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2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54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42"/>
    <a:srgbClr val="FF7F5B"/>
    <a:srgbClr val="C13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C-4C08-B111-A7CF9EFBA8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C-4C08-B111-A7CF9EFBA8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C-4C08-B111-A7CF9EFBA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893474688"/>
        <c:axId val="893476224"/>
      </c:barChart>
      <c:catAx>
        <c:axId val="8934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3476224"/>
        <c:crosses val="autoZero"/>
        <c:auto val="1"/>
        <c:lblAlgn val="ctr"/>
        <c:lblOffset val="100"/>
        <c:noMultiLvlLbl val="0"/>
      </c:catAx>
      <c:valAx>
        <c:axId val="893476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34746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6">
                <a:lumMod val="10000"/>
                <a:lumOff val="90000"/>
              </a:schemeClr>
            </a:gs>
            <a:gs pos="6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50000"/>
                <a:lumOff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60070C-A2A7-4B81-B246-E8C935278ED4}"/>
              </a:ext>
            </a:extLst>
          </p:cNvPr>
          <p:cNvGrpSpPr/>
          <p:nvPr userDrawn="1"/>
        </p:nvGrpSpPr>
        <p:grpSpPr>
          <a:xfrm flipH="1">
            <a:off x="0" y="2168416"/>
            <a:ext cx="12192000" cy="4689584"/>
            <a:chOff x="0" y="2168416"/>
            <a:chExt cx="12192000" cy="4689584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16200000" scaled="1"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4B2706-9E1D-40D2-A2FB-F2022E22422C}"/>
                </a:ext>
              </a:extLst>
            </p:cNvPr>
            <p:cNvSpPr/>
            <p:nvPr/>
          </p:nvSpPr>
          <p:spPr>
            <a:xfrm>
              <a:off x="0" y="3402565"/>
              <a:ext cx="12192000" cy="34554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7A37D4-3408-4D44-82C4-C11F42D4679A}"/>
                </a:ext>
              </a:extLst>
            </p:cNvPr>
            <p:cNvGrpSpPr/>
            <p:nvPr/>
          </p:nvGrpSpPr>
          <p:grpSpPr>
            <a:xfrm>
              <a:off x="0" y="2168416"/>
              <a:ext cx="12192000" cy="1262326"/>
              <a:chOff x="-21845" y="4644958"/>
              <a:chExt cx="12192000" cy="1262326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9A8CA8-2CA5-4A2B-86F9-FB95506FE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45" y="4644958"/>
                <a:ext cx="6664569" cy="1262326"/>
              </a:xfrm>
              <a:custGeom>
                <a:avLst/>
                <a:gdLst>
                  <a:gd name="connsiteX0" fmla="*/ 1649375 w 8882887"/>
                  <a:gd name="connsiteY0" fmla="*/ 0 h 1682495"/>
                  <a:gd name="connsiteX1" fmla="*/ 1652414 w 8882887"/>
                  <a:gd name="connsiteY1" fmla="*/ 369665 h 1682495"/>
                  <a:gd name="connsiteX2" fmla="*/ 1710174 w 8882887"/>
                  <a:gd name="connsiteY2" fmla="*/ 489644 h 1682495"/>
                  <a:gd name="connsiteX3" fmla="*/ 1713215 w 8882887"/>
                  <a:gd name="connsiteY3" fmla="*/ 489644 h 1682495"/>
                  <a:gd name="connsiteX4" fmla="*/ 1734495 w 8882887"/>
                  <a:gd name="connsiteY4" fmla="*/ 489644 h 1682495"/>
                  <a:gd name="connsiteX5" fmla="*/ 1734495 w 8882887"/>
                  <a:gd name="connsiteY5" fmla="*/ 525312 h 1682495"/>
                  <a:gd name="connsiteX6" fmla="*/ 1735256 w 8882887"/>
                  <a:gd name="connsiteY6" fmla="*/ 526529 h 1682495"/>
                  <a:gd name="connsiteX7" fmla="*/ 1740575 w 8882887"/>
                  <a:gd name="connsiteY7" fmla="*/ 535041 h 1682495"/>
                  <a:gd name="connsiteX8" fmla="*/ 1740575 w 8882887"/>
                  <a:gd name="connsiteY8" fmla="*/ 706902 h 1682495"/>
                  <a:gd name="connsiteX9" fmla="*/ 1743995 w 8882887"/>
                  <a:gd name="connsiteY9" fmla="*/ 706902 h 1682495"/>
                  <a:gd name="connsiteX10" fmla="*/ 1767936 w 8882887"/>
                  <a:gd name="connsiteY10" fmla="*/ 706902 h 1682495"/>
                  <a:gd name="connsiteX11" fmla="*/ 1767936 w 8882887"/>
                  <a:gd name="connsiteY11" fmla="*/ 917675 h 1682495"/>
                  <a:gd name="connsiteX12" fmla="*/ 1770216 w 8882887"/>
                  <a:gd name="connsiteY12" fmla="*/ 917270 h 1682495"/>
                  <a:gd name="connsiteX13" fmla="*/ 1786176 w 8882887"/>
                  <a:gd name="connsiteY13" fmla="*/ 914433 h 1682495"/>
                  <a:gd name="connsiteX14" fmla="*/ 1783136 w 8882887"/>
                  <a:gd name="connsiteY14" fmla="*/ 1047381 h 1682495"/>
                  <a:gd name="connsiteX15" fmla="*/ 1785416 w 8882887"/>
                  <a:gd name="connsiteY15" fmla="*/ 1047788 h 1682495"/>
                  <a:gd name="connsiteX16" fmla="*/ 1801376 w 8882887"/>
                  <a:gd name="connsiteY16" fmla="*/ 1050624 h 1682495"/>
                  <a:gd name="connsiteX17" fmla="*/ 1801755 w 8882887"/>
                  <a:gd name="connsiteY17" fmla="*/ 1051841 h 1682495"/>
                  <a:gd name="connsiteX18" fmla="*/ 1804416 w 8882887"/>
                  <a:gd name="connsiteY18" fmla="*/ 1060353 h 1682495"/>
                  <a:gd name="connsiteX19" fmla="*/ 1805556 w 8882887"/>
                  <a:gd name="connsiteY19" fmla="*/ 1056705 h 1682495"/>
                  <a:gd name="connsiteX20" fmla="*/ 1813536 w 8882887"/>
                  <a:gd name="connsiteY20" fmla="*/ 1031169 h 1682495"/>
                  <a:gd name="connsiteX21" fmla="*/ 1816196 w 8882887"/>
                  <a:gd name="connsiteY21" fmla="*/ 1031169 h 1682495"/>
                  <a:gd name="connsiteX22" fmla="*/ 1834817 w 8882887"/>
                  <a:gd name="connsiteY22" fmla="*/ 1031169 h 1682495"/>
                  <a:gd name="connsiteX23" fmla="*/ 1834817 w 8882887"/>
                  <a:gd name="connsiteY23" fmla="*/ 1079808 h 1682495"/>
                  <a:gd name="connsiteX24" fmla="*/ 1836336 w 8882887"/>
                  <a:gd name="connsiteY24" fmla="*/ 1080620 h 1682495"/>
                  <a:gd name="connsiteX25" fmla="*/ 1846977 w 8882887"/>
                  <a:gd name="connsiteY25" fmla="*/ 1086294 h 1682495"/>
                  <a:gd name="connsiteX26" fmla="*/ 1846977 w 8882887"/>
                  <a:gd name="connsiteY26" fmla="*/ 1088321 h 1682495"/>
                  <a:gd name="connsiteX27" fmla="*/ 1846977 w 8882887"/>
                  <a:gd name="connsiteY27" fmla="*/ 1102508 h 1682495"/>
                  <a:gd name="connsiteX28" fmla="*/ 1913858 w 8882887"/>
                  <a:gd name="connsiteY28" fmla="*/ 1102508 h 1682495"/>
                  <a:gd name="connsiteX29" fmla="*/ 1913858 w 8882887"/>
                  <a:gd name="connsiteY29" fmla="*/ 1104129 h 1682495"/>
                  <a:gd name="connsiteX30" fmla="*/ 1913858 w 8882887"/>
                  <a:gd name="connsiteY30" fmla="*/ 1115478 h 1682495"/>
                  <a:gd name="connsiteX31" fmla="*/ 1916897 w 8882887"/>
                  <a:gd name="connsiteY31" fmla="*/ 1115478 h 1682495"/>
                  <a:gd name="connsiteX32" fmla="*/ 1938177 w 8882887"/>
                  <a:gd name="connsiteY32" fmla="*/ 1115478 h 1682495"/>
                  <a:gd name="connsiteX33" fmla="*/ 1938177 w 8882887"/>
                  <a:gd name="connsiteY33" fmla="*/ 1070081 h 1682495"/>
                  <a:gd name="connsiteX34" fmla="*/ 2005058 w 8882887"/>
                  <a:gd name="connsiteY34" fmla="*/ 1070081 h 1682495"/>
                  <a:gd name="connsiteX35" fmla="*/ 2005058 w 8882887"/>
                  <a:gd name="connsiteY35" fmla="*/ 1068054 h 1682495"/>
                  <a:gd name="connsiteX36" fmla="*/ 2005058 w 8882887"/>
                  <a:gd name="connsiteY36" fmla="*/ 1053867 h 1682495"/>
                  <a:gd name="connsiteX37" fmla="*/ 2006579 w 8882887"/>
                  <a:gd name="connsiteY37" fmla="*/ 1053867 h 1682495"/>
                  <a:gd name="connsiteX38" fmla="*/ 2017218 w 8882887"/>
                  <a:gd name="connsiteY38" fmla="*/ 1053867 h 1682495"/>
                  <a:gd name="connsiteX39" fmla="*/ 2017218 w 8882887"/>
                  <a:gd name="connsiteY39" fmla="*/ 1051031 h 1682495"/>
                  <a:gd name="connsiteX40" fmla="*/ 2017218 w 8882887"/>
                  <a:gd name="connsiteY40" fmla="*/ 1031169 h 1682495"/>
                  <a:gd name="connsiteX41" fmla="*/ 2018358 w 8882887"/>
                  <a:gd name="connsiteY41" fmla="*/ 1031169 h 1682495"/>
                  <a:gd name="connsiteX42" fmla="*/ 2026338 w 8882887"/>
                  <a:gd name="connsiteY42" fmla="*/ 1031169 h 1682495"/>
                  <a:gd name="connsiteX43" fmla="*/ 2026338 w 8882887"/>
                  <a:gd name="connsiteY43" fmla="*/ 1029548 h 1682495"/>
                  <a:gd name="connsiteX44" fmla="*/ 2026338 w 8882887"/>
                  <a:gd name="connsiteY44" fmla="*/ 1018197 h 1682495"/>
                  <a:gd name="connsiteX45" fmla="*/ 2029379 w 8882887"/>
                  <a:gd name="connsiteY45" fmla="*/ 1018197 h 1682495"/>
                  <a:gd name="connsiteX46" fmla="*/ 2050659 w 8882887"/>
                  <a:gd name="connsiteY46" fmla="*/ 1018197 h 1682495"/>
                  <a:gd name="connsiteX47" fmla="*/ 2050659 w 8882887"/>
                  <a:gd name="connsiteY47" fmla="*/ 1019819 h 1682495"/>
                  <a:gd name="connsiteX48" fmla="*/ 2050659 w 8882887"/>
                  <a:gd name="connsiteY48" fmla="*/ 1031169 h 1682495"/>
                  <a:gd name="connsiteX49" fmla="*/ 2084099 w 8882887"/>
                  <a:gd name="connsiteY49" fmla="*/ 1031169 h 1682495"/>
                  <a:gd name="connsiteX50" fmla="*/ 2084099 w 8882887"/>
                  <a:gd name="connsiteY50" fmla="*/ 1028331 h 1682495"/>
                  <a:gd name="connsiteX51" fmla="*/ 2084099 w 8882887"/>
                  <a:gd name="connsiteY51" fmla="*/ 1008470 h 1682495"/>
                  <a:gd name="connsiteX52" fmla="*/ 2086760 w 8882887"/>
                  <a:gd name="connsiteY52" fmla="*/ 1008470 h 1682495"/>
                  <a:gd name="connsiteX53" fmla="*/ 2105379 w 8882887"/>
                  <a:gd name="connsiteY53" fmla="*/ 1008470 h 1682495"/>
                  <a:gd name="connsiteX54" fmla="*/ 2105379 w 8882887"/>
                  <a:gd name="connsiteY54" fmla="*/ 1044140 h 1682495"/>
                  <a:gd name="connsiteX55" fmla="*/ 2106900 w 8882887"/>
                  <a:gd name="connsiteY55" fmla="*/ 1044140 h 1682495"/>
                  <a:gd name="connsiteX56" fmla="*/ 2117540 w 8882887"/>
                  <a:gd name="connsiteY56" fmla="*/ 1044140 h 1682495"/>
                  <a:gd name="connsiteX57" fmla="*/ 2117540 w 8882887"/>
                  <a:gd name="connsiteY57" fmla="*/ 1042518 h 1682495"/>
                  <a:gd name="connsiteX58" fmla="*/ 2117540 w 8882887"/>
                  <a:gd name="connsiteY58" fmla="*/ 1031169 h 1682495"/>
                  <a:gd name="connsiteX59" fmla="*/ 2120199 w 8882887"/>
                  <a:gd name="connsiteY59" fmla="*/ 1031169 h 1682495"/>
                  <a:gd name="connsiteX60" fmla="*/ 2138820 w 8882887"/>
                  <a:gd name="connsiteY60" fmla="*/ 1031169 h 1682495"/>
                  <a:gd name="connsiteX61" fmla="*/ 2138820 w 8882887"/>
                  <a:gd name="connsiteY61" fmla="*/ 1070081 h 1682495"/>
                  <a:gd name="connsiteX62" fmla="*/ 2141861 w 8882887"/>
                  <a:gd name="connsiteY62" fmla="*/ 1070081 h 1682495"/>
                  <a:gd name="connsiteX63" fmla="*/ 2163140 w 8882887"/>
                  <a:gd name="connsiteY63" fmla="*/ 1070081 h 1682495"/>
                  <a:gd name="connsiteX64" fmla="*/ 2163140 w 8882887"/>
                  <a:gd name="connsiteY64" fmla="*/ 1072512 h 1682495"/>
                  <a:gd name="connsiteX65" fmla="*/ 2163140 w 8882887"/>
                  <a:gd name="connsiteY65" fmla="*/ 1089537 h 1682495"/>
                  <a:gd name="connsiteX66" fmla="*/ 2164280 w 8882887"/>
                  <a:gd name="connsiteY66" fmla="*/ 1089537 h 1682495"/>
                  <a:gd name="connsiteX67" fmla="*/ 2172261 w 8882887"/>
                  <a:gd name="connsiteY67" fmla="*/ 1089537 h 1682495"/>
                  <a:gd name="connsiteX68" fmla="*/ 2172261 w 8882887"/>
                  <a:gd name="connsiteY68" fmla="*/ 1088321 h 1682495"/>
                  <a:gd name="connsiteX69" fmla="*/ 2172261 w 8882887"/>
                  <a:gd name="connsiteY69" fmla="*/ 1079808 h 1682495"/>
                  <a:gd name="connsiteX70" fmla="*/ 2217861 w 8882887"/>
                  <a:gd name="connsiteY70" fmla="*/ 1079808 h 1682495"/>
                  <a:gd name="connsiteX71" fmla="*/ 2217861 w 8882887"/>
                  <a:gd name="connsiteY71" fmla="*/ 1115478 h 1682495"/>
                  <a:gd name="connsiteX72" fmla="*/ 2219381 w 8882887"/>
                  <a:gd name="connsiteY72" fmla="*/ 1115478 h 1682495"/>
                  <a:gd name="connsiteX73" fmla="*/ 2230022 w 8882887"/>
                  <a:gd name="connsiteY73" fmla="*/ 1115478 h 1682495"/>
                  <a:gd name="connsiteX74" fmla="*/ 2230022 w 8882887"/>
                  <a:gd name="connsiteY74" fmla="*/ 1117100 h 1682495"/>
                  <a:gd name="connsiteX75" fmla="*/ 2230022 w 8882887"/>
                  <a:gd name="connsiteY75" fmla="*/ 1128449 h 1682495"/>
                  <a:gd name="connsiteX76" fmla="*/ 2231162 w 8882887"/>
                  <a:gd name="connsiteY76" fmla="*/ 1128449 h 1682495"/>
                  <a:gd name="connsiteX77" fmla="*/ 2239142 w 8882887"/>
                  <a:gd name="connsiteY77" fmla="*/ 1128449 h 1682495"/>
                  <a:gd name="connsiteX78" fmla="*/ 2239142 w 8882887"/>
                  <a:gd name="connsiteY78" fmla="*/ 1125206 h 1682495"/>
                  <a:gd name="connsiteX79" fmla="*/ 2239142 w 8882887"/>
                  <a:gd name="connsiteY79" fmla="*/ 1102508 h 1682495"/>
                  <a:gd name="connsiteX80" fmla="*/ 2240661 w 8882887"/>
                  <a:gd name="connsiteY80" fmla="*/ 1102508 h 1682495"/>
                  <a:gd name="connsiteX81" fmla="*/ 2251302 w 8882887"/>
                  <a:gd name="connsiteY81" fmla="*/ 1102508 h 1682495"/>
                  <a:gd name="connsiteX82" fmla="*/ 2251302 w 8882887"/>
                  <a:gd name="connsiteY82" fmla="*/ 1104129 h 1682495"/>
                  <a:gd name="connsiteX83" fmla="*/ 2251302 w 8882887"/>
                  <a:gd name="connsiteY83" fmla="*/ 1115478 h 1682495"/>
                  <a:gd name="connsiteX84" fmla="*/ 2259282 w 8882887"/>
                  <a:gd name="connsiteY84" fmla="*/ 1112489 h 1682495"/>
                  <a:gd name="connsiteX85" fmla="*/ 2260422 w 8882887"/>
                  <a:gd name="connsiteY85" fmla="*/ 1111019 h 1682495"/>
                  <a:gd name="connsiteX86" fmla="*/ 2260422 w 8882887"/>
                  <a:gd name="connsiteY86" fmla="*/ 1102508 h 1682495"/>
                  <a:gd name="connsiteX87" fmla="*/ 2318183 w 8882887"/>
                  <a:gd name="connsiteY87" fmla="*/ 1102508 h 1682495"/>
                  <a:gd name="connsiteX88" fmla="*/ 2318183 w 8882887"/>
                  <a:gd name="connsiteY88" fmla="*/ 1138176 h 1682495"/>
                  <a:gd name="connsiteX89" fmla="*/ 2321222 w 8882887"/>
                  <a:gd name="connsiteY89" fmla="*/ 1138176 h 1682495"/>
                  <a:gd name="connsiteX90" fmla="*/ 2342502 w 8882887"/>
                  <a:gd name="connsiteY90" fmla="*/ 1138176 h 1682495"/>
                  <a:gd name="connsiteX91" fmla="*/ 2342502 w 8882887"/>
                  <a:gd name="connsiteY91" fmla="*/ 1139798 h 1682495"/>
                  <a:gd name="connsiteX92" fmla="*/ 2342502 w 8882887"/>
                  <a:gd name="connsiteY92" fmla="*/ 1151147 h 1682495"/>
                  <a:gd name="connsiteX93" fmla="*/ 2345163 w 8882887"/>
                  <a:gd name="connsiteY93" fmla="*/ 1151147 h 1682495"/>
                  <a:gd name="connsiteX94" fmla="*/ 2363783 w 8882887"/>
                  <a:gd name="connsiteY94" fmla="*/ 1151147 h 1682495"/>
                  <a:gd name="connsiteX95" fmla="*/ 2363783 w 8882887"/>
                  <a:gd name="connsiteY95" fmla="*/ 1115478 h 1682495"/>
                  <a:gd name="connsiteX96" fmla="*/ 2365302 w 8882887"/>
                  <a:gd name="connsiteY96" fmla="*/ 1115478 h 1682495"/>
                  <a:gd name="connsiteX97" fmla="*/ 2375943 w 8882887"/>
                  <a:gd name="connsiteY97" fmla="*/ 1115478 h 1682495"/>
                  <a:gd name="connsiteX98" fmla="*/ 2375943 w 8882887"/>
                  <a:gd name="connsiteY98" fmla="*/ 1066838 h 1682495"/>
                  <a:gd name="connsiteX99" fmla="*/ 2377463 w 8882887"/>
                  <a:gd name="connsiteY99" fmla="*/ 1066838 h 1682495"/>
                  <a:gd name="connsiteX100" fmla="*/ 2388104 w 8882887"/>
                  <a:gd name="connsiteY100" fmla="*/ 1066838 h 1682495"/>
                  <a:gd name="connsiteX101" fmla="*/ 2388104 w 8882887"/>
                  <a:gd name="connsiteY101" fmla="*/ 1064001 h 1682495"/>
                  <a:gd name="connsiteX102" fmla="*/ 2388104 w 8882887"/>
                  <a:gd name="connsiteY102" fmla="*/ 1044140 h 1682495"/>
                  <a:gd name="connsiteX103" fmla="*/ 2386203 w 8882887"/>
                  <a:gd name="connsiteY103" fmla="*/ 1041707 h 1682495"/>
                  <a:gd name="connsiteX104" fmla="*/ 2394183 w 8882887"/>
                  <a:gd name="connsiteY104" fmla="*/ 1024683 h 1682495"/>
                  <a:gd name="connsiteX105" fmla="*/ 2406344 w 8882887"/>
                  <a:gd name="connsiteY105" fmla="*/ 1066838 h 1682495"/>
                  <a:gd name="connsiteX106" fmla="*/ 2407484 w 8882887"/>
                  <a:gd name="connsiteY106" fmla="*/ 1066838 h 1682495"/>
                  <a:gd name="connsiteX107" fmla="*/ 2415464 w 8882887"/>
                  <a:gd name="connsiteY107" fmla="*/ 1066838 h 1682495"/>
                  <a:gd name="connsiteX108" fmla="*/ 2415464 w 8882887"/>
                  <a:gd name="connsiteY108" fmla="*/ 907947 h 1682495"/>
                  <a:gd name="connsiteX109" fmla="*/ 2417744 w 8882887"/>
                  <a:gd name="connsiteY109" fmla="*/ 907947 h 1682495"/>
                  <a:gd name="connsiteX110" fmla="*/ 2433704 w 8882887"/>
                  <a:gd name="connsiteY110" fmla="*/ 907947 h 1682495"/>
                  <a:gd name="connsiteX111" fmla="*/ 2433704 w 8882887"/>
                  <a:gd name="connsiteY111" fmla="*/ 836609 h 1682495"/>
                  <a:gd name="connsiteX112" fmla="*/ 2473224 w 8882887"/>
                  <a:gd name="connsiteY112" fmla="*/ 836609 h 1682495"/>
                  <a:gd name="connsiteX113" fmla="*/ 2473224 w 8882887"/>
                  <a:gd name="connsiteY113" fmla="*/ 804182 h 1682495"/>
                  <a:gd name="connsiteX114" fmla="*/ 2524905 w 8882887"/>
                  <a:gd name="connsiteY114" fmla="*/ 804182 h 1682495"/>
                  <a:gd name="connsiteX115" fmla="*/ 2524905 w 8882887"/>
                  <a:gd name="connsiteY115" fmla="*/ 807830 h 1682495"/>
                  <a:gd name="connsiteX116" fmla="*/ 2524905 w 8882887"/>
                  <a:gd name="connsiteY116" fmla="*/ 833366 h 1682495"/>
                  <a:gd name="connsiteX117" fmla="*/ 2528325 w 8882887"/>
                  <a:gd name="connsiteY117" fmla="*/ 833366 h 1682495"/>
                  <a:gd name="connsiteX118" fmla="*/ 2552265 w 8882887"/>
                  <a:gd name="connsiteY118" fmla="*/ 833366 h 1682495"/>
                  <a:gd name="connsiteX119" fmla="*/ 2552265 w 8882887"/>
                  <a:gd name="connsiteY119" fmla="*/ 904704 h 1682495"/>
                  <a:gd name="connsiteX120" fmla="*/ 2553785 w 8882887"/>
                  <a:gd name="connsiteY120" fmla="*/ 904704 h 1682495"/>
                  <a:gd name="connsiteX121" fmla="*/ 2564426 w 8882887"/>
                  <a:gd name="connsiteY121" fmla="*/ 904704 h 1682495"/>
                  <a:gd name="connsiteX122" fmla="*/ 2585706 w 8882887"/>
                  <a:gd name="connsiteY122" fmla="*/ 911190 h 1682495"/>
                  <a:gd name="connsiteX123" fmla="*/ 2585706 w 8882887"/>
                  <a:gd name="connsiteY123" fmla="*/ 969558 h 1682495"/>
                  <a:gd name="connsiteX124" fmla="*/ 2587226 w 8882887"/>
                  <a:gd name="connsiteY124" fmla="*/ 969558 h 1682495"/>
                  <a:gd name="connsiteX125" fmla="*/ 2597865 w 8882887"/>
                  <a:gd name="connsiteY125" fmla="*/ 969558 h 1682495"/>
                  <a:gd name="connsiteX126" fmla="*/ 2597865 w 8882887"/>
                  <a:gd name="connsiteY126" fmla="*/ 971990 h 1682495"/>
                  <a:gd name="connsiteX127" fmla="*/ 2597865 w 8882887"/>
                  <a:gd name="connsiteY127" fmla="*/ 989013 h 1682495"/>
                  <a:gd name="connsiteX128" fmla="*/ 2600906 w 8882887"/>
                  <a:gd name="connsiteY128" fmla="*/ 989013 h 1682495"/>
                  <a:gd name="connsiteX129" fmla="*/ 2622186 w 8882887"/>
                  <a:gd name="connsiteY129" fmla="*/ 989013 h 1682495"/>
                  <a:gd name="connsiteX130" fmla="*/ 2631306 w 8882887"/>
                  <a:gd name="connsiteY130" fmla="*/ 998742 h 1682495"/>
                  <a:gd name="connsiteX131" fmla="*/ 2631306 w 8882887"/>
                  <a:gd name="connsiteY131" fmla="*/ 1031169 h 1682495"/>
                  <a:gd name="connsiteX132" fmla="*/ 2634726 w 8882887"/>
                  <a:gd name="connsiteY132" fmla="*/ 1031169 h 1682495"/>
                  <a:gd name="connsiteX133" fmla="*/ 2658666 w 8882887"/>
                  <a:gd name="connsiteY133" fmla="*/ 1031169 h 1682495"/>
                  <a:gd name="connsiteX134" fmla="*/ 2658666 w 8882887"/>
                  <a:gd name="connsiteY134" fmla="*/ 1032789 h 1682495"/>
                  <a:gd name="connsiteX135" fmla="*/ 2658666 w 8882887"/>
                  <a:gd name="connsiteY135" fmla="*/ 1044140 h 1682495"/>
                  <a:gd name="connsiteX136" fmla="*/ 2660567 w 8882887"/>
                  <a:gd name="connsiteY136" fmla="*/ 1044140 h 1682495"/>
                  <a:gd name="connsiteX137" fmla="*/ 2673867 w 8882887"/>
                  <a:gd name="connsiteY137" fmla="*/ 1044140 h 1682495"/>
                  <a:gd name="connsiteX138" fmla="*/ 2673867 w 8882887"/>
                  <a:gd name="connsiteY138" fmla="*/ 1047381 h 1682495"/>
                  <a:gd name="connsiteX139" fmla="*/ 2673867 w 8882887"/>
                  <a:gd name="connsiteY139" fmla="*/ 1070081 h 1682495"/>
                  <a:gd name="connsiteX140" fmla="*/ 2679947 w 8882887"/>
                  <a:gd name="connsiteY140" fmla="*/ 1067243 h 1682495"/>
                  <a:gd name="connsiteX141" fmla="*/ 2679947 w 8882887"/>
                  <a:gd name="connsiteY141" fmla="*/ 1047381 h 1682495"/>
                  <a:gd name="connsiteX142" fmla="*/ 2681466 w 8882887"/>
                  <a:gd name="connsiteY142" fmla="*/ 1047381 h 1682495"/>
                  <a:gd name="connsiteX143" fmla="*/ 2692107 w 8882887"/>
                  <a:gd name="connsiteY143" fmla="*/ 1047381 h 1682495"/>
                  <a:gd name="connsiteX144" fmla="*/ 2692107 w 8882887"/>
                  <a:gd name="connsiteY144" fmla="*/ 1049814 h 1682495"/>
                  <a:gd name="connsiteX145" fmla="*/ 2692107 w 8882887"/>
                  <a:gd name="connsiteY145" fmla="*/ 1066838 h 1682495"/>
                  <a:gd name="connsiteX146" fmla="*/ 2693247 w 8882887"/>
                  <a:gd name="connsiteY146" fmla="*/ 1066838 h 1682495"/>
                  <a:gd name="connsiteX147" fmla="*/ 2701227 w 8882887"/>
                  <a:gd name="connsiteY147" fmla="*/ 1066838 h 1682495"/>
                  <a:gd name="connsiteX148" fmla="*/ 2774187 w 8882887"/>
                  <a:gd name="connsiteY148" fmla="*/ 1060353 h 1682495"/>
                  <a:gd name="connsiteX149" fmla="*/ 2774187 w 8882887"/>
                  <a:gd name="connsiteY149" fmla="*/ 1062380 h 1682495"/>
                  <a:gd name="connsiteX150" fmla="*/ 2774187 w 8882887"/>
                  <a:gd name="connsiteY150" fmla="*/ 1076565 h 1682495"/>
                  <a:gd name="connsiteX151" fmla="*/ 2775327 w 8882887"/>
                  <a:gd name="connsiteY151" fmla="*/ 1076565 h 1682495"/>
                  <a:gd name="connsiteX152" fmla="*/ 2783309 w 8882887"/>
                  <a:gd name="connsiteY152" fmla="*/ 1076565 h 1682495"/>
                  <a:gd name="connsiteX153" fmla="*/ 2783309 w 8882887"/>
                  <a:gd name="connsiteY153" fmla="*/ 1079808 h 1682495"/>
                  <a:gd name="connsiteX154" fmla="*/ 2783309 w 8882887"/>
                  <a:gd name="connsiteY154" fmla="*/ 1102508 h 1682495"/>
                  <a:gd name="connsiteX155" fmla="*/ 2786348 w 8882887"/>
                  <a:gd name="connsiteY155" fmla="*/ 1100481 h 1682495"/>
                  <a:gd name="connsiteX156" fmla="*/ 2807628 w 8882887"/>
                  <a:gd name="connsiteY156" fmla="*/ 1086294 h 1682495"/>
                  <a:gd name="connsiteX157" fmla="*/ 2816748 w 8882887"/>
                  <a:gd name="connsiteY157" fmla="*/ 1024683 h 1682495"/>
                  <a:gd name="connsiteX158" fmla="*/ 2817888 w 8882887"/>
                  <a:gd name="connsiteY158" fmla="*/ 1024278 h 1682495"/>
                  <a:gd name="connsiteX159" fmla="*/ 2825868 w 8882887"/>
                  <a:gd name="connsiteY159" fmla="*/ 1021440 h 1682495"/>
                  <a:gd name="connsiteX160" fmla="*/ 2828909 w 8882887"/>
                  <a:gd name="connsiteY160" fmla="*/ 917675 h 1682495"/>
                  <a:gd name="connsiteX161" fmla="*/ 2831949 w 8882887"/>
                  <a:gd name="connsiteY161" fmla="*/ 1021440 h 1682495"/>
                  <a:gd name="connsiteX162" fmla="*/ 2833089 w 8882887"/>
                  <a:gd name="connsiteY162" fmla="*/ 1021845 h 1682495"/>
                  <a:gd name="connsiteX163" fmla="*/ 2841069 w 8882887"/>
                  <a:gd name="connsiteY163" fmla="*/ 1024683 h 1682495"/>
                  <a:gd name="connsiteX164" fmla="*/ 2841069 w 8882887"/>
                  <a:gd name="connsiteY164" fmla="*/ 894977 h 1682495"/>
                  <a:gd name="connsiteX165" fmla="*/ 2847149 w 8882887"/>
                  <a:gd name="connsiteY165" fmla="*/ 846336 h 1682495"/>
                  <a:gd name="connsiteX166" fmla="*/ 2904909 w 8882887"/>
                  <a:gd name="connsiteY166" fmla="*/ 846336 h 1682495"/>
                  <a:gd name="connsiteX167" fmla="*/ 2904909 w 8882887"/>
                  <a:gd name="connsiteY167" fmla="*/ 894977 h 1682495"/>
                  <a:gd name="connsiteX168" fmla="*/ 2906049 w 8882887"/>
                  <a:gd name="connsiteY168" fmla="*/ 894977 h 1682495"/>
                  <a:gd name="connsiteX169" fmla="*/ 2914029 w 8882887"/>
                  <a:gd name="connsiteY169" fmla="*/ 894977 h 1682495"/>
                  <a:gd name="connsiteX170" fmla="*/ 2914029 w 8882887"/>
                  <a:gd name="connsiteY170" fmla="*/ 771755 h 1682495"/>
                  <a:gd name="connsiteX171" fmla="*/ 2916690 w 8882887"/>
                  <a:gd name="connsiteY171" fmla="*/ 771755 h 1682495"/>
                  <a:gd name="connsiteX172" fmla="*/ 2935310 w 8882887"/>
                  <a:gd name="connsiteY172" fmla="*/ 771755 h 1682495"/>
                  <a:gd name="connsiteX173" fmla="*/ 2935310 w 8882887"/>
                  <a:gd name="connsiteY173" fmla="*/ 768918 h 1682495"/>
                  <a:gd name="connsiteX174" fmla="*/ 2935310 w 8882887"/>
                  <a:gd name="connsiteY174" fmla="*/ 749057 h 1682495"/>
                  <a:gd name="connsiteX175" fmla="*/ 2968751 w 8882887"/>
                  <a:gd name="connsiteY175" fmla="*/ 749057 h 1682495"/>
                  <a:gd name="connsiteX176" fmla="*/ 2968751 w 8882887"/>
                  <a:gd name="connsiteY176" fmla="*/ 747435 h 1682495"/>
                  <a:gd name="connsiteX177" fmla="*/ 2968751 w 8882887"/>
                  <a:gd name="connsiteY177" fmla="*/ 736086 h 1682495"/>
                  <a:gd name="connsiteX178" fmla="*/ 2971410 w 8882887"/>
                  <a:gd name="connsiteY178" fmla="*/ 736086 h 1682495"/>
                  <a:gd name="connsiteX179" fmla="*/ 2990031 w 8882887"/>
                  <a:gd name="connsiteY179" fmla="*/ 736086 h 1682495"/>
                  <a:gd name="connsiteX180" fmla="*/ 2990031 w 8882887"/>
                  <a:gd name="connsiteY180" fmla="*/ 737708 h 1682495"/>
                  <a:gd name="connsiteX181" fmla="*/ 2990031 w 8882887"/>
                  <a:gd name="connsiteY181" fmla="*/ 749057 h 1682495"/>
                  <a:gd name="connsiteX182" fmla="*/ 2991171 w 8882887"/>
                  <a:gd name="connsiteY182" fmla="*/ 749057 h 1682495"/>
                  <a:gd name="connsiteX183" fmla="*/ 2999151 w 8882887"/>
                  <a:gd name="connsiteY183" fmla="*/ 749057 h 1682495"/>
                  <a:gd name="connsiteX184" fmla="*/ 3014351 w 8882887"/>
                  <a:gd name="connsiteY184" fmla="*/ 742571 h 1682495"/>
                  <a:gd name="connsiteX185" fmla="*/ 3020430 w 8882887"/>
                  <a:gd name="connsiteY185" fmla="*/ 747435 h 1682495"/>
                  <a:gd name="connsiteX186" fmla="*/ 3020430 w 8882887"/>
                  <a:gd name="connsiteY186" fmla="*/ 736086 h 1682495"/>
                  <a:gd name="connsiteX187" fmla="*/ 3023850 w 8882887"/>
                  <a:gd name="connsiteY187" fmla="*/ 736086 h 1682495"/>
                  <a:gd name="connsiteX188" fmla="*/ 3047792 w 8882887"/>
                  <a:gd name="connsiteY188" fmla="*/ 736086 h 1682495"/>
                  <a:gd name="connsiteX189" fmla="*/ 3047792 w 8882887"/>
                  <a:gd name="connsiteY189" fmla="*/ 737708 h 1682495"/>
                  <a:gd name="connsiteX190" fmla="*/ 3047792 w 8882887"/>
                  <a:gd name="connsiteY190" fmla="*/ 749057 h 1682495"/>
                  <a:gd name="connsiteX191" fmla="*/ 3093392 w 8882887"/>
                  <a:gd name="connsiteY191" fmla="*/ 749057 h 1682495"/>
                  <a:gd name="connsiteX192" fmla="*/ 3093392 w 8882887"/>
                  <a:gd name="connsiteY192" fmla="*/ 751488 h 1682495"/>
                  <a:gd name="connsiteX193" fmla="*/ 3093392 w 8882887"/>
                  <a:gd name="connsiteY193" fmla="*/ 768513 h 1682495"/>
                  <a:gd name="connsiteX194" fmla="*/ 3132912 w 8882887"/>
                  <a:gd name="connsiteY194" fmla="*/ 768513 h 1682495"/>
                  <a:gd name="connsiteX195" fmla="*/ 3132912 w 8882887"/>
                  <a:gd name="connsiteY195" fmla="*/ 813909 h 1682495"/>
                  <a:gd name="connsiteX196" fmla="*/ 3134052 w 8882887"/>
                  <a:gd name="connsiteY196" fmla="*/ 813909 h 1682495"/>
                  <a:gd name="connsiteX197" fmla="*/ 3142032 w 8882887"/>
                  <a:gd name="connsiteY197" fmla="*/ 813909 h 1682495"/>
                  <a:gd name="connsiteX198" fmla="*/ 3142032 w 8882887"/>
                  <a:gd name="connsiteY198" fmla="*/ 815531 h 1682495"/>
                  <a:gd name="connsiteX199" fmla="*/ 3142032 w 8882887"/>
                  <a:gd name="connsiteY199" fmla="*/ 826881 h 1682495"/>
                  <a:gd name="connsiteX200" fmla="*/ 3148113 w 8882887"/>
                  <a:gd name="connsiteY200" fmla="*/ 872277 h 1682495"/>
                  <a:gd name="connsiteX201" fmla="*/ 3149253 w 8882887"/>
                  <a:gd name="connsiteY201" fmla="*/ 872277 h 1682495"/>
                  <a:gd name="connsiteX202" fmla="*/ 3157233 w 8882887"/>
                  <a:gd name="connsiteY202" fmla="*/ 872277 h 1682495"/>
                  <a:gd name="connsiteX203" fmla="*/ 3157233 w 8882887"/>
                  <a:gd name="connsiteY203" fmla="*/ 873494 h 1682495"/>
                  <a:gd name="connsiteX204" fmla="*/ 3157233 w 8882887"/>
                  <a:gd name="connsiteY204" fmla="*/ 882006 h 1682495"/>
                  <a:gd name="connsiteX205" fmla="*/ 3158753 w 8882887"/>
                  <a:gd name="connsiteY205" fmla="*/ 882006 h 1682495"/>
                  <a:gd name="connsiteX206" fmla="*/ 3169392 w 8882887"/>
                  <a:gd name="connsiteY206" fmla="*/ 882006 h 1682495"/>
                  <a:gd name="connsiteX207" fmla="*/ 3169392 w 8882887"/>
                  <a:gd name="connsiteY207" fmla="*/ 927404 h 1682495"/>
                  <a:gd name="connsiteX208" fmla="*/ 3172433 w 8882887"/>
                  <a:gd name="connsiteY208" fmla="*/ 927404 h 1682495"/>
                  <a:gd name="connsiteX209" fmla="*/ 3193713 w 8882887"/>
                  <a:gd name="connsiteY209" fmla="*/ 927404 h 1682495"/>
                  <a:gd name="connsiteX210" fmla="*/ 3193713 w 8882887"/>
                  <a:gd name="connsiteY210" fmla="*/ 963072 h 1682495"/>
                  <a:gd name="connsiteX211" fmla="*/ 3196754 w 8882887"/>
                  <a:gd name="connsiteY211" fmla="*/ 965504 h 1682495"/>
                  <a:gd name="connsiteX212" fmla="*/ 3196754 w 8882887"/>
                  <a:gd name="connsiteY212" fmla="*/ 982529 h 1682495"/>
                  <a:gd name="connsiteX213" fmla="*/ 3197894 w 8882887"/>
                  <a:gd name="connsiteY213" fmla="*/ 982529 h 1682495"/>
                  <a:gd name="connsiteX214" fmla="*/ 3205874 w 8882887"/>
                  <a:gd name="connsiteY214" fmla="*/ 982529 h 1682495"/>
                  <a:gd name="connsiteX215" fmla="*/ 3205874 w 8882887"/>
                  <a:gd name="connsiteY215" fmla="*/ 1018197 h 1682495"/>
                  <a:gd name="connsiteX216" fmla="*/ 3207773 w 8882887"/>
                  <a:gd name="connsiteY216" fmla="*/ 1018197 h 1682495"/>
                  <a:gd name="connsiteX217" fmla="*/ 3221073 w 8882887"/>
                  <a:gd name="connsiteY217" fmla="*/ 1018197 h 1682495"/>
                  <a:gd name="connsiteX218" fmla="*/ 3224114 w 8882887"/>
                  <a:gd name="connsiteY218" fmla="*/ 1024278 h 1682495"/>
                  <a:gd name="connsiteX219" fmla="*/ 3224114 w 8882887"/>
                  <a:gd name="connsiteY219" fmla="*/ 1044140 h 1682495"/>
                  <a:gd name="connsiteX220" fmla="*/ 3226394 w 8882887"/>
                  <a:gd name="connsiteY220" fmla="*/ 1041302 h 1682495"/>
                  <a:gd name="connsiteX221" fmla="*/ 3242354 w 8882887"/>
                  <a:gd name="connsiteY221" fmla="*/ 1021440 h 1682495"/>
                  <a:gd name="connsiteX222" fmla="*/ 3284915 w 8882887"/>
                  <a:gd name="connsiteY222" fmla="*/ 1021440 h 1682495"/>
                  <a:gd name="connsiteX223" fmla="*/ 3284915 w 8882887"/>
                  <a:gd name="connsiteY223" fmla="*/ 1151147 h 1682495"/>
                  <a:gd name="connsiteX224" fmla="*/ 3286055 w 8882887"/>
                  <a:gd name="connsiteY224" fmla="*/ 1151147 h 1682495"/>
                  <a:gd name="connsiteX225" fmla="*/ 3294035 w 8882887"/>
                  <a:gd name="connsiteY225" fmla="*/ 1151147 h 1682495"/>
                  <a:gd name="connsiteX226" fmla="*/ 3295175 w 8882887"/>
                  <a:gd name="connsiteY226" fmla="*/ 1149120 h 1682495"/>
                  <a:gd name="connsiteX227" fmla="*/ 3303155 w 8882887"/>
                  <a:gd name="connsiteY227" fmla="*/ 1134933 h 1682495"/>
                  <a:gd name="connsiteX228" fmla="*/ 3303155 w 8882887"/>
                  <a:gd name="connsiteY228" fmla="*/ 1137771 h 1682495"/>
                  <a:gd name="connsiteX229" fmla="*/ 3303155 w 8882887"/>
                  <a:gd name="connsiteY229" fmla="*/ 1157633 h 1682495"/>
                  <a:gd name="connsiteX230" fmla="*/ 3309234 w 8882887"/>
                  <a:gd name="connsiteY230" fmla="*/ 1089537 h 1682495"/>
                  <a:gd name="connsiteX231" fmla="*/ 3310374 w 8882887"/>
                  <a:gd name="connsiteY231" fmla="*/ 1089537 h 1682495"/>
                  <a:gd name="connsiteX232" fmla="*/ 3318354 w 8882887"/>
                  <a:gd name="connsiteY232" fmla="*/ 1089537 h 1682495"/>
                  <a:gd name="connsiteX233" fmla="*/ 3318354 w 8882887"/>
                  <a:gd name="connsiteY233" fmla="*/ 992256 h 1682495"/>
                  <a:gd name="connsiteX234" fmla="*/ 3319875 w 8882887"/>
                  <a:gd name="connsiteY234" fmla="*/ 992256 h 1682495"/>
                  <a:gd name="connsiteX235" fmla="*/ 3330515 w 8882887"/>
                  <a:gd name="connsiteY235" fmla="*/ 992256 h 1682495"/>
                  <a:gd name="connsiteX236" fmla="*/ 3348755 w 8882887"/>
                  <a:gd name="connsiteY236" fmla="*/ 927404 h 1682495"/>
                  <a:gd name="connsiteX237" fmla="*/ 3350655 w 8882887"/>
                  <a:gd name="connsiteY237" fmla="*/ 927404 h 1682495"/>
                  <a:gd name="connsiteX238" fmla="*/ 3363956 w 8882887"/>
                  <a:gd name="connsiteY238" fmla="*/ 927404 h 1682495"/>
                  <a:gd name="connsiteX239" fmla="*/ 3379155 w 8882887"/>
                  <a:gd name="connsiteY239" fmla="*/ 992256 h 1682495"/>
                  <a:gd name="connsiteX240" fmla="*/ 3380675 w 8882887"/>
                  <a:gd name="connsiteY240" fmla="*/ 992256 h 1682495"/>
                  <a:gd name="connsiteX241" fmla="*/ 3391316 w 8882887"/>
                  <a:gd name="connsiteY241" fmla="*/ 992256 h 1682495"/>
                  <a:gd name="connsiteX242" fmla="*/ 3391316 w 8882887"/>
                  <a:gd name="connsiteY242" fmla="*/ 1050624 h 1682495"/>
                  <a:gd name="connsiteX243" fmla="*/ 3393975 w 8882887"/>
                  <a:gd name="connsiteY243" fmla="*/ 1050624 h 1682495"/>
                  <a:gd name="connsiteX244" fmla="*/ 3412596 w 8882887"/>
                  <a:gd name="connsiteY244" fmla="*/ 1050624 h 1682495"/>
                  <a:gd name="connsiteX245" fmla="*/ 3412596 w 8882887"/>
                  <a:gd name="connsiteY245" fmla="*/ 1053867 h 1682495"/>
                  <a:gd name="connsiteX246" fmla="*/ 3412596 w 8882887"/>
                  <a:gd name="connsiteY246" fmla="*/ 1076565 h 1682495"/>
                  <a:gd name="connsiteX247" fmla="*/ 3418676 w 8882887"/>
                  <a:gd name="connsiteY247" fmla="*/ 1073324 h 1682495"/>
                  <a:gd name="connsiteX248" fmla="*/ 3418676 w 8882887"/>
                  <a:gd name="connsiteY248" fmla="*/ 1050624 h 1682495"/>
                  <a:gd name="connsiteX249" fmla="*/ 3420956 w 8882887"/>
                  <a:gd name="connsiteY249" fmla="*/ 1050624 h 1682495"/>
                  <a:gd name="connsiteX250" fmla="*/ 3436916 w 8882887"/>
                  <a:gd name="connsiteY250" fmla="*/ 1050624 h 1682495"/>
                  <a:gd name="connsiteX251" fmla="*/ 3436916 w 8882887"/>
                  <a:gd name="connsiteY251" fmla="*/ 1053056 h 1682495"/>
                  <a:gd name="connsiteX252" fmla="*/ 3436916 w 8882887"/>
                  <a:gd name="connsiteY252" fmla="*/ 1070081 h 1682495"/>
                  <a:gd name="connsiteX253" fmla="*/ 3482517 w 8882887"/>
                  <a:gd name="connsiteY253" fmla="*/ 1070081 h 1682495"/>
                  <a:gd name="connsiteX254" fmla="*/ 3482517 w 8882887"/>
                  <a:gd name="connsiteY254" fmla="*/ 1014956 h 1682495"/>
                  <a:gd name="connsiteX255" fmla="*/ 3484416 w 8882887"/>
                  <a:gd name="connsiteY255" fmla="*/ 1014956 h 1682495"/>
                  <a:gd name="connsiteX256" fmla="*/ 3497717 w 8882887"/>
                  <a:gd name="connsiteY256" fmla="*/ 1014956 h 1682495"/>
                  <a:gd name="connsiteX257" fmla="*/ 3497717 w 8882887"/>
                  <a:gd name="connsiteY257" fmla="*/ 1047381 h 1682495"/>
                  <a:gd name="connsiteX258" fmla="*/ 3500757 w 8882887"/>
                  <a:gd name="connsiteY258" fmla="*/ 998742 h 1682495"/>
                  <a:gd name="connsiteX259" fmla="*/ 3534197 w 8882887"/>
                  <a:gd name="connsiteY259" fmla="*/ 998742 h 1682495"/>
                  <a:gd name="connsiteX260" fmla="*/ 3534197 w 8882887"/>
                  <a:gd name="connsiteY260" fmla="*/ 996309 h 1682495"/>
                  <a:gd name="connsiteX261" fmla="*/ 3534197 w 8882887"/>
                  <a:gd name="connsiteY261" fmla="*/ 979286 h 1682495"/>
                  <a:gd name="connsiteX262" fmla="*/ 3535337 w 8882887"/>
                  <a:gd name="connsiteY262" fmla="*/ 979286 h 1682495"/>
                  <a:gd name="connsiteX263" fmla="*/ 3543317 w 8882887"/>
                  <a:gd name="connsiteY263" fmla="*/ 979286 h 1682495"/>
                  <a:gd name="connsiteX264" fmla="*/ 3543317 w 8882887"/>
                  <a:gd name="connsiteY264" fmla="*/ 976449 h 1682495"/>
                  <a:gd name="connsiteX265" fmla="*/ 3543317 w 8882887"/>
                  <a:gd name="connsiteY265" fmla="*/ 956588 h 1682495"/>
                  <a:gd name="connsiteX266" fmla="*/ 3549398 w 8882887"/>
                  <a:gd name="connsiteY266" fmla="*/ 966315 h 1682495"/>
                  <a:gd name="connsiteX267" fmla="*/ 3552818 w 8882887"/>
                  <a:gd name="connsiteY267" fmla="*/ 966315 h 1682495"/>
                  <a:gd name="connsiteX268" fmla="*/ 3576758 w 8882887"/>
                  <a:gd name="connsiteY268" fmla="*/ 966315 h 1682495"/>
                  <a:gd name="connsiteX269" fmla="*/ 3576758 w 8882887"/>
                  <a:gd name="connsiteY269" fmla="*/ 965099 h 1682495"/>
                  <a:gd name="connsiteX270" fmla="*/ 3576758 w 8882887"/>
                  <a:gd name="connsiteY270" fmla="*/ 956588 h 1682495"/>
                  <a:gd name="connsiteX271" fmla="*/ 3577898 w 8882887"/>
                  <a:gd name="connsiteY271" fmla="*/ 956588 h 1682495"/>
                  <a:gd name="connsiteX272" fmla="*/ 3585878 w 8882887"/>
                  <a:gd name="connsiteY272" fmla="*/ 956588 h 1682495"/>
                  <a:gd name="connsiteX273" fmla="*/ 3585878 w 8882887"/>
                  <a:gd name="connsiteY273" fmla="*/ 958614 h 1682495"/>
                  <a:gd name="connsiteX274" fmla="*/ 3585878 w 8882887"/>
                  <a:gd name="connsiteY274" fmla="*/ 972801 h 1682495"/>
                  <a:gd name="connsiteX275" fmla="*/ 3643638 w 8882887"/>
                  <a:gd name="connsiteY275" fmla="*/ 972801 h 1682495"/>
                  <a:gd name="connsiteX276" fmla="*/ 3643638 w 8882887"/>
                  <a:gd name="connsiteY276" fmla="*/ 1180331 h 1682495"/>
                  <a:gd name="connsiteX277" fmla="*/ 3645918 w 8882887"/>
                  <a:gd name="connsiteY277" fmla="*/ 1180331 h 1682495"/>
                  <a:gd name="connsiteX278" fmla="*/ 3661878 w 8882887"/>
                  <a:gd name="connsiteY278" fmla="*/ 1180331 h 1682495"/>
                  <a:gd name="connsiteX279" fmla="*/ 3661878 w 8882887"/>
                  <a:gd name="connsiteY279" fmla="*/ 1160876 h 1682495"/>
                  <a:gd name="connsiteX280" fmla="*/ 3667959 w 8882887"/>
                  <a:gd name="connsiteY280" fmla="*/ 1160876 h 1682495"/>
                  <a:gd name="connsiteX281" fmla="*/ 3667959 w 8882887"/>
                  <a:gd name="connsiteY281" fmla="*/ 1180331 h 1682495"/>
                  <a:gd name="connsiteX282" fmla="*/ 3713559 w 8882887"/>
                  <a:gd name="connsiteY282" fmla="*/ 1180331 h 1682495"/>
                  <a:gd name="connsiteX283" fmla="*/ 3713559 w 8882887"/>
                  <a:gd name="connsiteY283" fmla="*/ 1134933 h 1682495"/>
                  <a:gd name="connsiteX284" fmla="*/ 3731799 w 8882887"/>
                  <a:gd name="connsiteY284" fmla="*/ 1134933 h 1682495"/>
                  <a:gd name="connsiteX285" fmla="*/ 3750039 w 8882887"/>
                  <a:gd name="connsiteY285" fmla="*/ 1131692 h 1682495"/>
                  <a:gd name="connsiteX286" fmla="*/ 3756120 w 8882887"/>
                  <a:gd name="connsiteY286" fmla="*/ 1134933 h 1682495"/>
                  <a:gd name="connsiteX287" fmla="*/ 3771320 w 8882887"/>
                  <a:gd name="connsiteY287" fmla="*/ 1134933 h 1682495"/>
                  <a:gd name="connsiteX288" fmla="*/ 3771320 w 8882887"/>
                  <a:gd name="connsiteY288" fmla="*/ 1180331 h 1682495"/>
                  <a:gd name="connsiteX289" fmla="*/ 3783480 w 8882887"/>
                  <a:gd name="connsiteY289" fmla="*/ 1180331 h 1682495"/>
                  <a:gd name="connsiteX290" fmla="*/ 3783480 w 8882887"/>
                  <a:gd name="connsiteY290" fmla="*/ 1206273 h 1682495"/>
                  <a:gd name="connsiteX291" fmla="*/ 3797484 w 8882887"/>
                  <a:gd name="connsiteY291" fmla="*/ 1207631 h 1682495"/>
                  <a:gd name="connsiteX292" fmla="*/ 3816921 w 8882887"/>
                  <a:gd name="connsiteY292" fmla="*/ 1207631 h 1682495"/>
                  <a:gd name="connsiteX293" fmla="*/ 3816921 w 8882887"/>
                  <a:gd name="connsiteY293" fmla="*/ 1183574 h 1682495"/>
                  <a:gd name="connsiteX294" fmla="*/ 3918855 w 8882887"/>
                  <a:gd name="connsiteY294" fmla="*/ 1183574 h 1682495"/>
                  <a:gd name="connsiteX295" fmla="*/ 3918855 w 8882887"/>
                  <a:gd name="connsiteY295" fmla="*/ 1055694 h 1682495"/>
                  <a:gd name="connsiteX296" fmla="*/ 4026867 w 8882887"/>
                  <a:gd name="connsiteY296" fmla="*/ 1055694 h 1682495"/>
                  <a:gd name="connsiteX297" fmla="*/ 4026867 w 8882887"/>
                  <a:gd name="connsiteY297" fmla="*/ 1173846 h 1682495"/>
                  <a:gd name="connsiteX298" fmla="*/ 4029723 w 8882887"/>
                  <a:gd name="connsiteY298" fmla="*/ 1173846 h 1682495"/>
                  <a:gd name="connsiteX299" fmla="*/ 4031586 w 8882887"/>
                  <a:gd name="connsiteY299" fmla="*/ 1207631 h 1682495"/>
                  <a:gd name="connsiteX300" fmla="*/ 4046100 w 8882887"/>
                  <a:gd name="connsiteY300" fmla="*/ 1207631 h 1682495"/>
                  <a:gd name="connsiteX301" fmla="*/ 4047963 w 8882887"/>
                  <a:gd name="connsiteY301" fmla="*/ 1173846 h 1682495"/>
                  <a:gd name="connsiteX302" fmla="*/ 4057083 w 8882887"/>
                  <a:gd name="connsiteY302" fmla="*/ 1173846 h 1682495"/>
                  <a:gd name="connsiteX303" fmla="*/ 4058946 w 8882887"/>
                  <a:gd name="connsiteY303" fmla="*/ 1207631 h 1682495"/>
                  <a:gd name="connsiteX304" fmla="*/ 4134879 w 8882887"/>
                  <a:gd name="connsiteY304" fmla="*/ 1207631 h 1682495"/>
                  <a:gd name="connsiteX305" fmla="*/ 4134879 w 8882887"/>
                  <a:gd name="connsiteY305" fmla="*/ 963089 h 1682495"/>
                  <a:gd name="connsiteX306" fmla="*/ 4430870 w 8882887"/>
                  <a:gd name="connsiteY306" fmla="*/ 963089 h 1682495"/>
                  <a:gd name="connsiteX307" fmla="*/ 4430870 w 8882887"/>
                  <a:gd name="connsiteY307" fmla="*/ 1207631 h 1682495"/>
                  <a:gd name="connsiteX308" fmla="*/ 4458915 w 8882887"/>
                  <a:gd name="connsiteY308" fmla="*/ 1207631 h 1682495"/>
                  <a:gd name="connsiteX309" fmla="*/ 4458915 w 8882887"/>
                  <a:gd name="connsiteY309" fmla="*/ 1083591 h 1682495"/>
                  <a:gd name="connsiteX310" fmla="*/ 4601595 w 8882887"/>
                  <a:gd name="connsiteY310" fmla="*/ 1083591 h 1682495"/>
                  <a:gd name="connsiteX311" fmla="*/ 4619491 w 8882887"/>
                  <a:gd name="connsiteY311" fmla="*/ 606380 h 1682495"/>
                  <a:gd name="connsiteX312" fmla="*/ 4601251 w 8882887"/>
                  <a:gd name="connsiteY312" fmla="*/ 573953 h 1682495"/>
                  <a:gd name="connsiteX313" fmla="*/ 4592131 w 8882887"/>
                  <a:gd name="connsiteY313" fmla="*/ 567467 h 1682495"/>
                  <a:gd name="connsiteX314" fmla="*/ 4604291 w 8882887"/>
                  <a:gd name="connsiteY314" fmla="*/ 531798 h 1682495"/>
                  <a:gd name="connsiteX315" fmla="*/ 4604291 w 8882887"/>
                  <a:gd name="connsiteY315" fmla="*/ 505857 h 1682495"/>
                  <a:gd name="connsiteX316" fmla="*/ 4625571 w 8882887"/>
                  <a:gd name="connsiteY316" fmla="*/ 505857 h 1682495"/>
                  <a:gd name="connsiteX317" fmla="*/ 4625571 w 8882887"/>
                  <a:gd name="connsiteY317" fmla="*/ 473430 h 1682495"/>
                  <a:gd name="connsiteX318" fmla="*/ 4628611 w 8882887"/>
                  <a:gd name="connsiteY318" fmla="*/ 466944 h 1682495"/>
                  <a:gd name="connsiteX319" fmla="*/ 4628611 w 8882887"/>
                  <a:gd name="connsiteY319" fmla="*/ 350208 h 1682495"/>
                  <a:gd name="connsiteX320" fmla="*/ 4625571 w 8882887"/>
                  <a:gd name="connsiteY320" fmla="*/ 340481 h 1682495"/>
                  <a:gd name="connsiteX321" fmla="*/ 4634691 w 8882887"/>
                  <a:gd name="connsiteY321" fmla="*/ 330752 h 1682495"/>
                  <a:gd name="connsiteX322" fmla="*/ 4634691 w 8882887"/>
                  <a:gd name="connsiteY322" fmla="*/ 243200 h 1682495"/>
                  <a:gd name="connsiteX323" fmla="*/ 4637731 w 8882887"/>
                  <a:gd name="connsiteY323" fmla="*/ 236715 h 1682495"/>
                  <a:gd name="connsiteX324" fmla="*/ 4637731 w 8882887"/>
                  <a:gd name="connsiteY324" fmla="*/ 152406 h 1682495"/>
                  <a:gd name="connsiteX325" fmla="*/ 4640771 w 8882887"/>
                  <a:gd name="connsiteY325" fmla="*/ 123222 h 1682495"/>
                  <a:gd name="connsiteX326" fmla="*/ 4646851 w 8882887"/>
                  <a:gd name="connsiteY326" fmla="*/ 149163 h 1682495"/>
                  <a:gd name="connsiteX327" fmla="*/ 4649891 w 8882887"/>
                  <a:gd name="connsiteY327" fmla="*/ 236715 h 1682495"/>
                  <a:gd name="connsiteX328" fmla="*/ 4652931 w 8882887"/>
                  <a:gd name="connsiteY328" fmla="*/ 330752 h 1682495"/>
                  <a:gd name="connsiteX329" fmla="*/ 4662051 w 8882887"/>
                  <a:gd name="connsiteY329" fmla="*/ 340481 h 1682495"/>
                  <a:gd name="connsiteX330" fmla="*/ 4659011 w 8882887"/>
                  <a:gd name="connsiteY330" fmla="*/ 350208 h 1682495"/>
                  <a:gd name="connsiteX331" fmla="*/ 4659011 w 8882887"/>
                  <a:gd name="connsiteY331" fmla="*/ 466944 h 1682495"/>
                  <a:gd name="connsiteX332" fmla="*/ 4662051 w 8882887"/>
                  <a:gd name="connsiteY332" fmla="*/ 473430 h 1682495"/>
                  <a:gd name="connsiteX333" fmla="*/ 4662051 w 8882887"/>
                  <a:gd name="connsiteY333" fmla="*/ 505857 h 1682495"/>
                  <a:gd name="connsiteX334" fmla="*/ 4683331 w 8882887"/>
                  <a:gd name="connsiteY334" fmla="*/ 505857 h 1682495"/>
                  <a:gd name="connsiteX335" fmla="*/ 4683331 w 8882887"/>
                  <a:gd name="connsiteY335" fmla="*/ 531798 h 1682495"/>
                  <a:gd name="connsiteX336" fmla="*/ 4695493 w 8882887"/>
                  <a:gd name="connsiteY336" fmla="*/ 567467 h 1682495"/>
                  <a:gd name="connsiteX337" fmla="*/ 4686373 w 8882887"/>
                  <a:gd name="connsiteY337" fmla="*/ 573953 h 1682495"/>
                  <a:gd name="connsiteX338" fmla="*/ 4668131 w 8882887"/>
                  <a:gd name="connsiteY338" fmla="*/ 606380 h 1682495"/>
                  <a:gd name="connsiteX339" fmla="*/ 4680291 w 8882887"/>
                  <a:gd name="connsiteY339" fmla="*/ 985772 h 1682495"/>
                  <a:gd name="connsiteX340" fmla="*/ 4777573 w 8882887"/>
                  <a:gd name="connsiteY340" fmla="*/ 985772 h 1682495"/>
                  <a:gd name="connsiteX341" fmla="*/ 4777573 w 8882887"/>
                  <a:gd name="connsiteY341" fmla="*/ 1099265 h 1682495"/>
                  <a:gd name="connsiteX342" fmla="*/ 4789733 w 8882887"/>
                  <a:gd name="connsiteY342" fmla="*/ 1099265 h 1682495"/>
                  <a:gd name="connsiteX343" fmla="*/ 4792773 w 8882887"/>
                  <a:gd name="connsiteY343" fmla="*/ 1089537 h 1682495"/>
                  <a:gd name="connsiteX344" fmla="*/ 4801893 w 8882887"/>
                  <a:gd name="connsiteY344" fmla="*/ 1089537 h 1682495"/>
                  <a:gd name="connsiteX345" fmla="*/ 4804935 w 8882887"/>
                  <a:gd name="connsiteY345" fmla="*/ 1102508 h 1682495"/>
                  <a:gd name="connsiteX346" fmla="*/ 4823175 w 8882887"/>
                  <a:gd name="connsiteY346" fmla="*/ 1102508 h 1682495"/>
                  <a:gd name="connsiteX347" fmla="*/ 4823175 w 8882887"/>
                  <a:gd name="connsiteY347" fmla="*/ 1092779 h 1682495"/>
                  <a:gd name="connsiteX348" fmla="*/ 4856613 w 8882887"/>
                  <a:gd name="connsiteY348" fmla="*/ 1092779 h 1682495"/>
                  <a:gd name="connsiteX349" fmla="*/ 4856613 w 8882887"/>
                  <a:gd name="connsiteY349" fmla="*/ 1102508 h 1682495"/>
                  <a:gd name="connsiteX350" fmla="*/ 4887015 w 8882887"/>
                  <a:gd name="connsiteY350" fmla="*/ 1102508 h 1682495"/>
                  <a:gd name="connsiteX351" fmla="*/ 4887015 w 8882887"/>
                  <a:gd name="connsiteY351" fmla="*/ 1170603 h 1682495"/>
                  <a:gd name="connsiteX352" fmla="*/ 4908295 w 8882887"/>
                  <a:gd name="connsiteY352" fmla="*/ 1170603 h 1682495"/>
                  <a:gd name="connsiteX353" fmla="*/ 4908295 w 8882887"/>
                  <a:gd name="connsiteY353" fmla="*/ 1151147 h 1682495"/>
                  <a:gd name="connsiteX354" fmla="*/ 4932615 w 8882887"/>
                  <a:gd name="connsiteY354" fmla="*/ 1151147 h 1682495"/>
                  <a:gd name="connsiteX355" fmla="*/ 4932615 w 8882887"/>
                  <a:gd name="connsiteY355" fmla="*/ 882006 h 1682495"/>
                  <a:gd name="connsiteX356" fmla="*/ 4941735 w 8882887"/>
                  <a:gd name="connsiteY356" fmla="*/ 872277 h 1682495"/>
                  <a:gd name="connsiteX357" fmla="*/ 5051177 w 8882887"/>
                  <a:gd name="connsiteY357" fmla="*/ 872277 h 1682495"/>
                  <a:gd name="connsiteX358" fmla="*/ 5051177 w 8882887"/>
                  <a:gd name="connsiteY358" fmla="*/ 885249 h 1682495"/>
                  <a:gd name="connsiteX359" fmla="*/ 5066377 w 8882887"/>
                  <a:gd name="connsiteY359" fmla="*/ 885249 h 1682495"/>
                  <a:gd name="connsiteX360" fmla="*/ 5066377 w 8882887"/>
                  <a:gd name="connsiteY360" fmla="*/ 1057110 h 1682495"/>
                  <a:gd name="connsiteX361" fmla="*/ 5099817 w 8882887"/>
                  <a:gd name="connsiteY361" fmla="*/ 1057110 h 1682495"/>
                  <a:gd name="connsiteX362" fmla="*/ 5099817 w 8882887"/>
                  <a:gd name="connsiteY362" fmla="*/ 956588 h 1682495"/>
                  <a:gd name="connsiteX363" fmla="*/ 5139339 w 8882887"/>
                  <a:gd name="connsiteY363" fmla="*/ 956588 h 1682495"/>
                  <a:gd name="connsiteX364" fmla="*/ 5145417 w 8882887"/>
                  <a:gd name="connsiteY364" fmla="*/ 950102 h 1682495"/>
                  <a:gd name="connsiteX365" fmla="*/ 5157579 w 8882887"/>
                  <a:gd name="connsiteY365" fmla="*/ 950102 h 1682495"/>
                  <a:gd name="connsiteX366" fmla="*/ 5163657 w 8882887"/>
                  <a:gd name="connsiteY366" fmla="*/ 956588 h 1682495"/>
                  <a:gd name="connsiteX367" fmla="*/ 5197099 w 8882887"/>
                  <a:gd name="connsiteY367" fmla="*/ 956588 h 1682495"/>
                  <a:gd name="connsiteX368" fmla="*/ 5197099 w 8882887"/>
                  <a:gd name="connsiteY368" fmla="*/ 781484 h 1682495"/>
                  <a:gd name="connsiteX369" fmla="*/ 5282219 w 8882887"/>
                  <a:gd name="connsiteY369" fmla="*/ 765270 h 1682495"/>
                  <a:gd name="connsiteX370" fmla="*/ 5282219 w 8882887"/>
                  <a:gd name="connsiteY370" fmla="*/ 766892 h 1682495"/>
                  <a:gd name="connsiteX371" fmla="*/ 5282219 w 8882887"/>
                  <a:gd name="connsiteY371" fmla="*/ 778241 h 1682495"/>
                  <a:gd name="connsiteX372" fmla="*/ 5321739 w 8882887"/>
                  <a:gd name="connsiteY372" fmla="*/ 778241 h 1682495"/>
                  <a:gd name="connsiteX373" fmla="*/ 5321739 w 8882887"/>
                  <a:gd name="connsiteY373" fmla="*/ 1160876 h 1682495"/>
                  <a:gd name="connsiteX374" fmla="*/ 5355181 w 8882887"/>
                  <a:gd name="connsiteY374" fmla="*/ 1160876 h 1682495"/>
                  <a:gd name="connsiteX375" fmla="*/ 5355181 w 8882887"/>
                  <a:gd name="connsiteY375" fmla="*/ 1154390 h 1682495"/>
                  <a:gd name="connsiteX376" fmla="*/ 5373421 w 8882887"/>
                  <a:gd name="connsiteY376" fmla="*/ 1154390 h 1682495"/>
                  <a:gd name="connsiteX377" fmla="*/ 5373421 w 8882887"/>
                  <a:gd name="connsiteY377" fmla="*/ 1160876 h 1682495"/>
                  <a:gd name="connsiteX378" fmla="*/ 5409901 w 8882887"/>
                  <a:gd name="connsiteY378" fmla="*/ 1160876 h 1682495"/>
                  <a:gd name="connsiteX379" fmla="*/ 5409901 w 8882887"/>
                  <a:gd name="connsiteY379" fmla="*/ 1141419 h 1682495"/>
                  <a:gd name="connsiteX380" fmla="*/ 5452461 w 8882887"/>
                  <a:gd name="connsiteY380" fmla="*/ 1141419 h 1682495"/>
                  <a:gd name="connsiteX381" fmla="*/ 5470701 w 8882887"/>
                  <a:gd name="connsiteY381" fmla="*/ 1134933 h 1682495"/>
                  <a:gd name="connsiteX382" fmla="*/ 5501103 w 8882887"/>
                  <a:gd name="connsiteY382" fmla="*/ 1141419 h 1682495"/>
                  <a:gd name="connsiteX383" fmla="*/ 5501103 w 8882887"/>
                  <a:gd name="connsiteY383" fmla="*/ 1115478 h 1682495"/>
                  <a:gd name="connsiteX384" fmla="*/ 5513263 w 8882887"/>
                  <a:gd name="connsiteY384" fmla="*/ 1115478 h 1682495"/>
                  <a:gd name="connsiteX385" fmla="*/ 5513263 w 8882887"/>
                  <a:gd name="connsiteY385" fmla="*/ 1096022 h 1682495"/>
                  <a:gd name="connsiteX386" fmla="*/ 5598383 w 8882887"/>
                  <a:gd name="connsiteY386" fmla="*/ 1096022 h 1682495"/>
                  <a:gd name="connsiteX387" fmla="*/ 5598383 w 8882887"/>
                  <a:gd name="connsiteY387" fmla="*/ 1050624 h 1682495"/>
                  <a:gd name="connsiteX388" fmla="*/ 5625743 w 8882887"/>
                  <a:gd name="connsiteY388" fmla="*/ 1050624 h 1682495"/>
                  <a:gd name="connsiteX389" fmla="*/ 5625743 w 8882887"/>
                  <a:gd name="connsiteY389" fmla="*/ 1040897 h 1682495"/>
                  <a:gd name="connsiteX390" fmla="*/ 5643983 w 8882887"/>
                  <a:gd name="connsiteY390" fmla="*/ 1040897 h 1682495"/>
                  <a:gd name="connsiteX391" fmla="*/ 5643983 w 8882887"/>
                  <a:gd name="connsiteY391" fmla="*/ 1050624 h 1682495"/>
                  <a:gd name="connsiteX392" fmla="*/ 5668303 w 8882887"/>
                  <a:gd name="connsiteY392" fmla="*/ 1050624 h 1682495"/>
                  <a:gd name="connsiteX393" fmla="*/ 5668303 w 8882887"/>
                  <a:gd name="connsiteY393" fmla="*/ 1125206 h 1682495"/>
                  <a:gd name="connsiteX394" fmla="*/ 5716945 w 8882887"/>
                  <a:gd name="connsiteY394" fmla="*/ 1125206 h 1682495"/>
                  <a:gd name="connsiteX395" fmla="*/ 5716945 w 8882887"/>
                  <a:gd name="connsiteY395" fmla="*/ 1086294 h 1682495"/>
                  <a:gd name="connsiteX396" fmla="*/ 5774705 w 8882887"/>
                  <a:gd name="connsiteY396" fmla="*/ 1086294 h 1682495"/>
                  <a:gd name="connsiteX397" fmla="*/ 5774705 w 8882887"/>
                  <a:gd name="connsiteY397" fmla="*/ 1040897 h 1682495"/>
                  <a:gd name="connsiteX398" fmla="*/ 5847667 w 8882887"/>
                  <a:gd name="connsiteY398" fmla="*/ 1040897 h 1682495"/>
                  <a:gd name="connsiteX399" fmla="*/ 5847667 w 8882887"/>
                  <a:gd name="connsiteY399" fmla="*/ 1207631 h 1682495"/>
                  <a:gd name="connsiteX400" fmla="*/ 5847667 w 8882887"/>
                  <a:gd name="connsiteY400" fmla="*/ 1228299 h 1682495"/>
                  <a:gd name="connsiteX401" fmla="*/ 5946479 w 8882887"/>
                  <a:gd name="connsiteY401" fmla="*/ 1228299 h 1682495"/>
                  <a:gd name="connsiteX402" fmla="*/ 5946479 w 8882887"/>
                  <a:gd name="connsiteY402" fmla="*/ 1386957 h 1682495"/>
                  <a:gd name="connsiteX403" fmla="*/ 5946479 w 8882887"/>
                  <a:gd name="connsiteY403" fmla="*/ 1421828 h 1682495"/>
                  <a:gd name="connsiteX404" fmla="*/ 5968919 w 8882887"/>
                  <a:gd name="connsiteY404" fmla="*/ 1421828 h 1682495"/>
                  <a:gd name="connsiteX405" fmla="*/ 5968919 w 8882887"/>
                  <a:gd name="connsiteY405" fmla="*/ 1420085 h 1682495"/>
                  <a:gd name="connsiteX406" fmla="*/ 5968919 w 8882887"/>
                  <a:gd name="connsiteY406" fmla="*/ 1407881 h 1682495"/>
                  <a:gd name="connsiteX407" fmla="*/ 6035789 w 8882887"/>
                  <a:gd name="connsiteY407" fmla="*/ 1407881 h 1682495"/>
                  <a:gd name="connsiteX408" fmla="*/ 6035789 w 8882887"/>
                  <a:gd name="connsiteY408" fmla="*/ 1439262 h 1682495"/>
                  <a:gd name="connsiteX409" fmla="*/ 6039131 w 8882887"/>
                  <a:gd name="connsiteY409" fmla="*/ 1441007 h 1682495"/>
                  <a:gd name="connsiteX410" fmla="*/ 6062537 w 8882887"/>
                  <a:gd name="connsiteY410" fmla="*/ 1453211 h 1682495"/>
                  <a:gd name="connsiteX411" fmla="*/ 6062537 w 8882887"/>
                  <a:gd name="connsiteY411" fmla="*/ 1498541 h 1682495"/>
                  <a:gd name="connsiteX412" fmla="*/ 6064627 w 8882887"/>
                  <a:gd name="connsiteY412" fmla="*/ 1499414 h 1682495"/>
                  <a:gd name="connsiteX413" fmla="*/ 6079255 w 8882887"/>
                  <a:gd name="connsiteY413" fmla="*/ 1505516 h 1682495"/>
                  <a:gd name="connsiteX414" fmla="*/ 6079255 w 8882887"/>
                  <a:gd name="connsiteY414" fmla="*/ 1503773 h 1682495"/>
                  <a:gd name="connsiteX415" fmla="*/ 6079255 w 8882887"/>
                  <a:gd name="connsiteY415" fmla="*/ 1491567 h 1682495"/>
                  <a:gd name="connsiteX416" fmla="*/ 6080927 w 8882887"/>
                  <a:gd name="connsiteY416" fmla="*/ 1491567 h 1682495"/>
                  <a:gd name="connsiteX417" fmla="*/ 6092629 w 8882887"/>
                  <a:gd name="connsiteY417" fmla="*/ 1491567 h 1682495"/>
                  <a:gd name="connsiteX418" fmla="*/ 6092629 w 8882887"/>
                  <a:gd name="connsiteY418" fmla="*/ 1490259 h 1682495"/>
                  <a:gd name="connsiteX419" fmla="*/ 6092629 w 8882887"/>
                  <a:gd name="connsiteY419" fmla="*/ 1481106 h 1682495"/>
                  <a:gd name="connsiteX420" fmla="*/ 6090957 w 8882887"/>
                  <a:gd name="connsiteY420" fmla="*/ 1481106 h 1682495"/>
                  <a:gd name="connsiteX421" fmla="*/ 6079255 w 8882887"/>
                  <a:gd name="connsiteY421" fmla="*/ 1481106 h 1682495"/>
                  <a:gd name="connsiteX422" fmla="*/ 6079255 w 8882887"/>
                  <a:gd name="connsiteY422" fmla="*/ 1479363 h 1682495"/>
                  <a:gd name="connsiteX423" fmla="*/ 6079255 w 8882887"/>
                  <a:gd name="connsiteY423" fmla="*/ 1467159 h 1682495"/>
                  <a:gd name="connsiteX424" fmla="*/ 6080927 w 8882887"/>
                  <a:gd name="connsiteY424" fmla="*/ 1467159 h 1682495"/>
                  <a:gd name="connsiteX425" fmla="*/ 6092629 w 8882887"/>
                  <a:gd name="connsiteY425" fmla="*/ 1467159 h 1682495"/>
                  <a:gd name="connsiteX426" fmla="*/ 6092629 w 8882887"/>
                  <a:gd name="connsiteY426" fmla="*/ 1465415 h 1682495"/>
                  <a:gd name="connsiteX427" fmla="*/ 6092629 w 8882887"/>
                  <a:gd name="connsiteY427" fmla="*/ 1453211 h 1682495"/>
                  <a:gd name="connsiteX428" fmla="*/ 6090957 w 8882887"/>
                  <a:gd name="connsiteY428" fmla="*/ 1453211 h 1682495"/>
                  <a:gd name="connsiteX429" fmla="*/ 6079255 w 8882887"/>
                  <a:gd name="connsiteY429" fmla="*/ 1453211 h 1682495"/>
                  <a:gd name="connsiteX430" fmla="*/ 6079255 w 8882887"/>
                  <a:gd name="connsiteY430" fmla="*/ 1451468 h 1682495"/>
                  <a:gd name="connsiteX431" fmla="*/ 6079255 w 8882887"/>
                  <a:gd name="connsiteY431" fmla="*/ 1439262 h 1682495"/>
                  <a:gd name="connsiteX432" fmla="*/ 6080927 w 8882887"/>
                  <a:gd name="connsiteY432" fmla="*/ 1439262 h 1682495"/>
                  <a:gd name="connsiteX433" fmla="*/ 6092629 w 8882887"/>
                  <a:gd name="connsiteY433" fmla="*/ 1439262 h 1682495"/>
                  <a:gd name="connsiteX434" fmla="*/ 6092629 w 8882887"/>
                  <a:gd name="connsiteY434" fmla="*/ 1437956 h 1682495"/>
                  <a:gd name="connsiteX435" fmla="*/ 6092629 w 8882887"/>
                  <a:gd name="connsiteY435" fmla="*/ 1428803 h 1682495"/>
                  <a:gd name="connsiteX436" fmla="*/ 6090957 w 8882887"/>
                  <a:gd name="connsiteY436" fmla="*/ 1428803 h 1682495"/>
                  <a:gd name="connsiteX437" fmla="*/ 6079255 w 8882887"/>
                  <a:gd name="connsiteY437" fmla="*/ 1428803 h 1682495"/>
                  <a:gd name="connsiteX438" fmla="*/ 6079255 w 8882887"/>
                  <a:gd name="connsiteY438" fmla="*/ 1427058 h 1682495"/>
                  <a:gd name="connsiteX439" fmla="*/ 6079255 w 8882887"/>
                  <a:gd name="connsiteY439" fmla="*/ 1414854 h 1682495"/>
                  <a:gd name="connsiteX440" fmla="*/ 6080927 w 8882887"/>
                  <a:gd name="connsiteY440" fmla="*/ 1414854 h 1682495"/>
                  <a:gd name="connsiteX441" fmla="*/ 6092629 w 8882887"/>
                  <a:gd name="connsiteY441" fmla="*/ 1414854 h 1682495"/>
                  <a:gd name="connsiteX442" fmla="*/ 6092629 w 8882887"/>
                  <a:gd name="connsiteY442" fmla="*/ 1413111 h 1682495"/>
                  <a:gd name="connsiteX443" fmla="*/ 6092629 w 8882887"/>
                  <a:gd name="connsiteY443" fmla="*/ 1400906 h 1682495"/>
                  <a:gd name="connsiteX444" fmla="*/ 6090957 w 8882887"/>
                  <a:gd name="connsiteY444" fmla="*/ 1400906 h 1682495"/>
                  <a:gd name="connsiteX445" fmla="*/ 6079255 w 8882887"/>
                  <a:gd name="connsiteY445" fmla="*/ 1400906 h 1682495"/>
                  <a:gd name="connsiteX446" fmla="*/ 6079255 w 8882887"/>
                  <a:gd name="connsiteY446" fmla="*/ 1399599 h 1682495"/>
                  <a:gd name="connsiteX447" fmla="*/ 6079255 w 8882887"/>
                  <a:gd name="connsiteY447" fmla="*/ 1390445 h 1682495"/>
                  <a:gd name="connsiteX448" fmla="*/ 6080927 w 8882887"/>
                  <a:gd name="connsiteY448" fmla="*/ 1390445 h 1682495"/>
                  <a:gd name="connsiteX449" fmla="*/ 6092629 w 8882887"/>
                  <a:gd name="connsiteY449" fmla="*/ 1390445 h 1682495"/>
                  <a:gd name="connsiteX450" fmla="*/ 6092629 w 8882887"/>
                  <a:gd name="connsiteY450" fmla="*/ 1388702 h 1682495"/>
                  <a:gd name="connsiteX451" fmla="*/ 6092629 w 8882887"/>
                  <a:gd name="connsiteY451" fmla="*/ 1376498 h 1682495"/>
                  <a:gd name="connsiteX452" fmla="*/ 6090957 w 8882887"/>
                  <a:gd name="connsiteY452" fmla="*/ 1376498 h 1682495"/>
                  <a:gd name="connsiteX453" fmla="*/ 6079255 w 8882887"/>
                  <a:gd name="connsiteY453" fmla="*/ 1376498 h 1682495"/>
                  <a:gd name="connsiteX454" fmla="*/ 6079255 w 8882887"/>
                  <a:gd name="connsiteY454" fmla="*/ 1374755 h 1682495"/>
                  <a:gd name="connsiteX455" fmla="*/ 6079255 w 8882887"/>
                  <a:gd name="connsiteY455" fmla="*/ 1362549 h 1682495"/>
                  <a:gd name="connsiteX456" fmla="*/ 6080927 w 8882887"/>
                  <a:gd name="connsiteY456" fmla="*/ 1362549 h 1682495"/>
                  <a:gd name="connsiteX457" fmla="*/ 6092629 w 8882887"/>
                  <a:gd name="connsiteY457" fmla="*/ 1362549 h 1682495"/>
                  <a:gd name="connsiteX458" fmla="*/ 6092629 w 8882887"/>
                  <a:gd name="connsiteY458" fmla="*/ 1360806 h 1682495"/>
                  <a:gd name="connsiteX459" fmla="*/ 6092629 w 8882887"/>
                  <a:gd name="connsiteY459" fmla="*/ 1348602 h 1682495"/>
                  <a:gd name="connsiteX460" fmla="*/ 6090957 w 8882887"/>
                  <a:gd name="connsiteY460" fmla="*/ 1348602 h 1682495"/>
                  <a:gd name="connsiteX461" fmla="*/ 6079255 w 8882887"/>
                  <a:gd name="connsiteY461" fmla="*/ 1348602 h 1682495"/>
                  <a:gd name="connsiteX462" fmla="*/ 6079255 w 8882887"/>
                  <a:gd name="connsiteY462" fmla="*/ 1347294 h 1682495"/>
                  <a:gd name="connsiteX463" fmla="*/ 6079255 w 8882887"/>
                  <a:gd name="connsiteY463" fmla="*/ 1338141 h 1682495"/>
                  <a:gd name="connsiteX464" fmla="*/ 6080927 w 8882887"/>
                  <a:gd name="connsiteY464" fmla="*/ 1338141 h 1682495"/>
                  <a:gd name="connsiteX465" fmla="*/ 6092629 w 8882887"/>
                  <a:gd name="connsiteY465" fmla="*/ 1338141 h 1682495"/>
                  <a:gd name="connsiteX466" fmla="*/ 6092629 w 8882887"/>
                  <a:gd name="connsiteY466" fmla="*/ 1336397 h 1682495"/>
                  <a:gd name="connsiteX467" fmla="*/ 6092629 w 8882887"/>
                  <a:gd name="connsiteY467" fmla="*/ 1324193 h 1682495"/>
                  <a:gd name="connsiteX468" fmla="*/ 6090957 w 8882887"/>
                  <a:gd name="connsiteY468" fmla="*/ 1324193 h 1682495"/>
                  <a:gd name="connsiteX469" fmla="*/ 6079255 w 8882887"/>
                  <a:gd name="connsiteY469" fmla="*/ 1324193 h 1682495"/>
                  <a:gd name="connsiteX470" fmla="*/ 6079255 w 8882887"/>
                  <a:gd name="connsiteY470" fmla="*/ 1322450 h 1682495"/>
                  <a:gd name="connsiteX471" fmla="*/ 6079255 w 8882887"/>
                  <a:gd name="connsiteY471" fmla="*/ 1310244 h 1682495"/>
                  <a:gd name="connsiteX472" fmla="*/ 6080927 w 8882887"/>
                  <a:gd name="connsiteY472" fmla="*/ 1310244 h 1682495"/>
                  <a:gd name="connsiteX473" fmla="*/ 6092629 w 8882887"/>
                  <a:gd name="connsiteY473" fmla="*/ 1310244 h 1682495"/>
                  <a:gd name="connsiteX474" fmla="*/ 6092629 w 8882887"/>
                  <a:gd name="connsiteY474" fmla="*/ 1308938 h 1682495"/>
                  <a:gd name="connsiteX475" fmla="*/ 6092629 w 8882887"/>
                  <a:gd name="connsiteY475" fmla="*/ 1299785 h 1682495"/>
                  <a:gd name="connsiteX476" fmla="*/ 6090957 w 8882887"/>
                  <a:gd name="connsiteY476" fmla="*/ 1299785 h 1682495"/>
                  <a:gd name="connsiteX477" fmla="*/ 6079255 w 8882887"/>
                  <a:gd name="connsiteY477" fmla="*/ 1299785 h 1682495"/>
                  <a:gd name="connsiteX478" fmla="*/ 6079255 w 8882887"/>
                  <a:gd name="connsiteY478" fmla="*/ 1298040 h 1682495"/>
                  <a:gd name="connsiteX479" fmla="*/ 6079255 w 8882887"/>
                  <a:gd name="connsiteY479" fmla="*/ 1285836 h 1682495"/>
                  <a:gd name="connsiteX480" fmla="*/ 6080927 w 8882887"/>
                  <a:gd name="connsiteY480" fmla="*/ 1285836 h 1682495"/>
                  <a:gd name="connsiteX481" fmla="*/ 6092629 w 8882887"/>
                  <a:gd name="connsiteY481" fmla="*/ 1285836 h 1682495"/>
                  <a:gd name="connsiteX482" fmla="*/ 6092629 w 8882887"/>
                  <a:gd name="connsiteY482" fmla="*/ 1284093 h 1682495"/>
                  <a:gd name="connsiteX483" fmla="*/ 6092629 w 8882887"/>
                  <a:gd name="connsiteY483" fmla="*/ 1271888 h 1682495"/>
                  <a:gd name="connsiteX484" fmla="*/ 6090957 w 8882887"/>
                  <a:gd name="connsiteY484" fmla="*/ 1271888 h 1682495"/>
                  <a:gd name="connsiteX485" fmla="*/ 6079255 w 8882887"/>
                  <a:gd name="connsiteY485" fmla="*/ 1271888 h 1682495"/>
                  <a:gd name="connsiteX486" fmla="*/ 6079255 w 8882887"/>
                  <a:gd name="connsiteY486" fmla="*/ 1270145 h 1682495"/>
                  <a:gd name="connsiteX487" fmla="*/ 6079255 w 8882887"/>
                  <a:gd name="connsiteY487" fmla="*/ 1257941 h 1682495"/>
                  <a:gd name="connsiteX488" fmla="*/ 6080927 w 8882887"/>
                  <a:gd name="connsiteY488" fmla="*/ 1257941 h 1682495"/>
                  <a:gd name="connsiteX489" fmla="*/ 6092629 w 8882887"/>
                  <a:gd name="connsiteY489" fmla="*/ 1257941 h 1682495"/>
                  <a:gd name="connsiteX490" fmla="*/ 6092629 w 8882887"/>
                  <a:gd name="connsiteY490" fmla="*/ 1256633 h 1682495"/>
                  <a:gd name="connsiteX491" fmla="*/ 6092629 w 8882887"/>
                  <a:gd name="connsiteY491" fmla="*/ 1247480 h 1682495"/>
                  <a:gd name="connsiteX492" fmla="*/ 6090957 w 8882887"/>
                  <a:gd name="connsiteY492" fmla="*/ 1247480 h 1682495"/>
                  <a:gd name="connsiteX493" fmla="*/ 6079255 w 8882887"/>
                  <a:gd name="connsiteY493" fmla="*/ 1247480 h 1682495"/>
                  <a:gd name="connsiteX494" fmla="*/ 6079255 w 8882887"/>
                  <a:gd name="connsiteY494" fmla="*/ 1245737 h 1682495"/>
                  <a:gd name="connsiteX495" fmla="*/ 6079255 w 8882887"/>
                  <a:gd name="connsiteY495" fmla="*/ 1233531 h 1682495"/>
                  <a:gd name="connsiteX496" fmla="*/ 6080927 w 8882887"/>
                  <a:gd name="connsiteY496" fmla="*/ 1233531 h 1682495"/>
                  <a:gd name="connsiteX497" fmla="*/ 6092629 w 8882887"/>
                  <a:gd name="connsiteY497" fmla="*/ 1233531 h 1682495"/>
                  <a:gd name="connsiteX498" fmla="*/ 6092629 w 8882887"/>
                  <a:gd name="connsiteY498" fmla="*/ 1231788 h 1682495"/>
                  <a:gd name="connsiteX499" fmla="*/ 6092629 w 8882887"/>
                  <a:gd name="connsiteY499" fmla="*/ 1219584 h 1682495"/>
                  <a:gd name="connsiteX500" fmla="*/ 6090957 w 8882887"/>
                  <a:gd name="connsiteY500" fmla="*/ 1219584 h 1682495"/>
                  <a:gd name="connsiteX501" fmla="*/ 6079255 w 8882887"/>
                  <a:gd name="connsiteY501" fmla="*/ 1219584 h 1682495"/>
                  <a:gd name="connsiteX502" fmla="*/ 6079255 w 8882887"/>
                  <a:gd name="connsiteY502" fmla="*/ 1217840 h 1682495"/>
                  <a:gd name="connsiteX503" fmla="*/ 6079255 w 8882887"/>
                  <a:gd name="connsiteY503" fmla="*/ 1205636 h 1682495"/>
                  <a:gd name="connsiteX504" fmla="*/ 6080927 w 8882887"/>
                  <a:gd name="connsiteY504" fmla="*/ 1205636 h 1682495"/>
                  <a:gd name="connsiteX505" fmla="*/ 6092629 w 8882887"/>
                  <a:gd name="connsiteY505" fmla="*/ 1205636 h 1682495"/>
                  <a:gd name="connsiteX506" fmla="*/ 6092629 w 8882887"/>
                  <a:gd name="connsiteY506" fmla="*/ 1204328 h 1682495"/>
                  <a:gd name="connsiteX507" fmla="*/ 6092629 w 8882887"/>
                  <a:gd name="connsiteY507" fmla="*/ 1195175 h 1682495"/>
                  <a:gd name="connsiteX508" fmla="*/ 6090957 w 8882887"/>
                  <a:gd name="connsiteY508" fmla="*/ 1195175 h 1682495"/>
                  <a:gd name="connsiteX509" fmla="*/ 6079255 w 8882887"/>
                  <a:gd name="connsiteY509" fmla="*/ 1195175 h 1682495"/>
                  <a:gd name="connsiteX510" fmla="*/ 6079255 w 8882887"/>
                  <a:gd name="connsiteY510" fmla="*/ 1193432 h 1682495"/>
                  <a:gd name="connsiteX511" fmla="*/ 6079255 w 8882887"/>
                  <a:gd name="connsiteY511" fmla="*/ 1181226 h 1682495"/>
                  <a:gd name="connsiteX512" fmla="*/ 6080927 w 8882887"/>
                  <a:gd name="connsiteY512" fmla="*/ 1181226 h 1682495"/>
                  <a:gd name="connsiteX513" fmla="*/ 6092629 w 8882887"/>
                  <a:gd name="connsiteY513" fmla="*/ 1181226 h 1682495"/>
                  <a:gd name="connsiteX514" fmla="*/ 6090957 w 8882887"/>
                  <a:gd name="connsiteY514" fmla="*/ 1178612 h 1682495"/>
                  <a:gd name="connsiteX515" fmla="*/ 6079255 w 8882887"/>
                  <a:gd name="connsiteY515" fmla="*/ 1160306 h 1682495"/>
                  <a:gd name="connsiteX516" fmla="*/ 6079255 w 8882887"/>
                  <a:gd name="connsiteY516" fmla="*/ 1104513 h 1682495"/>
                  <a:gd name="connsiteX517" fmla="*/ 6303271 w 8882887"/>
                  <a:gd name="connsiteY517" fmla="*/ 1104513 h 1682495"/>
                  <a:gd name="connsiteX518" fmla="*/ 6323331 w 8882887"/>
                  <a:gd name="connsiteY518" fmla="*/ 1135896 h 1682495"/>
                  <a:gd name="connsiteX519" fmla="*/ 6323331 w 8882887"/>
                  <a:gd name="connsiteY519" fmla="*/ 1205636 h 1682495"/>
                  <a:gd name="connsiteX520" fmla="*/ 6321659 w 8882887"/>
                  <a:gd name="connsiteY520" fmla="*/ 1205636 h 1682495"/>
                  <a:gd name="connsiteX521" fmla="*/ 6309957 w 8882887"/>
                  <a:gd name="connsiteY521" fmla="*/ 1205636 h 1682495"/>
                  <a:gd name="connsiteX522" fmla="*/ 6309957 w 8882887"/>
                  <a:gd name="connsiteY522" fmla="*/ 1207379 h 1682495"/>
                  <a:gd name="connsiteX523" fmla="*/ 6309957 w 8882887"/>
                  <a:gd name="connsiteY523" fmla="*/ 1219584 h 1682495"/>
                  <a:gd name="connsiteX524" fmla="*/ 6311629 w 8882887"/>
                  <a:gd name="connsiteY524" fmla="*/ 1219584 h 1682495"/>
                  <a:gd name="connsiteX525" fmla="*/ 6323331 w 8882887"/>
                  <a:gd name="connsiteY525" fmla="*/ 1219584 h 1682495"/>
                  <a:gd name="connsiteX526" fmla="*/ 6323331 w 8882887"/>
                  <a:gd name="connsiteY526" fmla="*/ 1221327 h 1682495"/>
                  <a:gd name="connsiteX527" fmla="*/ 6323331 w 8882887"/>
                  <a:gd name="connsiteY527" fmla="*/ 1233531 h 1682495"/>
                  <a:gd name="connsiteX528" fmla="*/ 6321659 w 8882887"/>
                  <a:gd name="connsiteY528" fmla="*/ 1233531 h 1682495"/>
                  <a:gd name="connsiteX529" fmla="*/ 6309957 w 8882887"/>
                  <a:gd name="connsiteY529" fmla="*/ 1233531 h 1682495"/>
                  <a:gd name="connsiteX530" fmla="*/ 6309957 w 8882887"/>
                  <a:gd name="connsiteY530" fmla="*/ 1235274 h 1682495"/>
                  <a:gd name="connsiteX531" fmla="*/ 6309957 w 8882887"/>
                  <a:gd name="connsiteY531" fmla="*/ 1247480 h 1682495"/>
                  <a:gd name="connsiteX532" fmla="*/ 6311629 w 8882887"/>
                  <a:gd name="connsiteY532" fmla="*/ 1247480 h 1682495"/>
                  <a:gd name="connsiteX533" fmla="*/ 6323331 w 8882887"/>
                  <a:gd name="connsiteY533" fmla="*/ 1247480 h 1682495"/>
                  <a:gd name="connsiteX534" fmla="*/ 6323331 w 8882887"/>
                  <a:gd name="connsiteY534" fmla="*/ 1248788 h 1682495"/>
                  <a:gd name="connsiteX535" fmla="*/ 6323331 w 8882887"/>
                  <a:gd name="connsiteY535" fmla="*/ 1257941 h 1682495"/>
                  <a:gd name="connsiteX536" fmla="*/ 6321659 w 8882887"/>
                  <a:gd name="connsiteY536" fmla="*/ 1257941 h 1682495"/>
                  <a:gd name="connsiteX537" fmla="*/ 6309957 w 8882887"/>
                  <a:gd name="connsiteY537" fmla="*/ 1257941 h 1682495"/>
                  <a:gd name="connsiteX538" fmla="*/ 6309957 w 8882887"/>
                  <a:gd name="connsiteY538" fmla="*/ 1259684 h 1682495"/>
                  <a:gd name="connsiteX539" fmla="*/ 6309957 w 8882887"/>
                  <a:gd name="connsiteY539" fmla="*/ 1271888 h 1682495"/>
                  <a:gd name="connsiteX540" fmla="*/ 6311629 w 8882887"/>
                  <a:gd name="connsiteY540" fmla="*/ 1271888 h 1682495"/>
                  <a:gd name="connsiteX541" fmla="*/ 6323331 w 8882887"/>
                  <a:gd name="connsiteY541" fmla="*/ 1271888 h 1682495"/>
                  <a:gd name="connsiteX542" fmla="*/ 6323331 w 8882887"/>
                  <a:gd name="connsiteY542" fmla="*/ 1273632 h 1682495"/>
                  <a:gd name="connsiteX543" fmla="*/ 6323331 w 8882887"/>
                  <a:gd name="connsiteY543" fmla="*/ 1285836 h 1682495"/>
                  <a:gd name="connsiteX544" fmla="*/ 6321659 w 8882887"/>
                  <a:gd name="connsiteY544" fmla="*/ 1285836 h 1682495"/>
                  <a:gd name="connsiteX545" fmla="*/ 6309957 w 8882887"/>
                  <a:gd name="connsiteY545" fmla="*/ 1285836 h 1682495"/>
                  <a:gd name="connsiteX546" fmla="*/ 6309957 w 8882887"/>
                  <a:gd name="connsiteY546" fmla="*/ 1287579 h 1682495"/>
                  <a:gd name="connsiteX547" fmla="*/ 6309957 w 8882887"/>
                  <a:gd name="connsiteY547" fmla="*/ 1299785 h 1682495"/>
                  <a:gd name="connsiteX548" fmla="*/ 6311629 w 8882887"/>
                  <a:gd name="connsiteY548" fmla="*/ 1299785 h 1682495"/>
                  <a:gd name="connsiteX549" fmla="*/ 6323331 w 8882887"/>
                  <a:gd name="connsiteY549" fmla="*/ 1299785 h 1682495"/>
                  <a:gd name="connsiteX550" fmla="*/ 6323331 w 8882887"/>
                  <a:gd name="connsiteY550" fmla="*/ 1301091 h 1682495"/>
                  <a:gd name="connsiteX551" fmla="*/ 6323331 w 8882887"/>
                  <a:gd name="connsiteY551" fmla="*/ 1310244 h 1682495"/>
                  <a:gd name="connsiteX552" fmla="*/ 6321659 w 8882887"/>
                  <a:gd name="connsiteY552" fmla="*/ 1310244 h 1682495"/>
                  <a:gd name="connsiteX553" fmla="*/ 6309957 w 8882887"/>
                  <a:gd name="connsiteY553" fmla="*/ 1310244 h 1682495"/>
                  <a:gd name="connsiteX554" fmla="*/ 6309957 w 8882887"/>
                  <a:gd name="connsiteY554" fmla="*/ 1311989 h 1682495"/>
                  <a:gd name="connsiteX555" fmla="*/ 6309957 w 8882887"/>
                  <a:gd name="connsiteY555" fmla="*/ 1324193 h 1682495"/>
                  <a:gd name="connsiteX556" fmla="*/ 6311629 w 8882887"/>
                  <a:gd name="connsiteY556" fmla="*/ 1324193 h 1682495"/>
                  <a:gd name="connsiteX557" fmla="*/ 6323331 w 8882887"/>
                  <a:gd name="connsiteY557" fmla="*/ 1324193 h 1682495"/>
                  <a:gd name="connsiteX558" fmla="*/ 6323331 w 8882887"/>
                  <a:gd name="connsiteY558" fmla="*/ 1325936 h 1682495"/>
                  <a:gd name="connsiteX559" fmla="*/ 6323331 w 8882887"/>
                  <a:gd name="connsiteY559" fmla="*/ 1338141 h 1682495"/>
                  <a:gd name="connsiteX560" fmla="*/ 6321659 w 8882887"/>
                  <a:gd name="connsiteY560" fmla="*/ 1338141 h 1682495"/>
                  <a:gd name="connsiteX561" fmla="*/ 6309957 w 8882887"/>
                  <a:gd name="connsiteY561" fmla="*/ 1338141 h 1682495"/>
                  <a:gd name="connsiteX562" fmla="*/ 6309957 w 8882887"/>
                  <a:gd name="connsiteY562" fmla="*/ 1339448 h 1682495"/>
                  <a:gd name="connsiteX563" fmla="*/ 6309957 w 8882887"/>
                  <a:gd name="connsiteY563" fmla="*/ 1348602 h 1682495"/>
                  <a:gd name="connsiteX564" fmla="*/ 6311629 w 8882887"/>
                  <a:gd name="connsiteY564" fmla="*/ 1348602 h 1682495"/>
                  <a:gd name="connsiteX565" fmla="*/ 6323331 w 8882887"/>
                  <a:gd name="connsiteY565" fmla="*/ 1348602 h 1682495"/>
                  <a:gd name="connsiteX566" fmla="*/ 6323331 w 8882887"/>
                  <a:gd name="connsiteY566" fmla="*/ 1350345 h 1682495"/>
                  <a:gd name="connsiteX567" fmla="*/ 6323331 w 8882887"/>
                  <a:gd name="connsiteY567" fmla="*/ 1362549 h 1682495"/>
                  <a:gd name="connsiteX568" fmla="*/ 6321659 w 8882887"/>
                  <a:gd name="connsiteY568" fmla="*/ 1362549 h 1682495"/>
                  <a:gd name="connsiteX569" fmla="*/ 6309957 w 8882887"/>
                  <a:gd name="connsiteY569" fmla="*/ 1362549 h 1682495"/>
                  <a:gd name="connsiteX570" fmla="*/ 6309957 w 8882887"/>
                  <a:gd name="connsiteY570" fmla="*/ 1364292 h 1682495"/>
                  <a:gd name="connsiteX571" fmla="*/ 6309957 w 8882887"/>
                  <a:gd name="connsiteY571" fmla="*/ 1376498 h 1682495"/>
                  <a:gd name="connsiteX572" fmla="*/ 6311629 w 8882887"/>
                  <a:gd name="connsiteY572" fmla="*/ 1376498 h 1682495"/>
                  <a:gd name="connsiteX573" fmla="*/ 6323331 w 8882887"/>
                  <a:gd name="connsiteY573" fmla="*/ 1376498 h 1682495"/>
                  <a:gd name="connsiteX574" fmla="*/ 6323331 w 8882887"/>
                  <a:gd name="connsiteY574" fmla="*/ 1378241 h 1682495"/>
                  <a:gd name="connsiteX575" fmla="*/ 6323331 w 8882887"/>
                  <a:gd name="connsiteY575" fmla="*/ 1390445 h 1682495"/>
                  <a:gd name="connsiteX576" fmla="*/ 6321659 w 8882887"/>
                  <a:gd name="connsiteY576" fmla="*/ 1390445 h 1682495"/>
                  <a:gd name="connsiteX577" fmla="*/ 6309957 w 8882887"/>
                  <a:gd name="connsiteY577" fmla="*/ 1390445 h 1682495"/>
                  <a:gd name="connsiteX578" fmla="*/ 6309957 w 8882887"/>
                  <a:gd name="connsiteY578" fmla="*/ 1391753 h 1682495"/>
                  <a:gd name="connsiteX579" fmla="*/ 6309957 w 8882887"/>
                  <a:gd name="connsiteY579" fmla="*/ 1400906 h 1682495"/>
                  <a:gd name="connsiteX580" fmla="*/ 6311629 w 8882887"/>
                  <a:gd name="connsiteY580" fmla="*/ 1400906 h 1682495"/>
                  <a:gd name="connsiteX581" fmla="*/ 6323331 w 8882887"/>
                  <a:gd name="connsiteY581" fmla="*/ 1400906 h 1682495"/>
                  <a:gd name="connsiteX582" fmla="*/ 6323331 w 8882887"/>
                  <a:gd name="connsiteY582" fmla="*/ 1402650 h 1682495"/>
                  <a:gd name="connsiteX583" fmla="*/ 6323331 w 8882887"/>
                  <a:gd name="connsiteY583" fmla="*/ 1414854 h 1682495"/>
                  <a:gd name="connsiteX584" fmla="*/ 6321659 w 8882887"/>
                  <a:gd name="connsiteY584" fmla="*/ 1414854 h 1682495"/>
                  <a:gd name="connsiteX585" fmla="*/ 6309957 w 8882887"/>
                  <a:gd name="connsiteY585" fmla="*/ 1414854 h 1682495"/>
                  <a:gd name="connsiteX586" fmla="*/ 6309957 w 8882887"/>
                  <a:gd name="connsiteY586" fmla="*/ 1416597 h 1682495"/>
                  <a:gd name="connsiteX587" fmla="*/ 6309957 w 8882887"/>
                  <a:gd name="connsiteY587" fmla="*/ 1428803 h 1682495"/>
                  <a:gd name="connsiteX588" fmla="*/ 6311629 w 8882887"/>
                  <a:gd name="connsiteY588" fmla="*/ 1428803 h 1682495"/>
                  <a:gd name="connsiteX589" fmla="*/ 6323331 w 8882887"/>
                  <a:gd name="connsiteY589" fmla="*/ 1428803 h 1682495"/>
                  <a:gd name="connsiteX590" fmla="*/ 6323331 w 8882887"/>
                  <a:gd name="connsiteY590" fmla="*/ 1430109 h 1682495"/>
                  <a:gd name="connsiteX591" fmla="*/ 6323331 w 8882887"/>
                  <a:gd name="connsiteY591" fmla="*/ 1439262 h 1682495"/>
                  <a:gd name="connsiteX592" fmla="*/ 6321659 w 8882887"/>
                  <a:gd name="connsiteY592" fmla="*/ 1439262 h 1682495"/>
                  <a:gd name="connsiteX593" fmla="*/ 6309957 w 8882887"/>
                  <a:gd name="connsiteY593" fmla="*/ 1439262 h 1682495"/>
                  <a:gd name="connsiteX594" fmla="*/ 6309957 w 8882887"/>
                  <a:gd name="connsiteY594" fmla="*/ 1441007 h 1682495"/>
                  <a:gd name="connsiteX595" fmla="*/ 6309957 w 8882887"/>
                  <a:gd name="connsiteY595" fmla="*/ 1453211 h 1682495"/>
                  <a:gd name="connsiteX596" fmla="*/ 6311629 w 8882887"/>
                  <a:gd name="connsiteY596" fmla="*/ 1453211 h 1682495"/>
                  <a:gd name="connsiteX597" fmla="*/ 6323331 w 8882887"/>
                  <a:gd name="connsiteY597" fmla="*/ 1453211 h 1682495"/>
                  <a:gd name="connsiteX598" fmla="*/ 6323331 w 8882887"/>
                  <a:gd name="connsiteY598" fmla="*/ 1454954 h 1682495"/>
                  <a:gd name="connsiteX599" fmla="*/ 6323331 w 8882887"/>
                  <a:gd name="connsiteY599" fmla="*/ 1467159 h 1682495"/>
                  <a:gd name="connsiteX600" fmla="*/ 6321659 w 8882887"/>
                  <a:gd name="connsiteY600" fmla="*/ 1467159 h 1682495"/>
                  <a:gd name="connsiteX601" fmla="*/ 6309957 w 8882887"/>
                  <a:gd name="connsiteY601" fmla="*/ 1467159 h 1682495"/>
                  <a:gd name="connsiteX602" fmla="*/ 6309957 w 8882887"/>
                  <a:gd name="connsiteY602" fmla="*/ 1468902 h 1682495"/>
                  <a:gd name="connsiteX603" fmla="*/ 6309957 w 8882887"/>
                  <a:gd name="connsiteY603" fmla="*/ 1481106 h 1682495"/>
                  <a:gd name="connsiteX604" fmla="*/ 6311629 w 8882887"/>
                  <a:gd name="connsiteY604" fmla="*/ 1481106 h 1682495"/>
                  <a:gd name="connsiteX605" fmla="*/ 6323331 w 8882887"/>
                  <a:gd name="connsiteY605" fmla="*/ 1481106 h 1682495"/>
                  <a:gd name="connsiteX606" fmla="*/ 6323331 w 8882887"/>
                  <a:gd name="connsiteY606" fmla="*/ 1482414 h 1682495"/>
                  <a:gd name="connsiteX607" fmla="*/ 6323331 w 8882887"/>
                  <a:gd name="connsiteY607" fmla="*/ 1491567 h 1682495"/>
                  <a:gd name="connsiteX608" fmla="*/ 6321659 w 8882887"/>
                  <a:gd name="connsiteY608" fmla="*/ 1491567 h 1682495"/>
                  <a:gd name="connsiteX609" fmla="*/ 6309957 w 8882887"/>
                  <a:gd name="connsiteY609" fmla="*/ 1491567 h 1682495"/>
                  <a:gd name="connsiteX610" fmla="*/ 6309957 w 8882887"/>
                  <a:gd name="connsiteY610" fmla="*/ 1493310 h 1682495"/>
                  <a:gd name="connsiteX611" fmla="*/ 6309957 w 8882887"/>
                  <a:gd name="connsiteY611" fmla="*/ 1505516 h 1682495"/>
                  <a:gd name="connsiteX612" fmla="*/ 6346735 w 8882887"/>
                  <a:gd name="connsiteY612" fmla="*/ 1536899 h 1682495"/>
                  <a:gd name="connsiteX613" fmla="*/ 6345065 w 8882887"/>
                  <a:gd name="connsiteY613" fmla="*/ 1543872 h 1682495"/>
                  <a:gd name="connsiteX614" fmla="*/ 6333361 w 8882887"/>
                  <a:gd name="connsiteY614" fmla="*/ 1543872 h 1682495"/>
                  <a:gd name="connsiteX615" fmla="*/ 6333361 w 8882887"/>
                  <a:gd name="connsiteY615" fmla="*/ 1582229 h 1682495"/>
                  <a:gd name="connsiteX616" fmla="*/ 6335035 w 8882887"/>
                  <a:gd name="connsiteY616" fmla="*/ 1582229 h 1682495"/>
                  <a:gd name="connsiteX617" fmla="*/ 6346735 w 8882887"/>
                  <a:gd name="connsiteY617" fmla="*/ 1582229 h 1682495"/>
                  <a:gd name="connsiteX618" fmla="*/ 6346735 w 8882887"/>
                  <a:gd name="connsiteY618" fmla="*/ 1580049 h 1682495"/>
                  <a:gd name="connsiteX619" fmla="*/ 6346735 w 8882887"/>
                  <a:gd name="connsiteY619" fmla="*/ 1564794 h 1682495"/>
                  <a:gd name="connsiteX620" fmla="*/ 6348407 w 8882887"/>
                  <a:gd name="connsiteY620" fmla="*/ 1563923 h 1682495"/>
                  <a:gd name="connsiteX621" fmla="*/ 6360109 w 8882887"/>
                  <a:gd name="connsiteY621" fmla="*/ 1557821 h 1682495"/>
                  <a:gd name="connsiteX622" fmla="*/ 6363035 w 8882887"/>
                  <a:gd name="connsiteY622" fmla="*/ 1557821 h 1682495"/>
                  <a:gd name="connsiteX623" fmla="*/ 6383515 w 8882887"/>
                  <a:gd name="connsiteY623" fmla="*/ 1557821 h 1682495"/>
                  <a:gd name="connsiteX624" fmla="*/ 6383515 w 8882887"/>
                  <a:gd name="connsiteY624" fmla="*/ 1559564 h 1682495"/>
                  <a:gd name="connsiteX625" fmla="*/ 6383515 w 8882887"/>
                  <a:gd name="connsiteY625" fmla="*/ 1571768 h 1682495"/>
                  <a:gd name="connsiteX626" fmla="*/ 6386023 w 8882887"/>
                  <a:gd name="connsiteY626" fmla="*/ 1571768 h 1682495"/>
                  <a:gd name="connsiteX627" fmla="*/ 6403577 w 8882887"/>
                  <a:gd name="connsiteY627" fmla="*/ 1571768 h 1682495"/>
                  <a:gd name="connsiteX628" fmla="*/ 6405247 w 8882887"/>
                  <a:gd name="connsiteY628" fmla="*/ 1578741 h 1682495"/>
                  <a:gd name="connsiteX629" fmla="*/ 6416951 w 8882887"/>
                  <a:gd name="connsiteY629" fmla="*/ 1578741 h 1682495"/>
                  <a:gd name="connsiteX630" fmla="*/ 6453729 w 8882887"/>
                  <a:gd name="connsiteY630" fmla="*/ 1627559 h 1682495"/>
                  <a:gd name="connsiteX631" fmla="*/ 6453729 w 8882887"/>
                  <a:gd name="connsiteY631" fmla="*/ 1679864 h 1682495"/>
                  <a:gd name="connsiteX632" fmla="*/ 6455399 w 8882887"/>
                  <a:gd name="connsiteY632" fmla="*/ 1679864 h 1682495"/>
                  <a:gd name="connsiteX633" fmla="*/ 6467103 w 8882887"/>
                  <a:gd name="connsiteY633" fmla="*/ 1679864 h 1682495"/>
                  <a:gd name="connsiteX634" fmla="*/ 6467103 w 8882887"/>
                  <a:gd name="connsiteY634" fmla="*/ 1676813 h 1682495"/>
                  <a:gd name="connsiteX635" fmla="*/ 6467103 w 8882887"/>
                  <a:gd name="connsiteY635" fmla="*/ 1655456 h 1682495"/>
                  <a:gd name="connsiteX636" fmla="*/ 6468357 w 8882887"/>
                  <a:gd name="connsiteY636" fmla="*/ 1655456 h 1682495"/>
                  <a:gd name="connsiteX637" fmla="*/ 6477133 w 8882887"/>
                  <a:gd name="connsiteY637" fmla="*/ 1655456 h 1682495"/>
                  <a:gd name="connsiteX638" fmla="*/ 6477133 w 8882887"/>
                  <a:gd name="connsiteY638" fmla="*/ 1657199 h 1682495"/>
                  <a:gd name="connsiteX639" fmla="*/ 6477133 w 8882887"/>
                  <a:gd name="connsiteY639" fmla="*/ 1669403 h 1682495"/>
                  <a:gd name="connsiteX640" fmla="*/ 6490507 w 8882887"/>
                  <a:gd name="connsiteY640" fmla="*/ 1596177 h 1682495"/>
                  <a:gd name="connsiteX641" fmla="*/ 6547347 w 8882887"/>
                  <a:gd name="connsiteY641" fmla="*/ 1596177 h 1682495"/>
                  <a:gd name="connsiteX642" fmla="*/ 6547347 w 8882887"/>
                  <a:gd name="connsiteY642" fmla="*/ 1484594 h 1682495"/>
                  <a:gd name="connsiteX643" fmla="*/ 6600843 w 8882887"/>
                  <a:gd name="connsiteY643" fmla="*/ 1484594 h 1682495"/>
                  <a:gd name="connsiteX644" fmla="*/ 6600843 w 8882887"/>
                  <a:gd name="connsiteY644" fmla="*/ 1483286 h 1682495"/>
                  <a:gd name="connsiteX645" fmla="*/ 6600843 w 8882887"/>
                  <a:gd name="connsiteY645" fmla="*/ 1474133 h 1682495"/>
                  <a:gd name="connsiteX646" fmla="*/ 6634279 w 8882887"/>
                  <a:gd name="connsiteY646" fmla="*/ 1474133 h 1682495"/>
                  <a:gd name="connsiteX647" fmla="*/ 6634279 w 8882887"/>
                  <a:gd name="connsiteY647" fmla="*/ 1414854 h 1682495"/>
                  <a:gd name="connsiteX648" fmla="*/ 6627591 w 8882887"/>
                  <a:gd name="connsiteY648" fmla="*/ 1412238 h 1682495"/>
                  <a:gd name="connsiteX649" fmla="*/ 6627591 w 8882887"/>
                  <a:gd name="connsiteY649" fmla="*/ 1393932 h 1682495"/>
                  <a:gd name="connsiteX650" fmla="*/ 6634279 w 8882887"/>
                  <a:gd name="connsiteY650" fmla="*/ 1397420 h 1682495"/>
                  <a:gd name="connsiteX651" fmla="*/ 6640967 w 8882887"/>
                  <a:gd name="connsiteY651" fmla="*/ 1362549 h 1682495"/>
                  <a:gd name="connsiteX652" fmla="*/ 6647653 w 8882887"/>
                  <a:gd name="connsiteY652" fmla="*/ 1397420 h 1682495"/>
                  <a:gd name="connsiteX653" fmla="*/ 6651415 w 8882887"/>
                  <a:gd name="connsiteY653" fmla="*/ 1392624 h 1682495"/>
                  <a:gd name="connsiteX654" fmla="*/ 6654341 w 8882887"/>
                  <a:gd name="connsiteY654" fmla="*/ 1383471 h 1682495"/>
                  <a:gd name="connsiteX655" fmla="*/ 6655175 w 8882887"/>
                  <a:gd name="connsiteY655" fmla="*/ 1381728 h 1682495"/>
                  <a:gd name="connsiteX656" fmla="*/ 6661027 w 8882887"/>
                  <a:gd name="connsiteY656" fmla="*/ 1369523 h 1682495"/>
                  <a:gd name="connsiteX657" fmla="*/ 6661863 w 8882887"/>
                  <a:gd name="connsiteY657" fmla="*/ 1367780 h 1682495"/>
                  <a:gd name="connsiteX658" fmla="*/ 6667715 w 8882887"/>
                  <a:gd name="connsiteY658" fmla="*/ 1355576 h 1682495"/>
                  <a:gd name="connsiteX659" fmla="*/ 6669803 w 8882887"/>
                  <a:gd name="connsiteY659" fmla="*/ 1354268 h 1682495"/>
                  <a:gd name="connsiteX660" fmla="*/ 6684431 w 8882887"/>
                  <a:gd name="connsiteY660" fmla="*/ 1345115 h 1682495"/>
                  <a:gd name="connsiteX661" fmla="*/ 6686939 w 8882887"/>
                  <a:gd name="connsiteY661" fmla="*/ 1343372 h 1682495"/>
                  <a:gd name="connsiteX662" fmla="*/ 6704493 w 8882887"/>
                  <a:gd name="connsiteY662" fmla="*/ 1331166 h 1682495"/>
                  <a:gd name="connsiteX663" fmla="*/ 6705747 w 8882887"/>
                  <a:gd name="connsiteY663" fmla="*/ 1329423 h 1682495"/>
                  <a:gd name="connsiteX664" fmla="*/ 6714523 w 8882887"/>
                  <a:gd name="connsiteY664" fmla="*/ 1317219 h 1682495"/>
                  <a:gd name="connsiteX665" fmla="*/ 6715359 w 8882887"/>
                  <a:gd name="connsiteY665" fmla="*/ 1314168 h 1682495"/>
                  <a:gd name="connsiteX666" fmla="*/ 6721211 w 8882887"/>
                  <a:gd name="connsiteY666" fmla="*/ 1292810 h 1682495"/>
                  <a:gd name="connsiteX667" fmla="*/ 6722047 w 8882887"/>
                  <a:gd name="connsiteY667" fmla="*/ 1295861 h 1682495"/>
                  <a:gd name="connsiteX668" fmla="*/ 6727897 w 8882887"/>
                  <a:gd name="connsiteY668" fmla="*/ 1317219 h 1682495"/>
                  <a:gd name="connsiteX669" fmla="*/ 6728733 w 8882887"/>
                  <a:gd name="connsiteY669" fmla="*/ 1318526 h 1682495"/>
                  <a:gd name="connsiteX670" fmla="*/ 6734585 w 8882887"/>
                  <a:gd name="connsiteY670" fmla="*/ 1327680 h 1682495"/>
                  <a:gd name="connsiteX671" fmla="*/ 6736675 w 8882887"/>
                  <a:gd name="connsiteY671" fmla="*/ 1329423 h 1682495"/>
                  <a:gd name="connsiteX672" fmla="*/ 6751303 w 8882887"/>
                  <a:gd name="connsiteY672" fmla="*/ 1341627 h 1682495"/>
                  <a:gd name="connsiteX673" fmla="*/ 6752975 w 8882887"/>
                  <a:gd name="connsiteY673" fmla="*/ 1343372 h 1682495"/>
                  <a:gd name="connsiteX674" fmla="*/ 6764675 w 8882887"/>
                  <a:gd name="connsiteY674" fmla="*/ 1355576 h 1682495"/>
                  <a:gd name="connsiteX675" fmla="*/ 6766349 w 8882887"/>
                  <a:gd name="connsiteY675" fmla="*/ 1357319 h 1682495"/>
                  <a:gd name="connsiteX676" fmla="*/ 6778051 w 8882887"/>
                  <a:gd name="connsiteY676" fmla="*/ 1369523 h 1682495"/>
                  <a:gd name="connsiteX677" fmla="*/ 6778469 w 8882887"/>
                  <a:gd name="connsiteY677" fmla="*/ 1371267 h 1682495"/>
                  <a:gd name="connsiteX678" fmla="*/ 6781393 w 8882887"/>
                  <a:gd name="connsiteY678" fmla="*/ 1383471 h 1682495"/>
                  <a:gd name="connsiteX679" fmla="*/ 6781811 w 8882887"/>
                  <a:gd name="connsiteY679" fmla="*/ 1385214 h 1682495"/>
                  <a:gd name="connsiteX680" fmla="*/ 6784737 w 8882887"/>
                  <a:gd name="connsiteY680" fmla="*/ 1397420 h 1682495"/>
                  <a:gd name="connsiteX681" fmla="*/ 6794767 w 8882887"/>
                  <a:gd name="connsiteY681" fmla="*/ 1362549 h 1682495"/>
                  <a:gd name="connsiteX682" fmla="*/ 6801455 w 8882887"/>
                  <a:gd name="connsiteY682" fmla="*/ 1397420 h 1682495"/>
                  <a:gd name="connsiteX683" fmla="*/ 6808141 w 8882887"/>
                  <a:gd name="connsiteY683" fmla="*/ 1400034 h 1682495"/>
                  <a:gd name="connsiteX684" fmla="*/ 6808141 w 8882887"/>
                  <a:gd name="connsiteY684" fmla="*/ 1418342 h 1682495"/>
                  <a:gd name="connsiteX685" fmla="*/ 6801455 w 8882887"/>
                  <a:gd name="connsiteY685" fmla="*/ 1467159 h 1682495"/>
                  <a:gd name="connsiteX686" fmla="*/ 6803127 w 8882887"/>
                  <a:gd name="connsiteY686" fmla="*/ 1467159 h 1682495"/>
                  <a:gd name="connsiteX687" fmla="*/ 6814829 w 8882887"/>
                  <a:gd name="connsiteY687" fmla="*/ 1467159 h 1682495"/>
                  <a:gd name="connsiteX688" fmla="*/ 6816083 w 8882887"/>
                  <a:gd name="connsiteY688" fmla="*/ 1474133 h 1682495"/>
                  <a:gd name="connsiteX689" fmla="*/ 6824859 w 8882887"/>
                  <a:gd name="connsiteY689" fmla="*/ 1474133 h 1682495"/>
                  <a:gd name="connsiteX690" fmla="*/ 6824859 w 8882887"/>
                  <a:gd name="connsiteY690" fmla="*/ 1472390 h 1682495"/>
                  <a:gd name="connsiteX691" fmla="*/ 6824859 w 8882887"/>
                  <a:gd name="connsiteY691" fmla="*/ 1460184 h 1682495"/>
                  <a:gd name="connsiteX692" fmla="*/ 6828203 w 8882887"/>
                  <a:gd name="connsiteY692" fmla="*/ 1460184 h 1682495"/>
                  <a:gd name="connsiteX693" fmla="*/ 6851607 w 8882887"/>
                  <a:gd name="connsiteY693" fmla="*/ 1460184 h 1682495"/>
                  <a:gd name="connsiteX694" fmla="*/ 6851607 w 8882887"/>
                  <a:gd name="connsiteY694" fmla="*/ 1457133 h 1682495"/>
                  <a:gd name="connsiteX695" fmla="*/ 6851607 w 8882887"/>
                  <a:gd name="connsiteY695" fmla="*/ 1435776 h 1682495"/>
                  <a:gd name="connsiteX696" fmla="*/ 6908447 w 8882887"/>
                  <a:gd name="connsiteY696" fmla="*/ 1435776 h 1682495"/>
                  <a:gd name="connsiteX697" fmla="*/ 6908447 w 8882887"/>
                  <a:gd name="connsiteY697" fmla="*/ 1437956 h 1682495"/>
                  <a:gd name="connsiteX698" fmla="*/ 6908447 w 8882887"/>
                  <a:gd name="connsiteY698" fmla="*/ 1453211 h 1682495"/>
                  <a:gd name="connsiteX699" fmla="*/ 6938539 w 8882887"/>
                  <a:gd name="connsiteY699" fmla="*/ 1453211 h 1682495"/>
                  <a:gd name="connsiteX700" fmla="*/ 6938539 w 8882887"/>
                  <a:gd name="connsiteY700" fmla="*/ 1456698 h 1682495"/>
                  <a:gd name="connsiteX701" fmla="*/ 6938539 w 8882887"/>
                  <a:gd name="connsiteY701" fmla="*/ 1481106 h 1682495"/>
                  <a:gd name="connsiteX702" fmla="*/ 6931853 w 8882887"/>
                  <a:gd name="connsiteY702" fmla="*/ 1482414 h 1682495"/>
                  <a:gd name="connsiteX703" fmla="*/ 6931853 w 8882887"/>
                  <a:gd name="connsiteY703" fmla="*/ 1491567 h 1682495"/>
                  <a:gd name="connsiteX704" fmla="*/ 6938539 w 8882887"/>
                  <a:gd name="connsiteY704" fmla="*/ 1494183 h 1682495"/>
                  <a:gd name="connsiteX705" fmla="*/ 6938539 w 8882887"/>
                  <a:gd name="connsiteY705" fmla="*/ 1512489 h 1682495"/>
                  <a:gd name="connsiteX706" fmla="*/ 6931853 w 8882887"/>
                  <a:gd name="connsiteY706" fmla="*/ 1519463 h 1682495"/>
                  <a:gd name="connsiteX707" fmla="*/ 6931853 w 8882887"/>
                  <a:gd name="connsiteY707" fmla="*/ 1603151 h 1682495"/>
                  <a:gd name="connsiteX708" fmla="*/ 6934777 w 8882887"/>
                  <a:gd name="connsiteY708" fmla="*/ 1603151 h 1682495"/>
                  <a:gd name="connsiteX709" fmla="*/ 6955257 w 8882887"/>
                  <a:gd name="connsiteY709" fmla="*/ 1603151 h 1682495"/>
                  <a:gd name="connsiteX710" fmla="*/ 6957763 w 8882887"/>
                  <a:gd name="connsiteY710" fmla="*/ 1610124 h 1682495"/>
                  <a:gd name="connsiteX711" fmla="*/ 6975319 w 8882887"/>
                  <a:gd name="connsiteY711" fmla="*/ 1610124 h 1682495"/>
                  <a:gd name="connsiteX712" fmla="*/ 6975319 w 8882887"/>
                  <a:gd name="connsiteY712" fmla="*/ 1613175 h 1682495"/>
                  <a:gd name="connsiteX713" fmla="*/ 6975319 w 8882887"/>
                  <a:gd name="connsiteY713" fmla="*/ 1634534 h 1682495"/>
                  <a:gd name="connsiteX714" fmla="*/ 6977827 w 8882887"/>
                  <a:gd name="connsiteY714" fmla="*/ 1634534 h 1682495"/>
                  <a:gd name="connsiteX715" fmla="*/ 6995379 w 8882887"/>
                  <a:gd name="connsiteY715" fmla="*/ 1634534 h 1682495"/>
                  <a:gd name="connsiteX716" fmla="*/ 6995379 w 8882887"/>
                  <a:gd name="connsiteY716" fmla="*/ 1631483 h 1682495"/>
                  <a:gd name="connsiteX717" fmla="*/ 6995379 w 8882887"/>
                  <a:gd name="connsiteY717" fmla="*/ 1610124 h 1682495"/>
                  <a:gd name="connsiteX718" fmla="*/ 6998303 w 8882887"/>
                  <a:gd name="connsiteY718" fmla="*/ 1608381 h 1682495"/>
                  <a:gd name="connsiteX719" fmla="*/ 7018783 w 8882887"/>
                  <a:gd name="connsiteY719" fmla="*/ 1596177 h 1682495"/>
                  <a:gd name="connsiteX720" fmla="*/ 7018783 w 8882887"/>
                  <a:gd name="connsiteY720" fmla="*/ 1564794 h 1682495"/>
                  <a:gd name="connsiteX721" fmla="*/ 7012097 w 8882887"/>
                  <a:gd name="connsiteY721" fmla="*/ 1529924 h 1682495"/>
                  <a:gd name="connsiteX722" fmla="*/ 7013767 w 8882887"/>
                  <a:gd name="connsiteY722" fmla="*/ 1529924 h 1682495"/>
                  <a:gd name="connsiteX723" fmla="*/ 7025471 w 8882887"/>
                  <a:gd name="connsiteY723" fmla="*/ 1529924 h 1682495"/>
                  <a:gd name="connsiteX724" fmla="*/ 7055563 w 8882887"/>
                  <a:gd name="connsiteY724" fmla="*/ 1526438 h 1682495"/>
                  <a:gd name="connsiteX725" fmla="*/ 7055563 w 8882887"/>
                  <a:gd name="connsiteY725" fmla="*/ 1524693 h 1682495"/>
                  <a:gd name="connsiteX726" fmla="*/ 7055563 w 8882887"/>
                  <a:gd name="connsiteY726" fmla="*/ 1512489 h 1682495"/>
                  <a:gd name="connsiteX727" fmla="*/ 7058071 w 8882887"/>
                  <a:gd name="connsiteY727" fmla="*/ 1512489 h 1682495"/>
                  <a:gd name="connsiteX728" fmla="*/ 7075623 w 8882887"/>
                  <a:gd name="connsiteY728" fmla="*/ 1512489 h 1682495"/>
                  <a:gd name="connsiteX729" fmla="*/ 7075623 w 8882887"/>
                  <a:gd name="connsiteY729" fmla="*/ 1338141 h 1682495"/>
                  <a:gd name="connsiteX730" fmla="*/ 7077295 w 8882887"/>
                  <a:gd name="connsiteY730" fmla="*/ 1338141 h 1682495"/>
                  <a:gd name="connsiteX731" fmla="*/ 7088997 w 8882887"/>
                  <a:gd name="connsiteY731" fmla="*/ 1338141 h 1682495"/>
                  <a:gd name="connsiteX732" fmla="*/ 7088997 w 8882887"/>
                  <a:gd name="connsiteY732" fmla="*/ 1334654 h 1682495"/>
                  <a:gd name="connsiteX733" fmla="*/ 7088997 w 8882887"/>
                  <a:gd name="connsiteY733" fmla="*/ 1310244 h 1682495"/>
                  <a:gd name="connsiteX734" fmla="*/ 7092341 w 8882887"/>
                  <a:gd name="connsiteY734" fmla="*/ 1240505 h 1682495"/>
                  <a:gd name="connsiteX735" fmla="*/ 7094013 w 8882887"/>
                  <a:gd name="connsiteY735" fmla="*/ 1240505 h 1682495"/>
                  <a:gd name="connsiteX736" fmla="*/ 7105715 w 8882887"/>
                  <a:gd name="connsiteY736" fmla="*/ 1240505 h 1682495"/>
                  <a:gd name="connsiteX737" fmla="*/ 7105715 w 8882887"/>
                  <a:gd name="connsiteY737" fmla="*/ 1242249 h 1682495"/>
                  <a:gd name="connsiteX738" fmla="*/ 7105715 w 8882887"/>
                  <a:gd name="connsiteY738" fmla="*/ 1254453 h 1682495"/>
                  <a:gd name="connsiteX739" fmla="*/ 7112401 w 8882887"/>
                  <a:gd name="connsiteY739" fmla="*/ 1250966 h 1682495"/>
                  <a:gd name="connsiteX740" fmla="*/ 7112401 w 8882887"/>
                  <a:gd name="connsiteY740" fmla="*/ 1226558 h 1682495"/>
                  <a:gd name="connsiteX741" fmla="*/ 7114491 w 8882887"/>
                  <a:gd name="connsiteY741" fmla="*/ 1225686 h 1682495"/>
                  <a:gd name="connsiteX742" fmla="*/ 7129119 w 8882887"/>
                  <a:gd name="connsiteY742" fmla="*/ 1219584 h 1682495"/>
                  <a:gd name="connsiteX743" fmla="*/ 7130791 w 8882887"/>
                  <a:gd name="connsiteY743" fmla="*/ 1220456 h 1682495"/>
                  <a:gd name="connsiteX744" fmla="*/ 7142493 w 8882887"/>
                  <a:gd name="connsiteY744" fmla="*/ 1226558 h 1682495"/>
                  <a:gd name="connsiteX745" fmla="*/ 7145001 w 8882887"/>
                  <a:gd name="connsiteY745" fmla="*/ 1226558 h 1682495"/>
                  <a:gd name="connsiteX746" fmla="*/ 7162555 w 8882887"/>
                  <a:gd name="connsiteY746" fmla="*/ 1226558 h 1682495"/>
                  <a:gd name="connsiteX747" fmla="*/ 7162555 w 8882887"/>
                  <a:gd name="connsiteY747" fmla="*/ 1181226 h 1682495"/>
                  <a:gd name="connsiteX748" fmla="*/ 7164227 w 8882887"/>
                  <a:gd name="connsiteY748" fmla="*/ 1181226 h 1682495"/>
                  <a:gd name="connsiteX749" fmla="*/ 7175927 w 8882887"/>
                  <a:gd name="connsiteY749" fmla="*/ 1181226 h 1682495"/>
                  <a:gd name="connsiteX750" fmla="*/ 7178017 w 8882887"/>
                  <a:gd name="connsiteY750" fmla="*/ 1188201 h 1682495"/>
                  <a:gd name="connsiteX751" fmla="*/ 7192647 w 8882887"/>
                  <a:gd name="connsiteY751" fmla="*/ 1188201 h 1682495"/>
                  <a:gd name="connsiteX752" fmla="*/ 7194319 w 8882887"/>
                  <a:gd name="connsiteY752" fmla="*/ 1181226 h 1682495"/>
                  <a:gd name="connsiteX753" fmla="*/ 7206021 w 8882887"/>
                  <a:gd name="connsiteY753" fmla="*/ 1181226 h 1682495"/>
                  <a:gd name="connsiteX754" fmla="*/ 7206021 w 8882887"/>
                  <a:gd name="connsiteY754" fmla="*/ 1233531 h 1682495"/>
                  <a:gd name="connsiteX755" fmla="*/ 7208111 w 8882887"/>
                  <a:gd name="connsiteY755" fmla="*/ 1235274 h 1682495"/>
                  <a:gd name="connsiteX756" fmla="*/ 7222739 w 8882887"/>
                  <a:gd name="connsiteY756" fmla="*/ 1247480 h 1682495"/>
                  <a:gd name="connsiteX757" fmla="*/ 7256173 w 8882887"/>
                  <a:gd name="connsiteY757" fmla="*/ 1257941 h 1682495"/>
                  <a:gd name="connsiteX758" fmla="*/ 7256173 w 8882887"/>
                  <a:gd name="connsiteY758" fmla="*/ 1255761 h 1682495"/>
                  <a:gd name="connsiteX759" fmla="*/ 7256173 w 8882887"/>
                  <a:gd name="connsiteY759" fmla="*/ 1240505 h 1682495"/>
                  <a:gd name="connsiteX760" fmla="*/ 7299639 w 8882887"/>
                  <a:gd name="connsiteY760" fmla="*/ 1226558 h 1682495"/>
                  <a:gd name="connsiteX761" fmla="*/ 7299639 w 8882887"/>
                  <a:gd name="connsiteY761" fmla="*/ 1224815 h 1682495"/>
                  <a:gd name="connsiteX762" fmla="*/ 7299639 w 8882887"/>
                  <a:gd name="connsiteY762" fmla="*/ 1212609 h 1682495"/>
                  <a:gd name="connsiteX763" fmla="*/ 7300893 w 8882887"/>
                  <a:gd name="connsiteY763" fmla="*/ 1212609 h 1682495"/>
                  <a:gd name="connsiteX764" fmla="*/ 7309669 w 8882887"/>
                  <a:gd name="connsiteY764" fmla="*/ 1212609 h 1682495"/>
                  <a:gd name="connsiteX765" fmla="*/ 7309669 w 8882887"/>
                  <a:gd name="connsiteY765" fmla="*/ 1211303 h 1682495"/>
                  <a:gd name="connsiteX766" fmla="*/ 7309669 w 8882887"/>
                  <a:gd name="connsiteY766" fmla="*/ 1202148 h 1682495"/>
                  <a:gd name="connsiteX767" fmla="*/ 7313013 w 8882887"/>
                  <a:gd name="connsiteY767" fmla="*/ 1202148 h 1682495"/>
                  <a:gd name="connsiteX768" fmla="*/ 7336417 w 8882887"/>
                  <a:gd name="connsiteY768" fmla="*/ 1202148 h 1682495"/>
                  <a:gd name="connsiteX769" fmla="*/ 7336417 w 8882887"/>
                  <a:gd name="connsiteY769" fmla="*/ 1203456 h 1682495"/>
                  <a:gd name="connsiteX770" fmla="*/ 7336417 w 8882887"/>
                  <a:gd name="connsiteY770" fmla="*/ 1212609 h 1682495"/>
                  <a:gd name="connsiteX771" fmla="*/ 7338925 w 8882887"/>
                  <a:gd name="connsiteY771" fmla="*/ 1212609 h 1682495"/>
                  <a:gd name="connsiteX772" fmla="*/ 7356479 w 8882887"/>
                  <a:gd name="connsiteY772" fmla="*/ 1212609 h 1682495"/>
                  <a:gd name="connsiteX773" fmla="*/ 7356479 w 8882887"/>
                  <a:gd name="connsiteY773" fmla="*/ 1215225 h 1682495"/>
                  <a:gd name="connsiteX774" fmla="*/ 7356479 w 8882887"/>
                  <a:gd name="connsiteY774" fmla="*/ 1233531 h 1682495"/>
                  <a:gd name="connsiteX775" fmla="*/ 7393257 w 8882887"/>
                  <a:gd name="connsiteY775" fmla="*/ 1233531 h 1682495"/>
                  <a:gd name="connsiteX776" fmla="*/ 7393257 w 8882887"/>
                  <a:gd name="connsiteY776" fmla="*/ 1231788 h 1682495"/>
                  <a:gd name="connsiteX777" fmla="*/ 7393257 w 8882887"/>
                  <a:gd name="connsiteY777" fmla="*/ 1219584 h 1682495"/>
                  <a:gd name="connsiteX778" fmla="*/ 7395347 w 8882887"/>
                  <a:gd name="connsiteY778" fmla="*/ 1219584 h 1682495"/>
                  <a:gd name="connsiteX779" fmla="*/ 7409975 w 8882887"/>
                  <a:gd name="connsiteY779" fmla="*/ 1219584 h 1682495"/>
                  <a:gd name="connsiteX780" fmla="*/ 7409975 w 8882887"/>
                  <a:gd name="connsiteY780" fmla="*/ 1217840 h 1682495"/>
                  <a:gd name="connsiteX781" fmla="*/ 7409975 w 8882887"/>
                  <a:gd name="connsiteY781" fmla="*/ 1205636 h 1682495"/>
                  <a:gd name="connsiteX782" fmla="*/ 7412483 w 8882887"/>
                  <a:gd name="connsiteY782" fmla="*/ 1205636 h 1682495"/>
                  <a:gd name="connsiteX783" fmla="*/ 7430035 w 8882887"/>
                  <a:gd name="connsiteY783" fmla="*/ 1205636 h 1682495"/>
                  <a:gd name="connsiteX784" fmla="*/ 7430035 w 8882887"/>
                  <a:gd name="connsiteY784" fmla="*/ 1207379 h 1682495"/>
                  <a:gd name="connsiteX785" fmla="*/ 7430035 w 8882887"/>
                  <a:gd name="connsiteY785" fmla="*/ 1219584 h 1682495"/>
                  <a:gd name="connsiteX786" fmla="*/ 7436723 w 8882887"/>
                  <a:gd name="connsiteY786" fmla="*/ 1135896 h 1682495"/>
                  <a:gd name="connsiteX787" fmla="*/ 7587181 w 8882887"/>
                  <a:gd name="connsiteY787" fmla="*/ 1135896 h 1682495"/>
                  <a:gd name="connsiteX788" fmla="*/ 7587181 w 8882887"/>
                  <a:gd name="connsiteY788" fmla="*/ 1247480 h 1682495"/>
                  <a:gd name="connsiteX789" fmla="*/ 7590525 w 8882887"/>
                  <a:gd name="connsiteY789" fmla="*/ 1247480 h 1682495"/>
                  <a:gd name="connsiteX790" fmla="*/ 7613929 w 8882887"/>
                  <a:gd name="connsiteY790" fmla="*/ 1247480 h 1682495"/>
                  <a:gd name="connsiteX791" fmla="*/ 7613929 w 8882887"/>
                  <a:gd name="connsiteY791" fmla="*/ 1121948 h 1682495"/>
                  <a:gd name="connsiteX792" fmla="*/ 7647365 w 8882887"/>
                  <a:gd name="connsiteY792" fmla="*/ 1104513 h 1682495"/>
                  <a:gd name="connsiteX793" fmla="*/ 7690831 w 8882887"/>
                  <a:gd name="connsiteY793" fmla="*/ 1104513 h 1682495"/>
                  <a:gd name="connsiteX794" fmla="*/ 7693757 w 8882887"/>
                  <a:gd name="connsiteY794" fmla="*/ 1101899 h 1682495"/>
                  <a:gd name="connsiteX795" fmla="*/ 7714235 w 8882887"/>
                  <a:gd name="connsiteY795" fmla="*/ 1083591 h 1682495"/>
                  <a:gd name="connsiteX796" fmla="*/ 7771075 w 8882887"/>
                  <a:gd name="connsiteY796" fmla="*/ 1083591 h 1682495"/>
                  <a:gd name="connsiteX797" fmla="*/ 7771075 w 8882887"/>
                  <a:gd name="connsiteY797" fmla="*/ 1086207 h 1682495"/>
                  <a:gd name="connsiteX798" fmla="*/ 7771075 w 8882887"/>
                  <a:gd name="connsiteY798" fmla="*/ 1104513 h 1682495"/>
                  <a:gd name="connsiteX799" fmla="*/ 7827915 w 8882887"/>
                  <a:gd name="connsiteY799" fmla="*/ 1104513 h 1682495"/>
                  <a:gd name="connsiteX800" fmla="*/ 7827915 w 8882887"/>
                  <a:gd name="connsiteY800" fmla="*/ 1240505 h 1682495"/>
                  <a:gd name="connsiteX801" fmla="*/ 7830005 w 8882887"/>
                  <a:gd name="connsiteY801" fmla="*/ 1240505 h 1682495"/>
                  <a:gd name="connsiteX802" fmla="*/ 7844633 w 8882887"/>
                  <a:gd name="connsiteY802" fmla="*/ 1240505 h 1682495"/>
                  <a:gd name="connsiteX803" fmla="*/ 7844633 w 8882887"/>
                  <a:gd name="connsiteY803" fmla="*/ 1439262 h 1682495"/>
                  <a:gd name="connsiteX804" fmla="*/ 7847975 w 8882887"/>
                  <a:gd name="connsiteY804" fmla="*/ 1439262 h 1682495"/>
                  <a:gd name="connsiteX805" fmla="*/ 7871381 w 8882887"/>
                  <a:gd name="connsiteY805" fmla="*/ 1439262 h 1682495"/>
                  <a:gd name="connsiteX806" fmla="*/ 7871381 w 8882887"/>
                  <a:gd name="connsiteY806" fmla="*/ 1310244 h 1682495"/>
                  <a:gd name="connsiteX807" fmla="*/ 7872635 w 8882887"/>
                  <a:gd name="connsiteY807" fmla="*/ 1309373 h 1682495"/>
                  <a:gd name="connsiteX808" fmla="*/ 7881411 w 8882887"/>
                  <a:gd name="connsiteY808" fmla="*/ 1303271 h 1682495"/>
                  <a:gd name="connsiteX809" fmla="*/ 7888099 w 8882887"/>
                  <a:gd name="connsiteY809" fmla="*/ 1305014 h 1682495"/>
                  <a:gd name="connsiteX810" fmla="*/ 7888099 w 8882887"/>
                  <a:gd name="connsiteY810" fmla="*/ 1317219 h 1682495"/>
                  <a:gd name="connsiteX811" fmla="*/ 7891441 w 8882887"/>
                  <a:gd name="connsiteY811" fmla="*/ 1315475 h 1682495"/>
                  <a:gd name="connsiteX812" fmla="*/ 7914847 w 8882887"/>
                  <a:gd name="connsiteY812" fmla="*/ 1303271 h 1682495"/>
                  <a:gd name="connsiteX813" fmla="*/ 7917773 w 8882887"/>
                  <a:gd name="connsiteY813" fmla="*/ 1303271 h 1682495"/>
                  <a:gd name="connsiteX814" fmla="*/ 7938251 w 8882887"/>
                  <a:gd name="connsiteY814" fmla="*/ 1303271 h 1682495"/>
                  <a:gd name="connsiteX815" fmla="*/ 7938251 w 8882887"/>
                  <a:gd name="connsiteY815" fmla="*/ 1540385 h 1682495"/>
                  <a:gd name="connsiteX816" fmla="*/ 7985061 w 8882887"/>
                  <a:gd name="connsiteY816" fmla="*/ 1547360 h 1682495"/>
                  <a:gd name="connsiteX817" fmla="*/ 7985061 w 8882887"/>
                  <a:gd name="connsiteY817" fmla="*/ 1536899 h 1682495"/>
                  <a:gd name="connsiteX818" fmla="*/ 8035213 w 8882887"/>
                  <a:gd name="connsiteY818" fmla="*/ 1536899 h 1682495"/>
                  <a:gd name="connsiteX819" fmla="*/ 8035213 w 8882887"/>
                  <a:gd name="connsiteY819" fmla="*/ 1491567 h 1682495"/>
                  <a:gd name="connsiteX820" fmla="*/ 8048587 w 8882887"/>
                  <a:gd name="connsiteY820" fmla="*/ 1491567 h 1682495"/>
                  <a:gd name="connsiteX821" fmla="*/ 8048587 w 8882887"/>
                  <a:gd name="connsiteY821" fmla="*/ 1432289 h 1682495"/>
                  <a:gd name="connsiteX822" fmla="*/ 8058619 w 8882887"/>
                  <a:gd name="connsiteY822" fmla="*/ 1432289 h 1682495"/>
                  <a:gd name="connsiteX823" fmla="*/ 8058619 w 8882887"/>
                  <a:gd name="connsiteY823" fmla="*/ 1373010 h 1682495"/>
                  <a:gd name="connsiteX824" fmla="*/ 8082023 w 8882887"/>
                  <a:gd name="connsiteY824" fmla="*/ 1373010 h 1682495"/>
                  <a:gd name="connsiteX825" fmla="*/ 8155579 w 8882887"/>
                  <a:gd name="connsiteY825" fmla="*/ 1341627 h 1682495"/>
                  <a:gd name="connsiteX826" fmla="*/ 8158923 w 8882887"/>
                  <a:gd name="connsiteY826" fmla="*/ 1310244 h 1682495"/>
                  <a:gd name="connsiteX827" fmla="*/ 8165611 w 8882887"/>
                  <a:gd name="connsiteY827" fmla="*/ 1341627 h 1682495"/>
                  <a:gd name="connsiteX828" fmla="*/ 8242511 w 8882887"/>
                  <a:gd name="connsiteY828" fmla="*/ 1383471 h 1682495"/>
                  <a:gd name="connsiteX829" fmla="*/ 8242511 w 8882887"/>
                  <a:gd name="connsiteY829" fmla="*/ 1376498 h 1682495"/>
                  <a:gd name="connsiteX830" fmla="*/ 8262573 w 8882887"/>
                  <a:gd name="connsiteY830" fmla="*/ 1376498 h 1682495"/>
                  <a:gd name="connsiteX831" fmla="*/ 8262573 w 8882887"/>
                  <a:gd name="connsiteY831" fmla="*/ 1432289 h 1682495"/>
                  <a:gd name="connsiteX832" fmla="*/ 8272603 w 8882887"/>
                  <a:gd name="connsiteY832" fmla="*/ 1432289 h 1682495"/>
                  <a:gd name="connsiteX833" fmla="*/ 8272603 w 8882887"/>
                  <a:gd name="connsiteY833" fmla="*/ 1498541 h 1682495"/>
                  <a:gd name="connsiteX834" fmla="*/ 8282635 w 8882887"/>
                  <a:gd name="connsiteY834" fmla="*/ 1498541 h 1682495"/>
                  <a:gd name="connsiteX835" fmla="*/ 8282635 w 8882887"/>
                  <a:gd name="connsiteY835" fmla="*/ 1529924 h 1682495"/>
                  <a:gd name="connsiteX836" fmla="*/ 8302695 w 8882887"/>
                  <a:gd name="connsiteY836" fmla="*/ 1529924 h 1682495"/>
                  <a:gd name="connsiteX837" fmla="*/ 8302695 w 8882887"/>
                  <a:gd name="connsiteY837" fmla="*/ 1578741 h 1682495"/>
                  <a:gd name="connsiteX838" fmla="*/ 8429747 w 8882887"/>
                  <a:gd name="connsiteY838" fmla="*/ 1568280 h 1682495"/>
                  <a:gd name="connsiteX839" fmla="*/ 8429747 w 8882887"/>
                  <a:gd name="connsiteY839" fmla="*/ 1519463 h 1682495"/>
                  <a:gd name="connsiteX840" fmla="*/ 8496619 w 8882887"/>
                  <a:gd name="connsiteY840" fmla="*/ 1519463 h 1682495"/>
                  <a:gd name="connsiteX841" fmla="*/ 8496619 w 8882887"/>
                  <a:gd name="connsiteY841" fmla="*/ 1491567 h 1682495"/>
                  <a:gd name="connsiteX842" fmla="*/ 8637047 w 8882887"/>
                  <a:gd name="connsiteY842" fmla="*/ 1491567 h 1682495"/>
                  <a:gd name="connsiteX843" fmla="*/ 8637047 w 8882887"/>
                  <a:gd name="connsiteY843" fmla="*/ 1509002 h 1682495"/>
                  <a:gd name="connsiteX844" fmla="*/ 8727321 w 8882887"/>
                  <a:gd name="connsiteY844" fmla="*/ 1509002 h 1682495"/>
                  <a:gd name="connsiteX845" fmla="*/ 8727321 w 8882887"/>
                  <a:gd name="connsiteY845" fmla="*/ 1519463 h 1682495"/>
                  <a:gd name="connsiteX846" fmla="*/ 8754069 w 8882887"/>
                  <a:gd name="connsiteY846" fmla="*/ 1519463 h 1682495"/>
                  <a:gd name="connsiteX847" fmla="*/ 8754069 w 8882887"/>
                  <a:gd name="connsiteY847" fmla="*/ 1529924 h 1682495"/>
                  <a:gd name="connsiteX848" fmla="*/ 8777473 w 8882887"/>
                  <a:gd name="connsiteY848" fmla="*/ 1529924 h 1682495"/>
                  <a:gd name="connsiteX849" fmla="*/ 8777473 w 8882887"/>
                  <a:gd name="connsiteY849" fmla="*/ 1499913 h 1682495"/>
                  <a:gd name="connsiteX850" fmla="*/ 8882887 w 8882887"/>
                  <a:gd name="connsiteY850" fmla="*/ 1682495 h 1682495"/>
                  <a:gd name="connsiteX851" fmla="*/ 0 w 8882887"/>
                  <a:gd name="connsiteY851" fmla="*/ 1682495 h 1682495"/>
                  <a:gd name="connsiteX852" fmla="*/ 63077 w 8882887"/>
                  <a:gd name="connsiteY852" fmla="*/ 1573241 h 1682495"/>
                  <a:gd name="connsiteX853" fmla="*/ 123345 w 8882887"/>
                  <a:gd name="connsiteY853" fmla="*/ 1568279 h 1682495"/>
                  <a:gd name="connsiteX854" fmla="*/ 123345 w 8882887"/>
                  <a:gd name="connsiteY854" fmla="*/ 1519461 h 1682495"/>
                  <a:gd name="connsiteX855" fmla="*/ 190215 w 8882887"/>
                  <a:gd name="connsiteY855" fmla="*/ 1519461 h 1682495"/>
                  <a:gd name="connsiteX856" fmla="*/ 190215 w 8882887"/>
                  <a:gd name="connsiteY856" fmla="*/ 1491566 h 1682495"/>
                  <a:gd name="connsiteX857" fmla="*/ 330643 w 8882887"/>
                  <a:gd name="connsiteY857" fmla="*/ 1491566 h 1682495"/>
                  <a:gd name="connsiteX858" fmla="*/ 330643 w 8882887"/>
                  <a:gd name="connsiteY858" fmla="*/ 1509000 h 1682495"/>
                  <a:gd name="connsiteX859" fmla="*/ 420917 w 8882887"/>
                  <a:gd name="connsiteY859" fmla="*/ 1509000 h 1682495"/>
                  <a:gd name="connsiteX860" fmla="*/ 420917 w 8882887"/>
                  <a:gd name="connsiteY860" fmla="*/ 1519461 h 1682495"/>
                  <a:gd name="connsiteX861" fmla="*/ 447665 w 8882887"/>
                  <a:gd name="connsiteY861" fmla="*/ 1519461 h 1682495"/>
                  <a:gd name="connsiteX862" fmla="*/ 447665 w 8882887"/>
                  <a:gd name="connsiteY862" fmla="*/ 1529922 h 1682495"/>
                  <a:gd name="connsiteX863" fmla="*/ 471070 w 8882887"/>
                  <a:gd name="connsiteY863" fmla="*/ 1529922 h 1682495"/>
                  <a:gd name="connsiteX864" fmla="*/ 471070 w 8882887"/>
                  <a:gd name="connsiteY864" fmla="*/ 1373009 h 1682495"/>
                  <a:gd name="connsiteX865" fmla="*/ 541285 w 8882887"/>
                  <a:gd name="connsiteY865" fmla="*/ 1352087 h 1682495"/>
                  <a:gd name="connsiteX866" fmla="*/ 671681 w 8882887"/>
                  <a:gd name="connsiteY866" fmla="*/ 1352087 h 1682495"/>
                  <a:gd name="connsiteX867" fmla="*/ 671681 w 8882887"/>
                  <a:gd name="connsiteY867" fmla="*/ 1101026 h 1682495"/>
                  <a:gd name="connsiteX868" fmla="*/ 708460 w 8882887"/>
                  <a:gd name="connsiteY868" fmla="*/ 1083590 h 1682495"/>
                  <a:gd name="connsiteX869" fmla="*/ 868949 w 8882887"/>
                  <a:gd name="connsiteY869" fmla="*/ 1055694 h 1682495"/>
                  <a:gd name="connsiteX870" fmla="*/ 925789 w 8882887"/>
                  <a:gd name="connsiteY870" fmla="*/ 1073129 h 1682495"/>
                  <a:gd name="connsiteX871" fmla="*/ 935819 w 8882887"/>
                  <a:gd name="connsiteY871" fmla="*/ 1083590 h 1682495"/>
                  <a:gd name="connsiteX872" fmla="*/ 935819 w 8882887"/>
                  <a:gd name="connsiteY872" fmla="*/ 1550844 h 1682495"/>
                  <a:gd name="connsiteX873" fmla="*/ 959224 w 8882887"/>
                  <a:gd name="connsiteY873" fmla="*/ 1550844 h 1682495"/>
                  <a:gd name="connsiteX874" fmla="*/ 959224 w 8882887"/>
                  <a:gd name="connsiteY874" fmla="*/ 1362548 h 1682495"/>
                  <a:gd name="connsiteX875" fmla="*/ 979285 w 8882887"/>
                  <a:gd name="connsiteY875" fmla="*/ 1362548 h 1682495"/>
                  <a:gd name="connsiteX876" fmla="*/ 979285 w 8882887"/>
                  <a:gd name="connsiteY876" fmla="*/ 1345113 h 1682495"/>
                  <a:gd name="connsiteX877" fmla="*/ 999346 w 8882887"/>
                  <a:gd name="connsiteY877" fmla="*/ 1334652 h 1682495"/>
                  <a:gd name="connsiteX878" fmla="*/ 1016063 w 8882887"/>
                  <a:gd name="connsiteY878" fmla="*/ 1334652 h 1682495"/>
                  <a:gd name="connsiteX879" fmla="*/ 1016063 w 8882887"/>
                  <a:gd name="connsiteY879" fmla="*/ 1317218 h 1682495"/>
                  <a:gd name="connsiteX880" fmla="*/ 1029437 w 8882887"/>
                  <a:gd name="connsiteY880" fmla="*/ 1306757 h 1682495"/>
                  <a:gd name="connsiteX881" fmla="*/ 1062874 w 8882887"/>
                  <a:gd name="connsiteY881" fmla="*/ 1306757 h 1682495"/>
                  <a:gd name="connsiteX882" fmla="*/ 1062874 w 8882887"/>
                  <a:gd name="connsiteY882" fmla="*/ 1362548 h 1682495"/>
                  <a:gd name="connsiteX883" fmla="*/ 1133087 w 8882887"/>
                  <a:gd name="connsiteY883" fmla="*/ 1362548 h 1682495"/>
                  <a:gd name="connsiteX884" fmla="*/ 1133087 w 8882887"/>
                  <a:gd name="connsiteY884" fmla="*/ 1557819 h 1682495"/>
                  <a:gd name="connsiteX885" fmla="*/ 1159835 w 8882887"/>
                  <a:gd name="connsiteY885" fmla="*/ 1557819 h 1682495"/>
                  <a:gd name="connsiteX886" fmla="*/ 1186583 w 8882887"/>
                  <a:gd name="connsiteY886" fmla="*/ 1547358 h 1682495"/>
                  <a:gd name="connsiteX887" fmla="*/ 1186583 w 8882887"/>
                  <a:gd name="connsiteY887" fmla="*/ 1533410 h 1682495"/>
                  <a:gd name="connsiteX888" fmla="*/ 1176553 w 8882887"/>
                  <a:gd name="connsiteY888" fmla="*/ 1529922 h 1682495"/>
                  <a:gd name="connsiteX889" fmla="*/ 1176553 w 8882887"/>
                  <a:gd name="connsiteY889" fmla="*/ 1519461 h 1682495"/>
                  <a:gd name="connsiteX890" fmla="*/ 1186583 w 8882887"/>
                  <a:gd name="connsiteY890" fmla="*/ 1512488 h 1682495"/>
                  <a:gd name="connsiteX891" fmla="*/ 1186583 w 8882887"/>
                  <a:gd name="connsiteY891" fmla="*/ 1435775 h 1682495"/>
                  <a:gd name="connsiteX892" fmla="*/ 1176553 w 8882887"/>
                  <a:gd name="connsiteY892" fmla="*/ 1432287 h 1682495"/>
                  <a:gd name="connsiteX893" fmla="*/ 1176553 w 8882887"/>
                  <a:gd name="connsiteY893" fmla="*/ 1421826 h 1682495"/>
                  <a:gd name="connsiteX894" fmla="*/ 1186583 w 8882887"/>
                  <a:gd name="connsiteY894" fmla="*/ 1414853 h 1682495"/>
                  <a:gd name="connsiteX895" fmla="*/ 1193271 w 8882887"/>
                  <a:gd name="connsiteY895" fmla="*/ 1407879 h 1682495"/>
                  <a:gd name="connsiteX896" fmla="*/ 1193271 w 8882887"/>
                  <a:gd name="connsiteY896" fmla="*/ 1393931 h 1682495"/>
                  <a:gd name="connsiteX897" fmla="*/ 1186583 w 8882887"/>
                  <a:gd name="connsiteY897" fmla="*/ 1393931 h 1682495"/>
                  <a:gd name="connsiteX898" fmla="*/ 1186583 w 8882887"/>
                  <a:gd name="connsiteY898" fmla="*/ 1383470 h 1682495"/>
                  <a:gd name="connsiteX899" fmla="*/ 1196614 w 8882887"/>
                  <a:gd name="connsiteY899" fmla="*/ 1376496 h 1682495"/>
                  <a:gd name="connsiteX900" fmla="*/ 1250110 w 8882887"/>
                  <a:gd name="connsiteY900" fmla="*/ 1278861 h 1682495"/>
                  <a:gd name="connsiteX901" fmla="*/ 1243423 w 8882887"/>
                  <a:gd name="connsiteY901" fmla="*/ 1275374 h 1682495"/>
                  <a:gd name="connsiteX902" fmla="*/ 1243423 w 8882887"/>
                  <a:gd name="connsiteY902" fmla="*/ 1264913 h 1682495"/>
                  <a:gd name="connsiteX903" fmla="*/ 1253453 w 8882887"/>
                  <a:gd name="connsiteY903" fmla="*/ 1261425 h 1682495"/>
                  <a:gd name="connsiteX904" fmla="*/ 1253453 w 8882887"/>
                  <a:gd name="connsiteY904" fmla="*/ 1247478 h 1682495"/>
                  <a:gd name="connsiteX905" fmla="*/ 1260141 w 8882887"/>
                  <a:gd name="connsiteY905" fmla="*/ 1247478 h 1682495"/>
                  <a:gd name="connsiteX906" fmla="*/ 1260141 w 8882887"/>
                  <a:gd name="connsiteY906" fmla="*/ 1216095 h 1682495"/>
                  <a:gd name="connsiteX907" fmla="*/ 1253453 w 8882887"/>
                  <a:gd name="connsiteY907" fmla="*/ 1216095 h 1682495"/>
                  <a:gd name="connsiteX908" fmla="*/ 1253453 w 8882887"/>
                  <a:gd name="connsiteY908" fmla="*/ 1209122 h 1682495"/>
                  <a:gd name="connsiteX909" fmla="*/ 1260141 w 8882887"/>
                  <a:gd name="connsiteY909" fmla="*/ 1205634 h 1682495"/>
                  <a:gd name="connsiteX910" fmla="*/ 1276858 w 8882887"/>
                  <a:gd name="connsiteY910" fmla="*/ 1181225 h 1682495"/>
                  <a:gd name="connsiteX911" fmla="*/ 1280201 w 8882887"/>
                  <a:gd name="connsiteY911" fmla="*/ 1167278 h 1682495"/>
                  <a:gd name="connsiteX912" fmla="*/ 1280201 w 8882887"/>
                  <a:gd name="connsiteY912" fmla="*/ 1128921 h 1682495"/>
                  <a:gd name="connsiteX913" fmla="*/ 1280620 w 8882887"/>
                  <a:gd name="connsiteY913" fmla="*/ 1127613 h 1682495"/>
                  <a:gd name="connsiteX914" fmla="*/ 1283545 w 8882887"/>
                  <a:gd name="connsiteY914" fmla="*/ 1118460 h 1682495"/>
                  <a:gd name="connsiteX915" fmla="*/ 1283963 w 8882887"/>
                  <a:gd name="connsiteY915" fmla="*/ 1119768 h 1682495"/>
                  <a:gd name="connsiteX916" fmla="*/ 1286889 w 8882887"/>
                  <a:gd name="connsiteY916" fmla="*/ 1128921 h 1682495"/>
                  <a:gd name="connsiteX917" fmla="*/ 1290232 w 8882887"/>
                  <a:gd name="connsiteY917" fmla="*/ 1167278 h 1682495"/>
                  <a:gd name="connsiteX918" fmla="*/ 1290232 w 8882887"/>
                  <a:gd name="connsiteY918" fmla="*/ 1177739 h 1682495"/>
                  <a:gd name="connsiteX919" fmla="*/ 1306951 w 8882887"/>
                  <a:gd name="connsiteY919" fmla="*/ 1205634 h 1682495"/>
                  <a:gd name="connsiteX920" fmla="*/ 1313638 w 8882887"/>
                  <a:gd name="connsiteY920" fmla="*/ 1209122 h 1682495"/>
                  <a:gd name="connsiteX921" fmla="*/ 1313638 w 8882887"/>
                  <a:gd name="connsiteY921" fmla="*/ 1216095 h 1682495"/>
                  <a:gd name="connsiteX922" fmla="*/ 1310295 w 8882887"/>
                  <a:gd name="connsiteY922" fmla="*/ 1247478 h 1682495"/>
                  <a:gd name="connsiteX923" fmla="*/ 1316981 w 8882887"/>
                  <a:gd name="connsiteY923" fmla="*/ 1261425 h 1682495"/>
                  <a:gd name="connsiteX924" fmla="*/ 1323669 w 8882887"/>
                  <a:gd name="connsiteY924" fmla="*/ 1264913 h 1682495"/>
                  <a:gd name="connsiteX925" fmla="*/ 1323669 w 8882887"/>
                  <a:gd name="connsiteY925" fmla="*/ 1275374 h 1682495"/>
                  <a:gd name="connsiteX926" fmla="*/ 1316981 w 8882887"/>
                  <a:gd name="connsiteY926" fmla="*/ 1278861 h 1682495"/>
                  <a:gd name="connsiteX927" fmla="*/ 1356268 w 8882887"/>
                  <a:gd name="connsiteY927" fmla="*/ 1319833 h 1682495"/>
                  <a:gd name="connsiteX928" fmla="*/ 1369603 w 8882887"/>
                  <a:gd name="connsiteY928" fmla="*/ 1373009 h 1682495"/>
                  <a:gd name="connsiteX929" fmla="*/ 1417287 w 8882887"/>
                  <a:gd name="connsiteY929" fmla="*/ 1373009 h 1682495"/>
                  <a:gd name="connsiteX930" fmla="*/ 1417287 w 8882887"/>
                  <a:gd name="connsiteY930" fmla="*/ 1329494 h 1682495"/>
                  <a:gd name="connsiteX931" fmla="*/ 1409211 w 8882887"/>
                  <a:gd name="connsiteY931" fmla="*/ 1329494 h 1682495"/>
                  <a:gd name="connsiteX932" fmla="*/ 1409211 w 8882887"/>
                  <a:gd name="connsiteY932" fmla="*/ 1086294 h 1682495"/>
                  <a:gd name="connsiteX933" fmla="*/ 1439612 w 8882887"/>
                  <a:gd name="connsiteY933" fmla="*/ 1086294 h 1682495"/>
                  <a:gd name="connsiteX934" fmla="*/ 1440372 w 8882887"/>
                  <a:gd name="connsiteY934" fmla="*/ 1084673 h 1682495"/>
                  <a:gd name="connsiteX935" fmla="*/ 1445691 w 8882887"/>
                  <a:gd name="connsiteY935" fmla="*/ 1073324 h 1682495"/>
                  <a:gd name="connsiteX936" fmla="*/ 1448352 w 8882887"/>
                  <a:gd name="connsiteY936" fmla="*/ 1073729 h 1682495"/>
                  <a:gd name="connsiteX937" fmla="*/ 1466972 w 8882887"/>
                  <a:gd name="connsiteY937" fmla="*/ 1076565 h 1682495"/>
                  <a:gd name="connsiteX938" fmla="*/ 1467732 w 8882887"/>
                  <a:gd name="connsiteY938" fmla="*/ 1078593 h 1682495"/>
                  <a:gd name="connsiteX939" fmla="*/ 1473051 w 8882887"/>
                  <a:gd name="connsiteY939" fmla="*/ 1092779 h 1682495"/>
                  <a:gd name="connsiteX940" fmla="*/ 1512572 w 8882887"/>
                  <a:gd name="connsiteY940" fmla="*/ 1096022 h 1682495"/>
                  <a:gd name="connsiteX941" fmla="*/ 1512572 w 8882887"/>
                  <a:gd name="connsiteY941" fmla="*/ 911190 h 1682495"/>
                  <a:gd name="connsiteX942" fmla="*/ 1515612 w 8882887"/>
                  <a:gd name="connsiteY942" fmla="*/ 911190 h 1682495"/>
                  <a:gd name="connsiteX943" fmla="*/ 1536893 w 8882887"/>
                  <a:gd name="connsiteY943" fmla="*/ 911190 h 1682495"/>
                  <a:gd name="connsiteX944" fmla="*/ 1536893 w 8882887"/>
                  <a:gd name="connsiteY944" fmla="*/ 706902 h 1682495"/>
                  <a:gd name="connsiteX945" fmla="*/ 1539552 w 8882887"/>
                  <a:gd name="connsiteY945" fmla="*/ 706902 h 1682495"/>
                  <a:gd name="connsiteX946" fmla="*/ 1558173 w 8882887"/>
                  <a:gd name="connsiteY946" fmla="*/ 706902 h 1682495"/>
                  <a:gd name="connsiteX947" fmla="*/ 1558173 w 8882887"/>
                  <a:gd name="connsiteY947" fmla="*/ 535041 h 1682495"/>
                  <a:gd name="connsiteX948" fmla="*/ 1564253 w 8882887"/>
                  <a:gd name="connsiteY948" fmla="*/ 492885 h 1682495"/>
                  <a:gd name="connsiteX949" fmla="*/ 1567293 w 8882887"/>
                  <a:gd name="connsiteY949" fmla="*/ 492885 h 1682495"/>
                  <a:gd name="connsiteX950" fmla="*/ 1588574 w 8882887"/>
                  <a:gd name="connsiteY950" fmla="*/ 492885 h 1682495"/>
                  <a:gd name="connsiteX951" fmla="*/ 1643294 w 8882887"/>
                  <a:gd name="connsiteY951" fmla="*/ 369665 h 1682495"/>
                  <a:gd name="connsiteX952" fmla="*/ 1649375 w 8882887"/>
                  <a:gd name="connsiteY952" fmla="*/ 0 h 168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</a:cxnLst>
                <a:rect l="l" t="t" r="r" b="b"/>
                <a:pathLst>
                  <a:path w="8882887" h="1682495">
                    <a:moveTo>
                      <a:pt x="1649375" y="0"/>
                    </a:moveTo>
                    <a:cubicBezTo>
                      <a:pt x="1649375" y="27"/>
                      <a:pt x="1649399" y="3060"/>
                      <a:pt x="1652414" y="369665"/>
                    </a:cubicBezTo>
                    <a:cubicBezTo>
                      <a:pt x="1652432" y="369701"/>
                      <a:pt x="1653399" y="371712"/>
                      <a:pt x="1710174" y="489644"/>
                    </a:cubicBezTo>
                    <a:cubicBezTo>
                      <a:pt x="1710186" y="489644"/>
                      <a:pt x="1710353" y="489644"/>
                      <a:pt x="1713215" y="489644"/>
                    </a:cubicBezTo>
                    <a:lnTo>
                      <a:pt x="1734495" y="489644"/>
                    </a:lnTo>
                    <a:cubicBezTo>
                      <a:pt x="1734495" y="489665"/>
                      <a:pt x="1734495" y="490508"/>
                      <a:pt x="1734495" y="525312"/>
                    </a:cubicBezTo>
                    <a:cubicBezTo>
                      <a:pt x="1734498" y="525321"/>
                      <a:pt x="1734555" y="525408"/>
                      <a:pt x="1735256" y="526529"/>
                    </a:cubicBezTo>
                    <a:lnTo>
                      <a:pt x="1740575" y="535041"/>
                    </a:lnTo>
                    <a:cubicBezTo>
                      <a:pt x="1740575" y="535071"/>
                      <a:pt x="1740575" y="537344"/>
                      <a:pt x="1740575" y="706902"/>
                    </a:cubicBezTo>
                    <a:cubicBezTo>
                      <a:pt x="1740588" y="706902"/>
                      <a:pt x="1740798" y="706902"/>
                      <a:pt x="1743995" y="706902"/>
                    </a:cubicBezTo>
                    <a:lnTo>
                      <a:pt x="1767936" y="706902"/>
                    </a:lnTo>
                    <a:cubicBezTo>
                      <a:pt x="1767936" y="706932"/>
                      <a:pt x="1767936" y="709385"/>
                      <a:pt x="1767936" y="917675"/>
                    </a:cubicBezTo>
                    <a:cubicBezTo>
                      <a:pt x="1767951" y="917673"/>
                      <a:pt x="1768119" y="917642"/>
                      <a:pt x="1770216" y="917270"/>
                    </a:cubicBezTo>
                    <a:lnTo>
                      <a:pt x="1786176" y="914433"/>
                    </a:lnTo>
                    <a:cubicBezTo>
                      <a:pt x="1786176" y="914466"/>
                      <a:pt x="1786131" y="916467"/>
                      <a:pt x="1783136" y="1047381"/>
                    </a:cubicBezTo>
                    <a:cubicBezTo>
                      <a:pt x="1783151" y="1047384"/>
                      <a:pt x="1783317" y="1047414"/>
                      <a:pt x="1785416" y="1047788"/>
                    </a:cubicBezTo>
                    <a:lnTo>
                      <a:pt x="1801376" y="1050624"/>
                    </a:lnTo>
                    <a:cubicBezTo>
                      <a:pt x="1801379" y="1050635"/>
                      <a:pt x="1801409" y="1050731"/>
                      <a:pt x="1801755" y="1051841"/>
                    </a:cubicBezTo>
                    <a:lnTo>
                      <a:pt x="1804416" y="1060353"/>
                    </a:lnTo>
                    <a:cubicBezTo>
                      <a:pt x="1804419" y="1060340"/>
                      <a:pt x="1804487" y="1060125"/>
                      <a:pt x="1805556" y="1056705"/>
                    </a:cubicBezTo>
                    <a:lnTo>
                      <a:pt x="1813536" y="1031169"/>
                    </a:lnTo>
                    <a:cubicBezTo>
                      <a:pt x="1813547" y="1031169"/>
                      <a:pt x="1813697" y="1031169"/>
                      <a:pt x="1816196" y="1031169"/>
                    </a:cubicBezTo>
                    <a:lnTo>
                      <a:pt x="1834817" y="1031169"/>
                    </a:lnTo>
                    <a:cubicBezTo>
                      <a:pt x="1834817" y="1031195"/>
                      <a:pt x="1834817" y="1032234"/>
                      <a:pt x="1834817" y="1079808"/>
                    </a:cubicBezTo>
                    <a:cubicBezTo>
                      <a:pt x="1834826" y="1079816"/>
                      <a:pt x="1834941" y="1079876"/>
                      <a:pt x="1836336" y="1080620"/>
                    </a:cubicBezTo>
                    <a:lnTo>
                      <a:pt x="1846977" y="1086294"/>
                    </a:lnTo>
                    <a:cubicBezTo>
                      <a:pt x="1846977" y="1086308"/>
                      <a:pt x="1846977" y="1086459"/>
                      <a:pt x="1846977" y="1088321"/>
                    </a:cubicBezTo>
                    <a:lnTo>
                      <a:pt x="1846977" y="1102508"/>
                    </a:lnTo>
                    <a:cubicBezTo>
                      <a:pt x="1847007" y="1102508"/>
                      <a:pt x="1848369" y="1102508"/>
                      <a:pt x="1913858" y="1102508"/>
                    </a:cubicBezTo>
                    <a:cubicBezTo>
                      <a:pt x="1913858" y="1102520"/>
                      <a:pt x="1913858" y="1102644"/>
                      <a:pt x="1913858" y="1104129"/>
                    </a:cubicBezTo>
                    <a:lnTo>
                      <a:pt x="1913858" y="1115478"/>
                    </a:lnTo>
                    <a:cubicBezTo>
                      <a:pt x="1913871" y="1115478"/>
                      <a:pt x="1914053" y="1115478"/>
                      <a:pt x="1916897" y="1115478"/>
                    </a:cubicBezTo>
                    <a:lnTo>
                      <a:pt x="1938177" y="1115478"/>
                    </a:lnTo>
                    <a:cubicBezTo>
                      <a:pt x="1938177" y="1115451"/>
                      <a:pt x="1938177" y="1114358"/>
                      <a:pt x="1938177" y="1070081"/>
                    </a:cubicBezTo>
                    <a:cubicBezTo>
                      <a:pt x="1938209" y="1070081"/>
                      <a:pt x="1939604" y="1070081"/>
                      <a:pt x="2005058" y="1070081"/>
                    </a:cubicBezTo>
                    <a:cubicBezTo>
                      <a:pt x="2005058" y="1070069"/>
                      <a:pt x="2005058" y="1069923"/>
                      <a:pt x="2005058" y="1068054"/>
                    </a:cubicBezTo>
                    <a:lnTo>
                      <a:pt x="2005058" y="1053867"/>
                    </a:lnTo>
                    <a:cubicBezTo>
                      <a:pt x="2005067" y="1053867"/>
                      <a:pt x="2005178" y="1053867"/>
                      <a:pt x="2006579" y="1053867"/>
                    </a:cubicBezTo>
                    <a:lnTo>
                      <a:pt x="2017218" y="1053867"/>
                    </a:lnTo>
                    <a:cubicBezTo>
                      <a:pt x="2017218" y="1053857"/>
                      <a:pt x="2017218" y="1053687"/>
                      <a:pt x="2017218" y="1051031"/>
                    </a:cubicBezTo>
                    <a:lnTo>
                      <a:pt x="2017218" y="1031169"/>
                    </a:lnTo>
                    <a:cubicBezTo>
                      <a:pt x="2017232" y="1031169"/>
                      <a:pt x="2017340" y="1031169"/>
                      <a:pt x="2018358" y="1031169"/>
                    </a:cubicBezTo>
                    <a:lnTo>
                      <a:pt x="2026338" y="1031169"/>
                    </a:lnTo>
                    <a:cubicBezTo>
                      <a:pt x="2026338" y="1031159"/>
                      <a:pt x="2026338" y="1031031"/>
                      <a:pt x="2026338" y="1029548"/>
                    </a:cubicBezTo>
                    <a:lnTo>
                      <a:pt x="2026338" y="1018197"/>
                    </a:lnTo>
                    <a:cubicBezTo>
                      <a:pt x="2026350" y="1018197"/>
                      <a:pt x="2026536" y="1018197"/>
                      <a:pt x="2029379" y="1018197"/>
                    </a:cubicBezTo>
                    <a:lnTo>
                      <a:pt x="2050659" y="1018197"/>
                    </a:lnTo>
                    <a:cubicBezTo>
                      <a:pt x="2050659" y="1018208"/>
                      <a:pt x="2050659" y="1018323"/>
                      <a:pt x="2050659" y="1019819"/>
                    </a:cubicBezTo>
                    <a:lnTo>
                      <a:pt x="2050659" y="1031169"/>
                    </a:lnTo>
                    <a:cubicBezTo>
                      <a:pt x="2050676" y="1031169"/>
                      <a:pt x="2051427" y="1031169"/>
                      <a:pt x="2084099" y="1031169"/>
                    </a:cubicBezTo>
                    <a:cubicBezTo>
                      <a:pt x="2084099" y="1031157"/>
                      <a:pt x="2084099" y="1030986"/>
                      <a:pt x="2084099" y="1028331"/>
                    </a:cubicBezTo>
                    <a:lnTo>
                      <a:pt x="2084099" y="1008470"/>
                    </a:lnTo>
                    <a:cubicBezTo>
                      <a:pt x="2084108" y="1008470"/>
                      <a:pt x="2084253" y="1008470"/>
                      <a:pt x="2086760" y="1008470"/>
                    </a:cubicBezTo>
                    <a:lnTo>
                      <a:pt x="2105379" y="1008470"/>
                    </a:lnTo>
                    <a:cubicBezTo>
                      <a:pt x="2105379" y="1008488"/>
                      <a:pt x="2105379" y="1009259"/>
                      <a:pt x="2105379" y="1044140"/>
                    </a:cubicBezTo>
                    <a:cubicBezTo>
                      <a:pt x="2105390" y="1044140"/>
                      <a:pt x="2105510" y="1044140"/>
                      <a:pt x="2106900" y="1044140"/>
                    </a:cubicBezTo>
                    <a:lnTo>
                      <a:pt x="2117540" y="1044140"/>
                    </a:lnTo>
                    <a:cubicBezTo>
                      <a:pt x="2117540" y="1044131"/>
                      <a:pt x="2117540" y="1044009"/>
                      <a:pt x="2117540" y="1042518"/>
                    </a:cubicBezTo>
                    <a:lnTo>
                      <a:pt x="2117540" y="1031169"/>
                    </a:lnTo>
                    <a:cubicBezTo>
                      <a:pt x="2117553" y="1031169"/>
                      <a:pt x="2117730" y="1031169"/>
                      <a:pt x="2120199" y="1031169"/>
                    </a:cubicBezTo>
                    <a:lnTo>
                      <a:pt x="2138820" y="1031169"/>
                    </a:lnTo>
                    <a:cubicBezTo>
                      <a:pt x="2138820" y="1031189"/>
                      <a:pt x="2138820" y="1032027"/>
                      <a:pt x="2138820" y="1070081"/>
                    </a:cubicBezTo>
                    <a:cubicBezTo>
                      <a:pt x="2138832" y="1070081"/>
                      <a:pt x="2139009" y="1070081"/>
                      <a:pt x="2141861" y="1070081"/>
                    </a:cubicBezTo>
                    <a:lnTo>
                      <a:pt x="2163140" y="1070081"/>
                    </a:lnTo>
                    <a:cubicBezTo>
                      <a:pt x="2163140" y="1070097"/>
                      <a:pt x="2163140" y="1070270"/>
                      <a:pt x="2163140" y="1072512"/>
                    </a:cubicBezTo>
                    <a:lnTo>
                      <a:pt x="2163140" y="1089537"/>
                    </a:lnTo>
                    <a:cubicBezTo>
                      <a:pt x="2163152" y="1089537"/>
                      <a:pt x="2163258" y="1089537"/>
                      <a:pt x="2164280" y="1089537"/>
                    </a:cubicBezTo>
                    <a:lnTo>
                      <a:pt x="2172261" y="1089537"/>
                    </a:lnTo>
                    <a:cubicBezTo>
                      <a:pt x="2172261" y="1089525"/>
                      <a:pt x="2172261" y="1089411"/>
                      <a:pt x="2172261" y="1088321"/>
                    </a:cubicBezTo>
                    <a:lnTo>
                      <a:pt x="2172261" y="1079808"/>
                    </a:lnTo>
                    <a:cubicBezTo>
                      <a:pt x="2172287" y="1079808"/>
                      <a:pt x="2173365" y="1079808"/>
                      <a:pt x="2217861" y="1079808"/>
                    </a:cubicBezTo>
                    <a:cubicBezTo>
                      <a:pt x="2217861" y="1079829"/>
                      <a:pt x="2217861" y="1080674"/>
                      <a:pt x="2217861" y="1115478"/>
                    </a:cubicBezTo>
                    <a:cubicBezTo>
                      <a:pt x="2217872" y="1115478"/>
                      <a:pt x="2217990" y="1115478"/>
                      <a:pt x="2219381" y="1115478"/>
                    </a:cubicBezTo>
                    <a:lnTo>
                      <a:pt x="2230022" y="1115478"/>
                    </a:lnTo>
                    <a:cubicBezTo>
                      <a:pt x="2230022" y="1115489"/>
                      <a:pt x="2230022" y="1115598"/>
                      <a:pt x="2230022" y="1117100"/>
                    </a:cubicBezTo>
                    <a:lnTo>
                      <a:pt x="2230022" y="1128449"/>
                    </a:lnTo>
                    <a:cubicBezTo>
                      <a:pt x="2230035" y="1128449"/>
                      <a:pt x="2230145" y="1128449"/>
                      <a:pt x="2231162" y="1128449"/>
                    </a:cubicBezTo>
                    <a:lnTo>
                      <a:pt x="2239142" y="1128449"/>
                    </a:lnTo>
                    <a:cubicBezTo>
                      <a:pt x="2239142" y="1128438"/>
                      <a:pt x="2239142" y="1128258"/>
                      <a:pt x="2239142" y="1125206"/>
                    </a:cubicBezTo>
                    <a:lnTo>
                      <a:pt x="2239142" y="1102508"/>
                    </a:lnTo>
                    <a:cubicBezTo>
                      <a:pt x="2239152" y="1102508"/>
                      <a:pt x="2239269" y="1102508"/>
                      <a:pt x="2240661" y="1102508"/>
                    </a:cubicBezTo>
                    <a:lnTo>
                      <a:pt x="2251302" y="1102508"/>
                    </a:lnTo>
                    <a:cubicBezTo>
                      <a:pt x="2251302" y="1102520"/>
                      <a:pt x="2251302" y="1102644"/>
                      <a:pt x="2251302" y="1104129"/>
                    </a:cubicBezTo>
                    <a:lnTo>
                      <a:pt x="2251302" y="1115478"/>
                    </a:lnTo>
                    <a:lnTo>
                      <a:pt x="2259282" y="1112489"/>
                    </a:lnTo>
                    <a:cubicBezTo>
                      <a:pt x="2260422" y="1111931"/>
                      <a:pt x="2260422" y="1111628"/>
                      <a:pt x="2260422" y="1111019"/>
                    </a:cubicBezTo>
                    <a:lnTo>
                      <a:pt x="2260422" y="1102508"/>
                    </a:lnTo>
                    <a:cubicBezTo>
                      <a:pt x="2260448" y="1102508"/>
                      <a:pt x="2261649" y="1102508"/>
                      <a:pt x="2318183" y="1102508"/>
                    </a:cubicBezTo>
                    <a:cubicBezTo>
                      <a:pt x="2318183" y="1102529"/>
                      <a:pt x="2318183" y="1103349"/>
                      <a:pt x="2318183" y="1138176"/>
                    </a:cubicBezTo>
                    <a:cubicBezTo>
                      <a:pt x="2318195" y="1138176"/>
                      <a:pt x="2318372" y="1138176"/>
                      <a:pt x="2321222" y="1138176"/>
                    </a:cubicBezTo>
                    <a:lnTo>
                      <a:pt x="2342502" y="1138176"/>
                    </a:lnTo>
                    <a:cubicBezTo>
                      <a:pt x="2342502" y="1138188"/>
                      <a:pt x="2342502" y="1138311"/>
                      <a:pt x="2342502" y="1139798"/>
                    </a:cubicBezTo>
                    <a:lnTo>
                      <a:pt x="2342502" y="1151147"/>
                    </a:lnTo>
                    <a:cubicBezTo>
                      <a:pt x="2342516" y="1151147"/>
                      <a:pt x="2342700" y="1151147"/>
                      <a:pt x="2345163" y="1151147"/>
                    </a:cubicBezTo>
                    <a:lnTo>
                      <a:pt x="2363783" y="1151147"/>
                    </a:lnTo>
                    <a:cubicBezTo>
                      <a:pt x="2363783" y="1151129"/>
                      <a:pt x="2363783" y="1150362"/>
                      <a:pt x="2363783" y="1115478"/>
                    </a:cubicBezTo>
                    <a:cubicBezTo>
                      <a:pt x="2363793" y="1115478"/>
                      <a:pt x="2363910" y="1115478"/>
                      <a:pt x="2365302" y="1115478"/>
                    </a:cubicBezTo>
                    <a:lnTo>
                      <a:pt x="2375943" y="1115478"/>
                    </a:lnTo>
                    <a:cubicBezTo>
                      <a:pt x="2375943" y="1115450"/>
                      <a:pt x="2375943" y="1114293"/>
                      <a:pt x="2375943" y="1066838"/>
                    </a:cubicBezTo>
                    <a:cubicBezTo>
                      <a:pt x="2375954" y="1066838"/>
                      <a:pt x="2376069" y="1066838"/>
                      <a:pt x="2377463" y="1066838"/>
                    </a:cubicBezTo>
                    <a:lnTo>
                      <a:pt x="2388104" y="1066838"/>
                    </a:lnTo>
                    <a:cubicBezTo>
                      <a:pt x="2388104" y="1066829"/>
                      <a:pt x="2388104" y="1066665"/>
                      <a:pt x="2388104" y="1064001"/>
                    </a:cubicBezTo>
                    <a:lnTo>
                      <a:pt x="2388104" y="1044140"/>
                    </a:lnTo>
                    <a:cubicBezTo>
                      <a:pt x="2385063" y="1044140"/>
                      <a:pt x="2385063" y="1044140"/>
                      <a:pt x="2386203" y="1041707"/>
                    </a:cubicBezTo>
                    <a:lnTo>
                      <a:pt x="2394183" y="1024683"/>
                    </a:lnTo>
                    <a:cubicBezTo>
                      <a:pt x="2394191" y="1024709"/>
                      <a:pt x="2394483" y="1025720"/>
                      <a:pt x="2406344" y="1066838"/>
                    </a:cubicBezTo>
                    <a:cubicBezTo>
                      <a:pt x="2406356" y="1066838"/>
                      <a:pt x="2406465" y="1066838"/>
                      <a:pt x="2407484" y="1066838"/>
                    </a:cubicBezTo>
                    <a:lnTo>
                      <a:pt x="2415464" y="1066838"/>
                    </a:lnTo>
                    <a:cubicBezTo>
                      <a:pt x="2415464" y="1066818"/>
                      <a:pt x="2415464" y="1065050"/>
                      <a:pt x="2415464" y="907947"/>
                    </a:cubicBezTo>
                    <a:cubicBezTo>
                      <a:pt x="2415479" y="907947"/>
                      <a:pt x="2415650" y="907947"/>
                      <a:pt x="2417744" y="907947"/>
                    </a:cubicBezTo>
                    <a:lnTo>
                      <a:pt x="2433704" y="907947"/>
                    </a:lnTo>
                    <a:cubicBezTo>
                      <a:pt x="2433704" y="907914"/>
                      <a:pt x="2433704" y="906399"/>
                      <a:pt x="2433704" y="836609"/>
                    </a:cubicBezTo>
                    <a:cubicBezTo>
                      <a:pt x="2433729" y="836609"/>
                      <a:pt x="2434667" y="836609"/>
                      <a:pt x="2473224" y="836609"/>
                    </a:cubicBezTo>
                    <a:cubicBezTo>
                      <a:pt x="2473224" y="836591"/>
                      <a:pt x="2473224" y="835826"/>
                      <a:pt x="2473224" y="804182"/>
                    </a:cubicBezTo>
                    <a:cubicBezTo>
                      <a:pt x="2473253" y="804182"/>
                      <a:pt x="2474436" y="804182"/>
                      <a:pt x="2524905" y="804182"/>
                    </a:cubicBezTo>
                    <a:cubicBezTo>
                      <a:pt x="2524905" y="804194"/>
                      <a:pt x="2524905" y="804389"/>
                      <a:pt x="2524905" y="807830"/>
                    </a:cubicBezTo>
                    <a:lnTo>
                      <a:pt x="2524905" y="833366"/>
                    </a:lnTo>
                    <a:cubicBezTo>
                      <a:pt x="2524919" y="833366"/>
                      <a:pt x="2525115" y="833366"/>
                      <a:pt x="2528325" y="833366"/>
                    </a:cubicBezTo>
                    <a:lnTo>
                      <a:pt x="2552265" y="833366"/>
                    </a:lnTo>
                    <a:cubicBezTo>
                      <a:pt x="2552265" y="833393"/>
                      <a:pt x="2552265" y="834734"/>
                      <a:pt x="2552265" y="904704"/>
                    </a:cubicBezTo>
                    <a:cubicBezTo>
                      <a:pt x="2552274" y="904704"/>
                      <a:pt x="2552388" y="904704"/>
                      <a:pt x="2553785" y="904704"/>
                    </a:cubicBezTo>
                    <a:lnTo>
                      <a:pt x="2564426" y="904704"/>
                    </a:lnTo>
                    <a:lnTo>
                      <a:pt x="2585706" y="911190"/>
                    </a:lnTo>
                    <a:cubicBezTo>
                      <a:pt x="2585706" y="911205"/>
                      <a:pt x="2585706" y="912180"/>
                      <a:pt x="2585706" y="969558"/>
                    </a:cubicBezTo>
                    <a:cubicBezTo>
                      <a:pt x="2585715" y="969558"/>
                      <a:pt x="2585828" y="969558"/>
                      <a:pt x="2587226" y="969558"/>
                    </a:cubicBezTo>
                    <a:lnTo>
                      <a:pt x="2597865" y="969558"/>
                    </a:lnTo>
                    <a:cubicBezTo>
                      <a:pt x="2597865" y="969573"/>
                      <a:pt x="2597865" y="969732"/>
                      <a:pt x="2597865" y="971990"/>
                    </a:cubicBezTo>
                    <a:lnTo>
                      <a:pt x="2597865" y="989013"/>
                    </a:lnTo>
                    <a:cubicBezTo>
                      <a:pt x="2597877" y="989013"/>
                      <a:pt x="2598063" y="989013"/>
                      <a:pt x="2600906" y="989013"/>
                    </a:cubicBezTo>
                    <a:lnTo>
                      <a:pt x="2622186" y="989013"/>
                    </a:lnTo>
                    <a:lnTo>
                      <a:pt x="2631306" y="998742"/>
                    </a:lnTo>
                    <a:cubicBezTo>
                      <a:pt x="2631306" y="998760"/>
                      <a:pt x="2631306" y="999489"/>
                      <a:pt x="2631306" y="1031169"/>
                    </a:cubicBezTo>
                    <a:cubicBezTo>
                      <a:pt x="2631320" y="1031169"/>
                      <a:pt x="2631516" y="1031169"/>
                      <a:pt x="2634726" y="1031169"/>
                    </a:cubicBezTo>
                    <a:lnTo>
                      <a:pt x="2658666" y="1031169"/>
                    </a:lnTo>
                    <a:cubicBezTo>
                      <a:pt x="2658666" y="1031180"/>
                      <a:pt x="2658666" y="1031300"/>
                      <a:pt x="2658666" y="1032789"/>
                    </a:cubicBezTo>
                    <a:lnTo>
                      <a:pt x="2658666" y="1044140"/>
                    </a:lnTo>
                    <a:cubicBezTo>
                      <a:pt x="2658680" y="1044140"/>
                      <a:pt x="2658828" y="1044140"/>
                      <a:pt x="2660567" y="1044140"/>
                    </a:cubicBezTo>
                    <a:lnTo>
                      <a:pt x="2673867" y="1044140"/>
                    </a:lnTo>
                    <a:cubicBezTo>
                      <a:pt x="2673867" y="1044153"/>
                      <a:pt x="2673867" y="1044347"/>
                      <a:pt x="2673867" y="1047381"/>
                    </a:cubicBezTo>
                    <a:lnTo>
                      <a:pt x="2673867" y="1070081"/>
                    </a:lnTo>
                    <a:cubicBezTo>
                      <a:pt x="2679947" y="1070081"/>
                      <a:pt x="2679947" y="1070081"/>
                      <a:pt x="2679947" y="1067243"/>
                    </a:cubicBezTo>
                    <a:lnTo>
                      <a:pt x="2679947" y="1047381"/>
                    </a:lnTo>
                    <a:cubicBezTo>
                      <a:pt x="2679956" y="1047381"/>
                      <a:pt x="2680073" y="1047381"/>
                      <a:pt x="2681466" y="1047381"/>
                    </a:cubicBezTo>
                    <a:lnTo>
                      <a:pt x="2692107" y="1047381"/>
                    </a:lnTo>
                    <a:cubicBezTo>
                      <a:pt x="2692107" y="1047398"/>
                      <a:pt x="2692107" y="1047576"/>
                      <a:pt x="2692107" y="1049814"/>
                    </a:cubicBezTo>
                    <a:lnTo>
                      <a:pt x="2692107" y="1066838"/>
                    </a:lnTo>
                    <a:cubicBezTo>
                      <a:pt x="2692121" y="1066838"/>
                      <a:pt x="2692230" y="1066838"/>
                      <a:pt x="2693247" y="1066838"/>
                    </a:cubicBezTo>
                    <a:lnTo>
                      <a:pt x="2701227" y="1066838"/>
                    </a:lnTo>
                    <a:cubicBezTo>
                      <a:pt x="2701227" y="1060353"/>
                      <a:pt x="2701227" y="1060353"/>
                      <a:pt x="2774187" y="1060353"/>
                    </a:cubicBezTo>
                    <a:cubicBezTo>
                      <a:pt x="2774187" y="1060367"/>
                      <a:pt x="2774187" y="1060518"/>
                      <a:pt x="2774187" y="1062380"/>
                    </a:cubicBezTo>
                    <a:lnTo>
                      <a:pt x="2774187" y="1076565"/>
                    </a:lnTo>
                    <a:cubicBezTo>
                      <a:pt x="2774199" y="1076565"/>
                      <a:pt x="2774312" y="1076565"/>
                      <a:pt x="2775327" y="1076565"/>
                    </a:cubicBezTo>
                    <a:lnTo>
                      <a:pt x="2783309" y="1076565"/>
                    </a:lnTo>
                    <a:cubicBezTo>
                      <a:pt x="2783309" y="1076579"/>
                      <a:pt x="2783309" y="1076762"/>
                      <a:pt x="2783309" y="1079808"/>
                    </a:cubicBezTo>
                    <a:lnTo>
                      <a:pt x="2783309" y="1102508"/>
                    </a:lnTo>
                    <a:cubicBezTo>
                      <a:pt x="2783321" y="1102502"/>
                      <a:pt x="2783495" y="1102385"/>
                      <a:pt x="2786348" y="1100481"/>
                    </a:cubicBezTo>
                    <a:lnTo>
                      <a:pt x="2807628" y="1086294"/>
                    </a:lnTo>
                    <a:cubicBezTo>
                      <a:pt x="2807631" y="1086266"/>
                      <a:pt x="2807828" y="1084953"/>
                      <a:pt x="2816748" y="1024683"/>
                    </a:cubicBezTo>
                    <a:cubicBezTo>
                      <a:pt x="2816762" y="1024680"/>
                      <a:pt x="2816865" y="1024641"/>
                      <a:pt x="2817888" y="1024278"/>
                    </a:cubicBezTo>
                    <a:lnTo>
                      <a:pt x="2825868" y="1021440"/>
                    </a:lnTo>
                    <a:cubicBezTo>
                      <a:pt x="2825868" y="1021416"/>
                      <a:pt x="2825918" y="1019825"/>
                      <a:pt x="2828909" y="917675"/>
                    </a:cubicBezTo>
                    <a:cubicBezTo>
                      <a:pt x="2828909" y="917702"/>
                      <a:pt x="2828958" y="919338"/>
                      <a:pt x="2831949" y="1021440"/>
                    </a:cubicBezTo>
                    <a:cubicBezTo>
                      <a:pt x="2831963" y="1021445"/>
                      <a:pt x="2832069" y="1021482"/>
                      <a:pt x="2833089" y="1021845"/>
                    </a:cubicBezTo>
                    <a:lnTo>
                      <a:pt x="2841069" y="1024683"/>
                    </a:lnTo>
                    <a:cubicBezTo>
                      <a:pt x="2841069" y="1024653"/>
                      <a:pt x="2841069" y="1022654"/>
                      <a:pt x="2841069" y="894977"/>
                    </a:cubicBezTo>
                    <a:cubicBezTo>
                      <a:pt x="2847149" y="894977"/>
                      <a:pt x="2847149" y="894977"/>
                      <a:pt x="2847149" y="846336"/>
                    </a:cubicBezTo>
                    <a:cubicBezTo>
                      <a:pt x="2847167" y="846336"/>
                      <a:pt x="2848196" y="846336"/>
                      <a:pt x="2904909" y="846336"/>
                    </a:cubicBezTo>
                    <a:cubicBezTo>
                      <a:pt x="2904909" y="846362"/>
                      <a:pt x="2904909" y="847439"/>
                      <a:pt x="2904909" y="894977"/>
                    </a:cubicBezTo>
                    <a:cubicBezTo>
                      <a:pt x="2904923" y="894977"/>
                      <a:pt x="2905031" y="894977"/>
                      <a:pt x="2906049" y="894977"/>
                    </a:cubicBezTo>
                    <a:lnTo>
                      <a:pt x="2914029" y="894977"/>
                    </a:lnTo>
                    <a:cubicBezTo>
                      <a:pt x="2914029" y="894945"/>
                      <a:pt x="2914029" y="892986"/>
                      <a:pt x="2914029" y="771755"/>
                    </a:cubicBezTo>
                    <a:cubicBezTo>
                      <a:pt x="2914038" y="771755"/>
                      <a:pt x="2914187" y="771755"/>
                      <a:pt x="2916690" y="771755"/>
                    </a:cubicBezTo>
                    <a:lnTo>
                      <a:pt x="2935310" y="771755"/>
                    </a:lnTo>
                    <a:cubicBezTo>
                      <a:pt x="2935310" y="771744"/>
                      <a:pt x="2935310" y="771578"/>
                      <a:pt x="2935310" y="768918"/>
                    </a:cubicBezTo>
                    <a:lnTo>
                      <a:pt x="2935310" y="749057"/>
                    </a:lnTo>
                    <a:cubicBezTo>
                      <a:pt x="2935326" y="749057"/>
                      <a:pt x="2936073" y="749057"/>
                      <a:pt x="2968751" y="749057"/>
                    </a:cubicBezTo>
                    <a:cubicBezTo>
                      <a:pt x="2968751" y="749046"/>
                      <a:pt x="2968751" y="748925"/>
                      <a:pt x="2968751" y="747435"/>
                    </a:cubicBezTo>
                    <a:lnTo>
                      <a:pt x="2968751" y="736086"/>
                    </a:lnTo>
                    <a:cubicBezTo>
                      <a:pt x="2968761" y="736086"/>
                      <a:pt x="2968926" y="736086"/>
                      <a:pt x="2971410" y="736086"/>
                    </a:cubicBezTo>
                    <a:lnTo>
                      <a:pt x="2990031" y="736086"/>
                    </a:lnTo>
                    <a:cubicBezTo>
                      <a:pt x="2990031" y="736098"/>
                      <a:pt x="2990031" y="736217"/>
                      <a:pt x="2990031" y="737708"/>
                    </a:cubicBezTo>
                    <a:lnTo>
                      <a:pt x="2990031" y="749057"/>
                    </a:lnTo>
                    <a:cubicBezTo>
                      <a:pt x="2990045" y="749057"/>
                      <a:pt x="2990154" y="749057"/>
                      <a:pt x="2991171" y="749057"/>
                    </a:cubicBezTo>
                    <a:lnTo>
                      <a:pt x="2999151" y="749057"/>
                    </a:lnTo>
                    <a:lnTo>
                      <a:pt x="3014351" y="742571"/>
                    </a:lnTo>
                    <a:lnTo>
                      <a:pt x="3020430" y="747435"/>
                    </a:lnTo>
                    <a:lnTo>
                      <a:pt x="3020430" y="736086"/>
                    </a:lnTo>
                    <a:cubicBezTo>
                      <a:pt x="3020444" y="736086"/>
                      <a:pt x="3020649" y="736086"/>
                      <a:pt x="3023850" y="736086"/>
                    </a:cubicBezTo>
                    <a:lnTo>
                      <a:pt x="3047792" y="736086"/>
                    </a:lnTo>
                    <a:cubicBezTo>
                      <a:pt x="3047792" y="736098"/>
                      <a:pt x="3047792" y="736217"/>
                      <a:pt x="3047792" y="737708"/>
                    </a:cubicBezTo>
                    <a:lnTo>
                      <a:pt x="3047792" y="749057"/>
                    </a:lnTo>
                    <a:cubicBezTo>
                      <a:pt x="3047820" y="749057"/>
                      <a:pt x="3048924" y="749057"/>
                      <a:pt x="3093392" y="749057"/>
                    </a:cubicBezTo>
                    <a:cubicBezTo>
                      <a:pt x="3093392" y="749072"/>
                      <a:pt x="3093392" y="749235"/>
                      <a:pt x="3093392" y="751488"/>
                    </a:cubicBezTo>
                    <a:lnTo>
                      <a:pt x="3093392" y="768513"/>
                    </a:lnTo>
                    <a:cubicBezTo>
                      <a:pt x="3093417" y="768513"/>
                      <a:pt x="3094377" y="768513"/>
                      <a:pt x="3132912" y="768513"/>
                    </a:cubicBezTo>
                    <a:cubicBezTo>
                      <a:pt x="3132912" y="768537"/>
                      <a:pt x="3132912" y="769557"/>
                      <a:pt x="3132912" y="813909"/>
                    </a:cubicBezTo>
                    <a:cubicBezTo>
                      <a:pt x="3132926" y="813909"/>
                      <a:pt x="3133035" y="813909"/>
                      <a:pt x="3134052" y="813909"/>
                    </a:cubicBezTo>
                    <a:lnTo>
                      <a:pt x="3142032" y="813909"/>
                    </a:lnTo>
                    <a:cubicBezTo>
                      <a:pt x="3142032" y="813920"/>
                      <a:pt x="3142032" y="814049"/>
                      <a:pt x="3142032" y="815531"/>
                    </a:cubicBezTo>
                    <a:lnTo>
                      <a:pt x="3142032" y="826881"/>
                    </a:lnTo>
                    <a:cubicBezTo>
                      <a:pt x="3148113" y="826881"/>
                      <a:pt x="3148113" y="826881"/>
                      <a:pt x="3148113" y="872277"/>
                    </a:cubicBezTo>
                    <a:cubicBezTo>
                      <a:pt x="3148127" y="872277"/>
                      <a:pt x="3148238" y="872277"/>
                      <a:pt x="3149253" y="872277"/>
                    </a:cubicBezTo>
                    <a:lnTo>
                      <a:pt x="3157233" y="872277"/>
                    </a:lnTo>
                    <a:cubicBezTo>
                      <a:pt x="3157233" y="872291"/>
                      <a:pt x="3157233" y="872391"/>
                      <a:pt x="3157233" y="873494"/>
                    </a:cubicBezTo>
                    <a:lnTo>
                      <a:pt x="3157233" y="882006"/>
                    </a:lnTo>
                    <a:cubicBezTo>
                      <a:pt x="3157242" y="882006"/>
                      <a:pt x="3157359" y="882006"/>
                      <a:pt x="3158753" y="882006"/>
                    </a:cubicBezTo>
                    <a:lnTo>
                      <a:pt x="3169392" y="882006"/>
                    </a:lnTo>
                    <a:cubicBezTo>
                      <a:pt x="3169392" y="882032"/>
                      <a:pt x="3169392" y="883101"/>
                      <a:pt x="3169392" y="927404"/>
                    </a:cubicBezTo>
                    <a:cubicBezTo>
                      <a:pt x="3169404" y="927404"/>
                      <a:pt x="3169584" y="927404"/>
                      <a:pt x="3172433" y="927404"/>
                    </a:cubicBezTo>
                    <a:lnTo>
                      <a:pt x="3193713" y="927404"/>
                    </a:lnTo>
                    <a:cubicBezTo>
                      <a:pt x="3193713" y="927428"/>
                      <a:pt x="3193713" y="928298"/>
                      <a:pt x="3193713" y="963072"/>
                    </a:cubicBezTo>
                    <a:cubicBezTo>
                      <a:pt x="3196754" y="963072"/>
                      <a:pt x="3196754" y="963072"/>
                      <a:pt x="3196754" y="965504"/>
                    </a:cubicBezTo>
                    <a:lnTo>
                      <a:pt x="3196754" y="982529"/>
                    </a:lnTo>
                    <a:cubicBezTo>
                      <a:pt x="3196767" y="982529"/>
                      <a:pt x="3196872" y="982529"/>
                      <a:pt x="3197894" y="982529"/>
                    </a:cubicBezTo>
                    <a:lnTo>
                      <a:pt x="3205874" y="982529"/>
                    </a:lnTo>
                    <a:cubicBezTo>
                      <a:pt x="3205874" y="982550"/>
                      <a:pt x="3205874" y="983394"/>
                      <a:pt x="3205874" y="1018197"/>
                    </a:cubicBezTo>
                    <a:cubicBezTo>
                      <a:pt x="3205886" y="1018197"/>
                      <a:pt x="3206034" y="1018197"/>
                      <a:pt x="3207773" y="1018197"/>
                    </a:cubicBezTo>
                    <a:lnTo>
                      <a:pt x="3221073" y="1018197"/>
                    </a:lnTo>
                    <a:cubicBezTo>
                      <a:pt x="3224114" y="1021440"/>
                      <a:pt x="3224114" y="1021440"/>
                      <a:pt x="3224114" y="1024278"/>
                    </a:cubicBezTo>
                    <a:lnTo>
                      <a:pt x="3224114" y="1044140"/>
                    </a:lnTo>
                    <a:cubicBezTo>
                      <a:pt x="3224121" y="1044129"/>
                      <a:pt x="3224252" y="1043969"/>
                      <a:pt x="3226394" y="1041302"/>
                    </a:cubicBezTo>
                    <a:lnTo>
                      <a:pt x="3242354" y="1021440"/>
                    </a:lnTo>
                    <a:cubicBezTo>
                      <a:pt x="3242376" y="1021440"/>
                      <a:pt x="3243335" y="1021440"/>
                      <a:pt x="3284915" y="1021440"/>
                    </a:cubicBezTo>
                    <a:cubicBezTo>
                      <a:pt x="3284915" y="1021478"/>
                      <a:pt x="3284915" y="1023579"/>
                      <a:pt x="3284915" y="1151147"/>
                    </a:cubicBezTo>
                    <a:cubicBezTo>
                      <a:pt x="3284927" y="1151147"/>
                      <a:pt x="3285041" y="1151147"/>
                      <a:pt x="3286055" y="1151147"/>
                    </a:cubicBezTo>
                    <a:lnTo>
                      <a:pt x="3294035" y="1151147"/>
                    </a:lnTo>
                    <a:cubicBezTo>
                      <a:pt x="3294041" y="1151135"/>
                      <a:pt x="3294129" y="1150985"/>
                      <a:pt x="3295175" y="1149120"/>
                    </a:cubicBezTo>
                    <a:lnTo>
                      <a:pt x="3303155" y="1134933"/>
                    </a:lnTo>
                    <a:cubicBezTo>
                      <a:pt x="3303155" y="1134944"/>
                      <a:pt x="3303155" y="1135092"/>
                      <a:pt x="3303155" y="1137771"/>
                    </a:cubicBezTo>
                    <a:lnTo>
                      <a:pt x="3303155" y="1157633"/>
                    </a:lnTo>
                    <a:cubicBezTo>
                      <a:pt x="3309234" y="1157633"/>
                      <a:pt x="3309234" y="1157633"/>
                      <a:pt x="3309234" y="1089537"/>
                    </a:cubicBezTo>
                    <a:cubicBezTo>
                      <a:pt x="3309248" y="1089537"/>
                      <a:pt x="3309353" y="1089537"/>
                      <a:pt x="3310374" y="1089537"/>
                    </a:cubicBezTo>
                    <a:lnTo>
                      <a:pt x="3318354" y="1089537"/>
                    </a:lnTo>
                    <a:cubicBezTo>
                      <a:pt x="3318354" y="1089515"/>
                      <a:pt x="3318354" y="1088015"/>
                      <a:pt x="3318354" y="992256"/>
                    </a:cubicBezTo>
                    <a:cubicBezTo>
                      <a:pt x="3318365" y="992256"/>
                      <a:pt x="3318486" y="992256"/>
                      <a:pt x="3319875" y="992256"/>
                    </a:cubicBezTo>
                    <a:lnTo>
                      <a:pt x="3330515" y="992256"/>
                    </a:lnTo>
                    <a:cubicBezTo>
                      <a:pt x="3330524" y="992225"/>
                      <a:pt x="3330920" y="990815"/>
                      <a:pt x="3348755" y="927404"/>
                    </a:cubicBezTo>
                    <a:cubicBezTo>
                      <a:pt x="3348768" y="927404"/>
                      <a:pt x="3348914" y="927404"/>
                      <a:pt x="3350655" y="927404"/>
                    </a:cubicBezTo>
                    <a:lnTo>
                      <a:pt x="3363956" y="927404"/>
                    </a:lnTo>
                    <a:cubicBezTo>
                      <a:pt x="3363963" y="927438"/>
                      <a:pt x="3364302" y="928887"/>
                      <a:pt x="3379155" y="992256"/>
                    </a:cubicBezTo>
                    <a:cubicBezTo>
                      <a:pt x="3379164" y="992256"/>
                      <a:pt x="3379275" y="992256"/>
                      <a:pt x="3380675" y="992256"/>
                    </a:cubicBezTo>
                    <a:lnTo>
                      <a:pt x="3391316" y="992256"/>
                    </a:lnTo>
                    <a:cubicBezTo>
                      <a:pt x="3391316" y="992273"/>
                      <a:pt x="3391316" y="993273"/>
                      <a:pt x="3391316" y="1050624"/>
                    </a:cubicBezTo>
                    <a:cubicBezTo>
                      <a:pt x="3391326" y="1050624"/>
                      <a:pt x="3391475" y="1050624"/>
                      <a:pt x="3393975" y="1050624"/>
                    </a:cubicBezTo>
                    <a:lnTo>
                      <a:pt x="3412596" y="1050624"/>
                    </a:lnTo>
                    <a:cubicBezTo>
                      <a:pt x="3412596" y="1050636"/>
                      <a:pt x="3412596" y="1050819"/>
                      <a:pt x="3412596" y="1053867"/>
                    </a:cubicBezTo>
                    <a:lnTo>
                      <a:pt x="3412596" y="1076565"/>
                    </a:lnTo>
                    <a:cubicBezTo>
                      <a:pt x="3418676" y="1076565"/>
                      <a:pt x="3418676" y="1076565"/>
                      <a:pt x="3418676" y="1073324"/>
                    </a:cubicBezTo>
                    <a:lnTo>
                      <a:pt x="3418676" y="1050624"/>
                    </a:lnTo>
                    <a:cubicBezTo>
                      <a:pt x="3418691" y="1050624"/>
                      <a:pt x="3418859" y="1050624"/>
                      <a:pt x="3420956" y="1050624"/>
                    </a:cubicBezTo>
                    <a:lnTo>
                      <a:pt x="3436916" y="1050624"/>
                    </a:lnTo>
                    <a:cubicBezTo>
                      <a:pt x="3436916" y="1050639"/>
                      <a:pt x="3436916" y="1050815"/>
                      <a:pt x="3436916" y="1053056"/>
                    </a:cubicBezTo>
                    <a:lnTo>
                      <a:pt x="3436916" y="1070081"/>
                    </a:lnTo>
                    <a:cubicBezTo>
                      <a:pt x="3436940" y="1070081"/>
                      <a:pt x="3438003" y="1070081"/>
                      <a:pt x="3482517" y="1070081"/>
                    </a:cubicBezTo>
                    <a:cubicBezTo>
                      <a:pt x="3482517" y="1070055"/>
                      <a:pt x="3482517" y="1068899"/>
                      <a:pt x="3482517" y="1014956"/>
                    </a:cubicBezTo>
                    <a:cubicBezTo>
                      <a:pt x="3482529" y="1014956"/>
                      <a:pt x="3482669" y="1014956"/>
                      <a:pt x="3484416" y="1014956"/>
                    </a:cubicBezTo>
                    <a:lnTo>
                      <a:pt x="3497717" y="1014956"/>
                    </a:lnTo>
                    <a:cubicBezTo>
                      <a:pt x="3497717" y="1014972"/>
                      <a:pt x="3497717" y="1015713"/>
                      <a:pt x="3497717" y="1047381"/>
                    </a:cubicBezTo>
                    <a:cubicBezTo>
                      <a:pt x="3500757" y="1047381"/>
                      <a:pt x="3500757" y="1047381"/>
                      <a:pt x="3500757" y="998742"/>
                    </a:cubicBezTo>
                    <a:cubicBezTo>
                      <a:pt x="3500778" y="998742"/>
                      <a:pt x="3501590" y="998742"/>
                      <a:pt x="3534197" y="998742"/>
                    </a:cubicBezTo>
                    <a:cubicBezTo>
                      <a:pt x="3534197" y="998727"/>
                      <a:pt x="3534197" y="998547"/>
                      <a:pt x="3534197" y="996309"/>
                    </a:cubicBezTo>
                    <a:lnTo>
                      <a:pt x="3534197" y="979286"/>
                    </a:lnTo>
                    <a:cubicBezTo>
                      <a:pt x="3534209" y="979286"/>
                      <a:pt x="3534321" y="979286"/>
                      <a:pt x="3535337" y="979286"/>
                    </a:cubicBezTo>
                    <a:lnTo>
                      <a:pt x="3543317" y="979286"/>
                    </a:lnTo>
                    <a:cubicBezTo>
                      <a:pt x="3543317" y="979277"/>
                      <a:pt x="3543317" y="979107"/>
                      <a:pt x="3543317" y="976449"/>
                    </a:cubicBezTo>
                    <a:lnTo>
                      <a:pt x="3543317" y="956588"/>
                    </a:lnTo>
                    <a:lnTo>
                      <a:pt x="3549398" y="966315"/>
                    </a:lnTo>
                    <a:cubicBezTo>
                      <a:pt x="3549410" y="966315"/>
                      <a:pt x="3549603" y="966315"/>
                      <a:pt x="3552818" y="966315"/>
                    </a:cubicBezTo>
                    <a:lnTo>
                      <a:pt x="3576758" y="966315"/>
                    </a:lnTo>
                    <a:cubicBezTo>
                      <a:pt x="3576758" y="966303"/>
                      <a:pt x="3576758" y="966201"/>
                      <a:pt x="3576758" y="965099"/>
                    </a:cubicBezTo>
                    <a:lnTo>
                      <a:pt x="3576758" y="956588"/>
                    </a:lnTo>
                    <a:cubicBezTo>
                      <a:pt x="3576771" y="956588"/>
                      <a:pt x="3576882" y="956588"/>
                      <a:pt x="3577898" y="956588"/>
                    </a:cubicBezTo>
                    <a:lnTo>
                      <a:pt x="3585878" y="956588"/>
                    </a:lnTo>
                    <a:cubicBezTo>
                      <a:pt x="3585878" y="956601"/>
                      <a:pt x="3585878" y="956751"/>
                      <a:pt x="3585878" y="958614"/>
                    </a:cubicBezTo>
                    <a:lnTo>
                      <a:pt x="3585878" y="972801"/>
                    </a:lnTo>
                    <a:cubicBezTo>
                      <a:pt x="3585900" y="972801"/>
                      <a:pt x="3587000" y="972801"/>
                      <a:pt x="3643638" y="972801"/>
                    </a:cubicBezTo>
                    <a:cubicBezTo>
                      <a:pt x="3643638" y="972828"/>
                      <a:pt x="3643638" y="975093"/>
                      <a:pt x="3643638" y="1180331"/>
                    </a:cubicBezTo>
                    <a:cubicBezTo>
                      <a:pt x="3643653" y="1180331"/>
                      <a:pt x="3643826" y="1180331"/>
                      <a:pt x="3645918" y="1180331"/>
                    </a:cubicBezTo>
                    <a:lnTo>
                      <a:pt x="3661878" y="1180331"/>
                    </a:lnTo>
                    <a:cubicBezTo>
                      <a:pt x="3661878" y="1173846"/>
                      <a:pt x="3661878" y="1167360"/>
                      <a:pt x="3661878" y="1160876"/>
                    </a:cubicBezTo>
                    <a:cubicBezTo>
                      <a:pt x="3664919" y="1160876"/>
                      <a:pt x="3664919" y="1160876"/>
                      <a:pt x="3667959" y="1160876"/>
                    </a:cubicBezTo>
                    <a:cubicBezTo>
                      <a:pt x="3667959" y="1167360"/>
                      <a:pt x="3667959" y="1173846"/>
                      <a:pt x="3667959" y="1180331"/>
                    </a:cubicBezTo>
                    <a:cubicBezTo>
                      <a:pt x="3683159" y="1180331"/>
                      <a:pt x="3698360" y="1180331"/>
                      <a:pt x="3713559" y="1180331"/>
                    </a:cubicBezTo>
                    <a:cubicBezTo>
                      <a:pt x="3713559" y="1164117"/>
                      <a:pt x="3713559" y="1151147"/>
                      <a:pt x="3713559" y="1134933"/>
                    </a:cubicBezTo>
                    <a:cubicBezTo>
                      <a:pt x="3719640" y="1134933"/>
                      <a:pt x="3725720" y="1134933"/>
                      <a:pt x="3731799" y="1134933"/>
                    </a:cubicBezTo>
                    <a:lnTo>
                      <a:pt x="3750039" y="1131692"/>
                    </a:lnTo>
                    <a:cubicBezTo>
                      <a:pt x="3753080" y="1131692"/>
                      <a:pt x="3753080" y="1134933"/>
                      <a:pt x="3756120" y="1134933"/>
                    </a:cubicBezTo>
                    <a:lnTo>
                      <a:pt x="3771320" y="1134933"/>
                    </a:lnTo>
                    <a:cubicBezTo>
                      <a:pt x="3771320" y="1151147"/>
                      <a:pt x="3771320" y="1167360"/>
                      <a:pt x="3771320" y="1180331"/>
                    </a:cubicBezTo>
                    <a:cubicBezTo>
                      <a:pt x="3774360" y="1180331"/>
                      <a:pt x="3777401" y="1180331"/>
                      <a:pt x="3783480" y="1180331"/>
                    </a:cubicBezTo>
                    <a:cubicBezTo>
                      <a:pt x="3783480" y="1190060"/>
                      <a:pt x="3783480" y="1199787"/>
                      <a:pt x="3783480" y="1206273"/>
                    </a:cubicBezTo>
                    <a:lnTo>
                      <a:pt x="3797484" y="1207631"/>
                    </a:lnTo>
                    <a:lnTo>
                      <a:pt x="3816921" y="1207631"/>
                    </a:lnTo>
                    <a:cubicBezTo>
                      <a:pt x="3816921" y="1198917"/>
                      <a:pt x="3816921" y="1192659"/>
                      <a:pt x="3816921" y="1183574"/>
                    </a:cubicBezTo>
                    <a:lnTo>
                      <a:pt x="3918855" y="1183574"/>
                    </a:lnTo>
                    <a:lnTo>
                      <a:pt x="3918855" y="1055694"/>
                    </a:lnTo>
                    <a:lnTo>
                      <a:pt x="4026867" y="1055694"/>
                    </a:lnTo>
                    <a:lnTo>
                      <a:pt x="4026867" y="1173846"/>
                    </a:lnTo>
                    <a:cubicBezTo>
                      <a:pt x="4027820" y="1173846"/>
                      <a:pt x="4028772" y="1173846"/>
                      <a:pt x="4029723" y="1173846"/>
                    </a:cubicBezTo>
                    <a:lnTo>
                      <a:pt x="4031586" y="1207631"/>
                    </a:lnTo>
                    <a:lnTo>
                      <a:pt x="4046100" y="1207631"/>
                    </a:lnTo>
                    <a:cubicBezTo>
                      <a:pt x="4046904" y="1196810"/>
                      <a:pt x="4047963" y="1185329"/>
                      <a:pt x="4047963" y="1173846"/>
                    </a:cubicBezTo>
                    <a:cubicBezTo>
                      <a:pt x="4051004" y="1173846"/>
                      <a:pt x="4054044" y="1173846"/>
                      <a:pt x="4057083" y="1173846"/>
                    </a:cubicBezTo>
                    <a:lnTo>
                      <a:pt x="4058946" y="1207631"/>
                    </a:lnTo>
                    <a:lnTo>
                      <a:pt x="4134879" y="1207631"/>
                    </a:lnTo>
                    <a:lnTo>
                      <a:pt x="4134879" y="963089"/>
                    </a:lnTo>
                    <a:lnTo>
                      <a:pt x="4430870" y="963089"/>
                    </a:lnTo>
                    <a:lnTo>
                      <a:pt x="4430870" y="1207631"/>
                    </a:lnTo>
                    <a:lnTo>
                      <a:pt x="4458915" y="1207631"/>
                    </a:lnTo>
                    <a:lnTo>
                      <a:pt x="4458915" y="1083591"/>
                    </a:lnTo>
                    <a:lnTo>
                      <a:pt x="4601595" y="1083591"/>
                    </a:lnTo>
                    <a:cubicBezTo>
                      <a:pt x="4607707" y="924560"/>
                      <a:pt x="4612775" y="766349"/>
                      <a:pt x="4619491" y="606380"/>
                    </a:cubicBezTo>
                    <a:cubicBezTo>
                      <a:pt x="4604291" y="606380"/>
                      <a:pt x="4567811" y="586923"/>
                      <a:pt x="4601251" y="573953"/>
                    </a:cubicBezTo>
                    <a:cubicBezTo>
                      <a:pt x="4598209" y="570710"/>
                      <a:pt x="4595171" y="567467"/>
                      <a:pt x="4592131" y="567467"/>
                    </a:cubicBezTo>
                    <a:cubicBezTo>
                      <a:pt x="4592131" y="548012"/>
                      <a:pt x="4589089" y="544769"/>
                      <a:pt x="4604291" y="531798"/>
                    </a:cubicBezTo>
                    <a:cubicBezTo>
                      <a:pt x="4604291" y="525312"/>
                      <a:pt x="4604291" y="515585"/>
                      <a:pt x="4604291" y="505857"/>
                    </a:cubicBezTo>
                    <a:cubicBezTo>
                      <a:pt x="4610371" y="505857"/>
                      <a:pt x="4616451" y="505857"/>
                      <a:pt x="4625571" y="505857"/>
                    </a:cubicBezTo>
                    <a:cubicBezTo>
                      <a:pt x="4625571" y="492885"/>
                      <a:pt x="4625571" y="483158"/>
                      <a:pt x="4625571" y="473430"/>
                    </a:cubicBezTo>
                    <a:cubicBezTo>
                      <a:pt x="4625571" y="470187"/>
                      <a:pt x="4628611" y="470187"/>
                      <a:pt x="4628611" y="466944"/>
                    </a:cubicBezTo>
                    <a:cubicBezTo>
                      <a:pt x="4628611" y="428033"/>
                      <a:pt x="4628611" y="389121"/>
                      <a:pt x="4628611" y="350208"/>
                    </a:cubicBezTo>
                    <a:cubicBezTo>
                      <a:pt x="4628611" y="346965"/>
                      <a:pt x="4625571" y="343724"/>
                      <a:pt x="4625571" y="340481"/>
                    </a:cubicBezTo>
                    <a:cubicBezTo>
                      <a:pt x="4628611" y="337238"/>
                      <a:pt x="4631651" y="333995"/>
                      <a:pt x="4634691" y="330752"/>
                    </a:cubicBezTo>
                    <a:cubicBezTo>
                      <a:pt x="4634691" y="301568"/>
                      <a:pt x="4634691" y="272384"/>
                      <a:pt x="4634691" y="243200"/>
                    </a:cubicBezTo>
                    <a:cubicBezTo>
                      <a:pt x="4634691" y="239958"/>
                      <a:pt x="4634691" y="239958"/>
                      <a:pt x="4637731" y="236715"/>
                    </a:cubicBezTo>
                    <a:cubicBezTo>
                      <a:pt x="4637731" y="210774"/>
                      <a:pt x="4637731" y="181590"/>
                      <a:pt x="4637731" y="152406"/>
                    </a:cubicBezTo>
                    <a:cubicBezTo>
                      <a:pt x="4640771" y="139436"/>
                      <a:pt x="4640771" y="132950"/>
                      <a:pt x="4640771" y="123222"/>
                    </a:cubicBezTo>
                    <a:cubicBezTo>
                      <a:pt x="4646851" y="132950"/>
                      <a:pt x="4646851" y="139436"/>
                      <a:pt x="4646851" y="149163"/>
                    </a:cubicBezTo>
                    <a:cubicBezTo>
                      <a:pt x="4649891" y="181590"/>
                      <a:pt x="4649891" y="210774"/>
                      <a:pt x="4649891" y="236715"/>
                    </a:cubicBezTo>
                    <a:cubicBezTo>
                      <a:pt x="4652931" y="272384"/>
                      <a:pt x="4652931" y="301568"/>
                      <a:pt x="4652931" y="330752"/>
                    </a:cubicBezTo>
                    <a:cubicBezTo>
                      <a:pt x="4655971" y="333995"/>
                      <a:pt x="4659011" y="337238"/>
                      <a:pt x="4662051" y="340481"/>
                    </a:cubicBezTo>
                    <a:cubicBezTo>
                      <a:pt x="4662051" y="343724"/>
                      <a:pt x="4659011" y="346965"/>
                      <a:pt x="4659011" y="350208"/>
                    </a:cubicBezTo>
                    <a:cubicBezTo>
                      <a:pt x="4659011" y="389121"/>
                      <a:pt x="4659011" y="428033"/>
                      <a:pt x="4659011" y="466944"/>
                    </a:cubicBezTo>
                    <a:cubicBezTo>
                      <a:pt x="4659011" y="470187"/>
                      <a:pt x="4662051" y="470187"/>
                      <a:pt x="4662051" y="473430"/>
                    </a:cubicBezTo>
                    <a:cubicBezTo>
                      <a:pt x="4662051" y="483158"/>
                      <a:pt x="4662051" y="492885"/>
                      <a:pt x="4662051" y="505857"/>
                    </a:cubicBezTo>
                    <a:cubicBezTo>
                      <a:pt x="4668131" y="505857"/>
                      <a:pt x="4677251" y="505857"/>
                      <a:pt x="4683331" y="505857"/>
                    </a:cubicBezTo>
                    <a:cubicBezTo>
                      <a:pt x="4683331" y="515585"/>
                      <a:pt x="4683331" y="525312"/>
                      <a:pt x="4683331" y="531798"/>
                    </a:cubicBezTo>
                    <a:cubicBezTo>
                      <a:pt x="4695493" y="544769"/>
                      <a:pt x="4695493" y="544769"/>
                      <a:pt x="4695493" y="567467"/>
                    </a:cubicBezTo>
                    <a:cubicBezTo>
                      <a:pt x="4692451" y="567467"/>
                      <a:pt x="4689411" y="570710"/>
                      <a:pt x="4686373" y="573953"/>
                    </a:cubicBezTo>
                    <a:cubicBezTo>
                      <a:pt x="4716771" y="590166"/>
                      <a:pt x="4680291" y="603137"/>
                      <a:pt x="4668131" y="606380"/>
                    </a:cubicBezTo>
                    <a:cubicBezTo>
                      <a:pt x="4671171" y="732843"/>
                      <a:pt x="4677251" y="859307"/>
                      <a:pt x="4680291" y="985772"/>
                    </a:cubicBezTo>
                    <a:cubicBezTo>
                      <a:pt x="4713733" y="985772"/>
                      <a:pt x="4747171" y="985772"/>
                      <a:pt x="4777573" y="985772"/>
                    </a:cubicBezTo>
                    <a:cubicBezTo>
                      <a:pt x="4777573" y="1024683"/>
                      <a:pt x="4777573" y="1063595"/>
                      <a:pt x="4777573" y="1099265"/>
                    </a:cubicBezTo>
                    <a:cubicBezTo>
                      <a:pt x="4783653" y="1099265"/>
                      <a:pt x="4786693" y="1099265"/>
                      <a:pt x="4789733" y="1099265"/>
                    </a:cubicBezTo>
                    <a:cubicBezTo>
                      <a:pt x="4789733" y="1096022"/>
                      <a:pt x="4792773" y="1092779"/>
                      <a:pt x="4792773" y="1089537"/>
                    </a:cubicBezTo>
                    <a:cubicBezTo>
                      <a:pt x="4795813" y="1089537"/>
                      <a:pt x="4798853" y="1089537"/>
                      <a:pt x="4801893" y="1089537"/>
                    </a:cubicBezTo>
                    <a:cubicBezTo>
                      <a:pt x="4801893" y="1092779"/>
                      <a:pt x="4801893" y="1096022"/>
                      <a:pt x="4804935" y="1102508"/>
                    </a:cubicBezTo>
                    <a:cubicBezTo>
                      <a:pt x="4811013" y="1102508"/>
                      <a:pt x="4817093" y="1102508"/>
                      <a:pt x="4823175" y="1102508"/>
                    </a:cubicBezTo>
                    <a:cubicBezTo>
                      <a:pt x="4823175" y="1099265"/>
                      <a:pt x="4823175" y="1096022"/>
                      <a:pt x="4823175" y="1092779"/>
                    </a:cubicBezTo>
                    <a:cubicBezTo>
                      <a:pt x="4835333" y="1092779"/>
                      <a:pt x="4844453" y="1092779"/>
                      <a:pt x="4856613" y="1092779"/>
                    </a:cubicBezTo>
                    <a:cubicBezTo>
                      <a:pt x="4856613" y="1096022"/>
                      <a:pt x="4856613" y="1099265"/>
                      <a:pt x="4856613" y="1102508"/>
                    </a:cubicBezTo>
                    <a:cubicBezTo>
                      <a:pt x="4865733" y="1102508"/>
                      <a:pt x="4877895" y="1102508"/>
                      <a:pt x="4887015" y="1102508"/>
                    </a:cubicBezTo>
                    <a:cubicBezTo>
                      <a:pt x="4887015" y="1125206"/>
                      <a:pt x="4887015" y="1147905"/>
                      <a:pt x="4887015" y="1170603"/>
                    </a:cubicBezTo>
                    <a:cubicBezTo>
                      <a:pt x="4893095" y="1170603"/>
                      <a:pt x="4902215" y="1170603"/>
                      <a:pt x="4908295" y="1170603"/>
                    </a:cubicBezTo>
                    <a:cubicBezTo>
                      <a:pt x="4908295" y="1164117"/>
                      <a:pt x="4908295" y="1157633"/>
                      <a:pt x="4908295" y="1151147"/>
                    </a:cubicBezTo>
                    <a:cubicBezTo>
                      <a:pt x="4917415" y="1151147"/>
                      <a:pt x="4926535" y="1151147"/>
                      <a:pt x="4932615" y="1151147"/>
                    </a:cubicBezTo>
                    <a:cubicBezTo>
                      <a:pt x="4932615" y="1060353"/>
                      <a:pt x="4932615" y="972801"/>
                      <a:pt x="4932615" y="882006"/>
                    </a:cubicBezTo>
                    <a:cubicBezTo>
                      <a:pt x="4935655" y="878763"/>
                      <a:pt x="4938695" y="875520"/>
                      <a:pt x="4941735" y="872277"/>
                    </a:cubicBezTo>
                    <a:cubicBezTo>
                      <a:pt x="4978215" y="872277"/>
                      <a:pt x="5014695" y="872277"/>
                      <a:pt x="5051177" y="872277"/>
                    </a:cubicBezTo>
                    <a:lnTo>
                      <a:pt x="5051177" y="885249"/>
                    </a:lnTo>
                    <a:lnTo>
                      <a:pt x="5066377" y="885249"/>
                    </a:lnTo>
                    <a:cubicBezTo>
                      <a:pt x="5066377" y="943617"/>
                      <a:pt x="5066377" y="1001985"/>
                      <a:pt x="5066377" y="1057110"/>
                    </a:cubicBezTo>
                    <a:cubicBezTo>
                      <a:pt x="5078537" y="1057110"/>
                      <a:pt x="5087657" y="1057110"/>
                      <a:pt x="5099817" y="1057110"/>
                    </a:cubicBezTo>
                    <a:cubicBezTo>
                      <a:pt x="5099817" y="1024683"/>
                      <a:pt x="5099817" y="992256"/>
                      <a:pt x="5099817" y="956588"/>
                    </a:cubicBezTo>
                    <a:cubicBezTo>
                      <a:pt x="5111977" y="956588"/>
                      <a:pt x="5127177" y="956588"/>
                      <a:pt x="5139339" y="956588"/>
                    </a:cubicBezTo>
                    <a:cubicBezTo>
                      <a:pt x="5142377" y="956588"/>
                      <a:pt x="5142377" y="953345"/>
                      <a:pt x="5145417" y="950102"/>
                    </a:cubicBezTo>
                    <a:lnTo>
                      <a:pt x="5157579" y="950102"/>
                    </a:lnTo>
                    <a:cubicBezTo>
                      <a:pt x="5160617" y="953345"/>
                      <a:pt x="5160617" y="956588"/>
                      <a:pt x="5163657" y="956588"/>
                    </a:cubicBezTo>
                    <a:cubicBezTo>
                      <a:pt x="5172777" y="956588"/>
                      <a:pt x="5184939" y="956588"/>
                      <a:pt x="5197099" y="956588"/>
                    </a:cubicBezTo>
                    <a:cubicBezTo>
                      <a:pt x="5197099" y="898220"/>
                      <a:pt x="5197099" y="839852"/>
                      <a:pt x="5197099" y="781484"/>
                    </a:cubicBezTo>
                    <a:cubicBezTo>
                      <a:pt x="5197119" y="781479"/>
                      <a:pt x="5198419" y="781233"/>
                      <a:pt x="5282219" y="765270"/>
                    </a:cubicBezTo>
                    <a:cubicBezTo>
                      <a:pt x="5282219" y="765281"/>
                      <a:pt x="5282219" y="765392"/>
                      <a:pt x="5282219" y="766892"/>
                    </a:cubicBezTo>
                    <a:lnTo>
                      <a:pt x="5282219" y="778241"/>
                    </a:lnTo>
                    <a:cubicBezTo>
                      <a:pt x="5282245" y="778241"/>
                      <a:pt x="5283211" y="778241"/>
                      <a:pt x="5321739" y="778241"/>
                    </a:cubicBezTo>
                    <a:cubicBezTo>
                      <a:pt x="5321739" y="778274"/>
                      <a:pt x="5321739" y="781830"/>
                      <a:pt x="5321739" y="1160876"/>
                    </a:cubicBezTo>
                    <a:cubicBezTo>
                      <a:pt x="5330859" y="1160876"/>
                      <a:pt x="5343019" y="1160876"/>
                      <a:pt x="5355181" y="1160876"/>
                    </a:cubicBezTo>
                    <a:cubicBezTo>
                      <a:pt x="5355181" y="1157633"/>
                      <a:pt x="5355181" y="1157633"/>
                      <a:pt x="5355181" y="1154390"/>
                    </a:cubicBezTo>
                    <a:cubicBezTo>
                      <a:pt x="5361259" y="1154390"/>
                      <a:pt x="5367339" y="1154390"/>
                      <a:pt x="5373421" y="1154390"/>
                    </a:cubicBezTo>
                    <a:cubicBezTo>
                      <a:pt x="5373421" y="1157633"/>
                      <a:pt x="5373421" y="1157633"/>
                      <a:pt x="5373421" y="1160876"/>
                    </a:cubicBezTo>
                    <a:cubicBezTo>
                      <a:pt x="5385581" y="1160876"/>
                      <a:pt x="5397739" y="1160876"/>
                      <a:pt x="5409901" y="1160876"/>
                    </a:cubicBezTo>
                    <a:cubicBezTo>
                      <a:pt x="5409901" y="1154390"/>
                      <a:pt x="5409901" y="1147905"/>
                      <a:pt x="5409901" y="1141419"/>
                    </a:cubicBezTo>
                    <a:cubicBezTo>
                      <a:pt x="5425101" y="1141419"/>
                      <a:pt x="5440301" y="1141419"/>
                      <a:pt x="5452461" y="1141419"/>
                    </a:cubicBezTo>
                    <a:cubicBezTo>
                      <a:pt x="5458541" y="1134933"/>
                      <a:pt x="5464623" y="1134933"/>
                      <a:pt x="5470701" y="1134933"/>
                    </a:cubicBezTo>
                    <a:cubicBezTo>
                      <a:pt x="5479821" y="1141419"/>
                      <a:pt x="5491983" y="1141419"/>
                      <a:pt x="5501103" y="1141419"/>
                    </a:cubicBezTo>
                    <a:cubicBezTo>
                      <a:pt x="5501103" y="1131692"/>
                      <a:pt x="5501103" y="1125206"/>
                      <a:pt x="5501103" y="1115478"/>
                    </a:cubicBezTo>
                    <a:lnTo>
                      <a:pt x="5513263" y="1115478"/>
                    </a:lnTo>
                    <a:cubicBezTo>
                      <a:pt x="5513263" y="1108992"/>
                      <a:pt x="5513263" y="1102508"/>
                      <a:pt x="5513263" y="1096022"/>
                    </a:cubicBezTo>
                    <a:cubicBezTo>
                      <a:pt x="5540623" y="1096022"/>
                      <a:pt x="5571023" y="1096022"/>
                      <a:pt x="5598383" y="1096022"/>
                    </a:cubicBezTo>
                    <a:cubicBezTo>
                      <a:pt x="5598383" y="1079808"/>
                      <a:pt x="5598383" y="1066838"/>
                      <a:pt x="5598383" y="1050624"/>
                    </a:cubicBezTo>
                    <a:cubicBezTo>
                      <a:pt x="5607503" y="1050624"/>
                      <a:pt x="5616623" y="1050624"/>
                      <a:pt x="5625743" y="1050624"/>
                    </a:cubicBezTo>
                    <a:cubicBezTo>
                      <a:pt x="5625743" y="1047381"/>
                      <a:pt x="5625743" y="1044140"/>
                      <a:pt x="5625743" y="1040897"/>
                    </a:cubicBezTo>
                    <a:cubicBezTo>
                      <a:pt x="5631823" y="1040897"/>
                      <a:pt x="5637903" y="1040897"/>
                      <a:pt x="5643983" y="1040897"/>
                    </a:cubicBezTo>
                    <a:cubicBezTo>
                      <a:pt x="5643983" y="1044140"/>
                      <a:pt x="5643983" y="1047381"/>
                      <a:pt x="5643983" y="1050624"/>
                    </a:cubicBezTo>
                    <a:cubicBezTo>
                      <a:pt x="5653103" y="1050624"/>
                      <a:pt x="5659183" y="1050624"/>
                      <a:pt x="5668303" y="1050624"/>
                    </a:cubicBezTo>
                    <a:cubicBezTo>
                      <a:pt x="5668303" y="1073324"/>
                      <a:pt x="5668303" y="1099265"/>
                      <a:pt x="5668303" y="1125206"/>
                    </a:cubicBezTo>
                    <a:cubicBezTo>
                      <a:pt x="5683503" y="1125206"/>
                      <a:pt x="5701745" y="1125206"/>
                      <a:pt x="5716945" y="1125206"/>
                    </a:cubicBezTo>
                    <a:cubicBezTo>
                      <a:pt x="5716945" y="1112235"/>
                      <a:pt x="5716945" y="1099265"/>
                      <a:pt x="5716945" y="1086294"/>
                    </a:cubicBezTo>
                    <a:cubicBezTo>
                      <a:pt x="5735185" y="1086294"/>
                      <a:pt x="5756465" y="1086294"/>
                      <a:pt x="5774705" y="1086294"/>
                    </a:cubicBezTo>
                    <a:cubicBezTo>
                      <a:pt x="5774705" y="1070081"/>
                      <a:pt x="5774705" y="1057110"/>
                      <a:pt x="5774705" y="1040897"/>
                    </a:cubicBezTo>
                    <a:cubicBezTo>
                      <a:pt x="5799027" y="1040897"/>
                      <a:pt x="5823345" y="1040897"/>
                      <a:pt x="5847667" y="1040897"/>
                    </a:cubicBezTo>
                    <a:cubicBezTo>
                      <a:pt x="5847667" y="1040940"/>
                      <a:pt x="5847667" y="1043603"/>
                      <a:pt x="5847667" y="1207631"/>
                    </a:cubicBezTo>
                    <a:lnTo>
                      <a:pt x="5847667" y="1228299"/>
                    </a:lnTo>
                    <a:lnTo>
                      <a:pt x="5946479" y="1228299"/>
                    </a:lnTo>
                    <a:lnTo>
                      <a:pt x="5946479" y="1386957"/>
                    </a:lnTo>
                    <a:lnTo>
                      <a:pt x="5946479" y="1421828"/>
                    </a:lnTo>
                    <a:lnTo>
                      <a:pt x="5968919" y="1421828"/>
                    </a:lnTo>
                    <a:cubicBezTo>
                      <a:pt x="5968919" y="1421828"/>
                      <a:pt x="5968919" y="1421828"/>
                      <a:pt x="5968919" y="1420085"/>
                    </a:cubicBezTo>
                    <a:lnTo>
                      <a:pt x="5968919" y="1407881"/>
                    </a:lnTo>
                    <a:cubicBezTo>
                      <a:pt x="5968919" y="1407881"/>
                      <a:pt x="5968919" y="1407881"/>
                      <a:pt x="6035789" y="1407881"/>
                    </a:cubicBezTo>
                    <a:cubicBezTo>
                      <a:pt x="6035789" y="1407881"/>
                      <a:pt x="6035789" y="1407881"/>
                      <a:pt x="6035789" y="1439262"/>
                    </a:cubicBezTo>
                    <a:cubicBezTo>
                      <a:pt x="6035789" y="1439262"/>
                      <a:pt x="6035789" y="1439262"/>
                      <a:pt x="6039131" y="1441007"/>
                    </a:cubicBezTo>
                    <a:lnTo>
                      <a:pt x="6062537" y="1453211"/>
                    </a:lnTo>
                    <a:cubicBezTo>
                      <a:pt x="6062537" y="1453211"/>
                      <a:pt x="6062537" y="1453211"/>
                      <a:pt x="6062537" y="1498541"/>
                    </a:cubicBezTo>
                    <a:cubicBezTo>
                      <a:pt x="6062537" y="1498541"/>
                      <a:pt x="6062537" y="1498541"/>
                      <a:pt x="6064627" y="1499414"/>
                    </a:cubicBezTo>
                    <a:lnTo>
                      <a:pt x="6079255" y="1505516"/>
                    </a:lnTo>
                    <a:cubicBezTo>
                      <a:pt x="6079255" y="1505516"/>
                      <a:pt x="6079255" y="1505516"/>
                      <a:pt x="6079255" y="1503773"/>
                    </a:cubicBezTo>
                    <a:lnTo>
                      <a:pt x="6079255" y="1491567"/>
                    </a:lnTo>
                    <a:cubicBezTo>
                      <a:pt x="6079255" y="1491567"/>
                      <a:pt x="6079255" y="1491567"/>
                      <a:pt x="6080927" y="1491567"/>
                    </a:cubicBezTo>
                    <a:lnTo>
                      <a:pt x="6092629" y="1491567"/>
                    </a:lnTo>
                    <a:cubicBezTo>
                      <a:pt x="6092629" y="1491567"/>
                      <a:pt x="6092629" y="1491567"/>
                      <a:pt x="6092629" y="1490259"/>
                    </a:cubicBezTo>
                    <a:lnTo>
                      <a:pt x="6092629" y="1481106"/>
                    </a:lnTo>
                    <a:cubicBezTo>
                      <a:pt x="6092629" y="1481106"/>
                      <a:pt x="6092629" y="1481106"/>
                      <a:pt x="6090957" y="1481106"/>
                    </a:cubicBezTo>
                    <a:lnTo>
                      <a:pt x="6079255" y="1481106"/>
                    </a:lnTo>
                    <a:cubicBezTo>
                      <a:pt x="6079255" y="1481106"/>
                      <a:pt x="6079255" y="1481106"/>
                      <a:pt x="6079255" y="1479363"/>
                    </a:cubicBezTo>
                    <a:lnTo>
                      <a:pt x="6079255" y="1467159"/>
                    </a:lnTo>
                    <a:cubicBezTo>
                      <a:pt x="6079255" y="1467159"/>
                      <a:pt x="6079255" y="1467159"/>
                      <a:pt x="6080927" y="1467159"/>
                    </a:cubicBezTo>
                    <a:lnTo>
                      <a:pt x="6092629" y="1467159"/>
                    </a:lnTo>
                    <a:cubicBezTo>
                      <a:pt x="6092629" y="1467159"/>
                      <a:pt x="6092629" y="1467159"/>
                      <a:pt x="6092629" y="1465415"/>
                    </a:cubicBezTo>
                    <a:lnTo>
                      <a:pt x="6092629" y="1453211"/>
                    </a:lnTo>
                    <a:cubicBezTo>
                      <a:pt x="6092629" y="1453211"/>
                      <a:pt x="6092629" y="1453211"/>
                      <a:pt x="6090957" y="1453211"/>
                    </a:cubicBezTo>
                    <a:lnTo>
                      <a:pt x="6079255" y="1453211"/>
                    </a:lnTo>
                    <a:cubicBezTo>
                      <a:pt x="6079255" y="1453211"/>
                      <a:pt x="6079255" y="1453211"/>
                      <a:pt x="6079255" y="1451468"/>
                    </a:cubicBezTo>
                    <a:lnTo>
                      <a:pt x="6079255" y="1439262"/>
                    </a:lnTo>
                    <a:cubicBezTo>
                      <a:pt x="6079255" y="1439262"/>
                      <a:pt x="6079255" y="1439262"/>
                      <a:pt x="6080927" y="1439262"/>
                    </a:cubicBezTo>
                    <a:lnTo>
                      <a:pt x="6092629" y="1439262"/>
                    </a:lnTo>
                    <a:cubicBezTo>
                      <a:pt x="6092629" y="1439262"/>
                      <a:pt x="6092629" y="1439262"/>
                      <a:pt x="6092629" y="1437956"/>
                    </a:cubicBezTo>
                    <a:lnTo>
                      <a:pt x="6092629" y="1428803"/>
                    </a:lnTo>
                    <a:cubicBezTo>
                      <a:pt x="6092629" y="1428803"/>
                      <a:pt x="6092629" y="1428803"/>
                      <a:pt x="6090957" y="1428803"/>
                    </a:cubicBezTo>
                    <a:lnTo>
                      <a:pt x="6079255" y="1428803"/>
                    </a:lnTo>
                    <a:cubicBezTo>
                      <a:pt x="6079255" y="1428803"/>
                      <a:pt x="6079255" y="1428803"/>
                      <a:pt x="6079255" y="1427058"/>
                    </a:cubicBezTo>
                    <a:lnTo>
                      <a:pt x="6079255" y="1414854"/>
                    </a:lnTo>
                    <a:cubicBezTo>
                      <a:pt x="6079255" y="1414854"/>
                      <a:pt x="6079255" y="1414854"/>
                      <a:pt x="6080927" y="1414854"/>
                    </a:cubicBezTo>
                    <a:lnTo>
                      <a:pt x="6092629" y="1414854"/>
                    </a:lnTo>
                    <a:cubicBezTo>
                      <a:pt x="6092629" y="1414854"/>
                      <a:pt x="6092629" y="1414854"/>
                      <a:pt x="6092629" y="1413111"/>
                    </a:cubicBezTo>
                    <a:lnTo>
                      <a:pt x="6092629" y="1400906"/>
                    </a:lnTo>
                    <a:cubicBezTo>
                      <a:pt x="6092629" y="1400906"/>
                      <a:pt x="6092629" y="1400906"/>
                      <a:pt x="6090957" y="1400906"/>
                    </a:cubicBezTo>
                    <a:lnTo>
                      <a:pt x="6079255" y="1400906"/>
                    </a:lnTo>
                    <a:cubicBezTo>
                      <a:pt x="6079255" y="1400906"/>
                      <a:pt x="6079255" y="1400906"/>
                      <a:pt x="6079255" y="1399599"/>
                    </a:cubicBezTo>
                    <a:lnTo>
                      <a:pt x="6079255" y="1390445"/>
                    </a:lnTo>
                    <a:cubicBezTo>
                      <a:pt x="6079255" y="1390445"/>
                      <a:pt x="6079255" y="1390445"/>
                      <a:pt x="6080927" y="1390445"/>
                    </a:cubicBezTo>
                    <a:lnTo>
                      <a:pt x="6092629" y="1390445"/>
                    </a:lnTo>
                    <a:cubicBezTo>
                      <a:pt x="6092629" y="1390445"/>
                      <a:pt x="6092629" y="1390445"/>
                      <a:pt x="6092629" y="1388702"/>
                    </a:cubicBezTo>
                    <a:lnTo>
                      <a:pt x="6092629" y="1376498"/>
                    </a:lnTo>
                    <a:cubicBezTo>
                      <a:pt x="6092629" y="1376498"/>
                      <a:pt x="6092629" y="1376498"/>
                      <a:pt x="6090957" y="1376498"/>
                    </a:cubicBezTo>
                    <a:lnTo>
                      <a:pt x="6079255" y="1376498"/>
                    </a:lnTo>
                    <a:cubicBezTo>
                      <a:pt x="6079255" y="1376498"/>
                      <a:pt x="6079255" y="1376498"/>
                      <a:pt x="6079255" y="1374755"/>
                    </a:cubicBezTo>
                    <a:lnTo>
                      <a:pt x="6079255" y="1362549"/>
                    </a:lnTo>
                    <a:cubicBezTo>
                      <a:pt x="6079255" y="1362549"/>
                      <a:pt x="6079255" y="1362549"/>
                      <a:pt x="6080927" y="1362549"/>
                    </a:cubicBezTo>
                    <a:lnTo>
                      <a:pt x="6092629" y="1362549"/>
                    </a:lnTo>
                    <a:cubicBezTo>
                      <a:pt x="6092629" y="1362549"/>
                      <a:pt x="6092629" y="1362549"/>
                      <a:pt x="6092629" y="1360806"/>
                    </a:cubicBezTo>
                    <a:lnTo>
                      <a:pt x="6092629" y="1348602"/>
                    </a:lnTo>
                    <a:cubicBezTo>
                      <a:pt x="6092629" y="1348602"/>
                      <a:pt x="6092629" y="1348602"/>
                      <a:pt x="6090957" y="1348602"/>
                    </a:cubicBezTo>
                    <a:lnTo>
                      <a:pt x="6079255" y="1348602"/>
                    </a:lnTo>
                    <a:cubicBezTo>
                      <a:pt x="6079255" y="1348602"/>
                      <a:pt x="6079255" y="1348602"/>
                      <a:pt x="6079255" y="1347294"/>
                    </a:cubicBezTo>
                    <a:lnTo>
                      <a:pt x="6079255" y="1338141"/>
                    </a:lnTo>
                    <a:cubicBezTo>
                      <a:pt x="6079255" y="1338141"/>
                      <a:pt x="6079255" y="1338141"/>
                      <a:pt x="6080927" y="1338141"/>
                    </a:cubicBezTo>
                    <a:lnTo>
                      <a:pt x="6092629" y="1338141"/>
                    </a:lnTo>
                    <a:cubicBezTo>
                      <a:pt x="6092629" y="1338141"/>
                      <a:pt x="6092629" y="1338141"/>
                      <a:pt x="6092629" y="1336397"/>
                    </a:cubicBezTo>
                    <a:lnTo>
                      <a:pt x="6092629" y="1324193"/>
                    </a:lnTo>
                    <a:cubicBezTo>
                      <a:pt x="6092629" y="1324193"/>
                      <a:pt x="6092629" y="1324193"/>
                      <a:pt x="6090957" y="1324193"/>
                    </a:cubicBezTo>
                    <a:lnTo>
                      <a:pt x="6079255" y="1324193"/>
                    </a:lnTo>
                    <a:cubicBezTo>
                      <a:pt x="6079255" y="1324193"/>
                      <a:pt x="6079255" y="1324193"/>
                      <a:pt x="6079255" y="1322450"/>
                    </a:cubicBezTo>
                    <a:lnTo>
                      <a:pt x="6079255" y="1310244"/>
                    </a:lnTo>
                    <a:cubicBezTo>
                      <a:pt x="6079255" y="1310244"/>
                      <a:pt x="6079255" y="1310244"/>
                      <a:pt x="6080927" y="1310244"/>
                    </a:cubicBezTo>
                    <a:lnTo>
                      <a:pt x="6092629" y="1310244"/>
                    </a:lnTo>
                    <a:cubicBezTo>
                      <a:pt x="6092629" y="1310244"/>
                      <a:pt x="6092629" y="1310244"/>
                      <a:pt x="6092629" y="1308938"/>
                    </a:cubicBezTo>
                    <a:lnTo>
                      <a:pt x="6092629" y="1299785"/>
                    </a:lnTo>
                    <a:cubicBezTo>
                      <a:pt x="6092629" y="1299785"/>
                      <a:pt x="6092629" y="1299785"/>
                      <a:pt x="6090957" y="1299785"/>
                    </a:cubicBezTo>
                    <a:lnTo>
                      <a:pt x="6079255" y="1299785"/>
                    </a:lnTo>
                    <a:cubicBezTo>
                      <a:pt x="6079255" y="1299785"/>
                      <a:pt x="6079255" y="1299785"/>
                      <a:pt x="6079255" y="1298040"/>
                    </a:cubicBezTo>
                    <a:lnTo>
                      <a:pt x="6079255" y="1285836"/>
                    </a:lnTo>
                    <a:cubicBezTo>
                      <a:pt x="6079255" y="1285836"/>
                      <a:pt x="6079255" y="1285836"/>
                      <a:pt x="6080927" y="1285836"/>
                    </a:cubicBezTo>
                    <a:lnTo>
                      <a:pt x="6092629" y="1285836"/>
                    </a:lnTo>
                    <a:cubicBezTo>
                      <a:pt x="6092629" y="1285836"/>
                      <a:pt x="6092629" y="1285836"/>
                      <a:pt x="6092629" y="1284093"/>
                    </a:cubicBezTo>
                    <a:lnTo>
                      <a:pt x="6092629" y="1271888"/>
                    </a:lnTo>
                    <a:cubicBezTo>
                      <a:pt x="6092629" y="1271888"/>
                      <a:pt x="6092629" y="1271888"/>
                      <a:pt x="6090957" y="1271888"/>
                    </a:cubicBezTo>
                    <a:lnTo>
                      <a:pt x="6079255" y="1271888"/>
                    </a:lnTo>
                    <a:cubicBezTo>
                      <a:pt x="6079255" y="1271888"/>
                      <a:pt x="6079255" y="1271888"/>
                      <a:pt x="6079255" y="1270145"/>
                    </a:cubicBezTo>
                    <a:lnTo>
                      <a:pt x="6079255" y="1257941"/>
                    </a:lnTo>
                    <a:cubicBezTo>
                      <a:pt x="6079255" y="1257941"/>
                      <a:pt x="6079255" y="1257941"/>
                      <a:pt x="6080927" y="1257941"/>
                    </a:cubicBezTo>
                    <a:lnTo>
                      <a:pt x="6092629" y="1257941"/>
                    </a:lnTo>
                    <a:cubicBezTo>
                      <a:pt x="6092629" y="1257941"/>
                      <a:pt x="6092629" y="1257941"/>
                      <a:pt x="6092629" y="1256633"/>
                    </a:cubicBezTo>
                    <a:lnTo>
                      <a:pt x="6092629" y="1247480"/>
                    </a:lnTo>
                    <a:cubicBezTo>
                      <a:pt x="6092629" y="1247480"/>
                      <a:pt x="6092629" y="1247480"/>
                      <a:pt x="6090957" y="1247480"/>
                    </a:cubicBezTo>
                    <a:lnTo>
                      <a:pt x="6079255" y="1247480"/>
                    </a:lnTo>
                    <a:cubicBezTo>
                      <a:pt x="6079255" y="1247480"/>
                      <a:pt x="6079255" y="1247480"/>
                      <a:pt x="6079255" y="1245737"/>
                    </a:cubicBezTo>
                    <a:lnTo>
                      <a:pt x="6079255" y="1233531"/>
                    </a:lnTo>
                    <a:cubicBezTo>
                      <a:pt x="6079255" y="1233531"/>
                      <a:pt x="6079255" y="1233531"/>
                      <a:pt x="6080927" y="1233531"/>
                    </a:cubicBezTo>
                    <a:lnTo>
                      <a:pt x="6092629" y="1233531"/>
                    </a:lnTo>
                    <a:cubicBezTo>
                      <a:pt x="6092629" y="1233531"/>
                      <a:pt x="6092629" y="1233531"/>
                      <a:pt x="6092629" y="1231788"/>
                    </a:cubicBezTo>
                    <a:lnTo>
                      <a:pt x="6092629" y="1219584"/>
                    </a:lnTo>
                    <a:cubicBezTo>
                      <a:pt x="6092629" y="1219584"/>
                      <a:pt x="6092629" y="1219584"/>
                      <a:pt x="6090957" y="1219584"/>
                    </a:cubicBezTo>
                    <a:lnTo>
                      <a:pt x="6079255" y="1219584"/>
                    </a:lnTo>
                    <a:cubicBezTo>
                      <a:pt x="6079255" y="1219584"/>
                      <a:pt x="6079255" y="1219584"/>
                      <a:pt x="6079255" y="1217840"/>
                    </a:cubicBezTo>
                    <a:lnTo>
                      <a:pt x="6079255" y="1205636"/>
                    </a:lnTo>
                    <a:cubicBezTo>
                      <a:pt x="6079255" y="1205636"/>
                      <a:pt x="6079255" y="1205636"/>
                      <a:pt x="6080927" y="1205636"/>
                    </a:cubicBezTo>
                    <a:lnTo>
                      <a:pt x="6092629" y="1205636"/>
                    </a:lnTo>
                    <a:cubicBezTo>
                      <a:pt x="6092629" y="1205636"/>
                      <a:pt x="6092629" y="1205636"/>
                      <a:pt x="6092629" y="1204328"/>
                    </a:cubicBezTo>
                    <a:lnTo>
                      <a:pt x="6092629" y="1195175"/>
                    </a:lnTo>
                    <a:cubicBezTo>
                      <a:pt x="6092629" y="1195175"/>
                      <a:pt x="6092629" y="1195175"/>
                      <a:pt x="6090957" y="1195175"/>
                    </a:cubicBezTo>
                    <a:lnTo>
                      <a:pt x="6079255" y="1195175"/>
                    </a:lnTo>
                    <a:cubicBezTo>
                      <a:pt x="6079255" y="1195175"/>
                      <a:pt x="6079255" y="1195175"/>
                      <a:pt x="6079255" y="1193432"/>
                    </a:cubicBezTo>
                    <a:lnTo>
                      <a:pt x="6079255" y="1181226"/>
                    </a:lnTo>
                    <a:cubicBezTo>
                      <a:pt x="6079255" y="1181226"/>
                      <a:pt x="6079255" y="1181226"/>
                      <a:pt x="6080927" y="1181226"/>
                    </a:cubicBezTo>
                    <a:lnTo>
                      <a:pt x="6092629" y="1181226"/>
                    </a:lnTo>
                    <a:cubicBezTo>
                      <a:pt x="6092629" y="1181226"/>
                      <a:pt x="6092629" y="1181226"/>
                      <a:pt x="6090957" y="1178612"/>
                    </a:cubicBezTo>
                    <a:lnTo>
                      <a:pt x="6079255" y="1160306"/>
                    </a:lnTo>
                    <a:cubicBezTo>
                      <a:pt x="6079255" y="1160306"/>
                      <a:pt x="6079255" y="1160306"/>
                      <a:pt x="6079255" y="1104513"/>
                    </a:cubicBezTo>
                    <a:cubicBezTo>
                      <a:pt x="6079255" y="1104513"/>
                      <a:pt x="6079255" y="1104513"/>
                      <a:pt x="6303271" y="1104513"/>
                    </a:cubicBezTo>
                    <a:cubicBezTo>
                      <a:pt x="6303271" y="1104513"/>
                      <a:pt x="6303271" y="1104513"/>
                      <a:pt x="6323331" y="1135896"/>
                    </a:cubicBezTo>
                    <a:cubicBezTo>
                      <a:pt x="6323331" y="1135896"/>
                      <a:pt x="6323331" y="1135896"/>
                      <a:pt x="6323331" y="1205636"/>
                    </a:cubicBezTo>
                    <a:cubicBezTo>
                      <a:pt x="6323331" y="1205636"/>
                      <a:pt x="6323331" y="1205636"/>
                      <a:pt x="6321659" y="1205636"/>
                    </a:cubicBezTo>
                    <a:lnTo>
                      <a:pt x="6309957" y="1205636"/>
                    </a:lnTo>
                    <a:cubicBezTo>
                      <a:pt x="6309957" y="1205636"/>
                      <a:pt x="6309957" y="1205636"/>
                      <a:pt x="6309957" y="1207379"/>
                    </a:cubicBezTo>
                    <a:lnTo>
                      <a:pt x="6309957" y="1219584"/>
                    </a:lnTo>
                    <a:cubicBezTo>
                      <a:pt x="6309957" y="1219584"/>
                      <a:pt x="6309957" y="1219584"/>
                      <a:pt x="6311629" y="1219584"/>
                    </a:cubicBezTo>
                    <a:lnTo>
                      <a:pt x="6323331" y="1219584"/>
                    </a:lnTo>
                    <a:cubicBezTo>
                      <a:pt x="6323331" y="1219584"/>
                      <a:pt x="6323331" y="1219584"/>
                      <a:pt x="6323331" y="1221327"/>
                    </a:cubicBezTo>
                    <a:lnTo>
                      <a:pt x="6323331" y="1233531"/>
                    </a:lnTo>
                    <a:cubicBezTo>
                      <a:pt x="6323331" y="1233531"/>
                      <a:pt x="6323331" y="1233531"/>
                      <a:pt x="6321659" y="1233531"/>
                    </a:cubicBezTo>
                    <a:lnTo>
                      <a:pt x="6309957" y="1233531"/>
                    </a:lnTo>
                    <a:cubicBezTo>
                      <a:pt x="6309957" y="1233531"/>
                      <a:pt x="6309957" y="1233531"/>
                      <a:pt x="6309957" y="1235274"/>
                    </a:cubicBezTo>
                    <a:lnTo>
                      <a:pt x="6309957" y="1247480"/>
                    </a:lnTo>
                    <a:cubicBezTo>
                      <a:pt x="6309957" y="1247480"/>
                      <a:pt x="6309957" y="1247480"/>
                      <a:pt x="6311629" y="1247480"/>
                    </a:cubicBezTo>
                    <a:lnTo>
                      <a:pt x="6323331" y="1247480"/>
                    </a:lnTo>
                    <a:cubicBezTo>
                      <a:pt x="6323331" y="1247480"/>
                      <a:pt x="6323331" y="1247480"/>
                      <a:pt x="6323331" y="1248788"/>
                    </a:cubicBezTo>
                    <a:lnTo>
                      <a:pt x="6323331" y="1257941"/>
                    </a:lnTo>
                    <a:cubicBezTo>
                      <a:pt x="6323331" y="1257941"/>
                      <a:pt x="6323331" y="1257941"/>
                      <a:pt x="6321659" y="1257941"/>
                    </a:cubicBezTo>
                    <a:lnTo>
                      <a:pt x="6309957" y="1257941"/>
                    </a:lnTo>
                    <a:cubicBezTo>
                      <a:pt x="6309957" y="1257941"/>
                      <a:pt x="6309957" y="1257941"/>
                      <a:pt x="6309957" y="1259684"/>
                    </a:cubicBezTo>
                    <a:lnTo>
                      <a:pt x="6309957" y="1271888"/>
                    </a:lnTo>
                    <a:cubicBezTo>
                      <a:pt x="6309957" y="1271888"/>
                      <a:pt x="6309957" y="1271888"/>
                      <a:pt x="6311629" y="1271888"/>
                    </a:cubicBezTo>
                    <a:lnTo>
                      <a:pt x="6323331" y="1271888"/>
                    </a:lnTo>
                    <a:cubicBezTo>
                      <a:pt x="6323331" y="1271888"/>
                      <a:pt x="6323331" y="1271888"/>
                      <a:pt x="6323331" y="1273632"/>
                    </a:cubicBezTo>
                    <a:lnTo>
                      <a:pt x="6323331" y="1285836"/>
                    </a:lnTo>
                    <a:cubicBezTo>
                      <a:pt x="6323331" y="1285836"/>
                      <a:pt x="6323331" y="1285836"/>
                      <a:pt x="6321659" y="1285836"/>
                    </a:cubicBezTo>
                    <a:lnTo>
                      <a:pt x="6309957" y="1285836"/>
                    </a:lnTo>
                    <a:cubicBezTo>
                      <a:pt x="6309957" y="1285836"/>
                      <a:pt x="6309957" y="1285836"/>
                      <a:pt x="6309957" y="1287579"/>
                    </a:cubicBezTo>
                    <a:lnTo>
                      <a:pt x="6309957" y="1299785"/>
                    </a:lnTo>
                    <a:cubicBezTo>
                      <a:pt x="6309957" y="1299785"/>
                      <a:pt x="6309957" y="1299785"/>
                      <a:pt x="6311629" y="1299785"/>
                    </a:cubicBezTo>
                    <a:lnTo>
                      <a:pt x="6323331" y="1299785"/>
                    </a:lnTo>
                    <a:cubicBezTo>
                      <a:pt x="6323331" y="1299785"/>
                      <a:pt x="6323331" y="1299785"/>
                      <a:pt x="6323331" y="1301091"/>
                    </a:cubicBezTo>
                    <a:lnTo>
                      <a:pt x="6323331" y="1310244"/>
                    </a:lnTo>
                    <a:cubicBezTo>
                      <a:pt x="6323331" y="1310244"/>
                      <a:pt x="6323331" y="1310244"/>
                      <a:pt x="6321659" y="1310244"/>
                    </a:cubicBezTo>
                    <a:lnTo>
                      <a:pt x="6309957" y="1310244"/>
                    </a:lnTo>
                    <a:cubicBezTo>
                      <a:pt x="6309957" y="1310244"/>
                      <a:pt x="6309957" y="1310244"/>
                      <a:pt x="6309957" y="1311989"/>
                    </a:cubicBezTo>
                    <a:lnTo>
                      <a:pt x="6309957" y="1324193"/>
                    </a:lnTo>
                    <a:cubicBezTo>
                      <a:pt x="6309957" y="1324193"/>
                      <a:pt x="6309957" y="1324193"/>
                      <a:pt x="6311629" y="1324193"/>
                    </a:cubicBezTo>
                    <a:lnTo>
                      <a:pt x="6323331" y="1324193"/>
                    </a:lnTo>
                    <a:cubicBezTo>
                      <a:pt x="6323331" y="1324193"/>
                      <a:pt x="6323331" y="1324193"/>
                      <a:pt x="6323331" y="1325936"/>
                    </a:cubicBezTo>
                    <a:lnTo>
                      <a:pt x="6323331" y="1338141"/>
                    </a:lnTo>
                    <a:cubicBezTo>
                      <a:pt x="6323331" y="1338141"/>
                      <a:pt x="6323331" y="1338141"/>
                      <a:pt x="6321659" y="1338141"/>
                    </a:cubicBezTo>
                    <a:lnTo>
                      <a:pt x="6309957" y="1338141"/>
                    </a:lnTo>
                    <a:cubicBezTo>
                      <a:pt x="6309957" y="1338141"/>
                      <a:pt x="6309957" y="1338141"/>
                      <a:pt x="6309957" y="1339448"/>
                    </a:cubicBezTo>
                    <a:lnTo>
                      <a:pt x="6309957" y="1348602"/>
                    </a:lnTo>
                    <a:cubicBezTo>
                      <a:pt x="6309957" y="1348602"/>
                      <a:pt x="6309957" y="1348602"/>
                      <a:pt x="6311629" y="1348602"/>
                    </a:cubicBezTo>
                    <a:lnTo>
                      <a:pt x="6323331" y="1348602"/>
                    </a:lnTo>
                    <a:cubicBezTo>
                      <a:pt x="6323331" y="1348602"/>
                      <a:pt x="6323331" y="1348602"/>
                      <a:pt x="6323331" y="1350345"/>
                    </a:cubicBezTo>
                    <a:lnTo>
                      <a:pt x="6323331" y="1362549"/>
                    </a:lnTo>
                    <a:cubicBezTo>
                      <a:pt x="6323331" y="1362549"/>
                      <a:pt x="6323331" y="1362549"/>
                      <a:pt x="6321659" y="1362549"/>
                    </a:cubicBezTo>
                    <a:lnTo>
                      <a:pt x="6309957" y="1362549"/>
                    </a:lnTo>
                    <a:cubicBezTo>
                      <a:pt x="6309957" y="1362549"/>
                      <a:pt x="6309957" y="1362549"/>
                      <a:pt x="6309957" y="1364292"/>
                    </a:cubicBezTo>
                    <a:lnTo>
                      <a:pt x="6309957" y="1376498"/>
                    </a:lnTo>
                    <a:cubicBezTo>
                      <a:pt x="6309957" y="1376498"/>
                      <a:pt x="6309957" y="1376498"/>
                      <a:pt x="6311629" y="1376498"/>
                    </a:cubicBezTo>
                    <a:lnTo>
                      <a:pt x="6323331" y="1376498"/>
                    </a:lnTo>
                    <a:cubicBezTo>
                      <a:pt x="6323331" y="1376498"/>
                      <a:pt x="6323331" y="1376498"/>
                      <a:pt x="6323331" y="1378241"/>
                    </a:cubicBezTo>
                    <a:lnTo>
                      <a:pt x="6323331" y="1390445"/>
                    </a:lnTo>
                    <a:cubicBezTo>
                      <a:pt x="6323331" y="1390445"/>
                      <a:pt x="6323331" y="1390445"/>
                      <a:pt x="6321659" y="1390445"/>
                    </a:cubicBezTo>
                    <a:lnTo>
                      <a:pt x="6309957" y="1390445"/>
                    </a:lnTo>
                    <a:cubicBezTo>
                      <a:pt x="6309957" y="1390445"/>
                      <a:pt x="6309957" y="1390445"/>
                      <a:pt x="6309957" y="1391753"/>
                    </a:cubicBezTo>
                    <a:lnTo>
                      <a:pt x="6309957" y="1400906"/>
                    </a:lnTo>
                    <a:cubicBezTo>
                      <a:pt x="6309957" y="1400906"/>
                      <a:pt x="6309957" y="1400906"/>
                      <a:pt x="6311629" y="1400906"/>
                    </a:cubicBezTo>
                    <a:lnTo>
                      <a:pt x="6323331" y="1400906"/>
                    </a:lnTo>
                    <a:cubicBezTo>
                      <a:pt x="6323331" y="1400906"/>
                      <a:pt x="6323331" y="1400906"/>
                      <a:pt x="6323331" y="1402650"/>
                    </a:cubicBezTo>
                    <a:lnTo>
                      <a:pt x="6323331" y="1414854"/>
                    </a:lnTo>
                    <a:cubicBezTo>
                      <a:pt x="6323331" y="1414854"/>
                      <a:pt x="6323331" y="1414854"/>
                      <a:pt x="6321659" y="1414854"/>
                    </a:cubicBezTo>
                    <a:lnTo>
                      <a:pt x="6309957" y="1414854"/>
                    </a:lnTo>
                    <a:cubicBezTo>
                      <a:pt x="6309957" y="1414854"/>
                      <a:pt x="6309957" y="1414854"/>
                      <a:pt x="6309957" y="1416597"/>
                    </a:cubicBezTo>
                    <a:lnTo>
                      <a:pt x="6309957" y="1428803"/>
                    </a:lnTo>
                    <a:cubicBezTo>
                      <a:pt x="6309957" y="1428803"/>
                      <a:pt x="6309957" y="1428803"/>
                      <a:pt x="6311629" y="1428803"/>
                    </a:cubicBezTo>
                    <a:lnTo>
                      <a:pt x="6323331" y="1428803"/>
                    </a:lnTo>
                    <a:cubicBezTo>
                      <a:pt x="6323331" y="1428803"/>
                      <a:pt x="6323331" y="1428803"/>
                      <a:pt x="6323331" y="1430109"/>
                    </a:cubicBezTo>
                    <a:lnTo>
                      <a:pt x="6323331" y="1439262"/>
                    </a:lnTo>
                    <a:cubicBezTo>
                      <a:pt x="6323331" y="1439262"/>
                      <a:pt x="6323331" y="1439262"/>
                      <a:pt x="6321659" y="1439262"/>
                    </a:cubicBezTo>
                    <a:lnTo>
                      <a:pt x="6309957" y="1439262"/>
                    </a:lnTo>
                    <a:cubicBezTo>
                      <a:pt x="6309957" y="1439262"/>
                      <a:pt x="6309957" y="1439262"/>
                      <a:pt x="6309957" y="1441007"/>
                    </a:cubicBezTo>
                    <a:lnTo>
                      <a:pt x="6309957" y="1453211"/>
                    </a:lnTo>
                    <a:cubicBezTo>
                      <a:pt x="6309957" y="1453211"/>
                      <a:pt x="6309957" y="1453211"/>
                      <a:pt x="6311629" y="1453211"/>
                    </a:cubicBezTo>
                    <a:lnTo>
                      <a:pt x="6323331" y="1453211"/>
                    </a:lnTo>
                    <a:cubicBezTo>
                      <a:pt x="6323331" y="1453211"/>
                      <a:pt x="6323331" y="1453211"/>
                      <a:pt x="6323331" y="1454954"/>
                    </a:cubicBezTo>
                    <a:lnTo>
                      <a:pt x="6323331" y="1467159"/>
                    </a:lnTo>
                    <a:cubicBezTo>
                      <a:pt x="6323331" y="1467159"/>
                      <a:pt x="6323331" y="1467159"/>
                      <a:pt x="6321659" y="1467159"/>
                    </a:cubicBezTo>
                    <a:lnTo>
                      <a:pt x="6309957" y="1467159"/>
                    </a:lnTo>
                    <a:cubicBezTo>
                      <a:pt x="6309957" y="1467159"/>
                      <a:pt x="6309957" y="1467159"/>
                      <a:pt x="6309957" y="1468902"/>
                    </a:cubicBezTo>
                    <a:lnTo>
                      <a:pt x="6309957" y="1481106"/>
                    </a:lnTo>
                    <a:cubicBezTo>
                      <a:pt x="6309957" y="1481106"/>
                      <a:pt x="6309957" y="1481106"/>
                      <a:pt x="6311629" y="1481106"/>
                    </a:cubicBezTo>
                    <a:lnTo>
                      <a:pt x="6323331" y="1481106"/>
                    </a:lnTo>
                    <a:cubicBezTo>
                      <a:pt x="6323331" y="1481106"/>
                      <a:pt x="6323331" y="1481106"/>
                      <a:pt x="6323331" y="1482414"/>
                    </a:cubicBezTo>
                    <a:lnTo>
                      <a:pt x="6323331" y="1491567"/>
                    </a:lnTo>
                    <a:cubicBezTo>
                      <a:pt x="6323331" y="1491567"/>
                      <a:pt x="6323331" y="1491567"/>
                      <a:pt x="6321659" y="1491567"/>
                    </a:cubicBezTo>
                    <a:lnTo>
                      <a:pt x="6309957" y="1491567"/>
                    </a:lnTo>
                    <a:cubicBezTo>
                      <a:pt x="6309957" y="1491567"/>
                      <a:pt x="6309957" y="1491567"/>
                      <a:pt x="6309957" y="1493310"/>
                    </a:cubicBezTo>
                    <a:lnTo>
                      <a:pt x="6309957" y="1505516"/>
                    </a:lnTo>
                    <a:cubicBezTo>
                      <a:pt x="6309957" y="1505516"/>
                      <a:pt x="6309957" y="1505516"/>
                      <a:pt x="6346735" y="1536899"/>
                    </a:cubicBezTo>
                    <a:cubicBezTo>
                      <a:pt x="6346735" y="1543872"/>
                      <a:pt x="6346735" y="1543872"/>
                      <a:pt x="6345065" y="1543872"/>
                    </a:cubicBezTo>
                    <a:lnTo>
                      <a:pt x="6333361" y="1543872"/>
                    </a:lnTo>
                    <a:cubicBezTo>
                      <a:pt x="6333361" y="1543872"/>
                      <a:pt x="6333361" y="1543872"/>
                      <a:pt x="6333361" y="1582229"/>
                    </a:cubicBezTo>
                    <a:cubicBezTo>
                      <a:pt x="6333361" y="1582229"/>
                      <a:pt x="6333361" y="1582229"/>
                      <a:pt x="6335035" y="1582229"/>
                    </a:cubicBezTo>
                    <a:lnTo>
                      <a:pt x="6346735" y="1582229"/>
                    </a:lnTo>
                    <a:cubicBezTo>
                      <a:pt x="6346735" y="1582229"/>
                      <a:pt x="6346735" y="1582229"/>
                      <a:pt x="6346735" y="1580049"/>
                    </a:cubicBezTo>
                    <a:lnTo>
                      <a:pt x="6346735" y="1564794"/>
                    </a:lnTo>
                    <a:cubicBezTo>
                      <a:pt x="6346735" y="1564794"/>
                      <a:pt x="6346735" y="1564794"/>
                      <a:pt x="6348407" y="1563923"/>
                    </a:cubicBezTo>
                    <a:lnTo>
                      <a:pt x="6360109" y="1557821"/>
                    </a:lnTo>
                    <a:cubicBezTo>
                      <a:pt x="6360109" y="1557821"/>
                      <a:pt x="6360109" y="1557821"/>
                      <a:pt x="6363035" y="1557821"/>
                    </a:cubicBezTo>
                    <a:lnTo>
                      <a:pt x="6383515" y="1557821"/>
                    </a:lnTo>
                    <a:cubicBezTo>
                      <a:pt x="6383515" y="1557821"/>
                      <a:pt x="6383515" y="1557821"/>
                      <a:pt x="6383515" y="1559564"/>
                    </a:cubicBezTo>
                    <a:lnTo>
                      <a:pt x="6383515" y="1571768"/>
                    </a:lnTo>
                    <a:cubicBezTo>
                      <a:pt x="6383515" y="1571768"/>
                      <a:pt x="6383515" y="1571768"/>
                      <a:pt x="6386023" y="1571768"/>
                    </a:cubicBezTo>
                    <a:lnTo>
                      <a:pt x="6403577" y="1571768"/>
                    </a:lnTo>
                    <a:cubicBezTo>
                      <a:pt x="6403577" y="1578741"/>
                      <a:pt x="6403577" y="1578741"/>
                      <a:pt x="6405247" y="1578741"/>
                    </a:cubicBezTo>
                    <a:lnTo>
                      <a:pt x="6416951" y="1578741"/>
                    </a:lnTo>
                    <a:cubicBezTo>
                      <a:pt x="6416951" y="1578741"/>
                      <a:pt x="6416951" y="1578741"/>
                      <a:pt x="6453729" y="1627559"/>
                    </a:cubicBezTo>
                    <a:cubicBezTo>
                      <a:pt x="6453729" y="1627559"/>
                      <a:pt x="6453729" y="1627559"/>
                      <a:pt x="6453729" y="1679864"/>
                    </a:cubicBezTo>
                    <a:cubicBezTo>
                      <a:pt x="6453729" y="1679864"/>
                      <a:pt x="6453729" y="1679864"/>
                      <a:pt x="6455399" y="1679864"/>
                    </a:cubicBezTo>
                    <a:lnTo>
                      <a:pt x="6467103" y="1679864"/>
                    </a:lnTo>
                    <a:cubicBezTo>
                      <a:pt x="6467103" y="1679864"/>
                      <a:pt x="6467103" y="1679864"/>
                      <a:pt x="6467103" y="1676813"/>
                    </a:cubicBezTo>
                    <a:lnTo>
                      <a:pt x="6467103" y="1655456"/>
                    </a:lnTo>
                    <a:cubicBezTo>
                      <a:pt x="6467103" y="1655456"/>
                      <a:pt x="6467103" y="1655456"/>
                      <a:pt x="6468357" y="1655456"/>
                    </a:cubicBezTo>
                    <a:lnTo>
                      <a:pt x="6477133" y="1655456"/>
                    </a:lnTo>
                    <a:cubicBezTo>
                      <a:pt x="6477133" y="1655456"/>
                      <a:pt x="6477133" y="1655456"/>
                      <a:pt x="6477133" y="1657199"/>
                    </a:cubicBezTo>
                    <a:lnTo>
                      <a:pt x="6477133" y="1669403"/>
                    </a:lnTo>
                    <a:cubicBezTo>
                      <a:pt x="6490507" y="1672891"/>
                      <a:pt x="6490507" y="1672891"/>
                      <a:pt x="6490507" y="1596177"/>
                    </a:cubicBezTo>
                    <a:cubicBezTo>
                      <a:pt x="6490507" y="1596177"/>
                      <a:pt x="6490507" y="1596177"/>
                      <a:pt x="6547347" y="1596177"/>
                    </a:cubicBezTo>
                    <a:cubicBezTo>
                      <a:pt x="6547347" y="1596177"/>
                      <a:pt x="6547347" y="1596177"/>
                      <a:pt x="6547347" y="1484594"/>
                    </a:cubicBezTo>
                    <a:cubicBezTo>
                      <a:pt x="6547347" y="1484594"/>
                      <a:pt x="6547347" y="1484594"/>
                      <a:pt x="6600843" y="1484594"/>
                    </a:cubicBezTo>
                    <a:cubicBezTo>
                      <a:pt x="6600843" y="1484594"/>
                      <a:pt x="6600843" y="1484594"/>
                      <a:pt x="6600843" y="1483286"/>
                    </a:cubicBezTo>
                    <a:lnTo>
                      <a:pt x="6600843" y="1474133"/>
                    </a:lnTo>
                    <a:cubicBezTo>
                      <a:pt x="6600843" y="1474133"/>
                      <a:pt x="6600843" y="1474133"/>
                      <a:pt x="6634279" y="1474133"/>
                    </a:cubicBezTo>
                    <a:cubicBezTo>
                      <a:pt x="6634279" y="1474133"/>
                      <a:pt x="6634279" y="1474133"/>
                      <a:pt x="6634279" y="1414854"/>
                    </a:cubicBezTo>
                    <a:cubicBezTo>
                      <a:pt x="6627591" y="1414854"/>
                      <a:pt x="6627591" y="1414854"/>
                      <a:pt x="6627591" y="1412238"/>
                    </a:cubicBezTo>
                    <a:lnTo>
                      <a:pt x="6627591" y="1393932"/>
                    </a:lnTo>
                    <a:lnTo>
                      <a:pt x="6634279" y="1397420"/>
                    </a:lnTo>
                    <a:cubicBezTo>
                      <a:pt x="6634279" y="1397420"/>
                      <a:pt x="6634279" y="1397420"/>
                      <a:pt x="6640967" y="1362549"/>
                    </a:cubicBezTo>
                    <a:cubicBezTo>
                      <a:pt x="6640967" y="1362549"/>
                      <a:pt x="6640967" y="1362549"/>
                      <a:pt x="6647653" y="1397420"/>
                    </a:cubicBezTo>
                    <a:cubicBezTo>
                      <a:pt x="6650997" y="1393932"/>
                      <a:pt x="6650997" y="1393932"/>
                      <a:pt x="6651415" y="1392624"/>
                    </a:cubicBezTo>
                    <a:lnTo>
                      <a:pt x="6654341" y="1383471"/>
                    </a:lnTo>
                    <a:cubicBezTo>
                      <a:pt x="6654341" y="1383471"/>
                      <a:pt x="6654341" y="1383471"/>
                      <a:pt x="6655175" y="1381728"/>
                    </a:cubicBezTo>
                    <a:lnTo>
                      <a:pt x="6661027" y="1369523"/>
                    </a:lnTo>
                    <a:cubicBezTo>
                      <a:pt x="6661027" y="1369523"/>
                      <a:pt x="6661027" y="1369523"/>
                      <a:pt x="6661863" y="1367780"/>
                    </a:cubicBezTo>
                    <a:lnTo>
                      <a:pt x="6667715" y="1355576"/>
                    </a:lnTo>
                    <a:cubicBezTo>
                      <a:pt x="6667715" y="1355576"/>
                      <a:pt x="6667715" y="1355576"/>
                      <a:pt x="6669803" y="1354268"/>
                    </a:cubicBezTo>
                    <a:lnTo>
                      <a:pt x="6684431" y="1345115"/>
                    </a:lnTo>
                    <a:cubicBezTo>
                      <a:pt x="6684431" y="1345115"/>
                      <a:pt x="6684431" y="1345115"/>
                      <a:pt x="6686939" y="1343372"/>
                    </a:cubicBezTo>
                    <a:lnTo>
                      <a:pt x="6704493" y="1331166"/>
                    </a:lnTo>
                    <a:cubicBezTo>
                      <a:pt x="6704493" y="1331166"/>
                      <a:pt x="6704493" y="1331166"/>
                      <a:pt x="6705747" y="1329423"/>
                    </a:cubicBezTo>
                    <a:lnTo>
                      <a:pt x="6714523" y="1317219"/>
                    </a:lnTo>
                    <a:cubicBezTo>
                      <a:pt x="6714523" y="1317219"/>
                      <a:pt x="6714523" y="1317219"/>
                      <a:pt x="6715359" y="1314168"/>
                    </a:cubicBezTo>
                    <a:lnTo>
                      <a:pt x="6721211" y="1292810"/>
                    </a:lnTo>
                    <a:cubicBezTo>
                      <a:pt x="6721211" y="1292810"/>
                      <a:pt x="6721211" y="1292810"/>
                      <a:pt x="6722047" y="1295861"/>
                    </a:cubicBezTo>
                    <a:lnTo>
                      <a:pt x="6727897" y="1317219"/>
                    </a:lnTo>
                    <a:cubicBezTo>
                      <a:pt x="6727897" y="1317219"/>
                      <a:pt x="6727897" y="1317219"/>
                      <a:pt x="6728733" y="1318526"/>
                    </a:cubicBezTo>
                    <a:lnTo>
                      <a:pt x="6734585" y="1327680"/>
                    </a:lnTo>
                    <a:cubicBezTo>
                      <a:pt x="6734585" y="1327680"/>
                      <a:pt x="6734585" y="1327680"/>
                      <a:pt x="6736675" y="1329423"/>
                    </a:cubicBezTo>
                    <a:lnTo>
                      <a:pt x="6751303" y="1341627"/>
                    </a:lnTo>
                    <a:cubicBezTo>
                      <a:pt x="6751303" y="1341627"/>
                      <a:pt x="6751303" y="1341627"/>
                      <a:pt x="6752975" y="1343372"/>
                    </a:cubicBezTo>
                    <a:lnTo>
                      <a:pt x="6764675" y="1355576"/>
                    </a:lnTo>
                    <a:cubicBezTo>
                      <a:pt x="6764675" y="1355576"/>
                      <a:pt x="6764675" y="1355576"/>
                      <a:pt x="6766349" y="1357319"/>
                    </a:cubicBezTo>
                    <a:lnTo>
                      <a:pt x="6778051" y="1369523"/>
                    </a:lnTo>
                    <a:cubicBezTo>
                      <a:pt x="6778051" y="1369523"/>
                      <a:pt x="6778051" y="1369523"/>
                      <a:pt x="6778469" y="1371267"/>
                    </a:cubicBezTo>
                    <a:lnTo>
                      <a:pt x="6781393" y="1383471"/>
                    </a:lnTo>
                    <a:cubicBezTo>
                      <a:pt x="6781393" y="1383471"/>
                      <a:pt x="6781393" y="1383471"/>
                      <a:pt x="6781811" y="1385214"/>
                    </a:cubicBezTo>
                    <a:lnTo>
                      <a:pt x="6784737" y="1397420"/>
                    </a:lnTo>
                    <a:cubicBezTo>
                      <a:pt x="6791423" y="1397420"/>
                      <a:pt x="6791423" y="1397420"/>
                      <a:pt x="6794767" y="1362549"/>
                    </a:cubicBezTo>
                    <a:cubicBezTo>
                      <a:pt x="6794767" y="1362549"/>
                      <a:pt x="6794767" y="1362549"/>
                      <a:pt x="6801455" y="1397420"/>
                    </a:cubicBezTo>
                    <a:cubicBezTo>
                      <a:pt x="6808141" y="1397420"/>
                      <a:pt x="6808141" y="1397420"/>
                      <a:pt x="6808141" y="1400034"/>
                    </a:cubicBezTo>
                    <a:lnTo>
                      <a:pt x="6808141" y="1418342"/>
                    </a:lnTo>
                    <a:cubicBezTo>
                      <a:pt x="6801455" y="1418342"/>
                      <a:pt x="6801455" y="1418342"/>
                      <a:pt x="6801455" y="1467159"/>
                    </a:cubicBezTo>
                    <a:cubicBezTo>
                      <a:pt x="6801455" y="1467159"/>
                      <a:pt x="6801455" y="1467159"/>
                      <a:pt x="6803127" y="1467159"/>
                    </a:cubicBezTo>
                    <a:lnTo>
                      <a:pt x="6814829" y="1467159"/>
                    </a:lnTo>
                    <a:cubicBezTo>
                      <a:pt x="6814829" y="1474133"/>
                      <a:pt x="6814829" y="1474133"/>
                      <a:pt x="6816083" y="1474133"/>
                    </a:cubicBezTo>
                    <a:lnTo>
                      <a:pt x="6824859" y="1474133"/>
                    </a:lnTo>
                    <a:cubicBezTo>
                      <a:pt x="6824859" y="1474133"/>
                      <a:pt x="6824859" y="1474133"/>
                      <a:pt x="6824859" y="1472390"/>
                    </a:cubicBezTo>
                    <a:lnTo>
                      <a:pt x="6824859" y="1460184"/>
                    </a:lnTo>
                    <a:cubicBezTo>
                      <a:pt x="6824859" y="1460184"/>
                      <a:pt x="6824859" y="1460184"/>
                      <a:pt x="6828203" y="1460184"/>
                    </a:cubicBezTo>
                    <a:lnTo>
                      <a:pt x="6851607" y="1460184"/>
                    </a:lnTo>
                    <a:cubicBezTo>
                      <a:pt x="6851607" y="1460184"/>
                      <a:pt x="6851607" y="1460184"/>
                      <a:pt x="6851607" y="1457133"/>
                    </a:cubicBezTo>
                    <a:lnTo>
                      <a:pt x="6851607" y="1435776"/>
                    </a:lnTo>
                    <a:cubicBezTo>
                      <a:pt x="6851607" y="1435776"/>
                      <a:pt x="6851607" y="1435776"/>
                      <a:pt x="6908447" y="1435776"/>
                    </a:cubicBezTo>
                    <a:cubicBezTo>
                      <a:pt x="6908447" y="1435776"/>
                      <a:pt x="6908447" y="1435776"/>
                      <a:pt x="6908447" y="1437956"/>
                    </a:cubicBezTo>
                    <a:lnTo>
                      <a:pt x="6908447" y="1453211"/>
                    </a:lnTo>
                    <a:cubicBezTo>
                      <a:pt x="6908447" y="1453211"/>
                      <a:pt x="6908447" y="1453211"/>
                      <a:pt x="6938539" y="1453211"/>
                    </a:cubicBezTo>
                    <a:cubicBezTo>
                      <a:pt x="6938539" y="1453211"/>
                      <a:pt x="6938539" y="1453211"/>
                      <a:pt x="6938539" y="1456698"/>
                    </a:cubicBezTo>
                    <a:lnTo>
                      <a:pt x="6938539" y="1481106"/>
                    </a:lnTo>
                    <a:cubicBezTo>
                      <a:pt x="6931853" y="1481106"/>
                      <a:pt x="6931853" y="1481106"/>
                      <a:pt x="6931853" y="1482414"/>
                    </a:cubicBezTo>
                    <a:lnTo>
                      <a:pt x="6931853" y="1491567"/>
                    </a:lnTo>
                    <a:cubicBezTo>
                      <a:pt x="6938539" y="1491567"/>
                      <a:pt x="6938539" y="1491567"/>
                      <a:pt x="6938539" y="1494183"/>
                    </a:cubicBezTo>
                    <a:lnTo>
                      <a:pt x="6938539" y="1512489"/>
                    </a:lnTo>
                    <a:lnTo>
                      <a:pt x="6931853" y="1519463"/>
                    </a:lnTo>
                    <a:cubicBezTo>
                      <a:pt x="6931853" y="1519463"/>
                      <a:pt x="6931853" y="1519463"/>
                      <a:pt x="6931853" y="1603151"/>
                    </a:cubicBezTo>
                    <a:cubicBezTo>
                      <a:pt x="6931853" y="1603151"/>
                      <a:pt x="6931853" y="1603151"/>
                      <a:pt x="6934777" y="1603151"/>
                    </a:cubicBezTo>
                    <a:lnTo>
                      <a:pt x="6955257" y="1603151"/>
                    </a:lnTo>
                    <a:cubicBezTo>
                      <a:pt x="6955257" y="1610124"/>
                      <a:pt x="6955257" y="1610124"/>
                      <a:pt x="6957763" y="1610124"/>
                    </a:cubicBezTo>
                    <a:lnTo>
                      <a:pt x="6975319" y="1610124"/>
                    </a:lnTo>
                    <a:cubicBezTo>
                      <a:pt x="6975319" y="1610124"/>
                      <a:pt x="6975319" y="1610124"/>
                      <a:pt x="6975319" y="1613175"/>
                    </a:cubicBezTo>
                    <a:lnTo>
                      <a:pt x="6975319" y="1634534"/>
                    </a:lnTo>
                    <a:cubicBezTo>
                      <a:pt x="6975319" y="1634534"/>
                      <a:pt x="6975319" y="1634534"/>
                      <a:pt x="6977827" y="1634534"/>
                    </a:cubicBezTo>
                    <a:lnTo>
                      <a:pt x="6995379" y="1634534"/>
                    </a:lnTo>
                    <a:cubicBezTo>
                      <a:pt x="6995379" y="1634534"/>
                      <a:pt x="6995379" y="1634534"/>
                      <a:pt x="6995379" y="1631483"/>
                    </a:cubicBezTo>
                    <a:lnTo>
                      <a:pt x="6995379" y="1610124"/>
                    </a:lnTo>
                    <a:cubicBezTo>
                      <a:pt x="6995379" y="1610124"/>
                      <a:pt x="6995379" y="1610124"/>
                      <a:pt x="6998303" y="1608381"/>
                    </a:cubicBezTo>
                    <a:lnTo>
                      <a:pt x="7018783" y="1596177"/>
                    </a:lnTo>
                    <a:cubicBezTo>
                      <a:pt x="7018783" y="1596177"/>
                      <a:pt x="7018783" y="1596177"/>
                      <a:pt x="7018783" y="1564794"/>
                    </a:cubicBezTo>
                    <a:cubicBezTo>
                      <a:pt x="7012097" y="1564794"/>
                      <a:pt x="7012097" y="1564794"/>
                      <a:pt x="7012097" y="1529924"/>
                    </a:cubicBezTo>
                    <a:cubicBezTo>
                      <a:pt x="7012097" y="1529924"/>
                      <a:pt x="7012097" y="1529924"/>
                      <a:pt x="7013767" y="1529924"/>
                    </a:cubicBezTo>
                    <a:lnTo>
                      <a:pt x="7025471" y="1529924"/>
                    </a:lnTo>
                    <a:cubicBezTo>
                      <a:pt x="7025471" y="1526438"/>
                      <a:pt x="7025471" y="1526438"/>
                      <a:pt x="7055563" y="1526438"/>
                    </a:cubicBezTo>
                    <a:cubicBezTo>
                      <a:pt x="7055563" y="1526438"/>
                      <a:pt x="7055563" y="1526438"/>
                      <a:pt x="7055563" y="1524693"/>
                    </a:cubicBezTo>
                    <a:lnTo>
                      <a:pt x="7055563" y="1512489"/>
                    </a:lnTo>
                    <a:cubicBezTo>
                      <a:pt x="7055563" y="1512489"/>
                      <a:pt x="7055563" y="1512489"/>
                      <a:pt x="7058071" y="1512489"/>
                    </a:cubicBezTo>
                    <a:lnTo>
                      <a:pt x="7075623" y="1512489"/>
                    </a:lnTo>
                    <a:cubicBezTo>
                      <a:pt x="7075623" y="1512489"/>
                      <a:pt x="7075623" y="1512489"/>
                      <a:pt x="7075623" y="1338141"/>
                    </a:cubicBezTo>
                    <a:cubicBezTo>
                      <a:pt x="7075623" y="1338141"/>
                      <a:pt x="7075623" y="1338141"/>
                      <a:pt x="7077295" y="1338141"/>
                    </a:cubicBezTo>
                    <a:lnTo>
                      <a:pt x="7088997" y="1338141"/>
                    </a:lnTo>
                    <a:cubicBezTo>
                      <a:pt x="7088997" y="1338141"/>
                      <a:pt x="7088997" y="1338141"/>
                      <a:pt x="7088997" y="1334654"/>
                    </a:cubicBezTo>
                    <a:lnTo>
                      <a:pt x="7088997" y="1310244"/>
                    </a:lnTo>
                    <a:cubicBezTo>
                      <a:pt x="7092341" y="1310244"/>
                      <a:pt x="7092341" y="1310244"/>
                      <a:pt x="7092341" y="1240505"/>
                    </a:cubicBezTo>
                    <a:cubicBezTo>
                      <a:pt x="7092341" y="1240505"/>
                      <a:pt x="7092341" y="1240505"/>
                      <a:pt x="7094013" y="1240505"/>
                    </a:cubicBezTo>
                    <a:lnTo>
                      <a:pt x="7105715" y="1240505"/>
                    </a:lnTo>
                    <a:cubicBezTo>
                      <a:pt x="7105715" y="1240505"/>
                      <a:pt x="7105715" y="1240505"/>
                      <a:pt x="7105715" y="1242249"/>
                    </a:cubicBezTo>
                    <a:lnTo>
                      <a:pt x="7105715" y="1254453"/>
                    </a:lnTo>
                    <a:cubicBezTo>
                      <a:pt x="7112401" y="1254453"/>
                      <a:pt x="7112401" y="1254453"/>
                      <a:pt x="7112401" y="1250966"/>
                    </a:cubicBezTo>
                    <a:lnTo>
                      <a:pt x="7112401" y="1226558"/>
                    </a:lnTo>
                    <a:cubicBezTo>
                      <a:pt x="7112401" y="1226558"/>
                      <a:pt x="7112401" y="1226558"/>
                      <a:pt x="7114491" y="1225686"/>
                    </a:cubicBezTo>
                    <a:lnTo>
                      <a:pt x="7129119" y="1219584"/>
                    </a:lnTo>
                    <a:cubicBezTo>
                      <a:pt x="7129119" y="1219584"/>
                      <a:pt x="7129119" y="1219584"/>
                      <a:pt x="7130791" y="1220456"/>
                    </a:cubicBezTo>
                    <a:lnTo>
                      <a:pt x="7142493" y="1226558"/>
                    </a:lnTo>
                    <a:cubicBezTo>
                      <a:pt x="7142493" y="1226558"/>
                      <a:pt x="7142493" y="1226558"/>
                      <a:pt x="7145001" y="1226558"/>
                    </a:cubicBezTo>
                    <a:lnTo>
                      <a:pt x="7162555" y="1226558"/>
                    </a:lnTo>
                    <a:cubicBezTo>
                      <a:pt x="7162555" y="1226558"/>
                      <a:pt x="7162555" y="1226558"/>
                      <a:pt x="7162555" y="1181226"/>
                    </a:cubicBezTo>
                    <a:cubicBezTo>
                      <a:pt x="7162555" y="1181226"/>
                      <a:pt x="7162555" y="1181226"/>
                      <a:pt x="7164227" y="1181226"/>
                    </a:cubicBezTo>
                    <a:lnTo>
                      <a:pt x="7175927" y="1181226"/>
                    </a:lnTo>
                    <a:cubicBezTo>
                      <a:pt x="7175927" y="1188201"/>
                      <a:pt x="7175927" y="1188201"/>
                      <a:pt x="7178017" y="1188201"/>
                    </a:cubicBezTo>
                    <a:lnTo>
                      <a:pt x="7192647" y="1188201"/>
                    </a:lnTo>
                    <a:cubicBezTo>
                      <a:pt x="7192647" y="1181226"/>
                      <a:pt x="7192647" y="1181226"/>
                      <a:pt x="7194319" y="1181226"/>
                    </a:cubicBezTo>
                    <a:lnTo>
                      <a:pt x="7206021" y="1181226"/>
                    </a:lnTo>
                    <a:cubicBezTo>
                      <a:pt x="7206021" y="1181226"/>
                      <a:pt x="7206021" y="1181226"/>
                      <a:pt x="7206021" y="1233531"/>
                    </a:cubicBezTo>
                    <a:cubicBezTo>
                      <a:pt x="7206021" y="1233531"/>
                      <a:pt x="7206021" y="1233531"/>
                      <a:pt x="7208111" y="1235274"/>
                    </a:cubicBezTo>
                    <a:lnTo>
                      <a:pt x="7222739" y="1247480"/>
                    </a:lnTo>
                    <a:cubicBezTo>
                      <a:pt x="7219395" y="1257941"/>
                      <a:pt x="7219395" y="1257941"/>
                      <a:pt x="7256173" y="1257941"/>
                    </a:cubicBezTo>
                    <a:cubicBezTo>
                      <a:pt x="7256173" y="1257941"/>
                      <a:pt x="7256173" y="1257941"/>
                      <a:pt x="7256173" y="1255761"/>
                    </a:cubicBezTo>
                    <a:lnTo>
                      <a:pt x="7256173" y="1240505"/>
                    </a:lnTo>
                    <a:cubicBezTo>
                      <a:pt x="7256173" y="1240505"/>
                      <a:pt x="7256173" y="1240505"/>
                      <a:pt x="7299639" y="1226558"/>
                    </a:cubicBezTo>
                    <a:cubicBezTo>
                      <a:pt x="7299639" y="1226558"/>
                      <a:pt x="7299639" y="1226558"/>
                      <a:pt x="7299639" y="1224815"/>
                    </a:cubicBezTo>
                    <a:lnTo>
                      <a:pt x="7299639" y="1212609"/>
                    </a:lnTo>
                    <a:cubicBezTo>
                      <a:pt x="7299639" y="1212609"/>
                      <a:pt x="7299639" y="1212609"/>
                      <a:pt x="7300893" y="1212609"/>
                    </a:cubicBezTo>
                    <a:lnTo>
                      <a:pt x="7309669" y="1212609"/>
                    </a:lnTo>
                    <a:cubicBezTo>
                      <a:pt x="7309669" y="1212609"/>
                      <a:pt x="7309669" y="1212609"/>
                      <a:pt x="7309669" y="1211303"/>
                    </a:cubicBezTo>
                    <a:lnTo>
                      <a:pt x="7309669" y="1202148"/>
                    </a:lnTo>
                    <a:cubicBezTo>
                      <a:pt x="7309669" y="1202148"/>
                      <a:pt x="7309669" y="1202148"/>
                      <a:pt x="7313013" y="1202148"/>
                    </a:cubicBezTo>
                    <a:lnTo>
                      <a:pt x="7336417" y="1202148"/>
                    </a:lnTo>
                    <a:cubicBezTo>
                      <a:pt x="7336417" y="1202148"/>
                      <a:pt x="7336417" y="1202148"/>
                      <a:pt x="7336417" y="1203456"/>
                    </a:cubicBezTo>
                    <a:lnTo>
                      <a:pt x="7336417" y="1212609"/>
                    </a:lnTo>
                    <a:cubicBezTo>
                      <a:pt x="7336417" y="1212609"/>
                      <a:pt x="7336417" y="1212609"/>
                      <a:pt x="7338925" y="1212609"/>
                    </a:cubicBezTo>
                    <a:lnTo>
                      <a:pt x="7356479" y="1212609"/>
                    </a:lnTo>
                    <a:cubicBezTo>
                      <a:pt x="7356479" y="1212609"/>
                      <a:pt x="7356479" y="1212609"/>
                      <a:pt x="7356479" y="1215225"/>
                    </a:cubicBezTo>
                    <a:lnTo>
                      <a:pt x="7356479" y="1233531"/>
                    </a:lnTo>
                    <a:cubicBezTo>
                      <a:pt x="7356479" y="1233531"/>
                      <a:pt x="7356479" y="1233531"/>
                      <a:pt x="7393257" y="1233531"/>
                    </a:cubicBezTo>
                    <a:cubicBezTo>
                      <a:pt x="7393257" y="1233531"/>
                      <a:pt x="7393257" y="1233531"/>
                      <a:pt x="7393257" y="1231788"/>
                    </a:cubicBezTo>
                    <a:lnTo>
                      <a:pt x="7393257" y="1219584"/>
                    </a:lnTo>
                    <a:cubicBezTo>
                      <a:pt x="7393257" y="1219584"/>
                      <a:pt x="7393257" y="1219584"/>
                      <a:pt x="7395347" y="1219584"/>
                    </a:cubicBezTo>
                    <a:lnTo>
                      <a:pt x="7409975" y="1219584"/>
                    </a:lnTo>
                    <a:cubicBezTo>
                      <a:pt x="7409975" y="1219584"/>
                      <a:pt x="7409975" y="1219584"/>
                      <a:pt x="7409975" y="1217840"/>
                    </a:cubicBezTo>
                    <a:lnTo>
                      <a:pt x="7409975" y="1205636"/>
                    </a:lnTo>
                    <a:cubicBezTo>
                      <a:pt x="7409975" y="1205636"/>
                      <a:pt x="7409975" y="1205636"/>
                      <a:pt x="7412483" y="1205636"/>
                    </a:cubicBezTo>
                    <a:lnTo>
                      <a:pt x="7430035" y="1205636"/>
                    </a:lnTo>
                    <a:cubicBezTo>
                      <a:pt x="7430035" y="1205636"/>
                      <a:pt x="7430035" y="1205636"/>
                      <a:pt x="7430035" y="1207379"/>
                    </a:cubicBezTo>
                    <a:lnTo>
                      <a:pt x="7430035" y="1219584"/>
                    </a:lnTo>
                    <a:cubicBezTo>
                      <a:pt x="7436723" y="1219584"/>
                      <a:pt x="7436723" y="1219584"/>
                      <a:pt x="7436723" y="1135896"/>
                    </a:cubicBezTo>
                    <a:cubicBezTo>
                      <a:pt x="7436723" y="1135896"/>
                      <a:pt x="7436723" y="1135896"/>
                      <a:pt x="7587181" y="1135896"/>
                    </a:cubicBezTo>
                    <a:cubicBezTo>
                      <a:pt x="7587181" y="1135896"/>
                      <a:pt x="7587181" y="1135896"/>
                      <a:pt x="7587181" y="1247480"/>
                    </a:cubicBezTo>
                    <a:cubicBezTo>
                      <a:pt x="7587181" y="1247480"/>
                      <a:pt x="7587181" y="1247480"/>
                      <a:pt x="7590525" y="1247480"/>
                    </a:cubicBezTo>
                    <a:lnTo>
                      <a:pt x="7613929" y="1247480"/>
                    </a:lnTo>
                    <a:cubicBezTo>
                      <a:pt x="7613929" y="1247480"/>
                      <a:pt x="7613929" y="1247480"/>
                      <a:pt x="7613929" y="1121948"/>
                    </a:cubicBezTo>
                    <a:cubicBezTo>
                      <a:pt x="7613929" y="1121948"/>
                      <a:pt x="7613929" y="1121948"/>
                      <a:pt x="7647365" y="1104513"/>
                    </a:cubicBezTo>
                    <a:cubicBezTo>
                      <a:pt x="7647365" y="1104513"/>
                      <a:pt x="7647365" y="1104513"/>
                      <a:pt x="7690831" y="1104513"/>
                    </a:cubicBezTo>
                    <a:cubicBezTo>
                      <a:pt x="7690831" y="1104513"/>
                      <a:pt x="7690831" y="1104513"/>
                      <a:pt x="7693757" y="1101899"/>
                    </a:cubicBezTo>
                    <a:lnTo>
                      <a:pt x="7714235" y="1083591"/>
                    </a:lnTo>
                    <a:cubicBezTo>
                      <a:pt x="7714235" y="1083591"/>
                      <a:pt x="7714235" y="1083591"/>
                      <a:pt x="7771075" y="1083591"/>
                    </a:cubicBezTo>
                    <a:cubicBezTo>
                      <a:pt x="7771075" y="1083591"/>
                      <a:pt x="7771075" y="1083591"/>
                      <a:pt x="7771075" y="1086207"/>
                    </a:cubicBezTo>
                    <a:lnTo>
                      <a:pt x="7771075" y="1104513"/>
                    </a:lnTo>
                    <a:cubicBezTo>
                      <a:pt x="7771075" y="1104513"/>
                      <a:pt x="7771075" y="1104513"/>
                      <a:pt x="7827915" y="1104513"/>
                    </a:cubicBezTo>
                    <a:cubicBezTo>
                      <a:pt x="7827915" y="1104513"/>
                      <a:pt x="7827915" y="1104513"/>
                      <a:pt x="7827915" y="1240505"/>
                    </a:cubicBezTo>
                    <a:cubicBezTo>
                      <a:pt x="7827915" y="1240505"/>
                      <a:pt x="7827915" y="1240505"/>
                      <a:pt x="7830005" y="1240505"/>
                    </a:cubicBezTo>
                    <a:lnTo>
                      <a:pt x="7844633" y="1240505"/>
                    </a:lnTo>
                    <a:cubicBezTo>
                      <a:pt x="7844633" y="1240505"/>
                      <a:pt x="7844633" y="1240505"/>
                      <a:pt x="7844633" y="1439262"/>
                    </a:cubicBezTo>
                    <a:cubicBezTo>
                      <a:pt x="7844633" y="1439262"/>
                      <a:pt x="7844633" y="1439262"/>
                      <a:pt x="7847975" y="1439262"/>
                    </a:cubicBezTo>
                    <a:lnTo>
                      <a:pt x="7871381" y="1439262"/>
                    </a:lnTo>
                    <a:cubicBezTo>
                      <a:pt x="7871381" y="1439262"/>
                      <a:pt x="7871381" y="1439262"/>
                      <a:pt x="7871381" y="1310244"/>
                    </a:cubicBezTo>
                    <a:cubicBezTo>
                      <a:pt x="7871381" y="1310244"/>
                      <a:pt x="7871381" y="1310244"/>
                      <a:pt x="7872635" y="1309373"/>
                    </a:cubicBezTo>
                    <a:lnTo>
                      <a:pt x="7881411" y="1303271"/>
                    </a:lnTo>
                    <a:cubicBezTo>
                      <a:pt x="7888099" y="1303271"/>
                      <a:pt x="7888099" y="1303271"/>
                      <a:pt x="7888099" y="1305014"/>
                    </a:cubicBezTo>
                    <a:lnTo>
                      <a:pt x="7888099" y="1317219"/>
                    </a:lnTo>
                    <a:cubicBezTo>
                      <a:pt x="7888099" y="1317219"/>
                      <a:pt x="7888099" y="1317219"/>
                      <a:pt x="7891441" y="1315475"/>
                    </a:cubicBezTo>
                    <a:lnTo>
                      <a:pt x="7914847" y="1303271"/>
                    </a:lnTo>
                    <a:cubicBezTo>
                      <a:pt x="7914847" y="1303271"/>
                      <a:pt x="7914847" y="1303271"/>
                      <a:pt x="7917773" y="1303271"/>
                    </a:cubicBezTo>
                    <a:lnTo>
                      <a:pt x="7938251" y="1303271"/>
                    </a:lnTo>
                    <a:cubicBezTo>
                      <a:pt x="7938251" y="1303271"/>
                      <a:pt x="7938251" y="1303271"/>
                      <a:pt x="7938251" y="1540385"/>
                    </a:cubicBezTo>
                    <a:cubicBezTo>
                      <a:pt x="7938251" y="1540385"/>
                      <a:pt x="7938251" y="1540385"/>
                      <a:pt x="7985061" y="1547360"/>
                    </a:cubicBezTo>
                    <a:cubicBezTo>
                      <a:pt x="7985061" y="1543872"/>
                      <a:pt x="7985061" y="1540385"/>
                      <a:pt x="7985061" y="1536899"/>
                    </a:cubicBezTo>
                    <a:cubicBezTo>
                      <a:pt x="8001779" y="1536899"/>
                      <a:pt x="8018495" y="1536899"/>
                      <a:pt x="8035213" y="1536899"/>
                    </a:cubicBezTo>
                    <a:cubicBezTo>
                      <a:pt x="8035213" y="1519463"/>
                      <a:pt x="8035213" y="1505516"/>
                      <a:pt x="8035213" y="1491567"/>
                    </a:cubicBezTo>
                    <a:lnTo>
                      <a:pt x="8048587" y="1491567"/>
                    </a:lnTo>
                    <a:cubicBezTo>
                      <a:pt x="8048587" y="1470645"/>
                      <a:pt x="8048587" y="1453211"/>
                      <a:pt x="8048587" y="1432289"/>
                    </a:cubicBezTo>
                    <a:cubicBezTo>
                      <a:pt x="8051931" y="1432289"/>
                      <a:pt x="8055275" y="1432289"/>
                      <a:pt x="8058619" y="1432289"/>
                    </a:cubicBezTo>
                    <a:cubicBezTo>
                      <a:pt x="8058619" y="1411367"/>
                      <a:pt x="8058619" y="1393932"/>
                      <a:pt x="8058619" y="1373010"/>
                    </a:cubicBezTo>
                    <a:cubicBezTo>
                      <a:pt x="8065305" y="1373010"/>
                      <a:pt x="8071991" y="1373010"/>
                      <a:pt x="8082023" y="1373010"/>
                    </a:cubicBezTo>
                    <a:cubicBezTo>
                      <a:pt x="8105427" y="1366037"/>
                      <a:pt x="8132175" y="1352088"/>
                      <a:pt x="8155579" y="1341627"/>
                    </a:cubicBezTo>
                    <a:cubicBezTo>
                      <a:pt x="8158923" y="1331166"/>
                      <a:pt x="8158923" y="1320705"/>
                      <a:pt x="8158923" y="1310244"/>
                    </a:cubicBezTo>
                    <a:cubicBezTo>
                      <a:pt x="8162267" y="1320705"/>
                      <a:pt x="8162267" y="1331166"/>
                      <a:pt x="8165611" y="1341627"/>
                    </a:cubicBezTo>
                    <a:cubicBezTo>
                      <a:pt x="8192359" y="1355576"/>
                      <a:pt x="8215763" y="1369523"/>
                      <a:pt x="8242511" y="1383471"/>
                    </a:cubicBezTo>
                    <a:cubicBezTo>
                      <a:pt x="8242511" y="1379993"/>
                      <a:pt x="8242511" y="1376516"/>
                      <a:pt x="8242511" y="1376498"/>
                    </a:cubicBezTo>
                    <a:cubicBezTo>
                      <a:pt x="8249197" y="1376498"/>
                      <a:pt x="8255887" y="1376498"/>
                      <a:pt x="8262573" y="1376498"/>
                    </a:cubicBezTo>
                    <a:cubicBezTo>
                      <a:pt x="8262573" y="1393932"/>
                      <a:pt x="8262573" y="1414854"/>
                      <a:pt x="8262573" y="1432289"/>
                    </a:cubicBezTo>
                    <a:cubicBezTo>
                      <a:pt x="8265917" y="1432289"/>
                      <a:pt x="8269259" y="1432289"/>
                      <a:pt x="8272603" y="1432289"/>
                    </a:cubicBezTo>
                    <a:cubicBezTo>
                      <a:pt x="8272603" y="1453211"/>
                      <a:pt x="8272603" y="1474133"/>
                      <a:pt x="8272603" y="1498541"/>
                    </a:cubicBezTo>
                    <a:cubicBezTo>
                      <a:pt x="8275947" y="1498541"/>
                      <a:pt x="8279291" y="1498541"/>
                      <a:pt x="8282635" y="1498541"/>
                    </a:cubicBezTo>
                    <a:cubicBezTo>
                      <a:pt x="8282635" y="1509002"/>
                      <a:pt x="8282635" y="1519463"/>
                      <a:pt x="8282635" y="1529924"/>
                    </a:cubicBezTo>
                    <a:cubicBezTo>
                      <a:pt x="8289321" y="1529924"/>
                      <a:pt x="8296007" y="1529924"/>
                      <a:pt x="8302695" y="1529924"/>
                    </a:cubicBezTo>
                    <a:cubicBezTo>
                      <a:pt x="8302695" y="1547360"/>
                      <a:pt x="8302695" y="1561307"/>
                      <a:pt x="8302695" y="1578741"/>
                    </a:cubicBezTo>
                    <a:cubicBezTo>
                      <a:pt x="8346161" y="1575255"/>
                      <a:pt x="8386283" y="1571768"/>
                      <a:pt x="8429747" y="1568280"/>
                    </a:cubicBezTo>
                    <a:cubicBezTo>
                      <a:pt x="8429747" y="1550846"/>
                      <a:pt x="8429747" y="1536899"/>
                      <a:pt x="8429747" y="1519463"/>
                    </a:cubicBezTo>
                    <a:cubicBezTo>
                      <a:pt x="8453153" y="1519463"/>
                      <a:pt x="8476557" y="1519463"/>
                      <a:pt x="8496619" y="1519463"/>
                    </a:cubicBezTo>
                    <a:cubicBezTo>
                      <a:pt x="8496619" y="1509002"/>
                      <a:pt x="8496619" y="1502028"/>
                      <a:pt x="8496619" y="1491567"/>
                    </a:cubicBezTo>
                    <a:cubicBezTo>
                      <a:pt x="8543429" y="1491567"/>
                      <a:pt x="8590237" y="1491567"/>
                      <a:pt x="8637047" y="1491567"/>
                    </a:cubicBezTo>
                    <a:cubicBezTo>
                      <a:pt x="8637047" y="1498541"/>
                      <a:pt x="8637047" y="1502028"/>
                      <a:pt x="8637047" y="1509002"/>
                    </a:cubicBezTo>
                    <a:cubicBezTo>
                      <a:pt x="8667139" y="1509002"/>
                      <a:pt x="8697229" y="1509002"/>
                      <a:pt x="8727321" y="1509002"/>
                    </a:cubicBezTo>
                    <a:cubicBezTo>
                      <a:pt x="8727321" y="1512489"/>
                      <a:pt x="8727321" y="1515977"/>
                      <a:pt x="8727321" y="1519463"/>
                    </a:cubicBezTo>
                    <a:cubicBezTo>
                      <a:pt x="8734007" y="1519463"/>
                      <a:pt x="8744039" y="1519463"/>
                      <a:pt x="8754069" y="1519463"/>
                    </a:cubicBezTo>
                    <a:cubicBezTo>
                      <a:pt x="8754069" y="1522950"/>
                      <a:pt x="8754069" y="1526438"/>
                      <a:pt x="8754069" y="1529924"/>
                    </a:cubicBezTo>
                    <a:cubicBezTo>
                      <a:pt x="8760755" y="1529924"/>
                      <a:pt x="8770787" y="1529924"/>
                      <a:pt x="8777473" y="1529924"/>
                    </a:cubicBezTo>
                    <a:cubicBezTo>
                      <a:pt x="8777473" y="1519920"/>
                      <a:pt x="8777473" y="1509917"/>
                      <a:pt x="8777473" y="1499913"/>
                    </a:cubicBezTo>
                    <a:lnTo>
                      <a:pt x="8882887" y="1682495"/>
                    </a:lnTo>
                    <a:lnTo>
                      <a:pt x="0" y="1682495"/>
                    </a:lnTo>
                    <a:lnTo>
                      <a:pt x="63077" y="1573241"/>
                    </a:lnTo>
                    <a:cubicBezTo>
                      <a:pt x="82889" y="1571585"/>
                      <a:pt x="102742" y="1569932"/>
                      <a:pt x="123345" y="1568279"/>
                    </a:cubicBezTo>
                    <a:cubicBezTo>
                      <a:pt x="123345" y="1550844"/>
                      <a:pt x="123345" y="1536897"/>
                      <a:pt x="123345" y="1519461"/>
                    </a:cubicBezTo>
                    <a:cubicBezTo>
                      <a:pt x="146749" y="1519461"/>
                      <a:pt x="170153" y="1519461"/>
                      <a:pt x="190215" y="1519461"/>
                    </a:cubicBezTo>
                    <a:cubicBezTo>
                      <a:pt x="190215" y="1509000"/>
                      <a:pt x="190215" y="1502027"/>
                      <a:pt x="190215" y="1491566"/>
                    </a:cubicBezTo>
                    <a:cubicBezTo>
                      <a:pt x="237025" y="1491566"/>
                      <a:pt x="283834" y="1491566"/>
                      <a:pt x="330643" y="1491566"/>
                    </a:cubicBezTo>
                    <a:cubicBezTo>
                      <a:pt x="330643" y="1498539"/>
                      <a:pt x="330643" y="1502027"/>
                      <a:pt x="330643" y="1509000"/>
                    </a:cubicBezTo>
                    <a:cubicBezTo>
                      <a:pt x="360735" y="1509000"/>
                      <a:pt x="390826" y="1509000"/>
                      <a:pt x="420917" y="1509000"/>
                    </a:cubicBezTo>
                    <a:cubicBezTo>
                      <a:pt x="420917" y="1512488"/>
                      <a:pt x="420917" y="1515975"/>
                      <a:pt x="420917" y="1519461"/>
                    </a:cubicBezTo>
                    <a:cubicBezTo>
                      <a:pt x="427605" y="1519461"/>
                      <a:pt x="437635" y="1519461"/>
                      <a:pt x="447665" y="1519461"/>
                    </a:cubicBezTo>
                    <a:cubicBezTo>
                      <a:pt x="447665" y="1522949"/>
                      <a:pt x="447665" y="1526436"/>
                      <a:pt x="447665" y="1529922"/>
                    </a:cubicBezTo>
                    <a:cubicBezTo>
                      <a:pt x="454353" y="1529922"/>
                      <a:pt x="464383" y="1529922"/>
                      <a:pt x="471070" y="1529922"/>
                    </a:cubicBezTo>
                    <a:cubicBezTo>
                      <a:pt x="471070" y="1477619"/>
                      <a:pt x="471070" y="1425314"/>
                      <a:pt x="471070" y="1373009"/>
                    </a:cubicBezTo>
                    <a:cubicBezTo>
                      <a:pt x="494475" y="1366035"/>
                      <a:pt x="517881" y="1359062"/>
                      <a:pt x="541285" y="1352087"/>
                    </a:cubicBezTo>
                    <a:cubicBezTo>
                      <a:pt x="584751" y="1352087"/>
                      <a:pt x="628216" y="1352087"/>
                      <a:pt x="671681" y="1352087"/>
                    </a:cubicBezTo>
                    <a:cubicBezTo>
                      <a:pt x="671681" y="1268400"/>
                      <a:pt x="671681" y="1184712"/>
                      <a:pt x="671681" y="1101026"/>
                    </a:cubicBezTo>
                    <a:cubicBezTo>
                      <a:pt x="681712" y="1094051"/>
                      <a:pt x="695086" y="1090565"/>
                      <a:pt x="708460" y="1083590"/>
                    </a:cubicBezTo>
                    <a:cubicBezTo>
                      <a:pt x="761956" y="1076616"/>
                      <a:pt x="815453" y="1066155"/>
                      <a:pt x="868949" y="1055694"/>
                    </a:cubicBezTo>
                    <a:cubicBezTo>
                      <a:pt x="889011" y="1062668"/>
                      <a:pt x="905728" y="1069643"/>
                      <a:pt x="925789" y="1073129"/>
                    </a:cubicBezTo>
                    <a:cubicBezTo>
                      <a:pt x="929133" y="1076616"/>
                      <a:pt x="932476" y="1080104"/>
                      <a:pt x="935819" y="1083590"/>
                    </a:cubicBezTo>
                    <a:cubicBezTo>
                      <a:pt x="935819" y="1240503"/>
                      <a:pt x="935819" y="1397418"/>
                      <a:pt x="935819" y="1550844"/>
                    </a:cubicBezTo>
                    <a:cubicBezTo>
                      <a:pt x="942507" y="1550844"/>
                      <a:pt x="949193" y="1550844"/>
                      <a:pt x="959224" y="1550844"/>
                    </a:cubicBezTo>
                    <a:cubicBezTo>
                      <a:pt x="959224" y="1488080"/>
                      <a:pt x="959224" y="1425314"/>
                      <a:pt x="959224" y="1362548"/>
                    </a:cubicBezTo>
                    <a:cubicBezTo>
                      <a:pt x="965911" y="1362548"/>
                      <a:pt x="972598" y="1362548"/>
                      <a:pt x="979285" y="1362548"/>
                    </a:cubicBezTo>
                    <a:cubicBezTo>
                      <a:pt x="979285" y="1355574"/>
                      <a:pt x="979285" y="1352087"/>
                      <a:pt x="979285" y="1345113"/>
                    </a:cubicBezTo>
                    <a:cubicBezTo>
                      <a:pt x="985972" y="1341626"/>
                      <a:pt x="992659" y="1338140"/>
                      <a:pt x="999346" y="1334652"/>
                    </a:cubicBezTo>
                    <a:lnTo>
                      <a:pt x="1016063" y="1334652"/>
                    </a:lnTo>
                    <a:cubicBezTo>
                      <a:pt x="1016063" y="1327679"/>
                      <a:pt x="1016063" y="1324191"/>
                      <a:pt x="1016063" y="1317218"/>
                    </a:cubicBezTo>
                    <a:cubicBezTo>
                      <a:pt x="1019407" y="1313730"/>
                      <a:pt x="1026094" y="1310243"/>
                      <a:pt x="1029437" y="1306757"/>
                    </a:cubicBezTo>
                    <a:cubicBezTo>
                      <a:pt x="1039469" y="1306757"/>
                      <a:pt x="1052843" y="1306757"/>
                      <a:pt x="1062874" y="1306757"/>
                    </a:cubicBezTo>
                    <a:cubicBezTo>
                      <a:pt x="1062874" y="1324191"/>
                      <a:pt x="1062874" y="1345113"/>
                      <a:pt x="1062874" y="1362548"/>
                    </a:cubicBezTo>
                    <a:cubicBezTo>
                      <a:pt x="1086279" y="1362548"/>
                      <a:pt x="1109683" y="1362548"/>
                      <a:pt x="1133087" y="1362548"/>
                    </a:cubicBezTo>
                    <a:cubicBezTo>
                      <a:pt x="1133087" y="1428801"/>
                      <a:pt x="1133087" y="1491566"/>
                      <a:pt x="1133087" y="1557819"/>
                    </a:cubicBezTo>
                    <a:cubicBezTo>
                      <a:pt x="1143118" y="1557819"/>
                      <a:pt x="1153149" y="1557819"/>
                      <a:pt x="1159835" y="1557819"/>
                    </a:cubicBezTo>
                    <a:cubicBezTo>
                      <a:pt x="1169866" y="1554332"/>
                      <a:pt x="1176553" y="1550844"/>
                      <a:pt x="1186583" y="1547358"/>
                    </a:cubicBezTo>
                    <a:cubicBezTo>
                      <a:pt x="1186583" y="1540383"/>
                      <a:pt x="1186583" y="1536897"/>
                      <a:pt x="1186583" y="1533410"/>
                    </a:cubicBezTo>
                    <a:cubicBezTo>
                      <a:pt x="1183240" y="1533410"/>
                      <a:pt x="1179897" y="1529922"/>
                      <a:pt x="1176553" y="1529922"/>
                    </a:cubicBezTo>
                    <a:cubicBezTo>
                      <a:pt x="1176553" y="1526436"/>
                      <a:pt x="1176553" y="1522949"/>
                      <a:pt x="1176553" y="1519461"/>
                    </a:cubicBezTo>
                    <a:cubicBezTo>
                      <a:pt x="1179897" y="1515975"/>
                      <a:pt x="1183240" y="1515975"/>
                      <a:pt x="1186583" y="1512488"/>
                    </a:cubicBezTo>
                    <a:cubicBezTo>
                      <a:pt x="1186583" y="1488080"/>
                      <a:pt x="1186583" y="1460183"/>
                      <a:pt x="1186583" y="1435775"/>
                    </a:cubicBezTo>
                    <a:cubicBezTo>
                      <a:pt x="1183240" y="1435775"/>
                      <a:pt x="1179897" y="1432287"/>
                      <a:pt x="1176553" y="1432287"/>
                    </a:cubicBezTo>
                    <a:cubicBezTo>
                      <a:pt x="1176553" y="1428801"/>
                      <a:pt x="1176553" y="1425314"/>
                      <a:pt x="1176553" y="1421826"/>
                    </a:cubicBezTo>
                    <a:cubicBezTo>
                      <a:pt x="1179897" y="1418340"/>
                      <a:pt x="1183240" y="1418340"/>
                      <a:pt x="1186583" y="1414853"/>
                    </a:cubicBezTo>
                    <a:lnTo>
                      <a:pt x="1193271" y="1407879"/>
                    </a:lnTo>
                    <a:lnTo>
                      <a:pt x="1193271" y="1393931"/>
                    </a:lnTo>
                    <a:cubicBezTo>
                      <a:pt x="1189927" y="1393931"/>
                      <a:pt x="1189927" y="1393931"/>
                      <a:pt x="1186583" y="1393931"/>
                    </a:cubicBezTo>
                    <a:cubicBezTo>
                      <a:pt x="1186583" y="1390443"/>
                      <a:pt x="1186583" y="1386957"/>
                      <a:pt x="1186583" y="1383470"/>
                    </a:cubicBezTo>
                    <a:cubicBezTo>
                      <a:pt x="1189927" y="1383470"/>
                      <a:pt x="1193271" y="1379982"/>
                      <a:pt x="1196614" y="1376496"/>
                    </a:cubicBezTo>
                    <a:cubicBezTo>
                      <a:pt x="1199957" y="1334652"/>
                      <a:pt x="1209988" y="1299783"/>
                      <a:pt x="1250110" y="1278861"/>
                    </a:cubicBezTo>
                    <a:cubicBezTo>
                      <a:pt x="1246767" y="1278861"/>
                      <a:pt x="1246767" y="1275374"/>
                      <a:pt x="1243423" y="1275374"/>
                    </a:cubicBezTo>
                    <a:cubicBezTo>
                      <a:pt x="1243423" y="1271886"/>
                      <a:pt x="1243423" y="1268400"/>
                      <a:pt x="1243423" y="1264913"/>
                    </a:cubicBezTo>
                    <a:cubicBezTo>
                      <a:pt x="1246767" y="1264913"/>
                      <a:pt x="1250110" y="1261425"/>
                      <a:pt x="1253453" y="1261425"/>
                    </a:cubicBezTo>
                    <a:cubicBezTo>
                      <a:pt x="1253453" y="1254452"/>
                      <a:pt x="1253453" y="1250964"/>
                      <a:pt x="1253453" y="1247478"/>
                    </a:cubicBezTo>
                    <a:cubicBezTo>
                      <a:pt x="1256797" y="1247478"/>
                      <a:pt x="1256797" y="1247478"/>
                      <a:pt x="1260141" y="1247478"/>
                    </a:cubicBezTo>
                    <a:cubicBezTo>
                      <a:pt x="1260141" y="1237017"/>
                      <a:pt x="1260141" y="1226556"/>
                      <a:pt x="1260141" y="1216095"/>
                    </a:cubicBezTo>
                    <a:cubicBezTo>
                      <a:pt x="1256797" y="1216095"/>
                      <a:pt x="1256797" y="1216095"/>
                      <a:pt x="1253453" y="1216095"/>
                    </a:cubicBezTo>
                    <a:cubicBezTo>
                      <a:pt x="1253453" y="1212608"/>
                      <a:pt x="1253453" y="1212608"/>
                      <a:pt x="1253453" y="1209122"/>
                    </a:cubicBezTo>
                    <a:lnTo>
                      <a:pt x="1260141" y="1205634"/>
                    </a:lnTo>
                    <a:cubicBezTo>
                      <a:pt x="1266827" y="1198661"/>
                      <a:pt x="1270171" y="1191686"/>
                      <a:pt x="1276858" y="1181225"/>
                    </a:cubicBezTo>
                    <a:cubicBezTo>
                      <a:pt x="1280201" y="1174251"/>
                      <a:pt x="1280201" y="1170765"/>
                      <a:pt x="1280201" y="1167278"/>
                    </a:cubicBezTo>
                    <a:cubicBezTo>
                      <a:pt x="1273515" y="1156817"/>
                      <a:pt x="1273515" y="1139382"/>
                      <a:pt x="1280201" y="1128921"/>
                    </a:cubicBezTo>
                    <a:cubicBezTo>
                      <a:pt x="1280203" y="1128917"/>
                      <a:pt x="1280225" y="1128848"/>
                      <a:pt x="1280620" y="1127613"/>
                    </a:cubicBezTo>
                    <a:lnTo>
                      <a:pt x="1283545" y="1118460"/>
                    </a:lnTo>
                    <a:cubicBezTo>
                      <a:pt x="1283547" y="1118465"/>
                      <a:pt x="1283569" y="1118534"/>
                      <a:pt x="1283963" y="1119768"/>
                    </a:cubicBezTo>
                    <a:lnTo>
                      <a:pt x="1286889" y="1128921"/>
                    </a:lnTo>
                    <a:cubicBezTo>
                      <a:pt x="1293575" y="1139382"/>
                      <a:pt x="1296919" y="1156817"/>
                      <a:pt x="1290232" y="1167278"/>
                    </a:cubicBezTo>
                    <a:cubicBezTo>
                      <a:pt x="1290232" y="1170765"/>
                      <a:pt x="1290232" y="1174251"/>
                      <a:pt x="1290232" y="1177739"/>
                    </a:cubicBezTo>
                    <a:cubicBezTo>
                      <a:pt x="1296919" y="1188200"/>
                      <a:pt x="1303606" y="1198661"/>
                      <a:pt x="1306951" y="1205634"/>
                    </a:cubicBezTo>
                    <a:cubicBezTo>
                      <a:pt x="1310295" y="1205634"/>
                      <a:pt x="1310295" y="1209122"/>
                      <a:pt x="1313638" y="1209122"/>
                    </a:cubicBezTo>
                    <a:cubicBezTo>
                      <a:pt x="1313638" y="1212608"/>
                      <a:pt x="1313638" y="1212608"/>
                      <a:pt x="1313638" y="1216095"/>
                    </a:cubicBezTo>
                    <a:cubicBezTo>
                      <a:pt x="1310295" y="1226556"/>
                      <a:pt x="1310295" y="1237017"/>
                      <a:pt x="1310295" y="1247478"/>
                    </a:cubicBezTo>
                    <a:cubicBezTo>
                      <a:pt x="1316981" y="1250964"/>
                      <a:pt x="1316981" y="1254452"/>
                      <a:pt x="1316981" y="1261425"/>
                    </a:cubicBezTo>
                    <a:lnTo>
                      <a:pt x="1323669" y="1264913"/>
                    </a:lnTo>
                    <a:cubicBezTo>
                      <a:pt x="1323669" y="1268400"/>
                      <a:pt x="1323669" y="1271886"/>
                      <a:pt x="1323669" y="1275374"/>
                    </a:cubicBezTo>
                    <a:cubicBezTo>
                      <a:pt x="1320325" y="1278861"/>
                      <a:pt x="1320325" y="1278861"/>
                      <a:pt x="1316981" y="1278861"/>
                    </a:cubicBezTo>
                    <a:cubicBezTo>
                      <a:pt x="1337042" y="1289322"/>
                      <a:pt x="1348745" y="1303270"/>
                      <a:pt x="1356268" y="1319833"/>
                    </a:cubicBezTo>
                    <a:lnTo>
                      <a:pt x="1369603" y="1373009"/>
                    </a:lnTo>
                    <a:lnTo>
                      <a:pt x="1417287" y="1373009"/>
                    </a:lnTo>
                    <a:lnTo>
                      <a:pt x="1417287" y="1329494"/>
                    </a:lnTo>
                    <a:lnTo>
                      <a:pt x="1409211" y="1329494"/>
                    </a:lnTo>
                    <a:cubicBezTo>
                      <a:pt x="1409211" y="1329459"/>
                      <a:pt x="1409211" y="1326621"/>
                      <a:pt x="1409211" y="1086294"/>
                    </a:cubicBezTo>
                    <a:cubicBezTo>
                      <a:pt x="1409228" y="1086294"/>
                      <a:pt x="1409934" y="1086294"/>
                      <a:pt x="1439612" y="1086294"/>
                    </a:cubicBezTo>
                    <a:cubicBezTo>
                      <a:pt x="1439618" y="1086285"/>
                      <a:pt x="1439673" y="1086162"/>
                      <a:pt x="1440372" y="1084673"/>
                    </a:cubicBezTo>
                    <a:lnTo>
                      <a:pt x="1445691" y="1073324"/>
                    </a:lnTo>
                    <a:cubicBezTo>
                      <a:pt x="1445705" y="1073325"/>
                      <a:pt x="1445874" y="1073352"/>
                      <a:pt x="1448352" y="1073729"/>
                    </a:cubicBezTo>
                    <a:lnTo>
                      <a:pt x="1466972" y="1076565"/>
                    </a:lnTo>
                    <a:cubicBezTo>
                      <a:pt x="1466976" y="1076580"/>
                      <a:pt x="1467033" y="1076732"/>
                      <a:pt x="1467732" y="1078593"/>
                    </a:cubicBezTo>
                    <a:lnTo>
                      <a:pt x="1473051" y="1092779"/>
                    </a:lnTo>
                    <a:cubicBezTo>
                      <a:pt x="1473072" y="1092780"/>
                      <a:pt x="1473966" y="1092855"/>
                      <a:pt x="1512572" y="1096022"/>
                    </a:cubicBezTo>
                    <a:cubicBezTo>
                      <a:pt x="1512572" y="1095992"/>
                      <a:pt x="1512572" y="1093697"/>
                      <a:pt x="1512572" y="911190"/>
                    </a:cubicBezTo>
                    <a:cubicBezTo>
                      <a:pt x="1512585" y="911190"/>
                      <a:pt x="1512764" y="911190"/>
                      <a:pt x="1515612" y="911190"/>
                    </a:cubicBezTo>
                    <a:lnTo>
                      <a:pt x="1536893" y="911190"/>
                    </a:lnTo>
                    <a:cubicBezTo>
                      <a:pt x="1536893" y="911157"/>
                      <a:pt x="1536893" y="908586"/>
                      <a:pt x="1536893" y="706902"/>
                    </a:cubicBezTo>
                    <a:cubicBezTo>
                      <a:pt x="1536905" y="706902"/>
                      <a:pt x="1537067" y="706902"/>
                      <a:pt x="1539552" y="706902"/>
                    </a:cubicBezTo>
                    <a:lnTo>
                      <a:pt x="1558173" y="706902"/>
                    </a:lnTo>
                    <a:cubicBezTo>
                      <a:pt x="1558173" y="706877"/>
                      <a:pt x="1558173" y="704768"/>
                      <a:pt x="1558173" y="535041"/>
                    </a:cubicBezTo>
                    <a:cubicBezTo>
                      <a:pt x="1564253" y="531798"/>
                      <a:pt x="1564253" y="531798"/>
                      <a:pt x="1564253" y="492885"/>
                    </a:cubicBezTo>
                    <a:cubicBezTo>
                      <a:pt x="1564263" y="492885"/>
                      <a:pt x="1564443" y="492885"/>
                      <a:pt x="1567293" y="492885"/>
                    </a:cubicBezTo>
                    <a:lnTo>
                      <a:pt x="1588574" y="492885"/>
                    </a:lnTo>
                    <a:cubicBezTo>
                      <a:pt x="1588590" y="492851"/>
                      <a:pt x="1589499" y="490800"/>
                      <a:pt x="1643294" y="369665"/>
                    </a:cubicBezTo>
                    <a:cubicBezTo>
                      <a:pt x="1643294" y="369644"/>
                      <a:pt x="1643345" y="366717"/>
                      <a:pt x="16493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F4A9CB5-61DF-46F8-AFB5-DF535285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023" y="5325691"/>
                <a:ext cx="3651746" cy="581593"/>
              </a:xfrm>
              <a:custGeom>
                <a:avLst/>
                <a:gdLst>
                  <a:gd name="connsiteX0" fmla="*/ 5307865 w 12192148"/>
                  <a:gd name="connsiteY0" fmla="*/ 0 h 1941773"/>
                  <a:gd name="connsiteX1" fmla="*/ 5817217 w 12192148"/>
                  <a:gd name="connsiteY1" fmla="*/ 0 h 1941773"/>
                  <a:gd name="connsiteX2" fmla="*/ 5817217 w 12192148"/>
                  <a:gd name="connsiteY2" fmla="*/ 697113 h 1941773"/>
                  <a:gd name="connsiteX3" fmla="*/ 6190042 w 12192148"/>
                  <a:gd name="connsiteY3" fmla="*/ 697113 h 1941773"/>
                  <a:gd name="connsiteX4" fmla="*/ 6190042 w 12192148"/>
                  <a:gd name="connsiteY4" fmla="*/ 1325570 h 1941773"/>
                  <a:gd name="connsiteX5" fmla="*/ 6489353 w 12192148"/>
                  <a:gd name="connsiteY5" fmla="*/ 1325570 h 1941773"/>
                  <a:gd name="connsiteX6" fmla="*/ 6489353 w 12192148"/>
                  <a:gd name="connsiteY6" fmla="*/ 1114324 h 1941773"/>
                  <a:gd name="connsiteX7" fmla="*/ 6898935 w 12192148"/>
                  <a:gd name="connsiteY7" fmla="*/ 1114324 h 1941773"/>
                  <a:gd name="connsiteX8" fmla="*/ 6898935 w 12192148"/>
                  <a:gd name="connsiteY8" fmla="*/ 348556 h 1941773"/>
                  <a:gd name="connsiteX9" fmla="*/ 7219249 w 12192148"/>
                  <a:gd name="connsiteY9" fmla="*/ 348556 h 1941773"/>
                  <a:gd name="connsiteX10" fmla="*/ 7219249 w 12192148"/>
                  <a:gd name="connsiteY10" fmla="*/ 1093199 h 1941773"/>
                  <a:gd name="connsiteX11" fmla="*/ 7413539 w 12192148"/>
                  <a:gd name="connsiteY11" fmla="*/ 1093199 h 1941773"/>
                  <a:gd name="connsiteX12" fmla="*/ 7413539 w 12192148"/>
                  <a:gd name="connsiteY12" fmla="*/ 517553 h 1941773"/>
                  <a:gd name="connsiteX13" fmla="*/ 7875631 w 12192148"/>
                  <a:gd name="connsiteY13" fmla="*/ 517553 h 1941773"/>
                  <a:gd name="connsiteX14" fmla="*/ 7875631 w 12192148"/>
                  <a:gd name="connsiteY14" fmla="*/ 1103761 h 1941773"/>
                  <a:gd name="connsiteX15" fmla="*/ 8342975 w 12192148"/>
                  <a:gd name="connsiteY15" fmla="*/ 1103761 h 1941773"/>
                  <a:gd name="connsiteX16" fmla="*/ 8342975 w 12192148"/>
                  <a:gd name="connsiteY16" fmla="*/ 739362 h 1941773"/>
                  <a:gd name="connsiteX17" fmla="*/ 8852328 w 12192148"/>
                  <a:gd name="connsiteY17" fmla="*/ 739362 h 1941773"/>
                  <a:gd name="connsiteX18" fmla="*/ 8852328 w 12192148"/>
                  <a:gd name="connsiteY18" fmla="*/ 1093199 h 1941773"/>
                  <a:gd name="connsiteX19" fmla="*/ 9240906 w 12192148"/>
                  <a:gd name="connsiteY19" fmla="*/ 1093199 h 1941773"/>
                  <a:gd name="connsiteX20" fmla="*/ 9240906 w 12192148"/>
                  <a:gd name="connsiteY20" fmla="*/ 924202 h 1941773"/>
                  <a:gd name="connsiteX21" fmla="*/ 9503459 w 12192148"/>
                  <a:gd name="connsiteY21" fmla="*/ 929483 h 1941773"/>
                  <a:gd name="connsiteX22" fmla="*/ 9503459 w 12192148"/>
                  <a:gd name="connsiteY22" fmla="*/ 781611 h 1941773"/>
                  <a:gd name="connsiteX23" fmla="*/ 9771263 w 12192148"/>
                  <a:gd name="connsiteY23" fmla="*/ 781611 h 1941773"/>
                  <a:gd name="connsiteX24" fmla="*/ 9771263 w 12192148"/>
                  <a:gd name="connsiteY24" fmla="*/ 918921 h 1941773"/>
                  <a:gd name="connsiteX25" fmla="*/ 10028565 w 12192148"/>
                  <a:gd name="connsiteY25" fmla="*/ 918921 h 1941773"/>
                  <a:gd name="connsiteX26" fmla="*/ 10028565 w 12192148"/>
                  <a:gd name="connsiteY26" fmla="*/ 765768 h 1941773"/>
                  <a:gd name="connsiteX27" fmla="*/ 10280615 w 12192148"/>
                  <a:gd name="connsiteY27" fmla="*/ 771049 h 1941773"/>
                  <a:gd name="connsiteX28" fmla="*/ 10280615 w 12192148"/>
                  <a:gd name="connsiteY28" fmla="*/ 190122 h 1941773"/>
                  <a:gd name="connsiteX29" fmla="*/ 10789968 w 12192148"/>
                  <a:gd name="connsiteY29" fmla="*/ 190122 h 1941773"/>
                  <a:gd name="connsiteX30" fmla="*/ 10789968 w 12192148"/>
                  <a:gd name="connsiteY30" fmla="*/ 697113 h 1941773"/>
                  <a:gd name="connsiteX31" fmla="*/ 11168044 w 12192148"/>
                  <a:gd name="connsiteY31" fmla="*/ 697113 h 1941773"/>
                  <a:gd name="connsiteX32" fmla="*/ 11168044 w 12192148"/>
                  <a:gd name="connsiteY32" fmla="*/ 1621315 h 1941773"/>
                  <a:gd name="connsiteX33" fmla="*/ 11467354 w 12192148"/>
                  <a:gd name="connsiteY33" fmla="*/ 1621315 h 1941773"/>
                  <a:gd name="connsiteX34" fmla="*/ 11467354 w 12192148"/>
                  <a:gd name="connsiteY34" fmla="*/ 1114324 h 1941773"/>
                  <a:gd name="connsiteX35" fmla="*/ 11871686 w 12192148"/>
                  <a:gd name="connsiteY35" fmla="*/ 1114324 h 1941773"/>
                  <a:gd name="connsiteX36" fmla="*/ 11871686 w 12192148"/>
                  <a:gd name="connsiteY36" fmla="*/ 348556 h 1941773"/>
                  <a:gd name="connsiteX37" fmla="*/ 12192000 w 12192148"/>
                  <a:gd name="connsiteY37" fmla="*/ 348556 h 1941773"/>
                  <a:gd name="connsiteX38" fmla="*/ 12192000 w 12192148"/>
                  <a:gd name="connsiteY38" fmla="*/ 1754103 h 1941773"/>
                  <a:gd name="connsiteX39" fmla="*/ 12192000 w 12192148"/>
                  <a:gd name="connsiteY39" fmla="*/ 1896676 h 1941773"/>
                  <a:gd name="connsiteX40" fmla="*/ 12192148 w 12192148"/>
                  <a:gd name="connsiteY40" fmla="*/ 1896676 h 1941773"/>
                  <a:gd name="connsiteX41" fmla="*/ 12192148 w 12192148"/>
                  <a:gd name="connsiteY41" fmla="*/ 1941773 h 1941773"/>
                  <a:gd name="connsiteX42" fmla="*/ 0 w 12192148"/>
                  <a:gd name="connsiteY42" fmla="*/ 1941773 h 1941773"/>
                  <a:gd name="connsiteX43" fmla="*/ 0 w 12192148"/>
                  <a:gd name="connsiteY43" fmla="*/ 1896676 h 1941773"/>
                  <a:gd name="connsiteX44" fmla="*/ 0 w 12192148"/>
                  <a:gd name="connsiteY44" fmla="*/ 1573784 h 1941773"/>
                  <a:gd name="connsiteX45" fmla="*/ 112847 w 12192148"/>
                  <a:gd name="connsiteY45" fmla="*/ 1573784 h 1941773"/>
                  <a:gd name="connsiteX46" fmla="*/ 293106 w 12192148"/>
                  <a:gd name="connsiteY46" fmla="*/ 1573784 h 1941773"/>
                  <a:gd name="connsiteX47" fmla="*/ 293106 w 12192148"/>
                  <a:gd name="connsiteY47" fmla="*/ 411930 h 1941773"/>
                  <a:gd name="connsiteX48" fmla="*/ 655428 w 12192148"/>
                  <a:gd name="connsiteY48" fmla="*/ 411930 h 1941773"/>
                  <a:gd name="connsiteX49" fmla="*/ 655428 w 12192148"/>
                  <a:gd name="connsiteY49" fmla="*/ 1373100 h 1941773"/>
                  <a:gd name="connsiteX50" fmla="*/ 791956 w 12192148"/>
                  <a:gd name="connsiteY50" fmla="*/ 1188260 h 1941773"/>
                  <a:gd name="connsiteX51" fmla="*/ 954739 w 12192148"/>
                  <a:gd name="connsiteY51" fmla="*/ 1399506 h 1941773"/>
                  <a:gd name="connsiteX52" fmla="*/ 1101768 w 12192148"/>
                  <a:gd name="connsiteY52" fmla="*/ 1188260 h 1941773"/>
                  <a:gd name="connsiteX53" fmla="*/ 1264551 w 12192148"/>
                  <a:gd name="connsiteY53" fmla="*/ 1399506 h 1941773"/>
                  <a:gd name="connsiteX54" fmla="*/ 1411580 w 12192148"/>
                  <a:gd name="connsiteY54" fmla="*/ 1188260 h 1941773"/>
                  <a:gd name="connsiteX55" fmla="*/ 1574363 w 12192148"/>
                  <a:gd name="connsiteY55" fmla="*/ 1399506 h 1941773"/>
                  <a:gd name="connsiteX56" fmla="*/ 1574363 w 12192148"/>
                  <a:gd name="connsiteY56" fmla="*/ 1447036 h 1941773"/>
                  <a:gd name="connsiteX57" fmla="*/ 1721393 w 12192148"/>
                  <a:gd name="connsiteY57" fmla="*/ 1447036 h 1941773"/>
                  <a:gd name="connsiteX58" fmla="*/ 1721393 w 12192148"/>
                  <a:gd name="connsiteY58" fmla="*/ 1299164 h 1941773"/>
                  <a:gd name="connsiteX59" fmla="*/ 1537606 w 12192148"/>
                  <a:gd name="connsiteY59" fmla="*/ 1072074 h 1941773"/>
                  <a:gd name="connsiteX60" fmla="*/ 1721393 w 12192148"/>
                  <a:gd name="connsiteY60" fmla="*/ 844985 h 1941773"/>
                  <a:gd name="connsiteX61" fmla="*/ 1721393 w 12192148"/>
                  <a:gd name="connsiteY61" fmla="*/ 586208 h 1941773"/>
                  <a:gd name="connsiteX62" fmla="*/ 1815912 w 12192148"/>
                  <a:gd name="connsiteY62" fmla="*/ 586208 h 1941773"/>
                  <a:gd name="connsiteX63" fmla="*/ 1815912 w 12192148"/>
                  <a:gd name="connsiteY63" fmla="*/ 844985 h 1941773"/>
                  <a:gd name="connsiteX64" fmla="*/ 1999699 w 12192148"/>
                  <a:gd name="connsiteY64" fmla="*/ 1072074 h 1941773"/>
                  <a:gd name="connsiteX65" fmla="*/ 1815912 w 12192148"/>
                  <a:gd name="connsiteY65" fmla="*/ 1299164 h 1941773"/>
                  <a:gd name="connsiteX66" fmla="*/ 1815912 w 12192148"/>
                  <a:gd name="connsiteY66" fmla="*/ 1447036 h 1941773"/>
                  <a:gd name="connsiteX67" fmla="*/ 1941937 w 12192148"/>
                  <a:gd name="connsiteY67" fmla="*/ 1447036 h 1941773"/>
                  <a:gd name="connsiteX68" fmla="*/ 1941937 w 12192148"/>
                  <a:gd name="connsiteY68" fmla="*/ 1293883 h 1941773"/>
                  <a:gd name="connsiteX69" fmla="*/ 2099469 w 12192148"/>
                  <a:gd name="connsiteY69" fmla="*/ 1293883 h 1941773"/>
                  <a:gd name="connsiteX70" fmla="*/ 2099469 w 12192148"/>
                  <a:gd name="connsiteY70" fmla="*/ 1093199 h 1941773"/>
                  <a:gd name="connsiteX71" fmla="*/ 2440788 w 12192148"/>
                  <a:gd name="connsiteY71" fmla="*/ 1093199 h 1941773"/>
                  <a:gd name="connsiteX72" fmla="*/ 2440788 w 12192148"/>
                  <a:gd name="connsiteY72" fmla="*/ 517553 h 1941773"/>
                  <a:gd name="connsiteX73" fmla="*/ 2897630 w 12192148"/>
                  <a:gd name="connsiteY73" fmla="*/ 517553 h 1941773"/>
                  <a:gd name="connsiteX74" fmla="*/ 2897630 w 12192148"/>
                  <a:gd name="connsiteY74" fmla="*/ 1103761 h 1941773"/>
                  <a:gd name="connsiteX75" fmla="*/ 3364974 w 12192148"/>
                  <a:gd name="connsiteY75" fmla="*/ 1103761 h 1941773"/>
                  <a:gd name="connsiteX76" fmla="*/ 3364974 w 12192148"/>
                  <a:gd name="connsiteY76" fmla="*/ 739362 h 1941773"/>
                  <a:gd name="connsiteX77" fmla="*/ 3879577 w 12192148"/>
                  <a:gd name="connsiteY77" fmla="*/ 739362 h 1941773"/>
                  <a:gd name="connsiteX78" fmla="*/ 3879577 w 12192148"/>
                  <a:gd name="connsiteY78" fmla="*/ 1093199 h 1941773"/>
                  <a:gd name="connsiteX79" fmla="*/ 4268157 w 12192148"/>
                  <a:gd name="connsiteY79" fmla="*/ 1093199 h 1941773"/>
                  <a:gd name="connsiteX80" fmla="*/ 4268157 w 12192148"/>
                  <a:gd name="connsiteY80" fmla="*/ 924202 h 1941773"/>
                  <a:gd name="connsiteX81" fmla="*/ 4530710 w 12192148"/>
                  <a:gd name="connsiteY81" fmla="*/ 929483 h 1941773"/>
                  <a:gd name="connsiteX82" fmla="*/ 4530710 w 12192148"/>
                  <a:gd name="connsiteY82" fmla="*/ 781611 h 1941773"/>
                  <a:gd name="connsiteX83" fmla="*/ 4798513 w 12192148"/>
                  <a:gd name="connsiteY83" fmla="*/ 781611 h 1941773"/>
                  <a:gd name="connsiteX84" fmla="*/ 4798513 w 12192148"/>
                  <a:gd name="connsiteY84" fmla="*/ 918921 h 1941773"/>
                  <a:gd name="connsiteX85" fmla="*/ 5055815 w 12192148"/>
                  <a:gd name="connsiteY85" fmla="*/ 918921 h 1941773"/>
                  <a:gd name="connsiteX86" fmla="*/ 5055815 w 12192148"/>
                  <a:gd name="connsiteY86" fmla="*/ 765768 h 1941773"/>
                  <a:gd name="connsiteX87" fmla="*/ 5307865 w 12192148"/>
                  <a:gd name="connsiteY87" fmla="*/ 771049 h 1941773"/>
                  <a:gd name="connsiteX88" fmla="*/ 5307865 w 12192148"/>
                  <a:gd name="connsiteY88" fmla="*/ 0 h 1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2192148" h="1941773">
                    <a:moveTo>
                      <a:pt x="5307865" y="0"/>
                    </a:moveTo>
                    <a:cubicBezTo>
                      <a:pt x="5307865" y="0"/>
                      <a:pt x="5307865" y="0"/>
                      <a:pt x="5817217" y="0"/>
                    </a:cubicBezTo>
                    <a:cubicBezTo>
                      <a:pt x="5817217" y="0"/>
                      <a:pt x="5817217" y="0"/>
                      <a:pt x="5817217" y="697113"/>
                    </a:cubicBezTo>
                    <a:cubicBezTo>
                      <a:pt x="5817217" y="697113"/>
                      <a:pt x="5817217" y="697113"/>
                      <a:pt x="6190042" y="697113"/>
                    </a:cubicBezTo>
                    <a:cubicBezTo>
                      <a:pt x="6190042" y="697113"/>
                      <a:pt x="6190042" y="697113"/>
                      <a:pt x="6190042" y="1325570"/>
                    </a:cubicBezTo>
                    <a:cubicBezTo>
                      <a:pt x="6190042" y="1325570"/>
                      <a:pt x="6190042" y="1325570"/>
                      <a:pt x="6489353" y="1325570"/>
                    </a:cubicBezTo>
                    <a:cubicBezTo>
                      <a:pt x="6489353" y="1325570"/>
                      <a:pt x="6489353" y="1325570"/>
                      <a:pt x="6489353" y="1114324"/>
                    </a:cubicBezTo>
                    <a:cubicBezTo>
                      <a:pt x="6489353" y="1114324"/>
                      <a:pt x="6489353" y="1114324"/>
                      <a:pt x="6898935" y="1114324"/>
                    </a:cubicBezTo>
                    <a:cubicBezTo>
                      <a:pt x="6898935" y="1114324"/>
                      <a:pt x="6898935" y="1114324"/>
                      <a:pt x="6898935" y="348556"/>
                    </a:cubicBezTo>
                    <a:cubicBezTo>
                      <a:pt x="6898935" y="348556"/>
                      <a:pt x="6898935" y="348556"/>
                      <a:pt x="7219249" y="348556"/>
                    </a:cubicBezTo>
                    <a:cubicBezTo>
                      <a:pt x="7219249" y="348556"/>
                      <a:pt x="7219249" y="348556"/>
                      <a:pt x="7219249" y="1093199"/>
                    </a:cubicBezTo>
                    <a:cubicBezTo>
                      <a:pt x="7219249" y="1093199"/>
                      <a:pt x="7219249" y="1093199"/>
                      <a:pt x="7413539" y="1093199"/>
                    </a:cubicBezTo>
                    <a:cubicBezTo>
                      <a:pt x="7413539" y="1093199"/>
                      <a:pt x="7413539" y="1093199"/>
                      <a:pt x="7413539" y="517553"/>
                    </a:cubicBezTo>
                    <a:cubicBezTo>
                      <a:pt x="7413539" y="517553"/>
                      <a:pt x="7413539" y="517553"/>
                      <a:pt x="7875631" y="517553"/>
                    </a:cubicBezTo>
                    <a:cubicBezTo>
                      <a:pt x="7875631" y="517553"/>
                      <a:pt x="7875631" y="517553"/>
                      <a:pt x="7875631" y="1103761"/>
                    </a:cubicBezTo>
                    <a:cubicBezTo>
                      <a:pt x="7875631" y="1103761"/>
                      <a:pt x="7875631" y="1103761"/>
                      <a:pt x="8342975" y="1103761"/>
                    </a:cubicBezTo>
                    <a:cubicBezTo>
                      <a:pt x="8342975" y="1103761"/>
                      <a:pt x="8342975" y="1103761"/>
                      <a:pt x="8342975" y="739362"/>
                    </a:cubicBezTo>
                    <a:cubicBezTo>
                      <a:pt x="8342975" y="739362"/>
                      <a:pt x="8342975" y="739362"/>
                      <a:pt x="8852328" y="739362"/>
                    </a:cubicBezTo>
                    <a:cubicBezTo>
                      <a:pt x="8852328" y="739362"/>
                      <a:pt x="8852328" y="739362"/>
                      <a:pt x="8852328" y="1093199"/>
                    </a:cubicBezTo>
                    <a:cubicBezTo>
                      <a:pt x="8852328" y="1093199"/>
                      <a:pt x="8852328" y="1093199"/>
                      <a:pt x="9240906" y="1093199"/>
                    </a:cubicBezTo>
                    <a:cubicBezTo>
                      <a:pt x="9240906" y="1093199"/>
                      <a:pt x="9240906" y="1093199"/>
                      <a:pt x="9240906" y="924202"/>
                    </a:cubicBezTo>
                    <a:cubicBezTo>
                      <a:pt x="9240906" y="924202"/>
                      <a:pt x="9240906" y="924202"/>
                      <a:pt x="9503459" y="929483"/>
                    </a:cubicBezTo>
                    <a:cubicBezTo>
                      <a:pt x="9503459" y="929483"/>
                      <a:pt x="9503459" y="929483"/>
                      <a:pt x="9503459" y="781611"/>
                    </a:cubicBezTo>
                    <a:cubicBezTo>
                      <a:pt x="9503459" y="781611"/>
                      <a:pt x="9503459" y="781611"/>
                      <a:pt x="9771263" y="781611"/>
                    </a:cubicBezTo>
                    <a:cubicBezTo>
                      <a:pt x="9771263" y="781611"/>
                      <a:pt x="9771263" y="781611"/>
                      <a:pt x="9771263" y="918921"/>
                    </a:cubicBezTo>
                    <a:cubicBezTo>
                      <a:pt x="9771263" y="918921"/>
                      <a:pt x="9771263" y="918921"/>
                      <a:pt x="10028565" y="918921"/>
                    </a:cubicBezTo>
                    <a:cubicBezTo>
                      <a:pt x="10028565" y="918921"/>
                      <a:pt x="10028565" y="918921"/>
                      <a:pt x="10028565" y="765768"/>
                    </a:cubicBezTo>
                    <a:cubicBezTo>
                      <a:pt x="10028565" y="765768"/>
                      <a:pt x="10028565" y="765768"/>
                      <a:pt x="10280615" y="771049"/>
                    </a:cubicBezTo>
                    <a:cubicBezTo>
                      <a:pt x="10280615" y="771049"/>
                      <a:pt x="10280615" y="771049"/>
                      <a:pt x="10280615" y="190122"/>
                    </a:cubicBezTo>
                    <a:cubicBezTo>
                      <a:pt x="10280615" y="190122"/>
                      <a:pt x="10280615" y="190122"/>
                      <a:pt x="10789968" y="190122"/>
                    </a:cubicBezTo>
                    <a:cubicBezTo>
                      <a:pt x="10789968" y="190122"/>
                      <a:pt x="10789968" y="190122"/>
                      <a:pt x="10789968" y="697113"/>
                    </a:cubicBezTo>
                    <a:cubicBezTo>
                      <a:pt x="10789968" y="697113"/>
                      <a:pt x="10789968" y="697113"/>
                      <a:pt x="11168044" y="697113"/>
                    </a:cubicBezTo>
                    <a:cubicBezTo>
                      <a:pt x="11168044" y="697113"/>
                      <a:pt x="11168044" y="697113"/>
                      <a:pt x="11168044" y="1621315"/>
                    </a:cubicBezTo>
                    <a:cubicBezTo>
                      <a:pt x="11168044" y="1621315"/>
                      <a:pt x="11168044" y="1621315"/>
                      <a:pt x="11467354" y="1621315"/>
                    </a:cubicBezTo>
                    <a:cubicBezTo>
                      <a:pt x="11467354" y="1621315"/>
                      <a:pt x="11467354" y="1621315"/>
                      <a:pt x="11467354" y="1114324"/>
                    </a:cubicBezTo>
                    <a:cubicBezTo>
                      <a:pt x="11467354" y="1114324"/>
                      <a:pt x="11467354" y="1114324"/>
                      <a:pt x="11871686" y="1114324"/>
                    </a:cubicBezTo>
                    <a:cubicBezTo>
                      <a:pt x="11871686" y="1114324"/>
                      <a:pt x="11871686" y="1114324"/>
                      <a:pt x="11871686" y="348556"/>
                    </a:cubicBezTo>
                    <a:cubicBezTo>
                      <a:pt x="11871686" y="348556"/>
                      <a:pt x="11871686" y="348556"/>
                      <a:pt x="12192000" y="348556"/>
                    </a:cubicBezTo>
                    <a:cubicBezTo>
                      <a:pt x="12192000" y="348556"/>
                      <a:pt x="12192000" y="348556"/>
                      <a:pt x="12192000" y="1754103"/>
                    </a:cubicBezTo>
                    <a:lnTo>
                      <a:pt x="12192000" y="1896676"/>
                    </a:lnTo>
                    <a:lnTo>
                      <a:pt x="12192148" y="1896676"/>
                    </a:lnTo>
                    <a:lnTo>
                      <a:pt x="12192148" y="1941773"/>
                    </a:lnTo>
                    <a:lnTo>
                      <a:pt x="0" y="1941773"/>
                    </a:lnTo>
                    <a:lnTo>
                      <a:pt x="0" y="1896676"/>
                    </a:lnTo>
                    <a:lnTo>
                      <a:pt x="0" y="1573784"/>
                    </a:lnTo>
                    <a:lnTo>
                      <a:pt x="112847" y="1573784"/>
                    </a:lnTo>
                    <a:cubicBezTo>
                      <a:pt x="165111" y="1573784"/>
                      <a:pt x="224842" y="1573784"/>
                      <a:pt x="293106" y="1573784"/>
                    </a:cubicBezTo>
                    <a:cubicBezTo>
                      <a:pt x="293106" y="1573784"/>
                      <a:pt x="293106" y="1573784"/>
                      <a:pt x="293106" y="411930"/>
                    </a:cubicBezTo>
                    <a:cubicBezTo>
                      <a:pt x="293106" y="411930"/>
                      <a:pt x="293106" y="411930"/>
                      <a:pt x="655428" y="411930"/>
                    </a:cubicBezTo>
                    <a:cubicBezTo>
                      <a:pt x="655428" y="411930"/>
                      <a:pt x="655428" y="411930"/>
                      <a:pt x="655428" y="1373100"/>
                    </a:cubicBezTo>
                    <a:cubicBezTo>
                      <a:pt x="676433" y="1315008"/>
                      <a:pt x="734194" y="1188260"/>
                      <a:pt x="791956" y="1188260"/>
                    </a:cubicBezTo>
                    <a:cubicBezTo>
                      <a:pt x="875973" y="1188260"/>
                      <a:pt x="954739" y="1399506"/>
                      <a:pt x="954739" y="1399506"/>
                    </a:cubicBezTo>
                    <a:cubicBezTo>
                      <a:pt x="954739" y="1399506"/>
                      <a:pt x="1023002" y="1188260"/>
                      <a:pt x="1101768" y="1188260"/>
                    </a:cubicBezTo>
                    <a:cubicBezTo>
                      <a:pt x="1180534" y="1188260"/>
                      <a:pt x="1264551" y="1399506"/>
                      <a:pt x="1264551" y="1399506"/>
                    </a:cubicBezTo>
                    <a:cubicBezTo>
                      <a:pt x="1264551" y="1399506"/>
                      <a:pt x="1332815" y="1188260"/>
                      <a:pt x="1411580" y="1188260"/>
                    </a:cubicBezTo>
                    <a:cubicBezTo>
                      <a:pt x="1490347" y="1188260"/>
                      <a:pt x="1574363" y="1399506"/>
                      <a:pt x="1574363" y="1399506"/>
                    </a:cubicBezTo>
                    <a:cubicBezTo>
                      <a:pt x="1574363" y="1399506"/>
                      <a:pt x="1574363" y="1399506"/>
                      <a:pt x="1574363" y="1447036"/>
                    </a:cubicBezTo>
                    <a:cubicBezTo>
                      <a:pt x="1574363" y="1447036"/>
                      <a:pt x="1574363" y="1447036"/>
                      <a:pt x="1721393" y="1447036"/>
                    </a:cubicBezTo>
                    <a:cubicBezTo>
                      <a:pt x="1721393" y="1447036"/>
                      <a:pt x="1721393" y="1447036"/>
                      <a:pt x="1721393" y="1299164"/>
                    </a:cubicBezTo>
                    <a:cubicBezTo>
                      <a:pt x="1616372" y="1278040"/>
                      <a:pt x="1537606" y="1182979"/>
                      <a:pt x="1537606" y="1072074"/>
                    </a:cubicBezTo>
                    <a:cubicBezTo>
                      <a:pt x="1537606" y="961170"/>
                      <a:pt x="1616372" y="866110"/>
                      <a:pt x="1721393" y="844985"/>
                    </a:cubicBezTo>
                    <a:cubicBezTo>
                      <a:pt x="1721393" y="844985"/>
                      <a:pt x="1721393" y="844985"/>
                      <a:pt x="1721393" y="586208"/>
                    </a:cubicBezTo>
                    <a:cubicBezTo>
                      <a:pt x="1721393" y="586208"/>
                      <a:pt x="1721393" y="586208"/>
                      <a:pt x="1815912" y="586208"/>
                    </a:cubicBezTo>
                    <a:cubicBezTo>
                      <a:pt x="1815912" y="586208"/>
                      <a:pt x="1815912" y="586208"/>
                      <a:pt x="1815912" y="844985"/>
                    </a:cubicBezTo>
                    <a:cubicBezTo>
                      <a:pt x="1920933" y="866110"/>
                      <a:pt x="1999699" y="961170"/>
                      <a:pt x="1999699" y="1072074"/>
                    </a:cubicBezTo>
                    <a:cubicBezTo>
                      <a:pt x="1999699" y="1188260"/>
                      <a:pt x="1920933" y="1278040"/>
                      <a:pt x="1815912" y="1299164"/>
                    </a:cubicBezTo>
                    <a:cubicBezTo>
                      <a:pt x="1815912" y="1299164"/>
                      <a:pt x="1815912" y="1299164"/>
                      <a:pt x="1815912" y="1447036"/>
                    </a:cubicBezTo>
                    <a:cubicBezTo>
                      <a:pt x="1815912" y="1447036"/>
                      <a:pt x="1815912" y="1447036"/>
                      <a:pt x="1941937" y="1447036"/>
                    </a:cubicBezTo>
                    <a:cubicBezTo>
                      <a:pt x="1941937" y="1447036"/>
                      <a:pt x="1941937" y="1447036"/>
                      <a:pt x="1941937" y="1293883"/>
                    </a:cubicBezTo>
                    <a:cubicBezTo>
                      <a:pt x="1941937" y="1293883"/>
                      <a:pt x="1941937" y="1293883"/>
                      <a:pt x="2099469" y="1293883"/>
                    </a:cubicBezTo>
                    <a:cubicBezTo>
                      <a:pt x="2099469" y="1293883"/>
                      <a:pt x="2099469" y="1293883"/>
                      <a:pt x="2099469" y="1093199"/>
                    </a:cubicBezTo>
                    <a:cubicBezTo>
                      <a:pt x="2099469" y="1093199"/>
                      <a:pt x="2099469" y="1093199"/>
                      <a:pt x="2440788" y="1093199"/>
                    </a:cubicBezTo>
                    <a:cubicBezTo>
                      <a:pt x="2440788" y="1093199"/>
                      <a:pt x="2440788" y="1093199"/>
                      <a:pt x="2440788" y="517553"/>
                    </a:cubicBezTo>
                    <a:cubicBezTo>
                      <a:pt x="2440788" y="517553"/>
                      <a:pt x="2440788" y="517553"/>
                      <a:pt x="2897630" y="517553"/>
                    </a:cubicBezTo>
                    <a:cubicBezTo>
                      <a:pt x="2897630" y="517553"/>
                      <a:pt x="2897630" y="517553"/>
                      <a:pt x="2897630" y="1103761"/>
                    </a:cubicBezTo>
                    <a:cubicBezTo>
                      <a:pt x="2897630" y="1103761"/>
                      <a:pt x="2897630" y="1103761"/>
                      <a:pt x="3364974" y="1103761"/>
                    </a:cubicBezTo>
                    <a:cubicBezTo>
                      <a:pt x="3364974" y="1103761"/>
                      <a:pt x="3364974" y="1103761"/>
                      <a:pt x="3364974" y="739362"/>
                    </a:cubicBezTo>
                    <a:cubicBezTo>
                      <a:pt x="3364974" y="739362"/>
                      <a:pt x="3364974" y="739362"/>
                      <a:pt x="3879577" y="739362"/>
                    </a:cubicBezTo>
                    <a:cubicBezTo>
                      <a:pt x="3879577" y="739362"/>
                      <a:pt x="3879577" y="739362"/>
                      <a:pt x="3879577" y="1093199"/>
                    </a:cubicBezTo>
                    <a:cubicBezTo>
                      <a:pt x="3879577" y="1093199"/>
                      <a:pt x="3879577" y="1093199"/>
                      <a:pt x="4268157" y="1093199"/>
                    </a:cubicBezTo>
                    <a:cubicBezTo>
                      <a:pt x="4268157" y="1093199"/>
                      <a:pt x="4268157" y="1093199"/>
                      <a:pt x="4268157" y="924202"/>
                    </a:cubicBezTo>
                    <a:cubicBezTo>
                      <a:pt x="4268157" y="924202"/>
                      <a:pt x="4268157" y="924202"/>
                      <a:pt x="4530710" y="929483"/>
                    </a:cubicBezTo>
                    <a:cubicBezTo>
                      <a:pt x="4530710" y="929483"/>
                      <a:pt x="4530710" y="929483"/>
                      <a:pt x="4530710" y="781611"/>
                    </a:cubicBezTo>
                    <a:cubicBezTo>
                      <a:pt x="4530710" y="781611"/>
                      <a:pt x="4530710" y="781611"/>
                      <a:pt x="4798513" y="781611"/>
                    </a:cubicBezTo>
                    <a:cubicBezTo>
                      <a:pt x="4798513" y="781611"/>
                      <a:pt x="4798513" y="781611"/>
                      <a:pt x="4798513" y="918921"/>
                    </a:cubicBezTo>
                    <a:cubicBezTo>
                      <a:pt x="4798513" y="918921"/>
                      <a:pt x="4798513" y="918921"/>
                      <a:pt x="5055815" y="918921"/>
                    </a:cubicBezTo>
                    <a:cubicBezTo>
                      <a:pt x="5055815" y="918921"/>
                      <a:pt x="5055815" y="918921"/>
                      <a:pt x="5055815" y="765768"/>
                    </a:cubicBezTo>
                    <a:cubicBezTo>
                      <a:pt x="5055815" y="765768"/>
                      <a:pt x="5055815" y="765768"/>
                      <a:pt x="5307865" y="771049"/>
                    </a:cubicBezTo>
                    <a:cubicBezTo>
                      <a:pt x="5307865" y="771049"/>
                      <a:pt x="5307865" y="771049"/>
                      <a:pt x="53078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B777D76-4194-48A4-973D-2715DCF64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297027" y="5437014"/>
                <a:ext cx="873128" cy="470270"/>
              </a:xfrm>
              <a:custGeom>
                <a:avLst/>
                <a:gdLst>
                  <a:gd name="connsiteX0" fmla="*/ 651947 w 873128"/>
                  <a:gd name="connsiteY0" fmla="*/ 0 h 470270"/>
                  <a:gd name="connsiteX1" fmla="*/ 694592 w 873128"/>
                  <a:gd name="connsiteY1" fmla="*/ 13081 h 470270"/>
                  <a:gd name="connsiteX2" fmla="*/ 702118 w 873128"/>
                  <a:gd name="connsiteY2" fmla="*/ 20929 h 470270"/>
                  <a:gd name="connsiteX3" fmla="*/ 702118 w 873128"/>
                  <a:gd name="connsiteY3" fmla="*/ 371496 h 470270"/>
                  <a:gd name="connsiteX4" fmla="*/ 719678 w 873128"/>
                  <a:gd name="connsiteY4" fmla="*/ 371496 h 470270"/>
                  <a:gd name="connsiteX5" fmla="*/ 719678 w 873128"/>
                  <a:gd name="connsiteY5" fmla="*/ 230223 h 470270"/>
                  <a:gd name="connsiteX6" fmla="*/ 734729 w 873128"/>
                  <a:gd name="connsiteY6" fmla="*/ 230223 h 470270"/>
                  <a:gd name="connsiteX7" fmla="*/ 734729 w 873128"/>
                  <a:gd name="connsiteY7" fmla="*/ 217142 h 470270"/>
                  <a:gd name="connsiteX8" fmla="*/ 749780 w 873128"/>
                  <a:gd name="connsiteY8" fmla="*/ 209294 h 470270"/>
                  <a:gd name="connsiteX9" fmla="*/ 762322 w 873128"/>
                  <a:gd name="connsiteY9" fmla="*/ 209294 h 470270"/>
                  <a:gd name="connsiteX10" fmla="*/ 762322 w 873128"/>
                  <a:gd name="connsiteY10" fmla="*/ 196214 h 470270"/>
                  <a:gd name="connsiteX11" fmla="*/ 772356 w 873128"/>
                  <a:gd name="connsiteY11" fmla="*/ 188365 h 470270"/>
                  <a:gd name="connsiteX12" fmla="*/ 797443 w 873128"/>
                  <a:gd name="connsiteY12" fmla="*/ 188365 h 470270"/>
                  <a:gd name="connsiteX13" fmla="*/ 797443 w 873128"/>
                  <a:gd name="connsiteY13" fmla="*/ 230223 h 470270"/>
                  <a:gd name="connsiteX14" fmla="*/ 850122 w 873128"/>
                  <a:gd name="connsiteY14" fmla="*/ 230223 h 470270"/>
                  <a:gd name="connsiteX15" fmla="*/ 850122 w 873128"/>
                  <a:gd name="connsiteY15" fmla="*/ 376729 h 470270"/>
                  <a:gd name="connsiteX16" fmla="*/ 870190 w 873128"/>
                  <a:gd name="connsiteY16" fmla="*/ 376729 h 470270"/>
                  <a:gd name="connsiteX17" fmla="*/ 873128 w 873128"/>
                  <a:gd name="connsiteY17" fmla="*/ 375580 h 470270"/>
                  <a:gd name="connsiteX18" fmla="*/ 873128 w 873128"/>
                  <a:gd name="connsiteY18" fmla="*/ 470270 h 470270"/>
                  <a:gd name="connsiteX19" fmla="*/ 0 w 873128"/>
                  <a:gd name="connsiteY19" fmla="*/ 470270 h 470270"/>
                  <a:gd name="connsiteX20" fmla="*/ 47325 w 873128"/>
                  <a:gd name="connsiteY20" fmla="*/ 388300 h 470270"/>
                  <a:gd name="connsiteX21" fmla="*/ 92542 w 873128"/>
                  <a:gd name="connsiteY21" fmla="*/ 384577 h 470270"/>
                  <a:gd name="connsiteX22" fmla="*/ 92542 w 873128"/>
                  <a:gd name="connsiteY22" fmla="*/ 347950 h 470270"/>
                  <a:gd name="connsiteX23" fmla="*/ 142713 w 873128"/>
                  <a:gd name="connsiteY23" fmla="*/ 347950 h 470270"/>
                  <a:gd name="connsiteX24" fmla="*/ 142713 w 873128"/>
                  <a:gd name="connsiteY24" fmla="*/ 327022 h 470270"/>
                  <a:gd name="connsiteX25" fmla="*/ 248072 w 873128"/>
                  <a:gd name="connsiteY25" fmla="*/ 327022 h 470270"/>
                  <a:gd name="connsiteX26" fmla="*/ 248072 w 873128"/>
                  <a:gd name="connsiteY26" fmla="*/ 340102 h 470270"/>
                  <a:gd name="connsiteX27" fmla="*/ 315802 w 873128"/>
                  <a:gd name="connsiteY27" fmla="*/ 340102 h 470270"/>
                  <a:gd name="connsiteX28" fmla="*/ 315802 w 873128"/>
                  <a:gd name="connsiteY28" fmla="*/ 347950 h 470270"/>
                  <a:gd name="connsiteX29" fmla="*/ 335870 w 873128"/>
                  <a:gd name="connsiteY29" fmla="*/ 347950 h 470270"/>
                  <a:gd name="connsiteX30" fmla="*/ 335870 w 873128"/>
                  <a:gd name="connsiteY30" fmla="*/ 355799 h 470270"/>
                  <a:gd name="connsiteX31" fmla="*/ 353430 w 873128"/>
                  <a:gd name="connsiteY31" fmla="*/ 355799 h 470270"/>
                  <a:gd name="connsiteX32" fmla="*/ 353430 w 873128"/>
                  <a:gd name="connsiteY32" fmla="*/ 238072 h 470270"/>
                  <a:gd name="connsiteX33" fmla="*/ 406110 w 873128"/>
                  <a:gd name="connsiteY33" fmla="*/ 222375 h 470270"/>
                  <a:gd name="connsiteX34" fmla="*/ 503943 w 873128"/>
                  <a:gd name="connsiteY34" fmla="*/ 222375 h 470270"/>
                  <a:gd name="connsiteX35" fmla="*/ 503943 w 873128"/>
                  <a:gd name="connsiteY35" fmla="*/ 34011 h 470270"/>
                  <a:gd name="connsiteX36" fmla="*/ 531537 w 873128"/>
                  <a:gd name="connsiteY36" fmla="*/ 20929 h 470270"/>
                  <a:gd name="connsiteX37" fmla="*/ 651947 w 873128"/>
                  <a:gd name="connsiteY37" fmla="*/ 0 h 47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73128" h="470270">
                    <a:moveTo>
                      <a:pt x="651947" y="0"/>
                    </a:moveTo>
                    <a:cubicBezTo>
                      <a:pt x="666999" y="5232"/>
                      <a:pt x="679541" y="10465"/>
                      <a:pt x="694592" y="13081"/>
                    </a:cubicBezTo>
                    <a:cubicBezTo>
                      <a:pt x="697101" y="15697"/>
                      <a:pt x="699609" y="18314"/>
                      <a:pt x="702118" y="20929"/>
                    </a:cubicBezTo>
                    <a:cubicBezTo>
                      <a:pt x="702118" y="138657"/>
                      <a:pt x="702118" y="256385"/>
                      <a:pt x="702118" y="371496"/>
                    </a:cubicBezTo>
                    <a:cubicBezTo>
                      <a:pt x="707135" y="371496"/>
                      <a:pt x="712152" y="371496"/>
                      <a:pt x="719678" y="371496"/>
                    </a:cubicBezTo>
                    <a:cubicBezTo>
                      <a:pt x="719678" y="324406"/>
                      <a:pt x="719678" y="277315"/>
                      <a:pt x="719678" y="230223"/>
                    </a:cubicBezTo>
                    <a:cubicBezTo>
                      <a:pt x="724695" y="230223"/>
                      <a:pt x="729712" y="230223"/>
                      <a:pt x="734729" y="230223"/>
                    </a:cubicBezTo>
                    <a:cubicBezTo>
                      <a:pt x="734729" y="224991"/>
                      <a:pt x="734729" y="222375"/>
                      <a:pt x="734729" y="217142"/>
                    </a:cubicBezTo>
                    <a:cubicBezTo>
                      <a:pt x="739746" y="214526"/>
                      <a:pt x="744763" y="211911"/>
                      <a:pt x="749780" y="209294"/>
                    </a:cubicBezTo>
                    <a:lnTo>
                      <a:pt x="762322" y="209294"/>
                    </a:lnTo>
                    <a:cubicBezTo>
                      <a:pt x="762322" y="204062"/>
                      <a:pt x="762322" y="201445"/>
                      <a:pt x="762322" y="196214"/>
                    </a:cubicBezTo>
                    <a:cubicBezTo>
                      <a:pt x="764831" y="193597"/>
                      <a:pt x="769848" y="190980"/>
                      <a:pt x="772356" y="188365"/>
                    </a:cubicBezTo>
                    <a:cubicBezTo>
                      <a:pt x="779883" y="188365"/>
                      <a:pt x="789917" y="188365"/>
                      <a:pt x="797443" y="188365"/>
                    </a:cubicBezTo>
                    <a:cubicBezTo>
                      <a:pt x="797443" y="201445"/>
                      <a:pt x="797443" y="217142"/>
                      <a:pt x="797443" y="230223"/>
                    </a:cubicBezTo>
                    <a:cubicBezTo>
                      <a:pt x="815003" y="230223"/>
                      <a:pt x="832563" y="230223"/>
                      <a:pt x="850122" y="230223"/>
                    </a:cubicBezTo>
                    <a:cubicBezTo>
                      <a:pt x="850122" y="279931"/>
                      <a:pt x="850122" y="327022"/>
                      <a:pt x="850122" y="376729"/>
                    </a:cubicBezTo>
                    <a:cubicBezTo>
                      <a:pt x="857648" y="376729"/>
                      <a:pt x="865174" y="376729"/>
                      <a:pt x="870190" y="376729"/>
                    </a:cubicBezTo>
                    <a:lnTo>
                      <a:pt x="873128" y="375580"/>
                    </a:lnTo>
                    <a:lnTo>
                      <a:pt x="873128" y="470270"/>
                    </a:lnTo>
                    <a:lnTo>
                      <a:pt x="0" y="470270"/>
                    </a:lnTo>
                    <a:lnTo>
                      <a:pt x="47325" y="388300"/>
                    </a:lnTo>
                    <a:cubicBezTo>
                      <a:pt x="62189" y="387058"/>
                      <a:pt x="77084" y="385817"/>
                      <a:pt x="92542" y="384577"/>
                    </a:cubicBezTo>
                    <a:cubicBezTo>
                      <a:pt x="92542" y="371496"/>
                      <a:pt x="92542" y="361032"/>
                      <a:pt x="92542" y="347950"/>
                    </a:cubicBezTo>
                    <a:cubicBezTo>
                      <a:pt x="110102" y="347950"/>
                      <a:pt x="127661" y="347950"/>
                      <a:pt x="142713" y="347950"/>
                    </a:cubicBezTo>
                    <a:cubicBezTo>
                      <a:pt x="142713" y="340102"/>
                      <a:pt x="142713" y="334870"/>
                      <a:pt x="142713" y="327022"/>
                    </a:cubicBezTo>
                    <a:cubicBezTo>
                      <a:pt x="177833" y="327022"/>
                      <a:pt x="212952" y="327022"/>
                      <a:pt x="248072" y="327022"/>
                    </a:cubicBezTo>
                    <a:cubicBezTo>
                      <a:pt x="248072" y="332253"/>
                      <a:pt x="248072" y="334870"/>
                      <a:pt x="248072" y="340102"/>
                    </a:cubicBezTo>
                    <a:cubicBezTo>
                      <a:pt x="270649" y="340102"/>
                      <a:pt x="293225" y="340102"/>
                      <a:pt x="315802" y="340102"/>
                    </a:cubicBezTo>
                    <a:cubicBezTo>
                      <a:pt x="315802" y="342719"/>
                      <a:pt x="315802" y="345335"/>
                      <a:pt x="315802" y="347950"/>
                    </a:cubicBezTo>
                    <a:cubicBezTo>
                      <a:pt x="320820" y="347950"/>
                      <a:pt x="328345" y="347950"/>
                      <a:pt x="335870" y="347950"/>
                    </a:cubicBezTo>
                    <a:cubicBezTo>
                      <a:pt x="335870" y="350567"/>
                      <a:pt x="335870" y="353184"/>
                      <a:pt x="335870" y="355799"/>
                    </a:cubicBezTo>
                    <a:cubicBezTo>
                      <a:pt x="340888" y="355799"/>
                      <a:pt x="348413" y="355799"/>
                      <a:pt x="353430" y="355799"/>
                    </a:cubicBezTo>
                    <a:cubicBezTo>
                      <a:pt x="353430" y="316558"/>
                      <a:pt x="353430" y="277315"/>
                      <a:pt x="353430" y="238072"/>
                    </a:cubicBezTo>
                    <a:cubicBezTo>
                      <a:pt x="370990" y="232840"/>
                      <a:pt x="388551" y="227608"/>
                      <a:pt x="406110" y="222375"/>
                    </a:cubicBezTo>
                    <a:cubicBezTo>
                      <a:pt x="438722" y="222375"/>
                      <a:pt x="471332" y="222375"/>
                      <a:pt x="503943" y="222375"/>
                    </a:cubicBezTo>
                    <a:cubicBezTo>
                      <a:pt x="503943" y="159587"/>
                      <a:pt x="503943" y="96798"/>
                      <a:pt x="503943" y="34011"/>
                    </a:cubicBezTo>
                    <a:cubicBezTo>
                      <a:pt x="511469" y="28778"/>
                      <a:pt x="521503" y="26163"/>
                      <a:pt x="531537" y="20929"/>
                    </a:cubicBezTo>
                    <a:cubicBezTo>
                      <a:pt x="571673" y="15697"/>
                      <a:pt x="611811" y="7849"/>
                      <a:pt x="6519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F425CE8-B4C6-4829-B772-893241422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0769" y="5371762"/>
                <a:ext cx="1673378" cy="535522"/>
              </a:xfrm>
              <a:custGeom>
                <a:avLst/>
                <a:gdLst>
                  <a:gd name="connsiteX0" fmla="*/ 527275 w 1404080"/>
                  <a:gd name="connsiteY0" fmla="*/ 0 h 449340"/>
                  <a:gd name="connsiteX1" fmla="*/ 569920 w 1404080"/>
                  <a:gd name="connsiteY1" fmla="*/ 0 h 449340"/>
                  <a:gd name="connsiteX2" fmla="*/ 569920 w 1404080"/>
                  <a:gd name="connsiteY2" fmla="*/ 1963 h 449340"/>
                  <a:gd name="connsiteX3" fmla="*/ 569920 w 1404080"/>
                  <a:gd name="connsiteY3" fmla="*/ 15697 h 449340"/>
                  <a:gd name="connsiteX4" fmla="*/ 612566 w 1404080"/>
                  <a:gd name="connsiteY4" fmla="*/ 15697 h 449340"/>
                  <a:gd name="connsiteX5" fmla="*/ 612566 w 1404080"/>
                  <a:gd name="connsiteY5" fmla="*/ 117728 h 449340"/>
                  <a:gd name="connsiteX6" fmla="*/ 614134 w 1404080"/>
                  <a:gd name="connsiteY6" fmla="*/ 117728 h 449340"/>
                  <a:gd name="connsiteX7" fmla="*/ 625109 w 1404080"/>
                  <a:gd name="connsiteY7" fmla="*/ 117728 h 449340"/>
                  <a:gd name="connsiteX8" fmla="*/ 625109 w 1404080"/>
                  <a:gd name="connsiteY8" fmla="*/ 266850 h 449340"/>
                  <a:gd name="connsiteX9" fmla="*/ 627616 w 1404080"/>
                  <a:gd name="connsiteY9" fmla="*/ 266850 h 449340"/>
                  <a:gd name="connsiteX10" fmla="*/ 645177 w 1404080"/>
                  <a:gd name="connsiteY10" fmla="*/ 266850 h 449340"/>
                  <a:gd name="connsiteX11" fmla="*/ 645177 w 1404080"/>
                  <a:gd name="connsiteY11" fmla="*/ 170051 h 449340"/>
                  <a:gd name="connsiteX12" fmla="*/ 646118 w 1404080"/>
                  <a:gd name="connsiteY12" fmla="*/ 169398 h 449340"/>
                  <a:gd name="connsiteX13" fmla="*/ 652702 w 1404080"/>
                  <a:gd name="connsiteY13" fmla="*/ 164820 h 449340"/>
                  <a:gd name="connsiteX14" fmla="*/ 657720 w 1404080"/>
                  <a:gd name="connsiteY14" fmla="*/ 166127 h 449340"/>
                  <a:gd name="connsiteX15" fmla="*/ 657720 w 1404080"/>
                  <a:gd name="connsiteY15" fmla="*/ 175284 h 449340"/>
                  <a:gd name="connsiteX16" fmla="*/ 660227 w 1404080"/>
                  <a:gd name="connsiteY16" fmla="*/ 173976 h 449340"/>
                  <a:gd name="connsiteX17" fmla="*/ 677788 w 1404080"/>
                  <a:gd name="connsiteY17" fmla="*/ 164820 h 449340"/>
                  <a:gd name="connsiteX18" fmla="*/ 679984 w 1404080"/>
                  <a:gd name="connsiteY18" fmla="*/ 164820 h 449340"/>
                  <a:gd name="connsiteX19" fmla="*/ 695348 w 1404080"/>
                  <a:gd name="connsiteY19" fmla="*/ 164820 h 449340"/>
                  <a:gd name="connsiteX20" fmla="*/ 695348 w 1404080"/>
                  <a:gd name="connsiteY20" fmla="*/ 342719 h 449340"/>
                  <a:gd name="connsiteX21" fmla="*/ 730468 w 1404080"/>
                  <a:gd name="connsiteY21" fmla="*/ 347952 h 449340"/>
                  <a:gd name="connsiteX22" fmla="*/ 730468 w 1404080"/>
                  <a:gd name="connsiteY22" fmla="*/ 340104 h 449340"/>
                  <a:gd name="connsiteX23" fmla="*/ 768095 w 1404080"/>
                  <a:gd name="connsiteY23" fmla="*/ 340104 h 449340"/>
                  <a:gd name="connsiteX24" fmla="*/ 768095 w 1404080"/>
                  <a:gd name="connsiteY24" fmla="*/ 306093 h 449340"/>
                  <a:gd name="connsiteX25" fmla="*/ 778129 w 1404080"/>
                  <a:gd name="connsiteY25" fmla="*/ 306093 h 449340"/>
                  <a:gd name="connsiteX26" fmla="*/ 778129 w 1404080"/>
                  <a:gd name="connsiteY26" fmla="*/ 261618 h 449340"/>
                  <a:gd name="connsiteX27" fmla="*/ 785656 w 1404080"/>
                  <a:gd name="connsiteY27" fmla="*/ 261618 h 449340"/>
                  <a:gd name="connsiteX28" fmla="*/ 785656 w 1404080"/>
                  <a:gd name="connsiteY28" fmla="*/ 217143 h 449340"/>
                  <a:gd name="connsiteX29" fmla="*/ 803216 w 1404080"/>
                  <a:gd name="connsiteY29" fmla="*/ 217143 h 449340"/>
                  <a:gd name="connsiteX30" fmla="*/ 858402 w 1404080"/>
                  <a:gd name="connsiteY30" fmla="*/ 193597 h 449340"/>
                  <a:gd name="connsiteX31" fmla="*/ 860911 w 1404080"/>
                  <a:gd name="connsiteY31" fmla="*/ 170051 h 449340"/>
                  <a:gd name="connsiteX32" fmla="*/ 865929 w 1404080"/>
                  <a:gd name="connsiteY32" fmla="*/ 193597 h 449340"/>
                  <a:gd name="connsiteX33" fmla="*/ 923625 w 1404080"/>
                  <a:gd name="connsiteY33" fmla="*/ 224991 h 449340"/>
                  <a:gd name="connsiteX34" fmla="*/ 923625 w 1404080"/>
                  <a:gd name="connsiteY34" fmla="*/ 219760 h 449340"/>
                  <a:gd name="connsiteX35" fmla="*/ 938677 w 1404080"/>
                  <a:gd name="connsiteY35" fmla="*/ 219760 h 449340"/>
                  <a:gd name="connsiteX36" fmla="*/ 938677 w 1404080"/>
                  <a:gd name="connsiteY36" fmla="*/ 261618 h 449340"/>
                  <a:gd name="connsiteX37" fmla="*/ 946202 w 1404080"/>
                  <a:gd name="connsiteY37" fmla="*/ 261618 h 449340"/>
                  <a:gd name="connsiteX38" fmla="*/ 946202 w 1404080"/>
                  <a:gd name="connsiteY38" fmla="*/ 311325 h 449340"/>
                  <a:gd name="connsiteX39" fmla="*/ 953729 w 1404080"/>
                  <a:gd name="connsiteY39" fmla="*/ 311325 h 449340"/>
                  <a:gd name="connsiteX40" fmla="*/ 953729 w 1404080"/>
                  <a:gd name="connsiteY40" fmla="*/ 334871 h 449340"/>
                  <a:gd name="connsiteX41" fmla="*/ 968779 w 1404080"/>
                  <a:gd name="connsiteY41" fmla="*/ 334871 h 449340"/>
                  <a:gd name="connsiteX42" fmla="*/ 968779 w 1404080"/>
                  <a:gd name="connsiteY42" fmla="*/ 371497 h 449340"/>
                  <a:gd name="connsiteX43" fmla="*/ 1064103 w 1404080"/>
                  <a:gd name="connsiteY43" fmla="*/ 363648 h 449340"/>
                  <a:gd name="connsiteX44" fmla="*/ 1064103 w 1404080"/>
                  <a:gd name="connsiteY44" fmla="*/ 327022 h 449340"/>
                  <a:gd name="connsiteX45" fmla="*/ 1114275 w 1404080"/>
                  <a:gd name="connsiteY45" fmla="*/ 327022 h 449340"/>
                  <a:gd name="connsiteX46" fmla="*/ 1114275 w 1404080"/>
                  <a:gd name="connsiteY46" fmla="*/ 306093 h 449340"/>
                  <a:gd name="connsiteX47" fmla="*/ 1219634 w 1404080"/>
                  <a:gd name="connsiteY47" fmla="*/ 306093 h 449340"/>
                  <a:gd name="connsiteX48" fmla="*/ 1219634 w 1404080"/>
                  <a:gd name="connsiteY48" fmla="*/ 319174 h 449340"/>
                  <a:gd name="connsiteX49" fmla="*/ 1287364 w 1404080"/>
                  <a:gd name="connsiteY49" fmla="*/ 319174 h 449340"/>
                  <a:gd name="connsiteX50" fmla="*/ 1287364 w 1404080"/>
                  <a:gd name="connsiteY50" fmla="*/ 327022 h 449340"/>
                  <a:gd name="connsiteX51" fmla="*/ 1307432 w 1404080"/>
                  <a:gd name="connsiteY51" fmla="*/ 327022 h 449340"/>
                  <a:gd name="connsiteX52" fmla="*/ 1307432 w 1404080"/>
                  <a:gd name="connsiteY52" fmla="*/ 334871 h 449340"/>
                  <a:gd name="connsiteX53" fmla="*/ 1324991 w 1404080"/>
                  <a:gd name="connsiteY53" fmla="*/ 334871 h 449340"/>
                  <a:gd name="connsiteX54" fmla="*/ 1324991 w 1404080"/>
                  <a:gd name="connsiteY54" fmla="*/ 312354 h 449340"/>
                  <a:gd name="connsiteX55" fmla="*/ 1404080 w 1404080"/>
                  <a:gd name="connsiteY55" fmla="*/ 449340 h 449340"/>
                  <a:gd name="connsiteX56" fmla="*/ 0 w 1404080"/>
                  <a:gd name="connsiteY56" fmla="*/ 449340 h 449340"/>
                  <a:gd name="connsiteX57" fmla="*/ 0 w 1404080"/>
                  <a:gd name="connsiteY57" fmla="*/ 387854 h 449340"/>
                  <a:gd name="connsiteX58" fmla="*/ 5498 w 1404080"/>
                  <a:gd name="connsiteY58" fmla="*/ 384578 h 449340"/>
                  <a:gd name="connsiteX59" fmla="*/ 5498 w 1404080"/>
                  <a:gd name="connsiteY59" fmla="*/ 361033 h 449340"/>
                  <a:gd name="connsiteX60" fmla="*/ 482 w 1404080"/>
                  <a:gd name="connsiteY60" fmla="*/ 334871 h 449340"/>
                  <a:gd name="connsiteX61" fmla="*/ 1734 w 1404080"/>
                  <a:gd name="connsiteY61" fmla="*/ 334871 h 449340"/>
                  <a:gd name="connsiteX62" fmla="*/ 10516 w 1404080"/>
                  <a:gd name="connsiteY62" fmla="*/ 334871 h 449340"/>
                  <a:gd name="connsiteX63" fmla="*/ 33093 w 1404080"/>
                  <a:gd name="connsiteY63" fmla="*/ 332255 h 449340"/>
                  <a:gd name="connsiteX64" fmla="*/ 33093 w 1404080"/>
                  <a:gd name="connsiteY64" fmla="*/ 330946 h 449340"/>
                  <a:gd name="connsiteX65" fmla="*/ 33093 w 1404080"/>
                  <a:gd name="connsiteY65" fmla="*/ 321790 h 449340"/>
                  <a:gd name="connsiteX66" fmla="*/ 34974 w 1404080"/>
                  <a:gd name="connsiteY66" fmla="*/ 321790 h 449340"/>
                  <a:gd name="connsiteX67" fmla="*/ 48143 w 1404080"/>
                  <a:gd name="connsiteY67" fmla="*/ 321790 h 449340"/>
                  <a:gd name="connsiteX68" fmla="*/ 48143 w 1404080"/>
                  <a:gd name="connsiteY68" fmla="*/ 190982 h 449340"/>
                  <a:gd name="connsiteX69" fmla="*/ 49398 w 1404080"/>
                  <a:gd name="connsiteY69" fmla="*/ 190982 h 449340"/>
                  <a:gd name="connsiteX70" fmla="*/ 58177 w 1404080"/>
                  <a:gd name="connsiteY70" fmla="*/ 190982 h 449340"/>
                  <a:gd name="connsiteX71" fmla="*/ 58177 w 1404080"/>
                  <a:gd name="connsiteY71" fmla="*/ 188365 h 449340"/>
                  <a:gd name="connsiteX72" fmla="*/ 58177 w 1404080"/>
                  <a:gd name="connsiteY72" fmla="*/ 170051 h 449340"/>
                  <a:gd name="connsiteX73" fmla="*/ 60686 w 1404080"/>
                  <a:gd name="connsiteY73" fmla="*/ 117728 h 449340"/>
                  <a:gd name="connsiteX74" fmla="*/ 61941 w 1404080"/>
                  <a:gd name="connsiteY74" fmla="*/ 117728 h 449340"/>
                  <a:gd name="connsiteX75" fmla="*/ 70720 w 1404080"/>
                  <a:gd name="connsiteY75" fmla="*/ 117728 h 449340"/>
                  <a:gd name="connsiteX76" fmla="*/ 70720 w 1404080"/>
                  <a:gd name="connsiteY76" fmla="*/ 119037 h 449340"/>
                  <a:gd name="connsiteX77" fmla="*/ 70720 w 1404080"/>
                  <a:gd name="connsiteY77" fmla="*/ 128193 h 449340"/>
                  <a:gd name="connsiteX78" fmla="*/ 75737 w 1404080"/>
                  <a:gd name="connsiteY78" fmla="*/ 125577 h 449340"/>
                  <a:gd name="connsiteX79" fmla="*/ 75737 w 1404080"/>
                  <a:gd name="connsiteY79" fmla="*/ 107264 h 449340"/>
                  <a:gd name="connsiteX80" fmla="*/ 77305 w 1404080"/>
                  <a:gd name="connsiteY80" fmla="*/ 106610 h 449340"/>
                  <a:gd name="connsiteX81" fmla="*/ 88280 w 1404080"/>
                  <a:gd name="connsiteY81" fmla="*/ 102032 h 449340"/>
                  <a:gd name="connsiteX82" fmla="*/ 89534 w 1404080"/>
                  <a:gd name="connsiteY82" fmla="*/ 102686 h 449340"/>
                  <a:gd name="connsiteX83" fmla="*/ 98314 w 1404080"/>
                  <a:gd name="connsiteY83" fmla="*/ 107264 h 449340"/>
                  <a:gd name="connsiteX84" fmla="*/ 100195 w 1404080"/>
                  <a:gd name="connsiteY84" fmla="*/ 107264 h 449340"/>
                  <a:gd name="connsiteX85" fmla="*/ 113366 w 1404080"/>
                  <a:gd name="connsiteY85" fmla="*/ 107264 h 449340"/>
                  <a:gd name="connsiteX86" fmla="*/ 113366 w 1404080"/>
                  <a:gd name="connsiteY86" fmla="*/ 73253 h 449340"/>
                  <a:gd name="connsiteX87" fmla="*/ 114620 w 1404080"/>
                  <a:gd name="connsiteY87" fmla="*/ 73253 h 449340"/>
                  <a:gd name="connsiteX88" fmla="*/ 123398 w 1404080"/>
                  <a:gd name="connsiteY88" fmla="*/ 73253 h 449340"/>
                  <a:gd name="connsiteX89" fmla="*/ 124966 w 1404080"/>
                  <a:gd name="connsiteY89" fmla="*/ 78486 h 449340"/>
                  <a:gd name="connsiteX90" fmla="*/ 135943 w 1404080"/>
                  <a:gd name="connsiteY90" fmla="*/ 78486 h 449340"/>
                  <a:gd name="connsiteX91" fmla="*/ 137197 w 1404080"/>
                  <a:gd name="connsiteY91" fmla="*/ 73253 h 449340"/>
                  <a:gd name="connsiteX92" fmla="*/ 145977 w 1404080"/>
                  <a:gd name="connsiteY92" fmla="*/ 73253 h 449340"/>
                  <a:gd name="connsiteX93" fmla="*/ 145977 w 1404080"/>
                  <a:gd name="connsiteY93" fmla="*/ 112496 h 449340"/>
                  <a:gd name="connsiteX94" fmla="*/ 147545 w 1404080"/>
                  <a:gd name="connsiteY94" fmla="*/ 113804 h 449340"/>
                  <a:gd name="connsiteX95" fmla="*/ 158520 w 1404080"/>
                  <a:gd name="connsiteY95" fmla="*/ 122961 h 449340"/>
                  <a:gd name="connsiteX96" fmla="*/ 183605 w 1404080"/>
                  <a:gd name="connsiteY96" fmla="*/ 130810 h 449340"/>
                  <a:gd name="connsiteX97" fmla="*/ 183605 w 1404080"/>
                  <a:gd name="connsiteY97" fmla="*/ 129174 h 449340"/>
                  <a:gd name="connsiteX98" fmla="*/ 183605 w 1404080"/>
                  <a:gd name="connsiteY98" fmla="*/ 117728 h 449340"/>
                  <a:gd name="connsiteX99" fmla="*/ 216216 w 1404080"/>
                  <a:gd name="connsiteY99" fmla="*/ 107264 h 449340"/>
                  <a:gd name="connsiteX100" fmla="*/ 216216 w 1404080"/>
                  <a:gd name="connsiteY100" fmla="*/ 105957 h 449340"/>
                  <a:gd name="connsiteX101" fmla="*/ 216216 w 1404080"/>
                  <a:gd name="connsiteY101" fmla="*/ 96799 h 449340"/>
                  <a:gd name="connsiteX102" fmla="*/ 217157 w 1404080"/>
                  <a:gd name="connsiteY102" fmla="*/ 96799 h 449340"/>
                  <a:gd name="connsiteX103" fmla="*/ 223741 w 1404080"/>
                  <a:gd name="connsiteY103" fmla="*/ 96799 h 449340"/>
                  <a:gd name="connsiteX104" fmla="*/ 223741 w 1404080"/>
                  <a:gd name="connsiteY104" fmla="*/ 95819 h 449340"/>
                  <a:gd name="connsiteX105" fmla="*/ 223741 w 1404080"/>
                  <a:gd name="connsiteY105" fmla="*/ 88950 h 449340"/>
                  <a:gd name="connsiteX106" fmla="*/ 226250 w 1404080"/>
                  <a:gd name="connsiteY106" fmla="*/ 88950 h 449340"/>
                  <a:gd name="connsiteX107" fmla="*/ 243809 w 1404080"/>
                  <a:gd name="connsiteY107" fmla="*/ 88950 h 449340"/>
                  <a:gd name="connsiteX108" fmla="*/ 243809 w 1404080"/>
                  <a:gd name="connsiteY108" fmla="*/ 89931 h 449340"/>
                  <a:gd name="connsiteX109" fmla="*/ 243809 w 1404080"/>
                  <a:gd name="connsiteY109" fmla="*/ 96799 h 449340"/>
                  <a:gd name="connsiteX110" fmla="*/ 245691 w 1404080"/>
                  <a:gd name="connsiteY110" fmla="*/ 96799 h 449340"/>
                  <a:gd name="connsiteX111" fmla="*/ 258861 w 1404080"/>
                  <a:gd name="connsiteY111" fmla="*/ 96799 h 449340"/>
                  <a:gd name="connsiteX112" fmla="*/ 258861 w 1404080"/>
                  <a:gd name="connsiteY112" fmla="*/ 98761 h 449340"/>
                  <a:gd name="connsiteX113" fmla="*/ 258861 w 1404080"/>
                  <a:gd name="connsiteY113" fmla="*/ 112496 h 449340"/>
                  <a:gd name="connsiteX114" fmla="*/ 286455 w 1404080"/>
                  <a:gd name="connsiteY114" fmla="*/ 112496 h 449340"/>
                  <a:gd name="connsiteX115" fmla="*/ 286455 w 1404080"/>
                  <a:gd name="connsiteY115" fmla="*/ 111188 h 449340"/>
                  <a:gd name="connsiteX116" fmla="*/ 286455 w 1404080"/>
                  <a:gd name="connsiteY116" fmla="*/ 102032 h 449340"/>
                  <a:gd name="connsiteX117" fmla="*/ 288023 w 1404080"/>
                  <a:gd name="connsiteY117" fmla="*/ 102032 h 449340"/>
                  <a:gd name="connsiteX118" fmla="*/ 298998 w 1404080"/>
                  <a:gd name="connsiteY118" fmla="*/ 102032 h 449340"/>
                  <a:gd name="connsiteX119" fmla="*/ 298998 w 1404080"/>
                  <a:gd name="connsiteY119" fmla="*/ 100723 h 449340"/>
                  <a:gd name="connsiteX120" fmla="*/ 298998 w 1404080"/>
                  <a:gd name="connsiteY120" fmla="*/ 91567 h 449340"/>
                  <a:gd name="connsiteX121" fmla="*/ 300879 w 1404080"/>
                  <a:gd name="connsiteY121" fmla="*/ 91567 h 449340"/>
                  <a:gd name="connsiteX122" fmla="*/ 314048 w 1404080"/>
                  <a:gd name="connsiteY122" fmla="*/ 91567 h 449340"/>
                  <a:gd name="connsiteX123" fmla="*/ 314048 w 1404080"/>
                  <a:gd name="connsiteY123" fmla="*/ 92875 h 449340"/>
                  <a:gd name="connsiteX124" fmla="*/ 314048 w 1404080"/>
                  <a:gd name="connsiteY124" fmla="*/ 102032 h 449340"/>
                  <a:gd name="connsiteX125" fmla="*/ 319066 w 1404080"/>
                  <a:gd name="connsiteY125" fmla="*/ 39243 h 449340"/>
                  <a:gd name="connsiteX126" fmla="*/ 431950 w 1404080"/>
                  <a:gd name="connsiteY126" fmla="*/ 39243 h 449340"/>
                  <a:gd name="connsiteX127" fmla="*/ 431950 w 1404080"/>
                  <a:gd name="connsiteY127" fmla="*/ 122961 h 449340"/>
                  <a:gd name="connsiteX128" fmla="*/ 434459 w 1404080"/>
                  <a:gd name="connsiteY128" fmla="*/ 122961 h 449340"/>
                  <a:gd name="connsiteX129" fmla="*/ 452018 w 1404080"/>
                  <a:gd name="connsiteY129" fmla="*/ 122961 h 449340"/>
                  <a:gd name="connsiteX130" fmla="*/ 452018 w 1404080"/>
                  <a:gd name="connsiteY130" fmla="*/ 28778 h 449340"/>
                  <a:gd name="connsiteX131" fmla="*/ 477104 w 1404080"/>
                  <a:gd name="connsiteY131" fmla="*/ 15697 h 449340"/>
                  <a:gd name="connsiteX132" fmla="*/ 509716 w 1404080"/>
                  <a:gd name="connsiteY132" fmla="*/ 15697 h 449340"/>
                  <a:gd name="connsiteX133" fmla="*/ 511911 w 1404080"/>
                  <a:gd name="connsiteY133" fmla="*/ 13736 h 44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1404080" h="449340">
                    <a:moveTo>
                      <a:pt x="527275" y="0"/>
                    </a:moveTo>
                    <a:cubicBezTo>
                      <a:pt x="527275" y="0"/>
                      <a:pt x="527275" y="0"/>
                      <a:pt x="569920" y="0"/>
                    </a:cubicBezTo>
                    <a:cubicBezTo>
                      <a:pt x="569920" y="0"/>
                      <a:pt x="569920" y="0"/>
                      <a:pt x="569920" y="1963"/>
                    </a:cubicBezTo>
                    <a:lnTo>
                      <a:pt x="569920" y="15697"/>
                    </a:lnTo>
                    <a:cubicBezTo>
                      <a:pt x="569920" y="15697"/>
                      <a:pt x="569920" y="15697"/>
                      <a:pt x="612566" y="15697"/>
                    </a:cubicBezTo>
                    <a:cubicBezTo>
                      <a:pt x="612566" y="15697"/>
                      <a:pt x="612566" y="15697"/>
                      <a:pt x="612566" y="117728"/>
                    </a:cubicBezTo>
                    <a:cubicBezTo>
                      <a:pt x="612566" y="117728"/>
                      <a:pt x="612566" y="117728"/>
                      <a:pt x="614134" y="117728"/>
                    </a:cubicBezTo>
                    <a:lnTo>
                      <a:pt x="625109" y="117728"/>
                    </a:lnTo>
                    <a:cubicBezTo>
                      <a:pt x="625109" y="117728"/>
                      <a:pt x="625109" y="117728"/>
                      <a:pt x="625109" y="266850"/>
                    </a:cubicBezTo>
                    <a:cubicBezTo>
                      <a:pt x="625109" y="266850"/>
                      <a:pt x="625109" y="266850"/>
                      <a:pt x="627616" y="266850"/>
                    </a:cubicBezTo>
                    <a:lnTo>
                      <a:pt x="645177" y="266850"/>
                    </a:lnTo>
                    <a:cubicBezTo>
                      <a:pt x="645177" y="266850"/>
                      <a:pt x="645177" y="266850"/>
                      <a:pt x="645177" y="170051"/>
                    </a:cubicBezTo>
                    <a:cubicBezTo>
                      <a:pt x="645177" y="170051"/>
                      <a:pt x="645177" y="170051"/>
                      <a:pt x="646118" y="169398"/>
                    </a:cubicBezTo>
                    <a:lnTo>
                      <a:pt x="652702" y="164820"/>
                    </a:lnTo>
                    <a:cubicBezTo>
                      <a:pt x="657720" y="164820"/>
                      <a:pt x="657720" y="164820"/>
                      <a:pt x="657720" y="166127"/>
                    </a:cubicBezTo>
                    <a:lnTo>
                      <a:pt x="657720" y="175284"/>
                    </a:lnTo>
                    <a:cubicBezTo>
                      <a:pt x="657720" y="175284"/>
                      <a:pt x="657720" y="175284"/>
                      <a:pt x="660227" y="173976"/>
                    </a:cubicBezTo>
                    <a:lnTo>
                      <a:pt x="677788" y="164820"/>
                    </a:lnTo>
                    <a:cubicBezTo>
                      <a:pt x="677788" y="164820"/>
                      <a:pt x="677788" y="164820"/>
                      <a:pt x="679984" y="164820"/>
                    </a:cubicBezTo>
                    <a:lnTo>
                      <a:pt x="695348" y="164820"/>
                    </a:lnTo>
                    <a:cubicBezTo>
                      <a:pt x="695348" y="164820"/>
                      <a:pt x="695348" y="164820"/>
                      <a:pt x="695348" y="342719"/>
                    </a:cubicBezTo>
                    <a:cubicBezTo>
                      <a:pt x="695348" y="342719"/>
                      <a:pt x="695348" y="342719"/>
                      <a:pt x="730468" y="347952"/>
                    </a:cubicBezTo>
                    <a:cubicBezTo>
                      <a:pt x="730468" y="345335"/>
                      <a:pt x="730468" y="342719"/>
                      <a:pt x="730468" y="340104"/>
                    </a:cubicBezTo>
                    <a:cubicBezTo>
                      <a:pt x="743011" y="340104"/>
                      <a:pt x="755552" y="340104"/>
                      <a:pt x="768095" y="340104"/>
                    </a:cubicBezTo>
                    <a:cubicBezTo>
                      <a:pt x="768095" y="327022"/>
                      <a:pt x="768095" y="316558"/>
                      <a:pt x="768095" y="306093"/>
                    </a:cubicBezTo>
                    <a:lnTo>
                      <a:pt x="778129" y="306093"/>
                    </a:lnTo>
                    <a:cubicBezTo>
                      <a:pt x="778129" y="290395"/>
                      <a:pt x="778129" y="277315"/>
                      <a:pt x="778129" y="261618"/>
                    </a:cubicBezTo>
                    <a:cubicBezTo>
                      <a:pt x="780638" y="261618"/>
                      <a:pt x="783147" y="261618"/>
                      <a:pt x="785656" y="261618"/>
                    </a:cubicBezTo>
                    <a:cubicBezTo>
                      <a:pt x="785656" y="245921"/>
                      <a:pt x="785656" y="232840"/>
                      <a:pt x="785656" y="217143"/>
                    </a:cubicBezTo>
                    <a:cubicBezTo>
                      <a:pt x="790673" y="217143"/>
                      <a:pt x="795689" y="217143"/>
                      <a:pt x="803216" y="217143"/>
                    </a:cubicBezTo>
                    <a:cubicBezTo>
                      <a:pt x="820775" y="211911"/>
                      <a:pt x="840843" y="201446"/>
                      <a:pt x="858402" y="193597"/>
                    </a:cubicBezTo>
                    <a:cubicBezTo>
                      <a:pt x="860911" y="185749"/>
                      <a:pt x="860911" y="177900"/>
                      <a:pt x="860911" y="170051"/>
                    </a:cubicBezTo>
                    <a:cubicBezTo>
                      <a:pt x="863420" y="177900"/>
                      <a:pt x="863420" y="185749"/>
                      <a:pt x="865929" y="193597"/>
                    </a:cubicBezTo>
                    <a:cubicBezTo>
                      <a:pt x="885997" y="204063"/>
                      <a:pt x="903557" y="214527"/>
                      <a:pt x="923625" y="224991"/>
                    </a:cubicBezTo>
                    <a:cubicBezTo>
                      <a:pt x="923625" y="222382"/>
                      <a:pt x="923625" y="219773"/>
                      <a:pt x="923625" y="219760"/>
                    </a:cubicBezTo>
                    <a:cubicBezTo>
                      <a:pt x="928641" y="219760"/>
                      <a:pt x="933661" y="219760"/>
                      <a:pt x="938677" y="219760"/>
                    </a:cubicBezTo>
                    <a:cubicBezTo>
                      <a:pt x="938677" y="232840"/>
                      <a:pt x="938677" y="248537"/>
                      <a:pt x="938677" y="261618"/>
                    </a:cubicBezTo>
                    <a:cubicBezTo>
                      <a:pt x="941186" y="261618"/>
                      <a:pt x="943693" y="261618"/>
                      <a:pt x="946202" y="261618"/>
                    </a:cubicBezTo>
                    <a:cubicBezTo>
                      <a:pt x="946202" y="277315"/>
                      <a:pt x="946202" y="293012"/>
                      <a:pt x="946202" y="311325"/>
                    </a:cubicBezTo>
                    <a:cubicBezTo>
                      <a:pt x="948711" y="311325"/>
                      <a:pt x="951220" y="311325"/>
                      <a:pt x="953729" y="311325"/>
                    </a:cubicBezTo>
                    <a:cubicBezTo>
                      <a:pt x="953729" y="319174"/>
                      <a:pt x="953729" y="327022"/>
                      <a:pt x="953729" y="334871"/>
                    </a:cubicBezTo>
                    <a:cubicBezTo>
                      <a:pt x="958745" y="334871"/>
                      <a:pt x="963761" y="334871"/>
                      <a:pt x="968779" y="334871"/>
                    </a:cubicBezTo>
                    <a:cubicBezTo>
                      <a:pt x="968779" y="347952"/>
                      <a:pt x="968779" y="358416"/>
                      <a:pt x="968779" y="371497"/>
                    </a:cubicBezTo>
                    <a:cubicBezTo>
                      <a:pt x="1001391" y="368881"/>
                      <a:pt x="1031493" y="366265"/>
                      <a:pt x="1064103" y="363648"/>
                    </a:cubicBezTo>
                    <a:cubicBezTo>
                      <a:pt x="1064103" y="350568"/>
                      <a:pt x="1064103" y="340104"/>
                      <a:pt x="1064103" y="327022"/>
                    </a:cubicBezTo>
                    <a:cubicBezTo>
                      <a:pt x="1081663" y="327022"/>
                      <a:pt x="1099223" y="327022"/>
                      <a:pt x="1114275" y="327022"/>
                    </a:cubicBezTo>
                    <a:cubicBezTo>
                      <a:pt x="1114275" y="319174"/>
                      <a:pt x="1114275" y="313941"/>
                      <a:pt x="1114275" y="306093"/>
                    </a:cubicBezTo>
                    <a:cubicBezTo>
                      <a:pt x="1149395" y="306093"/>
                      <a:pt x="1184514" y="306093"/>
                      <a:pt x="1219634" y="306093"/>
                    </a:cubicBezTo>
                    <a:cubicBezTo>
                      <a:pt x="1219634" y="311325"/>
                      <a:pt x="1219634" y="313941"/>
                      <a:pt x="1219634" y="319174"/>
                    </a:cubicBezTo>
                    <a:cubicBezTo>
                      <a:pt x="1242211" y="319174"/>
                      <a:pt x="1264787" y="319174"/>
                      <a:pt x="1287364" y="319174"/>
                    </a:cubicBezTo>
                    <a:cubicBezTo>
                      <a:pt x="1287364" y="321790"/>
                      <a:pt x="1287364" y="324407"/>
                      <a:pt x="1287364" y="327022"/>
                    </a:cubicBezTo>
                    <a:cubicBezTo>
                      <a:pt x="1292380" y="327022"/>
                      <a:pt x="1299907" y="327022"/>
                      <a:pt x="1307432" y="327022"/>
                    </a:cubicBezTo>
                    <a:cubicBezTo>
                      <a:pt x="1307432" y="329638"/>
                      <a:pt x="1307432" y="332255"/>
                      <a:pt x="1307432" y="334871"/>
                    </a:cubicBezTo>
                    <a:cubicBezTo>
                      <a:pt x="1312448" y="334871"/>
                      <a:pt x="1319975" y="334871"/>
                      <a:pt x="1324991" y="334871"/>
                    </a:cubicBezTo>
                    <a:cubicBezTo>
                      <a:pt x="1324991" y="327365"/>
                      <a:pt x="1324991" y="319860"/>
                      <a:pt x="1324991" y="312354"/>
                    </a:cubicBezTo>
                    <a:lnTo>
                      <a:pt x="1404080" y="449340"/>
                    </a:lnTo>
                    <a:lnTo>
                      <a:pt x="0" y="449340"/>
                    </a:lnTo>
                    <a:lnTo>
                      <a:pt x="0" y="387854"/>
                    </a:lnTo>
                    <a:lnTo>
                      <a:pt x="5498" y="384578"/>
                    </a:lnTo>
                    <a:cubicBezTo>
                      <a:pt x="5498" y="384578"/>
                      <a:pt x="5498" y="384578"/>
                      <a:pt x="5498" y="361033"/>
                    </a:cubicBezTo>
                    <a:cubicBezTo>
                      <a:pt x="482" y="361033"/>
                      <a:pt x="482" y="361033"/>
                      <a:pt x="482" y="334871"/>
                    </a:cubicBezTo>
                    <a:cubicBezTo>
                      <a:pt x="482" y="334871"/>
                      <a:pt x="482" y="334871"/>
                      <a:pt x="1734" y="334871"/>
                    </a:cubicBezTo>
                    <a:lnTo>
                      <a:pt x="10516" y="334871"/>
                    </a:lnTo>
                    <a:cubicBezTo>
                      <a:pt x="10516" y="332255"/>
                      <a:pt x="10516" y="332255"/>
                      <a:pt x="33093" y="332255"/>
                    </a:cubicBezTo>
                    <a:cubicBezTo>
                      <a:pt x="33093" y="332255"/>
                      <a:pt x="33093" y="332255"/>
                      <a:pt x="33093" y="330946"/>
                    </a:cubicBezTo>
                    <a:lnTo>
                      <a:pt x="33093" y="321790"/>
                    </a:lnTo>
                    <a:cubicBezTo>
                      <a:pt x="33093" y="321790"/>
                      <a:pt x="33093" y="321790"/>
                      <a:pt x="34974" y="321790"/>
                    </a:cubicBezTo>
                    <a:lnTo>
                      <a:pt x="48143" y="321790"/>
                    </a:lnTo>
                    <a:cubicBezTo>
                      <a:pt x="48143" y="321790"/>
                      <a:pt x="48143" y="321790"/>
                      <a:pt x="48143" y="190982"/>
                    </a:cubicBezTo>
                    <a:cubicBezTo>
                      <a:pt x="48143" y="190982"/>
                      <a:pt x="48143" y="190982"/>
                      <a:pt x="49398" y="190982"/>
                    </a:cubicBezTo>
                    <a:lnTo>
                      <a:pt x="58177" y="190982"/>
                    </a:lnTo>
                    <a:cubicBezTo>
                      <a:pt x="58177" y="190982"/>
                      <a:pt x="58177" y="190982"/>
                      <a:pt x="58177" y="188365"/>
                    </a:cubicBezTo>
                    <a:lnTo>
                      <a:pt x="58177" y="170051"/>
                    </a:lnTo>
                    <a:cubicBezTo>
                      <a:pt x="60686" y="170051"/>
                      <a:pt x="60686" y="170051"/>
                      <a:pt x="60686" y="117728"/>
                    </a:cubicBezTo>
                    <a:cubicBezTo>
                      <a:pt x="60686" y="117728"/>
                      <a:pt x="60686" y="117728"/>
                      <a:pt x="61941" y="117728"/>
                    </a:cubicBezTo>
                    <a:lnTo>
                      <a:pt x="70720" y="117728"/>
                    </a:lnTo>
                    <a:cubicBezTo>
                      <a:pt x="70720" y="117728"/>
                      <a:pt x="70720" y="117728"/>
                      <a:pt x="70720" y="119037"/>
                    </a:cubicBezTo>
                    <a:lnTo>
                      <a:pt x="70720" y="128193"/>
                    </a:lnTo>
                    <a:cubicBezTo>
                      <a:pt x="75737" y="128193"/>
                      <a:pt x="75737" y="128193"/>
                      <a:pt x="75737" y="125577"/>
                    </a:cubicBezTo>
                    <a:lnTo>
                      <a:pt x="75737" y="107264"/>
                    </a:lnTo>
                    <a:cubicBezTo>
                      <a:pt x="75737" y="107264"/>
                      <a:pt x="75737" y="107264"/>
                      <a:pt x="77305" y="106610"/>
                    </a:cubicBezTo>
                    <a:lnTo>
                      <a:pt x="88280" y="102032"/>
                    </a:lnTo>
                    <a:cubicBezTo>
                      <a:pt x="88280" y="102032"/>
                      <a:pt x="88280" y="102032"/>
                      <a:pt x="89534" y="102686"/>
                    </a:cubicBezTo>
                    <a:lnTo>
                      <a:pt x="98314" y="107264"/>
                    </a:lnTo>
                    <a:cubicBezTo>
                      <a:pt x="98314" y="107264"/>
                      <a:pt x="98314" y="107264"/>
                      <a:pt x="100195" y="107264"/>
                    </a:cubicBezTo>
                    <a:lnTo>
                      <a:pt x="113366" y="107264"/>
                    </a:lnTo>
                    <a:cubicBezTo>
                      <a:pt x="113366" y="107264"/>
                      <a:pt x="113366" y="107264"/>
                      <a:pt x="113366" y="73253"/>
                    </a:cubicBezTo>
                    <a:cubicBezTo>
                      <a:pt x="113366" y="73253"/>
                      <a:pt x="113366" y="73253"/>
                      <a:pt x="114620" y="73253"/>
                    </a:cubicBezTo>
                    <a:lnTo>
                      <a:pt x="123398" y="73253"/>
                    </a:lnTo>
                    <a:cubicBezTo>
                      <a:pt x="123398" y="78486"/>
                      <a:pt x="123398" y="78486"/>
                      <a:pt x="124966" y="78486"/>
                    </a:cubicBezTo>
                    <a:lnTo>
                      <a:pt x="135943" y="78486"/>
                    </a:lnTo>
                    <a:cubicBezTo>
                      <a:pt x="135943" y="73253"/>
                      <a:pt x="135943" y="73253"/>
                      <a:pt x="137197" y="73253"/>
                    </a:cubicBezTo>
                    <a:lnTo>
                      <a:pt x="145977" y="73253"/>
                    </a:lnTo>
                    <a:cubicBezTo>
                      <a:pt x="145977" y="73253"/>
                      <a:pt x="145977" y="73253"/>
                      <a:pt x="145977" y="112496"/>
                    </a:cubicBezTo>
                    <a:cubicBezTo>
                      <a:pt x="145977" y="112496"/>
                      <a:pt x="145977" y="112496"/>
                      <a:pt x="147545" y="113804"/>
                    </a:cubicBezTo>
                    <a:lnTo>
                      <a:pt x="158520" y="122961"/>
                    </a:lnTo>
                    <a:cubicBezTo>
                      <a:pt x="156011" y="130810"/>
                      <a:pt x="156011" y="130810"/>
                      <a:pt x="183605" y="130810"/>
                    </a:cubicBezTo>
                    <a:cubicBezTo>
                      <a:pt x="183605" y="130810"/>
                      <a:pt x="183605" y="130810"/>
                      <a:pt x="183605" y="129174"/>
                    </a:cubicBezTo>
                    <a:lnTo>
                      <a:pt x="183605" y="117728"/>
                    </a:lnTo>
                    <a:cubicBezTo>
                      <a:pt x="183605" y="117728"/>
                      <a:pt x="183605" y="117728"/>
                      <a:pt x="216216" y="107264"/>
                    </a:cubicBezTo>
                    <a:cubicBezTo>
                      <a:pt x="216216" y="107264"/>
                      <a:pt x="216216" y="107264"/>
                      <a:pt x="216216" y="105957"/>
                    </a:cubicBezTo>
                    <a:lnTo>
                      <a:pt x="216216" y="96799"/>
                    </a:lnTo>
                    <a:cubicBezTo>
                      <a:pt x="216216" y="96799"/>
                      <a:pt x="216216" y="96799"/>
                      <a:pt x="217157" y="96799"/>
                    </a:cubicBezTo>
                    <a:lnTo>
                      <a:pt x="223741" y="96799"/>
                    </a:lnTo>
                    <a:cubicBezTo>
                      <a:pt x="223741" y="96799"/>
                      <a:pt x="223741" y="96799"/>
                      <a:pt x="223741" y="95819"/>
                    </a:cubicBezTo>
                    <a:lnTo>
                      <a:pt x="223741" y="88950"/>
                    </a:lnTo>
                    <a:cubicBezTo>
                      <a:pt x="223741" y="88950"/>
                      <a:pt x="223741" y="88950"/>
                      <a:pt x="226250" y="88950"/>
                    </a:cubicBezTo>
                    <a:lnTo>
                      <a:pt x="243809" y="88950"/>
                    </a:lnTo>
                    <a:cubicBezTo>
                      <a:pt x="243809" y="88950"/>
                      <a:pt x="243809" y="88950"/>
                      <a:pt x="243809" y="89931"/>
                    </a:cubicBezTo>
                    <a:lnTo>
                      <a:pt x="243809" y="96799"/>
                    </a:lnTo>
                    <a:cubicBezTo>
                      <a:pt x="243809" y="96799"/>
                      <a:pt x="243809" y="96799"/>
                      <a:pt x="245691" y="96799"/>
                    </a:cubicBezTo>
                    <a:lnTo>
                      <a:pt x="258861" y="96799"/>
                    </a:lnTo>
                    <a:cubicBezTo>
                      <a:pt x="258861" y="96799"/>
                      <a:pt x="258861" y="96799"/>
                      <a:pt x="258861" y="98761"/>
                    </a:cubicBezTo>
                    <a:lnTo>
                      <a:pt x="258861" y="112496"/>
                    </a:lnTo>
                    <a:cubicBezTo>
                      <a:pt x="258861" y="112496"/>
                      <a:pt x="258861" y="112496"/>
                      <a:pt x="286455" y="112496"/>
                    </a:cubicBezTo>
                    <a:cubicBezTo>
                      <a:pt x="286455" y="112496"/>
                      <a:pt x="286455" y="112496"/>
                      <a:pt x="286455" y="111188"/>
                    </a:cubicBezTo>
                    <a:lnTo>
                      <a:pt x="286455" y="102032"/>
                    </a:lnTo>
                    <a:cubicBezTo>
                      <a:pt x="286455" y="102032"/>
                      <a:pt x="286455" y="102032"/>
                      <a:pt x="288023" y="102032"/>
                    </a:cubicBezTo>
                    <a:lnTo>
                      <a:pt x="298998" y="102032"/>
                    </a:lnTo>
                    <a:cubicBezTo>
                      <a:pt x="298998" y="102032"/>
                      <a:pt x="298998" y="102032"/>
                      <a:pt x="298998" y="100723"/>
                    </a:cubicBezTo>
                    <a:lnTo>
                      <a:pt x="298998" y="91567"/>
                    </a:lnTo>
                    <a:cubicBezTo>
                      <a:pt x="298998" y="91567"/>
                      <a:pt x="298998" y="91567"/>
                      <a:pt x="300879" y="91567"/>
                    </a:cubicBezTo>
                    <a:lnTo>
                      <a:pt x="314048" y="91567"/>
                    </a:lnTo>
                    <a:cubicBezTo>
                      <a:pt x="314048" y="91567"/>
                      <a:pt x="314048" y="91567"/>
                      <a:pt x="314048" y="92875"/>
                    </a:cubicBezTo>
                    <a:lnTo>
                      <a:pt x="314048" y="102032"/>
                    </a:lnTo>
                    <a:cubicBezTo>
                      <a:pt x="319066" y="102032"/>
                      <a:pt x="319066" y="102032"/>
                      <a:pt x="319066" y="39243"/>
                    </a:cubicBezTo>
                    <a:cubicBezTo>
                      <a:pt x="319066" y="39243"/>
                      <a:pt x="319066" y="39243"/>
                      <a:pt x="431950" y="39243"/>
                    </a:cubicBezTo>
                    <a:cubicBezTo>
                      <a:pt x="431950" y="39243"/>
                      <a:pt x="431950" y="39243"/>
                      <a:pt x="431950" y="122961"/>
                    </a:cubicBezTo>
                    <a:cubicBezTo>
                      <a:pt x="431950" y="122961"/>
                      <a:pt x="431950" y="122961"/>
                      <a:pt x="434459" y="122961"/>
                    </a:cubicBezTo>
                    <a:lnTo>
                      <a:pt x="452018" y="122961"/>
                    </a:lnTo>
                    <a:cubicBezTo>
                      <a:pt x="452018" y="122961"/>
                      <a:pt x="452018" y="122961"/>
                      <a:pt x="452018" y="28778"/>
                    </a:cubicBezTo>
                    <a:cubicBezTo>
                      <a:pt x="452018" y="28778"/>
                      <a:pt x="452018" y="28778"/>
                      <a:pt x="477104" y="15697"/>
                    </a:cubicBezTo>
                    <a:cubicBezTo>
                      <a:pt x="477104" y="15697"/>
                      <a:pt x="477104" y="15697"/>
                      <a:pt x="509716" y="15697"/>
                    </a:cubicBezTo>
                    <a:cubicBezTo>
                      <a:pt x="509716" y="15697"/>
                      <a:pt x="509716" y="15697"/>
                      <a:pt x="511911" y="13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2CE450-E6D6-4E77-90AE-76F4235433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1208" y="-14066"/>
            <a:ext cx="7590793" cy="6915322"/>
          </a:xfrm>
          <a:custGeom>
            <a:avLst/>
            <a:gdLst>
              <a:gd name="connsiteX0" fmla="*/ 1360830 w 7590793"/>
              <a:gd name="connsiteY0" fmla="*/ 2708207 h 6915322"/>
              <a:gd name="connsiteX1" fmla="*/ 2049125 w 7590793"/>
              <a:gd name="connsiteY1" fmla="*/ 3058126 h 6915322"/>
              <a:gd name="connsiteX2" fmla="*/ 5349529 w 7590793"/>
              <a:gd name="connsiteY2" fmla="*/ 6915322 h 6915322"/>
              <a:gd name="connsiteX3" fmla="*/ 2694033 w 7590793"/>
              <a:gd name="connsiteY3" fmla="*/ 6915322 h 6915322"/>
              <a:gd name="connsiteX4" fmla="*/ 516048 w 7590793"/>
              <a:gd name="connsiteY4" fmla="*/ 4369902 h 6915322"/>
              <a:gd name="connsiteX5" fmla="*/ 626699 w 7590793"/>
              <a:gd name="connsiteY5" fmla="*/ 2947475 h 6915322"/>
              <a:gd name="connsiteX6" fmla="*/ 1360830 w 7590793"/>
              <a:gd name="connsiteY6" fmla="*/ 2708207 h 6915322"/>
              <a:gd name="connsiteX7" fmla="*/ 2810792 w 7590793"/>
              <a:gd name="connsiteY7" fmla="*/ 0 h 6915322"/>
              <a:gd name="connsiteX8" fmla="*/ 5466288 w 7590793"/>
              <a:gd name="connsiteY8" fmla="*/ 0 h 6915322"/>
              <a:gd name="connsiteX9" fmla="*/ 6931181 w 7590793"/>
              <a:gd name="connsiteY9" fmla="*/ 1712027 h 6915322"/>
              <a:gd name="connsiteX10" fmla="*/ 6820529 w 7590793"/>
              <a:gd name="connsiteY10" fmla="*/ 3134453 h 6915322"/>
              <a:gd name="connsiteX11" fmla="*/ 5398102 w 7590793"/>
              <a:gd name="connsiteY11" fmla="*/ 3023802 h 6915322"/>
              <a:gd name="connsiteX12" fmla="*/ 0 w 7590793"/>
              <a:gd name="connsiteY12" fmla="*/ 0 h 6915322"/>
              <a:gd name="connsiteX13" fmla="*/ 2449366 w 7590793"/>
              <a:gd name="connsiteY13" fmla="*/ 0 h 6915322"/>
              <a:gd name="connsiteX14" fmla="*/ 7590793 w 7590793"/>
              <a:gd name="connsiteY14" fmla="*/ 6008808 h 6915322"/>
              <a:gd name="connsiteX15" fmla="*/ 7590793 w 7590793"/>
              <a:gd name="connsiteY15" fmla="*/ 6915322 h 6915322"/>
              <a:gd name="connsiteX16" fmla="*/ 5710953 w 7590793"/>
              <a:gd name="connsiteY16" fmla="*/ 6915322 h 6915322"/>
              <a:gd name="connsiteX17" fmla="*/ 230936 w 7590793"/>
              <a:gd name="connsiteY17" fmla="*/ 510802 h 6915322"/>
              <a:gd name="connsiteX18" fmla="*/ 10818 w 7590793"/>
              <a:gd name="connsiteY18" fmla="*/ 66262 h 69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90793" h="6915322">
                <a:moveTo>
                  <a:pt x="1360830" y="2708207"/>
                </a:moveTo>
                <a:cubicBezTo>
                  <a:pt x="1618238" y="2728231"/>
                  <a:pt x="1868007" y="2846453"/>
                  <a:pt x="2049125" y="3058126"/>
                </a:cubicBezTo>
                <a:lnTo>
                  <a:pt x="5349529" y="6915322"/>
                </a:lnTo>
                <a:lnTo>
                  <a:pt x="2694033" y="6915322"/>
                </a:lnTo>
                <a:lnTo>
                  <a:pt x="516048" y="4369902"/>
                </a:lnTo>
                <a:cubicBezTo>
                  <a:pt x="153811" y="3946554"/>
                  <a:pt x="203352" y="3309712"/>
                  <a:pt x="626699" y="2947475"/>
                </a:cubicBezTo>
                <a:cubicBezTo>
                  <a:pt x="838374" y="2766358"/>
                  <a:pt x="1103421" y="2688183"/>
                  <a:pt x="1360830" y="2708207"/>
                </a:cubicBezTo>
                <a:close/>
                <a:moveTo>
                  <a:pt x="2810792" y="0"/>
                </a:moveTo>
                <a:lnTo>
                  <a:pt x="5466288" y="0"/>
                </a:lnTo>
                <a:lnTo>
                  <a:pt x="6931181" y="1712027"/>
                </a:lnTo>
                <a:cubicBezTo>
                  <a:pt x="7293416" y="2135375"/>
                  <a:pt x="7243876" y="2772216"/>
                  <a:pt x="6820529" y="3134453"/>
                </a:cubicBezTo>
                <a:cubicBezTo>
                  <a:pt x="6397181" y="3496689"/>
                  <a:pt x="5760339" y="3447149"/>
                  <a:pt x="5398102" y="3023802"/>
                </a:cubicBezTo>
                <a:close/>
                <a:moveTo>
                  <a:pt x="0" y="0"/>
                </a:moveTo>
                <a:lnTo>
                  <a:pt x="2449366" y="0"/>
                </a:lnTo>
                <a:lnTo>
                  <a:pt x="7590793" y="6008808"/>
                </a:lnTo>
                <a:lnTo>
                  <a:pt x="7590793" y="6915322"/>
                </a:lnTo>
                <a:lnTo>
                  <a:pt x="5710953" y="6915322"/>
                </a:lnTo>
                <a:lnTo>
                  <a:pt x="230936" y="510802"/>
                </a:lnTo>
                <a:cubicBezTo>
                  <a:pt x="117737" y="378506"/>
                  <a:pt x="44751" y="225361"/>
                  <a:pt x="10818" y="66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F1C1CB5-408D-4953-B5CD-F12D3C5E8C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14066"/>
            <a:ext cx="6589486" cy="6915322"/>
          </a:xfrm>
          <a:custGeom>
            <a:avLst/>
            <a:gdLst>
              <a:gd name="connsiteX0" fmla="*/ 5013564 w 6589486"/>
              <a:gd name="connsiteY0" fmla="*/ 0 h 6915322"/>
              <a:gd name="connsiteX1" fmla="*/ 6589483 w 6589486"/>
              <a:gd name="connsiteY1" fmla="*/ 3459640 h 6915322"/>
              <a:gd name="connsiteX2" fmla="*/ 5005054 w 6589486"/>
              <a:gd name="connsiteY2" fmla="*/ 6915322 h 6915322"/>
              <a:gd name="connsiteX3" fmla="*/ 5005107 w 6589486"/>
              <a:gd name="connsiteY3" fmla="*/ 6872066 h 6915322"/>
              <a:gd name="connsiteX4" fmla="*/ 0 w 6589486"/>
              <a:gd name="connsiteY4" fmla="*/ 6872066 h 6915322"/>
              <a:gd name="connsiteX5" fmla="*/ 0 w 6589486"/>
              <a:gd name="connsiteY5" fmla="*/ 14066 h 6915322"/>
              <a:gd name="connsiteX6" fmla="*/ 5010913 w 6589486"/>
              <a:gd name="connsiteY6" fmla="*/ 14066 h 6915322"/>
              <a:gd name="connsiteX7" fmla="*/ 5010913 w 6589486"/>
              <a:gd name="connsiteY7" fmla="*/ 2154276 h 6915322"/>
              <a:gd name="connsiteX0" fmla="*/ 5013564 w 6589486"/>
              <a:gd name="connsiteY0" fmla="*/ 0 h 6915322"/>
              <a:gd name="connsiteX1" fmla="*/ 6589483 w 6589486"/>
              <a:gd name="connsiteY1" fmla="*/ 3459640 h 6915322"/>
              <a:gd name="connsiteX2" fmla="*/ 5005054 w 6589486"/>
              <a:gd name="connsiteY2" fmla="*/ 6915322 h 6915322"/>
              <a:gd name="connsiteX3" fmla="*/ 5005107 w 6589486"/>
              <a:gd name="connsiteY3" fmla="*/ 6872066 h 6915322"/>
              <a:gd name="connsiteX4" fmla="*/ 0 w 6589486"/>
              <a:gd name="connsiteY4" fmla="*/ 6872066 h 6915322"/>
              <a:gd name="connsiteX5" fmla="*/ 0 w 6589486"/>
              <a:gd name="connsiteY5" fmla="*/ 14066 h 6915322"/>
              <a:gd name="connsiteX6" fmla="*/ 5010913 w 6589486"/>
              <a:gd name="connsiteY6" fmla="*/ 14066 h 6915322"/>
              <a:gd name="connsiteX7" fmla="*/ 5013564 w 6589486"/>
              <a:gd name="connsiteY7" fmla="*/ 0 h 69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9486" h="6915322">
                <a:moveTo>
                  <a:pt x="5013564" y="0"/>
                </a:moveTo>
                <a:cubicBezTo>
                  <a:pt x="6017304" y="877309"/>
                  <a:pt x="6591136" y="2137051"/>
                  <a:pt x="6589483" y="3459640"/>
                </a:cubicBezTo>
                <a:cubicBezTo>
                  <a:pt x="6587830" y="4782168"/>
                  <a:pt x="6010904" y="6040459"/>
                  <a:pt x="5005054" y="6915322"/>
                </a:cubicBezTo>
                <a:cubicBezTo>
                  <a:pt x="5005072" y="6900903"/>
                  <a:pt x="5005089" y="6886485"/>
                  <a:pt x="5005107" y="6872066"/>
                </a:cubicBezTo>
                <a:lnTo>
                  <a:pt x="0" y="6872066"/>
                </a:lnTo>
                <a:lnTo>
                  <a:pt x="0" y="14066"/>
                </a:lnTo>
                <a:lnTo>
                  <a:pt x="5010913" y="14066"/>
                </a:lnTo>
                <a:lnTo>
                  <a:pt x="501356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8AF049-4521-4294-9EE4-484ADBB92FF8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47DABA9-EC9D-46EF-8438-CD7527D72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94FC4D0-63DD-4FDA-994F-BA9CBB921B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BB508-8C47-4DB7-8F45-84CD1AC8E149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2772F61-F4EC-4262-A13B-53032E6AB6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8DD5E0E-B4B9-4BA2-A8DC-94B2F8520E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1DEB71-36D6-4A42-A8E4-69714AFB97C2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51A4A-A45B-4C79-BD45-E0B080932AFF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BB916-3F37-4EBF-A328-B684A0D92718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F62EC-DDC0-4443-AAEF-274EEE01DA6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7AAE8A-B655-46C4-9F55-D0EEEEAA96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9E93EC-0252-470A-BB43-BA00FCE03F08}"/>
              </a:ext>
            </a:extLst>
          </p:cNvPr>
          <p:cNvSpPr>
            <a:spLocks/>
          </p:cNvSpPr>
          <p:nvPr userDrawn="1"/>
        </p:nvSpPr>
        <p:spPr bwMode="auto">
          <a:xfrm>
            <a:off x="1" y="5971671"/>
            <a:ext cx="12191627" cy="886329"/>
          </a:xfrm>
          <a:custGeom>
            <a:avLst/>
            <a:gdLst>
              <a:gd name="connsiteX0" fmla="*/ 3977573 w 12191627"/>
              <a:gd name="connsiteY0" fmla="*/ 0 h 886329"/>
              <a:gd name="connsiteX1" fmla="*/ 3983333 w 12191627"/>
              <a:gd name="connsiteY1" fmla="*/ 246443 h 886329"/>
              <a:gd name="connsiteX2" fmla="*/ 4035177 w 12191627"/>
              <a:gd name="connsiteY2" fmla="*/ 328590 h 886329"/>
              <a:gd name="connsiteX3" fmla="*/ 4058219 w 12191627"/>
              <a:gd name="connsiteY3" fmla="*/ 328590 h 886329"/>
              <a:gd name="connsiteX4" fmla="*/ 4058219 w 12191627"/>
              <a:gd name="connsiteY4" fmla="*/ 354532 h 886329"/>
              <a:gd name="connsiteX5" fmla="*/ 4063979 w 12191627"/>
              <a:gd name="connsiteY5" fmla="*/ 356694 h 886329"/>
              <a:gd name="connsiteX6" fmla="*/ 4063979 w 12191627"/>
              <a:gd name="connsiteY6" fmla="*/ 471268 h 886329"/>
              <a:gd name="connsiteX7" fmla="*/ 4084140 w 12191627"/>
              <a:gd name="connsiteY7" fmla="*/ 471268 h 886329"/>
              <a:gd name="connsiteX8" fmla="*/ 4084140 w 12191627"/>
              <a:gd name="connsiteY8" fmla="*/ 607460 h 886329"/>
              <a:gd name="connsiteX9" fmla="*/ 4107182 w 12191627"/>
              <a:gd name="connsiteY9" fmla="*/ 607460 h 886329"/>
              <a:gd name="connsiteX10" fmla="*/ 4107182 w 12191627"/>
              <a:gd name="connsiteY10" fmla="*/ 730681 h 886329"/>
              <a:gd name="connsiteX11" fmla="*/ 4144625 w 12191627"/>
              <a:gd name="connsiteY11" fmla="*/ 728519 h 886329"/>
              <a:gd name="connsiteX12" fmla="*/ 4150385 w 12191627"/>
              <a:gd name="connsiteY12" fmla="*/ 717711 h 886329"/>
              <a:gd name="connsiteX13" fmla="*/ 4170547 w 12191627"/>
              <a:gd name="connsiteY13" fmla="*/ 715549 h 886329"/>
              <a:gd name="connsiteX14" fmla="*/ 4176307 w 12191627"/>
              <a:gd name="connsiteY14" fmla="*/ 724196 h 886329"/>
              <a:gd name="connsiteX15" fmla="*/ 4205110 w 12191627"/>
              <a:gd name="connsiteY15" fmla="*/ 724196 h 886329"/>
              <a:gd name="connsiteX16" fmla="*/ 4205110 w 12191627"/>
              <a:gd name="connsiteY16" fmla="*/ 748011 h 886329"/>
              <a:gd name="connsiteX17" fmla="*/ 4207549 w 12191627"/>
              <a:gd name="connsiteY17" fmla="*/ 733701 h 886329"/>
              <a:gd name="connsiteX18" fmla="*/ 4214422 w 12191627"/>
              <a:gd name="connsiteY18" fmla="*/ 693383 h 886329"/>
              <a:gd name="connsiteX19" fmla="*/ 4208477 w 12191627"/>
              <a:gd name="connsiteY19" fmla="*/ 688734 h 886329"/>
              <a:gd name="connsiteX20" fmla="*/ 4208477 w 12191627"/>
              <a:gd name="connsiteY20" fmla="*/ 681760 h 886329"/>
              <a:gd name="connsiteX21" fmla="*/ 4217393 w 12191627"/>
              <a:gd name="connsiteY21" fmla="*/ 677111 h 886329"/>
              <a:gd name="connsiteX22" fmla="*/ 4220365 w 12191627"/>
              <a:gd name="connsiteY22" fmla="*/ 663163 h 886329"/>
              <a:gd name="connsiteX23" fmla="*/ 4226310 w 12191627"/>
              <a:gd name="connsiteY23" fmla="*/ 677111 h 886329"/>
              <a:gd name="connsiteX24" fmla="*/ 4232254 w 12191627"/>
              <a:gd name="connsiteY24" fmla="*/ 681760 h 886329"/>
              <a:gd name="connsiteX25" fmla="*/ 4232254 w 12191627"/>
              <a:gd name="connsiteY25" fmla="*/ 691059 h 886329"/>
              <a:gd name="connsiteX26" fmla="*/ 4226310 w 12191627"/>
              <a:gd name="connsiteY26" fmla="*/ 693383 h 886329"/>
              <a:gd name="connsiteX27" fmla="*/ 4241170 w 12191627"/>
              <a:gd name="connsiteY27" fmla="*/ 760798 h 886329"/>
              <a:gd name="connsiteX28" fmla="*/ 4253058 w 12191627"/>
              <a:gd name="connsiteY28" fmla="*/ 760798 h 886329"/>
              <a:gd name="connsiteX29" fmla="*/ 4261974 w 12191627"/>
              <a:gd name="connsiteY29" fmla="*/ 793343 h 886329"/>
              <a:gd name="connsiteX30" fmla="*/ 4306554 w 12191627"/>
              <a:gd name="connsiteY30" fmla="*/ 800317 h 886329"/>
              <a:gd name="connsiteX31" fmla="*/ 4306554 w 12191627"/>
              <a:gd name="connsiteY31" fmla="*/ 760798 h 886329"/>
              <a:gd name="connsiteX32" fmla="*/ 4380854 w 12191627"/>
              <a:gd name="connsiteY32" fmla="*/ 760798 h 886329"/>
              <a:gd name="connsiteX33" fmla="*/ 4410575 w 12191627"/>
              <a:gd name="connsiteY33" fmla="*/ 777071 h 886329"/>
              <a:gd name="connsiteX34" fmla="*/ 4425435 w 12191627"/>
              <a:gd name="connsiteY34" fmla="*/ 777071 h 886329"/>
              <a:gd name="connsiteX35" fmla="*/ 4440295 w 12191627"/>
              <a:gd name="connsiteY35" fmla="*/ 760798 h 886329"/>
              <a:gd name="connsiteX36" fmla="*/ 4461099 w 12191627"/>
              <a:gd name="connsiteY36" fmla="*/ 760798 h 886329"/>
              <a:gd name="connsiteX37" fmla="*/ 4461099 w 12191627"/>
              <a:gd name="connsiteY37" fmla="*/ 825888 h 886329"/>
              <a:gd name="connsiteX38" fmla="*/ 4472987 w 12191627"/>
              <a:gd name="connsiteY38" fmla="*/ 828213 h 886329"/>
              <a:gd name="connsiteX39" fmla="*/ 4472987 w 12191627"/>
              <a:gd name="connsiteY39" fmla="*/ 818914 h 886329"/>
              <a:gd name="connsiteX40" fmla="*/ 4505680 w 12191627"/>
              <a:gd name="connsiteY40" fmla="*/ 818914 h 886329"/>
              <a:gd name="connsiteX41" fmla="*/ 4505680 w 12191627"/>
              <a:gd name="connsiteY41" fmla="*/ 721279 h 886329"/>
              <a:gd name="connsiteX42" fmla="*/ 4508651 w 12191627"/>
              <a:gd name="connsiteY42" fmla="*/ 718955 h 886329"/>
              <a:gd name="connsiteX43" fmla="*/ 4577007 w 12191627"/>
              <a:gd name="connsiteY43" fmla="*/ 718955 h 886329"/>
              <a:gd name="connsiteX44" fmla="*/ 4577007 w 12191627"/>
              <a:gd name="connsiteY44" fmla="*/ 707331 h 886329"/>
              <a:gd name="connsiteX45" fmla="*/ 4606728 w 12191627"/>
              <a:gd name="connsiteY45" fmla="*/ 707331 h 886329"/>
              <a:gd name="connsiteX46" fmla="*/ 4606728 w 12191627"/>
              <a:gd name="connsiteY46" fmla="*/ 698033 h 886329"/>
              <a:gd name="connsiteX47" fmla="*/ 4666168 w 12191627"/>
              <a:gd name="connsiteY47" fmla="*/ 698033 h 886329"/>
              <a:gd name="connsiteX48" fmla="*/ 4666168 w 12191627"/>
              <a:gd name="connsiteY48" fmla="*/ 718955 h 886329"/>
              <a:gd name="connsiteX49" fmla="*/ 4689944 w 12191627"/>
              <a:gd name="connsiteY49" fmla="*/ 728253 h 886329"/>
              <a:gd name="connsiteX50" fmla="*/ 4689944 w 12191627"/>
              <a:gd name="connsiteY50" fmla="*/ 758474 h 886329"/>
              <a:gd name="connsiteX51" fmla="*/ 4704804 w 12191627"/>
              <a:gd name="connsiteY51" fmla="*/ 763123 h 886329"/>
              <a:gd name="connsiteX52" fmla="*/ 4704804 w 12191627"/>
              <a:gd name="connsiteY52" fmla="*/ 753824 h 886329"/>
              <a:gd name="connsiteX53" fmla="*/ 4716692 w 12191627"/>
              <a:gd name="connsiteY53" fmla="*/ 753824 h 886329"/>
              <a:gd name="connsiteX54" fmla="*/ 4716692 w 12191627"/>
              <a:gd name="connsiteY54" fmla="*/ 746850 h 886329"/>
              <a:gd name="connsiteX55" fmla="*/ 4704804 w 12191627"/>
              <a:gd name="connsiteY55" fmla="*/ 746850 h 886329"/>
              <a:gd name="connsiteX56" fmla="*/ 4704804 w 12191627"/>
              <a:gd name="connsiteY56" fmla="*/ 737552 h 886329"/>
              <a:gd name="connsiteX57" fmla="*/ 4716692 w 12191627"/>
              <a:gd name="connsiteY57" fmla="*/ 737552 h 886329"/>
              <a:gd name="connsiteX58" fmla="*/ 4716692 w 12191627"/>
              <a:gd name="connsiteY58" fmla="*/ 728253 h 886329"/>
              <a:gd name="connsiteX59" fmla="*/ 4704804 w 12191627"/>
              <a:gd name="connsiteY59" fmla="*/ 728253 h 886329"/>
              <a:gd name="connsiteX60" fmla="*/ 4704804 w 12191627"/>
              <a:gd name="connsiteY60" fmla="*/ 718955 h 886329"/>
              <a:gd name="connsiteX61" fmla="*/ 4716692 w 12191627"/>
              <a:gd name="connsiteY61" fmla="*/ 718955 h 886329"/>
              <a:gd name="connsiteX62" fmla="*/ 4716692 w 12191627"/>
              <a:gd name="connsiteY62" fmla="*/ 711981 h 886329"/>
              <a:gd name="connsiteX63" fmla="*/ 4704804 w 12191627"/>
              <a:gd name="connsiteY63" fmla="*/ 711981 h 886329"/>
              <a:gd name="connsiteX64" fmla="*/ 4704804 w 12191627"/>
              <a:gd name="connsiteY64" fmla="*/ 702682 h 886329"/>
              <a:gd name="connsiteX65" fmla="*/ 4716692 w 12191627"/>
              <a:gd name="connsiteY65" fmla="*/ 702682 h 886329"/>
              <a:gd name="connsiteX66" fmla="*/ 4716692 w 12191627"/>
              <a:gd name="connsiteY66" fmla="*/ 693383 h 886329"/>
              <a:gd name="connsiteX67" fmla="*/ 4704804 w 12191627"/>
              <a:gd name="connsiteY67" fmla="*/ 693383 h 886329"/>
              <a:gd name="connsiteX68" fmla="*/ 4704804 w 12191627"/>
              <a:gd name="connsiteY68" fmla="*/ 686409 h 886329"/>
              <a:gd name="connsiteX69" fmla="*/ 4716692 w 12191627"/>
              <a:gd name="connsiteY69" fmla="*/ 686409 h 886329"/>
              <a:gd name="connsiteX70" fmla="*/ 4716692 w 12191627"/>
              <a:gd name="connsiteY70" fmla="*/ 677111 h 886329"/>
              <a:gd name="connsiteX71" fmla="*/ 4704804 w 12191627"/>
              <a:gd name="connsiteY71" fmla="*/ 677111 h 886329"/>
              <a:gd name="connsiteX72" fmla="*/ 4704804 w 12191627"/>
              <a:gd name="connsiteY72" fmla="*/ 667812 h 886329"/>
              <a:gd name="connsiteX73" fmla="*/ 4716692 w 12191627"/>
              <a:gd name="connsiteY73" fmla="*/ 667812 h 886329"/>
              <a:gd name="connsiteX74" fmla="*/ 4716692 w 12191627"/>
              <a:gd name="connsiteY74" fmla="*/ 658514 h 886329"/>
              <a:gd name="connsiteX75" fmla="*/ 4704804 w 12191627"/>
              <a:gd name="connsiteY75" fmla="*/ 658514 h 886329"/>
              <a:gd name="connsiteX76" fmla="*/ 4704804 w 12191627"/>
              <a:gd name="connsiteY76" fmla="*/ 651540 h 886329"/>
              <a:gd name="connsiteX77" fmla="*/ 4716692 w 12191627"/>
              <a:gd name="connsiteY77" fmla="*/ 651540 h 886329"/>
              <a:gd name="connsiteX78" fmla="*/ 4716692 w 12191627"/>
              <a:gd name="connsiteY78" fmla="*/ 642241 h 886329"/>
              <a:gd name="connsiteX79" fmla="*/ 4704804 w 12191627"/>
              <a:gd name="connsiteY79" fmla="*/ 642241 h 886329"/>
              <a:gd name="connsiteX80" fmla="*/ 4704804 w 12191627"/>
              <a:gd name="connsiteY80" fmla="*/ 632943 h 886329"/>
              <a:gd name="connsiteX81" fmla="*/ 4716692 w 12191627"/>
              <a:gd name="connsiteY81" fmla="*/ 632943 h 886329"/>
              <a:gd name="connsiteX82" fmla="*/ 4716692 w 12191627"/>
              <a:gd name="connsiteY82" fmla="*/ 625969 h 886329"/>
              <a:gd name="connsiteX83" fmla="*/ 4704804 w 12191627"/>
              <a:gd name="connsiteY83" fmla="*/ 625969 h 886329"/>
              <a:gd name="connsiteX84" fmla="*/ 4704804 w 12191627"/>
              <a:gd name="connsiteY84" fmla="*/ 616670 h 886329"/>
              <a:gd name="connsiteX85" fmla="*/ 4716692 w 12191627"/>
              <a:gd name="connsiteY85" fmla="*/ 616670 h 886329"/>
              <a:gd name="connsiteX86" fmla="*/ 4716692 w 12191627"/>
              <a:gd name="connsiteY86" fmla="*/ 607371 h 886329"/>
              <a:gd name="connsiteX87" fmla="*/ 4704804 w 12191627"/>
              <a:gd name="connsiteY87" fmla="*/ 607371 h 886329"/>
              <a:gd name="connsiteX88" fmla="*/ 4704804 w 12191627"/>
              <a:gd name="connsiteY88" fmla="*/ 598073 h 886329"/>
              <a:gd name="connsiteX89" fmla="*/ 4716692 w 12191627"/>
              <a:gd name="connsiteY89" fmla="*/ 598073 h 886329"/>
              <a:gd name="connsiteX90" fmla="*/ 4716692 w 12191627"/>
              <a:gd name="connsiteY90" fmla="*/ 591099 h 886329"/>
              <a:gd name="connsiteX91" fmla="*/ 4704804 w 12191627"/>
              <a:gd name="connsiteY91" fmla="*/ 591099 h 886329"/>
              <a:gd name="connsiteX92" fmla="*/ 4704804 w 12191627"/>
              <a:gd name="connsiteY92" fmla="*/ 581800 h 886329"/>
              <a:gd name="connsiteX93" fmla="*/ 4716692 w 12191627"/>
              <a:gd name="connsiteY93" fmla="*/ 581800 h 886329"/>
              <a:gd name="connsiteX94" fmla="*/ 4716692 w 12191627"/>
              <a:gd name="connsiteY94" fmla="*/ 572502 h 886329"/>
              <a:gd name="connsiteX95" fmla="*/ 4704804 w 12191627"/>
              <a:gd name="connsiteY95" fmla="*/ 572502 h 886329"/>
              <a:gd name="connsiteX96" fmla="*/ 4704804 w 12191627"/>
              <a:gd name="connsiteY96" fmla="*/ 563203 h 886329"/>
              <a:gd name="connsiteX97" fmla="*/ 4716692 w 12191627"/>
              <a:gd name="connsiteY97" fmla="*/ 563203 h 886329"/>
              <a:gd name="connsiteX98" fmla="*/ 4716692 w 12191627"/>
              <a:gd name="connsiteY98" fmla="*/ 556229 h 886329"/>
              <a:gd name="connsiteX99" fmla="*/ 4704804 w 12191627"/>
              <a:gd name="connsiteY99" fmla="*/ 556229 h 886329"/>
              <a:gd name="connsiteX100" fmla="*/ 4704804 w 12191627"/>
              <a:gd name="connsiteY100" fmla="*/ 546931 h 886329"/>
              <a:gd name="connsiteX101" fmla="*/ 4716692 w 12191627"/>
              <a:gd name="connsiteY101" fmla="*/ 546931 h 886329"/>
              <a:gd name="connsiteX102" fmla="*/ 4704804 w 12191627"/>
              <a:gd name="connsiteY102" fmla="*/ 532983 h 886329"/>
              <a:gd name="connsiteX103" fmla="*/ 4704804 w 12191627"/>
              <a:gd name="connsiteY103" fmla="*/ 495788 h 886329"/>
              <a:gd name="connsiteX104" fmla="*/ 4903929 w 12191627"/>
              <a:gd name="connsiteY104" fmla="*/ 495788 h 886329"/>
              <a:gd name="connsiteX105" fmla="*/ 4921761 w 12191627"/>
              <a:gd name="connsiteY105" fmla="*/ 516710 h 886329"/>
              <a:gd name="connsiteX106" fmla="*/ 4921761 w 12191627"/>
              <a:gd name="connsiteY106" fmla="*/ 563203 h 886329"/>
              <a:gd name="connsiteX107" fmla="*/ 4909873 w 12191627"/>
              <a:gd name="connsiteY107" fmla="*/ 563203 h 886329"/>
              <a:gd name="connsiteX108" fmla="*/ 4909873 w 12191627"/>
              <a:gd name="connsiteY108" fmla="*/ 572502 h 886329"/>
              <a:gd name="connsiteX109" fmla="*/ 4921761 w 12191627"/>
              <a:gd name="connsiteY109" fmla="*/ 572502 h 886329"/>
              <a:gd name="connsiteX110" fmla="*/ 4921761 w 12191627"/>
              <a:gd name="connsiteY110" fmla="*/ 581800 h 886329"/>
              <a:gd name="connsiteX111" fmla="*/ 4909873 w 12191627"/>
              <a:gd name="connsiteY111" fmla="*/ 581800 h 886329"/>
              <a:gd name="connsiteX112" fmla="*/ 4909873 w 12191627"/>
              <a:gd name="connsiteY112" fmla="*/ 591099 h 886329"/>
              <a:gd name="connsiteX113" fmla="*/ 4921761 w 12191627"/>
              <a:gd name="connsiteY113" fmla="*/ 591099 h 886329"/>
              <a:gd name="connsiteX114" fmla="*/ 4921761 w 12191627"/>
              <a:gd name="connsiteY114" fmla="*/ 598073 h 886329"/>
              <a:gd name="connsiteX115" fmla="*/ 4909873 w 12191627"/>
              <a:gd name="connsiteY115" fmla="*/ 598073 h 886329"/>
              <a:gd name="connsiteX116" fmla="*/ 4909873 w 12191627"/>
              <a:gd name="connsiteY116" fmla="*/ 607371 h 886329"/>
              <a:gd name="connsiteX117" fmla="*/ 4921761 w 12191627"/>
              <a:gd name="connsiteY117" fmla="*/ 607371 h 886329"/>
              <a:gd name="connsiteX118" fmla="*/ 4921761 w 12191627"/>
              <a:gd name="connsiteY118" fmla="*/ 616670 h 886329"/>
              <a:gd name="connsiteX119" fmla="*/ 4909873 w 12191627"/>
              <a:gd name="connsiteY119" fmla="*/ 616670 h 886329"/>
              <a:gd name="connsiteX120" fmla="*/ 4909873 w 12191627"/>
              <a:gd name="connsiteY120" fmla="*/ 625969 h 886329"/>
              <a:gd name="connsiteX121" fmla="*/ 4921761 w 12191627"/>
              <a:gd name="connsiteY121" fmla="*/ 625969 h 886329"/>
              <a:gd name="connsiteX122" fmla="*/ 4921761 w 12191627"/>
              <a:gd name="connsiteY122" fmla="*/ 632943 h 886329"/>
              <a:gd name="connsiteX123" fmla="*/ 4909873 w 12191627"/>
              <a:gd name="connsiteY123" fmla="*/ 632943 h 886329"/>
              <a:gd name="connsiteX124" fmla="*/ 4909873 w 12191627"/>
              <a:gd name="connsiteY124" fmla="*/ 642241 h 886329"/>
              <a:gd name="connsiteX125" fmla="*/ 4921761 w 12191627"/>
              <a:gd name="connsiteY125" fmla="*/ 642241 h 886329"/>
              <a:gd name="connsiteX126" fmla="*/ 4921761 w 12191627"/>
              <a:gd name="connsiteY126" fmla="*/ 651540 h 886329"/>
              <a:gd name="connsiteX127" fmla="*/ 4909873 w 12191627"/>
              <a:gd name="connsiteY127" fmla="*/ 651540 h 886329"/>
              <a:gd name="connsiteX128" fmla="*/ 4909873 w 12191627"/>
              <a:gd name="connsiteY128" fmla="*/ 658514 h 886329"/>
              <a:gd name="connsiteX129" fmla="*/ 4921761 w 12191627"/>
              <a:gd name="connsiteY129" fmla="*/ 658514 h 886329"/>
              <a:gd name="connsiteX130" fmla="*/ 4921761 w 12191627"/>
              <a:gd name="connsiteY130" fmla="*/ 667812 h 886329"/>
              <a:gd name="connsiteX131" fmla="*/ 4909873 w 12191627"/>
              <a:gd name="connsiteY131" fmla="*/ 667812 h 886329"/>
              <a:gd name="connsiteX132" fmla="*/ 4909873 w 12191627"/>
              <a:gd name="connsiteY132" fmla="*/ 677111 h 886329"/>
              <a:gd name="connsiteX133" fmla="*/ 4921761 w 12191627"/>
              <a:gd name="connsiteY133" fmla="*/ 677111 h 886329"/>
              <a:gd name="connsiteX134" fmla="*/ 4921761 w 12191627"/>
              <a:gd name="connsiteY134" fmla="*/ 686409 h 886329"/>
              <a:gd name="connsiteX135" fmla="*/ 4909873 w 12191627"/>
              <a:gd name="connsiteY135" fmla="*/ 686409 h 886329"/>
              <a:gd name="connsiteX136" fmla="*/ 4909873 w 12191627"/>
              <a:gd name="connsiteY136" fmla="*/ 693383 h 886329"/>
              <a:gd name="connsiteX137" fmla="*/ 4921761 w 12191627"/>
              <a:gd name="connsiteY137" fmla="*/ 693383 h 886329"/>
              <a:gd name="connsiteX138" fmla="*/ 4921761 w 12191627"/>
              <a:gd name="connsiteY138" fmla="*/ 702682 h 886329"/>
              <a:gd name="connsiteX139" fmla="*/ 4909873 w 12191627"/>
              <a:gd name="connsiteY139" fmla="*/ 702682 h 886329"/>
              <a:gd name="connsiteX140" fmla="*/ 4909873 w 12191627"/>
              <a:gd name="connsiteY140" fmla="*/ 711981 h 886329"/>
              <a:gd name="connsiteX141" fmla="*/ 4921761 w 12191627"/>
              <a:gd name="connsiteY141" fmla="*/ 711981 h 886329"/>
              <a:gd name="connsiteX142" fmla="*/ 4921761 w 12191627"/>
              <a:gd name="connsiteY142" fmla="*/ 718955 h 886329"/>
              <a:gd name="connsiteX143" fmla="*/ 4909873 w 12191627"/>
              <a:gd name="connsiteY143" fmla="*/ 718955 h 886329"/>
              <a:gd name="connsiteX144" fmla="*/ 4909873 w 12191627"/>
              <a:gd name="connsiteY144" fmla="*/ 728253 h 886329"/>
              <a:gd name="connsiteX145" fmla="*/ 4921761 w 12191627"/>
              <a:gd name="connsiteY145" fmla="*/ 728253 h 886329"/>
              <a:gd name="connsiteX146" fmla="*/ 4921761 w 12191627"/>
              <a:gd name="connsiteY146" fmla="*/ 737552 h 886329"/>
              <a:gd name="connsiteX147" fmla="*/ 4909873 w 12191627"/>
              <a:gd name="connsiteY147" fmla="*/ 737552 h 886329"/>
              <a:gd name="connsiteX148" fmla="*/ 4909873 w 12191627"/>
              <a:gd name="connsiteY148" fmla="*/ 746850 h 886329"/>
              <a:gd name="connsiteX149" fmla="*/ 4921761 w 12191627"/>
              <a:gd name="connsiteY149" fmla="*/ 746850 h 886329"/>
              <a:gd name="connsiteX150" fmla="*/ 4921761 w 12191627"/>
              <a:gd name="connsiteY150" fmla="*/ 753824 h 886329"/>
              <a:gd name="connsiteX151" fmla="*/ 4909873 w 12191627"/>
              <a:gd name="connsiteY151" fmla="*/ 753824 h 886329"/>
              <a:gd name="connsiteX152" fmla="*/ 4909873 w 12191627"/>
              <a:gd name="connsiteY152" fmla="*/ 763123 h 886329"/>
              <a:gd name="connsiteX153" fmla="*/ 4942565 w 12191627"/>
              <a:gd name="connsiteY153" fmla="*/ 784045 h 886329"/>
              <a:gd name="connsiteX154" fmla="*/ 4942565 w 12191627"/>
              <a:gd name="connsiteY154" fmla="*/ 788694 h 886329"/>
              <a:gd name="connsiteX155" fmla="*/ 4930677 w 12191627"/>
              <a:gd name="connsiteY155" fmla="*/ 788694 h 886329"/>
              <a:gd name="connsiteX156" fmla="*/ 4930677 w 12191627"/>
              <a:gd name="connsiteY156" fmla="*/ 814265 h 886329"/>
              <a:gd name="connsiteX157" fmla="*/ 4942565 w 12191627"/>
              <a:gd name="connsiteY157" fmla="*/ 814265 h 886329"/>
              <a:gd name="connsiteX158" fmla="*/ 4942565 w 12191627"/>
              <a:gd name="connsiteY158" fmla="*/ 802642 h 886329"/>
              <a:gd name="connsiteX159" fmla="*/ 4954454 w 12191627"/>
              <a:gd name="connsiteY159" fmla="*/ 797993 h 886329"/>
              <a:gd name="connsiteX160" fmla="*/ 4975258 w 12191627"/>
              <a:gd name="connsiteY160" fmla="*/ 797993 h 886329"/>
              <a:gd name="connsiteX161" fmla="*/ 4975258 w 12191627"/>
              <a:gd name="connsiteY161" fmla="*/ 807291 h 886329"/>
              <a:gd name="connsiteX162" fmla="*/ 4993090 w 12191627"/>
              <a:gd name="connsiteY162" fmla="*/ 807291 h 886329"/>
              <a:gd name="connsiteX163" fmla="*/ 4993090 w 12191627"/>
              <a:gd name="connsiteY163" fmla="*/ 811940 h 886329"/>
              <a:gd name="connsiteX164" fmla="*/ 5004978 w 12191627"/>
              <a:gd name="connsiteY164" fmla="*/ 811940 h 886329"/>
              <a:gd name="connsiteX165" fmla="*/ 5037670 w 12191627"/>
              <a:gd name="connsiteY165" fmla="*/ 844486 h 886329"/>
              <a:gd name="connsiteX166" fmla="*/ 5037670 w 12191627"/>
              <a:gd name="connsiteY166" fmla="*/ 879355 h 886329"/>
              <a:gd name="connsiteX167" fmla="*/ 5049558 w 12191627"/>
              <a:gd name="connsiteY167" fmla="*/ 879355 h 886329"/>
              <a:gd name="connsiteX168" fmla="*/ 5049558 w 12191627"/>
              <a:gd name="connsiteY168" fmla="*/ 863083 h 886329"/>
              <a:gd name="connsiteX169" fmla="*/ 5058474 w 12191627"/>
              <a:gd name="connsiteY169" fmla="*/ 863083 h 886329"/>
              <a:gd name="connsiteX170" fmla="*/ 5058474 w 12191627"/>
              <a:gd name="connsiteY170" fmla="*/ 872381 h 886329"/>
              <a:gd name="connsiteX171" fmla="*/ 5064418 w 12191627"/>
              <a:gd name="connsiteY171" fmla="*/ 872381 h 886329"/>
              <a:gd name="connsiteX172" fmla="*/ 5064418 w 12191627"/>
              <a:gd name="connsiteY172" fmla="*/ 874706 h 886329"/>
              <a:gd name="connsiteX173" fmla="*/ 5070363 w 12191627"/>
              <a:gd name="connsiteY173" fmla="*/ 874706 h 886329"/>
              <a:gd name="connsiteX174" fmla="*/ 5070363 w 12191627"/>
              <a:gd name="connsiteY174" fmla="*/ 823564 h 886329"/>
              <a:gd name="connsiteX175" fmla="*/ 5120886 w 12191627"/>
              <a:gd name="connsiteY175" fmla="*/ 823564 h 886329"/>
              <a:gd name="connsiteX176" fmla="*/ 5120886 w 12191627"/>
              <a:gd name="connsiteY176" fmla="*/ 749175 h 886329"/>
              <a:gd name="connsiteX177" fmla="*/ 5168439 w 12191627"/>
              <a:gd name="connsiteY177" fmla="*/ 749175 h 886329"/>
              <a:gd name="connsiteX178" fmla="*/ 5168439 w 12191627"/>
              <a:gd name="connsiteY178" fmla="*/ 742201 h 886329"/>
              <a:gd name="connsiteX179" fmla="*/ 5198159 w 12191627"/>
              <a:gd name="connsiteY179" fmla="*/ 742201 h 886329"/>
              <a:gd name="connsiteX180" fmla="*/ 5198159 w 12191627"/>
              <a:gd name="connsiteY180" fmla="*/ 702682 h 886329"/>
              <a:gd name="connsiteX181" fmla="*/ 5192215 w 12191627"/>
              <a:gd name="connsiteY181" fmla="*/ 702682 h 886329"/>
              <a:gd name="connsiteX182" fmla="*/ 5192215 w 12191627"/>
              <a:gd name="connsiteY182" fmla="*/ 688734 h 886329"/>
              <a:gd name="connsiteX183" fmla="*/ 5198159 w 12191627"/>
              <a:gd name="connsiteY183" fmla="*/ 691059 h 886329"/>
              <a:gd name="connsiteX184" fmla="*/ 5204103 w 12191627"/>
              <a:gd name="connsiteY184" fmla="*/ 667812 h 886329"/>
              <a:gd name="connsiteX185" fmla="*/ 5210047 w 12191627"/>
              <a:gd name="connsiteY185" fmla="*/ 691059 h 886329"/>
              <a:gd name="connsiteX186" fmla="*/ 5213019 w 12191627"/>
              <a:gd name="connsiteY186" fmla="*/ 688734 h 886329"/>
              <a:gd name="connsiteX187" fmla="*/ 5215991 w 12191627"/>
              <a:gd name="connsiteY187" fmla="*/ 681760 h 886329"/>
              <a:gd name="connsiteX188" fmla="*/ 5221935 w 12191627"/>
              <a:gd name="connsiteY188" fmla="*/ 672462 h 886329"/>
              <a:gd name="connsiteX189" fmla="*/ 5227880 w 12191627"/>
              <a:gd name="connsiteY189" fmla="*/ 663163 h 886329"/>
              <a:gd name="connsiteX190" fmla="*/ 5242740 w 12191627"/>
              <a:gd name="connsiteY190" fmla="*/ 656189 h 886329"/>
              <a:gd name="connsiteX191" fmla="*/ 5260571 w 12191627"/>
              <a:gd name="connsiteY191" fmla="*/ 646890 h 886329"/>
              <a:gd name="connsiteX192" fmla="*/ 5269487 w 12191627"/>
              <a:gd name="connsiteY192" fmla="*/ 637592 h 886329"/>
              <a:gd name="connsiteX193" fmla="*/ 5275431 w 12191627"/>
              <a:gd name="connsiteY193" fmla="*/ 621319 h 886329"/>
              <a:gd name="connsiteX194" fmla="*/ 5281376 w 12191627"/>
              <a:gd name="connsiteY194" fmla="*/ 637592 h 886329"/>
              <a:gd name="connsiteX195" fmla="*/ 5287319 w 12191627"/>
              <a:gd name="connsiteY195" fmla="*/ 644566 h 886329"/>
              <a:gd name="connsiteX196" fmla="*/ 5302179 w 12191627"/>
              <a:gd name="connsiteY196" fmla="*/ 653864 h 886329"/>
              <a:gd name="connsiteX197" fmla="*/ 5314067 w 12191627"/>
              <a:gd name="connsiteY197" fmla="*/ 663163 h 886329"/>
              <a:gd name="connsiteX198" fmla="*/ 5325956 w 12191627"/>
              <a:gd name="connsiteY198" fmla="*/ 672462 h 886329"/>
              <a:gd name="connsiteX199" fmla="*/ 5328928 w 12191627"/>
              <a:gd name="connsiteY199" fmla="*/ 681760 h 886329"/>
              <a:gd name="connsiteX200" fmla="*/ 5331900 w 12191627"/>
              <a:gd name="connsiteY200" fmla="*/ 691059 h 886329"/>
              <a:gd name="connsiteX201" fmla="*/ 5337844 w 12191627"/>
              <a:gd name="connsiteY201" fmla="*/ 691059 h 886329"/>
              <a:gd name="connsiteX202" fmla="*/ 5340816 w 12191627"/>
              <a:gd name="connsiteY202" fmla="*/ 667812 h 886329"/>
              <a:gd name="connsiteX203" fmla="*/ 5346760 w 12191627"/>
              <a:gd name="connsiteY203" fmla="*/ 691059 h 886329"/>
              <a:gd name="connsiteX204" fmla="*/ 5352704 w 12191627"/>
              <a:gd name="connsiteY204" fmla="*/ 691059 h 886329"/>
              <a:gd name="connsiteX205" fmla="*/ 5352704 w 12191627"/>
              <a:gd name="connsiteY205" fmla="*/ 705007 h 886329"/>
              <a:gd name="connsiteX206" fmla="*/ 5346760 w 12191627"/>
              <a:gd name="connsiteY206" fmla="*/ 705007 h 886329"/>
              <a:gd name="connsiteX207" fmla="*/ 5346760 w 12191627"/>
              <a:gd name="connsiteY207" fmla="*/ 737552 h 886329"/>
              <a:gd name="connsiteX208" fmla="*/ 5358648 w 12191627"/>
              <a:gd name="connsiteY208" fmla="*/ 737552 h 886329"/>
              <a:gd name="connsiteX209" fmla="*/ 5358648 w 12191627"/>
              <a:gd name="connsiteY209" fmla="*/ 742201 h 886329"/>
              <a:gd name="connsiteX210" fmla="*/ 5367564 w 12191627"/>
              <a:gd name="connsiteY210" fmla="*/ 742201 h 886329"/>
              <a:gd name="connsiteX211" fmla="*/ 5367564 w 12191627"/>
              <a:gd name="connsiteY211" fmla="*/ 732902 h 886329"/>
              <a:gd name="connsiteX212" fmla="*/ 5391340 w 12191627"/>
              <a:gd name="connsiteY212" fmla="*/ 732902 h 886329"/>
              <a:gd name="connsiteX213" fmla="*/ 5391340 w 12191627"/>
              <a:gd name="connsiteY213" fmla="*/ 716630 h 886329"/>
              <a:gd name="connsiteX214" fmla="*/ 5441864 w 12191627"/>
              <a:gd name="connsiteY214" fmla="*/ 716630 h 886329"/>
              <a:gd name="connsiteX215" fmla="*/ 5441864 w 12191627"/>
              <a:gd name="connsiteY215" fmla="*/ 728253 h 886329"/>
              <a:gd name="connsiteX216" fmla="*/ 5468612 w 12191627"/>
              <a:gd name="connsiteY216" fmla="*/ 728253 h 886329"/>
              <a:gd name="connsiteX217" fmla="*/ 5468612 w 12191627"/>
              <a:gd name="connsiteY217" fmla="*/ 746850 h 886329"/>
              <a:gd name="connsiteX218" fmla="*/ 5462668 w 12191627"/>
              <a:gd name="connsiteY218" fmla="*/ 746850 h 886329"/>
              <a:gd name="connsiteX219" fmla="*/ 5462668 w 12191627"/>
              <a:gd name="connsiteY219" fmla="*/ 753824 h 886329"/>
              <a:gd name="connsiteX220" fmla="*/ 5468612 w 12191627"/>
              <a:gd name="connsiteY220" fmla="*/ 753824 h 886329"/>
              <a:gd name="connsiteX221" fmla="*/ 5468612 w 12191627"/>
              <a:gd name="connsiteY221" fmla="*/ 767772 h 886329"/>
              <a:gd name="connsiteX222" fmla="*/ 5462668 w 12191627"/>
              <a:gd name="connsiteY222" fmla="*/ 772421 h 886329"/>
              <a:gd name="connsiteX223" fmla="*/ 5462668 w 12191627"/>
              <a:gd name="connsiteY223" fmla="*/ 828213 h 886329"/>
              <a:gd name="connsiteX224" fmla="*/ 5483472 w 12191627"/>
              <a:gd name="connsiteY224" fmla="*/ 828213 h 886329"/>
              <a:gd name="connsiteX225" fmla="*/ 5483472 w 12191627"/>
              <a:gd name="connsiteY225" fmla="*/ 832862 h 886329"/>
              <a:gd name="connsiteX226" fmla="*/ 5501305 w 12191627"/>
              <a:gd name="connsiteY226" fmla="*/ 832862 h 886329"/>
              <a:gd name="connsiteX227" fmla="*/ 5501305 w 12191627"/>
              <a:gd name="connsiteY227" fmla="*/ 849135 h 886329"/>
              <a:gd name="connsiteX228" fmla="*/ 5519137 w 12191627"/>
              <a:gd name="connsiteY228" fmla="*/ 849135 h 886329"/>
              <a:gd name="connsiteX229" fmla="*/ 5519137 w 12191627"/>
              <a:gd name="connsiteY229" fmla="*/ 832862 h 886329"/>
              <a:gd name="connsiteX230" fmla="*/ 5539941 w 12191627"/>
              <a:gd name="connsiteY230" fmla="*/ 823564 h 886329"/>
              <a:gd name="connsiteX231" fmla="*/ 5539941 w 12191627"/>
              <a:gd name="connsiteY231" fmla="*/ 802642 h 886329"/>
              <a:gd name="connsiteX232" fmla="*/ 5533997 w 12191627"/>
              <a:gd name="connsiteY232" fmla="*/ 802642 h 886329"/>
              <a:gd name="connsiteX233" fmla="*/ 5533997 w 12191627"/>
              <a:gd name="connsiteY233" fmla="*/ 779395 h 886329"/>
              <a:gd name="connsiteX234" fmla="*/ 5545885 w 12191627"/>
              <a:gd name="connsiteY234" fmla="*/ 779395 h 886329"/>
              <a:gd name="connsiteX235" fmla="*/ 5545885 w 12191627"/>
              <a:gd name="connsiteY235" fmla="*/ 777071 h 886329"/>
              <a:gd name="connsiteX236" fmla="*/ 5572634 w 12191627"/>
              <a:gd name="connsiteY236" fmla="*/ 777071 h 886329"/>
              <a:gd name="connsiteX237" fmla="*/ 5572634 w 12191627"/>
              <a:gd name="connsiteY237" fmla="*/ 767772 h 886329"/>
              <a:gd name="connsiteX238" fmla="*/ 5590465 w 12191627"/>
              <a:gd name="connsiteY238" fmla="*/ 767772 h 886329"/>
              <a:gd name="connsiteX239" fmla="*/ 5590465 w 12191627"/>
              <a:gd name="connsiteY239" fmla="*/ 651540 h 886329"/>
              <a:gd name="connsiteX240" fmla="*/ 5602353 w 12191627"/>
              <a:gd name="connsiteY240" fmla="*/ 651540 h 886329"/>
              <a:gd name="connsiteX241" fmla="*/ 5602353 w 12191627"/>
              <a:gd name="connsiteY241" fmla="*/ 632943 h 886329"/>
              <a:gd name="connsiteX242" fmla="*/ 5605325 w 12191627"/>
              <a:gd name="connsiteY242" fmla="*/ 632943 h 886329"/>
              <a:gd name="connsiteX243" fmla="*/ 5605325 w 12191627"/>
              <a:gd name="connsiteY243" fmla="*/ 586450 h 886329"/>
              <a:gd name="connsiteX244" fmla="*/ 5617213 w 12191627"/>
              <a:gd name="connsiteY244" fmla="*/ 586450 h 886329"/>
              <a:gd name="connsiteX245" fmla="*/ 5617213 w 12191627"/>
              <a:gd name="connsiteY245" fmla="*/ 595748 h 886329"/>
              <a:gd name="connsiteX246" fmla="*/ 5623157 w 12191627"/>
              <a:gd name="connsiteY246" fmla="*/ 595748 h 886329"/>
              <a:gd name="connsiteX247" fmla="*/ 5623157 w 12191627"/>
              <a:gd name="connsiteY247" fmla="*/ 577151 h 886329"/>
              <a:gd name="connsiteX248" fmla="*/ 5638017 w 12191627"/>
              <a:gd name="connsiteY248" fmla="*/ 572502 h 886329"/>
              <a:gd name="connsiteX249" fmla="*/ 5649906 w 12191627"/>
              <a:gd name="connsiteY249" fmla="*/ 577151 h 886329"/>
              <a:gd name="connsiteX250" fmla="*/ 5667737 w 12191627"/>
              <a:gd name="connsiteY250" fmla="*/ 577151 h 886329"/>
              <a:gd name="connsiteX251" fmla="*/ 5667737 w 12191627"/>
              <a:gd name="connsiteY251" fmla="*/ 546931 h 886329"/>
              <a:gd name="connsiteX252" fmla="*/ 5679626 w 12191627"/>
              <a:gd name="connsiteY252" fmla="*/ 546931 h 886329"/>
              <a:gd name="connsiteX253" fmla="*/ 5679626 w 12191627"/>
              <a:gd name="connsiteY253" fmla="*/ 551580 h 886329"/>
              <a:gd name="connsiteX254" fmla="*/ 5694486 w 12191627"/>
              <a:gd name="connsiteY254" fmla="*/ 551580 h 886329"/>
              <a:gd name="connsiteX255" fmla="*/ 5694486 w 12191627"/>
              <a:gd name="connsiteY255" fmla="*/ 546931 h 886329"/>
              <a:gd name="connsiteX256" fmla="*/ 5706374 w 12191627"/>
              <a:gd name="connsiteY256" fmla="*/ 546931 h 886329"/>
              <a:gd name="connsiteX257" fmla="*/ 5706374 w 12191627"/>
              <a:gd name="connsiteY257" fmla="*/ 581800 h 886329"/>
              <a:gd name="connsiteX258" fmla="*/ 5721234 w 12191627"/>
              <a:gd name="connsiteY258" fmla="*/ 591099 h 886329"/>
              <a:gd name="connsiteX259" fmla="*/ 5721234 w 12191627"/>
              <a:gd name="connsiteY259" fmla="*/ 595748 h 886329"/>
              <a:gd name="connsiteX260" fmla="*/ 5718262 w 12191627"/>
              <a:gd name="connsiteY260" fmla="*/ 595748 h 886329"/>
              <a:gd name="connsiteX261" fmla="*/ 5718262 w 12191627"/>
              <a:gd name="connsiteY261" fmla="*/ 598073 h 886329"/>
              <a:gd name="connsiteX262" fmla="*/ 5750954 w 12191627"/>
              <a:gd name="connsiteY262" fmla="*/ 598073 h 886329"/>
              <a:gd name="connsiteX263" fmla="*/ 5750954 w 12191627"/>
              <a:gd name="connsiteY263" fmla="*/ 586450 h 886329"/>
              <a:gd name="connsiteX264" fmla="*/ 5789590 w 12191627"/>
              <a:gd name="connsiteY264" fmla="*/ 577151 h 886329"/>
              <a:gd name="connsiteX265" fmla="*/ 5789590 w 12191627"/>
              <a:gd name="connsiteY265" fmla="*/ 567852 h 886329"/>
              <a:gd name="connsiteX266" fmla="*/ 5798506 w 12191627"/>
              <a:gd name="connsiteY266" fmla="*/ 567852 h 886329"/>
              <a:gd name="connsiteX267" fmla="*/ 5798506 w 12191627"/>
              <a:gd name="connsiteY267" fmla="*/ 560878 h 886329"/>
              <a:gd name="connsiteX268" fmla="*/ 5822283 w 12191627"/>
              <a:gd name="connsiteY268" fmla="*/ 560878 h 886329"/>
              <a:gd name="connsiteX269" fmla="*/ 5822283 w 12191627"/>
              <a:gd name="connsiteY269" fmla="*/ 567852 h 886329"/>
              <a:gd name="connsiteX270" fmla="*/ 5840114 w 12191627"/>
              <a:gd name="connsiteY270" fmla="*/ 567852 h 886329"/>
              <a:gd name="connsiteX271" fmla="*/ 5840114 w 12191627"/>
              <a:gd name="connsiteY271" fmla="*/ 581800 h 886329"/>
              <a:gd name="connsiteX272" fmla="*/ 5872807 w 12191627"/>
              <a:gd name="connsiteY272" fmla="*/ 581800 h 886329"/>
              <a:gd name="connsiteX273" fmla="*/ 5872807 w 12191627"/>
              <a:gd name="connsiteY273" fmla="*/ 572502 h 886329"/>
              <a:gd name="connsiteX274" fmla="*/ 5887667 w 12191627"/>
              <a:gd name="connsiteY274" fmla="*/ 572502 h 886329"/>
              <a:gd name="connsiteX275" fmla="*/ 5887667 w 12191627"/>
              <a:gd name="connsiteY275" fmla="*/ 563203 h 886329"/>
              <a:gd name="connsiteX276" fmla="*/ 5905499 w 12191627"/>
              <a:gd name="connsiteY276" fmla="*/ 563203 h 886329"/>
              <a:gd name="connsiteX277" fmla="*/ 5905499 w 12191627"/>
              <a:gd name="connsiteY277" fmla="*/ 572502 h 886329"/>
              <a:gd name="connsiteX278" fmla="*/ 5911443 w 12191627"/>
              <a:gd name="connsiteY278" fmla="*/ 572502 h 886329"/>
              <a:gd name="connsiteX279" fmla="*/ 5911443 w 12191627"/>
              <a:gd name="connsiteY279" fmla="*/ 516710 h 886329"/>
              <a:gd name="connsiteX280" fmla="*/ 6045184 w 12191627"/>
              <a:gd name="connsiteY280" fmla="*/ 516710 h 886329"/>
              <a:gd name="connsiteX281" fmla="*/ 6045184 w 12191627"/>
              <a:gd name="connsiteY281" fmla="*/ 591099 h 886329"/>
              <a:gd name="connsiteX282" fmla="*/ 6068960 w 12191627"/>
              <a:gd name="connsiteY282" fmla="*/ 591099 h 886329"/>
              <a:gd name="connsiteX283" fmla="*/ 6068960 w 12191627"/>
              <a:gd name="connsiteY283" fmla="*/ 507412 h 886329"/>
              <a:gd name="connsiteX284" fmla="*/ 6098680 w 12191627"/>
              <a:gd name="connsiteY284" fmla="*/ 495788 h 886329"/>
              <a:gd name="connsiteX285" fmla="*/ 6137316 w 12191627"/>
              <a:gd name="connsiteY285" fmla="*/ 495788 h 886329"/>
              <a:gd name="connsiteX286" fmla="*/ 6158120 w 12191627"/>
              <a:gd name="connsiteY286" fmla="*/ 481840 h 886329"/>
              <a:gd name="connsiteX287" fmla="*/ 6208644 w 12191627"/>
              <a:gd name="connsiteY287" fmla="*/ 481840 h 886329"/>
              <a:gd name="connsiteX288" fmla="*/ 6208644 w 12191627"/>
              <a:gd name="connsiteY288" fmla="*/ 495788 h 886329"/>
              <a:gd name="connsiteX289" fmla="*/ 6259169 w 12191627"/>
              <a:gd name="connsiteY289" fmla="*/ 495788 h 886329"/>
              <a:gd name="connsiteX290" fmla="*/ 6259169 w 12191627"/>
              <a:gd name="connsiteY290" fmla="*/ 586450 h 886329"/>
              <a:gd name="connsiteX291" fmla="*/ 6274029 w 12191627"/>
              <a:gd name="connsiteY291" fmla="*/ 586450 h 886329"/>
              <a:gd name="connsiteX292" fmla="*/ 6274029 w 12191627"/>
              <a:gd name="connsiteY292" fmla="*/ 718955 h 886329"/>
              <a:gd name="connsiteX293" fmla="*/ 6297805 w 12191627"/>
              <a:gd name="connsiteY293" fmla="*/ 718955 h 886329"/>
              <a:gd name="connsiteX294" fmla="*/ 6297805 w 12191627"/>
              <a:gd name="connsiteY294" fmla="*/ 632943 h 886329"/>
              <a:gd name="connsiteX295" fmla="*/ 6306721 w 12191627"/>
              <a:gd name="connsiteY295" fmla="*/ 628293 h 886329"/>
              <a:gd name="connsiteX296" fmla="*/ 6312665 w 12191627"/>
              <a:gd name="connsiteY296" fmla="*/ 628293 h 886329"/>
              <a:gd name="connsiteX297" fmla="*/ 6312665 w 12191627"/>
              <a:gd name="connsiteY297" fmla="*/ 637592 h 886329"/>
              <a:gd name="connsiteX298" fmla="*/ 6336441 w 12191627"/>
              <a:gd name="connsiteY298" fmla="*/ 628293 h 886329"/>
              <a:gd name="connsiteX299" fmla="*/ 6357245 w 12191627"/>
              <a:gd name="connsiteY299" fmla="*/ 628293 h 886329"/>
              <a:gd name="connsiteX300" fmla="*/ 6357245 w 12191627"/>
              <a:gd name="connsiteY300" fmla="*/ 786369 h 886329"/>
              <a:gd name="connsiteX301" fmla="*/ 6398853 w 12191627"/>
              <a:gd name="connsiteY301" fmla="*/ 791019 h 886329"/>
              <a:gd name="connsiteX302" fmla="*/ 6398853 w 12191627"/>
              <a:gd name="connsiteY302" fmla="*/ 784045 h 886329"/>
              <a:gd name="connsiteX303" fmla="*/ 6443434 w 12191627"/>
              <a:gd name="connsiteY303" fmla="*/ 784045 h 886329"/>
              <a:gd name="connsiteX304" fmla="*/ 6443434 w 12191627"/>
              <a:gd name="connsiteY304" fmla="*/ 753824 h 886329"/>
              <a:gd name="connsiteX305" fmla="*/ 6455322 w 12191627"/>
              <a:gd name="connsiteY305" fmla="*/ 753824 h 886329"/>
              <a:gd name="connsiteX306" fmla="*/ 6455322 w 12191627"/>
              <a:gd name="connsiteY306" fmla="*/ 714305 h 886329"/>
              <a:gd name="connsiteX307" fmla="*/ 6464238 w 12191627"/>
              <a:gd name="connsiteY307" fmla="*/ 714305 h 886329"/>
              <a:gd name="connsiteX308" fmla="*/ 6464238 w 12191627"/>
              <a:gd name="connsiteY308" fmla="*/ 674786 h 886329"/>
              <a:gd name="connsiteX309" fmla="*/ 6485042 w 12191627"/>
              <a:gd name="connsiteY309" fmla="*/ 674786 h 886329"/>
              <a:gd name="connsiteX310" fmla="*/ 6485042 w 12191627"/>
              <a:gd name="connsiteY310" fmla="*/ 677111 h 886329"/>
              <a:gd name="connsiteX311" fmla="*/ 6550426 w 12191627"/>
              <a:gd name="connsiteY311" fmla="*/ 653864 h 886329"/>
              <a:gd name="connsiteX312" fmla="*/ 6553398 w 12191627"/>
              <a:gd name="connsiteY312" fmla="*/ 632943 h 886329"/>
              <a:gd name="connsiteX313" fmla="*/ 6559342 w 12191627"/>
              <a:gd name="connsiteY313" fmla="*/ 653864 h 886329"/>
              <a:gd name="connsiteX314" fmla="*/ 6627699 w 12191627"/>
              <a:gd name="connsiteY314" fmla="*/ 681760 h 886329"/>
              <a:gd name="connsiteX315" fmla="*/ 6627699 w 12191627"/>
              <a:gd name="connsiteY315" fmla="*/ 677111 h 886329"/>
              <a:gd name="connsiteX316" fmla="*/ 6645531 w 12191627"/>
              <a:gd name="connsiteY316" fmla="*/ 677111 h 886329"/>
              <a:gd name="connsiteX317" fmla="*/ 6645531 w 12191627"/>
              <a:gd name="connsiteY317" fmla="*/ 714305 h 886329"/>
              <a:gd name="connsiteX318" fmla="*/ 6654447 w 12191627"/>
              <a:gd name="connsiteY318" fmla="*/ 714305 h 886329"/>
              <a:gd name="connsiteX319" fmla="*/ 6654447 w 12191627"/>
              <a:gd name="connsiteY319" fmla="*/ 758474 h 886329"/>
              <a:gd name="connsiteX320" fmla="*/ 6663363 w 12191627"/>
              <a:gd name="connsiteY320" fmla="*/ 758474 h 886329"/>
              <a:gd name="connsiteX321" fmla="*/ 6663363 w 12191627"/>
              <a:gd name="connsiteY321" fmla="*/ 779395 h 886329"/>
              <a:gd name="connsiteX322" fmla="*/ 6681195 w 12191627"/>
              <a:gd name="connsiteY322" fmla="*/ 779395 h 886329"/>
              <a:gd name="connsiteX323" fmla="*/ 6681195 w 12191627"/>
              <a:gd name="connsiteY323" fmla="*/ 811940 h 886329"/>
              <a:gd name="connsiteX324" fmla="*/ 6794132 w 12191627"/>
              <a:gd name="connsiteY324" fmla="*/ 804967 h 886329"/>
              <a:gd name="connsiteX325" fmla="*/ 6794132 w 12191627"/>
              <a:gd name="connsiteY325" fmla="*/ 772421 h 886329"/>
              <a:gd name="connsiteX326" fmla="*/ 6853572 w 12191627"/>
              <a:gd name="connsiteY326" fmla="*/ 772421 h 886329"/>
              <a:gd name="connsiteX327" fmla="*/ 6853572 w 12191627"/>
              <a:gd name="connsiteY327" fmla="*/ 753824 h 886329"/>
              <a:gd name="connsiteX328" fmla="*/ 6978397 w 12191627"/>
              <a:gd name="connsiteY328" fmla="*/ 753824 h 886329"/>
              <a:gd name="connsiteX329" fmla="*/ 6978397 w 12191627"/>
              <a:gd name="connsiteY329" fmla="*/ 765448 h 886329"/>
              <a:gd name="connsiteX330" fmla="*/ 7058641 w 12191627"/>
              <a:gd name="connsiteY330" fmla="*/ 765448 h 886329"/>
              <a:gd name="connsiteX331" fmla="*/ 7058641 w 12191627"/>
              <a:gd name="connsiteY331" fmla="*/ 772421 h 886329"/>
              <a:gd name="connsiteX332" fmla="*/ 7082417 w 12191627"/>
              <a:gd name="connsiteY332" fmla="*/ 772421 h 886329"/>
              <a:gd name="connsiteX333" fmla="*/ 7082417 w 12191627"/>
              <a:gd name="connsiteY333" fmla="*/ 779395 h 886329"/>
              <a:gd name="connsiteX334" fmla="*/ 7103221 w 12191627"/>
              <a:gd name="connsiteY334" fmla="*/ 779395 h 886329"/>
              <a:gd name="connsiteX335" fmla="*/ 7103221 w 12191627"/>
              <a:gd name="connsiteY335" fmla="*/ 674786 h 886329"/>
              <a:gd name="connsiteX336" fmla="*/ 7165634 w 12191627"/>
              <a:gd name="connsiteY336" fmla="*/ 660838 h 886329"/>
              <a:gd name="connsiteX337" fmla="*/ 7281542 w 12191627"/>
              <a:gd name="connsiteY337" fmla="*/ 660838 h 886329"/>
              <a:gd name="connsiteX338" fmla="*/ 7281542 w 12191627"/>
              <a:gd name="connsiteY338" fmla="*/ 493464 h 886329"/>
              <a:gd name="connsiteX339" fmla="*/ 7314234 w 12191627"/>
              <a:gd name="connsiteY339" fmla="*/ 481840 h 886329"/>
              <a:gd name="connsiteX340" fmla="*/ 7456891 w 12191627"/>
              <a:gd name="connsiteY340" fmla="*/ 463243 h 886329"/>
              <a:gd name="connsiteX341" fmla="*/ 7507416 w 12191627"/>
              <a:gd name="connsiteY341" fmla="*/ 474866 h 886329"/>
              <a:gd name="connsiteX342" fmla="*/ 7516332 w 12191627"/>
              <a:gd name="connsiteY342" fmla="*/ 481840 h 886329"/>
              <a:gd name="connsiteX343" fmla="*/ 7516332 w 12191627"/>
              <a:gd name="connsiteY343" fmla="*/ 793343 h 886329"/>
              <a:gd name="connsiteX344" fmla="*/ 7537136 w 12191627"/>
              <a:gd name="connsiteY344" fmla="*/ 793343 h 886329"/>
              <a:gd name="connsiteX345" fmla="*/ 7537136 w 12191627"/>
              <a:gd name="connsiteY345" fmla="*/ 667812 h 886329"/>
              <a:gd name="connsiteX346" fmla="*/ 7554968 w 12191627"/>
              <a:gd name="connsiteY346" fmla="*/ 667812 h 886329"/>
              <a:gd name="connsiteX347" fmla="*/ 7554968 w 12191627"/>
              <a:gd name="connsiteY347" fmla="*/ 656189 h 886329"/>
              <a:gd name="connsiteX348" fmla="*/ 7572800 w 12191627"/>
              <a:gd name="connsiteY348" fmla="*/ 649215 h 886329"/>
              <a:gd name="connsiteX349" fmla="*/ 7587660 w 12191627"/>
              <a:gd name="connsiteY349" fmla="*/ 649215 h 886329"/>
              <a:gd name="connsiteX350" fmla="*/ 7587660 w 12191627"/>
              <a:gd name="connsiteY350" fmla="*/ 637592 h 886329"/>
              <a:gd name="connsiteX351" fmla="*/ 7599548 w 12191627"/>
              <a:gd name="connsiteY351" fmla="*/ 630618 h 886329"/>
              <a:gd name="connsiteX352" fmla="*/ 7629268 w 12191627"/>
              <a:gd name="connsiteY352" fmla="*/ 630618 h 886329"/>
              <a:gd name="connsiteX353" fmla="*/ 7629268 w 12191627"/>
              <a:gd name="connsiteY353" fmla="*/ 667812 h 886329"/>
              <a:gd name="connsiteX354" fmla="*/ 7691681 w 12191627"/>
              <a:gd name="connsiteY354" fmla="*/ 667812 h 886329"/>
              <a:gd name="connsiteX355" fmla="*/ 7691681 w 12191627"/>
              <a:gd name="connsiteY355" fmla="*/ 797993 h 886329"/>
              <a:gd name="connsiteX356" fmla="*/ 7715457 w 12191627"/>
              <a:gd name="connsiteY356" fmla="*/ 797993 h 886329"/>
              <a:gd name="connsiteX357" fmla="*/ 7739233 w 12191627"/>
              <a:gd name="connsiteY357" fmla="*/ 791019 h 886329"/>
              <a:gd name="connsiteX358" fmla="*/ 7739233 w 12191627"/>
              <a:gd name="connsiteY358" fmla="*/ 781720 h 886329"/>
              <a:gd name="connsiteX359" fmla="*/ 7730317 w 12191627"/>
              <a:gd name="connsiteY359" fmla="*/ 779395 h 886329"/>
              <a:gd name="connsiteX360" fmla="*/ 7730317 w 12191627"/>
              <a:gd name="connsiteY360" fmla="*/ 772421 h 886329"/>
              <a:gd name="connsiteX361" fmla="*/ 7739233 w 12191627"/>
              <a:gd name="connsiteY361" fmla="*/ 767772 h 886329"/>
              <a:gd name="connsiteX362" fmla="*/ 7739233 w 12191627"/>
              <a:gd name="connsiteY362" fmla="*/ 716630 h 886329"/>
              <a:gd name="connsiteX363" fmla="*/ 7730317 w 12191627"/>
              <a:gd name="connsiteY363" fmla="*/ 714305 h 886329"/>
              <a:gd name="connsiteX364" fmla="*/ 7730317 w 12191627"/>
              <a:gd name="connsiteY364" fmla="*/ 707331 h 886329"/>
              <a:gd name="connsiteX365" fmla="*/ 7739233 w 12191627"/>
              <a:gd name="connsiteY365" fmla="*/ 702682 h 886329"/>
              <a:gd name="connsiteX366" fmla="*/ 7739233 w 12191627"/>
              <a:gd name="connsiteY366" fmla="*/ 698033 h 886329"/>
              <a:gd name="connsiteX367" fmla="*/ 7745177 w 12191627"/>
              <a:gd name="connsiteY367" fmla="*/ 698033 h 886329"/>
              <a:gd name="connsiteX368" fmla="*/ 7745177 w 12191627"/>
              <a:gd name="connsiteY368" fmla="*/ 688734 h 886329"/>
              <a:gd name="connsiteX369" fmla="*/ 7739233 w 12191627"/>
              <a:gd name="connsiteY369" fmla="*/ 688734 h 886329"/>
              <a:gd name="connsiteX370" fmla="*/ 7739233 w 12191627"/>
              <a:gd name="connsiteY370" fmla="*/ 681760 h 886329"/>
              <a:gd name="connsiteX371" fmla="*/ 7748149 w 12191627"/>
              <a:gd name="connsiteY371" fmla="*/ 677111 h 886329"/>
              <a:gd name="connsiteX372" fmla="*/ 7795701 w 12191627"/>
              <a:gd name="connsiteY372" fmla="*/ 612021 h 886329"/>
              <a:gd name="connsiteX373" fmla="*/ 7789757 w 12191627"/>
              <a:gd name="connsiteY373" fmla="*/ 609696 h 886329"/>
              <a:gd name="connsiteX374" fmla="*/ 7789757 w 12191627"/>
              <a:gd name="connsiteY374" fmla="*/ 602722 h 886329"/>
              <a:gd name="connsiteX375" fmla="*/ 7798673 w 12191627"/>
              <a:gd name="connsiteY375" fmla="*/ 600397 h 886329"/>
              <a:gd name="connsiteX376" fmla="*/ 7798673 w 12191627"/>
              <a:gd name="connsiteY376" fmla="*/ 591099 h 886329"/>
              <a:gd name="connsiteX377" fmla="*/ 7804617 w 12191627"/>
              <a:gd name="connsiteY377" fmla="*/ 591099 h 886329"/>
              <a:gd name="connsiteX378" fmla="*/ 7804617 w 12191627"/>
              <a:gd name="connsiteY378" fmla="*/ 570177 h 886329"/>
              <a:gd name="connsiteX379" fmla="*/ 7798673 w 12191627"/>
              <a:gd name="connsiteY379" fmla="*/ 570177 h 886329"/>
              <a:gd name="connsiteX380" fmla="*/ 7798673 w 12191627"/>
              <a:gd name="connsiteY380" fmla="*/ 565528 h 886329"/>
              <a:gd name="connsiteX381" fmla="*/ 7804617 w 12191627"/>
              <a:gd name="connsiteY381" fmla="*/ 563203 h 886329"/>
              <a:gd name="connsiteX382" fmla="*/ 7819477 w 12191627"/>
              <a:gd name="connsiteY382" fmla="*/ 546931 h 886329"/>
              <a:gd name="connsiteX383" fmla="*/ 7819477 w 12191627"/>
              <a:gd name="connsiteY383" fmla="*/ 544606 h 886329"/>
              <a:gd name="connsiteX384" fmla="*/ 7822449 w 12191627"/>
              <a:gd name="connsiteY384" fmla="*/ 544606 h 886329"/>
              <a:gd name="connsiteX385" fmla="*/ 7822449 w 12191627"/>
              <a:gd name="connsiteY385" fmla="*/ 537632 h 886329"/>
              <a:gd name="connsiteX386" fmla="*/ 7822449 w 12191627"/>
              <a:gd name="connsiteY386" fmla="*/ 512061 h 886329"/>
              <a:gd name="connsiteX387" fmla="*/ 7825421 w 12191627"/>
              <a:gd name="connsiteY387" fmla="*/ 505087 h 886329"/>
              <a:gd name="connsiteX388" fmla="*/ 7828393 w 12191627"/>
              <a:gd name="connsiteY388" fmla="*/ 512061 h 886329"/>
              <a:gd name="connsiteX389" fmla="*/ 7831365 w 12191627"/>
              <a:gd name="connsiteY389" fmla="*/ 537632 h 886329"/>
              <a:gd name="connsiteX390" fmla="*/ 7831365 w 12191627"/>
              <a:gd name="connsiteY390" fmla="*/ 544606 h 886329"/>
              <a:gd name="connsiteX391" fmla="*/ 7834337 w 12191627"/>
              <a:gd name="connsiteY391" fmla="*/ 544606 h 886329"/>
              <a:gd name="connsiteX392" fmla="*/ 7834337 w 12191627"/>
              <a:gd name="connsiteY392" fmla="*/ 546931 h 886329"/>
              <a:gd name="connsiteX393" fmla="*/ 7846225 w 12191627"/>
              <a:gd name="connsiteY393" fmla="*/ 563203 h 886329"/>
              <a:gd name="connsiteX394" fmla="*/ 7852169 w 12191627"/>
              <a:gd name="connsiteY394" fmla="*/ 565528 h 886329"/>
              <a:gd name="connsiteX395" fmla="*/ 7852169 w 12191627"/>
              <a:gd name="connsiteY395" fmla="*/ 570177 h 886329"/>
              <a:gd name="connsiteX396" fmla="*/ 7849197 w 12191627"/>
              <a:gd name="connsiteY396" fmla="*/ 570177 h 886329"/>
              <a:gd name="connsiteX397" fmla="*/ 7849197 w 12191627"/>
              <a:gd name="connsiteY397" fmla="*/ 591099 h 886329"/>
              <a:gd name="connsiteX398" fmla="*/ 7855141 w 12191627"/>
              <a:gd name="connsiteY398" fmla="*/ 591099 h 886329"/>
              <a:gd name="connsiteX399" fmla="*/ 7855141 w 12191627"/>
              <a:gd name="connsiteY399" fmla="*/ 600397 h 886329"/>
              <a:gd name="connsiteX400" fmla="*/ 7861086 w 12191627"/>
              <a:gd name="connsiteY400" fmla="*/ 602722 h 886329"/>
              <a:gd name="connsiteX401" fmla="*/ 7861086 w 12191627"/>
              <a:gd name="connsiteY401" fmla="*/ 609696 h 886329"/>
              <a:gd name="connsiteX402" fmla="*/ 7855141 w 12191627"/>
              <a:gd name="connsiteY402" fmla="*/ 612021 h 886329"/>
              <a:gd name="connsiteX403" fmla="*/ 7902694 w 12191627"/>
              <a:gd name="connsiteY403" fmla="*/ 677111 h 886329"/>
              <a:gd name="connsiteX404" fmla="*/ 7911610 w 12191627"/>
              <a:gd name="connsiteY404" fmla="*/ 681760 h 886329"/>
              <a:gd name="connsiteX405" fmla="*/ 7911610 w 12191627"/>
              <a:gd name="connsiteY405" fmla="*/ 688734 h 886329"/>
              <a:gd name="connsiteX406" fmla="*/ 7905666 w 12191627"/>
              <a:gd name="connsiteY406" fmla="*/ 688734 h 886329"/>
              <a:gd name="connsiteX407" fmla="*/ 7905666 w 12191627"/>
              <a:gd name="connsiteY407" fmla="*/ 698033 h 886329"/>
              <a:gd name="connsiteX408" fmla="*/ 7911610 w 12191627"/>
              <a:gd name="connsiteY408" fmla="*/ 698033 h 886329"/>
              <a:gd name="connsiteX409" fmla="*/ 7911610 w 12191627"/>
              <a:gd name="connsiteY409" fmla="*/ 702682 h 886329"/>
              <a:gd name="connsiteX410" fmla="*/ 7920526 w 12191627"/>
              <a:gd name="connsiteY410" fmla="*/ 707331 h 886329"/>
              <a:gd name="connsiteX411" fmla="*/ 7920526 w 12191627"/>
              <a:gd name="connsiteY411" fmla="*/ 714305 h 886329"/>
              <a:gd name="connsiteX412" fmla="*/ 7911610 w 12191627"/>
              <a:gd name="connsiteY412" fmla="*/ 716630 h 886329"/>
              <a:gd name="connsiteX413" fmla="*/ 7911610 w 12191627"/>
              <a:gd name="connsiteY413" fmla="*/ 767772 h 886329"/>
              <a:gd name="connsiteX414" fmla="*/ 7920526 w 12191627"/>
              <a:gd name="connsiteY414" fmla="*/ 772421 h 886329"/>
              <a:gd name="connsiteX415" fmla="*/ 7920526 w 12191627"/>
              <a:gd name="connsiteY415" fmla="*/ 779395 h 886329"/>
              <a:gd name="connsiteX416" fmla="*/ 7911610 w 12191627"/>
              <a:gd name="connsiteY416" fmla="*/ 781720 h 886329"/>
              <a:gd name="connsiteX417" fmla="*/ 7911610 w 12191627"/>
              <a:gd name="connsiteY417" fmla="*/ 788694 h 886329"/>
              <a:gd name="connsiteX418" fmla="*/ 7923498 w 12191627"/>
              <a:gd name="connsiteY418" fmla="*/ 788694 h 886329"/>
              <a:gd name="connsiteX419" fmla="*/ 7923498 w 12191627"/>
              <a:gd name="connsiteY419" fmla="*/ 797993 h 886329"/>
              <a:gd name="connsiteX420" fmla="*/ 7944302 w 12191627"/>
              <a:gd name="connsiteY420" fmla="*/ 797993 h 886329"/>
              <a:gd name="connsiteX421" fmla="*/ 7944302 w 12191627"/>
              <a:gd name="connsiteY421" fmla="*/ 642241 h 886329"/>
              <a:gd name="connsiteX422" fmla="*/ 8021574 w 12191627"/>
              <a:gd name="connsiteY422" fmla="*/ 630618 h 886329"/>
              <a:gd name="connsiteX423" fmla="*/ 8063183 w 12191627"/>
              <a:gd name="connsiteY423" fmla="*/ 630618 h 886329"/>
              <a:gd name="connsiteX424" fmla="*/ 8063183 w 12191627"/>
              <a:gd name="connsiteY424" fmla="*/ 537632 h 886329"/>
              <a:gd name="connsiteX425" fmla="*/ 8179091 w 12191627"/>
              <a:gd name="connsiteY425" fmla="*/ 537632 h 886329"/>
              <a:gd name="connsiteX426" fmla="*/ 8179091 w 12191627"/>
              <a:gd name="connsiteY426" fmla="*/ 777071 h 886329"/>
              <a:gd name="connsiteX427" fmla="*/ 8220700 w 12191627"/>
              <a:gd name="connsiteY427" fmla="*/ 777071 h 886329"/>
              <a:gd name="connsiteX428" fmla="*/ 8220700 w 12191627"/>
              <a:gd name="connsiteY428" fmla="*/ 656189 h 886329"/>
              <a:gd name="connsiteX429" fmla="*/ 8318776 w 12191627"/>
              <a:gd name="connsiteY429" fmla="*/ 656189 h 886329"/>
              <a:gd name="connsiteX430" fmla="*/ 8336608 w 12191627"/>
              <a:gd name="connsiteY430" fmla="*/ 677111 h 886329"/>
              <a:gd name="connsiteX431" fmla="*/ 8336608 w 12191627"/>
              <a:gd name="connsiteY431" fmla="*/ 730583 h 886329"/>
              <a:gd name="connsiteX432" fmla="*/ 8338211 w 12191627"/>
              <a:gd name="connsiteY432" fmla="*/ 730681 h 886329"/>
              <a:gd name="connsiteX433" fmla="*/ 8338211 w 12191627"/>
              <a:gd name="connsiteY433" fmla="*/ 607460 h 886329"/>
              <a:gd name="connsiteX434" fmla="*/ 8359829 w 12191627"/>
              <a:gd name="connsiteY434" fmla="*/ 607460 h 886329"/>
              <a:gd name="connsiteX435" fmla="*/ 8359829 w 12191627"/>
              <a:gd name="connsiteY435" fmla="*/ 471268 h 886329"/>
              <a:gd name="connsiteX436" fmla="*/ 8378745 w 12191627"/>
              <a:gd name="connsiteY436" fmla="*/ 471268 h 886329"/>
              <a:gd name="connsiteX437" fmla="*/ 8378745 w 12191627"/>
              <a:gd name="connsiteY437" fmla="*/ 356694 h 886329"/>
              <a:gd name="connsiteX438" fmla="*/ 8384149 w 12191627"/>
              <a:gd name="connsiteY438" fmla="*/ 354532 h 886329"/>
              <a:gd name="connsiteX439" fmla="*/ 8384149 w 12191627"/>
              <a:gd name="connsiteY439" fmla="*/ 328590 h 886329"/>
              <a:gd name="connsiteX440" fmla="*/ 8405767 w 12191627"/>
              <a:gd name="connsiteY440" fmla="*/ 328590 h 886329"/>
              <a:gd name="connsiteX441" fmla="*/ 8454408 w 12191627"/>
              <a:gd name="connsiteY441" fmla="*/ 246443 h 886329"/>
              <a:gd name="connsiteX442" fmla="*/ 8459812 w 12191627"/>
              <a:gd name="connsiteY442" fmla="*/ 0 h 886329"/>
              <a:gd name="connsiteX443" fmla="*/ 8462515 w 12191627"/>
              <a:gd name="connsiteY443" fmla="*/ 246443 h 886329"/>
              <a:gd name="connsiteX444" fmla="*/ 8513857 w 12191627"/>
              <a:gd name="connsiteY444" fmla="*/ 326429 h 886329"/>
              <a:gd name="connsiteX445" fmla="*/ 8535475 w 12191627"/>
              <a:gd name="connsiteY445" fmla="*/ 326429 h 886329"/>
              <a:gd name="connsiteX446" fmla="*/ 8535475 w 12191627"/>
              <a:gd name="connsiteY446" fmla="*/ 350208 h 886329"/>
              <a:gd name="connsiteX447" fmla="*/ 8540880 w 12191627"/>
              <a:gd name="connsiteY447" fmla="*/ 356694 h 886329"/>
              <a:gd name="connsiteX448" fmla="*/ 8540880 w 12191627"/>
              <a:gd name="connsiteY448" fmla="*/ 471268 h 886329"/>
              <a:gd name="connsiteX449" fmla="*/ 8565200 w 12191627"/>
              <a:gd name="connsiteY449" fmla="*/ 471268 h 886329"/>
              <a:gd name="connsiteX450" fmla="*/ 8565200 w 12191627"/>
              <a:gd name="connsiteY450" fmla="*/ 611783 h 886329"/>
              <a:gd name="connsiteX451" fmla="*/ 8581414 w 12191627"/>
              <a:gd name="connsiteY451" fmla="*/ 609622 h 886329"/>
              <a:gd name="connsiteX452" fmla="*/ 8578711 w 12191627"/>
              <a:gd name="connsiteY452" fmla="*/ 698255 h 886329"/>
              <a:gd name="connsiteX453" fmla="*/ 8594925 w 12191627"/>
              <a:gd name="connsiteY453" fmla="*/ 700416 h 886329"/>
              <a:gd name="connsiteX454" fmla="*/ 8597627 w 12191627"/>
              <a:gd name="connsiteY454" fmla="*/ 706902 h 886329"/>
              <a:gd name="connsiteX455" fmla="*/ 8605734 w 12191627"/>
              <a:gd name="connsiteY455" fmla="*/ 687446 h 886329"/>
              <a:gd name="connsiteX456" fmla="*/ 8624650 w 12191627"/>
              <a:gd name="connsiteY456" fmla="*/ 687446 h 886329"/>
              <a:gd name="connsiteX457" fmla="*/ 8624650 w 12191627"/>
              <a:gd name="connsiteY457" fmla="*/ 719872 h 886329"/>
              <a:gd name="connsiteX458" fmla="*/ 8635459 w 12191627"/>
              <a:gd name="connsiteY458" fmla="*/ 724196 h 886329"/>
              <a:gd name="connsiteX459" fmla="*/ 8635459 w 12191627"/>
              <a:gd name="connsiteY459" fmla="*/ 735005 h 886329"/>
              <a:gd name="connsiteX460" fmla="*/ 8694909 w 12191627"/>
              <a:gd name="connsiteY460" fmla="*/ 735005 h 886329"/>
              <a:gd name="connsiteX461" fmla="*/ 8694909 w 12191627"/>
              <a:gd name="connsiteY461" fmla="*/ 743652 h 886329"/>
              <a:gd name="connsiteX462" fmla="*/ 8716527 w 12191627"/>
              <a:gd name="connsiteY462" fmla="*/ 743652 h 886329"/>
              <a:gd name="connsiteX463" fmla="*/ 8716527 w 12191627"/>
              <a:gd name="connsiteY463" fmla="*/ 713387 h 886329"/>
              <a:gd name="connsiteX464" fmla="*/ 8775976 w 12191627"/>
              <a:gd name="connsiteY464" fmla="*/ 713387 h 886329"/>
              <a:gd name="connsiteX465" fmla="*/ 8775976 w 12191627"/>
              <a:gd name="connsiteY465" fmla="*/ 702578 h 886329"/>
              <a:gd name="connsiteX466" fmla="*/ 8786785 w 12191627"/>
              <a:gd name="connsiteY466" fmla="*/ 702578 h 886329"/>
              <a:gd name="connsiteX467" fmla="*/ 8786785 w 12191627"/>
              <a:gd name="connsiteY467" fmla="*/ 687446 h 886329"/>
              <a:gd name="connsiteX468" fmla="*/ 8794892 w 12191627"/>
              <a:gd name="connsiteY468" fmla="*/ 687446 h 886329"/>
              <a:gd name="connsiteX469" fmla="*/ 8794892 w 12191627"/>
              <a:gd name="connsiteY469" fmla="*/ 678799 h 886329"/>
              <a:gd name="connsiteX470" fmla="*/ 8816510 w 12191627"/>
              <a:gd name="connsiteY470" fmla="*/ 678799 h 886329"/>
              <a:gd name="connsiteX471" fmla="*/ 8816510 w 12191627"/>
              <a:gd name="connsiteY471" fmla="*/ 687446 h 886329"/>
              <a:gd name="connsiteX472" fmla="*/ 8846235 w 12191627"/>
              <a:gd name="connsiteY472" fmla="*/ 687446 h 886329"/>
              <a:gd name="connsiteX473" fmla="*/ 8846235 w 12191627"/>
              <a:gd name="connsiteY473" fmla="*/ 672313 h 886329"/>
              <a:gd name="connsiteX474" fmla="*/ 8865151 w 12191627"/>
              <a:gd name="connsiteY474" fmla="*/ 672313 h 886329"/>
              <a:gd name="connsiteX475" fmla="*/ 8865151 w 12191627"/>
              <a:gd name="connsiteY475" fmla="*/ 696093 h 886329"/>
              <a:gd name="connsiteX476" fmla="*/ 8875959 w 12191627"/>
              <a:gd name="connsiteY476" fmla="*/ 696093 h 886329"/>
              <a:gd name="connsiteX477" fmla="*/ 8875959 w 12191627"/>
              <a:gd name="connsiteY477" fmla="*/ 687446 h 886329"/>
              <a:gd name="connsiteX478" fmla="*/ 8894875 w 12191627"/>
              <a:gd name="connsiteY478" fmla="*/ 687446 h 886329"/>
              <a:gd name="connsiteX479" fmla="*/ 8894875 w 12191627"/>
              <a:gd name="connsiteY479" fmla="*/ 713387 h 886329"/>
              <a:gd name="connsiteX480" fmla="*/ 8916493 w 12191627"/>
              <a:gd name="connsiteY480" fmla="*/ 713387 h 886329"/>
              <a:gd name="connsiteX481" fmla="*/ 8916493 w 12191627"/>
              <a:gd name="connsiteY481" fmla="*/ 726358 h 886329"/>
              <a:gd name="connsiteX482" fmla="*/ 8924600 w 12191627"/>
              <a:gd name="connsiteY482" fmla="*/ 726358 h 886329"/>
              <a:gd name="connsiteX483" fmla="*/ 8924600 w 12191627"/>
              <a:gd name="connsiteY483" fmla="*/ 719872 h 886329"/>
              <a:gd name="connsiteX484" fmla="*/ 8965134 w 12191627"/>
              <a:gd name="connsiteY484" fmla="*/ 719872 h 886329"/>
              <a:gd name="connsiteX485" fmla="*/ 8965134 w 12191627"/>
              <a:gd name="connsiteY485" fmla="*/ 743652 h 886329"/>
              <a:gd name="connsiteX486" fmla="*/ 8975943 w 12191627"/>
              <a:gd name="connsiteY486" fmla="*/ 743652 h 886329"/>
              <a:gd name="connsiteX487" fmla="*/ 8975943 w 12191627"/>
              <a:gd name="connsiteY487" fmla="*/ 752299 h 886329"/>
              <a:gd name="connsiteX488" fmla="*/ 8984050 w 12191627"/>
              <a:gd name="connsiteY488" fmla="*/ 752299 h 886329"/>
              <a:gd name="connsiteX489" fmla="*/ 8984050 w 12191627"/>
              <a:gd name="connsiteY489" fmla="*/ 735005 h 886329"/>
              <a:gd name="connsiteX490" fmla="*/ 8994859 w 12191627"/>
              <a:gd name="connsiteY490" fmla="*/ 735005 h 886329"/>
              <a:gd name="connsiteX491" fmla="*/ 8994859 w 12191627"/>
              <a:gd name="connsiteY491" fmla="*/ 743652 h 886329"/>
              <a:gd name="connsiteX492" fmla="*/ 8997561 w 12191627"/>
              <a:gd name="connsiteY492" fmla="*/ 743652 h 886329"/>
              <a:gd name="connsiteX493" fmla="*/ 8997561 w 12191627"/>
              <a:gd name="connsiteY493" fmla="*/ 741490 h 886329"/>
              <a:gd name="connsiteX494" fmla="*/ 9002965 w 12191627"/>
              <a:gd name="connsiteY494" fmla="*/ 741490 h 886329"/>
              <a:gd name="connsiteX495" fmla="*/ 9002965 w 12191627"/>
              <a:gd name="connsiteY495" fmla="*/ 735005 h 886329"/>
              <a:gd name="connsiteX496" fmla="*/ 9054309 w 12191627"/>
              <a:gd name="connsiteY496" fmla="*/ 735005 h 886329"/>
              <a:gd name="connsiteX497" fmla="*/ 9054309 w 12191627"/>
              <a:gd name="connsiteY497" fmla="*/ 758784 h 886329"/>
              <a:gd name="connsiteX498" fmla="*/ 9075927 w 12191627"/>
              <a:gd name="connsiteY498" fmla="*/ 758784 h 886329"/>
              <a:gd name="connsiteX499" fmla="*/ 9075927 w 12191627"/>
              <a:gd name="connsiteY499" fmla="*/ 767431 h 886329"/>
              <a:gd name="connsiteX500" fmla="*/ 9094842 w 12191627"/>
              <a:gd name="connsiteY500" fmla="*/ 767431 h 886329"/>
              <a:gd name="connsiteX501" fmla="*/ 9094842 w 12191627"/>
              <a:gd name="connsiteY501" fmla="*/ 743652 h 886329"/>
              <a:gd name="connsiteX502" fmla="*/ 9105651 w 12191627"/>
              <a:gd name="connsiteY502" fmla="*/ 743652 h 886329"/>
              <a:gd name="connsiteX503" fmla="*/ 9105651 w 12191627"/>
              <a:gd name="connsiteY503" fmla="*/ 711225 h 886329"/>
              <a:gd name="connsiteX504" fmla="*/ 9116460 w 12191627"/>
              <a:gd name="connsiteY504" fmla="*/ 711225 h 886329"/>
              <a:gd name="connsiteX505" fmla="*/ 9116460 w 12191627"/>
              <a:gd name="connsiteY505" fmla="*/ 696093 h 886329"/>
              <a:gd name="connsiteX506" fmla="*/ 9113758 w 12191627"/>
              <a:gd name="connsiteY506" fmla="*/ 696093 h 886329"/>
              <a:gd name="connsiteX507" fmla="*/ 9121865 w 12191627"/>
              <a:gd name="connsiteY507" fmla="*/ 683122 h 886329"/>
              <a:gd name="connsiteX508" fmla="*/ 9132674 w 12191627"/>
              <a:gd name="connsiteY508" fmla="*/ 711225 h 886329"/>
              <a:gd name="connsiteX509" fmla="*/ 9140781 w 12191627"/>
              <a:gd name="connsiteY509" fmla="*/ 711225 h 886329"/>
              <a:gd name="connsiteX510" fmla="*/ 9140781 w 12191627"/>
              <a:gd name="connsiteY510" fmla="*/ 605298 h 886329"/>
              <a:gd name="connsiteX511" fmla="*/ 9156994 w 12191627"/>
              <a:gd name="connsiteY511" fmla="*/ 605298 h 886329"/>
              <a:gd name="connsiteX512" fmla="*/ 9156994 w 12191627"/>
              <a:gd name="connsiteY512" fmla="*/ 557739 h 886329"/>
              <a:gd name="connsiteX513" fmla="*/ 9192123 w 12191627"/>
              <a:gd name="connsiteY513" fmla="*/ 557739 h 886329"/>
              <a:gd name="connsiteX514" fmla="*/ 9192123 w 12191627"/>
              <a:gd name="connsiteY514" fmla="*/ 536121 h 886329"/>
              <a:gd name="connsiteX515" fmla="*/ 9238062 w 12191627"/>
              <a:gd name="connsiteY515" fmla="*/ 536121 h 886329"/>
              <a:gd name="connsiteX516" fmla="*/ 9238062 w 12191627"/>
              <a:gd name="connsiteY516" fmla="*/ 555577 h 886329"/>
              <a:gd name="connsiteX517" fmla="*/ 9262382 w 12191627"/>
              <a:gd name="connsiteY517" fmla="*/ 555577 h 886329"/>
              <a:gd name="connsiteX518" fmla="*/ 9262382 w 12191627"/>
              <a:gd name="connsiteY518" fmla="*/ 603136 h 886329"/>
              <a:gd name="connsiteX519" fmla="*/ 9273191 w 12191627"/>
              <a:gd name="connsiteY519" fmla="*/ 603136 h 886329"/>
              <a:gd name="connsiteX520" fmla="*/ 9273191 w 12191627"/>
              <a:gd name="connsiteY520" fmla="*/ 607460 h 886329"/>
              <a:gd name="connsiteX521" fmla="*/ 9292107 w 12191627"/>
              <a:gd name="connsiteY521" fmla="*/ 607460 h 886329"/>
              <a:gd name="connsiteX522" fmla="*/ 9292107 w 12191627"/>
              <a:gd name="connsiteY522" fmla="*/ 646372 h 886329"/>
              <a:gd name="connsiteX523" fmla="*/ 9302916 w 12191627"/>
              <a:gd name="connsiteY523" fmla="*/ 646372 h 886329"/>
              <a:gd name="connsiteX524" fmla="*/ 9302916 w 12191627"/>
              <a:gd name="connsiteY524" fmla="*/ 659343 h 886329"/>
              <a:gd name="connsiteX525" fmla="*/ 9324534 w 12191627"/>
              <a:gd name="connsiteY525" fmla="*/ 659343 h 886329"/>
              <a:gd name="connsiteX526" fmla="*/ 9324534 w 12191627"/>
              <a:gd name="connsiteY526" fmla="*/ 663666 h 886329"/>
              <a:gd name="connsiteX527" fmla="*/ 9332641 w 12191627"/>
              <a:gd name="connsiteY527" fmla="*/ 665828 h 886329"/>
              <a:gd name="connsiteX528" fmla="*/ 9332641 w 12191627"/>
              <a:gd name="connsiteY528" fmla="*/ 687446 h 886329"/>
              <a:gd name="connsiteX529" fmla="*/ 9356961 w 12191627"/>
              <a:gd name="connsiteY529" fmla="*/ 687446 h 886329"/>
              <a:gd name="connsiteX530" fmla="*/ 9356961 w 12191627"/>
              <a:gd name="connsiteY530" fmla="*/ 696093 h 886329"/>
              <a:gd name="connsiteX531" fmla="*/ 9370472 w 12191627"/>
              <a:gd name="connsiteY531" fmla="*/ 696093 h 886329"/>
              <a:gd name="connsiteX532" fmla="*/ 9370472 w 12191627"/>
              <a:gd name="connsiteY532" fmla="*/ 713387 h 886329"/>
              <a:gd name="connsiteX533" fmla="*/ 9375877 w 12191627"/>
              <a:gd name="connsiteY533" fmla="*/ 713387 h 886329"/>
              <a:gd name="connsiteX534" fmla="*/ 9375877 w 12191627"/>
              <a:gd name="connsiteY534" fmla="*/ 698255 h 886329"/>
              <a:gd name="connsiteX535" fmla="*/ 9386686 w 12191627"/>
              <a:gd name="connsiteY535" fmla="*/ 698255 h 886329"/>
              <a:gd name="connsiteX536" fmla="*/ 9386686 w 12191627"/>
              <a:gd name="connsiteY536" fmla="*/ 711225 h 886329"/>
              <a:gd name="connsiteX537" fmla="*/ 9394793 w 12191627"/>
              <a:gd name="connsiteY537" fmla="*/ 711225 h 886329"/>
              <a:gd name="connsiteX538" fmla="*/ 9394793 w 12191627"/>
              <a:gd name="connsiteY538" fmla="*/ 706902 h 886329"/>
              <a:gd name="connsiteX539" fmla="*/ 9459647 w 12191627"/>
              <a:gd name="connsiteY539" fmla="*/ 706902 h 886329"/>
              <a:gd name="connsiteX540" fmla="*/ 9459647 w 12191627"/>
              <a:gd name="connsiteY540" fmla="*/ 717711 h 886329"/>
              <a:gd name="connsiteX541" fmla="*/ 9467753 w 12191627"/>
              <a:gd name="connsiteY541" fmla="*/ 717711 h 886329"/>
              <a:gd name="connsiteX542" fmla="*/ 9467753 w 12191627"/>
              <a:gd name="connsiteY542" fmla="*/ 735005 h 886329"/>
              <a:gd name="connsiteX543" fmla="*/ 9489371 w 12191627"/>
              <a:gd name="connsiteY543" fmla="*/ 724196 h 886329"/>
              <a:gd name="connsiteX544" fmla="*/ 9497478 w 12191627"/>
              <a:gd name="connsiteY544" fmla="*/ 683122 h 886329"/>
              <a:gd name="connsiteX545" fmla="*/ 9505585 w 12191627"/>
              <a:gd name="connsiteY545" fmla="*/ 680960 h 886329"/>
              <a:gd name="connsiteX546" fmla="*/ 9508287 w 12191627"/>
              <a:gd name="connsiteY546" fmla="*/ 611783 h 886329"/>
              <a:gd name="connsiteX547" fmla="*/ 9510989 w 12191627"/>
              <a:gd name="connsiteY547" fmla="*/ 680960 h 886329"/>
              <a:gd name="connsiteX548" fmla="*/ 9519096 w 12191627"/>
              <a:gd name="connsiteY548" fmla="*/ 683122 h 886329"/>
              <a:gd name="connsiteX549" fmla="*/ 9519096 w 12191627"/>
              <a:gd name="connsiteY549" fmla="*/ 596651 h 886329"/>
              <a:gd name="connsiteX550" fmla="*/ 9524501 w 12191627"/>
              <a:gd name="connsiteY550" fmla="*/ 596651 h 886329"/>
              <a:gd name="connsiteX551" fmla="*/ 9524501 w 12191627"/>
              <a:gd name="connsiteY551" fmla="*/ 564224 h 886329"/>
              <a:gd name="connsiteX552" fmla="*/ 9575844 w 12191627"/>
              <a:gd name="connsiteY552" fmla="*/ 564224 h 886329"/>
              <a:gd name="connsiteX553" fmla="*/ 9575844 w 12191627"/>
              <a:gd name="connsiteY553" fmla="*/ 596651 h 886329"/>
              <a:gd name="connsiteX554" fmla="*/ 9583951 w 12191627"/>
              <a:gd name="connsiteY554" fmla="*/ 596651 h 886329"/>
              <a:gd name="connsiteX555" fmla="*/ 9583951 w 12191627"/>
              <a:gd name="connsiteY555" fmla="*/ 514503 h 886329"/>
              <a:gd name="connsiteX556" fmla="*/ 9602866 w 12191627"/>
              <a:gd name="connsiteY556" fmla="*/ 514503 h 886329"/>
              <a:gd name="connsiteX557" fmla="*/ 9602866 w 12191627"/>
              <a:gd name="connsiteY557" fmla="*/ 499371 h 886329"/>
              <a:gd name="connsiteX558" fmla="*/ 9632591 w 12191627"/>
              <a:gd name="connsiteY558" fmla="*/ 499371 h 886329"/>
              <a:gd name="connsiteX559" fmla="*/ 9632591 w 12191627"/>
              <a:gd name="connsiteY559" fmla="*/ 490724 h 886329"/>
              <a:gd name="connsiteX560" fmla="*/ 9651507 w 12191627"/>
              <a:gd name="connsiteY560" fmla="*/ 490724 h 886329"/>
              <a:gd name="connsiteX561" fmla="*/ 9651507 w 12191627"/>
              <a:gd name="connsiteY561" fmla="*/ 499371 h 886329"/>
              <a:gd name="connsiteX562" fmla="*/ 9659613 w 12191627"/>
              <a:gd name="connsiteY562" fmla="*/ 499371 h 886329"/>
              <a:gd name="connsiteX563" fmla="*/ 9659613 w 12191627"/>
              <a:gd name="connsiteY563" fmla="*/ 495047 h 886329"/>
              <a:gd name="connsiteX564" fmla="*/ 9673125 w 12191627"/>
              <a:gd name="connsiteY564" fmla="*/ 495047 h 886329"/>
              <a:gd name="connsiteX565" fmla="*/ 9673125 w 12191627"/>
              <a:gd name="connsiteY565" fmla="*/ 499371 h 886329"/>
              <a:gd name="connsiteX566" fmla="*/ 9678529 w 12191627"/>
              <a:gd name="connsiteY566" fmla="*/ 499371 h 886329"/>
              <a:gd name="connsiteX567" fmla="*/ 9678529 w 12191627"/>
              <a:gd name="connsiteY567" fmla="*/ 490724 h 886329"/>
              <a:gd name="connsiteX568" fmla="*/ 9702850 w 12191627"/>
              <a:gd name="connsiteY568" fmla="*/ 490724 h 886329"/>
              <a:gd name="connsiteX569" fmla="*/ 9702850 w 12191627"/>
              <a:gd name="connsiteY569" fmla="*/ 499371 h 886329"/>
              <a:gd name="connsiteX570" fmla="*/ 9743383 w 12191627"/>
              <a:gd name="connsiteY570" fmla="*/ 499371 h 886329"/>
              <a:gd name="connsiteX571" fmla="*/ 9743383 w 12191627"/>
              <a:gd name="connsiteY571" fmla="*/ 512342 h 886329"/>
              <a:gd name="connsiteX572" fmla="*/ 9778513 w 12191627"/>
              <a:gd name="connsiteY572" fmla="*/ 512342 h 886329"/>
              <a:gd name="connsiteX573" fmla="*/ 9778513 w 12191627"/>
              <a:gd name="connsiteY573" fmla="*/ 542607 h 886329"/>
              <a:gd name="connsiteX574" fmla="*/ 9786619 w 12191627"/>
              <a:gd name="connsiteY574" fmla="*/ 542607 h 886329"/>
              <a:gd name="connsiteX575" fmla="*/ 9786619 w 12191627"/>
              <a:gd name="connsiteY575" fmla="*/ 551254 h 886329"/>
              <a:gd name="connsiteX576" fmla="*/ 9792024 w 12191627"/>
              <a:gd name="connsiteY576" fmla="*/ 551254 h 886329"/>
              <a:gd name="connsiteX577" fmla="*/ 9792024 w 12191627"/>
              <a:gd name="connsiteY577" fmla="*/ 581519 h 886329"/>
              <a:gd name="connsiteX578" fmla="*/ 9800131 w 12191627"/>
              <a:gd name="connsiteY578" fmla="*/ 581519 h 886329"/>
              <a:gd name="connsiteX579" fmla="*/ 9800131 w 12191627"/>
              <a:gd name="connsiteY579" fmla="*/ 588004 h 886329"/>
              <a:gd name="connsiteX580" fmla="*/ 9810940 w 12191627"/>
              <a:gd name="connsiteY580" fmla="*/ 588004 h 886329"/>
              <a:gd name="connsiteX581" fmla="*/ 9810940 w 12191627"/>
              <a:gd name="connsiteY581" fmla="*/ 618269 h 886329"/>
              <a:gd name="connsiteX582" fmla="*/ 9832558 w 12191627"/>
              <a:gd name="connsiteY582" fmla="*/ 618269 h 886329"/>
              <a:gd name="connsiteX583" fmla="*/ 9832558 w 12191627"/>
              <a:gd name="connsiteY583" fmla="*/ 642048 h 886329"/>
              <a:gd name="connsiteX584" fmla="*/ 9835260 w 12191627"/>
              <a:gd name="connsiteY584" fmla="*/ 642048 h 886329"/>
              <a:gd name="connsiteX585" fmla="*/ 9835260 w 12191627"/>
              <a:gd name="connsiteY585" fmla="*/ 655019 h 886329"/>
              <a:gd name="connsiteX586" fmla="*/ 9843367 w 12191627"/>
              <a:gd name="connsiteY586" fmla="*/ 655019 h 886329"/>
              <a:gd name="connsiteX587" fmla="*/ 9843367 w 12191627"/>
              <a:gd name="connsiteY587" fmla="*/ 678799 h 886329"/>
              <a:gd name="connsiteX588" fmla="*/ 9856878 w 12191627"/>
              <a:gd name="connsiteY588" fmla="*/ 678799 h 886329"/>
              <a:gd name="connsiteX589" fmla="*/ 9856878 w 12191627"/>
              <a:gd name="connsiteY589" fmla="*/ 680960 h 886329"/>
              <a:gd name="connsiteX590" fmla="*/ 9859581 w 12191627"/>
              <a:gd name="connsiteY590" fmla="*/ 680960 h 886329"/>
              <a:gd name="connsiteX591" fmla="*/ 9859581 w 12191627"/>
              <a:gd name="connsiteY591" fmla="*/ 696093 h 886329"/>
              <a:gd name="connsiteX592" fmla="*/ 9875794 w 12191627"/>
              <a:gd name="connsiteY592" fmla="*/ 680960 h 886329"/>
              <a:gd name="connsiteX593" fmla="*/ 9913626 w 12191627"/>
              <a:gd name="connsiteY593" fmla="*/ 680960 h 886329"/>
              <a:gd name="connsiteX594" fmla="*/ 9913626 w 12191627"/>
              <a:gd name="connsiteY594" fmla="*/ 767431 h 886329"/>
              <a:gd name="connsiteX595" fmla="*/ 9921733 w 12191627"/>
              <a:gd name="connsiteY595" fmla="*/ 767431 h 886329"/>
              <a:gd name="connsiteX596" fmla="*/ 9929839 w 12191627"/>
              <a:gd name="connsiteY596" fmla="*/ 756623 h 886329"/>
              <a:gd name="connsiteX597" fmla="*/ 9929839 w 12191627"/>
              <a:gd name="connsiteY597" fmla="*/ 771755 h 886329"/>
              <a:gd name="connsiteX598" fmla="*/ 9935244 w 12191627"/>
              <a:gd name="connsiteY598" fmla="*/ 771755 h 886329"/>
              <a:gd name="connsiteX599" fmla="*/ 9935244 w 12191627"/>
              <a:gd name="connsiteY599" fmla="*/ 726358 h 886329"/>
              <a:gd name="connsiteX600" fmla="*/ 9943351 w 12191627"/>
              <a:gd name="connsiteY600" fmla="*/ 726358 h 886329"/>
              <a:gd name="connsiteX601" fmla="*/ 9943351 w 12191627"/>
              <a:gd name="connsiteY601" fmla="*/ 661504 h 886329"/>
              <a:gd name="connsiteX602" fmla="*/ 9954159 w 12191627"/>
              <a:gd name="connsiteY602" fmla="*/ 661504 h 886329"/>
              <a:gd name="connsiteX603" fmla="*/ 9970373 w 12191627"/>
              <a:gd name="connsiteY603" fmla="*/ 618269 h 886329"/>
              <a:gd name="connsiteX604" fmla="*/ 9983884 w 12191627"/>
              <a:gd name="connsiteY604" fmla="*/ 618269 h 886329"/>
              <a:gd name="connsiteX605" fmla="*/ 9997395 w 12191627"/>
              <a:gd name="connsiteY605" fmla="*/ 661504 h 886329"/>
              <a:gd name="connsiteX606" fmla="*/ 10008205 w 12191627"/>
              <a:gd name="connsiteY606" fmla="*/ 661504 h 886329"/>
              <a:gd name="connsiteX607" fmla="*/ 10008205 w 12191627"/>
              <a:gd name="connsiteY607" fmla="*/ 700416 h 886329"/>
              <a:gd name="connsiteX608" fmla="*/ 10027120 w 12191627"/>
              <a:gd name="connsiteY608" fmla="*/ 700416 h 886329"/>
              <a:gd name="connsiteX609" fmla="*/ 10027120 w 12191627"/>
              <a:gd name="connsiteY609" fmla="*/ 717711 h 886329"/>
              <a:gd name="connsiteX610" fmla="*/ 10032525 w 12191627"/>
              <a:gd name="connsiteY610" fmla="*/ 717711 h 886329"/>
              <a:gd name="connsiteX611" fmla="*/ 10032525 w 12191627"/>
              <a:gd name="connsiteY611" fmla="*/ 700416 h 886329"/>
              <a:gd name="connsiteX612" fmla="*/ 10048739 w 12191627"/>
              <a:gd name="connsiteY612" fmla="*/ 700416 h 886329"/>
              <a:gd name="connsiteX613" fmla="*/ 10048739 w 12191627"/>
              <a:gd name="connsiteY613" fmla="*/ 713387 h 886329"/>
              <a:gd name="connsiteX614" fmla="*/ 10089272 w 12191627"/>
              <a:gd name="connsiteY614" fmla="*/ 713387 h 886329"/>
              <a:gd name="connsiteX615" fmla="*/ 10089272 w 12191627"/>
              <a:gd name="connsiteY615" fmla="*/ 676637 h 886329"/>
              <a:gd name="connsiteX616" fmla="*/ 10102783 w 12191627"/>
              <a:gd name="connsiteY616" fmla="*/ 676637 h 886329"/>
              <a:gd name="connsiteX617" fmla="*/ 10102783 w 12191627"/>
              <a:gd name="connsiteY617" fmla="*/ 698255 h 886329"/>
              <a:gd name="connsiteX618" fmla="*/ 10105486 w 12191627"/>
              <a:gd name="connsiteY618" fmla="*/ 698255 h 886329"/>
              <a:gd name="connsiteX619" fmla="*/ 10105486 w 12191627"/>
              <a:gd name="connsiteY619" fmla="*/ 665828 h 886329"/>
              <a:gd name="connsiteX620" fmla="*/ 10135211 w 12191627"/>
              <a:gd name="connsiteY620" fmla="*/ 665828 h 886329"/>
              <a:gd name="connsiteX621" fmla="*/ 10135211 w 12191627"/>
              <a:gd name="connsiteY621" fmla="*/ 652857 h 886329"/>
              <a:gd name="connsiteX622" fmla="*/ 10143317 w 12191627"/>
              <a:gd name="connsiteY622" fmla="*/ 652857 h 886329"/>
              <a:gd name="connsiteX623" fmla="*/ 10143317 w 12191627"/>
              <a:gd name="connsiteY623" fmla="*/ 637725 h 886329"/>
              <a:gd name="connsiteX624" fmla="*/ 10148722 w 12191627"/>
              <a:gd name="connsiteY624" fmla="*/ 637725 h 886329"/>
              <a:gd name="connsiteX625" fmla="*/ 10148722 w 12191627"/>
              <a:gd name="connsiteY625" fmla="*/ 644210 h 886329"/>
              <a:gd name="connsiteX626" fmla="*/ 10173042 w 12191627"/>
              <a:gd name="connsiteY626" fmla="*/ 644210 h 886329"/>
              <a:gd name="connsiteX627" fmla="*/ 10173042 w 12191627"/>
              <a:gd name="connsiteY627" fmla="*/ 637725 h 886329"/>
              <a:gd name="connsiteX628" fmla="*/ 10181149 w 12191627"/>
              <a:gd name="connsiteY628" fmla="*/ 637725 h 886329"/>
              <a:gd name="connsiteX629" fmla="*/ 10181149 w 12191627"/>
              <a:gd name="connsiteY629" fmla="*/ 648534 h 886329"/>
              <a:gd name="connsiteX630" fmla="*/ 10232492 w 12191627"/>
              <a:gd name="connsiteY630" fmla="*/ 648534 h 886329"/>
              <a:gd name="connsiteX631" fmla="*/ 10232492 w 12191627"/>
              <a:gd name="connsiteY631" fmla="*/ 786887 h 886329"/>
              <a:gd name="connsiteX632" fmla="*/ 10248705 w 12191627"/>
              <a:gd name="connsiteY632" fmla="*/ 786887 h 886329"/>
              <a:gd name="connsiteX633" fmla="*/ 10248705 w 12191627"/>
              <a:gd name="connsiteY633" fmla="*/ 773917 h 886329"/>
              <a:gd name="connsiteX634" fmla="*/ 10254110 w 12191627"/>
              <a:gd name="connsiteY634" fmla="*/ 773917 h 886329"/>
              <a:gd name="connsiteX635" fmla="*/ 10254110 w 12191627"/>
              <a:gd name="connsiteY635" fmla="*/ 786887 h 886329"/>
              <a:gd name="connsiteX636" fmla="*/ 10294644 w 12191627"/>
              <a:gd name="connsiteY636" fmla="*/ 786887 h 886329"/>
              <a:gd name="connsiteX637" fmla="*/ 10294644 w 12191627"/>
              <a:gd name="connsiteY637" fmla="*/ 756623 h 886329"/>
              <a:gd name="connsiteX638" fmla="*/ 10310857 w 12191627"/>
              <a:gd name="connsiteY638" fmla="*/ 756623 h 886329"/>
              <a:gd name="connsiteX639" fmla="*/ 10313559 w 12191627"/>
              <a:gd name="connsiteY639" fmla="*/ 754461 h 886329"/>
              <a:gd name="connsiteX640" fmla="*/ 10327071 w 12191627"/>
              <a:gd name="connsiteY640" fmla="*/ 754461 h 886329"/>
              <a:gd name="connsiteX641" fmla="*/ 10332475 w 12191627"/>
              <a:gd name="connsiteY641" fmla="*/ 756623 h 886329"/>
              <a:gd name="connsiteX642" fmla="*/ 10345987 w 12191627"/>
              <a:gd name="connsiteY642" fmla="*/ 756623 h 886329"/>
              <a:gd name="connsiteX643" fmla="*/ 10345987 w 12191627"/>
              <a:gd name="connsiteY643" fmla="*/ 786887 h 886329"/>
              <a:gd name="connsiteX644" fmla="*/ 10356795 w 12191627"/>
              <a:gd name="connsiteY644" fmla="*/ 786887 h 886329"/>
              <a:gd name="connsiteX645" fmla="*/ 10356795 w 12191627"/>
              <a:gd name="connsiteY645" fmla="*/ 804182 h 886329"/>
              <a:gd name="connsiteX646" fmla="*/ 10386520 w 12191627"/>
              <a:gd name="connsiteY646" fmla="*/ 806343 h 886329"/>
              <a:gd name="connsiteX647" fmla="*/ 10386520 w 12191627"/>
              <a:gd name="connsiteY647" fmla="*/ 789049 h 886329"/>
              <a:gd name="connsiteX648" fmla="*/ 10489206 w 12191627"/>
              <a:gd name="connsiteY648" fmla="*/ 789049 h 886329"/>
              <a:gd name="connsiteX649" fmla="*/ 10489206 w 12191627"/>
              <a:gd name="connsiteY649" fmla="*/ 806343 h 886329"/>
              <a:gd name="connsiteX650" fmla="*/ 10502717 w 12191627"/>
              <a:gd name="connsiteY650" fmla="*/ 806343 h 886329"/>
              <a:gd name="connsiteX651" fmla="*/ 10502717 w 12191627"/>
              <a:gd name="connsiteY651" fmla="*/ 810667 h 886329"/>
              <a:gd name="connsiteX652" fmla="*/ 10494611 w 12191627"/>
              <a:gd name="connsiteY652" fmla="*/ 810667 h 886329"/>
              <a:gd name="connsiteX653" fmla="*/ 10494611 w 12191627"/>
              <a:gd name="connsiteY653" fmla="*/ 845255 h 886329"/>
              <a:gd name="connsiteX654" fmla="*/ 10524335 w 12191627"/>
              <a:gd name="connsiteY654" fmla="*/ 845255 h 886329"/>
              <a:gd name="connsiteX655" fmla="*/ 10524335 w 12191627"/>
              <a:gd name="connsiteY655" fmla="*/ 832285 h 886329"/>
              <a:gd name="connsiteX656" fmla="*/ 10524335 w 12191627"/>
              <a:gd name="connsiteY656" fmla="*/ 825799 h 886329"/>
              <a:gd name="connsiteX657" fmla="*/ 10529740 w 12191627"/>
              <a:gd name="connsiteY657" fmla="*/ 823638 h 886329"/>
              <a:gd name="connsiteX658" fmla="*/ 10529740 w 12191627"/>
              <a:gd name="connsiteY658" fmla="*/ 814991 h 886329"/>
              <a:gd name="connsiteX659" fmla="*/ 10543251 w 12191627"/>
              <a:gd name="connsiteY659" fmla="*/ 814991 h 886329"/>
              <a:gd name="connsiteX660" fmla="*/ 10543251 w 12191627"/>
              <a:gd name="connsiteY660" fmla="*/ 819314 h 886329"/>
              <a:gd name="connsiteX661" fmla="*/ 10554060 w 12191627"/>
              <a:gd name="connsiteY661" fmla="*/ 819314 h 886329"/>
              <a:gd name="connsiteX662" fmla="*/ 10554060 w 12191627"/>
              <a:gd name="connsiteY662" fmla="*/ 814991 h 886329"/>
              <a:gd name="connsiteX663" fmla="*/ 10564869 w 12191627"/>
              <a:gd name="connsiteY663" fmla="*/ 814991 h 886329"/>
              <a:gd name="connsiteX664" fmla="*/ 10567571 w 12191627"/>
              <a:gd name="connsiteY664" fmla="*/ 782564 h 886329"/>
              <a:gd name="connsiteX665" fmla="*/ 10575678 w 12191627"/>
              <a:gd name="connsiteY665" fmla="*/ 782564 h 886329"/>
              <a:gd name="connsiteX666" fmla="*/ 10578381 w 12191627"/>
              <a:gd name="connsiteY666" fmla="*/ 819314 h 886329"/>
              <a:gd name="connsiteX667" fmla="*/ 10589189 w 12191627"/>
              <a:gd name="connsiteY667" fmla="*/ 819314 h 886329"/>
              <a:gd name="connsiteX668" fmla="*/ 10591892 w 12191627"/>
              <a:gd name="connsiteY668" fmla="*/ 782564 h 886329"/>
              <a:gd name="connsiteX669" fmla="*/ 10599999 w 12191627"/>
              <a:gd name="connsiteY669" fmla="*/ 782564 h 886329"/>
              <a:gd name="connsiteX670" fmla="*/ 10602701 w 12191627"/>
              <a:gd name="connsiteY670" fmla="*/ 819314 h 886329"/>
              <a:gd name="connsiteX671" fmla="*/ 10629723 w 12191627"/>
              <a:gd name="connsiteY671" fmla="*/ 825799 h 886329"/>
              <a:gd name="connsiteX672" fmla="*/ 10629723 w 12191627"/>
              <a:gd name="connsiteY672" fmla="*/ 843094 h 886329"/>
              <a:gd name="connsiteX673" fmla="*/ 10656746 w 12191627"/>
              <a:gd name="connsiteY673" fmla="*/ 843094 h 886329"/>
              <a:gd name="connsiteX674" fmla="*/ 10656746 w 12191627"/>
              <a:gd name="connsiteY674" fmla="*/ 834447 h 886329"/>
              <a:gd name="connsiteX675" fmla="*/ 10667555 w 12191627"/>
              <a:gd name="connsiteY675" fmla="*/ 834447 h 886329"/>
              <a:gd name="connsiteX676" fmla="*/ 10667555 w 12191627"/>
              <a:gd name="connsiteY676" fmla="*/ 843094 h 886329"/>
              <a:gd name="connsiteX677" fmla="*/ 10672959 w 12191627"/>
              <a:gd name="connsiteY677" fmla="*/ 843094 h 886329"/>
              <a:gd name="connsiteX678" fmla="*/ 10672959 w 12191627"/>
              <a:gd name="connsiteY678" fmla="*/ 808505 h 886329"/>
              <a:gd name="connsiteX679" fmla="*/ 10689173 w 12191627"/>
              <a:gd name="connsiteY679" fmla="*/ 808505 h 886329"/>
              <a:gd name="connsiteX680" fmla="*/ 10689173 w 12191627"/>
              <a:gd name="connsiteY680" fmla="*/ 814991 h 886329"/>
              <a:gd name="connsiteX681" fmla="*/ 10713493 w 12191627"/>
              <a:gd name="connsiteY681" fmla="*/ 814991 h 886329"/>
              <a:gd name="connsiteX682" fmla="*/ 10713493 w 12191627"/>
              <a:gd name="connsiteY682" fmla="*/ 810667 h 886329"/>
              <a:gd name="connsiteX683" fmla="*/ 10721600 w 12191627"/>
              <a:gd name="connsiteY683" fmla="*/ 810667 h 886329"/>
              <a:gd name="connsiteX684" fmla="*/ 10721600 w 12191627"/>
              <a:gd name="connsiteY684" fmla="*/ 814991 h 886329"/>
              <a:gd name="connsiteX685" fmla="*/ 10729707 w 12191627"/>
              <a:gd name="connsiteY685" fmla="*/ 814991 h 886329"/>
              <a:gd name="connsiteX686" fmla="*/ 10729707 w 12191627"/>
              <a:gd name="connsiteY686" fmla="*/ 806343 h 886329"/>
              <a:gd name="connsiteX687" fmla="*/ 10740516 w 12191627"/>
              <a:gd name="connsiteY687" fmla="*/ 806343 h 886329"/>
              <a:gd name="connsiteX688" fmla="*/ 10740516 w 12191627"/>
              <a:gd name="connsiteY688" fmla="*/ 799858 h 886329"/>
              <a:gd name="connsiteX689" fmla="*/ 10751325 w 12191627"/>
              <a:gd name="connsiteY689" fmla="*/ 799858 h 886329"/>
              <a:gd name="connsiteX690" fmla="*/ 10751325 w 12191627"/>
              <a:gd name="connsiteY690" fmla="*/ 806343 h 886329"/>
              <a:gd name="connsiteX691" fmla="*/ 10897247 w 12191627"/>
              <a:gd name="connsiteY691" fmla="*/ 806343 h 886329"/>
              <a:gd name="connsiteX692" fmla="*/ 10897247 w 12191627"/>
              <a:gd name="connsiteY692" fmla="*/ 810667 h 886329"/>
              <a:gd name="connsiteX693" fmla="*/ 10913460 w 12191627"/>
              <a:gd name="connsiteY693" fmla="*/ 810667 h 886329"/>
              <a:gd name="connsiteX694" fmla="*/ 10913460 w 12191627"/>
              <a:gd name="connsiteY694" fmla="*/ 806343 h 886329"/>
              <a:gd name="connsiteX695" fmla="*/ 10935078 w 12191627"/>
              <a:gd name="connsiteY695" fmla="*/ 806343 h 886329"/>
              <a:gd name="connsiteX696" fmla="*/ 10935078 w 12191627"/>
              <a:gd name="connsiteY696" fmla="*/ 812829 h 886329"/>
              <a:gd name="connsiteX697" fmla="*/ 10953994 w 12191627"/>
              <a:gd name="connsiteY697" fmla="*/ 812829 h 886329"/>
              <a:gd name="connsiteX698" fmla="*/ 10953994 w 12191627"/>
              <a:gd name="connsiteY698" fmla="*/ 836608 h 886329"/>
              <a:gd name="connsiteX699" fmla="*/ 10986421 w 12191627"/>
              <a:gd name="connsiteY699" fmla="*/ 838770 h 886329"/>
              <a:gd name="connsiteX700" fmla="*/ 10986421 w 12191627"/>
              <a:gd name="connsiteY700" fmla="*/ 817152 h 886329"/>
              <a:gd name="connsiteX701" fmla="*/ 10989123 w 12191627"/>
              <a:gd name="connsiteY701" fmla="*/ 817152 h 886329"/>
              <a:gd name="connsiteX702" fmla="*/ 10989123 w 12191627"/>
              <a:gd name="connsiteY702" fmla="*/ 838770 h 886329"/>
              <a:gd name="connsiteX703" fmla="*/ 10997230 w 12191627"/>
              <a:gd name="connsiteY703" fmla="*/ 838770 h 886329"/>
              <a:gd name="connsiteX704" fmla="*/ 10997230 w 12191627"/>
              <a:gd name="connsiteY704" fmla="*/ 797696 h 886329"/>
              <a:gd name="connsiteX705" fmla="*/ 11005337 w 12191627"/>
              <a:gd name="connsiteY705" fmla="*/ 797696 h 886329"/>
              <a:gd name="connsiteX706" fmla="*/ 11005337 w 12191627"/>
              <a:gd name="connsiteY706" fmla="*/ 840932 h 886329"/>
              <a:gd name="connsiteX707" fmla="*/ 11013444 w 12191627"/>
              <a:gd name="connsiteY707" fmla="*/ 840932 h 886329"/>
              <a:gd name="connsiteX708" fmla="*/ 11013444 w 12191627"/>
              <a:gd name="connsiteY708" fmla="*/ 810667 h 886329"/>
              <a:gd name="connsiteX709" fmla="*/ 11064787 w 12191627"/>
              <a:gd name="connsiteY709" fmla="*/ 810667 h 886329"/>
              <a:gd name="connsiteX710" fmla="*/ 11064787 w 12191627"/>
              <a:gd name="connsiteY710" fmla="*/ 836608 h 886329"/>
              <a:gd name="connsiteX711" fmla="*/ 11078298 w 12191627"/>
              <a:gd name="connsiteY711" fmla="*/ 836608 h 886329"/>
              <a:gd name="connsiteX712" fmla="*/ 11099916 w 12191627"/>
              <a:gd name="connsiteY712" fmla="*/ 404253 h 886329"/>
              <a:gd name="connsiteX713" fmla="*/ 11083702 w 12191627"/>
              <a:gd name="connsiteY713" fmla="*/ 382635 h 886329"/>
              <a:gd name="connsiteX714" fmla="*/ 11075595 w 12191627"/>
              <a:gd name="connsiteY714" fmla="*/ 378311 h 886329"/>
              <a:gd name="connsiteX715" fmla="*/ 11086405 w 12191627"/>
              <a:gd name="connsiteY715" fmla="*/ 354532 h 886329"/>
              <a:gd name="connsiteX716" fmla="*/ 11086405 w 12191627"/>
              <a:gd name="connsiteY716" fmla="*/ 337238 h 886329"/>
              <a:gd name="connsiteX717" fmla="*/ 11105320 w 12191627"/>
              <a:gd name="connsiteY717" fmla="*/ 337238 h 886329"/>
              <a:gd name="connsiteX718" fmla="*/ 11105320 w 12191627"/>
              <a:gd name="connsiteY718" fmla="*/ 315620 h 886329"/>
              <a:gd name="connsiteX719" fmla="*/ 11108023 w 12191627"/>
              <a:gd name="connsiteY719" fmla="*/ 311296 h 886329"/>
              <a:gd name="connsiteX720" fmla="*/ 11108023 w 12191627"/>
              <a:gd name="connsiteY720" fmla="*/ 233472 h 886329"/>
              <a:gd name="connsiteX721" fmla="*/ 11105320 w 12191627"/>
              <a:gd name="connsiteY721" fmla="*/ 226987 h 886329"/>
              <a:gd name="connsiteX722" fmla="*/ 11113427 w 12191627"/>
              <a:gd name="connsiteY722" fmla="*/ 220502 h 886329"/>
              <a:gd name="connsiteX723" fmla="*/ 11113427 w 12191627"/>
              <a:gd name="connsiteY723" fmla="*/ 162134 h 886329"/>
              <a:gd name="connsiteX724" fmla="*/ 11116129 w 12191627"/>
              <a:gd name="connsiteY724" fmla="*/ 157810 h 886329"/>
              <a:gd name="connsiteX725" fmla="*/ 11116129 w 12191627"/>
              <a:gd name="connsiteY725" fmla="*/ 101604 h 886329"/>
              <a:gd name="connsiteX726" fmla="*/ 11118832 w 12191627"/>
              <a:gd name="connsiteY726" fmla="*/ 99442 h 886329"/>
              <a:gd name="connsiteX727" fmla="*/ 11118832 w 12191627"/>
              <a:gd name="connsiteY727" fmla="*/ 82148 h 886329"/>
              <a:gd name="connsiteX728" fmla="*/ 11121534 w 12191627"/>
              <a:gd name="connsiteY728" fmla="*/ 79986 h 886329"/>
              <a:gd name="connsiteX729" fmla="*/ 11124236 w 12191627"/>
              <a:gd name="connsiteY729" fmla="*/ 82148 h 886329"/>
              <a:gd name="connsiteX730" fmla="*/ 11124236 w 12191627"/>
              <a:gd name="connsiteY730" fmla="*/ 99442 h 886329"/>
              <a:gd name="connsiteX731" fmla="*/ 11126938 w 12191627"/>
              <a:gd name="connsiteY731" fmla="*/ 101604 h 886329"/>
              <a:gd name="connsiteX732" fmla="*/ 11126938 w 12191627"/>
              <a:gd name="connsiteY732" fmla="*/ 157810 h 886329"/>
              <a:gd name="connsiteX733" fmla="*/ 11129641 w 12191627"/>
              <a:gd name="connsiteY733" fmla="*/ 162134 h 886329"/>
              <a:gd name="connsiteX734" fmla="*/ 11129641 w 12191627"/>
              <a:gd name="connsiteY734" fmla="*/ 220502 h 886329"/>
              <a:gd name="connsiteX735" fmla="*/ 11137747 w 12191627"/>
              <a:gd name="connsiteY735" fmla="*/ 226987 h 886329"/>
              <a:gd name="connsiteX736" fmla="*/ 11135045 w 12191627"/>
              <a:gd name="connsiteY736" fmla="*/ 233472 h 886329"/>
              <a:gd name="connsiteX737" fmla="*/ 11135045 w 12191627"/>
              <a:gd name="connsiteY737" fmla="*/ 311296 h 886329"/>
              <a:gd name="connsiteX738" fmla="*/ 11137747 w 12191627"/>
              <a:gd name="connsiteY738" fmla="*/ 315620 h 886329"/>
              <a:gd name="connsiteX739" fmla="*/ 11137747 w 12191627"/>
              <a:gd name="connsiteY739" fmla="*/ 337238 h 886329"/>
              <a:gd name="connsiteX740" fmla="*/ 11156663 w 12191627"/>
              <a:gd name="connsiteY740" fmla="*/ 337238 h 886329"/>
              <a:gd name="connsiteX741" fmla="*/ 11156663 w 12191627"/>
              <a:gd name="connsiteY741" fmla="*/ 354532 h 886329"/>
              <a:gd name="connsiteX742" fmla="*/ 11167472 w 12191627"/>
              <a:gd name="connsiteY742" fmla="*/ 378311 h 886329"/>
              <a:gd name="connsiteX743" fmla="*/ 11159365 w 12191627"/>
              <a:gd name="connsiteY743" fmla="*/ 382635 h 886329"/>
              <a:gd name="connsiteX744" fmla="*/ 11143152 w 12191627"/>
              <a:gd name="connsiteY744" fmla="*/ 404253 h 886329"/>
              <a:gd name="connsiteX745" fmla="*/ 11153961 w 12191627"/>
              <a:gd name="connsiteY745" fmla="*/ 657181 h 886329"/>
              <a:gd name="connsiteX746" fmla="*/ 11240433 w 12191627"/>
              <a:gd name="connsiteY746" fmla="*/ 657181 h 886329"/>
              <a:gd name="connsiteX747" fmla="*/ 11240433 w 12191627"/>
              <a:gd name="connsiteY747" fmla="*/ 732843 h 886329"/>
              <a:gd name="connsiteX748" fmla="*/ 11251242 w 12191627"/>
              <a:gd name="connsiteY748" fmla="*/ 732843 h 886329"/>
              <a:gd name="connsiteX749" fmla="*/ 11253944 w 12191627"/>
              <a:gd name="connsiteY749" fmla="*/ 726358 h 886329"/>
              <a:gd name="connsiteX750" fmla="*/ 11262051 w 12191627"/>
              <a:gd name="connsiteY750" fmla="*/ 726358 h 886329"/>
              <a:gd name="connsiteX751" fmla="*/ 11264753 w 12191627"/>
              <a:gd name="connsiteY751" fmla="*/ 735005 h 886329"/>
              <a:gd name="connsiteX752" fmla="*/ 11280967 w 12191627"/>
              <a:gd name="connsiteY752" fmla="*/ 735005 h 886329"/>
              <a:gd name="connsiteX753" fmla="*/ 11280967 w 12191627"/>
              <a:gd name="connsiteY753" fmla="*/ 728519 h 886329"/>
              <a:gd name="connsiteX754" fmla="*/ 11310692 w 12191627"/>
              <a:gd name="connsiteY754" fmla="*/ 728519 h 886329"/>
              <a:gd name="connsiteX755" fmla="*/ 11310692 w 12191627"/>
              <a:gd name="connsiteY755" fmla="*/ 735005 h 886329"/>
              <a:gd name="connsiteX756" fmla="*/ 11337714 w 12191627"/>
              <a:gd name="connsiteY756" fmla="*/ 735005 h 886329"/>
              <a:gd name="connsiteX757" fmla="*/ 11337714 w 12191627"/>
              <a:gd name="connsiteY757" fmla="*/ 780402 h 886329"/>
              <a:gd name="connsiteX758" fmla="*/ 11356630 w 12191627"/>
              <a:gd name="connsiteY758" fmla="*/ 780402 h 886329"/>
              <a:gd name="connsiteX759" fmla="*/ 11356630 w 12191627"/>
              <a:gd name="connsiteY759" fmla="*/ 767431 h 886329"/>
              <a:gd name="connsiteX760" fmla="*/ 11378248 w 12191627"/>
              <a:gd name="connsiteY760" fmla="*/ 767431 h 886329"/>
              <a:gd name="connsiteX761" fmla="*/ 11378248 w 12191627"/>
              <a:gd name="connsiteY761" fmla="*/ 588004 h 886329"/>
              <a:gd name="connsiteX762" fmla="*/ 11386355 w 12191627"/>
              <a:gd name="connsiteY762" fmla="*/ 581519 h 886329"/>
              <a:gd name="connsiteX763" fmla="*/ 11483636 w 12191627"/>
              <a:gd name="connsiteY763" fmla="*/ 581519 h 886329"/>
              <a:gd name="connsiteX764" fmla="*/ 11483636 w 12191627"/>
              <a:gd name="connsiteY764" fmla="*/ 590166 h 886329"/>
              <a:gd name="connsiteX765" fmla="*/ 11497147 w 12191627"/>
              <a:gd name="connsiteY765" fmla="*/ 590166 h 886329"/>
              <a:gd name="connsiteX766" fmla="*/ 11497147 w 12191627"/>
              <a:gd name="connsiteY766" fmla="*/ 704740 h 886329"/>
              <a:gd name="connsiteX767" fmla="*/ 11526872 w 12191627"/>
              <a:gd name="connsiteY767" fmla="*/ 704740 h 886329"/>
              <a:gd name="connsiteX768" fmla="*/ 11526872 w 12191627"/>
              <a:gd name="connsiteY768" fmla="*/ 637725 h 886329"/>
              <a:gd name="connsiteX769" fmla="*/ 11562001 w 12191627"/>
              <a:gd name="connsiteY769" fmla="*/ 637725 h 886329"/>
              <a:gd name="connsiteX770" fmla="*/ 11567406 w 12191627"/>
              <a:gd name="connsiteY770" fmla="*/ 633401 h 886329"/>
              <a:gd name="connsiteX771" fmla="*/ 11578215 w 12191627"/>
              <a:gd name="connsiteY771" fmla="*/ 633401 h 886329"/>
              <a:gd name="connsiteX772" fmla="*/ 11583619 w 12191627"/>
              <a:gd name="connsiteY772" fmla="*/ 637725 h 886329"/>
              <a:gd name="connsiteX773" fmla="*/ 11613344 w 12191627"/>
              <a:gd name="connsiteY773" fmla="*/ 637725 h 886329"/>
              <a:gd name="connsiteX774" fmla="*/ 11613344 w 12191627"/>
              <a:gd name="connsiteY774" fmla="*/ 520989 h 886329"/>
              <a:gd name="connsiteX775" fmla="*/ 11689007 w 12191627"/>
              <a:gd name="connsiteY775" fmla="*/ 510180 h 886329"/>
              <a:gd name="connsiteX776" fmla="*/ 11689007 w 12191627"/>
              <a:gd name="connsiteY776" fmla="*/ 518827 h 886329"/>
              <a:gd name="connsiteX777" fmla="*/ 11724137 w 12191627"/>
              <a:gd name="connsiteY777" fmla="*/ 518827 h 886329"/>
              <a:gd name="connsiteX778" fmla="*/ 11724137 w 12191627"/>
              <a:gd name="connsiteY778" fmla="*/ 773917 h 886329"/>
              <a:gd name="connsiteX779" fmla="*/ 11753862 w 12191627"/>
              <a:gd name="connsiteY779" fmla="*/ 773917 h 886329"/>
              <a:gd name="connsiteX780" fmla="*/ 11753862 w 12191627"/>
              <a:gd name="connsiteY780" fmla="*/ 769593 h 886329"/>
              <a:gd name="connsiteX781" fmla="*/ 11770075 w 12191627"/>
              <a:gd name="connsiteY781" fmla="*/ 769593 h 886329"/>
              <a:gd name="connsiteX782" fmla="*/ 11770075 w 12191627"/>
              <a:gd name="connsiteY782" fmla="*/ 773917 h 886329"/>
              <a:gd name="connsiteX783" fmla="*/ 11802502 w 12191627"/>
              <a:gd name="connsiteY783" fmla="*/ 773917 h 886329"/>
              <a:gd name="connsiteX784" fmla="*/ 11802502 w 12191627"/>
              <a:gd name="connsiteY784" fmla="*/ 760946 h 886329"/>
              <a:gd name="connsiteX785" fmla="*/ 11840334 w 12191627"/>
              <a:gd name="connsiteY785" fmla="*/ 760946 h 886329"/>
              <a:gd name="connsiteX786" fmla="*/ 11840334 w 12191627"/>
              <a:gd name="connsiteY786" fmla="*/ 756623 h 886329"/>
              <a:gd name="connsiteX787" fmla="*/ 11856547 w 12191627"/>
              <a:gd name="connsiteY787" fmla="*/ 756623 h 886329"/>
              <a:gd name="connsiteX788" fmla="*/ 11856547 w 12191627"/>
              <a:gd name="connsiteY788" fmla="*/ 760946 h 886329"/>
              <a:gd name="connsiteX789" fmla="*/ 11883570 w 12191627"/>
              <a:gd name="connsiteY789" fmla="*/ 760946 h 886329"/>
              <a:gd name="connsiteX790" fmla="*/ 11883570 w 12191627"/>
              <a:gd name="connsiteY790" fmla="*/ 743652 h 886329"/>
              <a:gd name="connsiteX791" fmla="*/ 11894379 w 12191627"/>
              <a:gd name="connsiteY791" fmla="*/ 743652 h 886329"/>
              <a:gd name="connsiteX792" fmla="*/ 11894379 w 12191627"/>
              <a:gd name="connsiteY792" fmla="*/ 730681 h 886329"/>
              <a:gd name="connsiteX793" fmla="*/ 11970042 w 12191627"/>
              <a:gd name="connsiteY793" fmla="*/ 730681 h 886329"/>
              <a:gd name="connsiteX794" fmla="*/ 11970042 w 12191627"/>
              <a:gd name="connsiteY794" fmla="*/ 700416 h 886329"/>
              <a:gd name="connsiteX795" fmla="*/ 11994362 w 12191627"/>
              <a:gd name="connsiteY795" fmla="*/ 700416 h 886329"/>
              <a:gd name="connsiteX796" fmla="*/ 11994362 w 12191627"/>
              <a:gd name="connsiteY796" fmla="*/ 693931 h 886329"/>
              <a:gd name="connsiteX797" fmla="*/ 12010576 w 12191627"/>
              <a:gd name="connsiteY797" fmla="*/ 693931 h 886329"/>
              <a:gd name="connsiteX798" fmla="*/ 12010576 w 12191627"/>
              <a:gd name="connsiteY798" fmla="*/ 700416 h 886329"/>
              <a:gd name="connsiteX799" fmla="*/ 12032194 w 12191627"/>
              <a:gd name="connsiteY799" fmla="*/ 700416 h 886329"/>
              <a:gd name="connsiteX800" fmla="*/ 12032194 w 12191627"/>
              <a:gd name="connsiteY800" fmla="*/ 750137 h 886329"/>
              <a:gd name="connsiteX801" fmla="*/ 12075430 w 12191627"/>
              <a:gd name="connsiteY801" fmla="*/ 750137 h 886329"/>
              <a:gd name="connsiteX802" fmla="*/ 12075430 w 12191627"/>
              <a:gd name="connsiteY802" fmla="*/ 724196 h 886329"/>
              <a:gd name="connsiteX803" fmla="*/ 12126773 w 12191627"/>
              <a:gd name="connsiteY803" fmla="*/ 724196 h 886329"/>
              <a:gd name="connsiteX804" fmla="*/ 12126773 w 12191627"/>
              <a:gd name="connsiteY804" fmla="*/ 693931 h 886329"/>
              <a:gd name="connsiteX805" fmla="*/ 12191627 w 12191627"/>
              <a:gd name="connsiteY805" fmla="*/ 693931 h 886329"/>
              <a:gd name="connsiteX806" fmla="*/ 12191627 w 12191627"/>
              <a:gd name="connsiteY806" fmla="*/ 886329 h 886329"/>
              <a:gd name="connsiteX807" fmla="*/ 9548589 w 12191627"/>
              <a:gd name="connsiteY807" fmla="*/ 886329 h 886329"/>
              <a:gd name="connsiteX808" fmla="*/ 8511957 w 12191627"/>
              <a:gd name="connsiteY808" fmla="*/ 886329 h 886329"/>
              <a:gd name="connsiteX809" fmla="*/ 8323543 w 12191627"/>
              <a:gd name="connsiteY809" fmla="*/ 886329 h 886329"/>
              <a:gd name="connsiteX810" fmla="*/ 8246334 w 12191627"/>
              <a:gd name="connsiteY810" fmla="*/ 886329 h 886329"/>
              <a:gd name="connsiteX811" fmla="*/ 8065345 w 12191627"/>
              <a:gd name="connsiteY811" fmla="*/ 886329 h 886329"/>
              <a:gd name="connsiteX812" fmla="*/ 4939062 w 12191627"/>
              <a:gd name="connsiteY812" fmla="*/ 886329 h 886329"/>
              <a:gd name="connsiteX813" fmla="*/ 4205110 w 12191627"/>
              <a:gd name="connsiteY813" fmla="*/ 886329 h 886329"/>
              <a:gd name="connsiteX814" fmla="*/ 4175786 w 12191627"/>
              <a:gd name="connsiteY814" fmla="*/ 886329 h 886329"/>
              <a:gd name="connsiteX815" fmla="*/ 3464904 w 12191627"/>
              <a:gd name="connsiteY815" fmla="*/ 886329 h 886329"/>
              <a:gd name="connsiteX816" fmla="*/ 0 w 12191627"/>
              <a:gd name="connsiteY816" fmla="*/ 886329 h 886329"/>
              <a:gd name="connsiteX817" fmla="*/ 0 w 12191627"/>
              <a:gd name="connsiteY817" fmla="*/ 693931 h 886329"/>
              <a:gd name="connsiteX818" fmla="*/ 69125 w 12191627"/>
              <a:gd name="connsiteY818" fmla="*/ 693931 h 886329"/>
              <a:gd name="connsiteX819" fmla="*/ 69125 w 12191627"/>
              <a:gd name="connsiteY819" fmla="*/ 724196 h 886329"/>
              <a:gd name="connsiteX820" fmla="*/ 123849 w 12191627"/>
              <a:gd name="connsiteY820" fmla="*/ 724196 h 886329"/>
              <a:gd name="connsiteX821" fmla="*/ 123849 w 12191627"/>
              <a:gd name="connsiteY821" fmla="*/ 750137 h 886329"/>
              <a:gd name="connsiteX822" fmla="*/ 169933 w 12191627"/>
              <a:gd name="connsiteY822" fmla="*/ 750137 h 886329"/>
              <a:gd name="connsiteX823" fmla="*/ 169933 w 12191627"/>
              <a:gd name="connsiteY823" fmla="*/ 700416 h 886329"/>
              <a:gd name="connsiteX824" fmla="*/ 192975 w 12191627"/>
              <a:gd name="connsiteY824" fmla="*/ 700416 h 886329"/>
              <a:gd name="connsiteX825" fmla="*/ 192975 w 12191627"/>
              <a:gd name="connsiteY825" fmla="*/ 693931 h 886329"/>
              <a:gd name="connsiteX826" fmla="*/ 210256 w 12191627"/>
              <a:gd name="connsiteY826" fmla="*/ 693931 h 886329"/>
              <a:gd name="connsiteX827" fmla="*/ 210256 w 12191627"/>
              <a:gd name="connsiteY827" fmla="*/ 700416 h 886329"/>
              <a:gd name="connsiteX828" fmla="*/ 236178 w 12191627"/>
              <a:gd name="connsiteY828" fmla="*/ 700416 h 886329"/>
              <a:gd name="connsiteX829" fmla="*/ 236178 w 12191627"/>
              <a:gd name="connsiteY829" fmla="*/ 730681 h 886329"/>
              <a:gd name="connsiteX830" fmla="*/ 316824 w 12191627"/>
              <a:gd name="connsiteY830" fmla="*/ 730681 h 886329"/>
              <a:gd name="connsiteX831" fmla="*/ 316824 w 12191627"/>
              <a:gd name="connsiteY831" fmla="*/ 743652 h 886329"/>
              <a:gd name="connsiteX832" fmla="*/ 328344 w 12191627"/>
              <a:gd name="connsiteY832" fmla="*/ 743652 h 886329"/>
              <a:gd name="connsiteX833" fmla="*/ 328344 w 12191627"/>
              <a:gd name="connsiteY833" fmla="*/ 760946 h 886329"/>
              <a:gd name="connsiteX834" fmla="*/ 357147 w 12191627"/>
              <a:gd name="connsiteY834" fmla="*/ 760946 h 886329"/>
              <a:gd name="connsiteX835" fmla="*/ 357147 w 12191627"/>
              <a:gd name="connsiteY835" fmla="*/ 756623 h 886329"/>
              <a:gd name="connsiteX836" fmla="*/ 374428 w 12191627"/>
              <a:gd name="connsiteY836" fmla="*/ 756623 h 886329"/>
              <a:gd name="connsiteX837" fmla="*/ 374428 w 12191627"/>
              <a:gd name="connsiteY837" fmla="*/ 760946 h 886329"/>
              <a:gd name="connsiteX838" fmla="*/ 414751 w 12191627"/>
              <a:gd name="connsiteY838" fmla="*/ 760946 h 886329"/>
              <a:gd name="connsiteX839" fmla="*/ 414751 w 12191627"/>
              <a:gd name="connsiteY839" fmla="*/ 773917 h 886329"/>
              <a:gd name="connsiteX840" fmla="*/ 449313 w 12191627"/>
              <a:gd name="connsiteY840" fmla="*/ 773917 h 886329"/>
              <a:gd name="connsiteX841" fmla="*/ 449313 w 12191627"/>
              <a:gd name="connsiteY841" fmla="*/ 769593 h 886329"/>
              <a:gd name="connsiteX842" fmla="*/ 466595 w 12191627"/>
              <a:gd name="connsiteY842" fmla="*/ 769593 h 886329"/>
              <a:gd name="connsiteX843" fmla="*/ 466595 w 12191627"/>
              <a:gd name="connsiteY843" fmla="*/ 773917 h 886329"/>
              <a:gd name="connsiteX844" fmla="*/ 498277 w 12191627"/>
              <a:gd name="connsiteY844" fmla="*/ 773917 h 886329"/>
              <a:gd name="connsiteX845" fmla="*/ 498277 w 12191627"/>
              <a:gd name="connsiteY845" fmla="*/ 518827 h 886329"/>
              <a:gd name="connsiteX846" fmla="*/ 535720 w 12191627"/>
              <a:gd name="connsiteY846" fmla="*/ 518827 h 886329"/>
              <a:gd name="connsiteX847" fmla="*/ 535720 w 12191627"/>
              <a:gd name="connsiteY847" fmla="*/ 510180 h 886329"/>
              <a:gd name="connsiteX848" fmla="*/ 616366 w 12191627"/>
              <a:gd name="connsiteY848" fmla="*/ 520989 h 886329"/>
              <a:gd name="connsiteX849" fmla="*/ 616366 w 12191627"/>
              <a:gd name="connsiteY849" fmla="*/ 637725 h 886329"/>
              <a:gd name="connsiteX850" fmla="*/ 648048 w 12191627"/>
              <a:gd name="connsiteY850" fmla="*/ 637725 h 886329"/>
              <a:gd name="connsiteX851" fmla="*/ 653808 w 12191627"/>
              <a:gd name="connsiteY851" fmla="*/ 633401 h 886329"/>
              <a:gd name="connsiteX852" fmla="*/ 665329 w 12191627"/>
              <a:gd name="connsiteY852" fmla="*/ 633401 h 886329"/>
              <a:gd name="connsiteX853" fmla="*/ 671090 w 12191627"/>
              <a:gd name="connsiteY853" fmla="*/ 637725 h 886329"/>
              <a:gd name="connsiteX854" fmla="*/ 708532 w 12191627"/>
              <a:gd name="connsiteY854" fmla="*/ 637725 h 886329"/>
              <a:gd name="connsiteX855" fmla="*/ 708532 w 12191627"/>
              <a:gd name="connsiteY855" fmla="*/ 704740 h 886329"/>
              <a:gd name="connsiteX856" fmla="*/ 740215 w 12191627"/>
              <a:gd name="connsiteY856" fmla="*/ 704740 h 886329"/>
              <a:gd name="connsiteX857" fmla="*/ 740215 w 12191627"/>
              <a:gd name="connsiteY857" fmla="*/ 590166 h 886329"/>
              <a:gd name="connsiteX858" fmla="*/ 754616 w 12191627"/>
              <a:gd name="connsiteY858" fmla="*/ 590166 h 886329"/>
              <a:gd name="connsiteX859" fmla="*/ 754616 w 12191627"/>
              <a:gd name="connsiteY859" fmla="*/ 581519 h 886329"/>
              <a:gd name="connsiteX860" fmla="*/ 858303 w 12191627"/>
              <a:gd name="connsiteY860" fmla="*/ 581519 h 886329"/>
              <a:gd name="connsiteX861" fmla="*/ 866944 w 12191627"/>
              <a:gd name="connsiteY861" fmla="*/ 588004 h 886329"/>
              <a:gd name="connsiteX862" fmla="*/ 866944 w 12191627"/>
              <a:gd name="connsiteY862" fmla="*/ 767431 h 886329"/>
              <a:gd name="connsiteX863" fmla="*/ 889986 w 12191627"/>
              <a:gd name="connsiteY863" fmla="*/ 767431 h 886329"/>
              <a:gd name="connsiteX864" fmla="*/ 889986 w 12191627"/>
              <a:gd name="connsiteY864" fmla="*/ 780402 h 886329"/>
              <a:gd name="connsiteX865" fmla="*/ 910147 w 12191627"/>
              <a:gd name="connsiteY865" fmla="*/ 780402 h 886329"/>
              <a:gd name="connsiteX866" fmla="*/ 910147 w 12191627"/>
              <a:gd name="connsiteY866" fmla="*/ 735005 h 886329"/>
              <a:gd name="connsiteX867" fmla="*/ 938949 w 12191627"/>
              <a:gd name="connsiteY867" fmla="*/ 735005 h 886329"/>
              <a:gd name="connsiteX868" fmla="*/ 938949 w 12191627"/>
              <a:gd name="connsiteY868" fmla="*/ 728519 h 886329"/>
              <a:gd name="connsiteX869" fmla="*/ 970632 w 12191627"/>
              <a:gd name="connsiteY869" fmla="*/ 728519 h 886329"/>
              <a:gd name="connsiteX870" fmla="*/ 970632 w 12191627"/>
              <a:gd name="connsiteY870" fmla="*/ 735005 h 886329"/>
              <a:gd name="connsiteX871" fmla="*/ 987913 w 12191627"/>
              <a:gd name="connsiteY871" fmla="*/ 735005 h 886329"/>
              <a:gd name="connsiteX872" fmla="*/ 990793 w 12191627"/>
              <a:gd name="connsiteY872" fmla="*/ 726358 h 886329"/>
              <a:gd name="connsiteX873" fmla="*/ 999434 w 12191627"/>
              <a:gd name="connsiteY873" fmla="*/ 726358 h 886329"/>
              <a:gd name="connsiteX874" fmla="*/ 1002314 w 12191627"/>
              <a:gd name="connsiteY874" fmla="*/ 732843 h 886329"/>
              <a:gd name="connsiteX875" fmla="*/ 1013835 w 12191627"/>
              <a:gd name="connsiteY875" fmla="*/ 732843 h 886329"/>
              <a:gd name="connsiteX876" fmla="*/ 1013835 w 12191627"/>
              <a:gd name="connsiteY876" fmla="*/ 657181 h 886329"/>
              <a:gd name="connsiteX877" fmla="*/ 1106002 w 12191627"/>
              <a:gd name="connsiteY877" fmla="*/ 657181 h 886329"/>
              <a:gd name="connsiteX878" fmla="*/ 1117523 w 12191627"/>
              <a:gd name="connsiteY878" fmla="*/ 404253 h 886329"/>
              <a:gd name="connsiteX879" fmla="*/ 1100241 w 12191627"/>
              <a:gd name="connsiteY879" fmla="*/ 382635 h 886329"/>
              <a:gd name="connsiteX880" fmla="*/ 1091601 w 12191627"/>
              <a:gd name="connsiteY880" fmla="*/ 378311 h 886329"/>
              <a:gd name="connsiteX881" fmla="*/ 1103121 w 12191627"/>
              <a:gd name="connsiteY881" fmla="*/ 354532 h 886329"/>
              <a:gd name="connsiteX882" fmla="*/ 1103121 w 12191627"/>
              <a:gd name="connsiteY882" fmla="*/ 337238 h 886329"/>
              <a:gd name="connsiteX883" fmla="*/ 1123283 w 12191627"/>
              <a:gd name="connsiteY883" fmla="*/ 337238 h 886329"/>
              <a:gd name="connsiteX884" fmla="*/ 1123283 w 12191627"/>
              <a:gd name="connsiteY884" fmla="*/ 315620 h 886329"/>
              <a:gd name="connsiteX885" fmla="*/ 1126163 w 12191627"/>
              <a:gd name="connsiteY885" fmla="*/ 311296 h 886329"/>
              <a:gd name="connsiteX886" fmla="*/ 1126163 w 12191627"/>
              <a:gd name="connsiteY886" fmla="*/ 233472 h 886329"/>
              <a:gd name="connsiteX887" fmla="*/ 1123283 w 12191627"/>
              <a:gd name="connsiteY887" fmla="*/ 226987 h 886329"/>
              <a:gd name="connsiteX888" fmla="*/ 1131923 w 12191627"/>
              <a:gd name="connsiteY888" fmla="*/ 220502 h 886329"/>
              <a:gd name="connsiteX889" fmla="*/ 1131923 w 12191627"/>
              <a:gd name="connsiteY889" fmla="*/ 162134 h 886329"/>
              <a:gd name="connsiteX890" fmla="*/ 1134804 w 12191627"/>
              <a:gd name="connsiteY890" fmla="*/ 157810 h 886329"/>
              <a:gd name="connsiteX891" fmla="*/ 1134804 w 12191627"/>
              <a:gd name="connsiteY891" fmla="*/ 101604 h 886329"/>
              <a:gd name="connsiteX892" fmla="*/ 1137684 w 12191627"/>
              <a:gd name="connsiteY892" fmla="*/ 99442 h 886329"/>
              <a:gd name="connsiteX893" fmla="*/ 1137684 w 12191627"/>
              <a:gd name="connsiteY893" fmla="*/ 82148 h 886329"/>
              <a:gd name="connsiteX894" fmla="*/ 1140564 w 12191627"/>
              <a:gd name="connsiteY894" fmla="*/ 79986 h 886329"/>
              <a:gd name="connsiteX895" fmla="*/ 1143444 w 12191627"/>
              <a:gd name="connsiteY895" fmla="*/ 82148 h 886329"/>
              <a:gd name="connsiteX896" fmla="*/ 1143444 w 12191627"/>
              <a:gd name="connsiteY896" fmla="*/ 99442 h 886329"/>
              <a:gd name="connsiteX897" fmla="*/ 1146325 w 12191627"/>
              <a:gd name="connsiteY897" fmla="*/ 101604 h 886329"/>
              <a:gd name="connsiteX898" fmla="*/ 1146325 w 12191627"/>
              <a:gd name="connsiteY898" fmla="*/ 157810 h 886329"/>
              <a:gd name="connsiteX899" fmla="*/ 1149205 w 12191627"/>
              <a:gd name="connsiteY899" fmla="*/ 162134 h 886329"/>
              <a:gd name="connsiteX900" fmla="*/ 1149205 w 12191627"/>
              <a:gd name="connsiteY900" fmla="*/ 220502 h 886329"/>
              <a:gd name="connsiteX901" fmla="*/ 1157846 w 12191627"/>
              <a:gd name="connsiteY901" fmla="*/ 226987 h 886329"/>
              <a:gd name="connsiteX902" fmla="*/ 1154965 w 12191627"/>
              <a:gd name="connsiteY902" fmla="*/ 233472 h 886329"/>
              <a:gd name="connsiteX903" fmla="*/ 1154965 w 12191627"/>
              <a:gd name="connsiteY903" fmla="*/ 311296 h 886329"/>
              <a:gd name="connsiteX904" fmla="*/ 1157846 w 12191627"/>
              <a:gd name="connsiteY904" fmla="*/ 315620 h 886329"/>
              <a:gd name="connsiteX905" fmla="*/ 1157846 w 12191627"/>
              <a:gd name="connsiteY905" fmla="*/ 337238 h 886329"/>
              <a:gd name="connsiteX906" fmla="*/ 1178007 w 12191627"/>
              <a:gd name="connsiteY906" fmla="*/ 337238 h 886329"/>
              <a:gd name="connsiteX907" fmla="*/ 1178007 w 12191627"/>
              <a:gd name="connsiteY907" fmla="*/ 354532 h 886329"/>
              <a:gd name="connsiteX908" fmla="*/ 1189528 w 12191627"/>
              <a:gd name="connsiteY908" fmla="*/ 378311 h 886329"/>
              <a:gd name="connsiteX909" fmla="*/ 1180887 w 12191627"/>
              <a:gd name="connsiteY909" fmla="*/ 382635 h 886329"/>
              <a:gd name="connsiteX910" fmla="*/ 1163606 w 12191627"/>
              <a:gd name="connsiteY910" fmla="*/ 404253 h 886329"/>
              <a:gd name="connsiteX911" fmla="*/ 1186648 w 12191627"/>
              <a:gd name="connsiteY911" fmla="*/ 836608 h 886329"/>
              <a:gd name="connsiteX912" fmla="*/ 1201049 w 12191627"/>
              <a:gd name="connsiteY912" fmla="*/ 836608 h 886329"/>
              <a:gd name="connsiteX913" fmla="*/ 1201049 w 12191627"/>
              <a:gd name="connsiteY913" fmla="*/ 810667 h 886329"/>
              <a:gd name="connsiteX914" fmla="*/ 1255773 w 12191627"/>
              <a:gd name="connsiteY914" fmla="*/ 810667 h 886329"/>
              <a:gd name="connsiteX915" fmla="*/ 1255773 w 12191627"/>
              <a:gd name="connsiteY915" fmla="*/ 840932 h 886329"/>
              <a:gd name="connsiteX916" fmla="*/ 1264413 w 12191627"/>
              <a:gd name="connsiteY916" fmla="*/ 840932 h 886329"/>
              <a:gd name="connsiteX917" fmla="*/ 1264413 w 12191627"/>
              <a:gd name="connsiteY917" fmla="*/ 797696 h 886329"/>
              <a:gd name="connsiteX918" fmla="*/ 1273054 w 12191627"/>
              <a:gd name="connsiteY918" fmla="*/ 797696 h 886329"/>
              <a:gd name="connsiteX919" fmla="*/ 1273054 w 12191627"/>
              <a:gd name="connsiteY919" fmla="*/ 838770 h 886329"/>
              <a:gd name="connsiteX920" fmla="*/ 1281694 w 12191627"/>
              <a:gd name="connsiteY920" fmla="*/ 838770 h 886329"/>
              <a:gd name="connsiteX921" fmla="*/ 1281694 w 12191627"/>
              <a:gd name="connsiteY921" fmla="*/ 817152 h 886329"/>
              <a:gd name="connsiteX922" fmla="*/ 1284575 w 12191627"/>
              <a:gd name="connsiteY922" fmla="*/ 817152 h 886329"/>
              <a:gd name="connsiteX923" fmla="*/ 1284575 w 12191627"/>
              <a:gd name="connsiteY923" fmla="*/ 838770 h 886329"/>
              <a:gd name="connsiteX924" fmla="*/ 1319137 w 12191627"/>
              <a:gd name="connsiteY924" fmla="*/ 836608 h 886329"/>
              <a:gd name="connsiteX925" fmla="*/ 1319137 w 12191627"/>
              <a:gd name="connsiteY925" fmla="*/ 812829 h 886329"/>
              <a:gd name="connsiteX926" fmla="*/ 1339299 w 12191627"/>
              <a:gd name="connsiteY926" fmla="*/ 812829 h 886329"/>
              <a:gd name="connsiteX927" fmla="*/ 1339299 w 12191627"/>
              <a:gd name="connsiteY927" fmla="*/ 806343 h 886329"/>
              <a:gd name="connsiteX928" fmla="*/ 1362340 w 12191627"/>
              <a:gd name="connsiteY928" fmla="*/ 806343 h 886329"/>
              <a:gd name="connsiteX929" fmla="*/ 1362340 w 12191627"/>
              <a:gd name="connsiteY929" fmla="*/ 810667 h 886329"/>
              <a:gd name="connsiteX930" fmla="*/ 1379622 w 12191627"/>
              <a:gd name="connsiteY930" fmla="*/ 810667 h 886329"/>
              <a:gd name="connsiteX931" fmla="*/ 1379622 w 12191627"/>
              <a:gd name="connsiteY931" fmla="*/ 806343 h 886329"/>
              <a:gd name="connsiteX932" fmla="*/ 1535153 w 12191627"/>
              <a:gd name="connsiteY932" fmla="*/ 806343 h 886329"/>
              <a:gd name="connsiteX933" fmla="*/ 1535153 w 12191627"/>
              <a:gd name="connsiteY933" fmla="*/ 799858 h 886329"/>
              <a:gd name="connsiteX934" fmla="*/ 1546674 w 12191627"/>
              <a:gd name="connsiteY934" fmla="*/ 799858 h 886329"/>
              <a:gd name="connsiteX935" fmla="*/ 1546674 w 12191627"/>
              <a:gd name="connsiteY935" fmla="*/ 806343 h 886329"/>
              <a:gd name="connsiteX936" fmla="*/ 1558195 w 12191627"/>
              <a:gd name="connsiteY936" fmla="*/ 806343 h 886329"/>
              <a:gd name="connsiteX937" fmla="*/ 1558195 w 12191627"/>
              <a:gd name="connsiteY937" fmla="*/ 814991 h 886329"/>
              <a:gd name="connsiteX938" fmla="*/ 1566835 w 12191627"/>
              <a:gd name="connsiteY938" fmla="*/ 814991 h 886329"/>
              <a:gd name="connsiteX939" fmla="*/ 1566835 w 12191627"/>
              <a:gd name="connsiteY939" fmla="*/ 810667 h 886329"/>
              <a:gd name="connsiteX940" fmla="*/ 1575476 w 12191627"/>
              <a:gd name="connsiteY940" fmla="*/ 810667 h 886329"/>
              <a:gd name="connsiteX941" fmla="*/ 1575476 w 12191627"/>
              <a:gd name="connsiteY941" fmla="*/ 814991 h 886329"/>
              <a:gd name="connsiteX942" fmla="*/ 1601398 w 12191627"/>
              <a:gd name="connsiteY942" fmla="*/ 814991 h 886329"/>
              <a:gd name="connsiteX943" fmla="*/ 1601398 w 12191627"/>
              <a:gd name="connsiteY943" fmla="*/ 808505 h 886329"/>
              <a:gd name="connsiteX944" fmla="*/ 1618679 w 12191627"/>
              <a:gd name="connsiteY944" fmla="*/ 808505 h 886329"/>
              <a:gd name="connsiteX945" fmla="*/ 1618679 w 12191627"/>
              <a:gd name="connsiteY945" fmla="*/ 843094 h 886329"/>
              <a:gd name="connsiteX946" fmla="*/ 1624440 w 12191627"/>
              <a:gd name="connsiteY946" fmla="*/ 843094 h 886329"/>
              <a:gd name="connsiteX947" fmla="*/ 1624440 w 12191627"/>
              <a:gd name="connsiteY947" fmla="*/ 834447 h 886329"/>
              <a:gd name="connsiteX948" fmla="*/ 1635961 w 12191627"/>
              <a:gd name="connsiteY948" fmla="*/ 834447 h 886329"/>
              <a:gd name="connsiteX949" fmla="*/ 1635961 w 12191627"/>
              <a:gd name="connsiteY949" fmla="*/ 843094 h 886329"/>
              <a:gd name="connsiteX950" fmla="*/ 1664763 w 12191627"/>
              <a:gd name="connsiteY950" fmla="*/ 843094 h 886329"/>
              <a:gd name="connsiteX951" fmla="*/ 1664763 w 12191627"/>
              <a:gd name="connsiteY951" fmla="*/ 825799 h 886329"/>
              <a:gd name="connsiteX952" fmla="*/ 1693565 w 12191627"/>
              <a:gd name="connsiteY952" fmla="*/ 819314 h 886329"/>
              <a:gd name="connsiteX953" fmla="*/ 1696445 w 12191627"/>
              <a:gd name="connsiteY953" fmla="*/ 782564 h 886329"/>
              <a:gd name="connsiteX954" fmla="*/ 1705086 w 12191627"/>
              <a:gd name="connsiteY954" fmla="*/ 782564 h 886329"/>
              <a:gd name="connsiteX955" fmla="*/ 1707966 w 12191627"/>
              <a:gd name="connsiteY955" fmla="*/ 819314 h 886329"/>
              <a:gd name="connsiteX956" fmla="*/ 1719487 w 12191627"/>
              <a:gd name="connsiteY956" fmla="*/ 819314 h 886329"/>
              <a:gd name="connsiteX957" fmla="*/ 1722367 w 12191627"/>
              <a:gd name="connsiteY957" fmla="*/ 782564 h 886329"/>
              <a:gd name="connsiteX958" fmla="*/ 1731008 w 12191627"/>
              <a:gd name="connsiteY958" fmla="*/ 782564 h 886329"/>
              <a:gd name="connsiteX959" fmla="*/ 1733888 w 12191627"/>
              <a:gd name="connsiteY959" fmla="*/ 814991 h 886329"/>
              <a:gd name="connsiteX960" fmla="*/ 1745409 w 12191627"/>
              <a:gd name="connsiteY960" fmla="*/ 814991 h 886329"/>
              <a:gd name="connsiteX961" fmla="*/ 1745409 w 12191627"/>
              <a:gd name="connsiteY961" fmla="*/ 819314 h 886329"/>
              <a:gd name="connsiteX962" fmla="*/ 1756929 w 12191627"/>
              <a:gd name="connsiteY962" fmla="*/ 819314 h 886329"/>
              <a:gd name="connsiteX963" fmla="*/ 1756929 w 12191627"/>
              <a:gd name="connsiteY963" fmla="*/ 814991 h 886329"/>
              <a:gd name="connsiteX964" fmla="*/ 1771331 w 12191627"/>
              <a:gd name="connsiteY964" fmla="*/ 814991 h 886329"/>
              <a:gd name="connsiteX965" fmla="*/ 1771331 w 12191627"/>
              <a:gd name="connsiteY965" fmla="*/ 823638 h 886329"/>
              <a:gd name="connsiteX966" fmla="*/ 1777091 w 12191627"/>
              <a:gd name="connsiteY966" fmla="*/ 825799 h 886329"/>
              <a:gd name="connsiteX967" fmla="*/ 1777091 w 12191627"/>
              <a:gd name="connsiteY967" fmla="*/ 832285 h 886329"/>
              <a:gd name="connsiteX968" fmla="*/ 1777091 w 12191627"/>
              <a:gd name="connsiteY968" fmla="*/ 845255 h 886329"/>
              <a:gd name="connsiteX969" fmla="*/ 1808773 w 12191627"/>
              <a:gd name="connsiteY969" fmla="*/ 845255 h 886329"/>
              <a:gd name="connsiteX970" fmla="*/ 1808773 w 12191627"/>
              <a:gd name="connsiteY970" fmla="*/ 810667 h 886329"/>
              <a:gd name="connsiteX971" fmla="*/ 1800133 w 12191627"/>
              <a:gd name="connsiteY971" fmla="*/ 810667 h 886329"/>
              <a:gd name="connsiteX972" fmla="*/ 1800133 w 12191627"/>
              <a:gd name="connsiteY972" fmla="*/ 806343 h 886329"/>
              <a:gd name="connsiteX973" fmla="*/ 1814534 w 12191627"/>
              <a:gd name="connsiteY973" fmla="*/ 806343 h 886329"/>
              <a:gd name="connsiteX974" fmla="*/ 1814534 w 12191627"/>
              <a:gd name="connsiteY974" fmla="*/ 789049 h 886329"/>
              <a:gd name="connsiteX975" fmla="*/ 1923982 w 12191627"/>
              <a:gd name="connsiteY975" fmla="*/ 789049 h 886329"/>
              <a:gd name="connsiteX976" fmla="*/ 1923982 w 12191627"/>
              <a:gd name="connsiteY976" fmla="*/ 806343 h 886329"/>
              <a:gd name="connsiteX977" fmla="*/ 1955664 w 12191627"/>
              <a:gd name="connsiteY977" fmla="*/ 804182 h 886329"/>
              <a:gd name="connsiteX978" fmla="*/ 1955664 w 12191627"/>
              <a:gd name="connsiteY978" fmla="*/ 786887 h 886329"/>
              <a:gd name="connsiteX979" fmla="*/ 1967185 w 12191627"/>
              <a:gd name="connsiteY979" fmla="*/ 786887 h 886329"/>
              <a:gd name="connsiteX980" fmla="*/ 1967185 w 12191627"/>
              <a:gd name="connsiteY980" fmla="*/ 756623 h 886329"/>
              <a:gd name="connsiteX981" fmla="*/ 1981586 w 12191627"/>
              <a:gd name="connsiteY981" fmla="*/ 756623 h 886329"/>
              <a:gd name="connsiteX982" fmla="*/ 1987346 w 12191627"/>
              <a:gd name="connsiteY982" fmla="*/ 754461 h 886329"/>
              <a:gd name="connsiteX983" fmla="*/ 2001747 w 12191627"/>
              <a:gd name="connsiteY983" fmla="*/ 754461 h 886329"/>
              <a:gd name="connsiteX984" fmla="*/ 2004628 w 12191627"/>
              <a:gd name="connsiteY984" fmla="*/ 756623 h 886329"/>
              <a:gd name="connsiteX985" fmla="*/ 2021909 w 12191627"/>
              <a:gd name="connsiteY985" fmla="*/ 756623 h 886329"/>
              <a:gd name="connsiteX986" fmla="*/ 2021909 w 12191627"/>
              <a:gd name="connsiteY986" fmla="*/ 786887 h 886329"/>
              <a:gd name="connsiteX987" fmla="*/ 2065112 w 12191627"/>
              <a:gd name="connsiteY987" fmla="*/ 786887 h 886329"/>
              <a:gd name="connsiteX988" fmla="*/ 2065112 w 12191627"/>
              <a:gd name="connsiteY988" fmla="*/ 773917 h 886329"/>
              <a:gd name="connsiteX989" fmla="*/ 2070872 w 12191627"/>
              <a:gd name="connsiteY989" fmla="*/ 773917 h 886329"/>
              <a:gd name="connsiteX990" fmla="*/ 2070872 w 12191627"/>
              <a:gd name="connsiteY990" fmla="*/ 786887 h 886329"/>
              <a:gd name="connsiteX991" fmla="*/ 2088154 w 12191627"/>
              <a:gd name="connsiteY991" fmla="*/ 786887 h 886329"/>
              <a:gd name="connsiteX992" fmla="*/ 2088154 w 12191627"/>
              <a:gd name="connsiteY992" fmla="*/ 648534 h 886329"/>
              <a:gd name="connsiteX993" fmla="*/ 2142878 w 12191627"/>
              <a:gd name="connsiteY993" fmla="*/ 648534 h 886329"/>
              <a:gd name="connsiteX994" fmla="*/ 2142878 w 12191627"/>
              <a:gd name="connsiteY994" fmla="*/ 637725 h 886329"/>
              <a:gd name="connsiteX995" fmla="*/ 2151518 w 12191627"/>
              <a:gd name="connsiteY995" fmla="*/ 637725 h 886329"/>
              <a:gd name="connsiteX996" fmla="*/ 2151518 w 12191627"/>
              <a:gd name="connsiteY996" fmla="*/ 644210 h 886329"/>
              <a:gd name="connsiteX997" fmla="*/ 2177440 w 12191627"/>
              <a:gd name="connsiteY997" fmla="*/ 644210 h 886329"/>
              <a:gd name="connsiteX998" fmla="*/ 2177440 w 12191627"/>
              <a:gd name="connsiteY998" fmla="*/ 637725 h 886329"/>
              <a:gd name="connsiteX999" fmla="*/ 2183201 w 12191627"/>
              <a:gd name="connsiteY999" fmla="*/ 637725 h 886329"/>
              <a:gd name="connsiteX1000" fmla="*/ 2183201 w 12191627"/>
              <a:gd name="connsiteY1000" fmla="*/ 652857 h 886329"/>
              <a:gd name="connsiteX1001" fmla="*/ 2191841 w 12191627"/>
              <a:gd name="connsiteY1001" fmla="*/ 652857 h 886329"/>
              <a:gd name="connsiteX1002" fmla="*/ 2191841 w 12191627"/>
              <a:gd name="connsiteY1002" fmla="*/ 665828 h 886329"/>
              <a:gd name="connsiteX1003" fmla="*/ 2223524 w 12191627"/>
              <a:gd name="connsiteY1003" fmla="*/ 665828 h 886329"/>
              <a:gd name="connsiteX1004" fmla="*/ 2223524 w 12191627"/>
              <a:gd name="connsiteY1004" fmla="*/ 698255 h 886329"/>
              <a:gd name="connsiteX1005" fmla="*/ 2226404 w 12191627"/>
              <a:gd name="connsiteY1005" fmla="*/ 698255 h 886329"/>
              <a:gd name="connsiteX1006" fmla="*/ 2226404 w 12191627"/>
              <a:gd name="connsiteY1006" fmla="*/ 676637 h 886329"/>
              <a:gd name="connsiteX1007" fmla="*/ 2240805 w 12191627"/>
              <a:gd name="connsiteY1007" fmla="*/ 676637 h 886329"/>
              <a:gd name="connsiteX1008" fmla="*/ 2240805 w 12191627"/>
              <a:gd name="connsiteY1008" fmla="*/ 713387 h 886329"/>
              <a:gd name="connsiteX1009" fmla="*/ 2284008 w 12191627"/>
              <a:gd name="connsiteY1009" fmla="*/ 713387 h 886329"/>
              <a:gd name="connsiteX1010" fmla="*/ 2284008 w 12191627"/>
              <a:gd name="connsiteY1010" fmla="*/ 700416 h 886329"/>
              <a:gd name="connsiteX1011" fmla="*/ 2301289 w 12191627"/>
              <a:gd name="connsiteY1011" fmla="*/ 700416 h 886329"/>
              <a:gd name="connsiteX1012" fmla="*/ 2301289 w 12191627"/>
              <a:gd name="connsiteY1012" fmla="*/ 717711 h 886329"/>
              <a:gd name="connsiteX1013" fmla="*/ 2307050 w 12191627"/>
              <a:gd name="connsiteY1013" fmla="*/ 717711 h 886329"/>
              <a:gd name="connsiteX1014" fmla="*/ 2307050 w 12191627"/>
              <a:gd name="connsiteY1014" fmla="*/ 700416 h 886329"/>
              <a:gd name="connsiteX1015" fmla="*/ 2327211 w 12191627"/>
              <a:gd name="connsiteY1015" fmla="*/ 700416 h 886329"/>
              <a:gd name="connsiteX1016" fmla="*/ 2327211 w 12191627"/>
              <a:gd name="connsiteY1016" fmla="*/ 661504 h 886329"/>
              <a:gd name="connsiteX1017" fmla="*/ 2338732 w 12191627"/>
              <a:gd name="connsiteY1017" fmla="*/ 661504 h 886329"/>
              <a:gd name="connsiteX1018" fmla="*/ 2353134 w 12191627"/>
              <a:gd name="connsiteY1018" fmla="*/ 618269 h 886329"/>
              <a:gd name="connsiteX1019" fmla="*/ 2367534 w 12191627"/>
              <a:gd name="connsiteY1019" fmla="*/ 618269 h 886329"/>
              <a:gd name="connsiteX1020" fmla="*/ 2384816 w 12191627"/>
              <a:gd name="connsiteY1020" fmla="*/ 661504 h 886329"/>
              <a:gd name="connsiteX1021" fmla="*/ 2396336 w 12191627"/>
              <a:gd name="connsiteY1021" fmla="*/ 661504 h 886329"/>
              <a:gd name="connsiteX1022" fmla="*/ 2396336 w 12191627"/>
              <a:gd name="connsiteY1022" fmla="*/ 726358 h 886329"/>
              <a:gd name="connsiteX1023" fmla="*/ 2404977 w 12191627"/>
              <a:gd name="connsiteY1023" fmla="*/ 726358 h 886329"/>
              <a:gd name="connsiteX1024" fmla="*/ 2404977 w 12191627"/>
              <a:gd name="connsiteY1024" fmla="*/ 771755 h 886329"/>
              <a:gd name="connsiteX1025" fmla="*/ 2410738 w 12191627"/>
              <a:gd name="connsiteY1025" fmla="*/ 771755 h 886329"/>
              <a:gd name="connsiteX1026" fmla="*/ 2410738 w 12191627"/>
              <a:gd name="connsiteY1026" fmla="*/ 756623 h 886329"/>
              <a:gd name="connsiteX1027" fmla="*/ 2419378 w 12191627"/>
              <a:gd name="connsiteY1027" fmla="*/ 767431 h 886329"/>
              <a:gd name="connsiteX1028" fmla="*/ 2428019 w 12191627"/>
              <a:gd name="connsiteY1028" fmla="*/ 767431 h 886329"/>
              <a:gd name="connsiteX1029" fmla="*/ 2428019 w 12191627"/>
              <a:gd name="connsiteY1029" fmla="*/ 680960 h 886329"/>
              <a:gd name="connsiteX1030" fmla="*/ 2468342 w 12191627"/>
              <a:gd name="connsiteY1030" fmla="*/ 680960 h 886329"/>
              <a:gd name="connsiteX1031" fmla="*/ 2485623 w 12191627"/>
              <a:gd name="connsiteY1031" fmla="*/ 696093 h 886329"/>
              <a:gd name="connsiteX1032" fmla="*/ 2485623 w 12191627"/>
              <a:gd name="connsiteY1032" fmla="*/ 680960 h 886329"/>
              <a:gd name="connsiteX1033" fmla="*/ 2488503 w 12191627"/>
              <a:gd name="connsiteY1033" fmla="*/ 680960 h 886329"/>
              <a:gd name="connsiteX1034" fmla="*/ 2488503 w 12191627"/>
              <a:gd name="connsiteY1034" fmla="*/ 678799 h 886329"/>
              <a:gd name="connsiteX1035" fmla="*/ 2502905 w 12191627"/>
              <a:gd name="connsiteY1035" fmla="*/ 678799 h 886329"/>
              <a:gd name="connsiteX1036" fmla="*/ 2502905 w 12191627"/>
              <a:gd name="connsiteY1036" fmla="*/ 655019 h 886329"/>
              <a:gd name="connsiteX1037" fmla="*/ 2511545 w 12191627"/>
              <a:gd name="connsiteY1037" fmla="*/ 655019 h 886329"/>
              <a:gd name="connsiteX1038" fmla="*/ 2511545 w 12191627"/>
              <a:gd name="connsiteY1038" fmla="*/ 642048 h 886329"/>
              <a:gd name="connsiteX1039" fmla="*/ 2514425 w 12191627"/>
              <a:gd name="connsiteY1039" fmla="*/ 642048 h 886329"/>
              <a:gd name="connsiteX1040" fmla="*/ 2514425 w 12191627"/>
              <a:gd name="connsiteY1040" fmla="*/ 618269 h 886329"/>
              <a:gd name="connsiteX1041" fmla="*/ 2537467 w 12191627"/>
              <a:gd name="connsiteY1041" fmla="*/ 618269 h 886329"/>
              <a:gd name="connsiteX1042" fmla="*/ 2537467 w 12191627"/>
              <a:gd name="connsiteY1042" fmla="*/ 588004 h 886329"/>
              <a:gd name="connsiteX1043" fmla="*/ 2548988 w 12191627"/>
              <a:gd name="connsiteY1043" fmla="*/ 588004 h 886329"/>
              <a:gd name="connsiteX1044" fmla="*/ 2548988 w 12191627"/>
              <a:gd name="connsiteY1044" fmla="*/ 581519 h 886329"/>
              <a:gd name="connsiteX1045" fmla="*/ 2557629 w 12191627"/>
              <a:gd name="connsiteY1045" fmla="*/ 581519 h 886329"/>
              <a:gd name="connsiteX1046" fmla="*/ 2557629 w 12191627"/>
              <a:gd name="connsiteY1046" fmla="*/ 551254 h 886329"/>
              <a:gd name="connsiteX1047" fmla="*/ 2563388 w 12191627"/>
              <a:gd name="connsiteY1047" fmla="*/ 551254 h 886329"/>
              <a:gd name="connsiteX1048" fmla="*/ 2563388 w 12191627"/>
              <a:gd name="connsiteY1048" fmla="*/ 542607 h 886329"/>
              <a:gd name="connsiteX1049" fmla="*/ 2572029 w 12191627"/>
              <a:gd name="connsiteY1049" fmla="*/ 542607 h 886329"/>
              <a:gd name="connsiteX1050" fmla="*/ 2572029 w 12191627"/>
              <a:gd name="connsiteY1050" fmla="*/ 512342 h 886329"/>
              <a:gd name="connsiteX1051" fmla="*/ 2609472 w 12191627"/>
              <a:gd name="connsiteY1051" fmla="*/ 512342 h 886329"/>
              <a:gd name="connsiteX1052" fmla="*/ 2609472 w 12191627"/>
              <a:gd name="connsiteY1052" fmla="*/ 499371 h 886329"/>
              <a:gd name="connsiteX1053" fmla="*/ 2652676 w 12191627"/>
              <a:gd name="connsiteY1053" fmla="*/ 499371 h 886329"/>
              <a:gd name="connsiteX1054" fmla="*/ 2652676 w 12191627"/>
              <a:gd name="connsiteY1054" fmla="*/ 490724 h 886329"/>
              <a:gd name="connsiteX1055" fmla="*/ 2678597 w 12191627"/>
              <a:gd name="connsiteY1055" fmla="*/ 490724 h 886329"/>
              <a:gd name="connsiteX1056" fmla="*/ 2678597 w 12191627"/>
              <a:gd name="connsiteY1056" fmla="*/ 499371 h 886329"/>
              <a:gd name="connsiteX1057" fmla="*/ 2684358 w 12191627"/>
              <a:gd name="connsiteY1057" fmla="*/ 499371 h 886329"/>
              <a:gd name="connsiteX1058" fmla="*/ 2684358 w 12191627"/>
              <a:gd name="connsiteY1058" fmla="*/ 495047 h 886329"/>
              <a:gd name="connsiteX1059" fmla="*/ 2698759 w 12191627"/>
              <a:gd name="connsiteY1059" fmla="*/ 495047 h 886329"/>
              <a:gd name="connsiteX1060" fmla="*/ 2698759 w 12191627"/>
              <a:gd name="connsiteY1060" fmla="*/ 499371 h 886329"/>
              <a:gd name="connsiteX1061" fmla="*/ 2707400 w 12191627"/>
              <a:gd name="connsiteY1061" fmla="*/ 499371 h 886329"/>
              <a:gd name="connsiteX1062" fmla="*/ 2707400 w 12191627"/>
              <a:gd name="connsiteY1062" fmla="*/ 490724 h 886329"/>
              <a:gd name="connsiteX1063" fmla="*/ 2727561 w 12191627"/>
              <a:gd name="connsiteY1063" fmla="*/ 490724 h 886329"/>
              <a:gd name="connsiteX1064" fmla="*/ 2727561 w 12191627"/>
              <a:gd name="connsiteY1064" fmla="*/ 499371 h 886329"/>
              <a:gd name="connsiteX1065" fmla="*/ 2759243 w 12191627"/>
              <a:gd name="connsiteY1065" fmla="*/ 499371 h 886329"/>
              <a:gd name="connsiteX1066" fmla="*/ 2759243 w 12191627"/>
              <a:gd name="connsiteY1066" fmla="*/ 514503 h 886329"/>
              <a:gd name="connsiteX1067" fmla="*/ 2779404 w 12191627"/>
              <a:gd name="connsiteY1067" fmla="*/ 514503 h 886329"/>
              <a:gd name="connsiteX1068" fmla="*/ 2779404 w 12191627"/>
              <a:gd name="connsiteY1068" fmla="*/ 596651 h 886329"/>
              <a:gd name="connsiteX1069" fmla="*/ 2788045 w 12191627"/>
              <a:gd name="connsiteY1069" fmla="*/ 596651 h 886329"/>
              <a:gd name="connsiteX1070" fmla="*/ 2788045 w 12191627"/>
              <a:gd name="connsiteY1070" fmla="*/ 564224 h 886329"/>
              <a:gd name="connsiteX1071" fmla="*/ 2842769 w 12191627"/>
              <a:gd name="connsiteY1071" fmla="*/ 564224 h 886329"/>
              <a:gd name="connsiteX1072" fmla="*/ 2842769 w 12191627"/>
              <a:gd name="connsiteY1072" fmla="*/ 596651 h 886329"/>
              <a:gd name="connsiteX1073" fmla="*/ 2848530 w 12191627"/>
              <a:gd name="connsiteY1073" fmla="*/ 596651 h 886329"/>
              <a:gd name="connsiteX1074" fmla="*/ 2848530 w 12191627"/>
              <a:gd name="connsiteY1074" fmla="*/ 683122 h 886329"/>
              <a:gd name="connsiteX1075" fmla="*/ 2857171 w 12191627"/>
              <a:gd name="connsiteY1075" fmla="*/ 680960 h 886329"/>
              <a:gd name="connsiteX1076" fmla="*/ 2860051 w 12191627"/>
              <a:gd name="connsiteY1076" fmla="*/ 611783 h 886329"/>
              <a:gd name="connsiteX1077" fmla="*/ 2862931 w 12191627"/>
              <a:gd name="connsiteY1077" fmla="*/ 680960 h 886329"/>
              <a:gd name="connsiteX1078" fmla="*/ 2871571 w 12191627"/>
              <a:gd name="connsiteY1078" fmla="*/ 683122 h 886329"/>
              <a:gd name="connsiteX1079" fmla="*/ 2880212 w 12191627"/>
              <a:gd name="connsiteY1079" fmla="*/ 724196 h 886329"/>
              <a:gd name="connsiteX1080" fmla="*/ 2903254 w 12191627"/>
              <a:gd name="connsiteY1080" fmla="*/ 735005 h 886329"/>
              <a:gd name="connsiteX1081" fmla="*/ 2903254 w 12191627"/>
              <a:gd name="connsiteY1081" fmla="*/ 717711 h 886329"/>
              <a:gd name="connsiteX1082" fmla="*/ 2911895 w 12191627"/>
              <a:gd name="connsiteY1082" fmla="*/ 717711 h 886329"/>
              <a:gd name="connsiteX1083" fmla="*/ 2911895 w 12191627"/>
              <a:gd name="connsiteY1083" fmla="*/ 706902 h 886329"/>
              <a:gd name="connsiteX1084" fmla="*/ 2981019 w 12191627"/>
              <a:gd name="connsiteY1084" fmla="*/ 706902 h 886329"/>
              <a:gd name="connsiteX1085" fmla="*/ 2981019 w 12191627"/>
              <a:gd name="connsiteY1085" fmla="*/ 711225 h 886329"/>
              <a:gd name="connsiteX1086" fmla="*/ 2989660 w 12191627"/>
              <a:gd name="connsiteY1086" fmla="*/ 711225 h 886329"/>
              <a:gd name="connsiteX1087" fmla="*/ 2989660 w 12191627"/>
              <a:gd name="connsiteY1087" fmla="*/ 698255 h 886329"/>
              <a:gd name="connsiteX1088" fmla="*/ 3001181 w 12191627"/>
              <a:gd name="connsiteY1088" fmla="*/ 698255 h 886329"/>
              <a:gd name="connsiteX1089" fmla="*/ 3001181 w 12191627"/>
              <a:gd name="connsiteY1089" fmla="*/ 713387 h 886329"/>
              <a:gd name="connsiteX1090" fmla="*/ 3006942 w 12191627"/>
              <a:gd name="connsiteY1090" fmla="*/ 713387 h 886329"/>
              <a:gd name="connsiteX1091" fmla="*/ 3006942 w 12191627"/>
              <a:gd name="connsiteY1091" fmla="*/ 696093 h 886329"/>
              <a:gd name="connsiteX1092" fmla="*/ 3021342 w 12191627"/>
              <a:gd name="connsiteY1092" fmla="*/ 696093 h 886329"/>
              <a:gd name="connsiteX1093" fmla="*/ 3021342 w 12191627"/>
              <a:gd name="connsiteY1093" fmla="*/ 687446 h 886329"/>
              <a:gd name="connsiteX1094" fmla="*/ 3047264 w 12191627"/>
              <a:gd name="connsiteY1094" fmla="*/ 687446 h 886329"/>
              <a:gd name="connsiteX1095" fmla="*/ 3047264 w 12191627"/>
              <a:gd name="connsiteY1095" fmla="*/ 665828 h 886329"/>
              <a:gd name="connsiteX1096" fmla="*/ 3055905 w 12191627"/>
              <a:gd name="connsiteY1096" fmla="*/ 663666 h 886329"/>
              <a:gd name="connsiteX1097" fmla="*/ 3055905 w 12191627"/>
              <a:gd name="connsiteY1097" fmla="*/ 659343 h 886329"/>
              <a:gd name="connsiteX1098" fmla="*/ 3078947 w 12191627"/>
              <a:gd name="connsiteY1098" fmla="*/ 659343 h 886329"/>
              <a:gd name="connsiteX1099" fmla="*/ 3078947 w 12191627"/>
              <a:gd name="connsiteY1099" fmla="*/ 646372 h 886329"/>
              <a:gd name="connsiteX1100" fmla="*/ 3090468 w 12191627"/>
              <a:gd name="connsiteY1100" fmla="*/ 646372 h 886329"/>
              <a:gd name="connsiteX1101" fmla="*/ 3090468 w 12191627"/>
              <a:gd name="connsiteY1101" fmla="*/ 607460 h 886329"/>
              <a:gd name="connsiteX1102" fmla="*/ 3110629 w 12191627"/>
              <a:gd name="connsiteY1102" fmla="*/ 607460 h 886329"/>
              <a:gd name="connsiteX1103" fmla="*/ 3110629 w 12191627"/>
              <a:gd name="connsiteY1103" fmla="*/ 603136 h 886329"/>
              <a:gd name="connsiteX1104" fmla="*/ 3122150 w 12191627"/>
              <a:gd name="connsiteY1104" fmla="*/ 603136 h 886329"/>
              <a:gd name="connsiteX1105" fmla="*/ 3122150 w 12191627"/>
              <a:gd name="connsiteY1105" fmla="*/ 555577 h 886329"/>
              <a:gd name="connsiteX1106" fmla="*/ 3148072 w 12191627"/>
              <a:gd name="connsiteY1106" fmla="*/ 555577 h 886329"/>
              <a:gd name="connsiteX1107" fmla="*/ 3148072 w 12191627"/>
              <a:gd name="connsiteY1107" fmla="*/ 536121 h 886329"/>
              <a:gd name="connsiteX1108" fmla="*/ 3197035 w 12191627"/>
              <a:gd name="connsiteY1108" fmla="*/ 536121 h 886329"/>
              <a:gd name="connsiteX1109" fmla="*/ 3197035 w 12191627"/>
              <a:gd name="connsiteY1109" fmla="*/ 557739 h 886329"/>
              <a:gd name="connsiteX1110" fmla="*/ 3234478 w 12191627"/>
              <a:gd name="connsiteY1110" fmla="*/ 557739 h 886329"/>
              <a:gd name="connsiteX1111" fmla="*/ 3234478 w 12191627"/>
              <a:gd name="connsiteY1111" fmla="*/ 605298 h 886329"/>
              <a:gd name="connsiteX1112" fmla="*/ 3251759 w 12191627"/>
              <a:gd name="connsiteY1112" fmla="*/ 605298 h 886329"/>
              <a:gd name="connsiteX1113" fmla="*/ 3251759 w 12191627"/>
              <a:gd name="connsiteY1113" fmla="*/ 711225 h 886329"/>
              <a:gd name="connsiteX1114" fmla="*/ 3260400 w 12191627"/>
              <a:gd name="connsiteY1114" fmla="*/ 711225 h 886329"/>
              <a:gd name="connsiteX1115" fmla="*/ 3271921 w 12191627"/>
              <a:gd name="connsiteY1115" fmla="*/ 683122 h 886329"/>
              <a:gd name="connsiteX1116" fmla="*/ 3280561 w 12191627"/>
              <a:gd name="connsiteY1116" fmla="*/ 696093 h 886329"/>
              <a:gd name="connsiteX1117" fmla="*/ 3277681 w 12191627"/>
              <a:gd name="connsiteY1117" fmla="*/ 696093 h 886329"/>
              <a:gd name="connsiteX1118" fmla="*/ 3277681 w 12191627"/>
              <a:gd name="connsiteY1118" fmla="*/ 711225 h 886329"/>
              <a:gd name="connsiteX1119" fmla="*/ 3289202 w 12191627"/>
              <a:gd name="connsiteY1119" fmla="*/ 711225 h 886329"/>
              <a:gd name="connsiteX1120" fmla="*/ 3289202 w 12191627"/>
              <a:gd name="connsiteY1120" fmla="*/ 743652 h 886329"/>
              <a:gd name="connsiteX1121" fmla="*/ 3300723 w 12191627"/>
              <a:gd name="connsiteY1121" fmla="*/ 743652 h 886329"/>
              <a:gd name="connsiteX1122" fmla="*/ 3300723 w 12191627"/>
              <a:gd name="connsiteY1122" fmla="*/ 767431 h 886329"/>
              <a:gd name="connsiteX1123" fmla="*/ 3320884 w 12191627"/>
              <a:gd name="connsiteY1123" fmla="*/ 767431 h 886329"/>
              <a:gd name="connsiteX1124" fmla="*/ 3320884 w 12191627"/>
              <a:gd name="connsiteY1124" fmla="*/ 758784 h 886329"/>
              <a:gd name="connsiteX1125" fmla="*/ 3343926 w 12191627"/>
              <a:gd name="connsiteY1125" fmla="*/ 758784 h 886329"/>
              <a:gd name="connsiteX1126" fmla="*/ 3343926 w 12191627"/>
              <a:gd name="connsiteY1126" fmla="*/ 735005 h 886329"/>
              <a:gd name="connsiteX1127" fmla="*/ 3398650 w 12191627"/>
              <a:gd name="connsiteY1127" fmla="*/ 735005 h 886329"/>
              <a:gd name="connsiteX1128" fmla="*/ 3398650 w 12191627"/>
              <a:gd name="connsiteY1128" fmla="*/ 741490 h 886329"/>
              <a:gd name="connsiteX1129" fmla="*/ 3404411 w 12191627"/>
              <a:gd name="connsiteY1129" fmla="*/ 741490 h 886329"/>
              <a:gd name="connsiteX1130" fmla="*/ 3404411 w 12191627"/>
              <a:gd name="connsiteY1130" fmla="*/ 743652 h 886329"/>
              <a:gd name="connsiteX1131" fmla="*/ 3407291 w 12191627"/>
              <a:gd name="connsiteY1131" fmla="*/ 743652 h 886329"/>
              <a:gd name="connsiteX1132" fmla="*/ 3407291 w 12191627"/>
              <a:gd name="connsiteY1132" fmla="*/ 735005 h 886329"/>
              <a:gd name="connsiteX1133" fmla="*/ 3418812 w 12191627"/>
              <a:gd name="connsiteY1133" fmla="*/ 735005 h 886329"/>
              <a:gd name="connsiteX1134" fmla="*/ 3418812 w 12191627"/>
              <a:gd name="connsiteY1134" fmla="*/ 752299 h 886329"/>
              <a:gd name="connsiteX1135" fmla="*/ 3427452 w 12191627"/>
              <a:gd name="connsiteY1135" fmla="*/ 752299 h 886329"/>
              <a:gd name="connsiteX1136" fmla="*/ 3427452 w 12191627"/>
              <a:gd name="connsiteY1136" fmla="*/ 743652 h 886329"/>
              <a:gd name="connsiteX1137" fmla="*/ 3438973 w 12191627"/>
              <a:gd name="connsiteY1137" fmla="*/ 743652 h 886329"/>
              <a:gd name="connsiteX1138" fmla="*/ 3438973 w 12191627"/>
              <a:gd name="connsiteY1138" fmla="*/ 719872 h 886329"/>
              <a:gd name="connsiteX1139" fmla="*/ 3482177 w 12191627"/>
              <a:gd name="connsiteY1139" fmla="*/ 719872 h 886329"/>
              <a:gd name="connsiteX1140" fmla="*/ 3482177 w 12191627"/>
              <a:gd name="connsiteY1140" fmla="*/ 726358 h 886329"/>
              <a:gd name="connsiteX1141" fmla="*/ 3490817 w 12191627"/>
              <a:gd name="connsiteY1141" fmla="*/ 726358 h 886329"/>
              <a:gd name="connsiteX1142" fmla="*/ 3490817 w 12191627"/>
              <a:gd name="connsiteY1142" fmla="*/ 713387 h 886329"/>
              <a:gd name="connsiteX1143" fmla="*/ 3513859 w 12191627"/>
              <a:gd name="connsiteY1143" fmla="*/ 713387 h 886329"/>
              <a:gd name="connsiteX1144" fmla="*/ 3513859 w 12191627"/>
              <a:gd name="connsiteY1144" fmla="*/ 687446 h 886329"/>
              <a:gd name="connsiteX1145" fmla="*/ 3534020 w 12191627"/>
              <a:gd name="connsiteY1145" fmla="*/ 687446 h 886329"/>
              <a:gd name="connsiteX1146" fmla="*/ 3534020 w 12191627"/>
              <a:gd name="connsiteY1146" fmla="*/ 696093 h 886329"/>
              <a:gd name="connsiteX1147" fmla="*/ 3545541 w 12191627"/>
              <a:gd name="connsiteY1147" fmla="*/ 696093 h 886329"/>
              <a:gd name="connsiteX1148" fmla="*/ 3545541 w 12191627"/>
              <a:gd name="connsiteY1148" fmla="*/ 672313 h 886329"/>
              <a:gd name="connsiteX1149" fmla="*/ 3565702 w 12191627"/>
              <a:gd name="connsiteY1149" fmla="*/ 672313 h 886329"/>
              <a:gd name="connsiteX1150" fmla="*/ 3565702 w 12191627"/>
              <a:gd name="connsiteY1150" fmla="*/ 687446 h 886329"/>
              <a:gd name="connsiteX1151" fmla="*/ 3597385 w 12191627"/>
              <a:gd name="connsiteY1151" fmla="*/ 687446 h 886329"/>
              <a:gd name="connsiteX1152" fmla="*/ 3597385 w 12191627"/>
              <a:gd name="connsiteY1152" fmla="*/ 678799 h 886329"/>
              <a:gd name="connsiteX1153" fmla="*/ 3620427 w 12191627"/>
              <a:gd name="connsiteY1153" fmla="*/ 678799 h 886329"/>
              <a:gd name="connsiteX1154" fmla="*/ 3620427 w 12191627"/>
              <a:gd name="connsiteY1154" fmla="*/ 687446 h 886329"/>
              <a:gd name="connsiteX1155" fmla="*/ 3629067 w 12191627"/>
              <a:gd name="connsiteY1155" fmla="*/ 687446 h 886329"/>
              <a:gd name="connsiteX1156" fmla="*/ 3629067 w 12191627"/>
              <a:gd name="connsiteY1156" fmla="*/ 702578 h 886329"/>
              <a:gd name="connsiteX1157" fmla="*/ 3640588 w 12191627"/>
              <a:gd name="connsiteY1157" fmla="*/ 702578 h 886329"/>
              <a:gd name="connsiteX1158" fmla="*/ 3640588 w 12191627"/>
              <a:gd name="connsiteY1158" fmla="*/ 713387 h 886329"/>
              <a:gd name="connsiteX1159" fmla="*/ 3703953 w 12191627"/>
              <a:gd name="connsiteY1159" fmla="*/ 713387 h 886329"/>
              <a:gd name="connsiteX1160" fmla="*/ 3703953 w 12191627"/>
              <a:gd name="connsiteY1160" fmla="*/ 743652 h 886329"/>
              <a:gd name="connsiteX1161" fmla="*/ 3726994 w 12191627"/>
              <a:gd name="connsiteY1161" fmla="*/ 743652 h 886329"/>
              <a:gd name="connsiteX1162" fmla="*/ 3726994 w 12191627"/>
              <a:gd name="connsiteY1162" fmla="*/ 735005 h 886329"/>
              <a:gd name="connsiteX1163" fmla="*/ 3790359 w 12191627"/>
              <a:gd name="connsiteY1163" fmla="*/ 735005 h 886329"/>
              <a:gd name="connsiteX1164" fmla="*/ 3790359 w 12191627"/>
              <a:gd name="connsiteY1164" fmla="*/ 724196 h 886329"/>
              <a:gd name="connsiteX1165" fmla="*/ 3801880 w 12191627"/>
              <a:gd name="connsiteY1165" fmla="*/ 719872 h 886329"/>
              <a:gd name="connsiteX1166" fmla="*/ 3801880 w 12191627"/>
              <a:gd name="connsiteY1166" fmla="*/ 687446 h 886329"/>
              <a:gd name="connsiteX1167" fmla="*/ 3822041 w 12191627"/>
              <a:gd name="connsiteY1167" fmla="*/ 687446 h 886329"/>
              <a:gd name="connsiteX1168" fmla="*/ 3830682 w 12191627"/>
              <a:gd name="connsiteY1168" fmla="*/ 706902 h 886329"/>
              <a:gd name="connsiteX1169" fmla="*/ 3833562 w 12191627"/>
              <a:gd name="connsiteY1169" fmla="*/ 700416 h 886329"/>
              <a:gd name="connsiteX1170" fmla="*/ 3850843 w 12191627"/>
              <a:gd name="connsiteY1170" fmla="*/ 698255 h 886329"/>
              <a:gd name="connsiteX1171" fmla="*/ 3847963 w 12191627"/>
              <a:gd name="connsiteY1171" fmla="*/ 609622 h 886329"/>
              <a:gd name="connsiteX1172" fmla="*/ 3865245 w 12191627"/>
              <a:gd name="connsiteY1172" fmla="*/ 611783 h 886329"/>
              <a:gd name="connsiteX1173" fmla="*/ 3865245 w 12191627"/>
              <a:gd name="connsiteY1173" fmla="*/ 471268 h 886329"/>
              <a:gd name="connsiteX1174" fmla="*/ 3891166 w 12191627"/>
              <a:gd name="connsiteY1174" fmla="*/ 471268 h 886329"/>
              <a:gd name="connsiteX1175" fmla="*/ 3891166 w 12191627"/>
              <a:gd name="connsiteY1175" fmla="*/ 356694 h 886329"/>
              <a:gd name="connsiteX1176" fmla="*/ 3896927 w 12191627"/>
              <a:gd name="connsiteY1176" fmla="*/ 350208 h 886329"/>
              <a:gd name="connsiteX1177" fmla="*/ 3896927 w 12191627"/>
              <a:gd name="connsiteY1177" fmla="*/ 326429 h 886329"/>
              <a:gd name="connsiteX1178" fmla="*/ 3919969 w 12191627"/>
              <a:gd name="connsiteY1178" fmla="*/ 326429 h 886329"/>
              <a:gd name="connsiteX1179" fmla="*/ 3974692 w 12191627"/>
              <a:gd name="connsiteY1179" fmla="*/ 246443 h 886329"/>
              <a:gd name="connsiteX1180" fmla="*/ 3977573 w 12191627"/>
              <a:gd name="connsiteY1180" fmla="*/ 0 h 8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12191627" h="886329">
                <a:moveTo>
                  <a:pt x="3977573" y="0"/>
                </a:moveTo>
                <a:cubicBezTo>
                  <a:pt x="3983333" y="246443"/>
                  <a:pt x="3983333" y="246443"/>
                  <a:pt x="3983333" y="246443"/>
                </a:cubicBezTo>
                <a:cubicBezTo>
                  <a:pt x="4035177" y="328590"/>
                  <a:pt x="4035177" y="328590"/>
                  <a:pt x="4035177" y="328590"/>
                </a:cubicBezTo>
                <a:cubicBezTo>
                  <a:pt x="4058219" y="328590"/>
                  <a:pt x="4058219" y="328590"/>
                  <a:pt x="4058219" y="328590"/>
                </a:cubicBezTo>
                <a:cubicBezTo>
                  <a:pt x="4058219" y="354532"/>
                  <a:pt x="4058219" y="354532"/>
                  <a:pt x="4058219" y="354532"/>
                </a:cubicBezTo>
                <a:cubicBezTo>
                  <a:pt x="4063979" y="356694"/>
                  <a:pt x="4063979" y="356694"/>
                  <a:pt x="4063979" y="356694"/>
                </a:cubicBezTo>
                <a:cubicBezTo>
                  <a:pt x="4063979" y="471268"/>
                  <a:pt x="4063979" y="471268"/>
                  <a:pt x="4063979" y="471268"/>
                </a:cubicBezTo>
                <a:cubicBezTo>
                  <a:pt x="4084140" y="471268"/>
                  <a:pt x="4084140" y="471268"/>
                  <a:pt x="4084140" y="471268"/>
                </a:cubicBezTo>
                <a:cubicBezTo>
                  <a:pt x="4084140" y="607460"/>
                  <a:pt x="4084140" y="607460"/>
                  <a:pt x="4084140" y="607460"/>
                </a:cubicBezTo>
                <a:cubicBezTo>
                  <a:pt x="4107182" y="607460"/>
                  <a:pt x="4107182" y="607460"/>
                  <a:pt x="4107182" y="607460"/>
                </a:cubicBezTo>
                <a:cubicBezTo>
                  <a:pt x="4107182" y="730681"/>
                  <a:pt x="4107182" y="730681"/>
                  <a:pt x="4107182" y="730681"/>
                </a:cubicBezTo>
                <a:cubicBezTo>
                  <a:pt x="4144625" y="728519"/>
                  <a:pt x="4144625" y="728519"/>
                  <a:pt x="4144625" y="728519"/>
                </a:cubicBezTo>
                <a:cubicBezTo>
                  <a:pt x="4150385" y="717711"/>
                  <a:pt x="4150385" y="717711"/>
                  <a:pt x="4150385" y="717711"/>
                </a:cubicBezTo>
                <a:cubicBezTo>
                  <a:pt x="4170547" y="715549"/>
                  <a:pt x="4170547" y="715549"/>
                  <a:pt x="4170547" y="715549"/>
                </a:cubicBezTo>
                <a:cubicBezTo>
                  <a:pt x="4176307" y="724196"/>
                  <a:pt x="4176307" y="724196"/>
                  <a:pt x="4176307" y="724196"/>
                </a:cubicBezTo>
                <a:cubicBezTo>
                  <a:pt x="4205110" y="724196"/>
                  <a:pt x="4205110" y="724196"/>
                  <a:pt x="4205110" y="724196"/>
                </a:cubicBezTo>
                <a:lnTo>
                  <a:pt x="4205110" y="748011"/>
                </a:lnTo>
                <a:lnTo>
                  <a:pt x="4207549" y="733701"/>
                </a:lnTo>
                <a:cubicBezTo>
                  <a:pt x="4209221" y="723894"/>
                  <a:pt x="4211449" y="710818"/>
                  <a:pt x="4214422" y="693383"/>
                </a:cubicBezTo>
                <a:cubicBezTo>
                  <a:pt x="4214422" y="693383"/>
                  <a:pt x="4214422" y="693383"/>
                  <a:pt x="4208477" y="688734"/>
                </a:cubicBezTo>
                <a:cubicBezTo>
                  <a:pt x="4208477" y="688734"/>
                  <a:pt x="4208477" y="688734"/>
                  <a:pt x="4208477" y="681760"/>
                </a:cubicBezTo>
                <a:cubicBezTo>
                  <a:pt x="4208477" y="681760"/>
                  <a:pt x="4208477" y="681760"/>
                  <a:pt x="4217393" y="677111"/>
                </a:cubicBezTo>
                <a:cubicBezTo>
                  <a:pt x="4217393" y="677111"/>
                  <a:pt x="4217393" y="677111"/>
                  <a:pt x="4220365" y="663163"/>
                </a:cubicBezTo>
                <a:cubicBezTo>
                  <a:pt x="4220365" y="663163"/>
                  <a:pt x="4220365" y="663163"/>
                  <a:pt x="4226310" y="677111"/>
                </a:cubicBezTo>
                <a:cubicBezTo>
                  <a:pt x="4226310" y="677111"/>
                  <a:pt x="4226310" y="677111"/>
                  <a:pt x="4232254" y="681760"/>
                </a:cubicBezTo>
                <a:cubicBezTo>
                  <a:pt x="4232254" y="681760"/>
                  <a:pt x="4232254" y="681760"/>
                  <a:pt x="4232254" y="691059"/>
                </a:cubicBezTo>
                <a:cubicBezTo>
                  <a:pt x="4232254" y="691059"/>
                  <a:pt x="4232254" y="691059"/>
                  <a:pt x="4226310" y="693383"/>
                </a:cubicBezTo>
                <a:cubicBezTo>
                  <a:pt x="4226310" y="693383"/>
                  <a:pt x="4226310" y="693383"/>
                  <a:pt x="4241170" y="760798"/>
                </a:cubicBezTo>
                <a:cubicBezTo>
                  <a:pt x="4241170" y="760798"/>
                  <a:pt x="4241170" y="760798"/>
                  <a:pt x="4253058" y="760798"/>
                </a:cubicBezTo>
                <a:cubicBezTo>
                  <a:pt x="4253058" y="760798"/>
                  <a:pt x="4253058" y="760798"/>
                  <a:pt x="4261974" y="793343"/>
                </a:cubicBezTo>
                <a:cubicBezTo>
                  <a:pt x="4261974" y="793343"/>
                  <a:pt x="4261974" y="793343"/>
                  <a:pt x="4306554" y="800317"/>
                </a:cubicBezTo>
                <a:cubicBezTo>
                  <a:pt x="4306554" y="800317"/>
                  <a:pt x="4306554" y="800317"/>
                  <a:pt x="4306554" y="760798"/>
                </a:cubicBezTo>
                <a:cubicBezTo>
                  <a:pt x="4306554" y="760798"/>
                  <a:pt x="4306554" y="760798"/>
                  <a:pt x="4380854" y="760798"/>
                </a:cubicBezTo>
                <a:cubicBezTo>
                  <a:pt x="4380854" y="760798"/>
                  <a:pt x="4380854" y="760798"/>
                  <a:pt x="4410575" y="777071"/>
                </a:cubicBezTo>
                <a:cubicBezTo>
                  <a:pt x="4410575" y="777071"/>
                  <a:pt x="4410575" y="777071"/>
                  <a:pt x="4425435" y="777071"/>
                </a:cubicBezTo>
                <a:cubicBezTo>
                  <a:pt x="4425435" y="777071"/>
                  <a:pt x="4425435" y="777071"/>
                  <a:pt x="4440295" y="760798"/>
                </a:cubicBezTo>
                <a:cubicBezTo>
                  <a:pt x="4440295" y="760798"/>
                  <a:pt x="4440295" y="760798"/>
                  <a:pt x="4461099" y="760798"/>
                </a:cubicBezTo>
                <a:cubicBezTo>
                  <a:pt x="4461099" y="760798"/>
                  <a:pt x="4461099" y="760798"/>
                  <a:pt x="4461099" y="825888"/>
                </a:cubicBezTo>
                <a:cubicBezTo>
                  <a:pt x="4461099" y="825888"/>
                  <a:pt x="4461099" y="825888"/>
                  <a:pt x="4472987" y="828213"/>
                </a:cubicBezTo>
                <a:cubicBezTo>
                  <a:pt x="4472987" y="828213"/>
                  <a:pt x="4472987" y="828213"/>
                  <a:pt x="4472987" y="818914"/>
                </a:cubicBezTo>
                <a:cubicBezTo>
                  <a:pt x="4472987" y="818914"/>
                  <a:pt x="4472987" y="818914"/>
                  <a:pt x="4505680" y="818914"/>
                </a:cubicBezTo>
                <a:cubicBezTo>
                  <a:pt x="4505680" y="818914"/>
                  <a:pt x="4505680" y="818914"/>
                  <a:pt x="4505680" y="721279"/>
                </a:cubicBezTo>
                <a:cubicBezTo>
                  <a:pt x="4505680" y="721279"/>
                  <a:pt x="4505680" y="721279"/>
                  <a:pt x="4508651" y="718955"/>
                </a:cubicBezTo>
                <a:cubicBezTo>
                  <a:pt x="4508651" y="718955"/>
                  <a:pt x="4508651" y="718955"/>
                  <a:pt x="4577007" y="718955"/>
                </a:cubicBezTo>
                <a:cubicBezTo>
                  <a:pt x="4577007" y="718955"/>
                  <a:pt x="4577007" y="718955"/>
                  <a:pt x="4577007" y="707331"/>
                </a:cubicBezTo>
                <a:cubicBezTo>
                  <a:pt x="4577007" y="707331"/>
                  <a:pt x="4577007" y="707331"/>
                  <a:pt x="4606728" y="707331"/>
                </a:cubicBezTo>
                <a:cubicBezTo>
                  <a:pt x="4606728" y="707331"/>
                  <a:pt x="4606728" y="707331"/>
                  <a:pt x="4606728" y="698033"/>
                </a:cubicBezTo>
                <a:cubicBezTo>
                  <a:pt x="4606728" y="698033"/>
                  <a:pt x="4606728" y="698033"/>
                  <a:pt x="4666168" y="698033"/>
                </a:cubicBezTo>
                <a:cubicBezTo>
                  <a:pt x="4666168" y="698033"/>
                  <a:pt x="4666168" y="698033"/>
                  <a:pt x="4666168" y="718955"/>
                </a:cubicBezTo>
                <a:cubicBezTo>
                  <a:pt x="4666168" y="718955"/>
                  <a:pt x="4666168" y="718955"/>
                  <a:pt x="4689944" y="728253"/>
                </a:cubicBezTo>
                <a:cubicBezTo>
                  <a:pt x="4689944" y="728253"/>
                  <a:pt x="4689944" y="728253"/>
                  <a:pt x="4689944" y="758474"/>
                </a:cubicBezTo>
                <a:cubicBezTo>
                  <a:pt x="4689944" y="758474"/>
                  <a:pt x="4689944" y="758474"/>
                  <a:pt x="4704804" y="763123"/>
                </a:cubicBezTo>
                <a:cubicBezTo>
                  <a:pt x="4704804" y="763123"/>
                  <a:pt x="4704804" y="763123"/>
                  <a:pt x="4704804" y="753824"/>
                </a:cubicBezTo>
                <a:cubicBezTo>
                  <a:pt x="4704804" y="753824"/>
                  <a:pt x="4704804" y="753824"/>
                  <a:pt x="4716692" y="753824"/>
                </a:cubicBezTo>
                <a:cubicBezTo>
                  <a:pt x="4716692" y="753824"/>
                  <a:pt x="4716692" y="753824"/>
                  <a:pt x="4716692" y="746850"/>
                </a:cubicBezTo>
                <a:cubicBezTo>
                  <a:pt x="4716692" y="746850"/>
                  <a:pt x="4716692" y="746850"/>
                  <a:pt x="4704804" y="746850"/>
                </a:cubicBezTo>
                <a:cubicBezTo>
                  <a:pt x="4704804" y="746850"/>
                  <a:pt x="4704804" y="746850"/>
                  <a:pt x="4704804" y="737552"/>
                </a:cubicBezTo>
                <a:cubicBezTo>
                  <a:pt x="4704804" y="737552"/>
                  <a:pt x="4704804" y="737552"/>
                  <a:pt x="4716692" y="737552"/>
                </a:cubicBezTo>
                <a:cubicBezTo>
                  <a:pt x="4716692" y="737552"/>
                  <a:pt x="4716692" y="737552"/>
                  <a:pt x="4716692" y="728253"/>
                </a:cubicBezTo>
                <a:cubicBezTo>
                  <a:pt x="4716692" y="728253"/>
                  <a:pt x="4716692" y="728253"/>
                  <a:pt x="4704804" y="728253"/>
                </a:cubicBezTo>
                <a:cubicBezTo>
                  <a:pt x="4704804" y="728253"/>
                  <a:pt x="4704804" y="728253"/>
                  <a:pt x="4704804" y="718955"/>
                </a:cubicBezTo>
                <a:cubicBezTo>
                  <a:pt x="4704804" y="718955"/>
                  <a:pt x="4704804" y="718955"/>
                  <a:pt x="4716692" y="718955"/>
                </a:cubicBezTo>
                <a:cubicBezTo>
                  <a:pt x="4716692" y="718955"/>
                  <a:pt x="4716692" y="718955"/>
                  <a:pt x="4716692" y="711981"/>
                </a:cubicBezTo>
                <a:cubicBezTo>
                  <a:pt x="4716692" y="711981"/>
                  <a:pt x="4716692" y="711981"/>
                  <a:pt x="4704804" y="711981"/>
                </a:cubicBezTo>
                <a:cubicBezTo>
                  <a:pt x="4704804" y="711981"/>
                  <a:pt x="4704804" y="711981"/>
                  <a:pt x="4704804" y="702682"/>
                </a:cubicBezTo>
                <a:cubicBezTo>
                  <a:pt x="4704804" y="702682"/>
                  <a:pt x="4704804" y="702682"/>
                  <a:pt x="4716692" y="702682"/>
                </a:cubicBezTo>
                <a:cubicBezTo>
                  <a:pt x="4716692" y="702682"/>
                  <a:pt x="4716692" y="702682"/>
                  <a:pt x="4716692" y="693383"/>
                </a:cubicBezTo>
                <a:cubicBezTo>
                  <a:pt x="4716692" y="693383"/>
                  <a:pt x="4716692" y="693383"/>
                  <a:pt x="4704804" y="693383"/>
                </a:cubicBezTo>
                <a:cubicBezTo>
                  <a:pt x="4704804" y="693383"/>
                  <a:pt x="4704804" y="693383"/>
                  <a:pt x="4704804" y="686409"/>
                </a:cubicBezTo>
                <a:cubicBezTo>
                  <a:pt x="4704804" y="686409"/>
                  <a:pt x="4704804" y="686409"/>
                  <a:pt x="4716692" y="686409"/>
                </a:cubicBezTo>
                <a:cubicBezTo>
                  <a:pt x="4716692" y="686409"/>
                  <a:pt x="4716692" y="686409"/>
                  <a:pt x="4716692" y="677111"/>
                </a:cubicBezTo>
                <a:cubicBezTo>
                  <a:pt x="4716692" y="677111"/>
                  <a:pt x="4716692" y="677111"/>
                  <a:pt x="4704804" y="677111"/>
                </a:cubicBezTo>
                <a:cubicBezTo>
                  <a:pt x="4704804" y="677111"/>
                  <a:pt x="4704804" y="677111"/>
                  <a:pt x="4704804" y="667812"/>
                </a:cubicBezTo>
                <a:cubicBezTo>
                  <a:pt x="4704804" y="667812"/>
                  <a:pt x="4704804" y="667812"/>
                  <a:pt x="4716692" y="667812"/>
                </a:cubicBezTo>
                <a:cubicBezTo>
                  <a:pt x="4716692" y="667812"/>
                  <a:pt x="4716692" y="667812"/>
                  <a:pt x="4716692" y="658514"/>
                </a:cubicBezTo>
                <a:cubicBezTo>
                  <a:pt x="4716692" y="658514"/>
                  <a:pt x="4716692" y="658514"/>
                  <a:pt x="4704804" y="658514"/>
                </a:cubicBezTo>
                <a:cubicBezTo>
                  <a:pt x="4704804" y="658514"/>
                  <a:pt x="4704804" y="658514"/>
                  <a:pt x="4704804" y="651540"/>
                </a:cubicBezTo>
                <a:cubicBezTo>
                  <a:pt x="4704804" y="651540"/>
                  <a:pt x="4704804" y="651540"/>
                  <a:pt x="4716692" y="651540"/>
                </a:cubicBezTo>
                <a:cubicBezTo>
                  <a:pt x="4716692" y="651540"/>
                  <a:pt x="4716692" y="651540"/>
                  <a:pt x="4716692" y="642241"/>
                </a:cubicBezTo>
                <a:cubicBezTo>
                  <a:pt x="4716692" y="642241"/>
                  <a:pt x="4716692" y="642241"/>
                  <a:pt x="4704804" y="642241"/>
                </a:cubicBezTo>
                <a:cubicBezTo>
                  <a:pt x="4704804" y="642241"/>
                  <a:pt x="4704804" y="642241"/>
                  <a:pt x="4704804" y="632943"/>
                </a:cubicBezTo>
                <a:cubicBezTo>
                  <a:pt x="4704804" y="632943"/>
                  <a:pt x="4704804" y="632943"/>
                  <a:pt x="4716692" y="632943"/>
                </a:cubicBezTo>
                <a:cubicBezTo>
                  <a:pt x="4716692" y="632943"/>
                  <a:pt x="4716692" y="632943"/>
                  <a:pt x="4716692" y="625969"/>
                </a:cubicBezTo>
                <a:cubicBezTo>
                  <a:pt x="4716692" y="625969"/>
                  <a:pt x="4716692" y="625969"/>
                  <a:pt x="4704804" y="625969"/>
                </a:cubicBezTo>
                <a:cubicBezTo>
                  <a:pt x="4704804" y="625969"/>
                  <a:pt x="4704804" y="625969"/>
                  <a:pt x="4704804" y="616670"/>
                </a:cubicBezTo>
                <a:cubicBezTo>
                  <a:pt x="4704804" y="616670"/>
                  <a:pt x="4704804" y="616670"/>
                  <a:pt x="4716692" y="616670"/>
                </a:cubicBezTo>
                <a:cubicBezTo>
                  <a:pt x="4716692" y="616670"/>
                  <a:pt x="4716692" y="616670"/>
                  <a:pt x="4716692" y="607371"/>
                </a:cubicBezTo>
                <a:cubicBezTo>
                  <a:pt x="4716692" y="607371"/>
                  <a:pt x="4716692" y="607371"/>
                  <a:pt x="4704804" y="607371"/>
                </a:cubicBezTo>
                <a:cubicBezTo>
                  <a:pt x="4704804" y="607371"/>
                  <a:pt x="4704804" y="607371"/>
                  <a:pt x="4704804" y="598073"/>
                </a:cubicBezTo>
                <a:cubicBezTo>
                  <a:pt x="4704804" y="598073"/>
                  <a:pt x="4704804" y="598073"/>
                  <a:pt x="4716692" y="598073"/>
                </a:cubicBezTo>
                <a:cubicBezTo>
                  <a:pt x="4716692" y="598073"/>
                  <a:pt x="4716692" y="598073"/>
                  <a:pt x="4716692" y="591099"/>
                </a:cubicBezTo>
                <a:cubicBezTo>
                  <a:pt x="4716692" y="591099"/>
                  <a:pt x="4716692" y="591099"/>
                  <a:pt x="4704804" y="591099"/>
                </a:cubicBezTo>
                <a:cubicBezTo>
                  <a:pt x="4704804" y="591099"/>
                  <a:pt x="4704804" y="591099"/>
                  <a:pt x="4704804" y="581800"/>
                </a:cubicBezTo>
                <a:cubicBezTo>
                  <a:pt x="4704804" y="581800"/>
                  <a:pt x="4704804" y="581800"/>
                  <a:pt x="4716692" y="581800"/>
                </a:cubicBezTo>
                <a:cubicBezTo>
                  <a:pt x="4716692" y="581800"/>
                  <a:pt x="4716692" y="581800"/>
                  <a:pt x="4716692" y="572502"/>
                </a:cubicBezTo>
                <a:cubicBezTo>
                  <a:pt x="4716692" y="572502"/>
                  <a:pt x="4716692" y="572502"/>
                  <a:pt x="4704804" y="572502"/>
                </a:cubicBezTo>
                <a:cubicBezTo>
                  <a:pt x="4704804" y="572502"/>
                  <a:pt x="4704804" y="572502"/>
                  <a:pt x="4704804" y="563203"/>
                </a:cubicBezTo>
                <a:cubicBezTo>
                  <a:pt x="4704804" y="563203"/>
                  <a:pt x="4704804" y="563203"/>
                  <a:pt x="4716692" y="563203"/>
                </a:cubicBezTo>
                <a:cubicBezTo>
                  <a:pt x="4716692" y="563203"/>
                  <a:pt x="4716692" y="563203"/>
                  <a:pt x="4716692" y="556229"/>
                </a:cubicBezTo>
                <a:cubicBezTo>
                  <a:pt x="4716692" y="556229"/>
                  <a:pt x="4716692" y="556229"/>
                  <a:pt x="4704804" y="556229"/>
                </a:cubicBezTo>
                <a:cubicBezTo>
                  <a:pt x="4704804" y="556229"/>
                  <a:pt x="4704804" y="556229"/>
                  <a:pt x="4704804" y="546931"/>
                </a:cubicBezTo>
                <a:cubicBezTo>
                  <a:pt x="4704804" y="546931"/>
                  <a:pt x="4704804" y="546931"/>
                  <a:pt x="4716692" y="546931"/>
                </a:cubicBezTo>
                <a:cubicBezTo>
                  <a:pt x="4716692" y="546931"/>
                  <a:pt x="4716692" y="546931"/>
                  <a:pt x="4704804" y="532983"/>
                </a:cubicBezTo>
                <a:cubicBezTo>
                  <a:pt x="4704804" y="532983"/>
                  <a:pt x="4704804" y="532983"/>
                  <a:pt x="4704804" y="495788"/>
                </a:cubicBezTo>
                <a:cubicBezTo>
                  <a:pt x="4704804" y="495788"/>
                  <a:pt x="4704804" y="495788"/>
                  <a:pt x="4903929" y="495788"/>
                </a:cubicBezTo>
                <a:cubicBezTo>
                  <a:pt x="4903929" y="495788"/>
                  <a:pt x="4903929" y="495788"/>
                  <a:pt x="4921761" y="516710"/>
                </a:cubicBezTo>
                <a:cubicBezTo>
                  <a:pt x="4921761" y="516710"/>
                  <a:pt x="4921761" y="516710"/>
                  <a:pt x="4921761" y="563203"/>
                </a:cubicBezTo>
                <a:cubicBezTo>
                  <a:pt x="4921761" y="563203"/>
                  <a:pt x="4921761" y="563203"/>
                  <a:pt x="4909873" y="563203"/>
                </a:cubicBezTo>
                <a:cubicBezTo>
                  <a:pt x="4909873" y="563203"/>
                  <a:pt x="4909873" y="563203"/>
                  <a:pt x="4909873" y="572502"/>
                </a:cubicBezTo>
                <a:cubicBezTo>
                  <a:pt x="4909873" y="572502"/>
                  <a:pt x="4909873" y="572502"/>
                  <a:pt x="4921761" y="572502"/>
                </a:cubicBezTo>
                <a:cubicBezTo>
                  <a:pt x="4921761" y="572502"/>
                  <a:pt x="4921761" y="572502"/>
                  <a:pt x="4921761" y="581800"/>
                </a:cubicBezTo>
                <a:cubicBezTo>
                  <a:pt x="4921761" y="581800"/>
                  <a:pt x="4921761" y="581800"/>
                  <a:pt x="4909873" y="581800"/>
                </a:cubicBezTo>
                <a:cubicBezTo>
                  <a:pt x="4909873" y="581800"/>
                  <a:pt x="4909873" y="581800"/>
                  <a:pt x="4909873" y="591099"/>
                </a:cubicBezTo>
                <a:cubicBezTo>
                  <a:pt x="4909873" y="591099"/>
                  <a:pt x="4909873" y="591099"/>
                  <a:pt x="4921761" y="591099"/>
                </a:cubicBezTo>
                <a:cubicBezTo>
                  <a:pt x="4921761" y="591099"/>
                  <a:pt x="4921761" y="591099"/>
                  <a:pt x="4921761" y="598073"/>
                </a:cubicBezTo>
                <a:cubicBezTo>
                  <a:pt x="4921761" y="598073"/>
                  <a:pt x="4921761" y="598073"/>
                  <a:pt x="4909873" y="598073"/>
                </a:cubicBezTo>
                <a:cubicBezTo>
                  <a:pt x="4909873" y="598073"/>
                  <a:pt x="4909873" y="598073"/>
                  <a:pt x="4909873" y="607371"/>
                </a:cubicBezTo>
                <a:cubicBezTo>
                  <a:pt x="4909873" y="607371"/>
                  <a:pt x="4909873" y="607371"/>
                  <a:pt x="4921761" y="607371"/>
                </a:cubicBezTo>
                <a:cubicBezTo>
                  <a:pt x="4921761" y="607371"/>
                  <a:pt x="4921761" y="607371"/>
                  <a:pt x="4921761" y="616670"/>
                </a:cubicBezTo>
                <a:cubicBezTo>
                  <a:pt x="4921761" y="616670"/>
                  <a:pt x="4921761" y="616670"/>
                  <a:pt x="4909873" y="616670"/>
                </a:cubicBezTo>
                <a:cubicBezTo>
                  <a:pt x="4909873" y="616670"/>
                  <a:pt x="4909873" y="616670"/>
                  <a:pt x="4909873" y="625969"/>
                </a:cubicBezTo>
                <a:cubicBezTo>
                  <a:pt x="4909873" y="625969"/>
                  <a:pt x="4909873" y="625969"/>
                  <a:pt x="4921761" y="625969"/>
                </a:cubicBezTo>
                <a:cubicBezTo>
                  <a:pt x="4921761" y="625969"/>
                  <a:pt x="4921761" y="625969"/>
                  <a:pt x="4921761" y="632943"/>
                </a:cubicBezTo>
                <a:cubicBezTo>
                  <a:pt x="4921761" y="632943"/>
                  <a:pt x="4921761" y="632943"/>
                  <a:pt x="4909873" y="632943"/>
                </a:cubicBezTo>
                <a:cubicBezTo>
                  <a:pt x="4909873" y="632943"/>
                  <a:pt x="4909873" y="632943"/>
                  <a:pt x="4909873" y="642241"/>
                </a:cubicBezTo>
                <a:cubicBezTo>
                  <a:pt x="4909873" y="642241"/>
                  <a:pt x="4909873" y="642241"/>
                  <a:pt x="4921761" y="642241"/>
                </a:cubicBezTo>
                <a:cubicBezTo>
                  <a:pt x="4921761" y="642241"/>
                  <a:pt x="4921761" y="642241"/>
                  <a:pt x="4921761" y="651540"/>
                </a:cubicBezTo>
                <a:cubicBezTo>
                  <a:pt x="4921761" y="651540"/>
                  <a:pt x="4921761" y="651540"/>
                  <a:pt x="4909873" y="651540"/>
                </a:cubicBezTo>
                <a:cubicBezTo>
                  <a:pt x="4909873" y="651540"/>
                  <a:pt x="4909873" y="651540"/>
                  <a:pt x="4909873" y="658514"/>
                </a:cubicBezTo>
                <a:cubicBezTo>
                  <a:pt x="4909873" y="658514"/>
                  <a:pt x="4909873" y="658514"/>
                  <a:pt x="4921761" y="658514"/>
                </a:cubicBezTo>
                <a:cubicBezTo>
                  <a:pt x="4921761" y="658514"/>
                  <a:pt x="4921761" y="658514"/>
                  <a:pt x="4921761" y="667812"/>
                </a:cubicBezTo>
                <a:cubicBezTo>
                  <a:pt x="4921761" y="667812"/>
                  <a:pt x="4921761" y="667812"/>
                  <a:pt x="4909873" y="667812"/>
                </a:cubicBezTo>
                <a:cubicBezTo>
                  <a:pt x="4909873" y="667812"/>
                  <a:pt x="4909873" y="667812"/>
                  <a:pt x="4909873" y="677111"/>
                </a:cubicBezTo>
                <a:cubicBezTo>
                  <a:pt x="4909873" y="677111"/>
                  <a:pt x="4909873" y="677111"/>
                  <a:pt x="4921761" y="677111"/>
                </a:cubicBezTo>
                <a:cubicBezTo>
                  <a:pt x="4921761" y="677111"/>
                  <a:pt x="4921761" y="677111"/>
                  <a:pt x="4921761" y="686409"/>
                </a:cubicBezTo>
                <a:cubicBezTo>
                  <a:pt x="4921761" y="686409"/>
                  <a:pt x="4921761" y="686409"/>
                  <a:pt x="4909873" y="686409"/>
                </a:cubicBezTo>
                <a:cubicBezTo>
                  <a:pt x="4909873" y="686409"/>
                  <a:pt x="4909873" y="686409"/>
                  <a:pt x="4909873" y="693383"/>
                </a:cubicBezTo>
                <a:cubicBezTo>
                  <a:pt x="4909873" y="693383"/>
                  <a:pt x="4909873" y="693383"/>
                  <a:pt x="4921761" y="693383"/>
                </a:cubicBezTo>
                <a:cubicBezTo>
                  <a:pt x="4921761" y="693383"/>
                  <a:pt x="4921761" y="693383"/>
                  <a:pt x="4921761" y="702682"/>
                </a:cubicBezTo>
                <a:cubicBezTo>
                  <a:pt x="4921761" y="702682"/>
                  <a:pt x="4921761" y="702682"/>
                  <a:pt x="4909873" y="702682"/>
                </a:cubicBezTo>
                <a:cubicBezTo>
                  <a:pt x="4909873" y="702682"/>
                  <a:pt x="4909873" y="702682"/>
                  <a:pt x="4909873" y="711981"/>
                </a:cubicBezTo>
                <a:cubicBezTo>
                  <a:pt x="4909873" y="711981"/>
                  <a:pt x="4909873" y="711981"/>
                  <a:pt x="4921761" y="711981"/>
                </a:cubicBezTo>
                <a:cubicBezTo>
                  <a:pt x="4921761" y="711981"/>
                  <a:pt x="4921761" y="711981"/>
                  <a:pt x="4921761" y="718955"/>
                </a:cubicBezTo>
                <a:cubicBezTo>
                  <a:pt x="4921761" y="718955"/>
                  <a:pt x="4921761" y="718955"/>
                  <a:pt x="4909873" y="718955"/>
                </a:cubicBezTo>
                <a:cubicBezTo>
                  <a:pt x="4909873" y="718955"/>
                  <a:pt x="4909873" y="718955"/>
                  <a:pt x="4909873" y="728253"/>
                </a:cubicBezTo>
                <a:cubicBezTo>
                  <a:pt x="4909873" y="728253"/>
                  <a:pt x="4909873" y="728253"/>
                  <a:pt x="4921761" y="728253"/>
                </a:cubicBezTo>
                <a:cubicBezTo>
                  <a:pt x="4921761" y="728253"/>
                  <a:pt x="4921761" y="728253"/>
                  <a:pt x="4921761" y="737552"/>
                </a:cubicBezTo>
                <a:cubicBezTo>
                  <a:pt x="4921761" y="737552"/>
                  <a:pt x="4921761" y="737552"/>
                  <a:pt x="4909873" y="737552"/>
                </a:cubicBezTo>
                <a:cubicBezTo>
                  <a:pt x="4909873" y="737552"/>
                  <a:pt x="4909873" y="737552"/>
                  <a:pt x="4909873" y="746850"/>
                </a:cubicBezTo>
                <a:cubicBezTo>
                  <a:pt x="4909873" y="746850"/>
                  <a:pt x="4909873" y="746850"/>
                  <a:pt x="4921761" y="746850"/>
                </a:cubicBezTo>
                <a:cubicBezTo>
                  <a:pt x="4921761" y="746850"/>
                  <a:pt x="4921761" y="746850"/>
                  <a:pt x="4921761" y="753824"/>
                </a:cubicBezTo>
                <a:cubicBezTo>
                  <a:pt x="4921761" y="753824"/>
                  <a:pt x="4921761" y="753824"/>
                  <a:pt x="4909873" y="753824"/>
                </a:cubicBezTo>
                <a:cubicBezTo>
                  <a:pt x="4909873" y="753824"/>
                  <a:pt x="4909873" y="753824"/>
                  <a:pt x="4909873" y="763123"/>
                </a:cubicBezTo>
                <a:cubicBezTo>
                  <a:pt x="4909873" y="763123"/>
                  <a:pt x="4909873" y="763123"/>
                  <a:pt x="4942565" y="784045"/>
                </a:cubicBezTo>
                <a:cubicBezTo>
                  <a:pt x="4942565" y="784045"/>
                  <a:pt x="4942565" y="784045"/>
                  <a:pt x="4942565" y="788694"/>
                </a:cubicBezTo>
                <a:cubicBezTo>
                  <a:pt x="4942565" y="788694"/>
                  <a:pt x="4942565" y="788694"/>
                  <a:pt x="4930677" y="788694"/>
                </a:cubicBezTo>
                <a:cubicBezTo>
                  <a:pt x="4930677" y="788694"/>
                  <a:pt x="4930677" y="788694"/>
                  <a:pt x="4930677" y="814265"/>
                </a:cubicBezTo>
                <a:cubicBezTo>
                  <a:pt x="4930677" y="814265"/>
                  <a:pt x="4930677" y="814265"/>
                  <a:pt x="4942565" y="814265"/>
                </a:cubicBezTo>
                <a:cubicBezTo>
                  <a:pt x="4942565" y="814265"/>
                  <a:pt x="4942565" y="814265"/>
                  <a:pt x="4942565" y="802642"/>
                </a:cubicBezTo>
                <a:cubicBezTo>
                  <a:pt x="4942565" y="802642"/>
                  <a:pt x="4942565" y="802642"/>
                  <a:pt x="4954454" y="797993"/>
                </a:cubicBezTo>
                <a:cubicBezTo>
                  <a:pt x="4954454" y="797993"/>
                  <a:pt x="4954454" y="797993"/>
                  <a:pt x="4975258" y="797993"/>
                </a:cubicBezTo>
                <a:cubicBezTo>
                  <a:pt x="4975258" y="797993"/>
                  <a:pt x="4975258" y="797993"/>
                  <a:pt x="4975258" y="807291"/>
                </a:cubicBezTo>
                <a:cubicBezTo>
                  <a:pt x="4975258" y="807291"/>
                  <a:pt x="4975258" y="807291"/>
                  <a:pt x="4993090" y="807291"/>
                </a:cubicBezTo>
                <a:cubicBezTo>
                  <a:pt x="4993090" y="807291"/>
                  <a:pt x="4993090" y="807291"/>
                  <a:pt x="4993090" y="811940"/>
                </a:cubicBezTo>
                <a:cubicBezTo>
                  <a:pt x="4993090" y="811940"/>
                  <a:pt x="4993090" y="811940"/>
                  <a:pt x="5004978" y="811940"/>
                </a:cubicBezTo>
                <a:cubicBezTo>
                  <a:pt x="5004978" y="811940"/>
                  <a:pt x="5004978" y="811940"/>
                  <a:pt x="5037670" y="844486"/>
                </a:cubicBezTo>
                <a:cubicBezTo>
                  <a:pt x="5037670" y="844486"/>
                  <a:pt x="5037670" y="844486"/>
                  <a:pt x="5037670" y="879355"/>
                </a:cubicBezTo>
                <a:cubicBezTo>
                  <a:pt x="5037670" y="879355"/>
                  <a:pt x="5037670" y="879355"/>
                  <a:pt x="5049558" y="879355"/>
                </a:cubicBezTo>
                <a:cubicBezTo>
                  <a:pt x="5049558" y="879355"/>
                  <a:pt x="5049558" y="879355"/>
                  <a:pt x="5049558" y="863083"/>
                </a:cubicBezTo>
                <a:cubicBezTo>
                  <a:pt x="5049558" y="863083"/>
                  <a:pt x="5049558" y="863083"/>
                  <a:pt x="5058474" y="863083"/>
                </a:cubicBezTo>
                <a:cubicBezTo>
                  <a:pt x="5058474" y="863083"/>
                  <a:pt x="5058474" y="863083"/>
                  <a:pt x="5058474" y="872381"/>
                </a:cubicBezTo>
                <a:cubicBezTo>
                  <a:pt x="5058474" y="872381"/>
                  <a:pt x="5058474" y="872381"/>
                  <a:pt x="5064418" y="872381"/>
                </a:cubicBezTo>
                <a:cubicBezTo>
                  <a:pt x="5064418" y="872381"/>
                  <a:pt x="5064418" y="872381"/>
                  <a:pt x="5064418" y="874706"/>
                </a:cubicBezTo>
                <a:cubicBezTo>
                  <a:pt x="5064418" y="874706"/>
                  <a:pt x="5064418" y="874706"/>
                  <a:pt x="5070363" y="874706"/>
                </a:cubicBezTo>
                <a:cubicBezTo>
                  <a:pt x="5070363" y="874706"/>
                  <a:pt x="5070363" y="874706"/>
                  <a:pt x="5070363" y="823564"/>
                </a:cubicBezTo>
                <a:cubicBezTo>
                  <a:pt x="5070363" y="823564"/>
                  <a:pt x="5070363" y="823564"/>
                  <a:pt x="5120886" y="823564"/>
                </a:cubicBezTo>
                <a:cubicBezTo>
                  <a:pt x="5120886" y="823564"/>
                  <a:pt x="5120886" y="823564"/>
                  <a:pt x="5120886" y="749175"/>
                </a:cubicBezTo>
                <a:cubicBezTo>
                  <a:pt x="5120886" y="749175"/>
                  <a:pt x="5120886" y="749175"/>
                  <a:pt x="5168439" y="749175"/>
                </a:cubicBezTo>
                <a:cubicBezTo>
                  <a:pt x="5168439" y="749175"/>
                  <a:pt x="5168439" y="749175"/>
                  <a:pt x="5168439" y="742201"/>
                </a:cubicBezTo>
                <a:cubicBezTo>
                  <a:pt x="5168439" y="742201"/>
                  <a:pt x="5168439" y="742201"/>
                  <a:pt x="5198159" y="742201"/>
                </a:cubicBezTo>
                <a:cubicBezTo>
                  <a:pt x="5198159" y="742201"/>
                  <a:pt x="5198159" y="742201"/>
                  <a:pt x="5198159" y="702682"/>
                </a:cubicBezTo>
                <a:cubicBezTo>
                  <a:pt x="5198159" y="702682"/>
                  <a:pt x="5198159" y="702682"/>
                  <a:pt x="5192215" y="702682"/>
                </a:cubicBezTo>
                <a:cubicBezTo>
                  <a:pt x="5192215" y="702682"/>
                  <a:pt x="5192215" y="702682"/>
                  <a:pt x="5192215" y="688734"/>
                </a:cubicBezTo>
                <a:cubicBezTo>
                  <a:pt x="5192215" y="688734"/>
                  <a:pt x="5192215" y="688734"/>
                  <a:pt x="5198159" y="691059"/>
                </a:cubicBezTo>
                <a:cubicBezTo>
                  <a:pt x="5198159" y="691059"/>
                  <a:pt x="5198159" y="691059"/>
                  <a:pt x="5204103" y="667812"/>
                </a:cubicBezTo>
                <a:cubicBezTo>
                  <a:pt x="5204103" y="667812"/>
                  <a:pt x="5204103" y="667812"/>
                  <a:pt x="5210047" y="691059"/>
                </a:cubicBezTo>
                <a:cubicBezTo>
                  <a:pt x="5210047" y="691059"/>
                  <a:pt x="5210047" y="691059"/>
                  <a:pt x="5213019" y="688734"/>
                </a:cubicBezTo>
                <a:cubicBezTo>
                  <a:pt x="5213019" y="688734"/>
                  <a:pt x="5213019" y="688734"/>
                  <a:pt x="5215991" y="681760"/>
                </a:cubicBezTo>
                <a:cubicBezTo>
                  <a:pt x="5215991" y="681760"/>
                  <a:pt x="5215991" y="681760"/>
                  <a:pt x="5221935" y="672462"/>
                </a:cubicBezTo>
                <a:cubicBezTo>
                  <a:pt x="5221935" y="672462"/>
                  <a:pt x="5221935" y="672462"/>
                  <a:pt x="5227880" y="663163"/>
                </a:cubicBezTo>
                <a:cubicBezTo>
                  <a:pt x="5227880" y="663163"/>
                  <a:pt x="5227880" y="663163"/>
                  <a:pt x="5242740" y="656189"/>
                </a:cubicBezTo>
                <a:cubicBezTo>
                  <a:pt x="5242740" y="656189"/>
                  <a:pt x="5242740" y="656189"/>
                  <a:pt x="5260571" y="646890"/>
                </a:cubicBezTo>
                <a:cubicBezTo>
                  <a:pt x="5260571" y="646890"/>
                  <a:pt x="5260571" y="646890"/>
                  <a:pt x="5269487" y="637592"/>
                </a:cubicBezTo>
                <a:cubicBezTo>
                  <a:pt x="5269487" y="637592"/>
                  <a:pt x="5269487" y="637592"/>
                  <a:pt x="5275431" y="621319"/>
                </a:cubicBezTo>
                <a:cubicBezTo>
                  <a:pt x="5275431" y="621319"/>
                  <a:pt x="5275431" y="621319"/>
                  <a:pt x="5281376" y="637592"/>
                </a:cubicBezTo>
                <a:cubicBezTo>
                  <a:pt x="5281376" y="637592"/>
                  <a:pt x="5281376" y="637592"/>
                  <a:pt x="5287319" y="644566"/>
                </a:cubicBezTo>
                <a:cubicBezTo>
                  <a:pt x="5287319" y="644566"/>
                  <a:pt x="5287319" y="644566"/>
                  <a:pt x="5302179" y="653864"/>
                </a:cubicBezTo>
                <a:cubicBezTo>
                  <a:pt x="5302179" y="653864"/>
                  <a:pt x="5302179" y="653864"/>
                  <a:pt x="5314067" y="663163"/>
                </a:cubicBezTo>
                <a:cubicBezTo>
                  <a:pt x="5314067" y="663163"/>
                  <a:pt x="5314067" y="663163"/>
                  <a:pt x="5325956" y="672462"/>
                </a:cubicBezTo>
                <a:cubicBezTo>
                  <a:pt x="5325956" y="672462"/>
                  <a:pt x="5325956" y="672462"/>
                  <a:pt x="5328928" y="681760"/>
                </a:cubicBezTo>
                <a:cubicBezTo>
                  <a:pt x="5328928" y="681760"/>
                  <a:pt x="5328928" y="681760"/>
                  <a:pt x="5331900" y="691059"/>
                </a:cubicBezTo>
                <a:cubicBezTo>
                  <a:pt x="5331900" y="691059"/>
                  <a:pt x="5331900" y="691059"/>
                  <a:pt x="5337844" y="691059"/>
                </a:cubicBezTo>
                <a:cubicBezTo>
                  <a:pt x="5337844" y="691059"/>
                  <a:pt x="5337844" y="691059"/>
                  <a:pt x="5340816" y="667812"/>
                </a:cubicBezTo>
                <a:cubicBezTo>
                  <a:pt x="5340816" y="667812"/>
                  <a:pt x="5340816" y="667812"/>
                  <a:pt x="5346760" y="691059"/>
                </a:cubicBezTo>
                <a:cubicBezTo>
                  <a:pt x="5346760" y="691059"/>
                  <a:pt x="5346760" y="691059"/>
                  <a:pt x="5352704" y="691059"/>
                </a:cubicBezTo>
                <a:cubicBezTo>
                  <a:pt x="5352704" y="691059"/>
                  <a:pt x="5352704" y="691059"/>
                  <a:pt x="5352704" y="705007"/>
                </a:cubicBezTo>
                <a:cubicBezTo>
                  <a:pt x="5352704" y="705007"/>
                  <a:pt x="5352704" y="705007"/>
                  <a:pt x="5346760" y="705007"/>
                </a:cubicBezTo>
                <a:cubicBezTo>
                  <a:pt x="5346760" y="705007"/>
                  <a:pt x="5346760" y="705007"/>
                  <a:pt x="5346760" y="737552"/>
                </a:cubicBezTo>
                <a:cubicBezTo>
                  <a:pt x="5346760" y="737552"/>
                  <a:pt x="5346760" y="737552"/>
                  <a:pt x="5358648" y="737552"/>
                </a:cubicBezTo>
                <a:cubicBezTo>
                  <a:pt x="5358648" y="737552"/>
                  <a:pt x="5358648" y="737552"/>
                  <a:pt x="5358648" y="742201"/>
                </a:cubicBezTo>
                <a:cubicBezTo>
                  <a:pt x="5358648" y="742201"/>
                  <a:pt x="5358648" y="742201"/>
                  <a:pt x="5367564" y="742201"/>
                </a:cubicBezTo>
                <a:cubicBezTo>
                  <a:pt x="5367564" y="742201"/>
                  <a:pt x="5367564" y="742201"/>
                  <a:pt x="5367564" y="732902"/>
                </a:cubicBezTo>
                <a:cubicBezTo>
                  <a:pt x="5367564" y="732902"/>
                  <a:pt x="5367564" y="732902"/>
                  <a:pt x="5391340" y="732902"/>
                </a:cubicBezTo>
                <a:cubicBezTo>
                  <a:pt x="5391340" y="732902"/>
                  <a:pt x="5391340" y="732902"/>
                  <a:pt x="5391340" y="716630"/>
                </a:cubicBezTo>
                <a:cubicBezTo>
                  <a:pt x="5391340" y="716630"/>
                  <a:pt x="5391340" y="716630"/>
                  <a:pt x="5441864" y="716630"/>
                </a:cubicBezTo>
                <a:cubicBezTo>
                  <a:pt x="5441864" y="716630"/>
                  <a:pt x="5441864" y="716630"/>
                  <a:pt x="5441864" y="728253"/>
                </a:cubicBezTo>
                <a:cubicBezTo>
                  <a:pt x="5441864" y="728253"/>
                  <a:pt x="5441864" y="728253"/>
                  <a:pt x="5468612" y="728253"/>
                </a:cubicBezTo>
                <a:cubicBezTo>
                  <a:pt x="5468612" y="728253"/>
                  <a:pt x="5468612" y="728253"/>
                  <a:pt x="5468612" y="746850"/>
                </a:cubicBezTo>
                <a:cubicBezTo>
                  <a:pt x="5468612" y="746850"/>
                  <a:pt x="5468612" y="746850"/>
                  <a:pt x="5462668" y="746850"/>
                </a:cubicBezTo>
                <a:cubicBezTo>
                  <a:pt x="5462668" y="746850"/>
                  <a:pt x="5462668" y="746850"/>
                  <a:pt x="5462668" y="753824"/>
                </a:cubicBezTo>
                <a:cubicBezTo>
                  <a:pt x="5462668" y="753824"/>
                  <a:pt x="5462668" y="753824"/>
                  <a:pt x="5468612" y="753824"/>
                </a:cubicBezTo>
                <a:cubicBezTo>
                  <a:pt x="5468612" y="753824"/>
                  <a:pt x="5468612" y="753824"/>
                  <a:pt x="5468612" y="767772"/>
                </a:cubicBezTo>
                <a:cubicBezTo>
                  <a:pt x="5468612" y="767772"/>
                  <a:pt x="5468612" y="767772"/>
                  <a:pt x="5462668" y="772421"/>
                </a:cubicBezTo>
                <a:cubicBezTo>
                  <a:pt x="5462668" y="772421"/>
                  <a:pt x="5462668" y="772421"/>
                  <a:pt x="5462668" y="828213"/>
                </a:cubicBezTo>
                <a:cubicBezTo>
                  <a:pt x="5462668" y="828213"/>
                  <a:pt x="5462668" y="828213"/>
                  <a:pt x="5483472" y="828213"/>
                </a:cubicBezTo>
                <a:cubicBezTo>
                  <a:pt x="5483472" y="828213"/>
                  <a:pt x="5483472" y="828213"/>
                  <a:pt x="5483472" y="832862"/>
                </a:cubicBezTo>
                <a:cubicBezTo>
                  <a:pt x="5483472" y="832862"/>
                  <a:pt x="5483472" y="832862"/>
                  <a:pt x="5501305" y="832862"/>
                </a:cubicBezTo>
                <a:cubicBezTo>
                  <a:pt x="5501305" y="832862"/>
                  <a:pt x="5501305" y="832862"/>
                  <a:pt x="5501305" y="849135"/>
                </a:cubicBezTo>
                <a:cubicBezTo>
                  <a:pt x="5501305" y="849135"/>
                  <a:pt x="5501305" y="849135"/>
                  <a:pt x="5519137" y="849135"/>
                </a:cubicBezTo>
                <a:cubicBezTo>
                  <a:pt x="5519137" y="849135"/>
                  <a:pt x="5519137" y="849135"/>
                  <a:pt x="5519137" y="832862"/>
                </a:cubicBezTo>
                <a:cubicBezTo>
                  <a:pt x="5519137" y="832862"/>
                  <a:pt x="5519137" y="832862"/>
                  <a:pt x="5539941" y="823564"/>
                </a:cubicBezTo>
                <a:cubicBezTo>
                  <a:pt x="5539941" y="823564"/>
                  <a:pt x="5539941" y="823564"/>
                  <a:pt x="5539941" y="802642"/>
                </a:cubicBezTo>
                <a:cubicBezTo>
                  <a:pt x="5539941" y="802642"/>
                  <a:pt x="5539941" y="802642"/>
                  <a:pt x="5533997" y="802642"/>
                </a:cubicBezTo>
                <a:cubicBezTo>
                  <a:pt x="5533997" y="802642"/>
                  <a:pt x="5533997" y="802642"/>
                  <a:pt x="5533997" y="779395"/>
                </a:cubicBezTo>
                <a:cubicBezTo>
                  <a:pt x="5533997" y="779395"/>
                  <a:pt x="5533997" y="779395"/>
                  <a:pt x="5545885" y="779395"/>
                </a:cubicBezTo>
                <a:cubicBezTo>
                  <a:pt x="5545885" y="779395"/>
                  <a:pt x="5545885" y="779395"/>
                  <a:pt x="5545885" y="777071"/>
                </a:cubicBezTo>
                <a:cubicBezTo>
                  <a:pt x="5545885" y="777071"/>
                  <a:pt x="5545885" y="777071"/>
                  <a:pt x="5572634" y="777071"/>
                </a:cubicBezTo>
                <a:cubicBezTo>
                  <a:pt x="5572634" y="777071"/>
                  <a:pt x="5572634" y="777071"/>
                  <a:pt x="5572634" y="767772"/>
                </a:cubicBezTo>
                <a:cubicBezTo>
                  <a:pt x="5572634" y="767772"/>
                  <a:pt x="5572634" y="767772"/>
                  <a:pt x="5590465" y="767772"/>
                </a:cubicBezTo>
                <a:cubicBezTo>
                  <a:pt x="5590465" y="767772"/>
                  <a:pt x="5590465" y="767772"/>
                  <a:pt x="5590465" y="651540"/>
                </a:cubicBezTo>
                <a:cubicBezTo>
                  <a:pt x="5590465" y="651540"/>
                  <a:pt x="5590465" y="651540"/>
                  <a:pt x="5602353" y="651540"/>
                </a:cubicBezTo>
                <a:cubicBezTo>
                  <a:pt x="5602353" y="651540"/>
                  <a:pt x="5602353" y="651540"/>
                  <a:pt x="5602353" y="632943"/>
                </a:cubicBezTo>
                <a:cubicBezTo>
                  <a:pt x="5602353" y="632943"/>
                  <a:pt x="5602353" y="632943"/>
                  <a:pt x="5605325" y="632943"/>
                </a:cubicBezTo>
                <a:cubicBezTo>
                  <a:pt x="5605325" y="632943"/>
                  <a:pt x="5605325" y="632943"/>
                  <a:pt x="5605325" y="586450"/>
                </a:cubicBezTo>
                <a:cubicBezTo>
                  <a:pt x="5605325" y="586450"/>
                  <a:pt x="5605325" y="586450"/>
                  <a:pt x="5617213" y="586450"/>
                </a:cubicBezTo>
                <a:cubicBezTo>
                  <a:pt x="5617213" y="586450"/>
                  <a:pt x="5617213" y="586450"/>
                  <a:pt x="5617213" y="595748"/>
                </a:cubicBezTo>
                <a:cubicBezTo>
                  <a:pt x="5617213" y="595748"/>
                  <a:pt x="5617213" y="595748"/>
                  <a:pt x="5623157" y="595748"/>
                </a:cubicBezTo>
                <a:cubicBezTo>
                  <a:pt x="5623157" y="595748"/>
                  <a:pt x="5623157" y="595748"/>
                  <a:pt x="5623157" y="577151"/>
                </a:cubicBezTo>
                <a:cubicBezTo>
                  <a:pt x="5623157" y="577151"/>
                  <a:pt x="5623157" y="577151"/>
                  <a:pt x="5638017" y="572502"/>
                </a:cubicBezTo>
                <a:cubicBezTo>
                  <a:pt x="5638017" y="572502"/>
                  <a:pt x="5638017" y="572502"/>
                  <a:pt x="5649906" y="577151"/>
                </a:cubicBezTo>
                <a:cubicBezTo>
                  <a:pt x="5649906" y="577151"/>
                  <a:pt x="5649906" y="577151"/>
                  <a:pt x="5667737" y="577151"/>
                </a:cubicBezTo>
                <a:cubicBezTo>
                  <a:pt x="5667737" y="577151"/>
                  <a:pt x="5667737" y="577151"/>
                  <a:pt x="5667737" y="546931"/>
                </a:cubicBezTo>
                <a:cubicBezTo>
                  <a:pt x="5667737" y="546931"/>
                  <a:pt x="5667737" y="546931"/>
                  <a:pt x="5679626" y="546931"/>
                </a:cubicBezTo>
                <a:cubicBezTo>
                  <a:pt x="5679626" y="546931"/>
                  <a:pt x="5679626" y="546931"/>
                  <a:pt x="5679626" y="551580"/>
                </a:cubicBezTo>
                <a:cubicBezTo>
                  <a:pt x="5679626" y="551580"/>
                  <a:pt x="5679626" y="551580"/>
                  <a:pt x="5694486" y="551580"/>
                </a:cubicBezTo>
                <a:cubicBezTo>
                  <a:pt x="5694486" y="551580"/>
                  <a:pt x="5694486" y="551580"/>
                  <a:pt x="5694486" y="546931"/>
                </a:cubicBezTo>
                <a:cubicBezTo>
                  <a:pt x="5694486" y="546931"/>
                  <a:pt x="5694486" y="546931"/>
                  <a:pt x="5706374" y="546931"/>
                </a:cubicBezTo>
                <a:cubicBezTo>
                  <a:pt x="5706374" y="546931"/>
                  <a:pt x="5706374" y="546931"/>
                  <a:pt x="5706374" y="581800"/>
                </a:cubicBezTo>
                <a:cubicBezTo>
                  <a:pt x="5706374" y="581800"/>
                  <a:pt x="5706374" y="581800"/>
                  <a:pt x="5721234" y="591099"/>
                </a:cubicBezTo>
                <a:cubicBezTo>
                  <a:pt x="5721234" y="591099"/>
                  <a:pt x="5721234" y="591099"/>
                  <a:pt x="5721234" y="595748"/>
                </a:cubicBezTo>
                <a:cubicBezTo>
                  <a:pt x="5721234" y="595748"/>
                  <a:pt x="5721234" y="595748"/>
                  <a:pt x="5718262" y="595748"/>
                </a:cubicBezTo>
                <a:cubicBezTo>
                  <a:pt x="5718262" y="595748"/>
                  <a:pt x="5718262" y="595748"/>
                  <a:pt x="5718262" y="598073"/>
                </a:cubicBezTo>
                <a:cubicBezTo>
                  <a:pt x="5718262" y="598073"/>
                  <a:pt x="5718262" y="598073"/>
                  <a:pt x="5750954" y="598073"/>
                </a:cubicBezTo>
                <a:cubicBezTo>
                  <a:pt x="5750954" y="598073"/>
                  <a:pt x="5750954" y="598073"/>
                  <a:pt x="5750954" y="586450"/>
                </a:cubicBezTo>
                <a:cubicBezTo>
                  <a:pt x="5750954" y="586450"/>
                  <a:pt x="5750954" y="586450"/>
                  <a:pt x="5789590" y="577151"/>
                </a:cubicBezTo>
                <a:cubicBezTo>
                  <a:pt x="5789590" y="577151"/>
                  <a:pt x="5789590" y="577151"/>
                  <a:pt x="5789590" y="567852"/>
                </a:cubicBezTo>
                <a:cubicBezTo>
                  <a:pt x="5789590" y="567852"/>
                  <a:pt x="5789590" y="567852"/>
                  <a:pt x="5798506" y="567852"/>
                </a:cubicBezTo>
                <a:cubicBezTo>
                  <a:pt x="5798506" y="567852"/>
                  <a:pt x="5798506" y="567852"/>
                  <a:pt x="5798506" y="560878"/>
                </a:cubicBezTo>
                <a:cubicBezTo>
                  <a:pt x="5798506" y="560878"/>
                  <a:pt x="5798506" y="560878"/>
                  <a:pt x="5822283" y="560878"/>
                </a:cubicBezTo>
                <a:cubicBezTo>
                  <a:pt x="5822283" y="560878"/>
                  <a:pt x="5822283" y="560878"/>
                  <a:pt x="5822283" y="567852"/>
                </a:cubicBezTo>
                <a:cubicBezTo>
                  <a:pt x="5822283" y="567852"/>
                  <a:pt x="5822283" y="567852"/>
                  <a:pt x="5840114" y="567852"/>
                </a:cubicBezTo>
                <a:cubicBezTo>
                  <a:pt x="5840114" y="567852"/>
                  <a:pt x="5840114" y="567852"/>
                  <a:pt x="5840114" y="581800"/>
                </a:cubicBezTo>
                <a:cubicBezTo>
                  <a:pt x="5840114" y="581800"/>
                  <a:pt x="5840114" y="581800"/>
                  <a:pt x="5872807" y="581800"/>
                </a:cubicBezTo>
                <a:cubicBezTo>
                  <a:pt x="5872807" y="581800"/>
                  <a:pt x="5872807" y="581800"/>
                  <a:pt x="5872807" y="572502"/>
                </a:cubicBezTo>
                <a:cubicBezTo>
                  <a:pt x="5872807" y="572502"/>
                  <a:pt x="5872807" y="572502"/>
                  <a:pt x="5887667" y="572502"/>
                </a:cubicBezTo>
                <a:cubicBezTo>
                  <a:pt x="5887667" y="572502"/>
                  <a:pt x="5887667" y="572502"/>
                  <a:pt x="5887667" y="563203"/>
                </a:cubicBezTo>
                <a:cubicBezTo>
                  <a:pt x="5887667" y="563203"/>
                  <a:pt x="5887667" y="563203"/>
                  <a:pt x="5905499" y="563203"/>
                </a:cubicBezTo>
                <a:cubicBezTo>
                  <a:pt x="5905499" y="563203"/>
                  <a:pt x="5905499" y="563203"/>
                  <a:pt x="5905499" y="572502"/>
                </a:cubicBezTo>
                <a:cubicBezTo>
                  <a:pt x="5905499" y="572502"/>
                  <a:pt x="5905499" y="572502"/>
                  <a:pt x="5911443" y="572502"/>
                </a:cubicBezTo>
                <a:cubicBezTo>
                  <a:pt x="5911443" y="572502"/>
                  <a:pt x="5911443" y="572502"/>
                  <a:pt x="5911443" y="516710"/>
                </a:cubicBezTo>
                <a:cubicBezTo>
                  <a:pt x="5911443" y="516710"/>
                  <a:pt x="5911443" y="516710"/>
                  <a:pt x="6045184" y="516710"/>
                </a:cubicBezTo>
                <a:cubicBezTo>
                  <a:pt x="6045184" y="516710"/>
                  <a:pt x="6045184" y="516710"/>
                  <a:pt x="6045184" y="591099"/>
                </a:cubicBezTo>
                <a:cubicBezTo>
                  <a:pt x="6045184" y="591099"/>
                  <a:pt x="6045184" y="591099"/>
                  <a:pt x="6068960" y="591099"/>
                </a:cubicBezTo>
                <a:cubicBezTo>
                  <a:pt x="6068960" y="591099"/>
                  <a:pt x="6068960" y="591099"/>
                  <a:pt x="6068960" y="507412"/>
                </a:cubicBezTo>
                <a:cubicBezTo>
                  <a:pt x="6068960" y="507412"/>
                  <a:pt x="6068960" y="507412"/>
                  <a:pt x="6098680" y="495788"/>
                </a:cubicBezTo>
                <a:cubicBezTo>
                  <a:pt x="6098680" y="495788"/>
                  <a:pt x="6098680" y="495788"/>
                  <a:pt x="6137316" y="495788"/>
                </a:cubicBezTo>
                <a:cubicBezTo>
                  <a:pt x="6137316" y="495788"/>
                  <a:pt x="6137316" y="495788"/>
                  <a:pt x="6158120" y="481840"/>
                </a:cubicBezTo>
                <a:cubicBezTo>
                  <a:pt x="6158120" y="481840"/>
                  <a:pt x="6158120" y="481840"/>
                  <a:pt x="6208644" y="481840"/>
                </a:cubicBezTo>
                <a:cubicBezTo>
                  <a:pt x="6208644" y="481840"/>
                  <a:pt x="6208644" y="481840"/>
                  <a:pt x="6208644" y="495788"/>
                </a:cubicBezTo>
                <a:cubicBezTo>
                  <a:pt x="6208644" y="495788"/>
                  <a:pt x="6208644" y="495788"/>
                  <a:pt x="6259169" y="495788"/>
                </a:cubicBezTo>
                <a:cubicBezTo>
                  <a:pt x="6259169" y="495788"/>
                  <a:pt x="6259169" y="495788"/>
                  <a:pt x="6259169" y="586450"/>
                </a:cubicBezTo>
                <a:cubicBezTo>
                  <a:pt x="6259169" y="586450"/>
                  <a:pt x="6259169" y="586450"/>
                  <a:pt x="6274029" y="586450"/>
                </a:cubicBezTo>
                <a:cubicBezTo>
                  <a:pt x="6274029" y="586450"/>
                  <a:pt x="6274029" y="586450"/>
                  <a:pt x="6274029" y="718955"/>
                </a:cubicBezTo>
                <a:cubicBezTo>
                  <a:pt x="6274029" y="718955"/>
                  <a:pt x="6274029" y="718955"/>
                  <a:pt x="6297805" y="718955"/>
                </a:cubicBezTo>
                <a:cubicBezTo>
                  <a:pt x="6297805" y="718955"/>
                  <a:pt x="6297805" y="718955"/>
                  <a:pt x="6297805" y="632943"/>
                </a:cubicBezTo>
                <a:cubicBezTo>
                  <a:pt x="6297805" y="632943"/>
                  <a:pt x="6297805" y="632943"/>
                  <a:pt x="6306721" y="628293"/>
                </a:cubicBezTo>
                <a:cubicBezTo>
                  <a:pt x="6306721" y="628293"/>
                  <a:pt x="6306721" y="628293"/>
                  <a:pt x="6312665" y="628293"/>
                </a:cubicBezTo>
                <a:cubicBezTo>
                  <a:pt x="6312665" y="628293"/>
                  <a:pt x="6312665" y="628293"/>
                  <a:pt x="6312665" y="637592"/>
                </a:cubicBezTo>
                <a:cubicBezTo>
                  <a:pt x="6312665" y="637592"/>
                  <a:pt x="6312665" y="637592"/>
                  <a:pt x="6336441" y="628293"/>
                </a:cubicBezTo>
                <a:cubicBezTo>
                  <a:pt x="6336441" y="628293"/>
                  <a:pt x="6336441" y="628293"/>
                  <a:pt x="6357245" y="628293"/>
                </a:cubicBezTo>
                <a:cubicBezTo>
                  <a:pt x="6357245" y="628293"/>
                  <a:pt x="6357245" y="628293"/>
                  <a:pt x="6357245" y="786369"/>
                </a:cubicBezTo>
                <a:cubicBezTo>
                  <a:pt x="6357245" y="786369"/>
                  <a:pt x="6357245" y="786369"/>
                  <a:pt x="6398853" y="791019"/>
                </a:cubicBezTo>
                <a:cubicBezTo>
                  <a:pt x="6398853" y="788694"/>
                  <a:pt x="6398853" y="786369"/>
                  <a:pt x="6398853" y="784045"/>
                </a:cubicBezTo>
                <a:cubicBezTo>
                  <a:pt x="6413714" y="784045"/>
                  <a:pt x="6428574" y="784045"/>
                  <a:pt x="6443434" y="784045"/>
                </a:cubicBezTo>
                <a:cubicBezTo>
                  <a:pt x="6443434" y="772421"/>
                  <a:pt x="6443434" y="763123"/>
                  <a:pt x="6443434" y="753824"/>
                </a:cubicBezTo>
                <a:cubicBezTo>
                  <a:pt x="6446406" y="753824"/>
                  <a:pt x="6452350" y="753824"/>
                  <a:pt x="6455322" y="753824"/>
                </a:cubicBezTo>
                <a:cubicBezTo>
                  <a:pt x="6455322" y="739876"/>
                  <a:pt x="6455322" y="728253"/>
                  <a:pt x="6455322" y="714305"/>
                </a:cubicBezTo>
                <a:cubicBezTo>
                  <a:pt x="6458294" y="714305"/>
                  <a:pt x="6461266" y="714305"/>
                  <a:pt x="6464238" y="714305"/>
                </a:cubicBezTo>
                <a:cubicBezTo>
                  <a:pt x="6464238" y="700357"/>
                  <a:pt x="6464238" y="688734"/>
                  <a:pt x="6464238" y="674786"/>
                </a:cubicBezTo>
                <a:cubicBezTo>
                  <a:pt x="6470182" y="674786"/>
                  <a:pt x="6476126" y="674786"/>
                  <a:pt x="6485042" y="674786"/>
                </a:cubicBezTo>
                <a:cubicBezTo>
                  <a:pt x="6485042" y="674786"/>
                  <a:pt x="6485042" y="677111"/>
                  <a:pt x="6485042" y="677111"/>
                </a:cubicBezTo>
                <a:cubicBezTo>
                  <a:pt x="6505846" y="670137"/>
                  <a:pt x="6529622" y="660838"/>
                  <a:pt x="6550426" y="653864"/>
                </a:cubicBezTo>
                <a:cubicBezTo>
                  <a:pt x="6553398" y="646890"/>
                  <a:pt x="6553398" y="639917"/>
                  <a:pt x="6553398" y="632943"/>
                </a:cubicBezTo>
                <a:cubicBezTo>
                  <a:pt x="6556370" y="639917"/>
                  <a:pt x="6556370" y="646890"/>
                  <a:pt x="6559342" y="653864"/>
                </a:cubicBezTo>
                <a:cubicBezTo>
                  <a:pt x="6583118" y="663163"/>
                  <a:pt x="6603923" y="672462"/>
                  <a:pt x="6627699" y="681760"/>
                </a:cubicBezTo>
                <a:cubicBezTo>
                  <a:pt x="6627699" y="679436"/>
                  <a:pt x="6627699" y="677111"/>
                  <a:pt x="6627699" y="677111"/>
                </a:cubicBezTo>
                <a:cubicBezTo>
                  <a:pt x="6633643" y="677111"/>
                  <a:pt x="6639587" y="677111"/>
                  <a:pt x="6645531" y="677111"/>
                </a:cubicBezTo>
                <a:cubicBezTo>
                  <a:pt x="6645531" y="688734"/>
                  <a:pt x="6645531" y="702682"/>
                  <a:pt x="6645531" y="714305"/>
                </a:cubicBezTo>
                <a:cubicBezTo>
                  <a:pt x="6648503" y="714305"/>
                  <a:pt x="6651475" y="714305"/>
                  <a:pt x="6654447" y="714305"/>
                </a:cubicBezTo>
                <a:cubicBezTo>
                  <a:pt x="6654447" y="728253"/>
                  <a:pt x="6654447" y="742201"/>
                  <a:pt x="6654447" y="758474"/>
                </a:cubicBezTo>
                <a:cubicBezTo>
                  <a:pt x="6657419" y="758474"/>
                  <a:pt x="6660391" y="758474"/>
                  <a:pt x="6663363" y="758474"/>
                </a:cubicBezTo>
                <a:cubicBezTo>
                  <a:pt x="6663363" y="765448"/>
                  <a:pt x="6663363" y="772421"/>
                  <a:pt x="6663363" y="779395"/>
                </a:cubicBezTo>
                <a:cubicBezTo>
                  <a:pt x="6669307" y="779395"/>
                  <a:pt x="6675251" y="779395"/>
                  <a:pt x="6681195" y="779395"/>
                </a:cubicBezTo>
                <a:cubicBezTo>
                  <a:pt x="6681195" y="791019"/>
                  <a:pt x="6681195" y="800317"/>
                  <a:pt x="6681195" y="811940"/>
                </a:cubicBezTo>
                <a:cubicBezTo>
                  <a:pt x="6719831" y="809616"/>
                  <a:pt x="6755495" y="807291"/>
                  <a:pt x="6794132" y="804967"/>
                </a:cubicBezTo>
                <a:cubicBezTo>
                  <a:pt x="6794132" y="793343"/>
                  <a:pt x="6794132" y="784045"/>
                  <a:pt x="6794132" y="772421"/>
                </a:cubicBezTo>
                <a:cubicBezTo>
                  <a:pt x="6814936" y="772421"/>
                  <a:pt x="6835740" y="772421"/>
                  <a:pt x="6853572" y="772421"/>
                </a:cubicBezTo>
                <a:cubicBezTo>
                  <a:pt x="6853572" y="765448"/>
                  <a:pt x="6853572" y="760798"/>
                  <a:pt x="6853572" y="753824"/>
                </a:cubicBezTo>
                <a:cubicBezTo>
                  <a:pt x="6895180" y="753824"/>
                  <a:pt x="6936788" y="753824"/>
                  <a:pt x="6978397" y="753824"/>
                </a:cubicBezTo>
                <a:cubicBezTo>
                  <a:pt x="6978397" y="758474"/>
                  <a:pt x="6978397" y="760798"/>
                  <a:pt x="6978397" y="765448"/>
                </a:cubicBezTo>
                <a:cubicBezTo>
                  <a:pt x="7005145" y="765448"/>
                  <a:pt x="7031893" y="765448"/>
                  <a:pt x="7058641" y="765448"/>
                </a:cubicBezTo>
                <a:cubicBezTo>
                  <a:pt x="7058641" y="767772"/>
                  <a:pt x="7058641" y="770097"/>
                  <a:pt x="7058641" y="772421"/>
                </a:cubicBezTo>
                <a:cubicBezTo>
                  <a:pt x="7064585" y="772421"/>
                  <a:pt x="7073501" y="772421"/>
                  <a:pt x="7082417" y="772421"/>
                </a:cubicBezTo>
                <a:cubicBezTo>
                  <a:pt x="7082417" y="774746"/>
                  <a:pt x="7082417" y="777071"/>
                  <a:pt x="7082417" y="779395"/>
                </a:cubicBezTo>
                <a:cubicBezTo>
                  <a:pt x="7088361" y="779395"/>
                  <a:pt x="7097277" y="779395"/>
                  <a:pt x="7103221" y="779395"/>
                </a:cubicBezTo>
                <a:cubicBezTo>
                  <a:pt x="7103221" y="744526"/>
                  <a:pt x="7103221" y="709656"/>
                  <a:pt x="7103221" y="674786"/>
                </a:cubicBezTo>
                <a:cubicBezTo>
                  <a:pt x="7124025" y="670137"/>
                  <a:pt x="7144830" y="665488"/>
                  <a:pt x="7165634" y="660838"/>
                </a:cubicBezTo>
                <a:cubicBezTo>
                  <a:pt x="7204270" y="660838"/>
                  <a:pt x="7242906" y="660838"/>
                  <a:pt x="7281542" y="660838"/>
                </a:cubicBezTo>
                <a:cubicBezTo>
                  <a:pt x="7281542" y="605047"/>
                  <a:pt x="7281542" y="549255"/>
                  <a:pt x="7281542" y="493464"/>
                </a:cubicBezTo>
                <a:cubicBezTo>
                  <a:pt x="7290458" y="488814"/>
                  <a:pt x="7302346" y="486490"/>
                  <a:pt x="7314234" y="481840"/>
                </a:cubicBezTo>
                <a:cubicBezTo>
                  <a:pt x="7361787" y="477191"/>
                  <a:pt x="7409339" y="470217"/>
                  <a:pt x="7456891" y="463243"/>
                </a:cubicBezTo>
                <a:cubicBezTo>
                  <a:pt x="7474723" y="467893"/>
                  <a:pt x="7489583" y="472542"/>
                  <a:pt x="7507416" y="474866"/>
                </a:cubicBezTo>
                <a:cubicBezTo>
                  <a:pt x="7510388" y="477191"/>
                  <a:pt x="7513360" y="479516"/>
                  <a:pt x="7516332" y="481840"/>
                </a:cubicBezTo>
                <a:cubicBezTo>
                  <a:pt x="7516332" y="586450"/>
                  <a:pt x="7516332" y="691059"/>
                  <a:pt x="7516332" y="793343"/>
                </a:cubicBezTo>
                <a:cubicBezTo>
                  <a:pt x="7522276" y="793343"/>
                  <a:pt x="7528220" y="793343"/>
                  <a:pt x="7537136" y="793343"/>
                </a:cubicBezTo>
                <a:cubicBezTo>
                  <a:pt x="7537136" y="751500"/>
                  <a:pt x="7537136" y="709656"/>
                  <a:pt x="7537136" y="667812"/>
                </a:cubicBezTo>
                <a:cubicBezTo>
                  <a:pt x="7543080" y="667812"/>
                  <a:pt x="7549024" y="667812"/>
                  <a:pt x="7554968" y="667812"/>
                </a:cubicBezTo>
                <a:cubicBezTo>
                  <a:pt x="7554968" y="663163"/>
                  <a:pt x="7554968" y="660838"/>
                  <a:pt x="7554968" y="656189"/>
                </a:cubicBezTo>
                <a:cubicBezTo>
                  <a:pt x="7560912" y="653864"/>
                  <a:pt x="7566856" y="651540"/>
                  <a:pt x="7572800" y="649215"/>
                </a:cubicBezTo>
                <a:cubicBezTo>
                  <a:pt x="7575772" y="649215"/>
                  <a:pt x="7581716" y="649215"/>
                  <a:pt x="7587660" y="649215"/>
                </a:cubicBezTo>
                <a:cubicBezTo>
                  <a:pt x="7587660" y="644566"/>
                  <a:pt x="7587660" y="642241"/>
                  <a:pt x="7587660" y="637592"/>
                </a:cubicBezTo>
                <a:cubicBezTo>
                  <a:pt x="7590632" y="635267"/>
                  <a:pt x="7596576" y="632943"/>
                  <a:pt x="7599548" y="630618"/>
                </a:cubicBezTo>
                <a:cubicBezTo>
                  <a:pt x="7608464" y="630618"/>
                  <a:pt x="7620352" y="630618"/>
                  <a:pt x="7629268" y="630618"/>
                </a:cubicBezTo>
                <a:cubicBezTo>
                  <a:pt x="7629268" y="642241"/>
                  <a:pt x="7629268" y="656189"/>
                  <a:pt x="7629268" y="667812"/>
                </a:cubicBezTo>
                <a:cubicBezTo>
                  <a:pt x="7650072" y="667812"/>
                  <a:pt x="7670876" y="667812"/>
                  <a:pt x="7691681" y="667812"/>
                </a:cubicBezTo>
                <a:cubicBezTo>
                  <a:pt x="7691681" y="711981"/>
                  <a:pt x="7691681" y="753824"/>
                  <a:pt x="7691681" y="797993"/>
                </a:cubicBezTo>
                <a:cubicBezTo>
                  <a:pt x="7700597" y="797993"/>
                  <a:pt x="7709513" y="797993"/>
                  <a:pt x="7715457" y="797993"/>
                </a:cubicBezTo>
                <a:cubicBezTo>
                  <a:pt x="7724373" y="795668"/>
                  <a:pt x="7730317" y="793343"/>
                  <a:pt x="7739233" y="791019"/>
                </a:cubicBezTo>
                <a:cubicBezTo>
                  <a:pt x="7739233" y="786369"/>
                  <a:pt x="7739233" y="784045"/>
                  <a:pt x="7739233" y="781720"/>
                </a:cubicBezTo>
                <a:cubicBezTo>
                  <a:pt x="7736261" y="781720"/>
                  <a:pt x="7733289" y="779395"/>
                  <a:pt x="7730317" y="779395"/>
                </a:cubicBezTo>
                <a:cubicBezTo>
                  <a:pt x="7730317" y="777071"/>
                  <a:pt x="7730317" y="774746"/>
                  <a:pt x="7730317" y="772421"/>
                </a:cubicBezTo>
                <a:cubicBezTo>
                  <a:pt x="7733289" y="770097"/>
                  <a:pt x="7736261" y="770097"/>
                  <a:pt x="7739233" y="767772"/>
                </a:cubicBezTo>
                <a:cubicBezTo>
                  <a:pt x="7739233" y="751500"/>
                  <a:pt x="7739233" y="732902"/>
                  <a:pt x="7739233" y="716630"/>
                </a:cubicBezTo>
                <a:cubicBezTo>
                  <a:pt x="7736261" y="716630"/>
                  <a:pt x="7733289" y="714305"/>
                  <a:pt x="7730317" y="714305"/>
                </a:cubicBezTo>
                <a:cubicBezTo>
                  <a:pt x="7730317" y="711981"/>
                  <a:pt x="7730317" y="709656"/>
                  <a:pt x="7730317" y="707331"/>
                </a:cubicBezTo>
                <a:cubicBezTo>
                  <a:pt x="7733289" y="705007"/>
                  <a:pt x="7736261" y="705007"/>
                  <a:pt x="7739233" y="702682"/>
                </a:cubicBezTo>
                <a:cubicBezTo>
                  <a:pt x="7739233" y="702682"/>
                  <a:pt x="7739233" y="700357"/>
                  <a:pt x="7739233" y="698033"/>
                </a:cubicBezTo>
                <a:cubicBezTo>
                  <a:pt x="7742205" y="698033"/>
                  <a:pt x="7742205" y="698033"/>
                  <a:pt x="7745177" y="698033"/>
                </a:cubicBezTo>
                <a:cubicBezTo>
                  <a:pt x="7745177" y="695708"/>
                  <a:pt x="7745177" y="691059"/>
                  <a:pt x="7745177" y="688734"/>
                </a:cubicBezTo>
                <a:cubicBezTo>
                  <a:pt x="7742205" y="688734"/>
                  <a:pt x="7742205" y="688734"/>
                  <a:pt x="7739233" y="688734"/>
                </a:cubicBezTo>
                <a:cubicBezTo>
                  <a:pt x="7739233" y="686409"/>
                  <a:pt x="7739233" y="684085"/>
                  <a:pt x="7739233" y="681760"/>
                </a:cubicBezTo>
                <a:cubicBezTo>
                  <a:pt x="7742205" y="681760"/>
                  <a:pt x="7745177" y="679436"/>
                  <a:pt x="7748149" y="677111"/>
                </a:cubicBezTo>
                <a:cubicBezTo>
                  <a:pt x="7751121" y="649215"/>
                  <a:pt x="7760037" y="625969"/>
                  <a:pt x="7795701" y="612021"/>
                </a:cubicBezTo>
                <a:cubicBezTo>
                  <a:pt x="7792729" y="612021"/>
                  <a:pt x="7792729" y="609696"/>
                  <a:pt x="7789757" y="609696"/>
                </a:cubicBezTo>
                <a:cubicBezTo>
                  <a:pt x="7789757" y="607371"/>
                  <a:pt x="7789757" y="605047"/>
                  <a:pt x="7789757" y="602722"/>
                </a:cubicBezTo>
                <a:cubicBezTo>
                  <a:pt x="7792729" y="602722"/>
                  <a:pt x="7795701" y="600397"/>
                  <a:pt x="7798673" y="600397"/>
                </a:cubicBezTo>
                <a:cubicBezTo>
                  <a:pt x="7798673" y="595748"/>
                  <a:pt x="7798673" y="593424"/>
                  <a:pt x="7798673" y="591099"/>
                </a:cubicBezTo>
                <a:cubicBezTo>
                  <a:pt x="7801645" y="591099"/>
                  <a:pt x="7801645" y="591099"/>
                  <a:pt x="7804617" y="591099"/>
                </a:cubicBezTo>
                <a:cubicBezTo>
                  <a:pt x="7804617" y="584125"/>
                  <a:pt x="7804617" y="577151"/>
                  <a:pt x="7804617" y="570177"/>
                </a:cubicBezTo>
                <a:cubicBezTo>
                  <a:pt x="7801645" y="570177"/>
                  <a:pt x="7801645" y="570177"/>
                  <a:pt x="7798673" y="570177"/>
                </a:cubicBezTo>
                <a:cubicBezTo>
                  <a:pt x="7798673" y="567852"/>
                  <a:pt x="7798673" y="567852"/>
                  <a:pt x="7798673" y="565528"/>
                </a:cubicBezTo>
                <a:cubicBezTo>
                  <a:pt x="7801645" y="565528"/>
                  <a:pt x="7804617" y="563203"/>
                  <a:pt x="7804617" y="563203"/>
                </a:cubicBezTo>
                <a:cubicBezTo>
                  <a:pt x="7810561" y="558554"/>
                  <a:pt x="7813533" y="553905"/>
                  <a:pt x="7819477" y="546931"/>
                </a:cubicBezTo>
                <a:cubicBezTo>
                  <a:pt x="7819477" y="546931"/>
                  <a:pt x="7819477" y="544606"/>
                  <a:pt x="7819477" y="544606"/>
                </a:cubicBezTo>
                <a:cubicBezTo>
                  <a:pt x="7819477" y="544606"/>
                  <a:pt x="7822449" y="544606"/>
                  <a:pt x="7822449" y="544606"/>
                </a:cubicBezTo>
                <a:cubicBezTo>
                  <a:pt x="7822449" y="542281"/>
                  <a:pt x="7822449" y="539957"/>
                  <a:pt x="7822449" y="537632"/>
                </a:cubicBezTo>
                <a:cubicBezTo>
                  <a:pt x="7816505" y="530658"/>
                  <a:pt x="7816505" y="519035"/>
                  <a:pt x="7822449" y="512061"/>
                </a:cubicBezTo>
                <a:cubicBezTo>
                  <a:pt x="7822449" y="512061"/>
                  <a:pt x="7822449" y="512061"/>
                  <a:pt x="7825421" y="505087"/>
                </a:cubicBezTo>
                <a:cubicBezTo>
                  <a:pt x="7825421" y="505087"/>
                  <a:pt x="7825421" y="505087"/>
                  <a:pt x="7828393" y="512061"/>
                </a:cubicBezTo>
                <a:cubicBezTo>
                  <a:pt x="7834337" y="519035"/>
                  <a:pt x="7837309" y="530658"/>
                  <a:pt x="7831365" y="537632"/>
                </a:cubicBezTo>
                <a:cubicBezTo>
                  <a:pt x="7831365" y="539957"/>
                  <a:pt x="7831365" y="542281"/>
                  <a:pt x="7831365" y="544606"/>
                </a:cubicBezTo>
                <a:cubicBezTo>
                  <a:pt x="7831365" y="544606"/>
                  <a:pt x="7834337" y="544606"/>
                  <a:pt x="7834337" y="544606"/>
                </a:cubicBezTo>
                <a:cubicBezTo>
                  <a:pt x="7834337" y="544606"/>
                  <a:pt x="7834337" y="546931"/>
                  <a:pt x="7834337" y="546931"/>
                </a:cubicBezTo>
                <a:cubicBezTo>
                  <a:pt x="7837309" y="551580"/>
                  <a:pt x="7843253" y="558554"/>
                  <a:pt x="7846225" y="563203"/>
                </a:cubicBezTo>
                <a:cubicBezTo>
                  <a:pt x="7849197" y="563203"/>
                  <a:pt x="7849197" y="565528"/>
                  <a:pt x="7852169" y="565528"/>
                </a:cubicBezTo>
                <a:cubicBezTo>
                  <a:pt x="7852169" y="567852"/>
                  <a:pt x="7852169" y="567852"/>
                  <a:pt x="7852169" y="570177"/>
                </a:cubicBezTo>
                <a:cubicBezTo>
                  <a:pt x="7852169" y="570177"/>
                  <a:pt x="7849197" y="570177"/>
                  <a:pt x="7849197" y="570177"/>
                </a:cubicBezTo>
                <a:cubicBezTo>
                  <a:pt x="7849197" y="577151"/>
                  <a:pt x="7849197" y="584125"/>
                  <a:pt x="7849197" y="591099"/>
                </a:cubicBezTo>
                <a:cubicBezTo>
                  <a:pt x="7849197" y="591099"/>
                  <a:pt x="7852169" y="591099"/>
                  <a:pt x="7855141" y="591099"/>
                </a:cubicBezTo>
                <a:cubicBezTo>
                  <a:pt x="7855141" y="593424"/>
                  <a:pt x="7855141" y="595748"/>
                  <a:pt x="7855141" y="600397"/>
                </a:cubicBezTo>
                <a:cubicBezTo>
                  <a:pt x="7855141" y="600397"/>
                  <a:pt x="7858114" y="602722"/>
                  <a:pt x="7861086" y="602722"/>
                </a:cubicBezTo>
                <a:cubicBezTo>
                  <a:pt x="7861086" y="605047"/>
                  <a:pt x="7861086" y="607371"/>
                  <a:pt x="7861086" y="609696"/>
                </a:cubicBezTo>
                <a:cubicBezTo>
                  <a:pt x="7858114" y="612021"/>
                  <a:pt x="7858114" y="612021"/>
                  <a:pt x="7855141" y="612021"/>
                </a:cubicBezTo>
                <a:cubicBezTo>
                  <a:pt x="7890806" y="625969"/>
                  <a:pt x="7896750" y="649215"/>
                  <a:pt x="7902694" y="677111"/>
                </a:cubicBezTo>
                <a:cubicBezTo>
                  <a:pt x="7905666" y="679436"/>
                  <a:pt x="7908638" y="679436"/>
                  <a:pt x="7911610" y="681760"/>
                </a:cubicBezTo>
                <a:cubicBezTo>
                  <a:pt x="7911610" y="684085"/>
                  <a:pt x="7911610" y="686409"/>
                  <a:pt x="7911610" y="688734"/>
                </a:cubicBezTo>
                <a:cubicBezTo>
                  <a:pt x="7908638" y="688734"/>
                  <a:pt x="7908638" y="688734"/>
                  <a:pt x="7905666" y="688734"/>
                </a:cubicBezTo>
                <a:cubicBezTo>
                  <a:pt x="7905666" y="693383"/>
                  <a:pt x="7905666" y="695708"/>
                  <a:pt x="7905666" y="698033"/>
                </a:cubicBezTo>
                <a:cubicBezTo>
                  <a:pt x="7908638" y="698033"/>
                  <a:pt x="7908638" y="698033"/>
                  <a:pt x="7911610" y="698033"/>
                </a:cubicBezTo>
                <a:cubicBezTo>
                  <a:pt x="7911610" y="700357"/>
                  <a:pt x="7911610" y="702682"/>
                  <a:pt x="7911610" y="702682"/>
                </a:cubicBezTo>
                <a:cubicBezTo>
                  <a:pt x="7914582" y="705007"/>
                  <a:pt x="7917554" y="707331"/>
                  <a:pt x="7920526" y="707331"/>
                </a:cubicBezTo>
                <a:cubicBezTo>
                  <a:pt x="7920526" y="709656"/>
                  <a:pt x="7920526" y="711981"/>
                  <a:pt x="7920526" y="714305"/>
                </a:cubicBezTo>
                <a:cubicBezTo>
                  <a:pt x="7917554" y="714305"/>
                  <a:pt x="7914582" y="716630"/>
                  <a:pt x="7911610" y="716630"/>
                </a:cubicBezTo>
                <a:cubicBezTo>
                  <a:pt x="7911610" y="735227"/>
                  <a:pt x="7911610" y="751500"/>
                  <a:pt x="7911610" y="767772"/>
                </a:cubicBezTo>
                <a:cubicBezTo>
                  <a:pt x="7914582" y="770097"/>
                  <a:pt x="7917554" y="770097"/>
                  <a:pt x="7920526" y="772421"/>
                </a:cubicBezTo>
                <a:cubicBezTo>
                  <a:pt x="7920526" y="774746"/>
                  <a:pt x="7920526" y="777071"/>
                  <a:pt x="7920526" y="779395"/>
                </a:cubicBezTo>
                <a:cubicBezTo>
                  <a:pt x="7917554" y="779395"/>
                  <a:pt x="7914582" y="781720"/>
                  <a:pt x="7911610" y="781720"/>
                </a:cubicBezTo>
                <a:cubicBezTo>
                  <a:pt x="7911610" y="784045"/>
                  <a:pt x="7911610" y="786369"/>
                  <a:pt x="7911610" y="788694"/>
                </a:cubicBezTo>
                <a:cubicBezTo>
                  <a:pt x="7914582" y="788694"/>
                  <a:pt x="7920526" y="788694"/>
                  <a:pt x="7923498" y="788694"/>
                </a:cubicBezTo>
                <a:cubicBezTo>
                  <a:pt x="7923498" y="793343"/>
                  <a:pt x="7923498" y="795668"/>
                  <a:pt x="7923498" y="797993"/>
                </a:cubicBezTo>
                <a:cubicBezTo>
                  <a:pt x="7932414" y="797993"/>
                  <a:pt x="7938358" y="797993"/>
                  <a:pt x="7944302" y="797993"/>
                </a:cubicBezTo>
                <a:cubicBezTo>
                  <a:pt x="7944302" y="746850"/>
                  <a:pt x="7944302" y="693383"/>
                  <a:pt x="7944302" y="642241"/>
                </a:cubicBezTo>
                <a:cubicBezTo>
                  <a:pt x="7971050" y="637592"/>
                  <a:pt x="7994826" y="635267"/>
                  <a:pt x="8021574" y="630618"/>
                </a:cubicBezTo>
                <a:cubicBezTo>
                  <a:pt x="8036434" y="630618"/>
                  <a:pt x="8051295" y="630618"/>
                  <a:pt x="8063183" y="630618"/>
                </a:cubicBezTo>
                <a:cubicBezTo>
                  <a:pt x="8063183" y="600397"/>
                  <a:pt x="8063183" y="567852"/>
                  <a:pt x="8063183" y="537632"/>
                </a:cubicBezTo>
                <a:cubicBezTo>
                  <a:pt x="8092903" y="516710"/>
                  <a:pt x="8152343" y="516710"/>
                  <a:pt x="8179091" y="537632"/>
                </a:cubicBezTo>
                <a:cubicBezTo>
                  <a:pt x="8179091" y="616670"/>
                  <a:pt x="8179091" y="695708"/>
                  <a:pt x="8179091" y="777071"/>
                </a:cubicBezTo>
                <a:cubicBezTo>
                  <a:pt x="8193951" y="777071"/>
                  <a:pt x="8208811" y="777071"/>
                  <a:pt x="8220700" y="777071"/>
                </a:cubicBezTo>
                <a:cubicBezTo>
                  <a:pt x="8220700" y="735227"/>
                  <a:pt x="8220700" y="695708"/>
                  <a:pt x="8220700" y="656189"/>
                </a:cubicBezTo>
                <a:cubicBezTo>
                  <a:pt x="8253392" y="656189"/>
                  <a:pt x="8286084" y="656189"/>
                  <a:pt x="8318776" y="656189"/>
                </a:cubicBezTo>
                <a:cubicBezTo>
                  <a:pt x="8324720" y="663163"/>
                  <a:pt x="8330664" y="670137"/>
                  <a:pt x="8336608" y="677111"/>
                </a:cubicBezTo>
                <a:lnTo>
                  <a:pt x="8336608" y="730583"/>
                </a:lnTo>
                <a:lnTo>
                  <a:pt x="8338211" y="730681"/>
                </a:lnTo>
                <a:cubicBezTo>
                  <a:pt x="8338211" y="730681"/>
                  <a:pt x="8338211" y="730681"/>
                  <a:pt x="8338211" y="607460"/>
                </a:cubicBezTo>
                <a:cubicBezTo>
                  <a:pt x="8338211" y="607460"/>
                  <a:pt x="8338211" y="607460"/>
                  <a:pt x="8359829" y="607460"/>
                </a:cubicBezTo>
                <a:cubicBezTo>
                  <a:pt x="8359829" y="607460"/>
                  <a:pt x="8359829" y="607460"/>
                  <a:pt x="8359829" y="471268"/>
                </a:cubicBezTo>
                <a:cubicBezTo>
                  <a:pt x="8359829" y="471268"/>
                  <a:pt x="8359829" y="471268"/>
                  <a:pt x="8378745" y="471268"/>
                </a:cubicBezTo>
                <a:cubicBezTo>
                  <a:pt x="8378745" y="471268"/>
                  <a:pt x="8378745" y="471268"/>
                  <a:pt x="8378745" y="356694"/>
                </a:cubicBezTo>
                <a:cubicBezTo>
                  <a:pt x="8378745" y="356694"/>
                  <a:pt x="8378745" y="356694"/>
                  <a:pt x="8384149" y="354532"/>
                </a:cubicBezTo>
                <a:cubicBezTo>
                  <a:pt x="8384149" y="354532"/>
                  <a:pt x="8384149" y="354532"/>
                  <a:pt x="8384149" y="328590"/>
                </a:cubicBezTo>
                <a:cubicBezTo>
                  <a:pt x="8384149" y="328590"/>
                  <a:pt x="8384149" y="328590"/>
                  <a:pt x="8405767" y="328590"/>
                </a:cubicBezTo>
                <a:cubicBezTo>
                  <a:pt x="8405767" y="328590"/>
                  <a:pt x="8405767" y="328590"/>
                  <a:pt x="8454408" y="246443"/>
                </a:cubicBezTo>
                <a:cubicBezTo>
                  <a:pt x="8454408" y="246443"/>
                  <a:pt x="8454408" y="246443"/>
                  <a:pt x="8459812" y="0"/>
                </a:cubicBezTo>
                <a:cubicBezTo>
                  <a:pt x="8459812" y="0"/>
                  <a:pt x="8459812" y="0"/>
                  <a:pt x="8462515" y="246443"/>
                </a:cubicBezTo>
                <a:cubicBezTo>
                  <a:pt x="8462515" y="246443"/>
                  <a:pt x="8462515" y="246443"/>
                  <a:pt x="8513857" y="326429"/>
                </a:cubicBezTo>
                <a:cubicBezTo>
                  <a:pt x="8513857" y="326429"/>
                  <a:pt x="8513857" y="326429"/>
                  <a:pt x="8535475" y="326429"/>
                </a:cubicBezTo>
                <a:cubicBezTo>
                  <a:pt x="8535475" y="326429"/>
                  <a:pt x="8535475" y="326429"/>
                  <a:pt x="8535475" y="350208"/>
                </a:cubicBezTo>
                <a:cubicBezTo>
                  <a:pt x="8535475" y="350208"/>
                  <a:pt x="8535475" y="350208"/>
                  <a:pt x="8540880" y="356694"/>
                </a:cubicBezTo>
                <a:cubicBezTo>
                  <a:pt x="8540880" y="356694"/>
                  <a:pt x="8540880" y="356694"/>
                  <a:pt x="8540880" y="471268"/>
                </a:cubicBezTo>
                <a:cubicBezTo>
                  <a:pt x="8540880" y="471268"/>
                  <a:pt x="8540880" y="471268"/>
                  <a:pt x="8565200" y="471268"/>
                </a:cubicBezTo>
                <a:cubicBezTo>
                  <a:pt x="8565200" y="471268"/>
                  <a:pt x="8565200" y="471268"/>
                  <a:pt x="8565200" y="611783"/>
                </a:cubicBezTo>
                <a:cubicBezTo>
                  <a:pt x="8565200" y="611783"/>
                  <a:pt x="8565200" y="611783"/>
                  <a:pt x="8581414" y="609622"/>
                </a:cubicBezTo>
                <a:cubicBezTo>
                  <a:pt x="8581414" y="609622"/>
                  <a:pt x="8581414" y="609622"/>
                  <a:pt x="8578711" y="698255"/>
                </a:cubicBezTo>
                <a:cubicBezTo>
                  <a:pt x="8578711" y="698255"/>
                  <a:pt x="8578711" y="698255"/>
                  <a:pt x="8594925" y="700416"/>
                </a:cubicBezTo>
                <a:cubicBezTo>
                  <a:pt x="8594925" y="700416"/>
                  <a:pt x="8594925" y="700416"/>
                  <a:pt x="8597627" y="706902"/>
                </a:cubicBezTo>
                <a:cubicBezTo>
                  <a:pt x="8597627" y="706902"/>
                  <a:pt x="8597627" y="706902"/>
                  <a:pt x="8605734" y="687446"/>
                </a:cubicBezTo>
                <a:cubicBezTo>
                  <a:pt x="8605734" y="687446"/>
                  <a:pt x="8605734" y="687446"/>
                  <a:pt x="8624650" y="687446"/>
                </a:cubicBezTo>
                <a:cubicBezTo>
                  <a:pt x="8624650" y="687446"/>
                  <a:pt x="8624650" y="687446"/>
                  <a:pt x="8624650" y="719872"/>
                </a:cubicBezTo>
                <a:cubicBezTo>
                  <a:pt x="8624650" y="719872"/>
                  <a:pt x="8624650" y="719872"/>
                  <a:pt x="8635459" y="724196"/>
                </a:cubicBezTo>
                <a:cubicBezTo>
                  <a:pt x="8635459" y="724196"/>
                  <a:pt x="8635459" y="724196"/>
                  <a:pt x="8635459" y="735005"/>
                </a:cubicBezTo>
                <a:cubicBezTo>
                  <a:pt x="8635459" y="735005"/>
                  <a:pt x="8635459" y="735005"/>
                  <a:pt x="8694909" y="735005"/>
                </a:cubicBezTo>
                <a:cubicBezTo>
                  <a:pt x="8694909" y="735005"/>
                  <a:pt x="8694909" y="735005"/>
                  <a:pt x="8694909" y="743652"/>
                </a:cubicBezTo>
                <a:cubicBezTo>
                  <a:pt x="8694909" y="743652"/>
                  <a:pt x="8694909" y="743652"/>
                  <a:pt x="8716527" y="743652"/>
                </a:cubicBezTo>
                <a:cubicBezTo>
                  <a:pt x="8716527" y="743652"/>
                  <a:pt x="8716527" y="743652"/>
                  <a:pt x="8716527" y="713387"/>
                </a:cubicBezTo>
                <a:cubicBezTo>
                  <a:pt x="8716527" y="713387"/>
                  <a:pt x="8716527" y="713387"/>
                  <a:pt x="8775976" y="713387"/>
                </a:cubicBezTo>
                <a:cubicBezTo>
                  <a:pt x="8775976" y="713387"/>
                  <a:pt x="8775976" y="713387"/>
                  <a:pt x="8775976" y="702578"/>
                </a:cubicBezTo>
                <a:cubicBezTo>
                  <a:pt x="8775976" y="702578"/>
                  <a:pt x="8775976" y="702578"/>
                  <a:pt x="8786785" y="702578"/>
                </a:cubicBezTo>
                <a:cubicBezTo>
                  <a:pt x="8786785" y="702578"/>
                  <a:pt x="8786785" y="702578"/>
                  <a:pt x="8786785" y="687446"/>
                </a:cubicBezTo>
                <a:cubicBezTo>
                  <a:pt x="8786785" y="687446"/>
                  <a:pt x="8786785" y="687446"/>
                  <a:pt x="8794892" y="687446"/>
                </a:cubicBezTo>
                <a:cubicBezTo>
                  <a:pt x="8794892" y="687446"/>
                  <a:pt x="8794892" y="687446"/>
                  <a:pt x="8794892" y="678799"/>
                </a:cubicBezTo>
                <a:cubicBezTo>
                  <a:pt x="8794892" y="678799"/>
                  <a:pt x="8794892" y="678799"/>
                  <a:pt x="8816510" y="678799"/>
                </a:cubicBezTo>
                <a:cubicBezTo>
                  <a:pt x="8816510" y="678799"/>
                  <a:pt x="8816510" y="678799"/>
                  <a:pt x="8816510" y="687446"/>
                </a:cubicBezTo>
                <a:cubicBezTo>
                  <a:pt x="8816510" y="687446"/>
                  <a:pt x="8816510" y="687446"/>
                  <a:pt x="8846235" y="687446"/>
                </a:cubicBezTo>
                <a:cubicBezTo>
                  <a:pt x="8846235" y="687446"/>
                  <a:pt x="8846235" y="687446"/>
                  <a:pt x="8846235" y="672313"/>
                </a:cubicBezTo>
                <a:cubicBezTo>
                  <a:pt x="8846235" y="672313"/>
                  <a:pt x="8846235" y="672313"/>
                  <a:pt x="8865151" y="672313"/>
                </a:cubicBezTo>
                <a:cubicBezTo>
                  <a:pt x="8865151" y="672313"/>
                  <a:pt x="8865151" y="672313"/>
                  <a:pt x="8865151" y="696093"/>
                </a:cubicBezTo>
                <a:cubicBezTo>
                  <a:pt x="8865151" y="696093"/>
                  <a:pt x="8865151" y="696093"/>
                  <a:pt x="8875959" y="696093"/>
                </a:cubicBezTo>
                <a:cubicBezTo>
                  <a:pt x="8875959" y="696093"/>
                  <a:pt x="8875959" y="696093"/>
                  <a:pt x="8875959" y="687446"/>
                </a:cubicBezTo>
                <a:cubicBezTo>
                  <a:pt x="8875959" y="687446"/>
                  <a:pt x="8875959" y="687446"/>
                  <a:pt x="8894875" y="687446"/>
                </a:cubicBezTo>
                <a:cubicBezTo>
                  <a:pt x="8894875" y="687446"/>
                  <a:pt x="8894875" y="687446"/>
                  <a:pt x="8894875" y="713387"/>
                </a:cubicBezTo>
                <a:cubicBezTo>
                  <a:pt x="8894875" y="713387"/>
                  <a:pt x="8894875" y="713387"/>
                  <a:pt x="8916493" y="713387"/>
                </a:cubicBezTo>
                <a:cubicBezTo>
                  <a:pt x="8916493" y="713387"/>
                  <a:pt x="8916493" y="713387"/>
                  <a:pt x="8916493" y="726358"/>
                </a:cubicBezTo>
                <a:cubicBezTo>
                  <a:pt x="8916493" y="726358"/>
                  <a:pt x="8916493" y="726358"/>
                  <a:pt x="8924600" y="726358"/>
                </a:cubicBezTo>
                <a:cubicBezTo>
                  <a:pt x="8924600" y="726358"/>
                  <a:pt x="8924600" y="726358"/>
                  <a:pt x="8924600" y="719872"/>
                </a:cubicBezTo>
                <a:cubicBezTo>
                  <a:pt x="8924600" y="719872"/>
                  <a:pt x="8924600" y="719872"/>
                  <a:pt x="8965134" y="719872"/>
                </a:cubicBezTo>
                <a:cubicBezTo>
                  <a:pt x="8965134" y="719872"/>
                  <a:pt x="8965134" y="719872"/>
                  <a:pt x="8965134" y="743652"/>
                </a:cubicBezTo>
                <a:cubicBezTo>
                  <a:pt x="8965134" y="743652"/>
                  <a:pt x="8965134" y="743652"/>
                  <a:pt x="8975943" y="743652"/>
                </a:cubicBezTo>
                <a:cubicBezTo>
                  <a:pt x="8975943" y="743652"/>
                  <a:pt x="8975943" y="743652"/>
                  <a:pt x="8975943" y="752299"/>
                </a:cubicBezTo>
                <a:cubicBezTo>
                  <a:pt x="8975943" y="752299"/>
                  <a:pt x="8975943" y="752299"/>
                  <a:pt x="8984050" y="752299"/>
                </a:cubicBezTo>
                <a:cubicBezTo>
                  <a:pt x="8984050" y="752299"/>
                  <a:pt x="8984050" y="752299"/>
                  <a:pt x="8984050" y="735005"/>
                </a:cubicBezTo>
                <a:cubicBezTo>
                  <a:pt x="8984050" y="735005"/>
                  <a:pt x="8984050" y="735005"/>
                  <a:pt x="8994859" y="735005"/>
                </a:cubicBezTo>
                <a:cubicBezTo>
                  <a:pt x="8994859" y="735005"/>
                  <a:pt x="8994859" y="735005"/>
                  <a:pt x="8994859" y="743652"/>
                </a:cubicBezTo>
                <a:cubicBezTo>
                  <a:pt x="8994859" y="743652"/>
                  <a:pt x="8994859" y="743652"/>
                  <a:pt x="8997561" y="743652"/>
                </a:cubicBezTo>
                <a:cubicBezTo>
                  <a:pt x="8997561" y="743652"/>
                  <a:pt x="8997561" y="743652"/>
                  <a:pt x="8997561" y="741490"/>
                </a:cubicBezTo>
                <a:cubicBezTo>
                  <a:pt x="8997561" y="741490"/>
                  <a:pt x="8997561" y="741490"/>
                  <a:pt x="9002965" y="741490"/>
                </a:cubicBezTo>
                <a:cubicBezTo>
                  <a:pt x="9002965" y="741490"/>
                  <a:pt x="9002965" y="741490"/>
                  <a:pt x="9002965" y="735005"/>
                </a:cubicBezTo>
                <a:cubicBezTo>
                  <a:pt x="9002965" y="735005"/>
                  <a:pt x="9002965" y="735005"/>
                  <a:pt x="9054309" y="735005"/>
                </a:cubicBezTo>
                <a:cubicBezTo>
                  <a:pt x="9054309" y="735005"/>
                  <a:pt x="9054309" y="735005"/>
                  <a:pt x="9054309" y="758784"/>
                </a:cubicBezTo>
                <a:cubicBezTo>
                  <a:pt x="9054309" y="758784"/>
                  <a:pt x="9054309" y="758784"/>
                  <a:pt x="9075927" y="758784"/>
                </a:cubicBezTo>
                <a:cubicBezTo>
                  <a:pt x="9075927" y="758784"/>
                  <a:pt x="9075927" y="758784"/>
                  <a:pt x="9075927" y="767431"/>
                </a:cubicBezTo>
                <a:cubicBezTo>
                  <a:pt x="9075927" y="767431"/>
                  <a:pt x="9075927" y="767431"/>
                  <a:pt x="9094842" y="767431"/>
                </a:cubicBezTo>
                <a:cubicBezTo>
                  <a:pt x="9094842" y="767431"/>
                  <a:pt x="9094842" y="767431"/>
                  <a:pt x="9094842" y="743652"/>
                </a:cubicBezTo>
                <a:cubicBezTo>
                  <a:pt x="9094842" y="743652"/>
                  <a:pt x="9094842" y="743652"/>
                  <a:pt x="9105651" y="743652"/>
                </a:cubicBezTo>
                <a:cubicBezTo>
                  <a:pt x="9105651" y="743652"/>
                  <a:pt x="9105651" y="743652"/>
                  <a:pt x="9105651" y="711225"/>
                </a:cubicBezTo>
                <a:cubicBezTo>
                  <a:pt x="9105651" y="711225"/>
                  <a:pt x="9105651" y="711225"/>
                  <a:pt x="9116460" y="711225"/>
                </a:cubicBezTo>
                <a:cubicBezTo>
                  <a:pt x="9116460" y="711225"/>
                  <a:pt x="9116460" y="711225"/>
                  <a:pt x="9116460" y="696093"/>
                </a:cubicBezTo>
                <a:cubicBezTo>
                  <a:pt x="9116460" y="696093"/>
                  <a:pt x="9116460" y="696093"/>
                  <a:pt x="9113758" y="696093"/>
                </a:cubicBezTo>
                <a:cubicBezTo>
                  <a:pt x="9113758" y="696093"/>
                  <a:pt x="9113758" y="696093"/>
                  <a:pt x="9121865" y="683122"/>
                </a:cubicBezTo>
                <a:cubicBezTo>
                  <a:pt x="9121865" y="683122"/>
                  <a:pt x="9121865" y="683122"/>
                  <a:pt x="9132674" y="711225"/>
                </a:cubicBezTo>
                <a:cubicBezTo>
                  <a:pt x="9132674" y="711225"/>
                  <a:pt x="9132674" y="711225"/>
                  <a:pt x="9140781" y="711225"/>
                </a:cubicBezTo>
                <a:cubicBezTo>
                  <a:pt x="9140781" y="711225"/>
                  <a:pt x="9140781" y="711225"/>
                  <a:pt x="9140781" y="605298"/>
                </a:cubicBezTo>
                <a:cubicBezTo>
                  <a:pt x="9140781" y="605298"/>
                  <a:pt x="9140781" y="605298"/>
                  <a:pt x="9156994" y="605298"/>
                </a:cubicBezTo>
                <a:cubicBezTo>
                  <a:pt x="9156994" y="605298"/>
                  <a:pt x="9156994" y="605298"/>
                  <a:pt x="9156994" y="557739"/>
                </a:cubicBezTo>
                <a:cubicBezTo>
                  <a:pt x="9156994" y="557739"/>
                  <a:pt x="9156994" y="557739"/>
                  <a:pt x="9192123" y="557739"/>
                </a:cubicBezTo>
                <a:cubicBezTo>
                  <a:pt x="9192123" y="557739"/>
                  <a:pt x="9192123" y="557739"/>
                  <a:pt x="9192123" y="536121"/>
                </a:cubicBezTo>
                <a:cubicBezTo>
                  <a:pt x="9192123" y="536121"/>
                  <a:pt x="9192123" y="536121"/>
                  <a:pt x="9238062" y="536121"/>
                </a:cubicBezTo>
                <a:cubicBezTo>
                  <a:pt x="9238062" y="536121"/>
                  <a:pt x="9238062" y="536121"/>
                  <a:pt x="9238062" y="555577"/>
                </a:cubicBezTo>
                <a:cubicBezTo>
                  <a:pt x="9238062" y="555577"/>
                  <a:pt x="9238062" y="555577"/>
                  <a:pt x="9262382" y="555577"/>
                </a:cubicBezTo>
                <a:cubicBezTo>
                  <a:pt x="9262382" y="555577"/>
                  <a:pt x="9262382" y="555577"/>
                  <a:pt x="9262382" y="603136"/>
                </a:cubicBezTo>
                <a:cubicBezTo>
                  <a:pt x="9262382" y="603136"/>
                  <a:pt x="9262382" y="603136"/>
                  <a:pt x="9273191" y="603136"/>
                </a:cubicBezTo>
                <a:cubicBezTo>
                  <a:pt x="9273191" y="603136"/>
                  <a:pt x="9273191" y="603136"/>
                  <a:pt x="9273191" y="607460"/>
                </a:cubicBezTo>
                <a:cubicBezTo>
                  <a:pt x="9273191" y="607460"/>
                  <a:pt x="9273191" y="607460"/>
                  <a:pt x="9292107" y="607460"/>
                </a:cubicBezTo>
                <a:cubicBezTo>
                  <a:pt x="9292107" y="607460"/>
                  <a:pt x="9292107" y="607460"/>
                  <a:pt x="9292107" y="646372"/>
                </a:cubicBezTo>
                <a:cubicBezTo>
                  <a:pt x="9292107" y="646372"/>
                  <a:pt x="9292107" y="646372"/>
                  <a:pt x="9302916" y="646372"/>
                </a:cubicBezTo>
                <a:cubicBezTo>
                  <a:pt x="9302916" y="646372"/>
                  <a:pt x="9302916" y="646372"/>
                  <a:pt x="9302916" y="659343"/>
                </a:cubicBezTo>
                <a:cubicBezTo>
                  <a:pt x="9302916" y="659343"/>
                  <a:pt x="9302916" y="659343"/>
                  <a:pt x="9324534" y="659343"/>
                </a:cubicBezTo>
                <a:cubicBezTo>
                  <a:pt x="9324534" y="659343"/>
                  <a:pt x="9324534" y="659343"/>
                  <a:pt x="9324534" y="663666"/>
                </a:cubicBezTo>
                <a:cubicBezTo>
                  <a:pt x="9324534" y="663666"/>
                  <a:pt x="9324534" y="663666"/>
                  <a:pt x="9332641" y="665828"/>
                </a:cubicBezTo>
                <a:cubicBezTo>
                  <a:pt x="9332641" y="665828"/>
                  <a:pt x="9332641" y="665828"/>
                  <a:pt x="9332641" y="687446"/>
                </a:cubicBezTo>
                <a:cubicBezTo>
                  <a:pt x="9332641" y="687446"/>
                  <a:pt x="9332641" y="687446"/>
                  <a:pt x="9356961" y="687446"/>
                </a:cubicBezTo>
                <a:cubicBezTo>
                  <a:pt x="9356961" y="687446"/>
                  <a:pt x="9356961" y="687446"/>
                  <a:pt x="9356961" y="696093"/>
                </a:cubicBezTo>
                <a:cubicBezTo>
                  <a:pt x="9356961" y="696093"/>
                  <a:pt x="9356961" y="696093"/>
                  <a:pt x="9370472" y="696093"/>
                </a:cubicBezTo>
                <a:cubicBezTo>
                  <a:pt x="9370472" y="696093"/>
                  <a:pt x="9370472" y="696093"/>
                  <a:pt x="9370472" y="713387"/>
                </a:cubicBezTo>
                <a:cubicBezTo>
                  <a:pt x="9370472" y="713387"/>
                  <a:pt x="9370472" y="713387"/>
                  <a:pt x="9375877" y="713387"/>
                </a:cubicBezTo>
                <a:cubicBezTo>
                  <a:pt x="9375877" y="713387"/>
                  <a:pt x="9375877" y="713387"/>
                  <a:pt x="9375877" y="698255"/>
                </a:cubicBezTo>
                <a:cubicBezTo>
                  <a:pt x="9375877" y="698255"/>
                  <a:pt x="9375877" y="698255"/>
                  <a:pt x="9386686" y="698255"/>
                </a:cubicBezTo>
                <a:cubicBezTo>
                  <a:pt x="9386686" y="698255"/>
                  <a:pt x="9386686" y="698255"/>
                  <a:pt x="9386686" y="711225"/>
                </a:cubicBezTo>
                <a:cubicBezTo>
                  <a:pt x="9386686" y="711225"/>
                  <a:pt x="9386686" y="711225"/>
                  <a:pt x="9394793" y="711225"/>
                </a:cubicBezTo>
                <a:cubicBezTo>
                  <a:pt x="9394793" y="711225"/>
                  <a:pt x="9394793" y="711225"/>
                  <a:pt x="9394793" y="706902"/>
                </a:cubicBezTo>
                <a:cubicBezTo>
                  <a:pt x="9394793" y="706902"/>
                  <a:pt x="9394793" y="706902"/>
                  <a:pt x="9459647" y="706902"/>
                </a:cubicBezTo>
                <a:cubicBezTo>
                  <a:pt x="9459647" y="706902"/>
                  <a:pt x="9459647" y="706902"/>
                  <a:pt x="9459647" y="717711"/>
                </a:cubicBezTo>
                <a:cubicBezTo>
                  <a:pt x="9459647" y="717711"/>
                  <a:pt x="9459647" y="717711"/>
                  <a:pt x="9467753" y="717711"/>
                </a:cubicBezTo>
                <a:cubicBezTo>
                  <a:pt x="9467753" y="717711"/>
                  <a:pt x="9467753" y="717711"/>
                  <a:pt x="9467753" y="735005"/>
                </a:cubicBezTo>
                <a:cubicBezTo>
                  <a:pt x="9467753" y="735005"/>
                  <a:pt x="9467753" y="735005"/>
                  <a:pt x="9489371" y="724196"/>
                </a:cubicBezTo>
                <a:cubicBezTo>
                  <a:pt x="9489371" y="724196"/>
                  <a:pt x="9489371" y="724196"/>
                  <a:pt x="9497478" y="683122"/>
                </a:cubicBezTo>
                <a:cubicBezTo>
                  <a:pt x="9497478" y="683122"/>
                  <a:pt x="9497478" y="683122"/>
                  <a:pt x="9505585" y="680960"/>
                </a:cubicBezTo>
                <a:cubicBezTo>
                  <a:pt x="9505585" y="680960"/>
                  <a:pt x="9505585" y="680960"/>
                  <a:pt x="9508287" y="611783"/>
                </a:cubicBezTo>
                <a:cubicBezTo>
                  <a:pt x="9508287" y="611783"/>
                  <a:pt x="9508287" y="611783"/>
                  <a:pt x="9510989" y="680960"/>
                </a:cubicBezTo>
                <a:cubicBezTo>
                  <a:pt x="9510989" y="680960"/>
                  <a:pt x="9510989" y="680960"/>
                  <a:pt x="9519096" y="683122"/>
                </a:cubicBezTo>
                <a:cubicBezTo>
                  <a:pt x="9519096" y="683122"/>
                  <a:pt x="9519096" y="683122"/>
                  <a:pt x="9519096" y="596651"/>
                </a:cubicBezTo>
                <a:cubicBezTo>
                  <a:pt x="9519096" y="596651"/>
                  <a:pt x="9519096" y="596651"/>
                  <a:pt x="9524501" y="596651"/>
                </a:cubicBezTo>
                <a:cubicBezTo>
                  <a:pt x="9524501" y="596651"/>
                  <a:pt x="9524501" y="596651"/>
                  <a:pt x="9524501" y="564224"/>
                </a:cubicBezTo>
                <a:cubicBezTo>
                  <a:pt x="9524501" y="564224"/>
                  <a:pt x="9524501" y="564224"/>
                  <a:pt x="9575844" y="564224"/>
                </a:cubicBezTo>
                <a:cubicBezTo>
                  <a:pt x="9575844" y="564224"/>
                  <a:pt x="9575844" y="564224"/>
                  <a:pt x="9575844" y="596651"/>
                </a:cubicBezTo>
                <a:cubicBezTo>
                  <a:pt x="9575844" y="596651"/>
                  <a:pt x="9575844" y="596651"/>
                  <a:pt x="9583951" y="596651"/>
                </a:cubicBezTo>
                <a:cubicBezTo>
                  <a:pt x="9583951" y="596651"/>
                  <a:pt x="9583951" y="596651"/>
                  <a:pt x="9583951" y="514503"/>
                </a:cubicBezTo>
                <a:cubicBezTo>
                  <a:pt x="9583951" y="514503"/>
                  <a:pt x="9583951" y="514503"/>
                  <a:pt x="9602866" y="514503"/>
                </a:cubicBezTo>
                <a:cubicBezTo>
                  <a:pt x="9602866" y="514503"/>
                  <a:pt x="9602866" y="514503"/>
                  <a:pt x="9602866" y="499371"/>
                </a:cubicBezTo>
                <a:cubicBezTo>
                  <a:pt x="9602866" y="499371"/>
                  <a:pt x="9602866" y="499371"/>
                  <a:pt x="9632591" y="499371"/>
                </a:cubicBezTo>
                <a:cubicBezTo>
                  <a:pt x="9632591" y="499371"/>
                  <a:pt x="9632591" y="499371"/>
                  <a:pt x="9632591" y="490724"/>
                </a:cubicBezTo>
                <a:cubicBezTo>
                  <a:pt x="9632591" y="490724"/>
                  <a:pt x="9632591" y="490724"/>
                  <a:pt x="9651507" y="490724"/>
                </a:cubicBezTo>
                <a:cubicBezTo>
                  <a:pt x="9651507" y="490724"/>
                  <a:pt x="9651507" y="490724"/>
                  <a:pt x="9651507" y="499371"/>
                </a:cubicBezTo>
                <a:cubicBezTo>
                  <a:pt x="9651507" y="499371"/>
                  <a:pt x="9651507" y="499371"/>
                  <a:pt x="9659613" y="499371"/>
                </a:cubicBezTo>
                <a:cubicBezTo>
                  <a:pt x="9659613" y="499371"/>
                  <a:pt x="9659613" y="499371"/>
                  <a:pt x="9659613" y="495047"/>
                </a:cubicBezTo>
                <a:cubicBezTo>
                  <a:pt x="9659613" y="495047"/>
                  <a:pt x="9659613" y="495047"/>
                  <a:pt x="9673125" y="495047"/>
                </a:cubicBezTo>
                <a:cubicBezTo>
                  <a:pt x="9673125" y="495047"/>
                  <a:pt x="9673125" y="495047"/>
                  <a:pt x="9673125" y="499371"/>
                </a:cubicBezTo>
                <a:cubicBezTo>
                  <a:pt x="9673125" y="499371"/>
                  <a:pt x="9673125" y="499371"/>
                  <a:pt x="9678529" y="499371"/>
                </a:cubicBezTo>
                <a:cubicBezTo>
                  <a:pt x="9678529" y="499371"/>
                  <a:pt x="9678529" y="499371"/>
                  <a:pt x="9678529" y="490724"/>
                </a:cubicBezTo>
                <a:cubicBezTo>
                  <a:pt x="9678529" y="490724"/>
                  <a:pt x="9678529" y="490724"/>
                  <a:pt x="9702850" y="490724"/>
                </a:cubicBezTo>
                <a:cubicBezTo>
                  <a:pt x="9702850" y="490724"/>
                  <a:pt x="9702850" y="490724"/>
                  <a:pt x="9702850" y="499371"/>
                </a:cubicBezTo>
                <a:cubicBezTo>
                  <a:pt x="9702850" y="499371"/>
                  <a:pt x="9702850" y="499371"/>
                  <a:pt x="9743383" y="499371"/>
                </a:cubicBezTo>
                <a:cubicBezTo>
                  <a:pt x="9743383" y="499371"/>
                  <a:pt x="9743383" y="499371"/>
                  <a:pt x="9743383" y="512342"/>
                </a:cubicBezTo>
                <a:cubicBezTo>
                  <a:pt x="9743383" y="512342"/>
                  <a:pt x="9743383" y="512342"/>
                  <a:pt x="9778513" y="512342"/>
                </a:cubicBezTo>
                <a:cubicBezTo>
                  <a:pt x="9778513" y="512342"/>
                  <a:pt x="9778513" y="512342"/>
                  <a:pt x="9778513" y="542607"/>
                </a:cubicBezTo>
                <a:cubicBezTo>
                  <a:pt x="9778513" y="542607"/>
                  <a:pt x="9778513" y="542607"/>
                  <a:pt x="9786619" y="542607"/>
                </a:cubicBezTo>
                <a:cubicBezTo>
                  <a:pt x="9786619" y="542607"/>
                  <a:pt x="9786619" y="542607"/>
                  <a:pt x="9786619" y="551254"/>
                </a:cubicBezTo>
                <a:cubicBezTo>
                  <a:pt x="9786619" y="551254"/>
                  <a:pt x="9786619" y="551254"/>
                  <a:pt x="9792024" y="551254"/>
                </a:cubicBezTo>
                <a:cubicBezTo>
                  <a:pt x="9792024" y="551254"/>
                  <a:pt x="9792024" y="551254"/>
                  <a:pt x="9792024" y="581519"/>
                </a:cubicBezTo>
                <a:cubicBezTo>
                  <a:pt x="9792024" y="581519"/>
                  <a:pt x="9792024" y="581519"/>
                  <a:pt x="9800131" y="581519"/>
                </a:cubicBezTo>
                <a:cubicBezTo>
                  <a:pt x="9800131" y="581519"/>
                  <a:pt x="9800131" y="581519"/>
                  <a:pt x="9800131" y="588004"/>
                </a:cubicBezTo>
                <a:cubicBezTo>
                  <a:pt x="9800131" y="588004"/>
                  <a:pt x="9800131" y="588004"/>
                  <a:pt x="9810940" y="588004"/>
                </a:cubicBezTo>
                <a:cubicBezTo>
                  <a:pt x="9810940" y="588004"/>
                  <a:pt x="9810940" y="588004"/>
                  <a:pt x="9810940" y="618269"/>
                </a:cubicBezTo>
                <a:cubicBezTo>
                  <a:pt x="9810940" y="618269"/>
                  <a:pt x="9810940" y="618269"/>
                  <a:pt x="9832558" y="618269"/>
                </a:cubicBezTo>
                <a:cubicBezTo>
                  <a:pt x="9832558" y="618269"/>
                  <a:pt x="9832558" y="618269"/>
                  <a:pt x="9832558" y="642048"/>
                </a:cubicBezTo>
                <a:cubicBezTo>
                  <a:pt x="9832558" y="642048"/>
                  <a:pt x="9832558" y="642048"/>
                  <a:pt x="9835260" y="642048"/>
                </a:cubicBezTo>
                <a:cubicBezTo>
                  <a:pt x="9835260" y="642048"/>
                  <a:pt x="9835260" y="642048"/>
                  <a:pt x="9835260" y="655019"/>
                </a:cubicBezTo>
                <a:cubicBezTo>
                  <a:pt x="9835260" y="655019"/>
                  <a:pt x="9835260" y="655019"/>
                  <a:pt x="9843367" y="655019"/>
                </a:cubicBezTo>
                <a:cubicBezTo>
                  <a:pt x="9843367" y="655019"/>
                  <a:pt x="9843367" y="655019"/>
                  <a:pt x="9843367" y="678799"/>
                </a:cubicBezTo>
                <a:cubicBezTo>
                  <a:pt x="9843367" y="678799"/>
                  <a:pt x="9843367" y="678799"/>
                  <a:pt x="9856878" y="678799"/>
                </a:cubicBezTo>
                <a:cubicBezTo>
                  <a:pt x="9856878" y="678799"/>
                  <a:pt x="9856878" y="678799"/>
                  <a:pt x="9856878" y="680960"/>
                </a:cubicBezTo>
                <a:cubicBezTo>
                  <a:pt x="9856878" y="680960"/>
                  <a:pt x="9856878" y="680960"/>
                  <a:pt x="9859581" y="680960"/>
                </a:cubicBezTo>
                <a:cubicBezTo>
                  <a:pt x="9859581" y="680960"/>
                  <a:pt x="9859581" y="680960"/>
                  <a:pt x="9859581" y="696093"/>
                </a:cubicBezTo>
                <a:cubicBezTo>
                  <a:pt x="9859581" y="696093"/>
                  <a:pt x="9859581" y="696093"/>
                  <a:pt x="9875794" y="680960"/>
                </a:cubicBezTo>
                <a:cubicBezTo>
                  <a:pt x="9875794" y="680960"/>
                  <a:pt x="9875794" y="680960"/>
                  <a:pt x="9913626" y="680960"/>
                </a:cubicBezTo>
                <a:cubicBezTo>
                  <a:pt x="9913626" y="680960"/>
                  <a:pt x="9913626" y="680960"/>
                  <a:pt x="9913626" y="767431"/>
                </a:cubicBezTo>
                <a:cubicBezTo>
                  <a:pt x="9913626" y="767431"/>
                  <a:pt x="9913626" y="767431"/>
                  <a:pt x="9921733" y="767431"/>
                </a:cubicBezTo>
                <a:cubicBezTo>
                  <a:pt x="9921733" y="767431"/>
                  <a:pt x="9921733" y="767431"/>
                  <a:pt x="9929839" y="756623"/>
                </a:cubicBezTo>
                <a:cubicBezTo>
                  <a:pt x="9929839" y="756623"/>
                  <a:pt x="9929839" y="756623"/>
                  <a:pt x="9929839" y="771755"/>
                </a:cubicBezTo>
                <a:cubicBezTo>
                  <a:pt x="9929839" y="771755"/>
                  <a:pt x="9929839" y="771755"/>
                  <a:pt x="9935244" y="771755"/>
                </a:cubicBezTo>
                <a:cubicBezTo>
                  <a:pt x="9935244" y="771755"/>
                  <a:pt x="9935244" y="771755"/>
                  <a:pt x="9935244" y="726358"/>
                </a:cubicBezTo>
                <a:cubicBezTo>
                  <a:pt x="9935244" y="726358"/>
                  <a:pt x="9935244" y="726358"/>
                  <a:pt x="9943351" y="726358"/>
                </a:cubicBezTo>
                <a:cubicBezTo>
                  <a:pt x="9943351" y="726358"/>
                  <a:pt x="9943351" y="726358"/>
                  <a:pt x="9943351" y="661504"/>
                </a:cubicBezTo>
                <a:cubicBezTo>
                  <a:pt x="9943351" y="661504"/>
                  <a:pt x="9943351" y="661504"/>
                  <a:pt x="9954159" y="661504"/>
                </a:cubicBezTo>
                <a:cubicBezTo>
                  <a:pt x="9954159" y="661504"/>
                  <a:pt x="9954159" y="661504"/>
                  <a:pt x="9970373" y="618269"/>
                </a:cubicBezTo>
                <a:cubicBezTo>
                  <a:pt x="9970373" y="618269"/>
                  <a:pt x="9970373" y="618269"/>
                  <a:pt x="9983884" y="618269"/>
                </a:cubicBezTo>
                <a:cubicBezTo>
                  <a:pt x="9983884" y="618269"/>
                  <a:pt x="9983884" y="618269"/>
                  <a:pt x="9997395" y="661504"/>
                </a:cubicBezTo>
                <a:cubicBezTo>
                  <a:pt x="9997395" y="661504"/>
                  <a:pt x="9997395" y="661504"/>
                  <a:pt x="10008205" y="661504"/>
                </a:cubicBezTo>
                <a:cubicBezTo>
                  <a:pt x="10008205" y="661504"/>
                  <a:pt x="10008205" y="661504"/>
                  <a:pt x="10008205" y="700416"/>
                </a:cubicBezTo>
                <a:cubicBezTo>
                  <a:pt x="10008205" y="700416"/>
                  <a:pt x="10008205" y="700416"/>
                  <a:pt x="10027120" y="700416"/>
                </a:cubicBezTo>
                <a:cubicBezTo>
                  <a:pt x="10027120" y="700416"/>
                  <a:pt x="10027120" y="700416"/>
                  <a:pt x="10027120" y="717711"/>
                </a:cubicBezTo>
                <a:cubicBezTo>
                  <a:pt x="10027120" y="717711"/>
                  <a:pt x="10027120" y="717711"/>
                  <a:pt x="10032525" y="717711"/>
                </a:cubicBezTo>
                <a:cubicBezTo>
                  <a:pt x="10032525" y="717711"/>
                  <a:pt x="10032525" y="717711"/>
                  <a:pt x="10032525" y="700416"/>
                </a:cubicBezTo>
                <a:cubicBezTo>
                  <a:pt x="10032525" y="700416"/>
                  <a:pt x="10032525" y="700416"/>
                  <a:pt x="10048739" y="700416"/>
                </a:cubicBezTo>
                <a:cubicBezTo>
                  <a:pt x="10048739" y="700416"/>
                  <a:pt x="10048739" y="700416"/>
                  <a:pt x="10048739" y="713387"/>
                </a:cubicBezTo>
                <a:cubicBezTo>
                  <a:pt x="10048739" y="713387"/>
                  <a:pt x="10048739" y="713387"/>
                  <a:pt x="10089272" y="713387"/>
                </a:cubicBezTo>
                <a:cubicBezTo>
                  <a:pt x="10089272" y="713387"/>
                  <a:pt x="10089272" y="713387"/>
                  <a:pt x="10089272" y="676637"/>
                </a:cubicBezTo>
                <a:cubicBezTo>
                  <a:pt x="10089272" y="676637"/>
                  <a:pt x="10089272" y="676637"/>
                  <a:pt x="10102783" y="676637"/>
                </a:cubicBezTo>
                <a:cubicBezTo>
                  <a:pt x="10102783" y="676637"/>
                  <a:pt x="10102783" y="676637"/>
                  <a:pt x="10102783" y="698255"/>
                </a:cubicBezTo>
                <a:cubicBezTo>
                  <a:pt x="10102783" y="698255"/>
                  <a:pt x="10102783" y="698255"/>
                  <a:pt x="10105486" y="698255"/>
                </a:cubicBezTo>
                <a:cubicBezTo>
                  <a:pt x="10105486" y="698255"/>
                  <a:pt x="10105486" y="698255"/>
                  <a:pt x="10105486" y="665828"/>
                </a:cubicBezTo>
                <a:cubicBezTo>
                  <a:pt x="10105486" y="665828"/>
                  <a:pt x="10105486" y="665828"/>
                  <a:pt x="10135211" y="665828"/>
                </a:cubicBezTo>
                <a:cubicBezTo>
                  <a:pt x="10135211" y="665828"/>
                  <a:pt x="10135211" y="665828"/>
                  <a:pt x="10135211" y="652857"/>
                </a:cubicBezTo>
                <a:cubicBezTo>
                  <a:pt x="10135211" y="652857"/>
                  <a:pt x="10135211" y="652857"/>
                  <a:pt x="10143317" y="652857"/>
                </a:cubicBezTo>
                <a:cubicBezTo>
                  <a:pt x="10143317" y="652857"/>
                  <a:pt x="10143317" y="652857"/>
                  <a:pt x="10143317" y="637725"/>
                </a:cubicBezTo>
                <a:cubicBezTo>
                  <a:pt x="10143317" y="637725"/>
                  <a:pt x="10143317" y="637725"/>
                  <a:pt x="10148722" y="637725"/>
                </a:cubicBezTo>
                <a:cubicBezTo>
                  <a:pt x="10148722" y="637725"/>
                  <a:pt x="10148722" y="637725"/>
                  <a:pt x="10148722" y="644210"/>
                </a:cubicBezTo>
                <a:cubicBezTo>
                  <a:pt x="10148722" y="644210"/>
                  <a:pt x="10148722" y="644210"/>
                  <a:pt x="10173042" y="644210"/>
                </a:cubicBezTo>
                <a:cubicBezTo>
                  <a:pt x="10173042" y="644210"/>
                  <a:pt x="10173042" y="644210"/>
                  <a:pt x="10173042" y="637725"/>
                </a:cubicBezTo>
                <a:cubicBezTo>
                  <a:pt x="10173042" y="637725"/>
                  <a:pt x="10173042" y="637725"/>
                  <a:pt x="10181149" y="637725"/>
                </a:cubicBezTo>
                <a:cubicBezTo>
                  <a:pt x="10181149" y="637725"/>
                  <a:pt x="10181149" y="637725"/>
                  <a:pt x="10181149" y="648534"/>
                </a:cubicBezTo>
                <a:cubicBezTo>
                  <a:pt x="10181149" y="648534"/>
                  <a:pt x="10181149" y="648534"/>
                  <a:pt x="10232492" y="648534"/>
                </a:cubicBezTo>
                <a:cubicBezTo>
                  <a:pt x="10232492" y="648534"/>
                  <a:pt x="10232492" y="648534"/>
                  <a:pt x="10232492" y="786887"/>
                </a:cubicBezTo>
                <a:cubicBezTo>
                  <a:pt x="10232492" y="786887"/>
                  <a:pt x="10232492" y="786887"/>
                  <a:pt x="10248705" y="786887"/>
                </a:cubicBezTo>
                <a:cubicBezTo>
                  <a:pt x="10248705" y="782564"/>
                  <a:pt x="10248705" y="778240"/>
                  <a:pt x="10248705" y="773917"/>
                </a:cubicBezTo>
                <a:cubicBezTo>
                  <a:pt x="10251408" y="773917"/>
                  <a:pt x="10251408" y="773917"/>
                  <a:pt x="10254110" y="773917"/>
                </a:cubicBezTo>
                <a:cubicBezTo>
                  <a:pt x="10254110" y="778240"/>
                  <a:pt x="10254110" y="782564"/>
                  <a:pt x="10254110" y="786887"/>
                </a:cubicBezTo>
                <a:cubicBezTo>
                  <a:pt x="10267621" y="786887"/>
                  <a:pt x="10281132" y="786887"/>
                  <a:pt x="10294644" y="786887"/>
                </a:cubicBezTo>
                <a:cubicBezTo>
                  <a:pt x="10294644" y="776079"/>
                  <a:pt x="10294644" y="767431"/>
                  <a:pt x="10294644" y="756623"/>
                </a:cubicBezTo>
                <a:cubicBezTo>
                  <a:pt x="10300048" y="756623"/>
                  <a:pt x="10305453" y="756623"/>
                  <a:pt x="10310857" y="756623"/>
                </a:cubicBezTo>
                <a:cubicBezTo>
                  <a:pt x="10310857" y="756623"/>
                  <a:pt x="10313559" y="754461"/>
                  <a:pt x="10313559" y="754461"/>
                </a:cubicBezTo>
                <a:cubicBezTo>
                  <a:pt x="10318964" y="754461"/>
                  <a:pt x="10324369" y="754461"/>
                  <a:pt x="10327071" y="754461"/>
                </a:cubicBezTo>
                <a:cubicBezTo>
                  <a:pt x="10329773" y="754461"/>
                  <a:pt x="10329773" y="756623"/>
                  <a:pt x="10332475" y="756623"/>
                </a:cubicBezTo>
                <a:cubicBezTo>
                  <a:pt x="10335177" y="756623"/>
                  <a:pt x="10340582" y="756623"/>
                  <a:pt x="10345987" y="756623"/>
                </a:cubicBezTo>
                <a:cubicBezTo>
                  <a:pt x="10345987" y="767431"/>
                  <a:pt x="10345987" y="778240"/>
                  <a:pt x="10345987" y="786887"/>
                </a:cubicBezTo>
                <a:cubicBezTo>
                  <a:pt x="10348689" y="786887"/>
                  <a:pt x="10351391" y="786887"/>
                  <a:pt x="10356795" y="786887"/>
                </a:cubicBezTo>
                <a:cubicBezTo>
                  <a:pt x="10356795" y="793373"/>
                  <a:pt x="10356795" y="799858"/>
                  <a:pt x="10356795" y="804182"/>
                </a:cubicBezTo>
                <a:cubicBezTo>
                  <a:pt x="10364902" y="806343"/>
                  <a:pt x="10375711" y="806343"/>
                  <a:pt x="10386520" y="806343"/>
                </a:cubicBezTo>
                <a:cubicBezTo>
                  <a:pt x="10386520" y="799858"/>
                  <a:pt x="10386520" y="795535"/>
                  <a:pt x="10386520" y="789049"/>
                </a:cubicBezTo>
                <a:cubicBezTo>
                  <a:pt x="10418947" y="789049"/>
                  <a:pt x="10454077" y="789049"/>
                  <a:pt x="10489206" y="789049"/>
                </a:cubicBezTo>
                <a:cubicBezTo>
                  <a:pt x="10489206" y="795535"/>
                  <a:pt x="10489206" y="799858"/>
                  <a:pt x="10489206" y="806343"/>
                </a:cubicBezTo>
                <a:cubicBezTo>
                  <a:pt x="10491908" y="806343"/>
                  <a:pt x="10497313" y="806343"/>
                  <a:pt x="10502717" y="806343"/>
                </a:cubicBezTo>
                <a:cubicBezTo>
                  <a:pt x="10502717" y="808505"/>
                  <a:pt x="10502717" y="808505"/>
                  <a:pt x="10502717" y="810667"/>
                </a:cubicBezTo>
                <a:cubicBezTo>
                  <a:pt x="10500015" y="810667"/>
                  <a:pt x="10497313" y="810667"/>
                  <a:pt x="10494611" y="810667"/>
                </a:cubicBezTo>
                <a:cubicBezTo>
                  <a:pt x="10494611" y="823638"/>
                  <a:pt x="10494611" y="834447"/>
                  <a:pt x="10494611" y="845255"/>
                </a:cubicBezTo>
                <a:cubicBezTo>
                  <a:pt x="10505420" y="845255"/>
                  <a:pt x="10516229" y="845255"/>
                  <a:pt x="10524335" y="845255"/>
                </a:cubicBezTo>
                <a:cubicBezTo>
                  <a:pt x="10524335" y="840932"/>
                  <a:pt x="10524335" y="836608"/>
                  <a:pt x="10524335" y="832285"/>
                </a:cubicBezTo>
                <a:cubicBezTo>
                  <a:pt x="10524335" y="830123"/>
                  <a:pt x="10524335" y="827961"/>
                  <a:pt x="10524335" y="825799"/>
                </a:cubicBezTo>
                <a:cubicBezTo>
                  <a:pt x="10524335" y="825799"/>
                  <a:pt x="10527038" y="825799"/>
                  <a:pt x="10529740" y="823638"/>
                </a:cubicBezTo>
                <a:cubicBezTo>
                  <a:pt x="10529740" y="821476"/>
                  <a:pt x="10529740" y="819314"/>
                  <a:pt x="10529740" y="814991"/>
                </a:cubicBezTo>
                <a:cubicBezTo>
                  <a:pt x="10535144" y="814991"/>
                  <a:pt x="10537847" y="814991"/>
                  <a:pt x="10543251" y="814991"/>
                </a:cubicBezTo>
                <a:cubicBezTo>
                  <a:pt x="10543251" y="817152"/>
                  <a:pt x="10543251" y="817152"/>
                  <a:pt x="10543251" y="819314"/>
                </a:cubicBezTo>
                <a:cubicBezTo>
                  <a:pt x="10545953" y="819314"/>
                  <a:pt x="10551358" y="819314"/>
                  <a:pt x="10554060" y="819314"/>
                </a:cubicBezTo>
                <a:cubicBezTo>
                  <a:pt x="10554060" y="817152"/>
                  <a:pt x="10554060" y="817152"/>
                  <a:pt x="10554060" y="814991"/>
                </a:cubicBezTo>
                <a:cubicBezTo>
                  <a:pt x="10559465" y="814991"/>
                  <a:pt x="10562167" y="814991"/>
                  <a:pt x="10564869" y="814991"/>
                </a:cubicBezTo>
                <a:cubicBezTo>
                  <a:pt x="10564869" y="804182"/>
                  <a:pt x="10567571" y="793373"/>
                  <a:pt x="10567571" y="782564"/>
                </a:cubicBezTo>
                <a:cubicBezTo>
                  <a:pt x="10570274" y="782564"/>
                  <a:pt x="10572976" y="782564"/>
                  <a:pt x="10575678" y="782564"/>
                </a:cubicBezTo>
                <a:cubicBezTo>
                  <a:pt x="10578381" y="795535"/>
                  <a:pt x="10578381" y="808505"/>
                  <a:pt x="10578381" y="819314"/>
                </a:cubicBezTo>
                <a:cubicBezTo>
                  <a:pt x="10581083" y="819314"/>
                  <a:pt x="10586487" y="819314"/>
                  <a:pt x="10589189" y="819314"/>
                </a:cubicBezTo>
                <a:cubicBezTo>
                  <a:pt x="10589189" y="808505"/>
                  <a:pt x="10591892" y="795535"/>
                  <a:pt x="10591892" y="782564"/>
                </a:cubicBezTo>
                <a:cubicBezTo>
                  <a:pt x="10594594" y="782564"/>
                  <a:pt x="10597296" y="782564"/>
                  <a:pt x="10599999" y="782564"/>
                </a:cubicBezTo>
                <a:cubicBezTo>
                  <a:pt x="10599999" y="795535"/>
                  <a:pt x="10602701" y="808505"/>
                  <a:pt x="10602701" y="819314"/>
                </a:cubicBezTo>
                <a:cubicBezTo>
                  <a:pt x="10602701" y="819314"/>
                  <a:pt x="10602701" y="819314"/>
                  <a:pt x="10629723" y="825799"/>
                </a:cubicBezTo>
                <a:cubicBezTo>
                  <a:pt x="10629723" y="825799"/>
                  <a:pt x="10629723" y="825799"/>
                  <a:pt x="10629723" y="843094"/>
                </a:cubicBezTo>
                <a:cubicBezTo>
                  <a:pt x="10637830" y="843094"/>
                  <a:pt x="10648639" y="843094"/>
                  <a:pt x="10656746" y="843094"/>
                </a:cubicBezTo>
                <a:cubicBezTo>
                  <a:pt x="10656746" y="840932"/>
                  <a:pt x="10656746" y="836608"/>
                  <a:pt x="10656746" y="834447"/>
                </a:cubicBezTo>
                <a:cubicBezTo>
                  <a:pt x="10659448" y="834447"/>
                  <a:pt x="10664853" y="834447"/>
                  <a:pt x="10667555" y="834447"/>
                </a:cubicBezTo>
                <a:cubicBezTo>
                  <a:pt x="10667555" y="836608"/>
                  <a:pt x="10667555" y="840932"/>
                  <a:pt x="10667555" y="843094"/>
                </a:cubicBezTo>
                <a:cubicBezTo>
                  <a:pt x="10670257" y="843094"/>
                  <a:pt x="10670257" y="843094"/>
                  <a:pt x="10672959" y="843094"/>
                </a:cubicBezTo>
                <a:cubicBezTo>
                  <a:pt x="10672959" y="832285"/>
                  <a:pt x="10672959" y="819314"/>
                  <a:pt x="10672959" y="808505"/>
                </a:cubicBezTo>
                <a:cubicBezTo>
                  <a:pt x="10678364" y="808505"/>
                  <a:pt x="10683769" y="808505"/>
                  <a:pt x="10689173" y="808505"/>
                </a:cubicBezTo>
                <a:cubicBezTo>
                  <a:pt x="10689173" y="810667"/>
                  <a:pt x="10689173" y="812829"/>
                  <a:pt x="10689173" y="814991"/>
                </a:cubicBezTo>
                <a:cubicBezTo>
                  <a:pt x="10697280" y="814991"/>
                  <a:pt x="10705387" y="814991"/>
                  <a:pt x="10713493" y="814991"/>
                </a:cubicBezTo>
                <a:cubicBezTo>
                  <a:pt x="10713493" y="814991"/>
                  <a:pt x="10713493" y="812829"/>
                  <a:pt x="10713493" y="810667"/>
                </a:cubicBezTo>
                <a:cubicBezTo>
                  <a:pt x="10716195" y="810667"/>
                  <a:pt x="10718898" y="810667"/>
                  <a:pt x="10721600" y="810667"/>
                </a:cubicBezTo>
                <a:cubicBezTo>
                  <a:pt x="10721600" y="812829"/>
                  <a:pt x="10721600" y="814991"/>
                  <a:pt x="10721600" y="814991"/>
                </a:cubicBezTo>
                <a:cubicBezTo>
                  <a:pt x="10724302" y="814991"/>
                  <a:pt x="10727005" y="814991"/>
                  <a:pt x="10729707" y="814991"/>
                </a:cubicBezTo>
                <a:cubicBezTo>
                  <a:pt x="10729707" y="812829"/>
                  <a:pt x="10729707" y="808505"/>
                  <a:pt x="10729707" y="806343"/>
                </a:cubicBezTo>
                <a:cubicBezTo>
                  <a:pt x="10732409" y="806343"/>
                  <a:pt x="10737813" y="806343"/>
                  <a:pt x="10740516" y="806343"/>
                </a:cubicBezTo>
                <a:cubicBezTo>
                  <a:pt x="10740516" y="804182"/>
                  <a:pt x="10740516" y="802020"/>
                  <a:pt x="10740516" y="799858"/>
                </a:cubicBezTo>
                <a:cubicBezTo>
                  <a:pt x="10743218" y="799858"/>
                  <a:pt x="10748623" y="799858"/>
                  <a:pt x="10751325" y="799858"/>
                </a:cubicBezTo>
                <a:cubicBezTo>
                  <a:pt x="10751325" y="802020"/>
                  <a:pt x="10751325" y="804182"/>
                  <a:pt x="10751325" y="806343"/>
                </a:cubicBezTo>
                <a:cubicBezTo>
                  <a:pt x="10799965" y="806343"/>
                  <a:pt x="10848606" y="806343"/>
                  <a:pt x="10897247" y="806343"/>
                </a:cubicBezTo>
                <a:cubicBezTo>
                  <a:pt x="10897247" y="808505"/>
                  <a:pt x="10897247" y="808505"/>
                  <a:pt x="10897247" y="810667"/>
                </a:cubicBezTo>
                <a:cubicBezTo>
                  <a:pt x="10902651" y="810667"/>
                  <a:pt x="10908056" y="810667"/>
                  <a:pt x="10913460" y="810667"/>
                </a:cubicBezTo>
                <a:cubicBezTo>
                  <a:pt x="10913460" y="808505"/>
                  <a:pt x="10913460" y="808505"/>
                  <a:pt x="10913460" y="806343"/>
                </a:cubicBezTo>
                <a:cubicBezTo>
                  <a:pt x="10918865" y="806343"/>
                  <a:pt x="10926971" y="806343"/>
                  <a:pt x="10935078" y="806343"/>
                </a:cubicBezTo>
                <a:cubicBezTo>
                  <a:pt x="10935078" y="808505"/>
                  <a:pt x="10935078" y="810667"/>
                  <a:pt x="10935078" y="812829"/>
                </a:cubicBezTo>
                <a:cubicBezTo>
                  <a:pt x="10940483" y="812829"/>
                  <a:pt x="10948589" y="812829"/>
                  <a:pt x="10953994" y="812829"/>
                </a:cubicBezTo>
                <a:cubicBezTo>
                  <a:pt x="10953994" y="821476"/>
                  <a:pt x="10953994" y="830123"/>
                  <a:pt x="10953994" y="836608"/>
                </a:cubicBezTo>
                <a:cubicBezTo>
                  <a:pt x="10964803" y="838770"/>
                  <a:pt x="10975612" y="838770"/>
                  <a:pt x="10986421" y="838770"/>
                </a:cubicBezTo>
                <a:cubicBezTo>
                  <a:pt x="10986421" y="830123"/>
                  <a:pt x="10986421" y="823638"/>
                  <a:pt x="10986421" y="817152"/>
                </a:cubicBezTo>
                <a:cubicBezTo>
                  <a:pt x="10986421" y="817152"/>
                  <a:pt x="10989123" y="817152"/>
                  <a:pt x="10989123" y="817152"/>
                </a:cubicBezTo>
                <a:cubicBezTo>
                  <a:pt x="10989123" y="823638"/>
                  <a:pt x="10989123" y="832285"/>
                  <a:pt x="10989123" y="838770"/>
                </a:cubicBezTo>
                <a:cubicBezTo>
                  <a:pt x="10991826" y="838770"/>
                  <a:pt x="10994528" y="838770"/>
                  <a:pt x="10997230" y="838770"/>
                </a:cubicBezTo>
                <a:cubicBezTo>
                  <a:pt x="10997230" y="825799"/>
                  <a:pt x="10997230" y="812829"/>
                  <a:pt x="10997230" y="797696"/>
                </a:cubicBezTo>
                <a:cubicBezTo>
                  <a:pt x="10999932" y="797696"/>
                  <a:pt x="11002635" y="797696"/>
                  <a:pt x="11005337" y="797696"/>
                </a:cubicBezTo>
                <a:cubicBezTo>
                  <a:pt x="11005337" y="812829"/>
                  <a:pt x="11005337" y="825799"/>
                  <a:pt x="11005337" y="840932"/>
                </a:cubicBezTo>
                <a:cubicBezTo>
                  <a:pt x="11008039" y="840932"/>
                  <a:pt x="11010741" y="840932"/>
                  <a:pt x="11013444" y="840932"/>
                </a:cubicBezTo>
                <a:cubicBezTo>
                  <a:pt x="11013444" y="830123"/>
                  <a:pt x="11013444" y="821476"/>
                  <a:pt x="11013444" y="810667"/>
                </a:cubicBezTo>
                <a:cubicBezTo>
                  <a:pt x="11029657" y="810667"/>
                  <a:pt x="11048573" y="810667"/>
                  <a:pt x="11064787" y="810667"/>
                </a:cubicBezTo>
                <a:cubicBezTo>
                  <a:pt x="11064787" y="819314"/>
                  <a:pt x="11064787" y="827961"/>
                  <a:pt x="11064787" y="836608"/>
                </a:cubicBezTo>
                <a:cubicBezTo>
                  <a:pt x="11070191" y="836608"/>
                  <a:pt x="11072893" y="836608"/>
                  <a:pt x="11078298" y="836608"/>
                </a:cubicBezTo>
                <a:cubicBezTo>
                  <a:pt x="11086405" y="691769"/>
                  <a:pt x="11091809" y="549092"/>
                  <a:pt x="11099916" y="404253"/>
                </a:cubicBezTo>
                <a:cubicBezTo>
                  <a:pt x="11086405" y="404253"/>
                  <a:pt x="11053977" y="391282"/>
                  <a:pt x="11083702" y="382635"/>
                </a:cubicBezTo>
                <a:cubicBezTo>
                  <a:pt x="11081000" y="380473"/>
                  <a:pt x="11078298" y="378311"/>
                  <a:pt x="11075595" y="378311"/>
                </a:cubicBezTo>
                <a:cubicBezTo>
                  <a:pt x="11075595" y="365341"/>
                  <a:pt x="11072893" y="363179"/>
                  <a:pt x="11086405" y="354532"/>
                </a:cubicBezTo>
                <a:cubicBezTo>
                  <a:pt x="11086405" y="350208"/>
                  <a:pt x="11086405" y="343723"/>
                  <a:pt x="11086405" y="337238"/>
                </a:cubicBezTo>
                <a:cubicBezTo>
                  <a:pt x="11091809" y="337238"/>
                  <a:pt x="11097213" y="337238"/>
                  <a:pt x="11105320" y="337238"/>
                </a:cubicBezTo>
                <a:cubicBezTo>
                  <a:pt x="11105320" y="328590"/>
                  <a:pt x="11105320" y="322105"/>
                  <a:pt x="11105320" y="315620"/>
                </a:cubicBezTo>
                <a:cubicBezTo>
                  <a:pt x="11105320" y="313458"/>
                  <a:pt x="11108023" y="313458"/>
                  <a:pt x="11108023" y="311296"/>
                </a:cubicBezTo>
                <a:cubicBezTo>
                  <a:pt x="11108023" y="285355"/>
                  <a:pt x="11108023" y="259414"/>
                  <a:pt x="11108023" y="233472"/>
                </a:cubicBezTo>
                <a:cubicBezTo>
                  <a:pt x="11108023" y="231310"/>
                  <a:pt x="11105320" y="229149"/>
                  <a:pt x="11105320" y="226987"/>
                </a:cubicBezTo>
                <a:cubicBezTo>
                  <a:pt x="11108023" y="224825"/>
                  <a:pt x="11110725" y="222663"/>
                  <a:pt x="11113427" y="220502"/>
                </a:cubicBezTo>
                <a:cubicBezTo>
                  <a:pt x="11113427" y="201046"/>
                  <a:pt x="11113427" y="181590"/>
                  <a:pt x="11113427" y="162134"/>
                </a:cubicBezTo>
                <a:cubicBezTo>
                  <a:pt x="11113427" y="159972"/>
                  <a:pt x="11113427" y="159972"/>
                  <a:pt x="11116129" y="157810"/>
                </a:cubicBezTo>
                <a:cubicBezTo>
                  <a:pt x="11116129" y="140516"/>
                  <a:pt x="11116129" y="121060"/>
                  <a:pt x="11116129" y="101604"/>
                </a:cubicBezTo>
                <a:cubicBezTo>
                  <a:pt x="11116129" y="101604"/>
                  <a:pt x="11116129" y="99442"/>
                  <a:pt x="11118832" y="99442"/>
                </a:cubicBezTo>
                <a:cubicBezTo>
                  <a:pt x="11118832" y="92957"/>
                  <a:pt x="11118832" y="88633"/>
                  <a:pt x="11118832" y="82148"/>
                </a:cubicBezTo>
                <a:cubicBezTo>
                  <a:pt x="11118832" y="82148"/>
                  <a:pt x="11118832" y="79986"/>
                  <a:pt x="11121534" y="79986"/>
                </a:cubicBezTo>
                <a:cubicBezTo>
                  <a:pt x="11124236" y="79986"/>
                  <a:pt x="11124236" y="82148"/>
                  <a:pt x="11124236" y="82148"/>
                </a:cubicBezTo>
                <a:cubicBezTo>
                  <a:pt x="11124236" y="88633"/>
                  <a:pt x="11124236" y="92957"/>
                  <a:pt x="11124236" y="99442"/>
                </a:cubicBezTo>
                <a:cubicBezTo>
                  <a:pt x="11124236" y="99442"/>
                  <a:pt x="11126938" y="101604"/>
                  <a:pt x="11126938" y="101604"/>
                </a:cubicBezTo>
                <a:cubicBezTo>
                  <a:pt x="11126938" y="121060"/>
                  <a:pt x="11126938" y="140516"/>
                  <a:pt x="11126938" y="157810"/>
                </a:cubicBezTo>
                <a:cubicBezTo>
                  <a:pt x="11126938" y="159972"/>
                  <a:pt x="11129641" y="162134"/>
                  <a:pt x="11129641" y="162134"/>
                </a:cubicBezTo>
                <a:cubicBezTo>
                  <a:pt x="11129641" y="181590"/>
                  <a:pt x="11129641" y="201046"/>
                  <a:pt x="11129641" y="220502"/>
                </a:cubicBezTo>
                <a:cubicBezTo>
                  <a:pt x="11132343" y="222663"/>
                  <a:pt x="11135045" y="224825"/>
                  <a:pt x="11137747" y="226987"/>
                </a:cubicBezTo>
                <a:cubicBezTo>
                  <a:pt x="11137747" y="229149"/>
                  <a:pt x="11135045" y="231310"/>
                  <a:pt x="11135045" y="233472"/>
                </a:cubicBezTo>
                <a:cubicBezTo>
                  <a:pt x="11135045" y="259414"/>
                  <a:pt x="11135045" y="285355"/>
                  <a:pt x="11135045" y="311296"/>
                </a:cubicBezTo>
                <a:cubicBezTo>
                  <a:pt x="11135045" y="313458"/>
                  <a:pt x="11137747" y="313458"/>
                  <a:pt x="11137747" y="315620"/>
                </a:cubicBezTo>
                <a:cubicBezTo>
                  <a:pt x="11137747" y="322105"/>
                  <a:pt x="11137747" y="328590"/>
                  <a:pt x="11137747" y="337238"/>
                </a:cubicBezTo>
                <a:cubicBezTo>
                  <a:pt x="11143152" y="337238"/>
                  <a:pt x="11151259" y="337238"/>
                  <a:pt x="11156663" y="337238"/>
                </a:cubicBezTo>
                <a:cubicBezTo>
                  <a:pt x="11156663" y="343723"/>
                  <a:pt x="11156663" y="350208"/>
                  <a:pt x="11156663" y="354532"/>
                </a:cubicBezTo>
                <a:cubicBezTo>
                  <a:pt x="11167472" y="363179"/>
                  <a:pt x="11167472" y="363179"/>
                  <a:pt x="11167472" y="378311"/>
                </a:cubicBezTo>
                <a:cubicBezTo>
                  <a:pt x="11164770" y="378311"/>
                  <a:pt x="11162068" y="380473"/>
                  <a:pt x="11159365" y="382635"/>
                </a:cubicBezTo>
                <a:cubicBezTo>
                  <a:pt x="11186388" y="393444"/>
                  <a:pt x="11153961" y="402091"/>
                  <a:pt x="11143152" y="404253"/>
                </a:cubicBezTo>
                <a:cubicBezTo>
                  <a:pt x="11145854" y="488562"/>
                  <a:pt x="11151259" y="572871"/>
                  <a:pt x="11153961" y="657181"/>
                </a:cubicBezTo>
                <a:cubicBezTo>
                  <a:pt x="11183686" y="657181"/>
                  <a:pt x="11213411" y="657181"/>
                  <a:pt x="11240433" y="657181"/>
                </a:cubicBezTo>
                <a:cubicBezTo>
                  <a:pt x="11240433" y="683122"/>
                  <a:pt x="11240433" y="709063"/>
                  <a:pt x="11240433" y="732843"/>
                </a:cubicBezTo>
                <a:cubicBezTo>
                  <a:pt x="11245838" y="732843"/>
                  <a:pt x="11248540" y="732843"/>
                  <a:pt x="11251242" y="732843"/>
                </a:cubicBezTo>
                <a:cubicBezTo>
                  <a:pt x="11251242" y="730681"/>
                  <a:pt x="11253944" y="728519"/>
                  <a:pt x="11253944" y="726358"/>
                </a:cubicBezTo>
                <a:cubicBezTo>
                  <a:pt x="11256647" y="726358"/>
                  <a:pt x="11259349" y="726358"/>
                  <a:pt x="11262051" y="726358"/>
                </a:cubicBezTo>
                <a:cubicBezTo>
                  <a:pt x="11262051" y="728519"/>
                  <a:pt x="11262051" y="730681"/>
                  <a:pt x="11264753" y="735005"/>
                </a:cubicBezTo>
                <a:cubicBezTo>
                  <a:pt x="11270158" y="735005"/>
                  <a:pt x="11275562" y="735005"/>
                  <a:pt x="11280967" y="735005"/>
                </a:cubicBezTo>
                <a:cubicBezTo>
                  <a:pt x="11280967" y="732843"/>
                  <a:pt x="11280967" y="730681"/>
                  <a:pt x="11280967" y="728519"/>
                </a:cubicBezTo>
                <a:cubicBezTo>
                  <a:pt x="11291776" y="728519"/>
                  <a:pt x="11299883" y="728519"/>
                  <a:pt x="11310692" y="728519"/>
                </a:cubicBezTo>
                <a:cubicBezTo>
                  <a:pt x="11310692" y="730681"/>
                  <a:pt x="11310692" y="732843"/>
                  <a:pt x="11310692" y="735005"/>
                </a:cubicBezTo>
                <a:cubicBezTo>
                  <a:pt x="11318799" y="735005"/>
                  <a:pt x="11329607" y="735005"/>
                  <a:pt x="11337714" y="735005"/>
                </a:cubicBezTo>
                <a:cubicBezTo>
                  <a:pt x="11337714" y="750137"/>
                  <a:pt x="11337714" y="765270"/>
                  <a:pt x="11337714" y="780402"/>
                </a:cubicBezTo>
                <a:cubicBezTo>
                  <a:pt x="11343119" y="780402"/>
                  <a:pt x="11351226" y="780402"/>
                  <a:pt x="11356630" y="780402"/>
                </a:cubicBezTo>
                <a:cubicBezTo>
                  <a:pt x="11356630" y="776079"/>
                  <a:pt x="11356630" y="771755"/>
                  <a:pt x="11356630" y="767431"/>
                </a:cubicBezTo>
                <a:cubicBezTo>
                  <a:pt x="11364737" y="767431"/>
                  <a:pt x="11372844" y="767431"/>
                  <a:pt x="11378248" y="767431"/>
                </a:cubicBezTo>
                <a:cubicBezTo>
                  <a:pt x="11378248" y="706902"/>
                  <a:pt x="11378248" y="648534"/>
                  <a:pt x="11378248" y="588004"/>
                </a:cubicBezTo>
                <a:cubicBezTo>
                  <a:pt x="11380950" y="585842"/>
                  <a:pt x="11383653" y="583680"/>
                  <a:pt x="11386355" y="581519"/>
                </a:cubicBezTo>
                <a:cubicBezTo>
                  <a:pt x="11418782" y="581519"/>
                  <a:pt x="11451209" y="581519"/>
                  <a:pt x="11483636" y="581519"/>
                </a:cubicBezTo>
                <a:cubicBezTo>
                  <a:pt x="11483636" y="583680"/>
                  <a:pt x="11483636" y="588004"/>
                  <a:pt x="11483636" y="590166"/>
                </a:cubicBezTo>
                <a:cubicBezTo>
                  <a:pt x="11486338" y="590166"/>
                  <a:pt x="11491743" y="590166"/>
                  <a:pt x="11497147" y="590166"/>
                </a:cubicBezTo>
                <a:cubicBezTo>
                  <a:pt x="11497147" y="629078"/>
                  <a:pt x="11497147" y="667990"/>
                  <a:pt x="11497147" y="704740"/>
                </a:cubicBezTo>
                <a:cubicBezTo>
                  <a:pt x="11507956" y="704740"/>
                  <a:pt x="11516063" y="704740"/>
                  <a:pt x="11526872" y="704740"/>
                </a:cubicBezTo>
                <a:cubicBezTo>
                  <a:pt x="11526872" y="683122"/>
                  <a:pt x="11526872" y="661504"/>
                  <a:pt x="11526872" y="637725"/>
                </a:cubicBezTo>
                <a:cubicBezTo>
                  <a:pt x="11537681" y="637725"/>
                  <a:pt x="11551192" y="637725"/>
                  <a:pt x="11562001" y="637725"/>
                </a:cubicBezTo>
                <a:cubicBezTo>
                  <a:pt x="11564704" y="637725"/>
                  <a:pt x="11564704" y="635563"/>
                  <a:pt x="11567406" y="633401"/>
                </a:cubicBezTo>
                <a:cubicBezTo>
                  <a:pt x="11570108" y="633401"/>
                  <a:pt x="11575513" y="633401"/>
                  <a:pt x="11578215" y="633401"/>
                </a:cubicBezTo>
                <a:cubicBezTo>
                  <a:pt x="11580917" y="635563"/>
                  <a:pt x="11580917" y="637725"/>
                  <a:pt x="11583619" y="637725"/>
                </a:cubicBezTo>
                <a:cubicBezTo>
                  <a:pt x="11591726" y="637725"/>
                  <a:pt x="11602535" y="637725"/>
                  <a:pt x="11613344" y="637725"/>
                </a:cubicBezTo>
                <a:cubicBezTo>
                  <a:pt x="11613344" y="598813"/>
                  <a:pt x="11613344" y="559901"/>
                  <a:pt x="11613344" y="520989"/>
                </a:cubicBezTo>
                <a:cubicBezTo>
                  <a:pt x="11613344" y="520989"/>
                  <a:pt x="11613344" y="520989"/>
                  <a:pt x="11689007" y="510180"/>
                </a:cubicBezTo>
                <a:cubicBezTo>
                  <a:pt x="11689007" y="510180"/>
                  <a:pt x="11689007" y="510180"/>
                  <a:pt x="11689007" y="518827"/>
                </a:cubicBezTo>
                <a:cubicBezTo>
                  <a:pt x="11689007" y="518827"/>
                  <a:pt x="11689007" y="518827"/>
                  <a:pt x="11724137" y="518827"/>
                </a:cubicBezTo>
                <a:cubicBezTo>
                  <a:pt x="11724137" y="518827"/>
                  <a:pt x="11724137" y="518827"/>
                  <a:pt x="11724137" y="773917"/>
                </a:cubicBezTo>
                <a:cubicBezTo>
                  <a:pt x="11732244" y="773917"/>
                  <a:pt x="11743053" y="773917"/>
                  <a:pt x="11753862" y="773917"/>
                </a:cubicBezTo>
                <a:cubicBezTo>
                  <a:pt x="11753862" y="771755"/>
                  <a:pt x="11753862" y="771755"/>
                  <a:pt x="11753862" y="769593"/>
                </a:cubicBezTo>
                <a:cubicBezTo>
                  <a:pt x="11759266" y="769593"/>
                  <a:pt x="11764671" y="769593"/>
                  <a:pt x="11770075" y="769593"/>
                </a:cubicBezTo>
                <a:cubicBezTo>
                  <a:pt x="11770075" y="771755"/>
                  <a:pt x="11770075" y="771755"/>
                  <a:pt x="11770075" y="773917"/>
                </a:cubicBezTo>
                <a:cubicBezTo>
                  <a:pt x="11780884" y="773917"/>
                  <a:pt x="11791693" y="773917"/>
                  <a:pt x="11802502" y="773917"/>
                </a:cubicBezTo>
                <a:cubicBezTo>
                  <a:pt x="11802502" y="769593"/>
                  <a:pt x="11802502" y="765270"/>
                  <a:pt x="11802502" y="760946"/>
                </a:cubicBezTo>
                <a:cubicBezTo>
                  <a:pt x="11816013" y="760946"/>
                  <a:pt x="11829525" y="760946"/>
                  <a:pt x="11840334" y="760946"/>
                </a:cubicBezTo>
                <a:cubicBezTo>
                  <a:pt x="11840334" y="758784"/>
                  <a:pt x="11840334" y="756623"/>
                  <a:pt x="11840334" y="756623"/>
                </a:cubicBezTo>
                <a:cubicBezTo>
                  <a:pt x="11845738" y="756623"/>
                  <a:pt x="11851143" y="756623"/>
                  <a:pt x="11856547" y="756623"/>
                </a:cubicBezTo>
                <a:cubicBezTo>
                  <a:pt x="11856547" y="756623"/>
                  <a:pt x="11856547" y="758784"/>
                  <a:pt x="11856547" y="760946"/>
                </a:cubicBezTo>
                <a:cubicBezTo>
                  <a:pt x="11864654" y="760946"/>
                  <a:pt x="11875463" y="760946"/>
                  <a:pt x="11883570" y="760946"/>
                </a:cubicBezTo>
                <a:cubicBezTo>
                  <a:pt x="11883570" y="754461"/>
                  <a:pt x="11883570" y="750137"/>
                  <a:pt x="11883570" y="743652"/>
                </a:cubicBezTo>
                <a:cubicBezTo>
                  <a:pt x="11886272" y="743652"/>
                  <a:pt x="11891677" y="743652"/>
                  <a:pt x="11894379" y="743652"/>
                </a:cubicBezTo>
                <a:cubicBezTo>
                  <a:pt x="11894379" y="739328"/>
                  <a:pt x="11894379" y="735005"/>
                  <a:pt x="11894379" y="730681"/>
                </a:cubicBezTo>
                <a:cubicBezTo>
                  <a:pt x="11918699" y="730681"/>
                  <a:pt x="11945722" y="730681"/>
                  <a:pt x="11970042" y="730681"/>
                </a:cubicBezTo>
                <a:cubicBezTo>
                  <a:pt x="11970042" y="719872"/>
                  <a:pt x="11970042" y="711225"/>
                  <a:pt x="11970042" y="700416"/>
                </a:cubicBezTo>
                <a:cubicBezTo>
                  <a:pt x="11978149" y="700416"/>
                  <a:pt x="11986256" y="700416"/>
                  <a:pt x="11994362" y="700416"/>
                </a:cubicBezTo>
                <a:cubicBezTo>
                  <a:pt x="11994362" y="698255"/>
                  <a:pt x="11994362" y="696093"/>
                  <a:pt x="11994362" y="693931"/>
                </a:cubicBezTo>
                <a:cubicBezTo>
                  <a:pt x="11999767" y="693931"/>
                  <a:pt x="12005171" y="693931"/>
                  <a:pt x="12010576" y="693931"/>
                </a:cubicBezTo>
                <a:cubicBezTo>
                  <a:pt x="12010576" y="696093"/>
                  <a:pt x="12010576" y="698255"/>
                  <a:pt x="12010576" y="700416"/>
                </a:cubicBezTo>
                <a:cubicBezTo>
                  <a:pt x="12018683" y="700416"/>
                  <a:pt x="12024087" y="700416"/>
                  <a:pt x="12032194" y="700416"/>
                </a:cubicBezTo>
                <a:cubicBezTo>
                  <a:pt x="12032194" y="715549"/>
                  <a:pt x="12032194" y="732843"/>
                  <a:pt x="12032194" y="750137"/>
                </a:cubicBezTo>
                <a:cubicBezTo>
                  <a:pt x="12045705" y="750137"/>
                  <a:pt x="12061919" y="750137"/>
                  <a:pt x="12075430" y="750137"/>
                </a:cubicBezTo>
                <a:cubicBezTo>
                  <a:pt x="12075430" y="741490"/>
                  <a:pt x="12075430" y="732843"/>
                  <a:pt x="12075430" y="724196"/>
                </a:cubicBezTo>
                <a:cubicBezTo>
                  <a:pt x="12091644" y="724196"/>
                  <a:pt x="12110559" y="724196"/>
                  <a:pt x="12126773" y="724196"/>
                </a:cubicBezTo>
                <a:cubicBezTo>
                  <a:pt x="12126773" y="713387"/>
                  <a:pt x="12126773" y="704740"/>
                  <a:pt x="12126773" y="693931"/>
                </a:cubicBezTo>
                <a:cubicBezTo>
                  <a:pt x="12148391" y="693931"/>
                  <a:pt x="12170009" y="693931"/>
                  <a:pt x="12191627" y="693931"/>
                </a:cubicBezTo>
                <a:cubicBezTo>
                  <a:pt x="12191627" y="693931"/>
                  <a:pt x="12191627" y="693931"/>
                  <a:pt x="12191627" y="886329"/>
                </a:cubicBezTo>
                <a:cubicBezTo>
                  <a:pt x="12191627" y="886329"/>
                  <a:pt x="12191627" y="886329"/>
                  <a:pt x="9548589" y="886329"/>
                </a:cubicBezTo>
                <a:lnTo>
                  <a:pt x="8511957" y="886329"/>
                </a:lnTo>
                <a:cubicBezTo>
                  <a:pt x="8511957" y="886329"/>
                  <a:pt x="8511957" y="886329"/>
                  <a:pt x="8323543" y="886329"/>
                </a:cubicBezTo>
                <a:lnTo>
                  <a:pt x="8246334" y="886329"/>
                </a:lnTo>
                <a:lnTo>
                  <a:pt x="8065345" y="886329"/>
                </a:lnTo>
                <a:cubicBezTo>
                  <a:pt x="7618733" y="886329"/>
                  <a:pt x="6725510" y="886329"/>
                  <a:pt x="4939062" y="886329"/>
                </a:cubicBezTo>
                <a:lnTo>
                  <a:pt x="4205110" y="886329"/>
                </a:lnTo>
                <a:lnTo>
                  <a:pt x="4175786" y="886329"/>
                </a:lnTo>
                <a:lnTo>
                  <a:pt x="3464904" y="886329"/>
                </a:lnTo>
                <a:cubicBezTo>
                  <a:pt x="0" y="886329"/>
                  <a:pt x="0" y="886329"/>
                  <a:pt x="0" y="886329"/>
                </a:cubicBezTo>
                <a:cubicBezTo>
                  <a:pt x="0" y="693931"/>
                  <a:pt x="0" y="693931"/>
                  <a:pt x="0" y="693931"/>
                </a:cubicBezTo>
                <a:cubicBezTo>
                  <a:pt x="23042" y="693931"/>
                  <a:pt x="46084" y="693931"/>
                  <a:pt x="69125" y="693931"/>
                </a:cubicBezTo>
                <a:cubicBezTo>
                  <a:pt x="69125" y="704740"/>
                  <a:pt x="69125" y="713387"/>
                  <a:pt x="69125" y="724196"/>
                </a:cubicBezTo>
                <a:cubicBezTo>
                  <a:pt x="86407" y="724196"/>
                  <a:pt x="106568" y="724196"/>
                  <a:pt x="123849" y="724196"/>
                </a:cubicBezTo>
                <a:cubicBezTo>
                  <a:pt x="123849" y="732843"/>
                  <a:pt x="123849" y="741490"/>
                  <a:pt x="123849" y="750137"/>
                </a:cubicBezTo>
                <a:cubicBezTo>
                  <a:pt x="138251" y="750137"/>
                  <a:pt x="155532" y="750137"/>
                  <a:pt x="169933" y="750137"/>
                </a:cubicBezTo>
                <a:cubicBezTo>
                  <a:pt x="169933" y="732843"/>
                  <a:pt x="169933" y="715549"/>
                  <a:pt x="169933" y="700416"/>
                </a:cubicBezTo>
                <a:cubicBezTo>
                  <a:pt x="178573" y="700416"/>
                  <a:pt x="184334" y="700416"/>
                  <a:pt x="192975" y="700416"/>
                </a:cubicBezTo>
                <a:cubicBezTo>
                  <a:pt x="192975" y="698255"/>
                  <a:pt x="192975" y="696093"/>
                  <a:pt x="192975" y="693931"/>
                </a:cubicBezTo>
                <a:cubicBezTo>
                  <a:pt x="198735" y="693931"/>
                  <a:pt x="204495" y="693931"/>
                  <a:pt x="210256" y="693931"/>
                </a:cubicBezTo>
                <a:cubicBezTo>
                  <a:pt x="210256" y="696093"/>
                  <a:pt x="210256" y="698255"/>
                  <a:pt x="210256" y="700416"/>
                </a:cubicBezTo>
                <a:cubicBezTo>
                  <a:pt x="218896" y="700416"/>
                  <a:pt x="227537" y="700416"/>
                  <a:pt x="236178" y="700416"/>
                </a:cubicBezTo>
                <a:cubicBezTo>
                  <a:pt x="236178" y="711225"/>
                  <a:pt x="236178" y="719872"/>
                  <a:pt x="236178" y="730681"/>
                </a:cubicBezTo>
                <a:cubicBezTo>
                  <a:pt x="262100" y="730681"/>
                  <a:pt x="290902" y="730681"/>
                  <a:pt x="316824" y="730681"/>
                </a:cubicBezTo>
                <a:cubicBezTo>
                  <a:pt x="316824" y="735005"/>
                  <a:pt x="316824" y="739328"/>
                  <a:pt x="316824" y="743652"/>
                </a:cubicBezTo>
                <a:cubicBezTo>
                  <a:pt x="319704" y="743652"/>
                  <a:pt x="325464" y="743652"/>
                  <a:pt x="328344" y="743652"/>
                </a:cubicBezTo>
                <a:cubicBezTo>
                  <a:pt x="328344" y="750137"/>
                  <a:pt x="328344" y="754461"/>
                  <a:pt x="328344" y="760946"/>
                </a:cubicBezTo>
                <a:cubicBezTo>
                  <a:pt x="336985" y="760946"/>
                  <a:pt x="348506" y="760946"/>
                  <a:pt x="357147" y="760946"/>
                </a:cubicBezTo>
                <a:cubicBezTo>
                  <a:pt x="357147" y="758784"/>
                  <a:pt x="357147" y="756623"/>
                  <a:pt x="357147" y="756623"/>
                </a:cubicBezTo>
                <a:cubicBezTo>
                  <a:pt x="362907" y="756623"/>
                  <a:pt x="368667" y="756623"/>
                  <a:pt x="374428" y="756623"/>
                </a:cubicBezTo>
                <a:cubicBezTo>
                  <a:pt x="374428" y="756623"/>
                  <a:pt x="374428" y="758784"/>
                  <a:pt x="374428" y="760946"/>
                </a:cubicBezTo>
                <a:cubicBezTo>
                  <a:pt x="385949" y="760946"/>
                  <a:pt x="400350" y="760946"/>
                  <a:pt x="414751" y="760946"/>
                </a:cubicBezTo>
                <a:cubicBezTo>
                  <a:pt x="414751" y="765270"/>
                  <a:pt x="414751" y="769593"/>
                  <a:pt x="414751" y="773917"/>
                </a:cubicBezTo>
                <a:cubicBezTo>
                  <a:pt x="426272" y="773917"/>
                  <a:pt x="437792" y="773917"/>
                  <a:pt x="449313" y="773917"/>
                </a:cubicBezTo>
                <a:cubicBezTo>
                  <a:pt x="449313" y="771755"/>
                  <a:pt x="449313" y="771755"/>
                  <a:pt x="449313" y="769593"/>
                </a:cubicBezTo>
                <a:cubicBezTo>
                  <a:pt x="455074" y="769593"/>
                  <a:pt x="460834" y="769593"/>
                  <a:pt x="466595" y="769593"/>
                </a:cubicBezTo>
                <a:cubicBezTo>
                  <a:pt x="466595" y="771755"/>
                  <a:pt x="466595" y="771755"/>
                  <a:pt x="466595" y="773917"/>
                </a:cubicBezTo>
                <a:cubicBezTo>
                  <a:pt x="478115" y="773917"/>
                  <a:pt x="489636" y="773917"/>
                  <a:pt x="498277" y="773917"/>
                </a:cubicBezTo>
                <a:cubicBezTo>
                  <a:pt x="498277" y="518827"/>
                  <a:pt x="498277" y="518827"/>
                  <a:pt x="498277" y="518827"/>
                </a:cubicBezTo>
                <a:cubicBezTo>
                  <a:pt x="535720" y="518827"/>
                  <a:pt x="535720" y="518827"/>
                  <a:pt x="535720" y="518827"/>
                </a:cubicBezTo>
                <a:cubicBezTo>
                  <a:pt x="535720" y="510180"/>
                  <a:pt x="535720" y="510180"/>
                  <a:pt x="535720" y="510180"/>
                </a:cubicBezTo>
                <a:cubicBezTo>
                  <a:pt x="616366" y="520989"/>
                  <a:pt x="616366" y="520989"/>
                  <a:pt x="616366" y="520989"/>
                </a:cubicBezTo>
                <a:cubicBezTo>
                  <a:pt x="616366" y="559901"/>
                  <a:pt x="616366" y="598813"/>
                  <a:pt x="616366" y="637725"/>
                </a:cubicBezTo>
                <a:cubicBezTo>
                  <a:pt x="627886" y="637725"/>
                  <a:pt x="639407" y="637725"/>
                  <a:pt x="648048" y="637725"/>
                </a:cubicBezTo>
                <a:cubicBezTo>
                  <a:pt x="650928" y="637725"/>
                  <a:pt x="650928" y="635563"/>
                  <a:pt x="653808" y="633401"/>
                </a:cubicBezTo>
                <a:cubicBezTo>
                  <a:pt x="656689" y="633401"/>
                  <a:pt x="662449" y="633401"/>
                  <a:pt x="665329" y="633401"/>
                </a:cubicBezTo>
                <a:cubicBezTo>
                  <a:pt x="668209" y="635563"/>
                  <a:pt x="668209" y="637725"/>
                  <a:pt x="671090" y="637725"/>
                </a:cubicBezTo>
                <a:cubicBezTo>
                  <a:pt x="682611" y="637725"/>
                  <a:pt x="697011" y="637725"/>
                  <a:pt x="708532" y="637725"/>
                </a:cubicBezTo>
                <a:cubicBezTo>
                  <a:pt x="708532" y="661504"/>
                  <a:pt x="708532" y="683122"/>
                  <a:pt x="708532" y="704740"/>
                </a:cubicBezTo>
                <a:cubicBezTo>
                  <a:pt x="720053" y="704740"/>
                  <a:pt x="728694" y="704740"/>
                  <a:pt x="740215" y="704740"/>
                </a:cubicBezTo>
                <a:cubicBezTo>
                  <a:pt x="740215" y="667990"/>
                  <a:pt x="740215" y="629078"/>
                  <a:pt x="740215" y="590166"/>
                </a:cubicBezTo>
                <a:cubicBezTo>
                  <a:pt x="745975" y="590166"/>
                  <a:pt x="751736" y="590166"/>
                  <a:pt x="754616" y="590166"/>
                </a:cubicBezTo>
                <a:cubicBezTo>
                  <a:pt x="754616" y="588004"/>
                  <a:pt x="754616" y="583680"/>
                  <a:pt x="754616" y="581519"/>
                </a:cubicBezTo>
                <a:cubicBezTo>
                  <a:pt x="789178" y="581519"/>
                  <a:pt x="823741" y="581519"/>
                  <a:pt x="858303" y="581519"/>
                </a:cubicBezTo>
                <a:cubicBezTo>
                  <a:pt x="861184" y="583680"/>
                  <a:pt x="864064" y="585842"/>
                  <a:pt x="866944" y="588004"/>
                </a:cubicBezTo>
                <a:cubicBezTo>
                  <a:pt x="866944" y="648534"/>
                  <a:pt x="866944" y="706902"/>
                  <a:pt x="866944" y="767431"/>
                </a:cubicBezTo>
                <a:cubicBezTo>
                  <a:pt x="872704" y="767431"/>
                  <a:pt x="881345" y="767431"/>
                  <a:pt x="889986" y="767431"/>
                </a:cubicBezTo>
                <a:cubicBezTo>
                  <a:pt x="889986" y="771755"/>
                  <a:pt x="889986" y="776079"/>
                  <a:pt x="889986" y="780402"/>
                </a:cubicBezTo>
                <a:cubicBezTo>
                  <a:pt x="895746" y="780402"/>
                  <a:pt x="904387" y="780402"/>
                  <a:pt x="910147" y="780402"/>
                </a:cubicBezTo>
                <a:cubicBezTo>
                  <a:pt x="910147" y="765270"/>
                  <a:pt x="910147" y="750137"/>
                  <a:pt x="910147" y="735005"/>
                </a:cubicBezTo>
                <a:cubicBezTo>
                  <a:pt x="918788" y="735005"/>
                  <a:pt x="930309" y="735005"/>
                  <a:pt x="938949" y="735005"/>
                </a:cubicBezTo>
                <a:cubicBezTo>
                  <a:pt x="938949" y="732843"/>
                  <a:pt x="938949" y="730681"/>
                  <a:pt x="938949" y="728519"/>
                </a:cubicBezTo>
                <a:cubicBezTo>
                  <a:pt x="950470" y="728519"/>
                  <a:pt x="959111" y="728519"/>
                  <a:pt x="970632" y="728519"/>
                </a:cubicBezTo>
                <a:cubicBezTo>
                  <a:pt x="970632" y="730681"/>
                  <a:pt x="970632" y="732843"/>
                  <a:pt x="970632" y="735005"/>
                </a:cubicBezTo>
                <a:cubicBezTo>
                  <a:pt x="976392" y="735005"/>
                  <a:pt x="982152" y="735005"/>
                  <a:pt x="987913" y="735005"/>
                </a:cubicBezTo>
                <a:cubicBezTo>
                  <a:pt x="990793" y="730681"/>
                  <a:pt x="990793" y="728519"/>
                  <a:pt x="990793" y="726358"/>
                </a:cubicBezTo>
                <a:cubicBezTo>
                  <a:pt x="993673" y="726358"/>
                  <a:pt x="996554" y="726358"/>
                  <a:pt x="999434" y="726358"/>
                </a:cubicBezTo>
                <a:cubicBezTo>
                  <a:pt x="999434" y="728519"/>
                  <a:pt x="1002314" y="730681"/>
                  <a:pt x="1002314" y="732843"/>
                </a:cubicBezTo>
                <a:cubicBezTo>
                  <a:pt x="1005194" y="732843"/>
                  <a:pt x="1008074" y="732843"/>
                  <a:pt x="1013835" y="732843"/>
                </a:cubicBezTo>
                <a:cubicBezTo>
                  <a:pt x="1013835" y="709063"/>
                  <a:pt x="1013835" y="683122"/>
                  <a:pt x="1013835" y="657181"/>
                </a:cubicBezTo>
                <a:cubicBezTo>
                  <a:pt x="1042637" y="657181"/>
                  <a:pt x="1074319" y="657181"/>
                  <a:pt x="1106002" y="657181"/>
                </a:cubicBezTo>
                <a:cubicBezTo>
                  <a:pt x="1108882" y="572871"/>
                  <a:pt x="1114642" y="488562"/>
                  <a:pt x="1117523" y="404253"/>
                </a:cubicBezTo>
                <a:cubicBezTo>
                  <a:pt x="1106002" y="402091"/>
                  <a:pt x="1071439" y="393444"/>
                  <a:pt x="1100241" y="382635"/>
                </a:cubicBezTo>
                <a:cubicBezTo>
                  <a:pt x="1097361" y="380473"/>
                  <a:pt x="1094481" y="378311"/>
                  <a:pt x="1091601" y="378311"/>
                </a:cubicBezTo>
                <a:cubicBezTo>
                  <a:pt x="1091601" y="363179"/>
                  <a:pt x="1091601" y="363179"/>
                  <a:pt x="1103121" y="354532"/>
                </a:cubicBezTo>
                <a:cubicBezTo>
                  <a:pt x="1103121" y="350208"/>
                  <a:pt x="1103121" y="343723"/>
                  <a:pt x="1103121" y="337238"/>
                </a:cubicBezTo>
                <a:cubicBezTo>
                  <a:pt x="1108882" y="337238"/>
                  <a:pt x="1117523" y="337238"/>
                  <a:pt x="1123283" y="337238"/>
                </a:cubicBezTo>
                <a:cubicBezTo>
                  <a:pt x="1123283" y="328590"/>
                  <a:pt x="1123283" y="322105"/>
                  <a:pt x="1123283" y="315620"/>
                </a:cubicBezTo>
                <a:cubicBezTo>
                  <a:pt x="1123283" y="313458"/>
                  <a:pt x="1126163" y="313458"/>
                  <a:pt x="1126163" y="311296"/>
                </a:cubicBezTo>
                <a:cubicBezTo>
                  <a:pt x="1126163" y="285355"/>
                  <a:pt x="1126163" y="259414"/>
                  <a:pt x="1126163" y="233472"/>
                </a:cubicBezTo>
                <a:cubicBezTo>
                  <a:pt x="1126163" y="231310"/>
                  <a:pt x="1123283" y="229149"/>
                  <a:pt x="1123283" y="226987"/>
                </a:cubicBezTo>
                <a:cubicBezTo>
                  <a:pt x="1126163" y="224825"/>
                  <a:pt x="1129043" y="222663"/>
                  <a:pt x="1131923" y="220502"/>
                </a:cubicBezTo>
                <a:cubicBezTo>
                  <a:pt x="1131923" y="201046"/>
                  <a:pt x="1131923" y="181590"/>
                  <a:pt x="1131923" y="162134"/>
                </a:cubicBezTo>
                <a:cubicBezTo>
                  <a:pt x="1131923" y="162134"/>
                  <a:pt x="1134804" y="159972"/>
                  <a:pt x="1134804" y="157810"/>
                </a:cubicBezTo>
                <a:cubicBezTo>
                  <a:pt x="1134804" y="140516"/>
                  <a:pt x="1134804" y="121060"/>
                  <a:pt x="1134804" y="101604"/>
                </a:cubicBezTo>
                <a:cubicBezTo>
                  <a:pt x="1134804" y="101604"/>
                  <a:pt x="1137684" y="99442"/>
                  <a:pt x="1137684" y="99442"/>
                </a:cubicBezTo>
                <a:cubicBezTo>
                  <a:pt x="1137684" y="92957"/>
                  <a:pt x="1137684" y="88633"/>
                  <a:pt x="1137684" y="82148"/>
                </a:cubicBezTo>
                <a:cubicBezTo>
                  <a:pt x="1137684" y="82148"/>
                  <a:pt x="1137684" y="79986"/>
                  <a:pt x="1140564" y="79986"/>
                </a:cubicBezTo>
                <a:cubicBezTo>
                  <a:pt x="1143444" y="79986"/>
                  <a:pt x="1143444" y="82148"/>
                  <a:pt x="1143444" y="82148"/>
                </a:cubicBezTo>
                <a:cubicBezTo>
                  <a:pt x="1143444" y="88633"/>
                  <a:pt x="1143444" y="92957"/>
                  <a:pt x="1143444" y="99442"/>
                </a:cubicBezTo>
                <a:cubicBezTo>
                  <a:pt x="1146325" y="99442"/>
                  <a:pt x="1146325" y="101604"/>
                  <a:pt x="1146325" y="101604"/>
                </a:cubicBezTo>
                <a:cubicBezTo>
                  <a:pt x="1146325" y="121060"/>
                  <a:pt x="1146325" y="140516"/>
                  <a:pt x="1146325" y="157810"/>
                </a:cubicBezTo>
                <a:cubicBezTo>
                  <a:pt x="1149205" y="159972"/>
                  <a:pt x="1149205" y="159972"/>
                  <a:pt x="1149205" y="162134"/>
                </a:cubicBezTo>
                <a:cubicBezTo>
                  <a:pt x="1149205" y="181590"/>
                  <a:pt x="1149205" y="201046"/>
                  <a:pt x="1149205" y="220502"/>
                </a:cubicBezTo>
                <a:cubicBezTo>
                  <a:pt x="1152085" y="222663"/>
                  <a:pt x="1154965" y="224825"/>
                  <a:pt x="1157846" y="226987"/>
                </a:cubicBezTo>
                <a:cubicBezTo>
                  <a:pt x="1157846" y="229149"/>
                  <a:pt x="1154965" y="231310"/>
                  <a:pt x="1154965" y="233472"/>
                </a:cubicBezTo>
                <a:cubicBezTo>
                  <a:pt x="1154965" y="259414"/>
                  <a:pt x="1154965" y="285355"/>
                  <a:pt x="1154965" y="311296"/>
                </a:cubicBezTo>
                <a:cubicBezTo>
                  <a:pt x="1154965" y="313458"/>
                  <a:pt x="1157846" y="313458"/>
                  <a:pt x="1157846" y="315620"/>
                </a:cubicBezTo>
                <a:cubicBezTo>
                  <a:pt x="1157846" y="322105"/>
                  <a:pt x="1157846" y="328590"/>
                  <a:pt x="1157846" y="337238"/>
                </a:cubicBezTo>
                <a:cubicBezTo>
                  <a:pt x="1166486" y="337238"/>
                  <a:pt x="1172246" y="337238"/>
                  <a:pt x="1178007" y="337238"/>
                </a:cubicBezTo>
                <a:cubicBezTo>
                  <a:pt x="1178007" y="343723"/>
                  <a:pt x="1178007" y="350208"/>
                  <a:pt x="1178007" y="354532"/>
                </a:cubicBezTo>
                <a:cubicBezTo>
                  <a:pt x="1192408" y="363179"/>
                  <a:pt x="1189528" y="365341"/>
                  <a:pt x="1189528" y="378311"/>
                </a:cubicBezTo>
                <a:cubicBezTo>
                  <a:pt x="1186648" y="378311"/>
                  <a:pt x="1183767" y="380473"/>
                  <a:pt x="1180887" y="382635"/>
                </a:cubicBezTo>
                <a:cubicBezTo>
                  <a:pt x="1212569" y="391282"/>
                  <a:pt x="1178007" y="404253"/>
                  <a:pt x="1163606" y="404253"/>
                </a:cubicBezTo>
                <a:cubicBezTo>
                  <a:pt x="1172246" y="549092"/>
                  <a:pt x="1178007" y="691769"/>
                  <a:pt x="1186648" y="836608"/>
                </a:cubicBezTo>
                <a:cubicBezTo>
                  <a:pt x="1192408" y="836608"/>
                  <a:pt x="1195288" y="836608"/>
                  <a:pt x="1201049" y="836608"/>
                </a:cubicBezTo>
                <a:cubicBezTo>
                  <a:pt x="1201049" y="827961"/>
                  <a:pt x="1201049" y="819314"/>
                  <a:pt x="1201049" y="810667"/>
                </a:cubicBezTo>
                <a:cubicBezTo>
                  <a:pt x="1218330" y="810667"/>
                  <a:pt x="1238491" y="810667"/>
                  <a:pt x="1255773" y="810667"/>
                </a:cubicBezTo>
                <a:cubicBezTo>
                  <a:pt x="1255773" y="821476"/>
                  <a:pt x="1255773" y="830123"/>
                  <a:pt x="1255773" y="840932"/>
                </a:cubicBezTo>
                <a:cubicBezTo>
                  <a:pt x="1258653" y="840932"/>
                  <a:pt x="1261533" y="840932"/>
                  <a:pt x="1264413" y="840932"/>
                </a:cubicBezTo>
                <a:cubicBezTo>
                  <a:pt x="1264413" y="825799"/>
                  <a:pt x="1264413" y="812829"/>
                  <a:pt x="1264413" y="797696"/>
                </a:cubicBezTo>
                <a:cubicBezTo>
                  <a:pt x="1267294" y="797696"/>
                  <a:pt x="1270174" y="797696"/>
                  <a:pt x="1273054" y="797696"/>
                </a:cubicBezTo>
                <a:cubicBezTo>
                  <a:pt x="1273054" y="812829"/>
                  <a:pt x="1273054" y="825799"/>
                  <a:pt x="1273054" y="838770"/>
                </a:cubicBezTo>
                <a:cubicBezTo>
                  <a:pt x="1275934" y="838770"/>
                  <a:pt x="1278814" y="838770"/>
                  <a:pt x="1281694" y="838770"/>
                </a:cubicBezTo>
                <a:cubicBezTo>
                  <a:pt x="1281694" y="832285"/>
                  <a:pt x="1281694" y="823638"/>
                  <a:pt x="1281694" y="817152"/>
                </a:cubicBezTo>
                <a:cubicBezTo>
                  <a:pt x="1281694" y="817152"/>
                  <a:pt x="1284575" y="817152"/>
                  <a:pt x="1284575" y="817152"/>
                </a:cubicBezTo>
                <a:cubicBezTo>
                  <a:pt x="1284575" y="823638"/>
                  <a:pt x="1284575" y="830123"/>
                  <a:pt x="1284575" y="838770"/>
                </a:cubicBezTo>
                <a:cubicBezTo>
                  <a:pt x="1296096" y="838770"/>
                  <a:pt x="1307617" y="838770"/>
                  <a:pt x="1319137" y="836608"/>
                </a:cubicBezTo>
                <a:cubicBezTo>
                  <a:pt x="1319137" y="830123"/>
                  <a:pt x="1319137" y="821476"/>
                  <a:pt x="1319137" y="812829"/>
                </a:cubicBezTo>
                <a:cubicBezTo>
                  <a:pt x="1324898" y="812829"/>
                  <a:pt x="1333538" y="812829"/>
                  <a:pt x="1339299" y="812829"/>
                </a:cubicBezTo>
                <a:cubicBezTo>
                  <a:pt x="1339299" y="810667"/>
                  <a:pt x="1339299" y="808505"/>
                  <a:pt x="1339299" y="806343"/>
                </a:cubicBezTo>
                <a:cubicBezTo>
                  <a:pt x="1347939" y="806343"/>
                  <a:pt x="1356580" y="806343"/>
                  <a:pt x="1362340" y="806343"/>
                </a:cubicBezTo>
                <a:cubicBezTo>
                  <a:pt x="1362340" y="808505"/>
                  <a:pt x="1362340" y="808505"/>
                  <a:pt x="1362340" y="810667"/>
                </a:cubicBezTo>
                <a:cubicBezTo>
                  <a:pt x="1368101" y="810667"/>
                  <a:pt x="1373861" y="810667"/>
                  <a:pt x="1379622" y="810667"/>
                </a:cubicBezTo>
                <a:cubicBezTo>
                  <a:pt x="1379622" y="808505"/>
                  <a:pt x="1379622" y="808505"/>
                  <a:pt x="1379622" y="806343"/>
                </a:cubicBezTo>
                <a:cubicBezTo>
                  <a:pt x="1431465" y="806343"/>
                  <a:pt x="1483309" y="806343"/>
                  <a:pt x="1535153" y="806343"/>
                </a:cubicBezTo>
                <a:cubicBezTo>
                  <a:pt x="1535153" y="804182"/>
                  <a:pt x="1535153" y="802020"/>
                  <a:pt x="1535153" y="799858"/>
                </a:cubicBezTo>
                <a:cubicBezTo>
                  <a:pt x="1538033" y="799858"/>
                  <a:pt x="1543794" y="799858"/>
                  <a:pt x="1546674" y="799858"/>
                </a:cubicBezTo>
                <a:cubicBezTo>
                  <a:pt x="1546674" y="802020"/>
                  <a:pt x="1546674" y="804182"/>
                  <a:pt x="1546674" y="806343"/>
                </a:cubicBezTo>
                <a:cubicBezTo>
                  <a:pt x="1549554" y="806343"/>
                  <a:pt x="1555315" y="806343"/>
                  <a:pt x="1558195" y="806343"/>
                </a:cubicBezTo>
                <a:cubicBezTo>
                  <a:pt x="1558195" y="808505"/>
                  <a:pt x="1558195" y="812829"/>
                  <a:pt x="1558195" y="814991"/>
                </a:cubicBezTo>
                <a:cubicBezTo>
                  <a:pt x="1561075" y="814991"/>
                  <a:pt x="1563955" y="814991"/>
                  <a:pt x="1566835" y="814991"/>
                </a:cubicBezTo>
                <a:cubicBezTo>
                  <a:pt x="1566835" y="814991"/>
                  <a:pt x="1566835" y="812829"/>
                  <a:pt x="1566835" y="810667"/>
                </a:cubicBezTo>
                <a:cubicBezTo>
                  <a:pt x="1569716" y="810667"/>
                  <a:pt x="1572596" y="810667"/>
                  <a:pt x="1575476" y="810667"/>
                </a:cubicBezTo>
                <a:cubicBezTo>
                  <a:pt x="1575476" y="812829"/>
                  <a:pt x="1575476" y="814991"/>
                  <a:pt x="1575476" y="814991"/>
                </a:cubicBezTo>
                <a:cubicBezTo>
                  <a:pt x="1584117" y="814991"/>
                  <a:pt x="1592757" y="814991"/>
                  <a:pt x="1601398" y="814991"/>
                </a:cubicBezTo>
                <a:cubicBezTo>
                  <a:pt x="1601398" y="812829"/>
                  <a:pt x="1601398" y="810667"/>
                  <a:pt x="1601398" y="808505"/>
                </a:cubicBezTo>
                <a:cubicBezTo>
                  <a:pt x="1607158" y="808505"/>
                  <a:pt x="1612919" y="808505"/>
                  <a:pt x="1618679" y="808505"/>
                </a:cubicBezTo>
                <a:cubicBezTo>
                  <a:pt x="1618679" y="819314"/>
                  <a:pt x="1618679" y="832285"/>
                  <a:pt x="1618679" y="843094"/>
                </a:cubicBezTo>
                <a:cubicBezTo>
                  <a:pt x="1621560" y="843094"/>
                  <a:pt x="1621560" y="843094"/>
                  <a:pt x="1624440" y="843094"/>
                </a:cubicBezTo>
                <a:cubicBezTo>
                  <a:pt x="1624440" y="840932"/>
                  <a:pt x="1624440" y="836608"/>
                  <a:pt x="1624440" y="834447"/>
                </a:cubicBezTo>
                <a:cubicBezTo>
                  <a:pt x="1627320" y="834447"/>
                  <a:pt x="1633080" y="834447"/>
                  <a:pt x="1635961" y="834447"/>
                </a:cubicBezTo>
                <a:cubicBezTo>
                  <a:pt x="1635961" y="836608"/>
                  <a:pt x="1635961" y="840932"/>
                  <a:pt x="1635961" y="843094"/>
                </a:cubicBezTo>
                <a:cubicBezTo>
                  <a:pt x="1644601" y="843094"/>
                  <a:pt x="1656122" y="843094"/>
                  <a:pt x="1664763" y="843094"/>
                </a:cubicBezTo>
                <a:cubicBezTo>
                  <a:pt x="1664763" y="825799"/>
                  <a:pt x="1664763" y="825799"/>
                  <a:pt x="1664763" y="825799"/>
                </a:cubicBezTo>
                <a:cubicBezTo>
                  <a:pt x="1693565" y="819314"/>
                  <a:pt x="1693565" y="819314"/>
                  <a:pt x="1693565" y="819314"/>
                </a:cubicBezTo>
                <a:cubicBezTo>
                  <a:pt x="1693565" y="808505"/>
                  <a:pt x="1696445" y="795535"/>
                  <a:pt x="1696445" y="782564"/>
                </a:cubicBezTo>
                <a:cubicBezTo>
                  <a:pt x="1699325" y="782564"/>
                  <a:pt x="1702206" y="782564"/>
                  <a:pt x="1705086" y="782564"/>
                </a:cubicBezTo>
                <a:cubicBezTo>
                  <a:pt x="1705086" y="795535"/>
                  <a:pt x="1707966" y="808505"/>
                  <a:pt x="1707966" y="819314"/>
                </a:cubicBezTo>
                <a:cubicBezTo>
                  <a:pt x="1710846" y="819314"/>
                  <a:pt x="1716606" y="819314"/>
                  <a:pt x="1719487" y="819314"/>
                </a:cubicBezTo>
                <a:cubicBezTo>
                  <a:pt x="1719487" y="808505"/>
                  <a:pt x="1719487" y="795535"/>
                  <a:pt x="1722367" y="782564"/>
                </a:cubicBezTo>
                <a:cubicBezTo>
                  <a:pt x="1725247" y="782564"/>
                  <a:pt x="1728127" y="782564"/>
                  <a:pt x="1731008" y="782564"/>
                </a:cubicBezTo>
                <a:cubicBezTo>
                  <a:pt x="1731008" y="793373"/>
                  <a:pt x="1733888" y="804182"/>
                  <a:pt x="1733888" y="814991"/>
                </a:cubicBezTo>
                <a:cubicBezTo>
                  <a:pt x="1736768" y="814991"/>
                  <a:pt x="1739648" y="814991"/>
                  <a:pt x="1745409" y="814991"/>
                </a:cubicBezTo>
                <a:cubicBezTo>
                  <a:pt x="1745409" y="817152"/>
                  <a:pt x="1745409" y="817152"/>
                  <a:pt x="1745409" y="819314"/>
                </a:cubicBezTo>
                <a:cubicBezTo>
                  <a:pt x="1748289" y="819314"/>
                  <a:pt x="1754049" y="819314"/>
                  <a:pt x="1756929" y="819314"/>
                </a:cubicBezTo>
                <a:cubicBezTo>
                  <a:pt x="1756929" y="817152"/>
                  <a:pt x="1756929" y="817152"/>
                  <a:pt x="1756929" y="814991"/>
                </a:cubicBezTo>
                <a:cubicBezTo>
                  <a:pt x="1762690" y="814991"/>
                  <a:pt x="1765570" y="814991"/>
                  <a:pt x="1771331" y="814991"/>
                </a:cubicBezTo>
                <a:cubicBezTo>
                  <a:pt x="1771331" y="819314"/>
                  <a:pt x="1771331" y="821476"/>
                  <a:pt x="1771331" y="823638"/>
                </a:cubicBezTo>
                <a:cubicBezTo>
                  <a:pt x="1774211" y="825799"/>
                  <a:pt x="1777091" y="825799"/>
                  <a:pt x="1777091" y="825799"/>
                </a:cubicBezTo>
                <a:cubicBezTo>
                  <a:pt x="1777091" y="827961"/>
                  <a:pt x="1777091" y="830123"/>
                  <a:pt x="1777091" y="832285"/>
                </a:cubicBezTo>
                <a:cubicBezTo>
                  <a:pt x="1777091" y="836608"/>
                  <a:pt x="1777091" y="840932"/>
                  <a:pt x="1777091" y="845255"/>
                </a:cubicBezTo>
                <a:cubicBezTo>
                  <a:pt x="1785732" y="845255"/>
                  <a:pt x="1797252" y="845255"/>
                  <a:pt x="1808773" y="845255"/>
                </a:cubicBezTo>
                <a:cubicBezTo>
                  <a:pt x="1808773" y="834447"/>
                  <a:pt x="1808773" y="823638"/>
                  <a:pt x="1808773" y="810667"/>
                </a:cubicBezTo>
                <a:cubicBezTo>
                  <a:pt x="1805893" y="810667"/>
                  <a:pt x="1803013" y="810667"/>
                  <a:pt x="1800133" y="810667"/>
                </a:cubicBezTo>
                <a:cubicBezTo>
                  <a:pt x="1800133" y="808505"/>
                  <a:pt x="1800133" y="808505"/>
                  <a:pt x="1800133" y="806343"/>
                </a:cubicBezTo>
                <a:cubicBezTo>
                  <a:pt x="1805893" y="806343"/>
                  <a:pt x="1811654" y="806343"/>
                  <a:pt x="1814534" y="806343"/>
                </a:cubicBezTo>
                <a:cubicBezTo>
                  <a:pt x="1814534" y="799858"/>
                  <a:pt x="1814534" y="795535"/>
                  <a:pt x="1814534" y="789049"/>
                </a:cubicBezTo>
                <a:cubicBezTo>
                  <a:pt x="1851976" y="789049"/>
                  <a:pt x="1889419" y="789049"/>
                  <a:pt x="1923982" y="789049"/>
                </a:cubicBezTo>
                <a:cubicBezTo>
                  <a:pt x="1923982" y="795535"/>
                  <a:pt x="1923982" y="799858"/>
                  <a:pt x="1923982" y="806343"/>
                </a:cubicBezTo>
                <a:cubicBezTo>
                  <a:pt x="1935503" y="806343"/>
                  <a:pt x="1947024" y="806343"/>
                  <a:pt x="1955664" y="804182"/>
                </a:cubicBezTo>
                <a:cubicBezTo>
                  <a:pt x="1955664" y="799858"/>
                  <a:pt x="1955664" y="793373"/>
                  <a:pt x="1955664" y="786887"/>
                </a:cubicBezTo>
                <a:cubicBezTo>
                  <a:pt x="1961424" y="786887"/>
                  <a:pt x="1964305" y="786887"/>
                  <a:pt x="1967185" y="786887"/>
                </a:cubicBezTo>
                <a:cubicBezTo>
                  <a:pt x="1967185" y="778240"/>
                  <a:pt x="1967185" y="767431"/>
                  <a:pt x="1967185" y="756623"/>
                </a:cubicBezTo>
                <a:cubicBezTo>
                  <a:pt x="1972945" y="756623"/>
                  <a:pt x="1978706" y="756623"/>
                  <a:pt x="1981586" y="756623"/>
                </a:cubicBezTo>
                <a:cubicBezTo>
                  <a:pt x="1984466" y="756623"/>
                  <a:pt x="1984466" y="754461"/>
                  <a:pt x="1987346" y="754461"/>
                </a:cubicBezTo>
                <a:cubicBezTo>
                  <a:pt x="1990227" y="754461"/>
                  <a:pt x="1995987" y="754461"/>
                  <a:pt x="2001747" y="754461"/>
                </a:cubicBezTo>
                <a:cubicBezTo>
                  <a:pt x="2001747" y="754461"/>
                  <a:pt x="2004628" y="756623"/>
                  <a:pt x="2004628" y="756623"/>
                </a:cubicBezTo>
                <a:cubicBezTo>
                  <a:pt x="2010388" y="756623"/>
                  <a:pt x="2016148" y="756623"/>
                  <a:pt x="2021909" y="756623"/>
                </a:cubicBezTo>
                <a:cubicBezTo>
                  <a:pt x="2021909" y="767431"/>
                  <a:pt x="2021909" y="776079"/>
                  <a:pt x="2021909" y="786887"/>
                </a:cubicBezTo>
                <a:cubicBezTo>
                  <a:pt x="2036310" y="786887"/>
                  <a:pt x="2050711" y="786887"/>
                  <a:pt x="2065112" y="786887"/>
                </a:cubicBezTo>
                <a:cubicBezTo>
                  <a:pt x="2065112" y="782564"/>
                  <a:pt x="2065112" y="778240"/>
                  <a:pt x="2065112" y="773917"/>
                </a:cubicBezTo>
                <a:cubicBezTo>
                  <a:pt x="2067992" y="773917"/>
                  <a:pt x="2067992" y="773917"/>
                  <a:pt x="2070872" y="773917"/>
                </a:cubicBezTo>
                <a:cubicBezTo>
                  <a:pt x="2070872" y="778240"/>
                  <a:pt x="2070872" y="782564"/>
                  <a:pt x="2070872" y="786887"/>
                </a:cubicBezTo>
                <a:cubicBezTo>
                  <a:pt x="2088154" y="786887"/>
                  <a:pt x="2088154" y="786887"/>
                  <a:pt x="2088154" y="786887"/>
                </a:cubicBezTo>
                <a:cubicBezTo>
                  <a:pt x="2088154" y="648534"/>
                  <a:pt x="2088154" y="648534"/>
                  <a:pt x="2088154" y="648534"/>
                </a:cubicBezTo>
                <a:cubicBezTo>
                  <a:pt x="2142878" y="648534"/>
                  <a:pt x="2142878" y="648534"/>
                  <a:pt x="2142878" y="648534"/>
                </a:cubicBezTo>
                <a:cubicBezTo>
                  <a:pt x="2142878" y="637725"/>
                  <a:pt x="2142878" y="637725"/>
                  <a:pt x="2142878" y="637725"/>
                </a:cubicBezTo>
                <a:cubicBezTo>
                  <a:pt x="2151518" y="637725"/>
                  <a:pt x="2151518" y="637725"/>
                  <a:pt x="2151518" y="637725"/>
                </a:cubicBezTo>
                <a:cubicBezTo>
                  <a:pt x="2151518" y="644210"/>
                  <a:pt x="2151518" y="644210"/>
                  <a:pt x="2151518" y="644210"/>
                </a:cubicBezTo>
                <a:cubicBezTo>
                  <a:pt x="2177440" y="644210"/>
                  <a:pt x="2177440" y="644210"/>
                  <a:pt x="2177440" y="644210"/>
                </a:cubicBezTo>
                <a:cubicBezTo>
                  <a:pt x="2177440" y="637725"/>
                  <a:pt x="2177440" y="637725"/>
                  <a:pt x="2177440" y="637725"/>
                </a:cubicBezTo>
                <a:cubicBezTo>
                  <a:pt x="2183201" y="637725"/>
                  <a:pt x="2183201" y="637725"/>
                  <a:pt x="2183201" y="637725"/>
                </a:cubicBezTo>
                <a:cubicBezTo>
                  <a:pt x="2183201" y="652857"/>
                  <a:pt x="2183201" y="652857"/>
                  <a:pt x="2183201" y="652857"/>
                </a:cubicBezTo>
                <a:cubicBezTo>
                  <a:pt x="2191841" y="652857"/>
                  <a:pt x="2191841" y="652857"/>
                  <a:pt x="2191841" y="652857"/>
                </a:cubicBezTo>
                <a:cubicBezTo>
                  <a:pt x="2191841" y="665828"/>
                  <a:pt x="2191841" y="665828"/>
                  <a:pt x="2191841" y="665828"/>
                </a:cubicBezTo>
                <a:cubicBezTo>
                  <a:pt x="2223524" y="665828"/>
                  <a:pt x="2223524" y="665828"/>
                  <a:pt x="2223524" y="665828"/>
                </a:cubicBezTo>
                <a:cubicBezTo>
                  <a:pt x="2223524" y="698255"/>
                  <a:pt x="2223524" y="698255"/>
                  <a:pt x="2223524" y="698255"/>
                </a:cubicBezTo>
                <a:cubicBezTo>
                  <a:pt x="2226404" y="698255"/>
                  <a:pt x="2226404" y="698255"/>
                  <a:pt x="2226404" y="698255"/>
                </a:cubicBezTo>
                <a:cubicBezTo>
                  <a:pt x="2226404" y="676637"/>
                  <a:pt x="2226404" y="676637"/>
                  <a:pt x="2226404" y="676637"/>
                </a:cubicBezTo>
                <a:cubicBezTo>
                  <a:pt x="2240805" y="676637"/>
                  <a:pt x="2240805" y="676637"/>
                  <a:pt x="2240805" y="676637"/>
                </a:cubicBezTo>
                <a:cubicBezTo>
                  <a:pt x="2240805" y="713387"/>
                  <a:pt x="2240805" y="713387"/>
                  <a:pt x="2240805" y="713387"/>
                </a:cubicBezTo>
                <a:cubicBezTo>
                  <a:pt x="2284008" y="713387"/>
                  <a:pt x="2284008" y="713387"/>
                  <a:pt x="2284008" y="713387"/>
                </a:cubicBezTo>
                <a:cubicBezTo>
                  <a:pt x="2284008" y="700416"/>
                  <a:pt x="2284008" y="700416"/>
                  <a:pt x="2284008" y="700416"/>
                </a:cubicBezTo>
                <a:cubicBezTo>
                  <a:pt x="2301289" y="700416"/>
                  <a:pt x="2301289" y="700416"/>
                  <a:pt x="2301289" y="700416"/>
                </a:cubicBezTo>
                <a:cubicBezTo>
                  <a:pt x="2301289" y="717711"/>
                  <a:pt x="2301289" y="717711"/>
                  <a:pt x="2301289" y="717711"/>
                </a:cubicBezTo>
                <a:cubicBezTo>
                  <a:pt x="2307050" y="717711"/>
                  <a:pt x="2307050" y="717711"/>
                  <a:pt x="2307050" y="717711"/>
                </a:cubicBezTo>
                <a:cubicBezTo>
                  <a:pt x="2307050" y="700416"/>
                  <a:pt x="2307050" y="700416"/>
                  <a:pt x="2307050" y="700416"/>
                </a:cubicBezTo>
                <a:cubicBezTo>
                  <a:pt x="2327211" y="700416"/>
                  <a:pt x="2327211" y="700416"/>
                  <a:pt x="2327211" y="700416"/>
                </a:cubicBezTo>
                <a:cubicBezTo>
                  <a:pt x="2327211" y="661504"/>
                  <a:pt x="2327211" y="661504"/>
                  <a:pt x="2327211" y="661504"/>
                </a:cubicBezTo>
                <a:cubicBezTo>
                  <a:pt x="2338732" y="661504"/>
                  <a:pt x="2338732" y="661504"/>
                  <a:pt x="2338732" y="661504"/>
                </a:cubicBezTo>
                <a:cubicBezTo>
                  <a:pt x="2353134" y="618269"/>
                  <a:pt x="2353134" y="618269"/>
                  <a:pt x="2353134" y="618269"/>
                </a:cubicBezTo>
                <a:cubicBezTo>
                  <a:pt x="2367534" y="618269"/>
                  <a:pt x="2367534" y="618269"/>
                  <a:pt x="2367534" y="618269"/>
                </a:cubicBezTo>
                <a:cubicBezTo>
                  <a:pt x="2384816" y="661504"/>
                  <a:pt x="2384816" y="661504"/>
                  <a:pt x="2384816" y="661504"/>
                </a:cubicBezTo>
                <a:cubicBezTo>
                  <a:pt x="2396336" y="661504"/>
                  <a:pt x="2396336" y="661504"/>
                  <a:pt x="2396336" y="661504"/>
                </a:cubicBezTo>
                <a:cubicBezTo>
                  <a:pt x="2396336" y="726358"/>
                  <a:pt x="2396336" y="726358"/>
                  <a:pt x="2396336" y="726358"/>
                </a:cubicBezTo>
                <a:cubicBezTo>
                  <a:pt x="2404977" y="726358"/>
                  <a:pt x="2404977" y="726358"/>
                  <a:pt x="2404977" y="726358"/>
                </a:cubicBezTo>
                <a:cubicBezTo>
                  <a:pt x="2404977" y="771755"/>
                  <a:pt x="2404977" y="771755"/>
                  <a:pt x="2404977" y="771755"/>
                </a:cubicBezTo>
                <a:cubicBezTo>
                  <a:pt x="2410738" y="771755"/>
                  <a:pt x="2410738" y="771755"/>
                  <a:pt x="2410738" y="771755"/>
                </a:cubicBezTo>
                <a:cubicBezTo>
                  <a:pt x="2410738" y="756623"/>
                  <a:pt x="2410738" y="756623"/>
                  <a:pt x="2410738" y="756623"/>
                </a:cubicBezTo>
                <a:cubicBezTo>
                  <a:pt x="2419378" y="767431"/>
                  <a:pt x="2419378" y="767431"/>
                  <a:pt x="2419378" y="767431"/>
                </a:cubicBezTo>
                <a:cubicBezTo>
                  <a:pt x="2428019" y="767431"/>
                  <a:pt x="2428019" y="767431"/>
                  <a:pt x="2428019" y="767431"/>
                </a:cubicBezTo>
                <a:cubicBezTo>
                  <a:pt x="2428019" y="680960"/>
                  <a:pt x="2428019" y="680960"/>
                  <a:pt x="2428019" y="680960"/>
                </a:cubicBezTo>
                <a:cubicBezTo>
                  <a:pt x="2468342" y="680960"/>
                  <a:pt x="2468342" y="680960"/>
                  <a:pt x="2468342" y="680960"/>
                </a:cubicBezTo>
                <a:cubicBezTo>
                  <a:pt x="2485623" y="696093"/>
                  <a:pt x="2485623" y="696093"/>
                  <a:pt x="2485623" y="696093"/>
                </a:cubicBezTo>
                <a:cubicBezTo>
                  <a:pt x="2485623" y="680960"/>
                  <a:pt x="2485623" y="680960"/>
                  <a:pt x="2485623" y="680960"/>
                </a:cubicBezTo>
                <a:cubicBezTo>
                  <a:pt x="2488503" y="680960"/>
                  <a:pt x="2488503" y="680960"/>
                  <a:pt x="2488503" y="680960"/>
                </a:cubicBezTo>
                <a:cubicBezTo>
                  <a:pt x="2488503" y="678799"/>
                  <a:pt x="2488503" y="678799"/>
                  <a:pt x="2488503" y="678799"/>
                </a:cubicBezTo>
                <a:cubicBezTo>
                  <a:pt x="2502905" y="678799"/>
                  <a:pt x="2502905" y="678799"/>
                  <a:pt x="2502905" y="678799"/>
                </a:cubicBezTo>
                <a:cubicBezTo>
                  <a:pt x="2502905" y="655019"/>
                  <a:pt x="2502905" y="655019"/>
                  <a:pt x="2502905" y="655019"/>
                </a:cubicBezTo>
                <a:cubicBezTo>
                  <a:pt x="2511545" y="655019"/>
                  <a:pt x="2511545" y="655019"/>
                  <a:pt x="2511545" y="655019"/>
                </a:cubicBezTo>
                <a:cubicBezTo>
                  <a:pt x="2511545" y="642048"/>
                  <a:pt x="2511545" y="642048"/>
                  <a:pt x="2511545" y="642048"/>
                </a:cubicBezTo>
                <a:cubicBezTo>
                  <a:pt x="2514425" y="642048"/>
                  <a:pt x="2514425" y="642048"/>
                  <a:pt x="2514425" y="642048"/>
                </a:cubicBezTo>
                <a:cubicBezTo>
                  <a:pt x="2514425" y="618269"/>
                  <a:pt x="2514425" y="618269"/>
                  <a:pt x="2514425" y="618269"/>
                </a:cubicBezTo>
                <a:cubicBezTo>
                  <a:pt x="2537467" y="618269"/>
                  <a:pt x="2537467" y="618269"/>
                  <a:pt x="2537467" y="618269"/>
                </a:cubicBezTo>
                <a:cubicBezTo>
                  <a:pt x="2537467" y="588004"/>
                  <a:pt x="2537467" y="588004"/>
                  <a:pt x="2537467" y="588004"/>
                </a:cubicBezTo>
                <a:cubicBezTo>
                  <a:pt x="2548988" y="588004"/>
                  <a:pt x="2548988" y="588004"/>
                  <a:pt x="2548988" y="588004"/>
                </a:cubicBezTo>
                <a:cubicBezTo>
                  <a:pt x="2548988" y="581519"/>
                  <a:pt x="2548988" y="581519"/>
                  <a:pt x="2548988" y="581519"/>
                </a:cubicBezTo>
                <a:cubicBezTo>
                  <a:pt x="2557629" y="581519"/>
                  <a:pt x="2557629" y="581519"/>
                  <a:pt x="2557629" y="581519"/>
                </a:cubicBezTo>
                <a:cubicBezTo>
                  <a:pt x="2557629" y="551254"/>
                  <a:pt x="2557629" y="551254"/>
                  <a:pt x="2557629" y="551254"/>
                </a:cubicBezTo>
                <a:cubicBezTo>
                  <a:pt x="2563388" y="551254"/>
                  <a:pt x="2563388" y="551254"/>
                  <a:pt x="2563388" y="551254"/>
                </a:cubicBezTo>
                <a:cubicBezTo>
                  <a:pt x="2563388" y="542607"/>
                  <a:pt x="2563388" y="542607"/>
                  <a:pt x="2563388" y="542607"/>
                </a:cubicBezTo>
                <a:cubicBezTo>
                  <a:pt x="2572029" y="542607"/>
                  <a:pt x="2572029" y="542607"/>
                  <a:pt x="2572029" y="542607"/>
                </a:cubicBezTo>
                <a:cubicBezTo>
                  <a:pt x="2572029" y="512342"/>
                  <a:pt x="2572029" y="512342"/>
                  <a:pt x="2572029" y="512342"/>
                </a:cubicBezTo>
                <a:cubicBezTo>
                  <a:pt x="2609472" y="512342"/>
                  <a:pt x="2609472" y="512342"/>
                  <a:pt x="2609472" y="512342"/>
                </a:cubicBezTo>
                <a:cubicBezTo>
                  <a:pt x="2609472" y="499371"/>
                  <a:pt x="2609472" y="499371"/>
                  <a:pt x="2609472" y="499371"/>
                </a:cubicBezTo>
                <a:cubicBezTo>
                  <a:pt x="2652676" y="499371"/>
                  <a:pt x="2652676" y="499371"/>
                  <a:pt x="2652676" y="499371"/>
                </a:cubicBezTo>
                <a:cubicBezTo>
                  <a:pt x="2652676" y="490724"/>
                  <a:pt x="2652676" y="490724"/>
                  <a:pt x="2652676" y="490724"/>
                </a:cubicBezTo>
                <a:cubicBezTo>
                  <a:pt x="2678597" y="490724"/>
                  <a:pt x="2678597" y="490724"/>
                  <a:pt x="2678597" y="490724"/>
                </a:cubicBezTo>
                <a:cubicBezTo>
                  <a:pt x="2678597" y="499371"/>
                  <a:pt x="2678597" y="499371"/>
                  <a:pt x="2678597" y="499371"/>
                </a:cubicBezTo>
                <a:cubicBezTo>
                  <a:pt x="2684358" y="499371"/>
                  <a:pt x="2684358" y="499371"/>
                  <a:pt x="2684358" y="499371"/>
                </a:cubicBezTo>
                <a:cubicBezTo>
                  <a:pt x="2684358" y="495047"/>
                  <a:pt x="2684358" y="495047"/>
                  <a:pt x="2684358" y="495047"/>
                </a:cubicBezTo>
                <a:cubicBezTo>
                  <a:pt x="2698759" y="495047"/>
                  <a:pt x="2698759" y="495047"/>
                  <a:pt x="2698759" y="495047"/>
                </a:cubicBezTo>
                <a:cubicBezTo>
                  <a:pt x="2698759" y="499371"/>
                  <a:pt x="2698759" y="499371"/>
                  <a:pt x="2698759" y="499371"/>
                </a:cubicBezTo>
                <a:cubicBezTo>
                  <a:pt x="2707400" y="499371"/>
                  <a:pt x="2707400" y="499371"/>
                  <a:pt x="2707400" y="499371"/>
                </a:cubicBezTo>
                <a:cubicBezTo>
                  <a:pt x="2707400" y="490724"/>
                  <a:pt x="2707400" y="490724"/>
                  <a:pt x="2707400" y="490724"/>
                </a:cubicBezTo>
                <a:cubicBezTo>
                  <a:pt x="2727561" y="490724"/>
                  <a:pt x="2727561" y="490724"/>
                  <a:pt x="2727561" y="490724"/>
                </a:cubicBezTo>
                <a:cubicBezTo>
                  <a:pt x="2727561" y="499371"/>
                  <a:pt x="2727561" y="499371"/>
                  <a:pt x="2727561" y="499371"/>
                </a:cubicBezTo>
                <a:cubicBezTo>
                  <a:pt x="2759243" y="499371"/>
                  <a:pt x="2759243" y="499371"/>
                  <a:pt x="2759243" y="499371"/>
                </a:cubicBezTo>
                <a:cubicBezTo>
                  <a:pt x="2759243" y="514503"/>
                  <a:pt x="2759243" y="514503"/>
                  <a:pt x="2759243" y="514503"/>
                </a:cubicBezTo>
                <a:cubicBezTo>
                  <a:pt x="2779404" y="514503"/>
                  <a:pt x="2779404" y="514503"/>
                  <a:pt x="2779404" y="514503"/>
                </a:cubicBezTo>
                <a:cubicBezTo>
                  <a:pt x="2779404" y="596651"/>
                  <a:pt x="2779404" y="596651"/>
                  <a:pt x="2779404" y="596651"/>
                </a:cubicBezTo>
                <a:cubicBezTo>
                  <a:pt x="2788045" y="596651"/>
                  <a:pt x="2788045" y="596651"/>
                  <a:pt x="2788045" y="596651"/>
                </a:cubicBezTo>
                <a:cubicBezTo>
                  <a:pt x="2788045" y="564224"/>
                  <a:pt x="2788045" y="564224"/>
                  <a:pt x="2788045" y="564224"/>
                </a:cubicBezTo>
                <a:cubicBezTo>
                  <a:pt x="2842769" y="564224"/>
                  <a:pt x="2842769" y="564224"/>
                  <a:pt x="2842769" y="564224"/>
                </a:cubicBezTo>
                <a:cubicBezTo>
                  <a:pt x="2842769" y="596651"/>
                  <a:pt x="2842769" y="596651"/>
                  <a:pt x="2842769" y="596651"/>
                </a:cubicBezTo>
                <a:cubicBezTo>
                  <a:pt x="2848530" y="596651"/>
                  <a:pt x="2848530" y="596651"/>
                  <a:pt x="2848530" y="596651"/>
                </a:cubicBezTo>
                <a:cubicBezTo>
                  <a:pt x="2848530" y="683122"/>
                  <a:pt x="2848530" y="683122"/>
                  <a:pt x="2848530" y="683122"/>
                </a:cubicBezTo>
                <a:cubicBezTo>
                  <a:pt x="2857171" y="680960"/>
                  <a:pt x="2857171" y="680960"/>
                  <a:pt x="2857171" y="680960"/>
                </a:cubicBezTo>
                <a:cubicBezTo>
                  <a:pt x="2860051" y="611783"/>
                  <a:pt x="2860051" y="611783"/>
                  <a:pt x="2860051" y="611783"/>
                </a:cubicBezTo>
                <a:cubicBezTo>
                  <a:pt x="2862931" y="680960"/>
                  <a:pt x="2862931" y="680960"/>
                  <a:pt x="2862931" y="680960"/>
                </a:cubicBezTo>
                <a:cubicBezTo>
                  <a:pt x="2871571" y="683122"/>
                  <a:pt x="2871571" y="683122"/>
                  <a:pt x="2871571" y="683122"/>
                </a:cubicBezTo>
                <a:cubicBezTo>
                  <a:pt x="2880212" y="724196"/>
                  <a:pt x="2880212" y="724196"/>
                  <a:pt x="2880212" y="724196"/>
                </a:cubicBezTo>
                <a:cubicBezTo>
                  <a:pt x="2903254" y="735005"/>
                  <a:pt x="2903254" y="735005"/>
                  <a:pt x="2903254" y="735005"/>
                </a:cubicBezTo>
                <a:cubicBezTo>
                  <a:pt x="2903254" y="717711"/>
                  <a:pt x="2903254" y="717711"/>
                  <a:pt x="2903254" y="717711"/>
                </a:cubicBezTo>
                <a:cubicBezTo>
                  <a:pt x="2911895" y="717711"/>
                  <a:pt x="2911895" y="717711"/>
                  <a:pt x="2911895" y="717711"/>
                </a:cubicBezTo>
                <a:cubicBezTo>
                  <a:pt x="2911895" y="706902"/>
                  <a:pt x="2911895" y="706902"/>
                  <a:pt x="2911895" y="706902"/>
                </a:cubicBezTo>
                <a:cubicBezTo>
                  <a:pt x="2981019" y="706902"/>
                  <a:pt x="2981019" y="706902"/>
                  <a:pt x="2981019" y="706902"/>
                </a:cubicBezTo>
                <a:cubicBezTo>
                  <a:pt x="2981019" y="711225"/>
                  <a:pt x="2981019" y="711225"/>
                  <a:pt x="2981019" y="711225"/>
                </a:cubicBezTo>
                <a:cubicBezTo>
                  <a:pt x="2989660" y="711225"/>
                  <a:pt x="2989660" y="711225"/>
                  <a:pt x="2989660" y="711225"/>
                </a:cubicBezTo>
                <a:cubicBezTo>
                  <a:pt x="2989660" y="698255"/>
                  <a:pt x="2989660" y="698255"/>
                  <a:pt x="2989660" y="698255"/>
                </a:cubicBezTo>
                <a:cubicBezTo>
                  <a:pt x="3001181" y="698255"/>
                  <a:pt x="3001181" y="698255"/>
                  <a:pt x="3001181" y="698255"/>
                </a:cubicBezTo>
                <a:cubicBezTo>
                  <a:pt x="3001181" y="713387"/>
                  <a:pt x="3001181" y="713387"/>
                  <a:pt x="3001181" y="713387"/>
                </a:cubicBezTo>
                <a:cubicBezTo>
                  <a:pt x="3006942" y="713387"/>
                  <a:pt x="3006942" y="713387"/>
                  <a:pt x="3006942" y="713387"/>
                </a:cubicBezTo>
                <a:cubicBezTo>
                  <a:pt x="3006942" y="696093"/>
                  <a:pt x="3006942" y="696093"/>
                  <a:pt x="3006942" y="696093"/>
                </a:cubicBezTo>
                <a:cubicBezTo>
                  <a:pt x="3021342" y="696093"/>
                  <a:pt x="3021342" y="696093"/>
                  <a:pt x="3021342" y="696093"/>
                </a:cubicBezTo>
                <a:cubicBezTo>
                  <a:pt x="3021342" y="687446"/>
                  <a:pt x="3021342" y="687446"/>
                  <a:pt x="3021342" y="687446"/>
                </a:cubicBezTo>
                <a:cubicBezTo>
                  <a:pt x="3047264" y="687446"/>
                  <a:pt x="3047264" y="687446"/>
                  <a:pt x="3047264" y="687446"/>
                </a:cubicBezTo>
                <a:cubicBezTo>
                  <a:pt x="3047264" y="665828"/>
                  <a:pt x="3047264" y="665828"/>
                  <a:pt x="3047264" y="665828"/>
                </a:cubicBezTo>
                <a:cubicBezTo>
                  <a:pt x="3055905" y="663666"/>
                  <a:pt x="3055905" y="663666"/>
                  <a:pt x="3055905" y="663666"/>
                </a:cubicBezTo>
                <a:cubicBezTo>
                  <a:pt x="3055905" y="659343"/>
                  <a:pt x="3055905" y="659343"/>
                  <a:pt x="3055905" y="659343"/>
                </a:cubicBezTo>
                <a:cubicBezTo>
                  <a:pt x="3078947" y="659343"/>
                  <a:pt x="3078947" y="659343"/>
                  <a:pt x="3078947" y="659343"/>
                </a:cubicBezTo>
                <a:cubicBezTo>
                  <a:pt x="3078947" y="646372"/>
                  <a:pt x="3078947" y="646372"/>
                  <a:pt x="3078947" y="646372"/>
                </a:cubicBezTo>
                <a:cubicBezTo>
                  <a:pt x="3090468" y="646372"/>
                  <a:pt x="3090468" y="646372"/>
                  <a:pt x="3090468" y="646372"/>
                </a:cubicBezTo>
                <a:cubicBezTo>
                  <a:pt x="3090468" y="607460"/>
                  <a:pt x="3090468" y="607460"/>
                  <a:pt x="3090468" y="607460"/>
                </a:cubicBezTo>
                <a:cubicBezTo>
                  <a:pt x="3110629" y="607460"/>
                  <a:pt x="3110629" y="607460"/>
                  <a:pt x="3110629" y="607460"/>
                </a:cubicBezTo>
                <a:cubicBezTo>
                  <a:pt x="3110629" y="603136"/>
                  <a:pt x="3110629" y="603136"/>
                  <a:pt x="3110629" y="603136"/>
                </a:cubicBezTo>
                <a:cubicBezTo>
                  <a:pt x="3122150" y="603136"/>
                  <a:pt x="3122150" y="603136"/>
                  <a:pt x="3122150" y="603136"/>
                </a:cubicBezTo>
                <a:cubicBezTo>
                  <a:pt x="3122150" y="555577"/>
                  <a:pt x="3122150" y="555577"/>
                  <a:pt x="3122150" y="555577"/>
                </a:cubicBezTo>
                <a:cubicBezTo>
                  <a:pt x="3148072" y="555577"/>
                  <a:pt x="3148072" y="555577"/>
                  <a:pt x="3148072" y="555577"/>
                </a:cubicBezTo>
                <a:cubicBezTo>
                  <a:pt x="3148072" y="536121"/>
                  <a:pt x="3148072" y="536121"/>
                  <a:pt x="3148072" y="536121"/>
                </a:cubicBezTo>
                <a:cubicBezTo>
                  <a:pt x="3197035" y="536121"/>
                  <a:pt x="3197035" y="536121"/>
                  <a:pt x="3197035" y="536121"/>
                </a:cubicBezTo>
                <a:cubicBezTo>
                  <a:pt x="3197035" y="557739"/>
                  <a:pt x="3197035" y="557739"/>
                  <a:pt x="3197035" y="557739"/>
                </a:cubicBezTo>
                <a:cubicBezTo>
                  <a:pt x="3234478" y="557739"/>
                  <a:pt x="3234478" y="557739"/>
                  <a:pt x="3234478" y="557739"/>
                </a:cubicBezTo>
                <a:cubicBezTo>
                  <a:pt x="3234478" y="605298"/>
                  <a:pt x="3234478" y="605298"/>
                  <a:pt x="3234478" y="605298"/>
                </a:cubicBezTo>
                <a:cubicBezTo>
                  <a:pt x="3251759" y="605298"/>
                  <a:pt x="3251759" y="605298"/>
                  <a:pt x="3251759" y="605298"/>
                </a:cubicBezTo>
                <a:cubicBezTo>
                  <a:pt x="3251759" y="711225"/>
                  <a:pt x="3251759" y="711225"/>
                  <a:pt x="3251759" y="711225"/>
                </a:cubicBezTo>
                <a:cubicBezTo>
                  <a:pt x="3260400" y="711225"/>
                  <a:pt x="3260400" y="711225"/>
                  <a:pt x="3260400" y="711225"/>
                </a:cubicBezTo>
                <a:cubicBezTo>
                  <a:pt x="3271921" y="683122"/>
                  <a:pt x="3271921" y="683122"/>
                  <a:pt x="3271921" y="683122"/>
                </a:cubicBezTo>
                <a:cubicBezTo>
                  <a:pt x="3280561" y="696093"/>
                  <a:pt x="3280561" y="696093"/>
                  <a:pt x="3280561" y="696093"/>
                </a:cubicBezTo>
                <a:cubicBezTo>
                  <a:pt x="3277681" y="696093"/>
                  <a:pt x="3277681" y="696093"/>
                  <a:pt x="3277681" y="696093"/>
                </a:cubicBezTo>
                <a:cubicBezTo>
                  <a:pt x="3277681" y="711225"/>
                  <a:pt x="3277681" y="711225"/>
                  <a:pt x="3277681" y="711225"/>
                </a:cubicBezTo>
                <a:cubicBezTo>
                  <a:pt x="3289202" y="711225"/>
                  <a:pt x="3289202" y="711225"/>
                  <a:pt x="3289202" y="711225"/>
                </a:cubicBezTo>
                <a:cubicBezTo>
                  <a:pt x="3289202" y="743652"/>
                  <a:pt x="3289202" y="743652"/>
                  <a:pt x="3289202" y="743652"/>
                </a:cubicBezTo>
                <a:cubicBezTo>
                  <a:pt x="3300723" y="743652"/>
                  <a:pt x="3300723" y="743652"/>
                  <a:pt x="3300723" y="743652"/>
                </a:cubicBezTo>
                <a:cubicBezTo>
                  <a:pt x="3300723" y="767431"/>
                  <a:pt x="3300723" y="767431"/>
                  <a:pt x="3300723" y="767431"/>
                </a:cubicBezTo>
                <a:cubicBezTo>
                  <a:pt x="3320884" y="767431"/>
                  <a:pt x="3320884" y="767431"/>
                  <a:pt x="3320884" y="767431"/>
                </a:cubicBezTo>
                <a:cubicBezTo>
                  <a:pt x="3320884" y="758784"/>
                  <a:pt x="3320884" y="758784"/>
                  <a:pt x="3320884" y="758784"/>
                </a:cubicBezTo>
                <a:cubicBezTo>
                  <a:pt x="3343926" y="758784"/>
                  <a:pt x="3343926" y="758784"/>
                  <a:pt x="3343926" y="758784"/>
                </a:cubicBezTo>
                <a:cubicBezTo>
                  <a:pt x="3343926" y="735005"/>
                  <a:pt x="3343926" y="735005"/>
                  <a:pt x="3343926" y="735005"/>
                </a:cubicBezTo>
                <a:cubicBezTo>
                  <a:pt x="3398650" y="735005"/>
                  <a:pt x="3398650" y="735005"/>
                  <a:pt x="3398650" y="735005"/>
                </a:cubicBezTo>
                <a:cubicBezTo>
                  <a:pt x="3398650" y="741490"/>
                  <a:pt x="3398650" y="741490"/>
                  <a:pt x="3398650" y="741490"/>
                </a:cubicBezTo>
                <a:cubicBezTo>
                  <a:pt x="3404411" y="741490"/>
                  <a:pt x="3404411" y="741490"/>
                  <a:pt x="3404411" y="741490"/>
                </a:cubicBezTo>
                <a:cubicBezTo>
                  <a:pt x="3404411" y="743652"/>
                  <a:pt x="3404411" y="743652"/>
                  <a:pt x="3404411" y="743652"/>
                </a:cubicBezTo>
                <a:cubicBezTo>
                  <a:pt x="3407291" y="743652"/>
                  <a:pt x="3407291" y="743652"/>
                  <a:pt x="3407291" y="743652"/>
                </a:cubicBezTo>
                <a:cubicBezTo>
                  <a:pt x="3407291" y="735005"/>
                  <a:pt x="3407291" y="735005"/>
                  <a:pt x="3407291" y="735005"/>
                </a:cubicBezTo>
                <a:cubicBezTo>
                  <a:pt x="3418812" y="735005"/>
                  <a:pt x="3418812" y="735005"/>
                  <a:pt x="3418812" y="735005"/>
                </a:cubicBezTo>
                <a:cubicBezTo>
                  <a:pt x="3418812" y="752299"/>
                  <a:pt x="3418812" y="752299"/>
                  <a:pt x="3418812" y="752299"/>
                </a:cubicBezTo>
                <a:cubicBezTo>
                  <a:pt x="3427452" y="752299"/>
                  <a:pt x="3427452" y="752299"/>
                  <a:pt x="3427452" y="752299"/>
                </a:cubicBezTo>
                <a:cubicBezTo>
                  <a:pt x="3427452" y="743652"/>
                  <a:pt x="3427452" y="743652"/>
                  <a:pt x="3427452" y="743652"/>
                </a:cubicBezTo>
                <a:cubicBezTo>
                  <a:pt x="3438973" y="743652"/>
                  <a:pt x="3438973" y="743652"/>
                  <a:pt x="3438973" y="743652"/>
                </a:cubicBezTo>
                <a:cubicBezTo>
                  <a:pt x="3438973" y="719872"/>
                  <a:pt x="3438973" y="719872"/>
                  <a:pt x="3438973" y="719872"/>
                </a:cubicBezTo>
                <a:cubicBezTo>
                  <a:pt x="3482177" y="719872"/>
                  <a:pt x="3482177" y="719872"/>
                  <a:pt x="3482177" y="719872"/>
                </a:cubicBezTo>
                <a:cubicBezTo>
                  <a:pt x="3482177" y="726358"/>
                  <a:pt x="3482177" y="726358"/>
                  <a:pt x="3482177" y="726358"/>
                </a:cubicBezTo>
                <a:cubicBezTo>
                  <a:pt x="3490817" y="726358"/>
                  <a:pt x="3490817" y="726358"/>
                  <a:pt x="3490817" y="726358"/>
                </a:cubicBezTo>
                <a:cubicBezTo>
                  <a:pt x="3490817" y="713387"/>
                  <a:pt x="3490817" y="713387"/>
                  <a:pt x="3490817" y="713387"/>
                </a:cubicBezTo>
                <a:cubicBezTo>
                  <a:pt x="3513859" y="713387"/>
                  <a:pt x="3513859" y="713387"/>
                  <a:pt x="3513859" y="713387"/>
                </a:cubicBezTo>
                <a:cubicBezTo>
                  <a:pt x="3513859" y="687446"/>
                  <a:pt x="3513859" y="687446"/>
                  <a:pt x="3513859" y="687446"/>
                </a:cubicBezTo>
                <a:cubicBezTo>
                  <a:pt x="3534020" y="687446"/>
                  <a:pt x="3534020" y="687446"/>
                  <a:pt x="3534020" y="687446"/>
                </a:cubicBezTo>
                <a:cubicBezTo>
                  <a:pt x="3534020" y="696093"/>
                  <a:pt x="3534020" y="696093"/>
                  <a:pt x="3534020" y="696093"/>
                </a:cubicBezTo>
                <a:cubicBezTo>
                  <a:pt x="3545541" y="696093"/>
                  <a:pt x="3545541" y="696093"/>
                  <a:pt x="3545541" y="696093"/>
                </a:cubicBezTo>
                <a:cubicBezTo>
                  <a:pt x="3545541" y="672313"/>
                  <a:pt x="3545541" y="672313"/>
                  <a:pt x="3545541" y="672313"/>
                </a:cubicBezTo>
                <a:cubicBezTo>
                  <a:pt x="3565702" y="672313"/>
                  <a:pt x="3565702" y="672313"/>
                  <a:pt x="3565702" y="672313"/>
                </a:cubicBezTo>
                <a:cubicBezTo>
                  <a:pt x="3565702" y="687446"/>
                  <a:pt x="3565702" y="687446"/>
                  <a:pt x="3565702" y="687446"/>
                </a:cubicBezTo>
                <a:cubicBezTo>
                  <a:pt x="3597385" y="687446"/>
                  <a:pt x="3597385" y="687446"/>
                  <a:pt x="3597385" y="687446"/>
                </a:cubicBezTo>
                <a:cubicBezTo>
                  <a:pt x="3597385" y="678799"/>
                  <a:pt x="3597385" y="678799"/>
                  <a:pt x="3597385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7" y="687446"/>
                  <a:pt x="3629067" y="687446"/>
                  <a:pt x="3629067" y="687446"/>
                </a:cubicBezTo>
                <a:cubicBezTo>
                  <a:pt x="3629067" y="702578"/>
                  <a:pt x="3629067" y="702578"/>
                  <a:pt x="3629067" y="702578"/>
                </a:cubicBezTo>
                <a:cubicBezTo>
                  <a:pt x="3640588" y="702578"/>
                  <a:pt x="3640588" y="702578"/>
                  <a:pt x="3640588" y="702578"/>
                </a:cubicBezTo>
                <a:cubicBezTo>
                  <a:pt x="3640588" y="713387"/>
                  <a:pt x="3640588" y="713387"/>
                  <a:pt x="3640588" y="713387"/>
                </a:cubicBezTo>
                <a:cubicBezTo>
                  <a:pt x="3703953" y="713387"/>
                  <a:pt x="3703953" y="713387"/>
                  <a:pt x="3703953" y="713387"/>
                </a:cubicBezTo>
                <a:cubicBezTo>
                  <a:pt x="3703953" y="743652"/>
                  <a:pt x="3703953" y="743652"/>
                  <a:pt x="3703953" y="743652"/>
                </a:cubicBezTo>
                <a:cubicBezTo>
                  <a:pt x="3726994" y="743652"/>
                  <a:pt x="3726994" y="743652"/>
                  <a:pt x="3726994" y="743652"/>
                </a:cubicBezTo>
                <a:cubicBezTo>
                  <a:pt x="3726994" y="735005"/>
                  <a:pt x="3726994" y="735005"/>
                  <a:pt x="3726994" y="735005"/>
                </a:cubicBezTo>
                <a:cubicBezTo>
                  <a:pt x="3790359" y="735005"/>
                  <a:pt x="3790359" y="735005"/>
                  <a:pt x="3790359" y="735005"/>
                </a:cubicBezTo>
                <a:cubicBezTo>
                  <a:pt x="3790359" y="724196"/>
                  <a:pt x="3790359" y="724196"/>
                  <a:pt x="3790359" y="724196"/>
                </a:cubicBezTo>
                <a:cubicBezTo>
                  <a:pt x="3801880" y="719872"/>
                  <a:pt x="3801880" y="719872"/>
                  <a:pt x="3801880" y="719872"/>
                </a:cubicBezTo>
                <a:cubicBezTo>
                  <a:pt x="3801880" y="687446"/>
                  <a:pt x="3801880" y="687446"/>
                  <a:pt x="3801880" y="687446"/>
                </a:cubicBezTo>
                <a:cubicBezTo>
                  <a:pt x="3822041" y="687446"/>
                  <a:pt x="3822041" y="687446"/>
                  <a:pt x="3822041" y="687446"/>
                </a:cubicBezTo>
                <a:cubicBezTo>
                  <a:pt x="3830682" y="706902"/>
                  <a:pt x="3830682" y="706902"/>
                  <a:pt x="3830682" y="706902"/>
                </a:cubicBezTo>
                <a:cubicBezTo>
                  <a:pt x="3833562" y="700416"/>
                  <a:pt x="3833562" y="700416"/>
                  <a:pt x="3833562" y="700416"/>
                </a:cubicBezTo>
                <a:cubicBezTo>
                  <a:pt x="3850843" y="698255"/>
                  <a:pt x="3850843" y="698255"/>
                  <a:pt x="3850843" y="698255"/>
                </a:cubicBezTo>
                <a:cubicBezTo>
                  <a:pt x="3847963" y="609622"/>
                  <a:pt x="3847963" y="609622"/>
                  <a:pt x="3847963" y="609622"/>
                </a:cubicBezTo>
                <a:cubicBezTo>
                  <a:pt x="3865245" y="611783"/>
                  <a:pt x="3865245" y="611783"/>
                  <a:pt x="3865245" y="611783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6" y="471268"/>
                  <a:pt x="3891166" y="471268"/>
                  <a:pt x="3891166" y="471268"/>
                </a:cubicBezTo>
                <a:cubicBezTo>
                  <a:pt x="3891166" y="356694"/>
                  <a:pt x="3891166" y="356694"/>
                  <a:pt x="3891166" y="356694"/>
                </a:cubicBezTo>
                <a:cubicBezTo>
                  <a:pt x="3896927" y="350208"/>
                  <a:pt x="3896927" y="350208"/>
                  <a:pt x="3896927" y="350208"/>
                </a:cubicBezTo>
                <a:cubicBezTo>
                  <a:pt x="3896927" y="326429"/>
                  <a:pt x="3896927" y="326429"/>
                  <a:pt x="3896927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2" y="246443"/>
                  <a:pt x="3974692" y="246443"/>
                  <a:pt x="3974692" y="246443"/>
                </a:cubicBezTo>
                <a:cubicBezTo>
                  <a:pt x="3977573" y="0"/>
                  <a:pt x="3977573" y="0"/>
                  <a:pt x="397757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4">
            <a:extLst>
              <a:ext uri="{FF2B5EF4-FFF2-40B4-BE49-F238E27FC236}">
                <a16:creationId xmlns:a16="http://schemas.microsoft.com/office/drawing/2014/main" id="{32051795-D6A5-400F-ADB5-D7F395BACF67}"/>
              </a:ext>
            </a:extLst>
          </p:cNvPr>
          <p:cNvGrpSpPr/>
          <p:nvPr userDrawn="1"/>
        </p:nvGrpSpPr>
        <p:grpSpPr>
          <a:xfrm>
            <a:off x="1073840" y="1861532"/>
            <a:ext cx="3479012" cy="2807989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5467B3-7C1A-43AD-A1D8-5350DDD2B01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2B8E92-9D45-47D7-9E0C-5BCAF4EAD5A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5A62AF-EC59-4DA5-B176-7A72A58812C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1982AF-00CE-4E89-AA4E-0DEC390CB0F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9A8379-38E6-4789-B34F-FD781FCA8C1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35C0F3-8DC6-4FCF-87CB-9185742793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4F94D-F69E-4ED8-916B-F4A5CA4376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B6EF10-3151-43DB-94A0-1BA3AD8FC41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aphic 14">
            <a:extLst>
              <a:ext uri="{FF2B5EF4-FFF2-40B4-BE49-F238E27FC236}">
                <a16:creationId xmlns:a16="http://schemas.microsoft.com/office/drawing/2014/main" id="{A7E4D12A-F1D2-478A-8F53-F01726DB4E64}"/>
              </a:ext>
            </a:extLst>
          </p:cNvPr>
          <p:cNvGrpSpPr/>
          <p:nvPr userDrawn="1"/>
        </p:nvGrpSpPr>
        <p:grpSpPr>
          <a:xfrm>
            <a:off x="7639148" y="1839560"/>
            <a:ext cx="3479012" cy="2807989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BAEB95-207A-4CB0-8EE9-3AE20932A5F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B546C6-B986-4D7C-A715-0D82A70850E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ED6066F-D939-42A2-9838-E59A8B5B2CE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A0DE0D-2B29-4A6F-89E8-0492FDE8FD9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72D8CD8-2E19-4507-AA08-0C25B683422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9987EF-DBFC-434C-B952-18808516FB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C8EBCC-F045-4F92-830C-286F27A6314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B3A367-4C45-4828-B234-43B2723892F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그림 개체 틀 2">
            <a:extLst>
              <a:ext uri="{FF2B5EF4-FFF2-40B4-BE49-F238E27FC236}">
                <a16:creationId xmlns:a16="http://schemas.microsoft.com/office/drawing/2014/main" id="{B2DEEF25-392E-4B45-B5A5-9E89CBDD85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78214" y="1979471"/>
            <a:ext cx="2954824" cy="1916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D5ACDD71-E3DF-4B83-9E0A-029B0DD529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54504" y="1979471"/>
            <a:ext cx="2945800" cy="1916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33B0579C-DFE2-4ED4-B3E9-05F512F22258}"/>
              </a:ext>
            </a:extLst>
          </p:cNvPr>
          <p:cNvGrpSpPr/>
          <p:nvPr userDrawn="1"/>
        </p:nvGrpSpPr>
        <p:grpSpPr>
          <a:xfrm>
            <a:off x="4112986" y="1690936"/>
            <a:ext cx="3966027" cy="3201070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00D3DE8-6427-41CE-803A-1F7D6651623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CB558B-7EA1-474A-ACBB-5435391EB3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02AF5-FDD2-4F02-AF2D-F64CD1695F8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FCF863-4CC8-493B-AE63-E70944D90DA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8C89C0-B12A-480F-8315-3AD5D7271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A7A055-E5FE-4924-8E1F-7F04870D837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E60114-25EE-4CDC-907A-7B374C4770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DBC6E8-2A9F-4D93-B957-9B63B69D49E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24E98D71-6726-4848-AFCC-2BAEDA6EFA04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4231803" y="1837279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A5593C4-C6DB-4C56-AA8C-68577461AF2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C2D372-150A-4C7C-BDED-02AE2E4AB4DA}"/>
              </a:ext>
            </a:extLst>
          </p:cNvPr>
          <p:cNvSpPr>
            <a:spLocks/>
          </p:cNvSpPr>
          <p:nvPr userDrawn="1"/>
        </p:nvSpPr>
        <p:spPr bwMode="auto">
          <a:xfrm>
            <a:off x="1" y="5971671"/>
            <a:ext cx="12191627" cy="886329"/>
          </a:xfrm>
          <a:custGeom>
            <a:avLst/>
            <a:gdLst>
              <a:gd name="connsiteX0" fmla="*/ 3977573 w 12191627"/>
              <a:gd name="connsiteY0" fmla="*/ 0 h 886329"/>
              <a:gd name="connsiteX1" fmla="*/ 3983333 w 12191627"/>
              <a:gd name="connsiteY1" fmla="*/ 246443 h 886329"/>
              <a:gd name="connsiteX2" fmla="*/ 4035177 w 12191627"/>
              <a:gd name="connsiteY2" fmla="*/ 328590 h 886329"/>
              <a:gd name="connsiteX3" fmla="*/ 4058219 w 12191627"/>
              <a:gd name="connsiteY3" fmla="*/ 328590 h 886329"/>
              <a:gd name="connsiteX4" fmla="*/ 4058219 w 12191627"/>
              <a:gd name="connsiteY4" fmla="*/ 354532 h 886329"/>
              <a:gd name="connsiteX5" fmla="*/ 4063979 w 12191627"/>
              <a:gd name="connsiteY5" fmla="*/ 356694 h 886329"/>
              <a:gd name="connsiteX6" fmla="*/ 4063979 w 12191627"/>
              <a:gd name="connsiteY6" fmla="*/ 471268 h 886329"/>
              <a:gd name="connsiteX7" fmla="*/ 4084140 w 12191627"/>
              <a:gd name="connsiteY7" fmla="*/ 471268 h 886329"/>
              <a:gd name="connsiteX8" fmla="*/ 4084140 w 12191627"/>
              <a:gd name="connsiteY8" fmla="*/ 607460 h 886329"/>
              <a:gd name="connsiteX9" fmla="*/ 4107182 w 12191627"/>
              <a:gd name="connsiteY9" fmla="*/ 607460 h 886329"/>
              <a:gd name="connsiteX10" fmla="*/ 4107182 w 12191627"/>
              <a:gd name="connsiteY10" fmla="*/ 730681 h 886329"/>
              <a:gd name="connsiteX11" fmla="*/ 4144625 w 12191627"/>
              <a:gd name="connsiteY11" fmla="*/ 728519 h 886329"/>
              <a:gd name="connsiteX12" fmla="*/ 4150385 w 12191627"/>
              <a:gd name="connsiteY12" fmla="*/ 717711 h 886329"/>
              <a:gd name="connsiteX13" fmla="*/ 4170547 w 12191627"/>
              <a:gd name="connsiteY13" fmla="*/ 715549 h 886329"/>
              <a:gd name="connsiteX14" fmla="*/ 4176307 w 12191627"/>
              <a:gd name="connsiteY14" fmla="*/ 724196 h 886329"/>
              <a:gd name="connsiteX15" fmla="*/ 4205110 w 12191627"/>
              <a:gd name="connsiteY15" fmla="*/ 724196 h 886329"/>
              <a:gd name="connsiteX16" fmla="*/ 4205110 w 12191627"/>
              <a:gd name="connsiteY16" fmla="*/ 748011 h 886329"/>
              <a:gd name="connsiteX17" fmla="*/ 4207549 w 12191627"/>
              <a:gd name="connsiteY17" fmla="*/ 733701 h 886329"/>
              <a:gd name="connsiteX18" fmla="*/ 4214422 w 12191627"/>
              <a:gd name="connsiteY18" fmla="*/ 693383 h 886329"/>
              <a:gd name="connsiteX19" fmla="*/ 4208477 w 12191627"/>
              <a:gd name="connsiteY19" fmla="*/ 688734 h 886329"/>
              <a:gd name="connsiteX20" fmla="*/ 4208477 w 12191627"/>
              <a:gd name="connsiteY20" fmla="*/ 681760 h 886329"/>
              <a:gd name="connsiteX21" fmla="*/ 4217393 w 12191627"/>
              <a:gd name="connsiteY21" fmla="*/ 677111 h 886329"/>
              <a:gd name="connsiteX22" fmla="*/ 4220365 w 12191627"/>
              <a:gd name="connsiteY22" fmla="*/ 663163 h 886329"/>
              <a:gd name="connsiteX23" fmla="*/ 4226310 w 12191627"/>
              <a:gd name="connsiteY23" fmla="*/ 677111 h 886329"/>
              <a:gd name="connsiteX24" fmla="*/ 4232254 w 12191627"/>
              <a:gd name="connsiteY24" fmla="*/ 681760 h 886329"/>
              <a:gd name="connsiteX25" fmla="*/ 4232254 w 12191627"/>
              <a:gd name="connsiteY25" fmla="*/ 691059 h 886329"/>
              <a:gd name="connsiteX26" fmla="*/ 4226310 w 12191627"/>
              <a:gd name="connsiteY26" fmla="*/ 693383 h 886329"/>
              <a:gd name="connsiteX27" fmla="*/ 4241170 w 12191627"/>
              <a:gd name="connsiteY27" fmla="*/ 760798 h 886329"/>
              <a:gd name="connsiteX28" fmla="*/ 4253058 w 12191627"/>
              <a:gd name="connsiteY28" fmla="*/ 760798 h 886329"/>
              <a:gd name="connsiteX29" fmla="*/ 4261974 w 12191627"/>
              <a:gd name="connsiteY29" fmla="*/ 793343 h 886329"/>
              <a:gd name="connsiteX30" fmla="*/ 4306554 w 12191627"/>
              <a:gd name="connsiteY30" fmla="*/ 800317 h 886329"/>
              <a:gd name="connsiteX31" fmla="*/ 4306554 w 12191627"/>
              <a:gd name="connsiteY31" fmla="*/ 760798 h 886329"/>
              <a:gd name="connsiteX32" fmla="*/ 4380854 w 12191627"/>
              <a:gd name="connsiteY32" fmla="*/ 760798 h 886329"/>
              <a:gd name="connsiteX33" fmla="*/ 4410575 w 12191627"/>
              <a:gd name="connsiteY33" fmla="*/ 777071 h 886329"/>
              <a:gd name="connsiteX34" fmla="*/ 4425435 w 12191627"/>
              <a:gd name="connsiteY34" fmla="*/ 777071 h 886329"/>
              <a:gd name="connsiteX35" fmla="*/ 4440295 w 12191627"/>
              <a:gd name="connsiteY35" fmla="*/ 760798 h 886329"/>
              <a:gd name="connsiteX36" fmla="*/ 4461099 w 12191627"/>
              <a:gd name="connsiteY36" fmla="*/ 760798 h 886329"/>
              <a:gd name="connsiteX37" fmla="*/ 4461099 w 12191627"/>
              <a:gd name="connsiteY37" fmla="*/ 825888 h 886329"/>
              <a:gd name="connsiteX38" fmla="*/ 4472987 w 12191627"/>
              <a:gd name="connsiteY38" fmla="*/ 828213 h 886329"/>
              <a:gd name="connsiteX39" fmla="*/ 4472987 w 12191627"/>
              <a:gd name="connsiteY39" fmla="*/ 818914 h 886329"/>
              <a:gd name="connsiteX40" fmla="*/ 4505680 w 12191627"/>
              <a:gd name="connsiteY40" fmla="*/ 818914 h 886329"/>
              <a:gd name="connsiteX41" fmla="*/ 4505680 w 12191627"/>
              <a:gd name="connsiteY41" fmla="*/ 721279 h 886329"/>
              <a:gd name="connsiteX42" fmla="*/ 4508651 w 12191627"/>
              <a:gd name="connsiteY42" fmla="*/ 718955 h 886329"/>
              <a:gd name="connsiteX43" fmla="*/ 4577007 w 12191627"/>
              <a:gd name="connsiteY43" fmla="*/ 718955 h 886329"/>
              <a:gd name="connsiteX44" fmla="*/ 4577007 w 12191627"/>
              <a:gd name="connsiteY44" fmla="*/ 707331 h 886329"/>
              <a:gd name="connsiteX45" fmla="*/ 4606728 w 12191627"/>
              <a:gd name="connsiteY45" fmla="*/ 707331 h 886329"/>
              <a:gd name="connsiteX46" fmla="*/ 4606728 w 12191627"/>
              <a:gd name="connsiteY46" fmla="*/ 698033 h 886329"/>
              <a:gd name="connsiteX47" fmla="*/ 4666168 w 12191627"/>
              <a:gd name="connsiteY47" fmla="*/ 698033 h 886329"/>
              <a:gd name="connsiteX48" fmla="*/ 4666168 w 12191627"/>
              <a:gd name="connsiteY48" fmla="*/ 718955 h 886329"/>
              <a:gd name="connsiteX49" fmla="*/ 4689944 w 12191627"/>
              <a:gd name="connsiteY49" fmla="*/ 728253 h 886329"/>
              <a:gd name="connsiteX50" fmla="*/ 4689944 w 12191627"/>
              <a:gd name="connsiteY50" fmla="*/ 758474 h 886329"/>
              <a:gd name="connsiteX51" fmla="*/ 4704804 w 12191627"/>
              <a:gd name="connsiteY51" fmla="*/ 763123 h 886329"/>
              <a:gd name="connsiteX52" fmla="*/ 4704804 w 12191627"/>
              <a:gd name="connsiteY52" fmla="*/ 753824 h 886329"/>
              <a:gd name="connsiteX53" fmla="*/ 4716692 w 12191627"/>
              <a:gd name="connsiteY53" fmla="*/ 753824 h 886329"/>
              <a:gd name="connsiteX54" fmla="*/ 4716692 w 12191627"/>
              <a:gd name="connsiteY54" fmla="*/ 746850 h 886329"/>
              <a:gd name="connsiteX55" fmla="*/ 4704804 w 12191627"/>
              <a:gd name="connsiteY55" fmla="*/ 746850 h 886329"/>
              <a:gd name="connsiteX56" fmla="*/ 4704804 w 12191627"/>
              <a:gd name="connsiteY56" fmla="*/ 737552 h 886329"/>
              <a:gd name="connsiteX57" fmla="*/ 4716692 w 12191627"/>
              <a:gd name="connsiteY57" fmla="*/ 737552 h 886329"/>
              <a:gd name="connsiteX58" fmla="*/ 4716692 w 12191627"/>
              <a:gd name="connsiteY58" fmla="*/ 728253 h 886329"/>
              <a:gd name="connsiteX59" fmla="*/ 4704804 w 12191627"/>
              <a:gd name="connsiteY59" fmla="*/ 728253 h 886329"/>
              <a:gd name="connsiteX60" fmla="*/ 4704804 w 12191627"/>
              <a:gd name="connsiteY60" fmla="*/ 718955 h 886329"/>
              <a:gd name="connsiteX61" fmla="*/ 4716692 w 12191627"/>
              <a:gd name="connsiteY61" fmla="*/ 718955 h 886329"/>
              <a:gd name="connsiteX62" fmla="*/ 4716692 w 12191627"/>
              <a:gd name="connsiteY62" fmla="*/ 711981 h 886329"/>
              <a:gd name="connsiteX63" fmla="*/ 4704804 w 12191627"/>
              <a:gd name="connsiteY63" fmla="*/ 711981 h 886329"/>
              <a:gd name="connsiteX64" fmla="*/ 4704804 w 12191627"/>
              <a:gd name="connsiteY64" fmla="*/ 702682 h 886329"/>
              <a:gd name="connsiteX65" fmla="*/ 4716692 w 12191627"/>
              <a:gd name="connsiteY65" fmla="*/ 702682 h 886329"/>
              <a:gd name="connsiteX66" fmla="*/ 4716692 w 12191627"/>
              <a:gd name="connsiteY66" fmla="*/ 693383 h 886329"/>
              <a:gd name="connsiteX67" fmla="*/ 4704804 w 12191627"/>
              <a:gd name="connsiteY67" fmla="*/ 693383 h 886329"/>
              <a:gd name="connsiteX68" fmla="*/ 4704804 w 12191627"/>
              <a:gd name="connsiteY68" fmla="*/ 686409 h 886329"/>
              <a:gd name="connsiteX69" fmla="*/ 4716692 w 12191627"/>
              <a:gd name="connsiteY69" fmla="*/ 686409 h 886329"/>
              <a:gd name="connsiteX70" fmla="*/ 4716692 w 12191627"/>
              <a:gd name="connsiteY70" fmla="*/ 677111 h 886329"/>
              <a:gd name="connsiteX71" fmla="*/ 4704804 w 12191627"/>
              <a:gd name="connsiteY71" fmla="*/ 677111 h 886329"/>
              <a:gd name="connsiteX72" fmla="*/ 4704804 w 12191627"/>
              <a:gd name="connsiteY72" fmla="*/ 667812 h 886329"/>
              <a:gd name="connsiteX73" fmla="*/ 4716692 w 12191627"/>
              <a:gd name="connsiteY73" fmla="*/ 667812 h 886329"/>
              <a:gd name="connsiteX74" fmla="*/ 4716692 w 12191627"/>
              <a:gd name="connsiteY74" fmla="*/ 658514 h 886329"/>
              <a:gd name="connsiteX75" fmla="*/ 4704804 w 12191627"/>
              <a:gd name="connsiteY75" fmla="*/ 658514 h 886329"/>
              <a:gd name="connsiteX76" fmla="*/ 4704804 w 12191627"/>
              <a:gd name="connsiteY76" fmla="*/ 651540 h 886329"/>
              <a:gd name="connsiteX77" fmla="*/ 4716692 w 12191627"/>
              <a:gd name="connsiteY77" fmla="*/ 651540 h 886329"/>
              <a:gd name="connsiteX78" fmla="*/ 4716692 w 12191627"/>
              <a:gd name="connsiteY78" fmla="*/ 642241 h 886329"/>
              <a:gd name="connsiteX79" fmla="*/ 4704804 w 12191627"/>
              <a:gd name="connsiteY79" fmla="*/ 642241 h 886329"/>
              <a:gd name="connsiteX80" fmla="*/ 4704804 w 12191627"/>
              <a:gd name="connsiteY80" fmla="*/ 632943 h 886329"/>
              <a:gd name="connsiteX81" fmla="*/ 4716692 w 12191627"/>
              <a:gd name="connsiteY81" fmla="*/ 632943 h 886329"/>
              <a:gd name="connsiteX82" fmla="*/ 4716692 w 12191627"/>
              <a:gd name="connsiteY82" fmla="*/ 625969 h 886329"/>
              <a:gd name="connsiteX83" fmla="*/ 4704804 w 12191627"/>
              <a:gd name="connsiteY83" fmla="*/ 625969 h 886329"/>
              <a:gd name="connsiteX84" fmla="*/ 4704804 w 12191627"/>
              <a:gd name="connsiteY84" fmla="*/ 616670 h 886329"/>
              <a:gd name="connsiteX85" fmla="*/ 4716692 w 12191627"/>
              <a:gd name="connsiteY85" fmla="*/ 616670 h 886329"/>
              <a:gd name="connsiteX86" fmla="*/ 4716692 w 12191627"/>
              <a:gd name="connsiteY86" fmla="*/ 607371 h 886329"/>
              <a:gd name="connsiteX87" fmla="*/ 4704804 w 12191627"/>
              <a:gd name="connsiteY87" fmla="*/ 607371 h 886329"/>
              <a:gd name="connsiteX88" fmla="*/ 4704804 w 12191627"/>
              <a:gd name="connsiteY88" fmla="*/ 598073 h 886329"/>
              <a:gd name="connsiteX89" fmla="*/ 4716692 w 12191627"/>
              <a:gd name="connsiteY89" fmla="*/ 598073 h 886329"/>
              <a:gd name="connsiteX90" fmla="*/ 4716692 w 12191627"/>
              <a:gd name="connsiteY90" fmla="*/ 591099 h 886329"/>
              <a:gd name="connsiteX91" fmla="*/ 4704804 w 12191627"/>
              <a:gd name="connsiteY91" fmla="*/ 591099 h 886329"/>
              <a:gd name="connsiteX92" fmla="*/ 4704804 w 12191627"/>
              <a:gd name="connsiteY92" fmla="*/ 581800 h 886329"/>
              <a:gd name="connsiteX93" fmla="*/ 4716692 w 12191627"/>
              <a:gd name="connsiteY93" fmla="*/ 581800 h 886329"/>
              <a:gd name="connsiteX94" fmla="*/ 4716692 w 12191627"/>
              <a:gd name="connsiteY94" fmla="*/ 572502 h 886329"/>
              <a:gd name="connsiteX95" fmla="*/ 4704804 w 12191627"/>
              <a:gd name="connsiteY95" fmla="*/ 572502 h 886329"/>
              <a:gd name="connsiteX96" fmla="*/ 4704804 w 12191627"/>
              <a:gd name="connsiteY96" fmla="*/ 563203 h 886329"/>
              <a:gd name="connsiteX97" fmla="*/ 4716692 w 12191627"/>
              <a:gd name="connsiteY97" fmla="*/ 563203 h 886329"/>
              <a:gd name="connsiteX98" fmla="*/ 4716692 w 12191627"/>
              <a:gd name="connsiteY98" fmla="*/ 556229 h 886329"/>
              <a:gd name="connsiteX99" fmla="*/ 4704804 w 12191627"/>
              <a:gd name="connsiteY99" fmla="*/ 556229 h 886329"/>
              <a:gd name="connsiteX100" fmla="*/ 4704804 w 12191627"/>
              <a:gd name="connsiteY100" fmla="*/ 546931 h 886329"/>
              <a:gd name="connsiteX101" fmla="*/ 4716692 w 12191627"/>
              <a:gd name="connsiteY101" fmla="*/ 546931 h 886329"/>
              <a:gd name="connsiteX102" fmla="*/ 4704804 w 12191627"/>
              <a:gd name="connsiteY102" fmla="*/ 532983 h 886329"/>
              <a:gd name="connsiteX103" fmla="*/ 4704804 w 12191627"/>
              <a:gd name="connsiteY103" fmla="*/ 495788 h 886329"/>
              <a:gd name="connsiteX104" fmla="*/ 4903929 w 12191627"/>
              <a:gd name="connsiteY104" fmla="*/ 495788 h 886329"/>
              <a:gd name="connsiteX105" fmla="*/ 4921761 w 12191627"/>
              <a:gd name="connsiteY105" fmla="*/ 516710 h 886329"/>
              <a:gd name="connsiteX106" fmla="*/ 4921761 w 12191627"/>
              <a:gd name="connsiteY106" fmla="*/ 563203 h 886329"/>
              <a:gd name="connsiteX107" fmla="*/ 4909873 w 12191627"/>
              <a:gd name="connsiteY107" fmla="*/ 563203 h 886329"/>
              <a:gd name="connsiteX108" fmla="*/ 4909873 w 12191627"/>
              <a:gd name="connsiteY108" fmla="*/ 572502 h 886329"/>
              <a:gd name="connsiteX109" fmla="*/ 4921761 w 12191627"/>
              <a:gd name="connsiteY109" fmla="*/ 572502 h 886329"/>
              <a:gd name="connsiteX110" fmla="*/ 4921761 w 12191627"/>
              <a:gd name="connsiteY110" fmla="*/ 581800 h 886329"/>
              <a:gd name="connsiteX111" fmla="*/ 4909873 w 12191627"/>
              <a:gd name="connsiteY111" fmla="*/ 581800 h 886329"/>
              <a:gd name="connsiteX112" fmla="*/ 4909873 w 12191627"/>
              <a:gd name="connsiteY112" fmla="*/ 591099 h 886329"/>
              <a:gd name="connsiteX113" fmla="*/ 4921761 w 12191627"/>
              <a:gd name="connsiteY113" fmla="*/ 591099 h 886329"/>
              <a:gd name="connsiteX114" fmla="*/ 4921761 w 12191627"/>
              <a:gd name="connsiteY114" fmla="*/ 598073 h 886329"/>
              <a:gd name="connsiteX115" fmla="*/ 4909873 w 12191627"/>
              <a:gd name="connsiteY115" fmla="*/ 598073 h 886329"/>
              <a:gd name="connsiteX116" fmla="*/ 4909873 w 12191627"/>
              <a:gd name="connsiteY116" fmla="*/ 607371 h 886329"/>
              <a:gd name="connsiteX117" fmla="*/ 4921761 w 12191627"/>
              <a:gd name="connsiteY117" fmla="*/ 607371 h 886329"/>
              <a:gd name="connsiteX118" fmla="*/ 4921761 w 12191627"/>
              <a:gd name="connsiteY118" fmla="*/ 616670 h 886329"/>
              <a:gd name="connsiteX119" fmla="*/ 4909873 w 12191627"/>
              <a:gd name="connsiteY119" fmla="*/ 616670 h 886329"/>
              <a:gd name="connsiteX120" fmla="*/ 4909873 w 12191627"/>
              <a:gd name="connsiteY120" fmla="*/ 625969 h 886329"/>
              <a:gd name="connsiteX121" fmla="*/ 4921761 w 12191627"/>
              <a:gd name="connsiteY121" fmla="*/ 625969 h 886329"/>
              <a:gd name="connsiteX122" fmla="*/ 4921761 w 12191627"/>
              <a:gd name="connsiteY122" fmla="*/ 632943 h 886329"/>
              <a:gd name="connsiteX123" fmla="*/ 4909873 w 12191627"/>
              <a:gd name="connsiteY123" fmla="*/ 632943 h 886329"/>
              <a:gd name="connsiteX124" fmla="*/ 4909873 w 12191627"/>
              <a:gd name="connsiteY124" fmla="*/ 642241 h 886329"/>
              <a:gd name="connsiteX125" fmla="*/ 4921761 w 12191627"/>
              <a:gd name="connsiteY125" fmla="*/ 642241 h 886329"/>
              <a:gd name="connsiteX126" fmla="*/ 4921761 w 12191627"/>
              <a:gd name="connsiteY126" fmla="*/ 651540 h 886329"/>
              <a:gd name="connsiteX127" fmla="*/ 4909873 w 12191627"/>
              <a:gd name="connsiteY127" fmla="*/ 651540 h 886329"/>
              <a:gd name="connsiteX128" fmla="*/ 4909873 w 12191627"/>
              <a:gd name="connsiteY128" fmla="*/ 658514 h 886329"/>
              <a:gd name="connsiteX129" fmla="*/ 4921761 w 12191627"/>
              <a:gd name="connsiteY129" fmla="*/ 658514 h 886329"/>
              <a:gd name="connsiteX130" fmla="*/ 4921761 w 12191627"/>
              <a:gd name="connsiteY130" fmla="*/ 667812 h 886329"/>
              <a:gd name="connsiteX131" fmla="*/ 4909873 w 12191627"/>
              <a:gd name="connsiteY131" fmla="*/ 667812 h 886329"/>
              <a:gd name="connsiteX132" fmla="*/ 4909873 w 12191627"/>
              <a:gd name="connsiteY132" fmla="*/ 677111 h 886329"/>
              <a:gd name="connsiteX133" fmla="*/ 4921761 w 12191627"/>
              <a:gd name="connsiteY133" fmla="*/ 677111 h 886329"/>
              <a:gd name="connsiteX134" fmla="*/ 4921761 w 12191627"/>
              <a:gd name="connsiteY134" fmla="*/ 686409 h 886329"/>
              <a:gd name="connsiteX135" fmla="*/ 4909873 w 12191627"/>
              <a:gd name="connsiteY135" fmla="*/ 686409 h 886329"/>
              <a:gd name="connsiteX136" fmla="*/ 4909873 w 12191627"/>
              <a:gd name="connsiteY136" fmla="*/ 693383 h 886329"/>
              <a:gd name="connsiteX137" fmla="*/ 4921761 w 12191627"/>
              <a:gd name="connsiteY137" fmla="*/ 693383 h 886329"/>
              <a:gd name="connsiteX138" fmla="*/ 4921761 w 12191627"/>
              <a:gd name="connsiteY138" fmla="*/ 702682 h 886329"/>
              <a:gd name="connsiteX139" fmla="*/ 4909873 w 12191627"/>
              <a:gd name="connsiteY139" fmla="*/ 702682 h 886329"/>
              <a:gd name="connsiteX140" fmla="*/ 4909873 w 12191627"/>
              <a:gd name="connsiteY140" fmla="*/ 711981 h 886329"/>
              <a:gd name="connsiteX141" fmla="*/ 4921761 w 12191627"/>
              <a:gd name="connsiteY141" fmla="*/ 711981 h 886329"/>
              <a:gd name="connsiteX142" fmla="*/ 4921761 w 12191627"/>
              <a:gd name="connsiteY142" fmla="*/ 718955 h 886329"/>
              <a:gd name="connsiteX143" fmla="*/ 4909873 w 12191627"/>
              <a:gd name="connsiteY143" fmla="*/ 718955 h 886329"/>
              <a:gd name="connsiteX144" fmla="*/ 4909873 w 12191627"/>
              <a:gd name="connsiteY144" fmla="*/ 728253 h 886329"/>
              <a:gd name="connsiteX145" fmla="*/ 4921761 w 12191627"/>
              <a:gd name="connsiteY145" fmla="*/ 728253 h 886329"/>
              <a:gd name="connsiteX146" fmla="*/ 4921761 w 12191627"/>
              <a:gd name="connsiteY146" fmla="*/ 737552 h 886329"/>
              <a:gd name="connsiteX147" fmla="*/ 4909873 w 12191627"/>
              <a:gd name="connsiteY147" fmla="*/ 737552 h 886329"/>
              <a:gd name="connsiteX148" fmla="*/ 4909873 w 12191627"/>
              <a:gd name="connsiteY148" fmla="*/ 746850 h 886329"/>
              <a:gd name="connsiteX149" fmla="*/ 4921761 w 12191627"/>
              <a:gd name="connsiteY149" fmla="*/ 746850 h 886329"/>
              <a:gd name="connsiteX150" fmla="*/ 4921761 w 12191627"/>
              <a:gd name="connsiteY150" fmla="*/ 753824 h 886329"/>
              <a:gd name="connsiteX151" fmla="*/ 4909873 w 12191627"/>
              <a:gd name="connsiteY151" fmla="*/ 753824 h 886329"/>
              <a:gd name="connsiteX152" fmla="*/ 4909873 w 12191627"/>
              <a:gd name="connsiteY152" fmla="*/ 763123 h 886329"/>
              <a:gd name="connsiteX153" fmla="*/ 4942565 w 12191627"/>
              <a:gd name="connsiteY153" fmla="*/ 784045 h 886329"/>
              <a:gd name="connsiteX154" fmla="*/ 4942565 w 12191627"/>
              <a:gd name="connsiteY154" fmla="*/ 788694 h 886329"/>
              <a:gd name="connsiteX155" fmla="*/ 4930677 w 12191627"/>
              <a:gd name="connsiteY155" fmla="*/ 788694 h 886329"/>
              <a:gd name="connsiteX156" fmla="*/ 4930677 w 12191627"/>
              <a:gd name="connsiteY156" fmla="*/ 814265 h 886329"/>
              <a:gd name="connsiteX157" fmla="*/ 4942565 w 12191627"/>
              <a:gd name="connsiteY157" fmla="*/ 814265 h 886329"/>
              <a:gd name="connsiteX158" fmla="*/ 4942565 w 12191627"/>
              <a:gd name="connsiteY158" fmla="*/ 802642 h 886329"/>
              <a:gd name="connsiteX159" fmla="*/ 4954454 w 12191627"/>
              <a:gd name="connsiteY159" fmla="*/ 797993 h 886329"/>
              <a:gd name="connsiteX160" fmla="*/ 4975258 w 12191627"/>
              <a:gd name="connsiteY160" fmla="*/ 797993 h 886329"/>
              <a:gd name="connsiteX161" fmla="*/ 4975258 w 12191627"/>
              <a:gd name="connsiteY161" fmla="*/ 807291 h 886329"/>
              <a:gd name="connsiteX162" fmla="*/ 4993090 w 12191627"/>
              <a:gd name="connsiteY162" fmla="*/ 807291 h 886329"/>
              <a:gd name="connsiteX163" fmla="*/ 4993090 w 12191627"/>
              <a:gd name="connsiteY163" fmla="*/ 811940 h 886329"/>
              <a:gd name="connsiteX164" fmla="*/ 5004978 w 12191627"/>
              <a:gd name="connsiteY164" fmla="*/ 811940 h 886329"/>
              <a:gd name="connsiteX165" fmla="*/ 5037670 w 12191627"/>
              <a:gd name="connsiteY165" fmla="*/ 844486 h 886329"/>
              <a:gd name="connsiteX166" fmla="*/ 5037670 w 12191627"/>
              <a:gd name="connsiteY166" fmla="*/ 879355 h 886329"/>
              <a:gd name="connsiteX167" fmla="*/ 5049558 w 12191627"/>
              <a:gd name="connsiteY167" fmla="*/ 879355 h 886329"/>
              <a:gd name="connsiteX168" fmla="*/ 5049558 w 12191627"/>
              <a:gd name="connsiteY168" fmla="*/ 863083 h 886329"/>
              <a:gd name="connsiteX169" fmla="*/ 5058474 w 12191627"/>
              <a:gd name="connsiteY169" fmla="*/ 863083 h 886329"/>
              <a:gd name="connsiteX170" fmla="*/ 5058474 w 12191627"/>
              <a:gd name="connsiteY170" fmla="*/ 872381 h 886329"/>
              <a:gd name="connsiteX171" fmla="*/ 5064418 w 12191627"/>
              <a:gd name="connsiteY171" fmla="*/ 872381 h 886329"/>
              <a:gd name="connsiteX172" fmla="*/ 5064418 w 12191627"/>
              <a:gd name="connsiteY172" fmla="*/ 874706 h 886329"/>
              <a:gd name="connsiteX173" fmla="*/ 5070363 w 12191627"/>
              <a:gd name="connsiteY173" fmla="*/ 874706 h 886329"/>
              <a:gd name="connsiteX174" fmla="*/ 5070363 w 12191627"/>
              <a:gd name="connsiteY174" fmla="*/ 823564 h 886329"/>
              <a:gd name="connsiteX175" fmla="*/ 5120886 w 12191627"/>
              <a:gd name="connsiteY175" fmla="*/ 823564 h 886329"/>
              <a:gd name="connsiteX176" fmla="*/ 5120886 w 12191627"/>
              <a:gd name="connsiteY176" fmla="*/ 749175 h 886329"/>
              <a:gd name="connsiteX177" fmla="*/ 5168439 w 12191627"/>
              <a:gd name="connsiteY177" fmla="*/ 749175 h 886329"/>
              <a:gd name="connsiteX178" fmla="*/ 5168439 w 12191627"/>
              <a:gd name="connsiteY178" fmla="*/ 742201 h 886329"/>
              <a:gd name="connsiteX179" fmla="*/ 5198159 w 12191627"/>
              <a:gd name="connsiteY179" fmla="*/ 742201 h 886329"/>
              <a:gd name="connsiteX180" fmla="*/ 5198159 w 12191627"/>
              <a:gd name="connsiteY180" fmla="*/ 702682 h 886329"/>
              <a:gd name="connsiteX181" fmla="*/ 5192215 w 12191627"/>
              <a:gd name="connsiteY181" fmla="*/ 702682 h 886329"/>
              <a:gd name="connsiteX182" fmla="*/ 5192215 w 12191627"/>
              <a:gd name="connsiteY182" fmla="*/ 688734 h 886329"/>
              <a:gd name="connsiteX183" fmla="*/ 5198159 w 12191627"/>
              <a:gd name="connsiteY183" fmla="*/ 691059 h 886329"/>
              <a:gd name="connsiteX184" fmla="*/ 5204103 w 12191627"/>
              <a:gd name="connsiteY184" fmla="*/ 667812 h 886329"/>
              <a:gd name="connsiteX185" fmla="*/ 5210047 w 12191627"/>
              <a:gd name="connsiteY185" fmla="*/ 691059 h 886329"/>
              <a:gd name="connsiteX186" fmla="*/ 5213019 w 12191627"/>
              <a:gd name="connsiteY186" fmla="*/ 688734 h 886329"/>
              <a:gd name="connsiteX187" fmla="*/ 5215991 w 12191627"/>
              <a:gd name="connsiteY187" fmla="*/ 681760 h 886329"/>
              <a:gd name="connsiteX188" fmla="*/ 5221935 w 12191627"/>
              <a:gd name="connsiteY188" fmla="*/ 672462 h 886329"/>
              <a:gd name="connsiteX189" fmla="*/ 5227880 w 12191627"/>
              <a:gd name="connsiteY189" fmla="*/ 663163 h 886329"/>
              <a:gd name="connsiteX190" fmla="*/ 5242740 w 12191627"/>
              <a:gd name="connsiteY190" fmla="*/ 656189 h 886329"/>
              <a:gd name="connsiteX191" fmla="*/ 5260571 w 12191627"/>
              <a:gd name="connsiteY191" fmla="*/ 646890 h 886329"/>
              <a:gd name="connsiteX192" fmla="*/ 5269487 w 12191627"/>
              <a:gd name="connsiteY192" fmla="*/ 637592 h 886329"/>
              <a:gd name="connsiteX193" fmla="*/ 5275431 w 12191627"/>
              <a:gd name="connsiteY193" fmla="*/ 621319 h 886329"/>
              <a:gd name="connsiteX194" fmla="*/ 5281376 w 12191627"/>
              <a:gd name="connsiteY194" fmla="*/ 637592 h 886329"/>
              <a:gd name="connsiteX195" fmla="*/ 5287319 w 12191627"/>
              <a:gd name="connsiteY195" fmla="*/ 644566 h 886329"/>
              <a:gd name="connsiteX196" fmla="*/ 5302179 w 12191627"/>
              <a:gd name="connsiteY196" fmla="*/ 653864 h 886329"/>
              <a:gd name="connsiteX197" fmla="*/ 5314067 w 12191627"/>
              <a:gd name="connsiteY197" fmla="*/ 663163 h 886329"/>
              <a:gd name="connsiteX198" fmla="*/ 5325956 w 12191627"/>
              <a:gd name="connsiteY198" fmla="*/ 672462 h 886329"/>
              <a:gd name="connsiteX199" fmla="*/ 5328928 w 12191627"/>
              <a:gd name="connsiteY199" fmla="*/ 681760 h 886329"/>
              <a:gd name="connsiteX200" fmla="*/ 5331900 w 12191627"/>
              <a:gd name="connsiteY200" fmla="*/ 691059 h 886329"/>
              <a:gd name="connsiteX201" fmla="*/ 5337844 w 12191627"/>
              <a:gd name="connsiteY201" fmla="*/ 691059 h 886329"/>
              <a:gd name="connsiteX202" fmla="*/ 5340816 w 12191627"/>
              <a:gd name="connsiteY202" fmla="*/ 667812 h 886329"/>
              <a:gd name="connsiteX203" fmla="*/ 5346760 w 12191627"/>
              <a:gd name="connsiteY203" fmla="*/ 691059 h 886329"/>
              <a:gd name="connsiteX204" fmla="*/ 5352704 w 12191627"/>
              <a:gd name="connsiteY204" fmla="*/ 691059 h 886329"/>
              <a:gd name="connsiteX205" fmla="*/ 5352704 w 12191627"/>
              <a:gd name="connsiteY205" fmla="*/ 705007 h 886329"/>
              <a:gd name="connsiteX206" fmla="*/ 5346760 w 12191627"/>
              <a:gd name="connsiteY206" fmla="*/ 705007 h 886329"/>
              <a:gd name="connsiteX207" fmla="*/ 5346760 w 12191627"/>
              <a:gd name="connsiteY207" fmla="*/ 737552 h 886329"/>
              <a:gd name="connsiteX208" fmla="*/ 5358648 w 12191627"/>
              <a:gd name="connsiteY208" fmla="*/ 737552 h 886329"/>
              <a:gd name="connsiteX209" fmla="*/ 5358648 w 12191627"/>
              <a:gd name="connsiteY209" fmla="*/ 742201 h 886329"/>
              <a:gd name="connsiteX210" fmla="*/ 5367564 w 12191627"/>
              <a:gd name="connsiteY210" fmla="*/ 742201 h 886329"/>
              <a:gd name="connsiteX211" fmla="*/ 5367564 w 12191627"/>
              <a:gd name="connsiteY211" fmla="*/ 732902 h 886329"/>
              <a:gd name="connsiteX212" fmla="*/ 5391340 w 12191627"/>
              <a:gd name="connsiteY212" fmla="*/ 732902 h 886329"/>
              <a:gd name="connsiteX213" fmla="*/ 5391340 w 12191627"/>
              <a:gd name="connsiteY213" fmla="*/ 716630 h 886329"/>
              <a:gd name="connsiteX214" fmla="*/ 5441864 w 12191627"/>
              <a:gd name="connsiteY214" fmla="*/ 716630 h 886329"/>
              <a:gd name="connsiteX215" fmla="*/ 5441864 w 12191627"/>
              <a:gd name="connsiteY215" fmla="*/ 728253 h 886329"/>
              <a:gd name="connsiteX216" fmla="*/ 5468612 w 12191627"/>
              <a:gd name="connsiteY216" fmla="*/ 728253 h 886329"/>
              <a:gd name="connsiteX217" fmla="*/ 5468612 w 12191627"/>
              <a:gd name="connsiteY217" fmla="*/ 746850 h 886329"/>
              <a:gd name="connsiteX218" fmla="*/ 5462668 w 12191627"/>
              <a:gd name="connsiteY218" fmla="*/ 746850 h 886329"/>
              <a:gd name="connsiteX219" fmla="*/ 5462668 w 12191627"/>
              <a:gd name="connsiteY219" fmla="*/ 753824 h 886329"/>
              <a:gd name="connsiteX220" fmla="*/ 5468612 w 12191627"/>
              <a:gd name="connsiteY220" fmla="*/ 753824 h 886329"/>
              <a:gd name="connsiteX221" fmla="*/ 5468612 w 12191627"/>
              <a:gd name="connsiteY221" fmla="*/ 767772 h 886329"/>
              <a:gd name="connsiteX222" fmla="*/ 5462668 w 12191627"/>
              <a:gd name="connsiteY222" fmla="*/ 772421 h 886329"/>
              <a:gd name="connsiteX223" fmla="*/ 5462668 w 12191627"/>
              <a:gd name="connsiteY223" fmla="*/ 828213 h 886329"/>
              <a:gd name="connsiteX224" fmla="*/ 5483472 w 12191627"/>
              <a:gd name="connsiteY224" fmla="*/ 828213 h 886329"/>
              <a:gd name="connsiteX225" fmla="*/ 5483472 w 12191627"/>
              <a:gd name="connsiteY225" fmla="*/ 832862 h 886329"/>
              <a:gd name="connsiteX226" fmla="*/ 5501305 w 12191627"/>
              <a:gd name="connsiteY226" fmla="*/ 832862 h 886329"/>
              <a:gd name="connsiteX227" fmla="*/ 5501305 w 12191627"/>
              <a:gd name="connsiteY227" fmla="*/ 849135 h 886329"/>
              <a:gd name="connsiteX228" fmla="*/ 5519137 w 12191627"/>
              <a:gd name="connsiteY228" fmla="*/ 849135 h 886329"/>
              <a:gd name="connsiteX229" fmla="*/ 5519137 w 12191627"/>
              <a:gd name="connsiteY229" fmla="*/ 832862 h 886329"/>
              <a:gd name="connsiteX230" fmla="*/ 5539941 w 12191627"/>
              <a:gd name="connsiteY230" fmla="*/ 823564 h 886329"/>
              <a:gd name="connsiteX231" fmla="*/ 5539941 w 12191627"/>
              <a:gd name="connsiteY231" fmla="*/ 802642 h 886329"/>
              <a:gd name="connsiteX232" fmla="*/ 5533997 w 12191627"/>
              <a:gd name="connsiteY232" fmla="*/ 802642 h 886329"/>
              <a:gd name="connsiteX233" fmla="*/ 5533997 w 12191627"/>
              <a:gd name="connsiteY233" fmla="*/ 779395 h 886329"/>
              <a:gd name="connsiteX234" fmla="*/ 5545885 w 12191627"/>
              <a:gd name="connsiteY234" fmla="*/ 779395 h 886329"/>
              <a:gd name="connsiteX235" fmla="*/ 5545885 w 12191627"/>
              <a:gd name="connsiteY235" fmla="*/ 777071 h 886329"/>
              <a:gd name="connsiteX236" fmla="*/ 5572634 w 12191627"/>
              <a:gd name="connsiteY236" fmla="*/ 777071 h 886329"/>
              <a:gd name="connsiteX237" fmla="*/ 5572634 w 12191627"/>
              <a:gd name="connsiteY237" fmla="*/ 767772 h 886329"/>
              <a:gd name="connsiteX238" fmla="*/ 5590465 w 12191627"/>
              <a:gd name="connsiteY238" fmla="*/ 767772 h 886329"/>
              <a:gd name="connsiteX239" fmla="*/ 5590465 w 12191627"/>
              <a:gd name="connsiteY239" fmla="*/ 651540 h 886329"/>
              <a:gd name="connsiteX240" fmla="*/ 5602353 w 12191627"/>
              <a:gd name="connsiteY240" fmla="*/ 651540 h 886329"/>
              <a:gd name="connsiteX241" fmla="*/ 5602353 w 12191627"/>
              <a:gd name="connsiteY241" fmla="*/ 632943 h 886329"/>
              <a:gd name="connsiteX242" fmla="*/ 5605325 w 12191627"/>
              <a:gd name="connsiteY242" fmla="*/ 632943 h 886329"/>
              <a:gd name="connsiteX243" fmla="*/ 5605325 w 12191627"/>
              <a:gd name="connsiteY243" fmla="*/ 586450 h 886329"/>
              <a:gd name="connsiteX244" fmla="*/ 5617213 w 12191627"/>
              <a:gd name="connsiteY244" fmla="*/ 586450 h 886329"/>
              <a:gd name="connsiteX245" fmla="*/ 5617213 w 12191627"/>
              <a:gd name="connsiteY245" fmla="*/ 595748 h 886329"/>
              <a:gd name="connsiteX246" fmla="*/ 5623157 w 12191627"/>
              <a:gd name="connsiteY246" fmla="*/ 595748 h 886329"/>
              <a:gd name="connsiteX247" fmla="*/ 5623157 w 12191627"/>
              <a:gd name="connsiteY247" fmla="*/ 577151 h 886329"/>
              <a:gd name="connsiteX248" fmla="*/ 5638017 w 12191627"/>
              <a:gd name="connsiteY248" fmla="*/ 572502 h 886329"/>
              <a:gd name="connsiteX249" fmla="*/ 5649906 w 12191627"/>
              <a:gd name="connsiteY249" fmla="*/ 577151 h 886329"/>
              <a:gd name="connsiteX250" fmla="*/ 5667737 w 12191627"/>
              <a:gd name="connsiteY250" fmla="*/ 577151 h 886329"/>
              <a:gd name="connsiteX251" fmla="*/ 5667737 w 12191627"/>
              <a:gd name="connsiteY251" fmla="*/ 546931 h 886329"/>
              <a:gd name="connsiteX252" fmla="*/ 5679626 w 12191627"/>
              <a:gd name="connsiteY252" fmla="*/ 546931 h 886329"/>
              <a:gd name="connsiteX253" fmla="*/ 5679626 w 12191627"/>
              <a:gd name="connsiteY253" fmla="*/ 551580 h 886329"/>
              <a:gd name="connsiteX254" fmla="*/ 5694486 w 12191627"/>
              <a:gd name="connsiteY254" fmla="*/ 551580 h 886329"/>
              <a:gd name="connsiteX255" fmla="*/ 5694486 w 12191627"/>
              <a:gd name="connsiteY255" fmla="*/ 546931 h 886329"/>
              <a:gd name="connsiteX256" fmla="*/ 5706374 w 12191627"/>
              <a:gd name="connsiteY256" fmla="*/ 546931 h 886329"/>
              <a:gd name="connsiteX257" fmla="*/ 5706374 w 12191627"/>
              <a:gd name="connsiteY257" fmla="*/ 581800 h 886329"/>
              <a:gd name="connsiteX258" fmla="*/ 5721234 w 12191627"/>
              <a:gd name="connsiteY258" fmla="*/ 591099 h 886329"/>
              <a:gd name="connsiteX259" fmla="*/ 5721234 w 12191627"/>
              <a:gd name="connsiteY259" fmla="*/ 595748 h 886329"/>
              <a:gd name="connsiteX260" fmla="*/ 5718262 w 12191627"/>
              <a:gd name="connsiteY260" fmla="*/ 595748 h 886329"/>
              <a:gd name="connsiteX261" fmla="*/ 5718262 w 12191627"/>
              <a:gd name="connsiteY261" fmla="*/ 598073 h 886329"/>
              <a:gd name="connsiteX262" fmla="*/ 5750954 w 12191627"/>
              <a:gd name="connsiteY262" fmla="*/ 598073 h 886329"/>
              <a:gd name="connsiteX263" fmla="*/ 5750954 w 12191627"/>
              <a:gd name="connsiteY263" fmla="*/ 586450 h 886329"/>
              <a:gd name="connsiteX264" fmla="*/ 5789590 w 12191627"/>
              <a:gd name="connsiteY264" fmla="*/ 577151 h 886329"/>
              <a:gd name="connsiteX265" fmla="*/ 5789590 w 12191627"/>
              <a:gd name="connsiteY265" fmla="*/ 567852 h 886329"/>
              <a:gd name="connsiteX266" fmla="*/ 5798506 w 12191627"/>
              <a:gd name="connsiteY266" fmla="*/ 567852 h 886329"/>
              <a:gd name="connsiteX267" fmla="*/ 5798506 w 12191627"/>
              <a:gd name="connsiteY267" fmla="*/ 560878 h 886329"/>
              <a:gd name="connsiteX268" fmla="*/ 5822283 w 12191627"/>
              <a:gd name="connsiteY268" fmla="*/ 560878 h 886329"/>
              <a:gd name="connsiteX269" fmla="*/ 5822283 w 12191627"/>
              <a:gd name="connsiteY269" fmla="*/ 567852 h 886329"/>
              <a:gd name="connsiteX270" fmla="*/ 5840114 w 12191627"/>
              <a:gd name="connsiteY270" fmla="*/ 567852 h 886329"/>
              <a:gd name="connsiteX271" fmla="*/ 5840114 w 12191627"/>
              <a:gd name="connsiteY271" fmla="*/ 581800 h 886329"/>
              <a:gd name="connsiteX272" fmla="*/ 5872807 w 12191627"/>
              <a:gd name="connsiteY272" fmla="*/ 581800 h 886329"/>
              <a:gd name="connsiteX273" fmla="*/ 5872807 w 12191627"/>
              <a:gd name="connsiteY273" fmla="*/ 572502 h 886329"/>
              <a:gd name="connsiteX274" fmla="*/ 5887667 w 12191627"/>
              <a:gd name="connsiteY274" fmla="*/ 572502 h 886329"/>
              <a:gd name="connsiteX275" fmla="*/ 5887667 w 12191627"/>
              <a:gd name="connsiteY275" fmla="*/ 563203 h 886329"/>
              <a:gd name="connsiteX276" fmla="*/ 5905499 w 12191627"/>
              <a:gd name="connsiteY276" fmla="*/ 563203 h 886329"/>
              <a:gd name="connsiteX277" fmla="*/ 5905499 w 12191627"/>
              <a:gd name="connsiteY277" fmla="*/ 572502 h 886329"/>
              <a:gd name="connsiteX278" fmla="*/ 5911443 w 12191627"/>
              <a:gd name="connsiteY278" fmla="*/ 572502 h 886329"/>
              <a:gd name="connsiteX279" fmla="*/ 5911443 w 12191627"/>
              <a:gd name="connsiteY279" fmla="*/ 516710 h 886329"/>
              <a:gd name="connsiteX280" fmla="*/ 6045184 w 12191627"/>
              <a:gd name="connsiteY280" fmla="*/ 516710 h 886329"/>
              <a:gd name="connsiteX281" fmla="*/ 6045184 w 12191627"/>
              <a:gd name="connsiteY281" fmla="*/ 591099 h 886329"/>
              <a:gd name="connsiteX282" fmla="*/ 6068960 w 12191627"/>
              <a:gd name="connsiteY282" fmla="*/ 591099 h 886329"/>
              <a:gd name="connsiteX283" fmla="*/ 6068960 w 12191627"/>
              <a:gd name="connsiteY283" fmla="*/ 507412 h 886329"/>
              <a:gd name="connsiteX284" fmla="*/ 6098680 w 12191627"/>
              <a:gd name="connsiteY284" fmla="*/ 495788 h 886329"/>
              <a:gd name="connsiteX285" fmla="*/ 6137316 w 12191627"/>
              <a:gd name="connsiteY285" fmla="*/ 495788 h 886329"/>
              <a:gd name="connsiteX286" fmla="*/ 6158120 w 12191627"/>
              <a:gd name="connsiteY286" fmla="*/ 481840 h 886329"/>
              <a:gd name="connsiteX287" fmla="*/ 6208644 w 12191627"/>
              <a:gd name="connsiteY287" fmla="*/ 481840 h 886329"/>
              <a:gd name="connsiteX288" fmla="*/ 6208644 w 12191627"/>
              <a:gd name="connsiteY288" fmla="*/ 495788 h 886329"/>
              <a:gd name="connsiteX289" fmla="*/ 6259169 w 12191627"/>
              <a:gd name="connsiteY289" fmla="*/ 495788 h 886329"/>
              <a:gd name="connsiteX290" fmla="*/ 6259169 w 12191627"/>
              <a:gd name="connsiteY290" fmla="*/ 586450 h 886329"/>
              <a:gd name="connsiteX291" fmla="*/ 6274029 w 12191627"/>
              <a:gd name="connsiteY291" fmla="*/ 586450 h 886329"/>
              <a:gd name="connsiteX292" fmla="*/ 6274029 w 12191627"/>
              <a:gd name="connsiteY292" fmla="*/ 718955 h 886329"/>
              <a:gd name="connsiteX293" fmla="*/ 6297805 w 12191627"/>
              <a:gd name="connsiteY293" fmla="*/ 718955 h 886329"/>
              <a:gd name="connsiteX294" fmla="*/ 6297805 w 12191627"/>
              <a:gd name="connsiteY294" fmla="*/ 632943 h 886329"/>
              <a:gd name="connsiteX295" fmla="*/ 6306721 w 12191627"/>
              <a:gd name="connsiteY295" fmla="*/ 628293 h 886329"/>
              <a:gd name="connsiteX296" fmla="*/ 6312665 w 12191627"/>
              <a:gd name="connsiteY296" fmla="*/ 628293 h 886329"/>
              <a:gd name="connsiteX297" fmla="*/ 6312665 w 12191627"/>
              <a:gd name="connsiteY297" fmla="*/ 637592 h 886329"/>
              <a:gd name="connsiteX298" fmla="*/ 6336441 w 12191627"/>
              <a:gd name="connsiteY298" fmla="*/ 628293 h 886329"/>
              <a:gd name="connsiteX299" fmla="*/ 6357245 w 12191627"/>
              <a:gd name="connsiteY299" fmla="*/ 628293 h 886329"/>
              <a:gd name="connsiteX300" fmla="*/ 6357245 w 12191627"/>
              <a:gd name="connsiteY300" fmla="*/ 786369 h 886329"/>
              <a:gd name="connsiteX301" fmla="*/ 6398853 w 12191627"/>
              <a:gd name="connsiteY301" fmla="*/ 791019 h 886329"/>
              <a:gd name="connsiteX302" fmla="*/ 6398853 w 12191627"/>
              <a:gd name="connsiteY302" fmla="*/ 784045 h 886329"/>
              <a:gd name="connsiteX303" fmla="*/ 6443434 w 12191627"/>
              <a:gd name="connsiteY303" fmla="*/ 784045 h 886329"/>
              <a:gd name="connsiteX304" fmla="*/ 6443434 w 12191627"/>
              <a:gd name="connsiteY304" fmla="*/ 753824 h 886329"/>
              <a:gd name="connsiteX305" fmla="*/ 6455322 w 12191627"/>
              <a:gd name="connsiteY305" fmla="*/ 753824 h 886329"/>
              <a:gd name="connsiteX306" fmla="*/ 6455322 w 12191627"/>
              <a:gd name="connsiteY306" fmla="*/ 714305 h 886329"/>
              <a:gd name="connsiteX307" fmla="*/ 6464238 w 12191627"/>
              <a:gd name="connsiteY307" fmla="*/ 714305 h 886329"/>
              <a:gd name="connsiteX308" fmla="*/ 6464238 w 12191627"/>
              <a:gd name="connsiteY308" fmla="*/ 674786 h 886329"/>
              <a:gd name="connsiteX309" fmla="*/ 6485042 w 12191627"/>
              <a:gd name="connsiteY309" fmla="*/ 674786 h 886329"/>
              <a:gd name="connsiteX310" fmla="*/ 6485042 w 12191627"/>
              <a:gd name="connsiteY310" fmla="*/ 677111 h 886329"/>
              <a:gd name="connsiteX311" fmla="*/ 6550426 w 12191627"/>
              <a:gd name="connsiteY311" fmla="*/ 653864 h 886329"/>
              <a:gd name="connsiteX312" fmla="*/ 6553398 w 12191627"/>
              <a:gd name="connsiteY312" fmla="*/ 632943 h 886329"/>
              <a:gd name="connsiteX313" fmla="*/ 6559342 w 12191627"/>
              <a:gd name="connsiteY313" fmla="*/ 653864 h 886329"/>
              <a:gd name="connsiteX314" fmla="*/ 6627699 w 12191627"/>
              <a:gd name="connsiteY314" fmla="*/ 681760 h 886329"/>
              <a:gd name="connsiteX315" fmla="*/ 6627699 w 12191627"/>
              <a:gd name="connsiteY315" fmla="*/ 677111 h 886329"/>
              <a:gd name="connsiteX316" fmla="*/ 6645531 w 12191627"/>
              <a:gd name="connsiteY316" fmla="*/ 677111 h 886329"/>
              <a:gd name="connsiteX317" fmla="*/ 6645531 w 12191627"/>
              <a:gd name="connsiteY317" fmla="*/ 714305 h 886329"/>
              <a:gd name="connsiteX318" fmla="*/ 6654447 w 12191627"/>
              <a:gd name="connsiteY318" fmla="*/ 714305 h 886329"/>
              <a:gd name="connsiteX319" fmla="*/ 6654447 w 12191627"/>
              <a:gd name="connsiteY319" fmla="*/ 758474 h 886329"/>
              <a:gd name="connsiteX320" fmla="*/ 6663363 w 12191627"/>
              <a:gd name="connsiteY320" fmla="*/ 758474 h 886329"/>
              <a:gd name="connsiteX321" fmla="*/ 6663363 w 12191627"/>
              <a:gd name="connsiteY321" fmla="*/ 779395 h 886329"/>
              <a:gd name="connsiteX322" fmla="*/ 6681195 w 12191627"/>
              <a:gd name="connsiteY322" fmla="*/ 779395 h 886329"/>
              <a:gd name="connsiteX323" fmla="*/ 6681195 w 12191627"/>
              <a:gd name="connsiteY323" fmla="*/ 811940 h 886329"/>
              <a:gd name="connsiteX324" fmla="*/ 6794132 w 12191627"/>
              <a:gd name="connsiteY324" fmla="*/ 804967 h 886329"/>
              <a:gd name="connsiteX325" fmla="*/ 6794132 w 12191627"/>
              <a:gd name="connsiteY325" fmla="*/ 772421 h 886329"/>
              <a:gd name="connsiteX326" fmla="*/ 6853572 w 12191627"/>
              <a:gd name="connsiteY326" fmla="*/ 772421 h 886329"/>
              <a:gd name="connsiteX327" fmla="*/ 6853572 w 12191627"/>
              <a:gd name="connsiteY327" fmla="*/ 753824 h 886329"/>
              <a:gd name="connsiteX328" fmla="*/ 6978397 w 12191627"/>
              <a:gd name="connsiteY328" fmla="*/ 753824 h 886329"/>
              <a:gd name="connsiteX329" fmla="*/ 6978397 w 12191627"/>
              <a:gd name="connsiteY329" fmla="*/ 765448 h 886329"/>
              <a:gd name="connsiteX330" fmla="*/ 7058641 w 12191627"/>
              <a:gd name="connsiteY330" fmla="*/ 765448 h 886329"/>
              <a:gd name="connsiteX331" fmla="*/ 7058641 w 12191627"/>
              <a:gd name="connsiteY331" fmla="*/ 772421 h 886329"/>
              <a:gd name="connsiteX332" fmla="*/ 7082417 w 12191627"/>
              <a:gd name="connsiteY332" fmla="*/ 772421 h 886329"/>
              <a:gd name="connsiteX333" fmla="*/ 7082417 w 12191627"/>
              <a:gd name="connsiteY333" fmla="*/ 779395 h 886329"/>
              <a:gd name="connsiteX334" fmla="*/ 7103221 w 12191627"/>
              <a:gd name="connsiteY334" fmla="*/ 779395 h 886329"/>
              <a:gd name="connsiteX335" fmla="*/ 7103221 w 12191627"/>
              <a:gd name="connsiteY335" fmla="*/ 674786 h 886329"/>
              <a:gd name="connsiteX336" fmla="*/ 7165634 w 12191627"/>
              <a:gd name="connsiteY336" fmla="*/ 660838 h 886329"/>
              <a:gd name="connsiteX337" fmla="*/ 7281542 w 12191627"/>
              <a:gd name="connsiteY337" fmla="*/ 660838 h 886329"/>
              <a:gd name="connsiteX338" fmla="*/ 7281542 w 12191627"/>
              <a:gd name="connsiteY338" fmla="*/ 493464 h 886329"/>
              <a:gd name="connsiteX339" fmla="*/ 7314234 w 12191627"/>
              <a:gd name="connsiteY339" fmla="*/ 481840 h 886329"/>
              <a:gd name="connsiteX340" fmla="*/ 7456891 w 12191627"/>
              <a:gd name="connsiteY340" fmla="*/ 463243 h 886329"/>
              <a:gd name="connsiteX341" fmla="*/ 7507416 w 12191627"/>
              <a:gd name="connsiteY341" fmla="*/ 474866 h 886329"/>
              <a:gd name="connsiteX342" fmla="*/ 7516332 w 12191627"/>
              <a:gd name="connsiteY342" fmla="*/ 481840 h 886329"/>
              <a:gd name="connsiteX343" fmla="*/ 7516332 w 12191627"/>
              <a:gd name="connsiteY343" fmla="*/ 793343 h 886329"/>
              <a:gd name="connsiteX344" fmla="*/ 7537136 w 12191627"/>
              <a:gd name="connsiteY344" fmla="*/ 793343 h 886329"/>
              <a:gd name="connsiteX345" fmla="*/ 7537136 w 12191627"/>
              <a:gd name="connsiteY345" fmla="*/ 667812 h 886329"/>
              <a:gd name="connsiteX346" fmla="*/ 7554968 w 12191627"/>
              <a:gd name="connsiteY346" fmla="*/ 667812 h 886329"/>
              <a:gd name="connsiteX347" fmla="*/ 7554968 w 12191627"/>
              <a:gd name="connsiteY347" fmla="*/ 656189 h 886329"/>
              <a:gd name="connsiteX348" fmla="*/ 7572800 w 12191627"/>
              <a:gd name="connsiteY348" fmla="*/ 649215 h 886329"/>
              <a:gd name="connsiteX349" fmla="*/ 7587660 w 12191627"/>
              <a:gd name="connsiteY349" fmla="*/ 649215 h 886329"/>
              <a:gd name="connsiteX350" fmla="*/ 7587660 w 12191627"/>
              <a:gd name="connsiteY350" fmla="*/ 637592 h 886329"/>
              <a:gd name="connsiteX351" fmla="*/ 7599548 w 12191627"/>
              <a:gd name="connsiteY351" fmla="*/ 630618 h 886329"/>
              <a:gd name="connsiteX352" fmla="*/ 7629268 w 12191627"/>
              <a:gd name="connsiteY352" fmla="*/ 630618 h 886329"/>
              <a:gd name="connsiteX353" fmla="*/ 7629268 w 12191627"/>
              <a:gd name="connsiteY353" fmla="*/ 667812 h 886329"/>
              <a:gd name="connsiteX354" fmla="*/ 7691681 w 12191627"/>
              <a:gd name="connsiteY354" fmla="*/ 667812 h 886329"/>
              <a:gd name="connsiteX355" fmla="*/ 7691681 w 12191627"/>
              <a:gd name="connsiteY355" fmla="*/ 797993 h 886329"/>
              <a:gd name="connsiteX356" fmla="*/ 7715457 w 12191627"/>
              <a:gd name="connsiteY356" fmla="*/ 797993 h 886329"/>
              <a:gd name="connsiteX357" fmla="*/ 7739233 w 12191627"/>
              <a:gd name="connsiteY357" fmla="*/ 791019 h 886329"/>
              <a:gd name="connsiteX358" fmla="*/ 7739233 w 12191627"/>
              <a:gd name="connsiteY358" fmla="*/ 781720 h 886329"/>
              <a:gd name="connsiteX359" fmla="*/ 7730317 w 12191627"/>
              <a:gd name="connsiteY359" fmla="*/ 779395 h 886329"/>
              <a:gd name="connsiteX360" fmla="*/ 7730317 w 12191627"/>
              <a:gd name="connsiteY360" fmla="*/ 772421 h 886329"/>
              <a:gd name="connsiteX361" fmla="*/ 7739233 w 12191627"/>
              <a:gd name="connsiteY361" fmla="*/ 767772 h 886329"/>
              <a:gd name="connsiteX362" fmla="*/ 7739233 w 12191627"/>
              <a:gd name="connsiteY362" fmla="*/ 716630 h 886329"/>
              <a:gd name="connsiteX363" fmla="*/ 7730317 w 12191627"/>
              <a:gd name="connsiteY363" fmla="*/ 714305 h 886329"/>
              <a:gd name="connsiteX364" fmla="*/ 7730317 w 12191627"/>
              <a:gd name="connsiteY364" fmla="*/ 707331 h 886329"/>
              <a:gd name="connsiteX365" fmla="*/ 7739233 w 12191627"/>
              <a:gd name="connsiteY365" fmla="*/ 702682 h 886329"/>
              <a:gd name="connsiteX366" fmla="*/ 7739233 w 12191627"/>
              <a:gd name="connsiteY366" fmla="*/ 698033 h 886329"/>
              <a:gd name="connsiteX367" fmla="*/ 7745177 w 12191627"/>
              <a:gd name="connsiteY367" fmla="*/ 698033 h 886329"/>
              <a:gd name="connsiteX368" fmla="*/ 7745177 w 12191627"/>
              <a:gd name="connsiteY368" fmla="*/ 688734 h 886329"/>
              <a:gd name="connsiteX369" fmla="*/ 7739233 w 12191627"/>
              <a:gd name="connsiteY369" fmla="*/ 688734 h 886329"/>
              <a:gd name="connsiteX370" fmla="*/ 7739233 w 12191627"/>
              <a:gd name="connsiteY370" fmla="*/ 681760 h 886329"/>
              <a:gd name="connsiteX371" fmla="*/ 7748149 w 12191627"/>
              <a:gd name="connsiteY371" fmla="*/ 677111 h 886329"/>
              <a:gd name="connsiteX372" fmla="*/ 7795701 w 12191627"/>
              <a:gd name="connsiteY372" fmla="*/ 612021 h 886329"/>
              <a:gd name="connsiteX373" fmla="*/ 7789757 w 12191627"/>
              <a:gd name="connsiteY373" fmla="*/ 609696 h 886329"/>
              <a:gd name="connsiteX374" fmla="*/ 7789757 w 12191627"/>
              <a:gd name="connsiteY374" fmla="*/ 602722 h 886329"/>
              <a:gd name="connsiteX375" fmla="*/ 7798673 w 12191627"/>
              <a:gd name="connsiteY375" fmla="*/ 600397 h 886329"/>
              <a:gd name="connsiteX376" fmla="*/ 7798673 w 12191627"/>
              <a:gd name="connsiteY376" fmla="*/ 591099 h 886329"/>
              <a:gd name="connsiteX377" fmla="*/ 7804617 w 12191627"/>
              <a:gd name="connsiteY377" fmla="*/ 591099 h 886329"/>
              <a:gd name="connsiteX378" fmla="*/ 7804617 w 12191627"/>
              <a:gd name="connsiteY378" fmla="*/ 570177 h 886329"/>
              <a:gd name="connsiteX379" fmla="*/ 7798673 w 12191627"/>
              <a:gd name="connsiteY379" fmla="*/ 570177 h 886329"/>
              <a:gd name="connsiteX380" fmla="*/ 7798673 w 12191627"/>
              <a:gd name="connsiteY380" fmla="*/ 565528 h 886329"/>
              <a:gd name="connsiteX381" fmla="*/ 7804617 w 12191627"/>
              <a:gd name="connsiteY381" fmla="*/ 563203 h 886329"/>
              <a:gd name="connsiteX382" fmla="*/ 7819477 w 12191627"/>
              <a:gd name="connsiteY382" fmla="*/ 546931 h 886329"/>
              <a:gd name="connsiteX383" fmla="*/ 7819477 w 12191627"/>
              <a:gd name="connsiteY383" fmla="*/ 544606 h 886329"/>
              <a:gd name="connsiteX384" fmla="*/ 7822449 w 12191627"/>
              <a:gd name="connsiteY384" fmla="*/ 544606 h 886329"/>
              <a:gd name="connsiteX385" fmla="*/ 7822449 w 12191627"/>
              <a:gd name="connsiteY385" fmla="*/ 537632 h 886329"/>
              <a:gd name="connsiteX386" fmla="*/ 7822449 w 12191627"/>
              <a:gd name="connsiteY386" fmla="*/ 512061 h 886329"/>
              <a:gd name="connsiteX387" fmla="*/ 7825421 w 12191627"/>
              <a:gd name="connsiteY387" fmla="*/ 505087 h 886329"/>
              <a:gd name="connsiteX388" fmla="*/ 7828393 w 12191627"/>
              <a:gd name="connsiteY388" fmla="*/ 512061 h 886329"/>
              <a:gd name="connsiteX389" fmla="*/ 7831365 w 12191627"/>
              <a:gd name="connsiteY389" fmla="*/ 537632 h 886329"/>
              <a:gd name="connsiteX390" fmla="*/ 7831365 w 12191627"/>
              <a:gd name="connsiteY390" fmla="*/ 544606 h 886329"/>
              <a:gd name="connsiteX391" fmla="*/ 7834337 w 12191627"/>
              <a:gd name="connsiteY391" fmla="*/ 544606 h 886329"/>
              <a:gd name="connsiteX392" fmla="*/ 7834337 w 12191627"/>
              <a:gd name="connsiteY392" fmla="*/ 546931 h 886329"/>
              <a:gd name="connsiteX393" fmla="*/ 7846225 w 12191627"/>
              <a:gd name="connsiteY393" fmla="*/ 563203 h 886329"/>
              <a:gd name="connsiteX394" fmla="*/ 7852169 w 12191627"/>
              <a:gd name="connsiteY394" fmla="*/ 565528 h 886329"/>
              <a:gd name="connsiteX395" fmla="*/ 7852169 w 12191627"/>
              <a:gd name="connsiteY395" fmla="*/ 570177 h 886329"/>
              <a:gd name="connsiteX396" fmla="*/ 7849197 w 12191627"/>
              <a:gd name="connsiteY396" fmla="*/ 570177 h 886329"/>
              <a:gd name="connsiteX397" fmla="*/ 7849197 w 12191627"/>
              <a:gd name="connsiteY397" fmla="*/ 591099 h 886329"/>
              <a:gd name="connsiteX398" fmla="*/ 7855141 w 12191627"/>
              <a:gd name="connsiteY398" fmla="*/ 591099 h 886329"/>
              <a:gd name="connsiteX399" fmla="*/ 7855141 w 12191627"/>
              <a:gd name="connsiteY399" fmla="*/ 600397 h 886329"/>
              <a:gd name="connsiteX400" fmla="*/ 7861086 w 12191627"/>
              <a:gd name="connsiteY400" fmla="*/ 602722 h 886329"/>
              <a:gd name="connsiteX401" fmla="*/ 7861086 w 12191627"/>
              <a:gd name="connsiteY401" fmla="*/ 609696 h 886329"/>
              <a:gd name="connsiteX402" fmla="*/ 7855141 w 12191627"/>
              <a:gd name="connsiteY402" fmla="*/ 612021 h 886329"/>
              <a:gd name="connsiteX403" fmla="*/ 7902694 w 12191627"/>
              <a:gd name="connsiteY403" fmla="*/ 677111 h 886329"/>
              <a:gd name="connsiteX404" fmla="*/ 7911610 w 12191627"/>
              <a:gd name="connsiteY404" fmla="*/ 681760 h 886329"/>
              <a:gd name="connsiteX405" fmla="*/ 7911610 w 12191627"/>
              <a:gd name="connsiteY405" fmla="*/ 688734 h 886329"/>
              <a:gd name="connsiteX406" fmla="*/ 7905666 w 12191627"/>
              <a:gd name="connsiteY406" fmla="*/ 688734 h 886329"/>
              <a:gd name="connsiteX407" fmla="*/ 7905666 w 12191627"/>
              <a:gd name="connsiteY407" fmla="*/ 698033 h 886329"/>
              <a:gd name="connsiteX408" fmla="*/ 7911610 w 12191627"/>
              <a:gd name="connsiteY408" fmla="*/ 698033 h 886329"/>
              <a:gd name="connsiteX409" fmla="*/ 7911610 w 12191627"/>
              <a:gd name="connsiteY409" fmla="*/ 702682 h 886329"/>
              <a:gd name="connsiteX410" fmla="*/ 7920526 w 12191627"/>
              <a:gd name="connsiteY410" fmla="*/ 707331 h 886329"/>
              <a:gd name="connsiteX411" fmla="*/ 7920526 w 12191627"/>
              <a:gd name="connsiteY411" fmla="*/ 714305 h 886329"/>
              <a:gd name="connsiteX412" fmla="*/ 7911610 w 12191627"/>
              <a:gd name="connsiteY412" fmla="*/ 716630 h 886329"/>
              <a:gd name="connsiteX413" fmla="*/ 7911610 w 12191627"/>
              <a:gd name="connsiteY413" fmla="*/ 767772 h 886329"/>
              <a:gd name="connsiteX414" fmla="*/ 7920526 w 12191627"/>
              <a:gd name="connsiteY414" fmla="*/ 772421 h 886329"/>
              <a:gd name="connsiteX415" fmla="*/ 7920526 w 12191627"/>
              <a:gd name="connsiteY415" fmla="*/ 779395 h 886329"/>
              <a:gd name="connsiteX416" fmla="*/ 7911610 w 12191627"/>
              <a:gd name="connsiteY416" fmla="*/ 781720 h 886329"/>
              <a:gd name="connsiteX417" fmla="*/ 7911610 w 12191627"/>
              <a:gd name="connsiteY417" fmla="*/ 788694 h 886329"/>
              <a:gd name="connsiteX418" fmla="*/ 7923498 w 12191627"/>
              <a:gd name="connsiteY418" fmla="*/ 788694 h 886329"/>
              <a:gd name="connsiteX419" fmla="*/ 7923498 w 12191627"/>
              <a:gd name="connsiteY419" fmla="*/ 797993 h 886329"/>
              <a:gd name="connsiteX420" fmla="*/ 7944302 w 12191627"/>
              <a:gd name="connsiteY420" fmla="*/ 797993 h 886329"/>
              <a:gd name="connsiteX421" fmla="*/ 7944302 w 12191627"/>
              <a:gd name="connsiteY421" fmla="*/ 642241 h 886329"/>
              <a:gd name="connsiteX422" fmla="*/ 8021574 w 12191627"/>
              <a:gd name="connsiteY422" fmla="*/ 630618 h 886329"/>
              <a:gd name="connsiteX423" fmla="*/ 8063183 w 12191627"/>
              <a:gd name="connsiteY423" fmla="*/ 630618 h 886329"/>
              <a:gd name="connsiteX424" fmla="*/ 8063183 w 12191627"/>
              <a:gd name="connsiteY424" fmla="*/ 537632 h 886329"/>
              <a:gd name="connsiteX425" fmla="*/ 8179091 w 12191627"/>
              <a:gd name="connsiteY425" fmla="*/ 537632 h 886329"/>
              <a:gd name="connsiteX426" fmla="*/ 8179091 w 12191627"/>
              <a:gd name="connsiteY426" fmla="*/ 777071 h 886329"/>
              <a:gd name="connsiteX427" fmla="*/ 8220700 w 12191627"/>
              <a:gd name="connsiteY427" fmla="*/ 777071 h 886329"/>
              <a:gd name="connsiteX428" fmla="*/ 8220700 w 12191627"/>
              <a:gd name="connsiteY428" fmla="*/ 656189 h 886329"/>
              <a:gd name="connsiteX429" fmla="*/ 8318776 w 12191627"/>
              <a:gd name="connsiteY429" fmla="*/ 656189 h 886329"/>
              <a:gd name="connsiteX430" fmla="*/ 8336608 w 12191627"/>
              <a:gd name="connsiteY430" fmla="*/ 677111 h 886329"/>
              <a:gd name="connsiteX431" fmla="*/ 8336608 w 12191627"/>
              <a:gd name="connsiteY431" fmla="*/ 730583 h 886329"/>
              <a:gd name="connsiteX432" fmla="*/ 8338211 w 12191627"/>
              <a:gd name="connsiteY432" fmla="*/ 730681 h 886329"/>
              <a:gd name="connsiteX433" fmla="*/ 8338211 w 12191627"/>
              <a:gd name="connsiteY433" fmla="*/ 607460 h 886329"/>
              <a:gd name="connsiteX434" fmla="*/ 8359829 w 12191627"/>
              <a:gd name="connsiteY434" fmla="*/ 607460 h 886329"/>
              <a:gd name="connsiteX435" fmla="*/ 8359829 w 12191627"/>
              <a:gd name="connsiteY435" fmla="*/ 471268 h 886329"/>
              <a:gd name="connsiteX436" fmla="*/ 8378745 w 12191627"/>
              <a:gd name="connsiteY436" fmla="*/ 471268 h 886329"/>
              <a:gd name="connsiteX437" fmla="*/ 8378745 w 12191627"/>
              <a:gd name="connsiteY437" fmla="*/ 356694 h 886329"/>
              <a:gd name="connsiteX438" fmla="*/ 8384149 w 12191627"/>
              <a:gd name="connsiteY438" fmla="*/ 354532 h 886329"/>
              <a:gd name="connsiteX439" fmla="*/ 8384149 w 12191627"/>
              <a:gd name="connsiteY439" fmla="*/ 328590 h 886329"/>
              <a:gd name="connsiteX440" fmla="*/ 8405767 w 12191627"/>
              <a:gd name="connsiteY440" fmla="*/ 328590 h 886329"/>
              <a:gd name="connsiteX441" fmla="*/ 8454408 w 12191627"/>
              <a:gd name="connsiteY441" fmla="*/ 246443 h 886329"/>
              <a:gd name="connsiteX442" fmla="*/ 8459812 w 12191627"/>
              <a:gd name="connsiteY442" fmla="*/ 0 h 886329"/>
              <a:gd name="connsiteX443" fmla="*/ 8462515 w 12191627"/>
              <a:gd name="connsiteY443" fmla="*/ 246443 h 886329"/>
              <a:gd name="connsiteX444" fmla="*/ 8513857 w 12191627"/>
              <a:gd name="connsiteY444" fmla="*/ 326429 h 886329"/>
              <a:gd name="connsiteX445" fmla="*/ 8535475 w 12191627"/>
              <a:gd name="connsiteY445" fmla="*/ 326429 h 886329"/>
              <a:gd name="connsiteX446" fmla="*/ 8535475 w 12191627"/>
              <a:gd name="connsiteY446" fmla="*/ 350208 h 886329"/>
              <a:gd name="connsiteX447" fmla="*/ 8540880 w 12191627"/>
              <a:gd name="connsiteY447" fmla="*/ 356694 h 886329"/>
              <a:gd name="connsiteX448" fmla="*/ 8540880 w 12191627"/>
              <a:gd name="connsiteY448" fmla="*/ 471268 h 886329"/>
              <a:gd name="connsiteX449" fmla="*/ 8565200 w 12191627"/>
              <a:gd name="connsiteY449" fmla="*/ 471268 h 886329"/>
              <a:gd name="connsiteX450" fmla="*/ 8565200 w 12191627"/>
              <a:gd name="connsiteY450" fmla="*/ 611783 h 886329"/>
              <a:gd name="connsiteX451" fmla="*/ 8581414 w 12191627"/>
              <a:gd name="connsiteY451" fmla="*/ 609622 h 886329"/>
              <a:gd name="connsiteX452" fmla="*/ 8578711 w 12191627"/>
              <a:gd name="connsiteY452" fmla="*/ 698255 h 886329"/>
              <a:gd name="connsiteX453" fmla="*/ 8594925 w 12191627"/>
              <a:gd name="connsiteY453" fmla="*/ 700416 h 886329"/>
              <a:gd name="connsiteX454" fmla="*/ 8597627 w 12191627"/>
              <a:gd name="connsiteY454" fmla="*/ 706902 h 886329"/>
              <a:gd name="connsiteX455" fmla="*/ 8605734 w 12191627"/>
              <a:gd name="connsiteY455" fmla="*/ 687446 h 886329"/>
              <a:gd name="connsiteX456" fmla="*/ 8624650 w 12191627"/>
              <a:gd name="connsiteY456" fmla="*/ 687446 h 886329"/>
              <a:gd name="connsiteX457" fmla="*/ 8624650 w 12191627"/>
              <a:gd name="connsiteY457" fmla="*/ 719872 h 886329"/>
              <a:gd name="connsiteX458" fmla="*/ 8635459 w 12191627"/>
              <a:gd name="connsiteY458" fmla="*/ 724196 h 886329"/>
              <a:gd name="connsiteX459" fmla="*/ 8635459 w 12191627"/>
              <a:gd name="connsiteY459" fmla="*/ 735005 h 886329"/>
              <a:gd name="connsiteX460" fmla="*/ 8694909 w 12191627"/>
              <a:gd name="connsiteY460" fmla="*/ 735005 h 886329"/>
              <a:gd name="connsiteX461" fmla="*/ 8694909 w 12191627"/>
              <a:gd name="connsiteY461" fmla="*/ 743652 h 886329"/>
              <a:gd name="connsiteX462" fmla="*/ 8716527 w 12191627"/>
              <a:gd name="connsiteY462" fmla="*/ 743652 h 886329"/>
              <a:gd name="connsiteX463" fmla="*/ 8716527 w 12191627"/>
              <a:gd name="connsiteY463" fmla="*/ 713387 h 886329"/>
              <a:gd name="connsiteX464" fmla="*/ 8775976 w 12191627"/>
              <a:gd name="connsiteY464" fmla="*/ 713387 h 886329"/>
              <a:gd name="connsiteX465" fmla="*/ 8775976 w 12191627"/>
              <a:gd name="connsiteY465" fmla="*/ 702578 h 886329"/>
              <a:gd name="connsiteX466" fmla="*/ 8786785 w 12191627"/>
              <a:gd name="connsiteY466" fmla="*/ 702578 h 886329"/>
              <a:gd name="connsiteX467" fmla="*/ 8786785 w 12191627"/>
              <a:gd name="connsiteY467" fmla="*/ 687446 h 886329"/>
              <a:gd name="connsiteX468" fmla="*/ 8794892 w 12191627"/>
              <a:gd name="connsiteY468" fmla="*/ 687446 h 886329"/>
              <a:gd name="connsiteX469" fmla="*/ 8794892 w 12191627"/>
              <a:gd name="connsiteY469" fmla="*/ 678799 h 886329"/>
              <a:gd name="connsiteX470" fmla="*/ 8816510 w 12191627"/>
              <a:gd name="connsiteY470" fmla="*/ 678799 h 886329"/>
              <a:gd name="connsiteX471" fmla="*/ 8816510 w 12191627"/>
              <a:gd name="connsiteY471" fmla="*/ 687446 h 886329"/>
              <a:gd name="connsiteX472" fmla="*/ 8846235 w 12191627"/>
              <a:gd name="connsiteY472" fmla="*/ 687446 h 886329"/>
              <a:gd name="connsiteX473" fmla="*/ 8846235 w 12191627"/>
              <a:gd name="connsiteY473" fmla="*/ 672313 h 886329"/>
              <a:gd name="connsiteX474" fmla="*/ 8865151 w 12191627"/>
              <a:gd name="connsiteY474" fmla="*/ 672313 h 886329"/>
              <a:gd name="connsiteX475" fmla="*/ 8865151 w 12191627"/>
              <a:gd name="connsiteY475" fmla="*/ 696093 h 886329"/>
              <a:gd name="connsiteX476" fmla="*/ 8875959 w 12191627"/>
              <a:gd name="connsiteY476" fmla="*/ 696093 h 886329"/>
              <a:gd name="connsiteX477" fmla="*/ 8875959 w 12191627"/>
              <a:gd name="connsiteY477" fmla="*/ 687446 h 886329"/>
              <a:gd name="connsiteX478" fmla="*/ 8894875 w 12191627"/>
              <a:gd name="connsiteY478" fmla="*/ 687446 h 886329"/>
              <a:gd name="connsiteX479" fmla="*/ 8894875 w 12191627"/>
              <a:gd name="connsiteY479" fmla="*/ 713387 h 886329"/>
              <a:gd name="connsiteX480" fmla="*/ 8916493 w 12191627"/>
              <a:gd name="connsiteY480" fmla="*/ 713387 h 886329"/>
              <a:gd name="connsiteX481" fmla="*/ 8916493 w 12191627"/>
              <a:gd name="connsiteY481" fmla="*/ 726358 h 886329"/>
              <a:gd name="connsiteX482" fmla="*/ 8924600 w 12191627"/>
              <a:gd name="connsiteY482" fmla="*/ 726358 h 886329"/>
              <a:gd name="connsiteX483" fmla="*/ 8924600 w 12191627"/>
              <a:gd name="connsiteY483" fmla="*/ 719872 h 886329"/>
              <a:gd name="connsiteX484" fmla="*/ 8965134 w 12191627"/>
              <a:gd name="connsiteY484" fmla="*/ 719872 h 886329"/>
              <a:gd name="connsiteX485" fmla="*/ 8965134 w 12191627"/>
              <a:gd name="connsiteY485" fmla="*/ 743652 h 886329"/>
              <a:gd name="connsiteX486" fmla="*/ 8975943 w 12191627"/>
              <a:gd name="connsiteY486" fmla="*/ 743652 h 886329"/>
              <a:gd name="connsiteX487" fmla="*/ 8975943 w 12191627"/>
              <a:gd name="connsiteY487" fmla="*/ 752299 h 886329"/>
              <a:gd name="connsiteX488" fmla="*/ 8984050 w 12191627"/>
              <a:gd name="connsiteY488" fmla="*/ 752299 h 886329"/>
              <a:gd name="connsiteX489" fmla="*/ 8984050 w 12191627"/>
              <a:gd name="connsiteY489" fmla="*/ 735005 h 886329"/>
              <a:gd name="connsiteX490" fmla="*/ 8994859 w 12191627"/>
              <a:gd name="connsiteY490" fmla="*/ 735005 h 886329"/>
              <a:gd name="connsiteX491" fmla="*/ 8994859 w 12191627"/>
              <a:gd name="connsiteY491" fmla="*/ 743652 h 886329"/>
              <a:gd name="connsiteX492" fmla="*/ 8997561 w 12191627"/>
              <a:gd name="connsiteY492" fmla="*/ 743652 h 886329"/>
              <a:gd name="connsiteX493" fmla="*/ 8997561 w 12191627"/>
              <a:gd name="connsiteY493" fmla="*/ 741490 h 886329"/>
              <a:gd name="connsiteX494" fmla="*/ 9002965 w 12191627"/>
              <a:gd name="connsiteY494" fmla="*/ 741490 h 886329"/>
              <a:gd name="connsiteX495" fmla="*/ 9002965 w 12191627"/>
              <a:gd name="connsiteY495" fmla="*/ 735005 h 886329"/>
              <a:gd name="connsiteX496" fmla="*/ 9054309 w 12191627"/>
              <a:gd name="connsiteY496" fmla="*/ 735005 h 886329"/>
              <a:gd name="connsiteX497" fmla="*/ 9054309 w 12191627"/>
              <a:gd name="connsiteY497" fmla="*/ 758784 h 886329"/>
              <a:gd name="connsiteX498" fmla="*/ 9075927 w 12191627"/>
              <a:gd name="connsiteY498" fmla="*/ 758784 h 886329"/>
              <a:gd name="connsiteX499" fmla="*/ 9075927 w 12191627"/>
              <a:gd name="connsiteY499" fmla="*/ 767431 h 886329"/>
              <a:gd name="connsiteX500" fmla="*/ 9094842 w 12191627"/>
              <a:gd name="connsiteY500" fmla="*/ 767431 h 886329"/>
              <a:gd name="connsiteX501" fmla="*/ 9094842 w 12191627"/>
              <a:gd name="connsiteY501" fmla="*/ 743652 h 886329"/>
              <a:gd name="connsiteX502" fmla="*/ 9105651 w 12191627"/>
              <a:gd name="connsiteY502" fmla="*/ 743652 h 886329"/>
              <a:gd name="connsiteX503" fmla="*/ 9105651 w 12191627"/>
              <a:gd name="connsiteY503" fmla="*/ 711225 h 886329"/>
              <a:gd name="connsiteX504" fmla="*/ 9116460 w 12191627"/>
              <a:gd name="connsiteY504" fmla="*/ 711225 h 886329"/>
              <a:gd name="connsiteX505" fmla="*/ 9116460 w 12191627"/>
              <a:gd name="connsiteY505" fmla="*/ 696093 h 886329"/>
              <a:gd name="connsiteX506" fmla="*/ 9113758 w 12191627"/>
              <a:gd name="connsiteY506" fmla="*/ 696093 h 886329"/>
              <a:gd name="connsiteX507" fmla="*/ 9121865 w 12191627"/>
              <a:gd name="connsiteY507" fmla="*/ 683122 h 886329"/>
              <a:gd name="connsiteX508" fmla="*/ 9132674 w 12191627"/>
              <a:gd name="connsiteY508" fmla="*/ 711225 h 886329"/>
              <a:gd name="connsiteX509" fmla="*/ 9140781 w 12191627"/>
              <a:gd name="connsiteY509" fmla="*/ 711225 h 886329"/>
              <a:gd name="connsiteX510" fmla="*/ 9140781 w 12191627"/>
              <a:gd name="connsiteY510" fmla="*/ 605298 h 886329"/>
              <a:gd name="connsiteX511" fmla="*/ 9156994 w 12191627"/>
              <a:gd name="connsiteY511" fmla="*/ 605298 h 886329"/>
              <a:gd name="connsiteX512" fmla="*/ 9156994 w 12191627"/>
              <a:gd name="connsiteY512" fmla="*/ 557739 h 886329"/>
              <a:gd name="connsiteX513" fmla="*/ 9192123 w 12191627"/>
              <a:gd name="connsiteY513" fmla="*/ 557739 h 886329"/>
              <a:gd name="connsiteX514" fmla="*/ 9192123 w 12191627"/>
              <a:gd name="connsiteY514" fmla="*/ 536121 h 886329"/>
              <a:gd name="connsiteX515" fmla="*/ 9238062 w 12191627"/>
              <a:gd name="connsiteY515" fmla="*/ 536121 h 886329"/>
              <a:gd name="connsiteX516" fmla="*/ 9238062 w 12191627"/>
              <a:gd name="connsiteY516" fmla="*/ 555577 h 886329"/>
              <a:gd name="connsiteX517" fmla="*/ 9262382 w 12191627"/>
              <a:gd name="connsiteY517" fmla="*/ 555577 h 886329"/>
              <a:gd name="connsiteX518" fmla="*/ 9262382 w 12191627"/>
              <a:gd name="connsiteY518" fmla="*/ 603136 h 886329"/>
              <a:gd name="connsiteX519" fmla="*/ 9273191 w 12191627"/>
              <a:gd name="connsiteY519" fmla="*/ 603136 h 886329"/>
              <a:gd name="connsiteX520" fmla="*/ 9273191 w 12191627"/>
              <a:gd name="connsiteY520" fmla="*/ 607460 h 886329"/>
              <a:gd name="connsiteX521" fmla="*/ 9292107 w 12191627"/>
              <a:gd name="connsiteY521" fmla="*/ 607460 h 886329"/>
              <a:gd name="connsiteX522" fmla="*/ 9292107 w 12191627"/>
              <a:gd name="connsiteY522" fmla="*/ 646372 h 886329"/>
              <a:gd name="connsiteX523" fmla="*/ 9302916 w 12191627"/>
              <a:gd name="connsiteY523" fmla="*/ 646372 h 886329"/>
              <a:gd name="connsiteX524" fmla="*/ 9302916 w 12191627"/>
              <a:gd name="connsiteY524" fmla="*/ 659343 h 886329"/>
              <a:gd name="connsiteX525" fmla="*/ 9324534 w 12191627"/>
              <a:gd name="connsiteY525" fmla="*/ 659343 h 886329"/>
              <a:gd name="connsiteX526" fmla="*/ 9324534 w 12191627"/>
              <a:gd name="connsiteY526" fmla="*/ 663666 h 886329"/>
              <a:gd name="connsiteX527" fmla="*/ 9332641 w 12191627"/>
              <a:gd name="connsiteY527" fmla="*/ 665828 h 886329"/>
              <a:gd name="connsiteX528" fmla="*/ 9332641 w 12191627"/>
              <a:gd name="connsiteY528" fmla="*/ 687446 h 886329"/>
              <a:gd name="connsiteX529" fmla="*/ 9356961 w 12191627"/>
              <a:gd name="connsiteY529" fmla="*/ 687446 h 886329"/>
              <a:gd name="connsiteX530" fmla="*/ 9356961 w 12191627"/>
              <a:gd name="connsiteY530" fmla="*/ 696093 h 886329"/>
              <a:gd name="connsiteX531" fmla="*/ 9370472 w 12191627"/>
              <a:gd name="connsiteY531" fmla="*/ 696093 h 886329"/>
              <a:gd name="connsiteX532" fmla="*/ 9370472 w 12191627"/>
              <a:gd name="connsiteY532" fmla="*/ 713387 h 886329"/>
              <a:gd name="connsiteX533" fmla="*/ 9375877 w 12191627"/>
              <a:gd name="connsiteY533" fmla="*/ 713387 h 886329"/>
              <a:gd name="connsiteX534" fmla="*/ 9375877 w 12191627"/>
              <a:gd name="connsiteY534" fmla="*/ 698255 h 886329"/>
              <a:gd name="connsiteX535" fmla="*/ 9386686 w 12191627"/>
              <a:gd name="connsiteY535" fmla="*/ 698255 h 886329"/>
              <a:gd name="connsiteX536" fmla="*/ 9386686 w 12191627"/>
              <a:gd name="connsiteY536" fmla="*/ 711225 h 886329"/>
              <a:gd name="connsiteX537" fmla="*/ 9394793 w 12191627"/>
              <a:gd name="connsiteY537" fmla="*/ 711225 h 886329"/>
              <a:gd name="connsiteX538" fmla="*/ 9394793 w 12191627"/>
              <a:gd name="connsiteY538" fmla="*/ 706902 h 886329"/>
              <a:gd name="connsiteX539" fmla="*/ 9459647 w 12191627"/>
              <a:gd name="connsiteY539" fmla="*/ 706902 h 886329"/>
              <a:gd name="connsiteX540" fmla="*/ 9459647 w 12191627"/>
              <a:gd name="connsiteY540" fmla="*/ 717711 h 886329"/>
              <a:gd name="connsiteX541" fmla="*/ 9467753 w 12191627"/>
              <a:gd name="connsiteY541" fmla="*/ 717711 h 886329"/>
              <a:gd name="connsiteX542" fmla="*/ 9467753 w 12191627"/>
              <a:gd name="connsiteY542" fmla="*/ 735005 h 886329"/>
              <a:gd name="connsiteX543" fmla="*/ 9489371 w 12191627"/>
              <a:gd name="connsiteY543" fmla="*/ 724196 h 886329"/>
              <a:gd name="connsiteX544" fmla="*/ 9497478 w 12191627"/>
              <a:gd name="connsiteY544" fmla="*/ 683122 h 886329"/>
              <a:gd name="connsiteX545" fmla="*/ 9505585 w 12191627"/>
              <a:gd name="connsiteY545" fmla="*/ 680960 h 886329"/>
              <a:gd name="connsiteX546" fmla="*/ 9508287 w 12191627"/>
              <a:gd name="connsiteY546" fmla="*/ 611783 h 886329"/>
              <a:gd name="connsiteX547" fmla="*/ 9510989 w 12191627"/>
              <a:gd name="connsiteY547" fmla="*/ 680960 h 886329"/>
              <a:gd name="connsiteX548" fmla="*/ 9519096 w 12191627"/>
              <a:gd name="connsiteY548" fmla="*/ 683122 h 886329"/>
              <a:gd name="connsiteX549" fmla="*/ 9519096 w 12191627"/>
              <a:gd name="connsiteY549" fmla="*/ 596651 h 886329"/>
              <a:gd name="connsiteX550" fmla="*/ 9524501 w 12191627"/>
              <a:gd name="connsiteY550" fmla="*/ 596651 h 886329"/>
              <a:gd name="connsiteX551" fmla="*/ 9524501 w 12191627"/>
              <a:gd name="connsiteY551" fmla="*/ 564224 h 886329"/>
              <a:gd name="connsiteX552" fmla="*/ 9575844 w 12191627"/>
              <a:gd name="connsiteY552" fmla="*/ 564224 h 886329"/>
              <a:gd name="connsiteX553" fmla="*/ 9575844 w 12191627"/>
              <a:gd name="connsiteY553" fmla="*/ 596651 h 886329"/>
              <a:gd name="connsiteX554" fmla="*/ 9583951 w 12191627"/>
              <a:gd name="connsiteY554" fmla="*/ 596651 h 886329"/>
              <a:gd name="connsiteX555" fmla="*/ 9583951 w 12191627"/>
              <a:gd name="connsiteY555" fmla="*/ 514503 h 886329"/>
              <a:gd name="connsiteX556" fmla="*/ 9602866 w 12191627"/>
              <a:gd name="connsiteY556" fmla="*/ 514503 h 886329"/>
              <a:gd name="connsiteX557" fmla="*/ 9602866 w 12191627"/>
              <a:gd name="connsiteY557" fmla="*/ 499371 h 886329"/>
              <a:gd name="connsiteX558" fmla="*/ 9632591 w 12191627"/>
              <a:gd name="connsiteY558" fmla="*/ 499371 h 886329"/>
              <a:gd name="connsiteX559" fmla="*/ 9632591 w 12191627"/>
              <a:gd name="connsiteY559" fmla="*/ 490724 h 886329"/>
              <a:gd name="connsiteX560" fmla="*/ 9651507 w 12191627"/>
              <a:gd name="connsiteY560" fmla="*/ 490724 h 886329"/>
              <a:gd name="connsiteX561" fmla="*/ 9651507 w 12191627"/>
              <a:gd name="connsiteY561" fmla="*/ 499371 h 886329"/>
              <a:gd name="connsiteX562" fmla="*/ 9659613 w 12191627"/>
              <a:gd name="connsiteY562" fmla="*/ 499371 h 886329"/>
              <a:gd name="connsiteX563" fmla="*/ 9659613 w 12191627"/>
              <a:gd name="connsiteY563" fmla="*/ 495047 h 886329"/>
              <a:gd name="connsiteX564" fmla="*/ 9673125 w 12191627"/>
              <a:gd name="connsiteY564" fmla="*/ 495047 h 886329"/>
              <a:gd name="connsiteX565" fmla="*/ 9673125 w 12191627"/>
              <a:gd name="connsiteY565" fmla="*/ 499371 h 886329"/>
              <a:gd name="connsiteX566" fmla="*/ 9678529 w 12191627"/>
              <a:gd name="connsiteY566" fmla="*/ 499371 h 886329"/>
              <a:gd name="connsiteX567" fmla="*/ 9678529 w 12191627"/>
              <a:gd name="connsiteY567" fmla="*/ 490724 h 886329"/>
              <a:gd name="connsiteX568" fmla="*/ 9702850 w 12191627"/>
              <a:gd name="connsiteY568" fmla="*/ 490724 h 886329"/>
              <a:gd name="connsiteX569" fmla="*/ 9702850 w 12191627"/>
              <a:gd name="connsiteY569" fmla="*/ 499371 h 886329"/>
              <a:gd name="connsiteX570" fmla="*/ 9743383 w 12191627"/>
              <a:gd name="connsiteY570" fmla="*/ 499371 h 886329"/>
              <a:gd name="connsiteX571" fmla="*/ 9743383 w 12191627"/>
              <a:gd name="connsiteY571" fmla="*/ 512342 h 886329"/>
              <a:gd name="connsiteX572" fmla="*/ 9778513 w 12191627"/>
              <a:gd name="connsiteY572" fmla="*/ 512342 h 886329"/>
              <a:gd name="connsiteX573" fmla="*/ 9778513 w 12191627"/>
              <a:gd name="connsiteY573" fmla="*/ 542607 h 886329"/>
              <a:gd name="connsiteX574" fmla="*/ 9786619 w 12191627"/>
              <a:gd name="connsiteY574" fmla="*/ 542607 h 886329"/>
              <a:gd name="connsiteX575" fmla="*/ 9786619 w 12191627"/>
              <a:gd name="connsiteY575" fmla="*/ 551254 h 886329"/>
              <a:gd name="connsiteX576" fmla="*/ 9792024 w 12191627"/>
              <a:gd name="connsiteY576" fmla="*/ 551254 h 886329"/>
              <a:gd name="connsiteX577" fmla="*/ 9792024 w 12191627"/>
              <a:gd name="connsiteY577" fmla="*/ 581519 h 886329"/>
              <a:gd name="connsiteX578" fmla="*/ 9800131 w 12191627"/>
              <a:gd name="connsiteY578" fmla="*/ 581519 h 886329"/>
              <a:gd name="connsiteX579" fmla="*/ 9800131 w 12191627"/>
              <a:gd name="connsiteY579" fmla="*/ 588004 h 886329"/>
              <a:gd name="connsiteX580" fmla="*/ 9810940 w 12191627"/>
              <a:gd name="connsiteY580" fmla="*/ 588004 h 886329"/>
              <a:gd name="connsiteX581" fmla="*/ 9810940 w 12191627"/>
              <a:gd name="connsiteY581" fmla="*/ 618269 h 886329"/>
              <a:gd name="connsiteX582" fmla="*/ 9832558 w 12191627"/>
              <a:gd name="connsiteY582" fmla="*/ 618269 h 886329"/>
              <a:gd name="connsiteX583" fmla="*/ 9832558 w 12191627"/>
              <a:gd name="connsiteY583" fmla="*/ 642048 h 886329"/>
              <a:gd name="connsiteX584" fmla="*/ 9835260 w 12191627"/>
              <a:gd name="connsiteY584" fmla="*/ 642048 h 886329"/>
              <a:gd name="connsiteX585" fmla="*/ 9835260 w 12191627"/>
              <a:gd name="connsiteY585" fmla="*/ 655019 h 886329"/>
              <a:gd name="connsiteX586" fmla="*/ 9843367 w 12191627"/>
              <a:gd name="connsiteY586" fmla="*/ 655019 h 886329"/>
              <a:gd name="connsiteX587" fmla="*/ 9843367 w 12191627"/>
              <a:gd name="connsiteY587" fmla="*/ 678799 h 886329"/>
              <a:gd name="connsiteX588" fmla="*/ 9856878 w 12191627"/>
              <a:gd name="connsiteY588" fmla="*/ 678799 h 886329"/>
              <a:gd name="connsiteX589" fmla="*/ 9856878 w 12191627"/>
              <a:gd name="connsiteY589" fmla="*/ 680960 h 886329"/>
              <a:gd name="connsiteX590" fmla="*/ 9859581 w 12191627"/>
              <a:gd name="connsiteY590" fmla="*/ 680960 h 886329"/>
              <a:gd name="connsiteX591" fmla="*/ 9859581 w 12191627"/>
              <a:gd name="connsiteY591" fmla="*/ 696093 h 886329"/>
              <a:gd name="connsiteX592" fmla="*/ 9875794 w 12191627"/>
              <a:gd name="connsiteY592" fmla="*/ 680960 h 886329"/>
              <a:gd name="connsiteX593" fmla="*/ 9913626 w 12191627"/>
              <a:gd name="connsiteY593" fmla="*/ 680960 h 886329"/>
              <a:gd name="connsiteX594" fmla="*/ 9913626 w 12191627"/>
              <a:gd name="connsiteY594" fmla="*/ 767431 h 886329"/>
              <a:gd name="connsiteX595" fmla="*/ 9921733 w 12191627"/>
              <a:gd name="connsiteY595" fmla="*/ 767431 h 886329"/>
              <a:gd name="connsiteX596" fmla="*/ 9929839 w 12191627"/>
              <a:gd name="connsiteY596" fmla="*/ 756623 h 886329"/>
              <a:gd name="connsiteX597" fmla="*/ 9929839 w 12191627"/>
              <a:gd name="connsiteY597" fmla="*/ 771755 h 886329"/>
              <a:gd name="connsiteX598" fmla="*/ 9935244 w 12191627"/>
              <a:gd name="connsiteY598" fmla="*/ 771755 h 886329"/>
              <a:gd name="connsiteX599" fmla="*/ 9935244 w 12191627"/>
              <a:gd name="connsiteY599" fmla="*/ 726358 h 886329"/>
              <a:gd name="connsiteX600" fmla="*/ 9943351 w 12191627"/>
              <a:gd name="connsiteY600" fmla="*/ 726358 h 886329"/>
              <a:gd name="connsiteX601" fmla="*/ 9943351 w 12191627"/>
              <a:gd name="connsiteY601" fmla="*/ 661504 h 886329"/>
              <a:gd name="connsiteX602" fmla="*/ 9954159 w 12191627"/>
              <a:gd name="connsiteY602" fmla="*/ 661504 h 886329"/>
              <a:gd name="connsiteX603" fmla="*/ 9970373 w 12191627"/>
              <a:gd name="connsiteY603" fmla="*/ 618269 h 886329"/>
              <a:gd name="connsiteX604" fmla="*/ 9983884 w 12191627"/>
              <a:gd name="connsiteY604" fmla="*/ 618269 h 886329"/>
              <a:gd name="connsiteX605" fmla="*/ 9997395 w 12191627"/>
              <a:gd name="connsiteY605" fmla="*/ 661504 h 886329"/>
              <a:gd name="connsiteX606" fmla="*/ 10008205 w 12191627"/>
              <a:gd name="connsiteY606" fmla="*/ 661504 h 886329"/>
              <a:gd name="connsiteX607" fmla="*/ 10008205 w 12191627"/>
              <a:gd name="connsiteY607" fmla="*/ 700416 h 886329"/>
              <a:gd name="connsiteX608" fmla="*/ 10027120 w 12191627"/>
              <a:gd name="connsiteY608" fmla="*/ 700416 h 886329"/>
              <a:gd name="connsiteX609" fmla="*/ 10027120 w 12191627"/>
              <a:gd name="connsiteY609" fmla="*/ 717711 h 886329"/>
              <a:gd name="connsiteX610" fmla="*/ 10032525 w 12191627"/>
              <a:gd name="connsiteY610" fmla="*/ 717711 h 886329"/>
              <a:gd name="connsiteX611" fmla="*/ 10032525 w 12191627"/>
              <a:gd name="connsiteY611" fmla="*/ 700416 h 886329"/>
              <a:gd name="connsiteX612" fmla="*/ 10048739 w 12191627"/>
              <a:gd name="connsiteY612" fmla="*/ 700416 h 886329"/>
              <a:gd name="connsiteX613" fmla="*/ 10048739 w 12191627"/>
              <a:gd name="connsiteY613" fmla="*/ 713387 h 886329"/>
              <a:gd name="connsiteX614" fmla="*/ 10089272 w 12191627"/>
              <a:gd name="connsiteY614" fmla="*/ 713387 h 886329"/>
              <a:gd name="connsiteX615" fmla="*/ 10089272 w 12191627"/>
              <a:gd name="connsiteY615" fmla="*/ 676637 h 886329"/>
              <a:gd name="connsiteX616" fmla="*/ 10102783 w 12191627"/>
              <a:gd name="connsiteY616" fmla="*/ 676637 h 886329"/>
              <a:gd name="connsiteX617" fmla="*/ 10102783 w 12191627"/>
              <a:gd name="connsiteY617" fmla="*/ 698255 h 886329"/>
              <a:gd name="connsiteX618" fmla="*/ 10105486 w 12191627"/>
              <a:gd name="connsiteY618" fmla="*/ 698255 h 886329"/>
              <a:gd name="connsiteX619" fmla="*/ 10105486 w 12191627"/>
              <a:gd name="connsiteY619" fmla="*/ 665828 h 886329"/>
              <a:gd name="connsiteX620" fmla="*/ 10135211 w 12191627"/>
              <a:gd name="connsiteY620" fmla="*/ 665828 h 886329"/>
              <a:gd name="connsiteX621" fmla="*/ 10135211 w 12191627"/>
              <a:gd name="connsiteY621" fmla="*/ 652857 h 886329"/>
              <a:gd name="connsiteX622" fmla="*/ 10143317 w 12191627"/>
              <a:gd name="connsiteY622" fmla="*/ 652857 h 886329"/>
              <a:gd name="connsiteX623" fmla="*/ 10143317 w 12191627"/>
              <a:gd name="connsiteY623" fmla="*/ 637725 h 886329"/>
              <a:gd name="connsiteX624" fmla="*/ 10148722 w 12191627"/>
              <a:gd name="connsiteY624" fmla="*/ 637725 h 886329"/>
              <a:gd name="connsiteX625" fmla="*/ 10148722 w 12191627"/>
              <a:gd name="connsiteY625" fmla="*/ 644210 h 886329"/>
              <a:gd name="connsiteX626" fmla="*/ 10173042 w 12191627"/>
              <a:gd name="connsiteY626" fmla="*/ 644210 h 886329"/>
              <a:gd name="connsiteX627" fmla="*/ 10173042 w 12191627"/>
              <a:gd name="connsiteY627" fmla="*/ 637725 h 886329"/>
              <a:gd name="connsiteX628" fmla="*/ 10181149 w 12191627"/>
              <a:gd name="connsiteY628" fmla="*/ 637725 h 886329"/>
              <a:gd name="connsiteX629" fmla="*/ 10181149 w 12191627"/>
              <a:gd name="connsiteY629" fmla="*/ 648534 h 886329"/>
              <a:gd name="connsiteX630" fmla="*/ 10232492 w 12191627"/>
              <a:gd name="connsiteY630" fmla="*/ 648534 h 886329"/>
              <a:gd name="connsiteX631" fmla="*/ 10232492 w 12191627"/>
              <a:gd name="connsiteY631" fmla="*/ 786887 h 886329"/>
              <a:gd name="connsiteX632" fmla="*/ 10248705 w 12191627"/>
              <a:gd name="connsiteY632" fmla="*/ 786887 h 886329"/>
              <a:gd name="connsiteX633" fmla="*/ 10248705 w 12191627"/>
              <a:gd name="connsiteY633" fmla="*/ 773917 h 886329"/>
              <a:gd name="connsiteX634" fmla="*/ 10254110 w 12191627"/>
              <a:gd name="connsiteY634" fmla="*/ 773917 h 886329"/>
              <a:gd name="connsiteX635" fmla="*/ 10254110 w 12191627"/>
              <a:gd name="connsiteY635" fmla="*/ 786887 h 886329"/>
              <a:gd name="connsiteX636" fmla="*/ 10294644 w 12191627"/>
              <a:gd name="connsiteY636" fmla="*/ 786887 h 886329"/>
              <a:gd name="connsiteX637" fmla="*/ 10294644 w 12191627"/>
              <a:gd name="connsiteY637" fmla="*/ 756623 h 886329"/>
              <a:gd name="connsiteX638" fmla="*/ 10310857 w 12191627"/>
              <a:gd name="connsiteY638" fmla="*/ 756623 h 886329"/>
              <a:gd name="connsiteX639" fmla="*/ 10313559 w 12191627"/>
              <a:gd name="connsiteY639" fmla="*/ 754461 h 886329"/>
              <a:gd name="connsiteX640" fmla="*/ 10327071 w 12191627"/>
              <a:gd name="connsiteY640" fmla="*/ 754461 h 886329"/>
              <a:gd name="connsiteX641" fmla="*/ 10332475 w 12191627"/>
              <a:gd name="connsiteY641" fmla="*/ 756623 h 886329"/>
              <a:gd name="connsiteX642" fmla="*/ 10345987 w 12191627"/>
              <a:gd name="connsiteY642" fmla="*/ 756623 h 886329"/>
              <a:gd name="connsiteX643" fmla="*/ 10345987 w 12191627"/>
              <a:gd name="connsiteY643" fmla="*/ 786887 h 886329"/>
              <a:gd name="connsiteX644" fmla="*/ 10356795 w 12191627"/>
              <a:gd name="connsiteY644" fmla="*/ 786887 h 886329"/>
              <a:gd name="connsiteX645" fmla="*/ 10356795 w 12191627"/>
              <a:gd name="connsiteY645" fmla="*/ 804182 h 886329"/>
              <a:gd name="connsiteX646" fmla="*/ 10386520 w 12191627"/>
              <a:gd name="connsiteY646" fmla="*/ 806343 h 886329"/>
              <a:gd name="connsiteX647" fmla="*/ 10386520 w 12191627"/>
              <a:gd name="connsiteY647" fmla="*/ 789049 h 886329"/>
              <a:gd name="connsiteX648" fmla="*/ 10489206 w 12191627"/>
              <a:gd name="connsiteY648" fmla="*/ 789049 h 886329"/>
              <a:gd name="connsiteX649" fmla="*/ 10489206 w 12191627"/>
              <a:gd name="connsiteY649" fmla="*/ 806343 h 886329"/>
              <a:gd name="connsiteX650" fmla="*/ 10502717 w 12191627"/>
              <a:gd name="connsiteY650" fmla="*/ 806343 h 886329"/>
              <a:gd name="connsiteX651" fmla="*/ 10502717 w 12191627"/>
              <a:gd name="connsiteY651" fmla="*/ 810667 h 886329"/>
              <a:gd name="connsiteX652" fmla="*/ 10494611 w 12191627"/>
              <a:gd name="connsiteY652" fmla="*/ 810667 h 886329"/>
              <a:gd name="connsiteX653" fmla="*/ 10494611 w 12191627"/>
              <a:gd name="connsiteY653" fmla="*/ 845255 h 886329"/>
              <a:gd name="connsiteX654" fmla="*/ 10524335 w 12191627"/>
              <a:gd name="connsiteY654" fmla="*/ 845255 h 886329"/>
              <a:gd name="connsiteX655" fmla="*/ 10524335 w 12191627"/>
              <a:gd name="connsiteY655" fmla="*/ 832285 h 886329"/>
              <a:gd name="connsiteX656" fmla="*/ 10524335 w 12191627"/>
              <a:gd name="connsiteY656" fmla="*/ 825799 h 886329"/>
              <a:gd name="connsiteX657" fmla="*/ 10529740 w 12191627"/>
              <a:gd name="connsiteY657" fmla="*/ 823638 h 886329"/>
              <a:gd name="connsiteX658" fmla="*/ 10529740 w 12191627"/>
              <a:gd name="connsiteY658" fmla="*/ 814991 h 886329"/>
              <a:gd name="connsiteX659" fmla="*/ 10543251 w 12191627"/>
              <a:gd name="connsiteY659" fmla="*/ 814991 h 886329"/>
              <a:gd name="connsiteX660" fmla="*/ 10543251 w 12191627"/>
              <a:gd name="connsiteY660" fmla="*/ 819314 h 886329"/>
              <a:gd name="connsiteX661" fmla="*/ 10554060 w 12191627"/>
              <a:gd name="connsiteY661" fmla="*/ 819314 h 886329"/>
              <a:gd name="connsiteX662" fmla="*/ 10554060 w 12191627"/>
              <a:gd name="connsiteY662" fmla="*/ 814991 h 886329"/>
              <a:gd name="connsiteX663" fmla="*/ 10564869 w 12191627"/>
              <a:gd name="connsiteY663" fmla="*/ 814991 h 886329"/>
              <a:gd name="connsiteX664" fmla="*/ 10567571 w 12191627"/>
              <a:gd name="connsiteY664" fmla="*/ 782564 h 886329"/>
              <a:gd name="connsiteX665" fmla="*/ 10575678 w 12191627"/>
              <a:gd name="connsiteY665" fmla="*/ 782564 h 886329"/>
              <a:gd name="connsiteX666" fmla="*/ 10578381 w 12191627"/>
              <a:gd name="connsiteY666" fmla="*/ 819314 h 886329"/>
              <a:gd name="connsiteX667" fmla="*/ 10589189 w 12191627"/>
              <a:gd name="connsiteY667" fmla="*/ 819314 h 886329"/>
              <a:gd name="connsiteX668" fmla="*/ 10591892 w 12191627"/>
              <a:gd name="connsiteY668" fmla="*/ 782564 h 886329"/>
              <a:gd name="connsiteX669" fmla="*/ 10599999 w 12191627"/>
              <a:gd name="connsiteY669" fmla="*/ 782564 h 886329"/>
              <a:gd name="connsiteX670" fmla="*/ 10602701 w 12191627"/>
              <a:gd name="connsiteY670" fmla="*/ 819314 h 886329"/>
              <a:gd name="connsiteX671" fmla="*/ 10629723 w 12191627"/>
              <a:gd name="connsiteY671" fmla="*/ 825799 h 886329"/>
              <a:gd name="connsiteX672" fmla="*/ 10629723 w 12191627"/>
              <a:gd name="connsiteY672" fmla="*/ 843094 h 886329"/>
              <a:gd name="connsiteX673" fmla="*/ 10656746 w 12191627"/>
              <a:gd name="connsiteY673" fmla="*/ 843094 h 886329"/>
              <a:gd name="connsiteX674" fmla="*/ 10656746 w 12191627"/>
              <a:gd name="connsiteY674" fmla="*/ 834447 h 886329"/>
              <a:gd name="connsiteX675" fmla="*/ 10667555 w 12191627"/>
              <a:gd name="connsiteY675" fmla="*/ 834447 h 886329"/>
              <a:gd name="connsiteX676" fmla="*/ 10667555 w 12191627"/>
              <a:gd name="connsiteY676" fmla="*/ 843094 h 886329"/>
              <a:gd name="connsiteX677" fmla="*/ 10672959 w 12191627"/>
              <a:gd name="connsiteY677" fmla="*/ 843094 h 886329"/>
              <a:gd name="connsiteX678" fmla="*/ 10672959 w 12191627"/>
              <a:gd name="connsiteY678" fmla="*/ 808505 h 886329"/>
              <a:gd name="connsiteX679" fmla="*/ 10689173 w 12191627"/>
              <a:gd name="connsiteY679" fmla="*/ 808505 h 886329"/>
              <a:gd name="connsiteX680" fmla="*/ 10689173 w 12191627"/>
              <a:gd name="connsiteY680" fmla="*/ 814991 h 886329"/>
              <a:gd name="connsiteX681" fmla="*/ 10713493 w 12191627"/>
              <a:gd name="connsiteY681" fmla="*/ 814991 h 886329"/>
              <a:gd name="connsiteX682" fmla="*/ 10713493 w 12191627"/>
              <a:gd name="connsiteY682" fmla="*/ 810667 h 886329"/>
              <a:gd name="connsiteX683" fmla="*/ 10721600 w 12191627"/>
              <a:gd name="connsiteY683" fmla="*/ 810667 h 886329"/>
              <a:gd name="connsiteX684" fmla="*/ 10721600 w 12191627"/>
              <a:gd name="connsiteY684" fmla="*/ 814991 h 886329"/>
              <a:gd name="connsiteX685" fmla="*/ 10729707 w 12191627"/>
              <a:gd name="connsiteY685" fmla="*/ 814991 h 886329"/>
              <a:gd name="connsiteX686" fmla="*/ 10729707 w 12191627"/>
              <a:gd name="connsiteY686" fmla="*/ 806343 h 886329"/>
              <a:gd name="connsiteX687" fmla="*/ 10740516 w 12191627"/>
              <a:gd name="connsiteY687" fmla="*/ 806343 h 886329"/>
              <a:gd name="connsiteX688" fmla="*/ 10740516 w 12191627"/>
              <a:gd name="connsiteY688" fmla="*/ 799858 h 886329"/>
              <a:gd name="connsiteX689" fmla="*/ 10751325 w 12191627"/>
              <a:gd name="connsiteY689" fmla="*/ 799858 h 886329"/>
              <a:gd name="connsiteX690" fmla="*/ 10751325 w 12191627"/>
              <a:gd name="connsiteY690" fmla="*/ 806343 h 886329"/>
              <a:gd name="connsiteX691" fmla="*/ 10897247 w 12191627"/>
              <a:gd name="connsiteY691" fmla="*/ 806343 h 886329"/>
              <a:gd name="connsiteX692" fmla="*/ 10897247 w 12191627"/>
              <a:gd name="connsiteY692" fmla="*/ 810667 h 886329"/>
              <a:gd name="connsiteX693" fmla="*/ 10913460 w 12191627"/>
              <a:gd name="connsiteY693" fmla="*/ 810667 h 886329"/>
              <a:gd name="connsiteX694" fmla="*/ 10913460 w 12191627"/>
              <a:gd name="connsiteY694" fmla="*/ 806343 h 886329"/>
              <a:gd name="connsiteX695" fmla="*/ 10935078 w 12191627"/>
              <a:gd name="connsiteY695" fmla="*/ 806343 h 886329"/>
              <a:gd name="connsiteX696" fmla="*/ 10935078 w 12191627"/>
              <a:gd name="connsiteY696" fmla="*/ 812829 h 886329"/>
              <a:gd name="connsiteX697" fmla="*/ 10953994 w 12191627"/>
              <a:gd name="connsiteY697" fmla="*/ 812829 h 886329"/>
              <a:gd name="connsiteX698" fmla="*/ 10953994 w 12191627"/>
              <a:gd name="connsiteY698" fmla="*/ 836608 h 886329"/>
              <a:gd name="connsiteX699" fmla="*/ 10986421 w 12191627"/>
              <a:gd name="connsiteY699" fmla="*/ 838770 h 886329"/>
              <a:gd name="connsiteX700" fmla="*/ 10986421 w 12191627"/>
              <a:gd name="connsiteY700" fmla="*/ 817152 h 886329"/>
              <a:gd name="connsiteX701" fmla="*/ 10989123 w 12191627"/>
              <a:gd name="connsiteY701" fmla="*/ 817152 h 886329"/>
              <a:gd name="connsiteX702" fmla="*/ 10989123 w 12191627"/>
              <a:gd name="connsiteY702" fmla="*/ 838770 h 886329"/>
              <a:gd name="connsiteX703" fmla="*/ 10997230 w 12191627"/>
              <a:gd name="connsiteY703" fmla="*/ 838770 h 886329"/>
              <a:gd name="connsiteX704" fmla="*/ 10997230 w 12191627"/>
              <a:gd name="connsiteY704" fmla="*/ 797696 h 886329"/>
              <a:gd name="connsiteX705" fmla="*/ 11005337 w 12191627"/>
              <a:gd name="connsiteY705" fmla="*/ 797696 h 886329"/>
              <a:gd name="connsiteX706" fmla="*/ 11005337 w 12191627"/>
              <a:gd name="connsiteY706" fmla="*/ 840932 h 886329"/>
              <a:gd name="connsiteX707" fmla="*/ 11013444 w 12191627"/>
              <a:gd name="connsiteY707" fmla="*/ 840932 h 886329"/>
              <a:gd name="connsiteX708" fmla="*/ 11013444 w 12191627"/>
              <a:gd name="connsiteY708" fmla="*/ 810667 h 886329"/>
              <a:gd name="connsiteX709" fmla="*/ 11064787 w 12191627"/>
              <a:gd name="connsiteY709" fmla="*/ 810667 h 886329"/>
              <a:gd name="connsiteX710" fmla="*/ 11064787 w 12191627"/>
              <a:gd name="connsiteY710" fmla="*/ 836608 h 886329"/>
              <a:gd name="connsiteX711" fmla="*/ 11078298 w 12191627"/>
              <a:gd name="connsiteY711" fmla="*/ 836608 h 886329"/>
              <a:gd name="connsiteX712" fmla="*/ 11099916 w 12191627"/>
              <a:gd name="connsiteY712" fmla="*/ 404253 h 886329"/>
              <a:gd name="connsiteX713" fmla="*/ 11083702 w 12191627"/>
              <a:gd name="connsiteY713" fmla="*/ 382635 h 886329"/>
              <a:gd name="connsiteX714" fmla="*/ 11075595 w 12191627"/>
              <a:gd name="connsiteY714" fmla="*/ 378311 h 886329"/>
              <a:gd name="connsiteX715" fmla="*/ 11086405 w 12191627"/>
              <a:gd name="connsiteY715" fmla="*/ 354532 h 886329"/>
              <a:gd name="connsiteX716" fmla="*/ 11086405 w 12191627"/>
              <a:gd name="connsiteY716" fmla="*/ 337238 h 886329"/>
              <a:gd name="connsiteX717" fmla="*/ 11105320 w 12191627"/>
              <a:gd name="connsiteY717" fmla="*/ 337238 h 886329"/>
              <a:gd name="connsiteX718" fmla="*/ 11105320 w 12191627"/>
              <a:gd name="connsiteY718" fmla="*/ 315620 h 886329"/>
              <a:gd name="connsiteX719" fmla="*/ 11108023 w 12191627"/>
              <a:gd name="connsiteY719" fmla="*/ 311296 h 886329"/>
              <a:gd name="connsiteX720" fmla="*/ 11108023 w 12191627"/>
              <a:gd name="connsiteY720" fmla="*/ 233472 h 886329"/>
              <a:gd name="connsiteX721" fmla="*/ 11105320 w 12191627"/>
              <a:gd name="connsiteY721" fmla="*/ 226987 h 886329"/>
              <a:gd name="connsiteX722" fmla="*/ 11113427 w 12191627"/>
              <a:gd name="connsiteY722" fmla="*/ 220502 h 886329"/>
              <a:gd name="connsiteX723" fmla="*/ 11113427 w 12191627"/>
              <a:gd name="connsiteY723" fmla="*/ 162134 h 886329"/>
              <a:gd name="connsiteX724" fmla="*/ 11116129 w 12191627"/>
              <a:gd name="connsiteY724" fmla="*/ 157810 h 886329"/>
              <a:gd name="connsiteX725" fmla="*/ 11116129 w 12191627"/>
              <a:gd name="connsiteY725" fmla="*/ 101604 h 886329"/>
              <a:gd name="connsiteX726" fmla="*/ 11118832 w 12191627"/>
              <a:gd name="connsiteY726" fmla="*/ 99442 h 886329"/>
              <a:gd name="connsiteX727" fmla="*/ 11118832 w 12191627"/>
              <a:gd name="connsiteY727" fmla="*/ 82148 h 886329"/>
              <a:gd name="connsiteX728" fmla="*/ 11121534 w 12191627"/>
              <a:gd name="connsiteY728" fmla="*/ 79986 h 886329"/>
              <a:gd name="connsiteX729" fmla="*/ 11124236 w 12191627"/>
              <a:gd name="connsiteY729" fmla="*/ 82148 h 886329"/>
              <a:gd name="connsiteX730" fmla="*/ 11124236 w 12191627"/>
              <a:gd name="connsiteY730" fmla="*/ 99442 h 886329"/>
              <a:gd name="connsiteX731" fmla="*/ 11126938 w 12191627"/>
              <a:gd name="connsiteY731" fmla="*/ 101604 h 886329"/>
              <a:gd name="connsiteX732" fmla="*/ 11126938 w 12191627"/>
              <a:gd name="connsiteY732" fmla="*/ 157810 h 886329"/>
              <a:gd name="connsiteX733" fmla="*/ 11129641 w 12191627"/>
              <a:gd name="connsiteY733" fmla="*/ 162134 h 886329"/>
              <a:gd name="connsiteX734" fmla="*/ 11129641 w 12191627"/>
              <a:gd name="connsiteY734" fmla="*/ 220502 h 886329"/>
              <a:gd name="connsiteX735" fmla="*/ 11137747 w 12191627"/>
              <a:gd name="connsiteY735" fmla="*/ 226987 h 886329"/>
              <a:gd name="connsiteX736" fmla="*/ 11135045 w 12191627"/>
              <a:gd name="connsiteY736" fmla="*/ 233472 h 886329"/>
              <a:gd name="connsiteX737" fmla="*/ 11135045 w 12191627"/>
              <a:gd name="connsiteY737" fmla="*/ 311296 h 886329"/>
              <a:gd name="connsiteX738" fmla="*/ 11137747 w 12191627"/>
              <a:gd name="connsiteY738" fmla="*/ 315620 h 886329"/>
              <a:gd name="connsiteX739" fmla="*/ 11137747 w 12191627"/>
              <a:gd name="connsiteY739" fmla="*/ 337238 h 886329"/>
              <a:gd name="connsiteX740" fmla="*/ 11156663 w 12191627"/>
              <a:gd name="connsiteY740" fmla="*/ 337238 h 886329"/>
              <a:gd name="connsiteX741" fmla="*/ 11156663 w 12191627"/>
              <a:gd name="connsiteY741" fmla="*/ 354532 h 886329"/>
              <a:gd name="connsiteX742" fmla="*/ 11167472 w 12191627"/>
              <a:gd name="connsiteY742" fmla="*/ 378311 h 886329"/>
              <a:gd name="connsiteX743" fmla="*/ 11159365 w 12191627"/>
              <a:gd name="connsiteY743" fmla="*/ 382635 h 886329"/>
              <a:gd name="connsiteX744" fmla="*/ 11143152 w 12191627"/>
              <a:gd name="connsiteY744" fmla="*/ 404253 h 886329"/>
              <a:gd name="connsiteX745" fmla="*/ 11153961 w 12191627"/>
              <a:gd name="connsiteY745" fmla="*/ 657181 h 886329"/>
              <a:gd name="connsiteX746" fmla="*/ 11240433 w 12191627"/>
              <a:gd name="connsiteY746" fmla="*/ 657181 h 886329"/>
              <a:gd name="connsiteX747" fmla="*/ 11240433 w 12191627"/>
              <a:gd name="connsiteY747" fmla="*/ 732843 h 886329"/>
              <a:gd name="connsiteX748" fmla="*/ 11251242 w 12191627"/>
              <a:gd name="connsiteY748" fmla="*/ 732843 h 886329"/>
              <a:gd name="connsiteX749" fmla="*/ 11253944 w 12191627"/>
              <a:gd name="connsiteY749" fmla="*/ 726358 h 886329"/>
              <a:gd name="connsiteX750" fmla="*/ 11262051 w 12191627"/>
              <a:gd name="connsiteY750" fmla="*/ 726358 h 886329"/>
              <a:gd name="connsiteX751" fmla="*/ 11264753 w 12191627"/>
              <a:gd name="connsiteY751" fmla="*/ 735005 h 886329"/>
              <a:gd name="connsiteX752" fmla="*/ 11280967 w 12191627"/>
              <a:gd name="connsiteY752" fmla="*/ 735005 h 886329"/>
              <a:gd name="connsiteX753" fmla="*/ 11280967 w 12191627"/>
              <a:gd name="connsiteY753" fmla="*/ 728519 h 886329"/>
              <a:gd name="connsiteX754" fmla="*/ 11310692 w 12191627"/>
              <a:gd name="connsiteY754" fmla="*/ 728519 h 886329"/>
              <a:gd name="connsiteX755" fmla="*/ 11310692 w 12191627"/>
              <a:gd name="connsiteY755" fmla="*/ 735005 h 886329"/>
              <a:gd name="connsiteX756" fmla="*/ 11337714 w 12191627"/>
              <a:gd name="connsiteY756" fmla="*/ 735005 h 886329"/>
              <a:gd name="connsiteX757" fmla="*/ 11337714 w 12191627"/>
              <a:gd name="connsiteY757" fmla="*/ 780402 h 886329"/>
              <a:gd name="connsiteX758" fmla="*/ 11356630 w 12191627"/>
              <a:gd name="connsiteY758" fmla="*/ 780402 h 886329"/>
              <a:gd name="connsiteX759" fmla="*/ 11356630 w 12191627"/>
              <a:gd name="connsiteY759" fmla="*/ 767431 h 886329"/>
              <a:gd name="connsiteX760" fmla="*/ 11378248 w 12191627"/>
              <a:gd name="connsiteY760" fmla="*/ 767431 h 886329"/>
              <a:gd name="connsiteX761" fmla="*/ 11378248 w 12191627"/>
              <a:gd name="connsiteY761" fmla="*/ 588004 h 886329"/>
              <a:gd name="connsiteX762" fmla="*/ 11386355 w 12191627"/>
              <a:gd name="connsiteY762" fmla="*/ 581519 h 886329"/>
              <a:gd name="connsiteX763" fmla="*/ 11483636 w 12191627"/>
              <a:gd name="connsiteY763" fmla="*/ 581519 h 886329"/>
              <a:gd name="connsiteX764" fmla="*/ 11483636 w 12191627"/>
              <a:gd name="connsiteY764" fmla="*/ 590166 h 886329"/>
              <a:gd name="connsiteX765" fmla="*/ 11497147 w 12191627"/>
              <a:gd name="connsiteY765" fmla="*/ 590166 h 886329"/>
              <a:gd name="connsiteX766" fmla="*/ 11497147 w 12191627"/>
              <a:gd name="connsiteY766" fmla="*/ 704740 h 886329"/>
              <a:gd name="connsiteX767" fmla="*/ 11526872 w 12191627"/>
              <a:gd name="connsiteY767" fmla="*/ 704740 h 886329"/>
              <a:gd name="connsiteX768" fmla="*/ 11526872 w 12191627"/>
              <a:gd name="connsiteY768" fmla="*/ 637725 h 886329"/>
              <a:gd name="connsiteX769" fmla="*/ 11562001 w 12191627"/>
              <a:gd name="connsiteY769" fmla="*/ 637725 h 886329"/>
              <a:gd name="connsiteX770" fmla="*/ 11567406 w 12191627"/>
              <a:gd name="connsiteY770" fmla="*/ 633401 h 886329"/>
              <a:gd name="connsiteX771" fmla="*/ 11578215 w 12191627"/>
              <a:gd name="connsiteY771" fmla="*/ 633401 h 886329"/>
              <a:gd name="connsiteX772" fmla="*/ 11583619 w 12191627"/>
              <a:gd name="connsiteY772" fmla="*/ 637725 h 886329"/>
              <a:gd name="connsiteX773" fmla="*/ 11613344 w 12191627"/>
              <a:gd name="connsiteY773" fmla="*/ 637725 h 886329"/>
              <a:gd name="connsiteX774" fmla="*/ 11613344 w 12191627"/>
              <a:gd name="connsiteY774" fmla="*/ 520989 h 886329"/>
              <a:gd name="connsiteX775" fmla="*/ 11689007 w 12191627"/>
              <a:gd name="connsiteY775" fmla="*/ 510180 h 886329"/>
              <a:gd name="connsiteX776" fmla="*/ 11689007 w 12191627"/>
              <a:gd name="connsiteY776" fmla="*/ 518827 h 886329"/>
              <a:gd name="connsiteX777" fmla="*/ 11724137 w 12191627"/>
              <a:gd name="connsiteY777" fmla="*/ 518827 h 886329"/>
              <a:gd name="connsiteX778" fmla="*/ 11724137 w 12191627"/>
              <a:gd name="connsiteY778" fmla="*/ 773917 h 886329"/>
              <a:gd name="connsiteX779" fmla="*/ 11753862 w 12191627"/>
              <a:gd name="connsiteY779" fmla="*/ 773917 h 886329"/>
              <a:gd name="connsiteX780" fmla="*/ 11753862 w 12191627"/>
              <a:gd name="connsiteY780" fmla="*/ 769593 h 886329"/>
              <a:gd name="connsiteX781" fmla="*/ 11770075 w 12191627"/>
              <a:gd name="connsiteY781" fmla="*/ 769593 h 886329"/>
              <a:gd name="connsiteX782" fmla="*/ 11770075 w 12191627"/>
              <a:gd name="connsiteY782" fmla="*/ 773917 h 886329"/>
              <a:gd name="connsiteX783" fmla="*/ 11802502 w 12191627"/>
              <a:gd name="connsiteY783" fmla="*/ 773917 h 886329"/>
              <a:gd name="connsiteX784" fmla="*/ 11802502 w 12191627"/>
              <a:gd name="connsiteY784" fmla="*/ 760946 h 886329"/>
              <a:gd name="connsiteX785" fmla="*/ 11840334 w 12191627"/>
              <a:gd name="connsiteY785" fmla="*/ 760946 h 886329"/>
              <a:gd name="connsiteX786" fmla="*/ 11840334 w 12191627"/>
              <a:gd name="connsiteY786" fmla="*/ 756623 h 886329"/>
              <a:gd name="connsiteX787" fmla="*/ 11856547 w 12191627"/>
              <a:gd name="connsiteY787" fmla="*/ 756623 h 886329"/>
              <a:gd name="connsiteX788" fmla="*/ 11856547 w 12191627"/>
              <a:gd name="connsiteY788" fmla="*/ 760946 h 886329"/>
              <a:gd name="connsiteX789" fmla="*/ 11883570 w 12191627"/>
              <a:gd name="connsiteY789" fmla="*/ 760946 h 886329"/>
              <a:gd name="connsiteX790" fmla="*/ 11883570 w 12191627"/>
              <a:gd name="connsiteY790" fmla="*/ 743652 h 886329"/>
              <a:gd name="connsiteX791" fmla="*/ 11894379 w 12191627"/>
              <a:gd name="connsiteY791" fmla="*/ 743652 h 886329"/>
              <a:gd name="connsiteX792" fmla="*/ 11894379 w 12191627"/>
              <a:gd name="connsiteY792" fmla="*/ 730681 h 886329"/>
              <a:gd name="connsiteX793" fmla="*/ 11970042 w 12191627"/>
              <a:gd name="connsiteY793" fmla="*/ 730681 h 886329"/>
              <a:gd name="connsiteX794" fmla="*/ 11970042 w 12191627"/>
              <a:gd name="connsiteY794" fmla="*/ 700416 h 886329"/>
              <a:gd name="connsiteX795" fmla="*/ 11994362 w 12191627"/>
              <a:gd name="connsiteY795" fmla="*/ 700416 h 886329"/>
              <a:gd name="connsiteX796" fmla="*/ 11994362 w 12191627"/>
              <a:gd name="connsiteY796" fmla="*/ 693931 h 886329"/>
              <a:gd name="connsiteX797" fmla="*/ 12010576 w 12191627"/>
              <a:gd name="connsiteY797" fmla="*/ 693931 h 886329"/>
              <a:gd name="connsiteX798" fmla="*/ 12010576 w 12191627"/>
              <a:gd name="connsiteY798" fmla="*/ 700416 h 886329"/>
              <a:gd name="connsiteX799" fmla="*/ 12032194 w 12191627"/>
              <a:gd name="connsiteY799" fmla="*/ 700416 h 886329"/>
              <a:gd name="connsiteX800" fmla="*/ 12032194 w 12191627"/>
              <a:gd name="connsiteY800" fmla="*/ 750137 h 886329"/>
              <a:gd name="connsiteX801" fmla="*/ 12075430 w 12191627"/>
              <a:gd name="connsiteY801" fmla="*/ 750137 h 886329"/>
              <a:gd name="connsiteX802" fmla="*/ 12075430 w 12191627"/>
              <a:gd name="connsiteY802" fmla="*/ 724196 h 886329"/>
              <a:gd name="connsiteX803" fmla="*/ 12126773 w 12191627"/>
              <a:gd name="connsiteY803" fmla="*/ 724196 h 886329"/>
              <a:gd name="connsiteX804" fmla="*/ 12126773 w 12191627"/>
              <a:gd name="connsiteY804" fmla="*/ 693931 h 886329"/>
              <a:gd name="connsiteX805" fmla="*/ 12191627 w 12191627"/>
              <a:gd name="connsiteY805" fmla="*/ 693931 h 886329"/>
              <a:gd name="connsiteX806" fmla="*/ 12191627 w 12191627"/>
              <a:gd name="connsiteY806" fmla="*/ 886329 h 886329"/>
              <a:gd name="connsiteX807" fmla="*/ 9548589 w 12191627"/>
              <a:gd name="connsiteY807" fmla="*/ 886329 h 886329"/>
              <a:gd name="connsiteX808" fmla="*/ 8511957 w 12191627"/>
              <a:gd name="connsiteY808" fmla="*/ 886329 h 886329"/>
              <a:gd name="connsiteX809" fmla="*/ 8323543 w 12191627"/>
              <a:gd name="connsiteY809" fmla="*/ 886329 h 886329"/>
              <a:gd name="connsiteX810" fmla="*/ 8246334 w 12191627"/>
              <a:gd name="connsiteY810" fmla="*/ 886329 h 886329"/>
              <a:gd name="connsiteX811" fmla="*/ 8065345 w 12191627"/>
              <a:gd name="connsiteY811" fmla="*/ 886329 h 886329"/>
              <a:gd name="connsiteX812" fmla="*/ 4939062 w 12191627"/>
              <a:gd name="connsiteY812" fmla="*/ 886329 h 886329"/>
              <a:gd name="connsiteX813" fmla="*/ 4205110 w 12191627"/>
              <a:gd name="connsiteY813" fmla="*/ 886329 h 886329"/>
              <a:gd name="connsiteX814" fmla="*/ 4175786 w 12191627"/>
              <a:gd name="connsiteY814" fmla="*/ 886329 h 886329"/>
              <a:gd name="connsiteX815" fmla="*/ 3464904 w 12191627"/>
              <a:gd name="connsiteY815" fmla="*/ 886329 h 886329"/>
              <a:gd name="connsiteX816" fmla="*/ 0 w 12191627"/>
              <a:gd name="connsiteY816" fmla="*/ 886329 h 886329"/>
              <a:gd name="connsiteX817" fmla="*/ 0 w 12191627"/>
              <a:gd name="connsiteY817" fmla="*/ 693931 h 886329"/>
              <a:gd name="connsiteX818" fmla="*/ 69125 w 12191627"/>
              <a:gd name="connsiteY818" fmla="*/ 693931 h 886329"/>
              <a:gd name="connsiteX819" fmla="*/ 69125 w 12191627"/>
              <a:gd name="connsiteY819" fmla="*/ 724196 h 886329"/>
              <a:gd name="connsiteX820" fmla="*/ 123849 w 12191627"/>
              <a:gd name="connsiteY820" fmla="*/ 724196 h 886329"/>
              <a:gd name="connsiteX821" fmla="*/ 123849 w 12191627"/>
              <a:gd name="connsiteY821" fmla="*/ 750137 h 886329"/>
              <a:gd name="connsiteX822" fmla="*/ 169933 w 12191627"/>
              <a:gd name="connsiteY822" fmla="*/ 750137 h 886329"/>
              <a:gd name="connsiteX823" fmla="*/ 169933 w 12191627"/>
              <a:gd name="connsiteY823" fmla="*/ 700416 h 886329"/>
              <a:gd name="connsiteX824" fmla="*/ 192975 w 12191627"/>
              <a:gd name="connsiteY824" fmla="*/ 700416 h 886329"/>
              <a:gd name="connsiteX825" fmla="*/ 192975 w 12191627"/>
              <a:gd name="connsiteY825" fmla="*/ 693931 h 886329"/>
              <a:gd name="connsiteX826" fmla="*/ 210256 w 12191627"/>
              <a:gd name="connsiteY826" fmla="*/ 693931 h 886329"/>
              <a:gd name="connsiteX827" fmla="*/ 210256 w 12191627"/>
              <a:gd name="connsiteY827" fmla="*/ 700416 h 886329"/>
              <a:gd name="connsiteX828" fmla="*/ 236178 w 12191627"/>
              <a:gd name="connsiteY828" fmla="*/ 700416 h 886329"/>
              <a:gd name="connsiteX829" fmla="*/ 236178 w 12191627"/>
              <a:gd name="connsiteY829" fmla="*/ 730681 h 886329"/>
              <a:gd name="connsiteX830" fmla="*/ 316824 w 12191627"/>
              <a:gd name="connsiteY830" fmla="*/ 730681 h 886329"/>
              <a:gd name="connsiteX831" fmla="*/ 316824 w 12191627"/>
              <a:gd name="connsiteY831" fmla="*/ 743652 h 886329"/>
              <a:gd name="connsiteX832" fmla="*/ 328344 w 12191627"/>
              <a:gd name="connsiteY832" fmla="*/ 743652 h 886329"/>
              <a:gd name="connsiteX833" fmla="*/ 328344 w 12191627"/>
              <a:gd name="connsiteY833" fmla="*/ 760946 h 886329"/>
              <a:gd name="connsiteX834" fmla="*/ 357147 w 12191627"/>
              <a:gd name="connsiteY834" fmla="*/ 760946 h 886329"/>
              <a:gd name="connsiteX835" fmla="*/ 357147 w 12191627"/>
              <a:gd name="connsiteY835" fmla="*/ 756623 h 886329"/>
              <a:gd name="connsiteX836" fmla="*/ 374428 w 12191627"/>
              <a:gd name="connsiteY836" fmla="*/ 756623 h 886329"/>
              <a:gd name="connsiteX837" fmla="*/ 374428 w 12191627"/>
              <a:gd name="connsiteY837" fmla="*/ 760946 h 886329"/>
              <a:gd name="connsiteX838" fmla="*/ 414751 w 12191627"/>
              <a:gd name="connsiteY838" fmla="*/ 760946 h 886329"/>
              <a:gd name="connsiteX839" fmla="*/ 414751 w 12191627"/>
              <a:gd name="connsiteY839" fmla="*/ 773917 h 886329"/>
              <a:gd name="connsiteX840" fmla="*/ 449313 w 12191627"/>
              <a:gd name="connsiteY840" fmla="*/ 773917 h 886329"/>
              <a:gd name="connsiteX841" fmla="*/ 449313 w 12191627"/>
              <a:gd name="connsiteY841" fmla="*/ 769593 h 886329"/>
              <a:gd name="connsiteX842" fmla="*/ 466595 w 12191627"/>
              <a:gd name="connsiteY842" fmla="*/ 769593 h 886329"/>
              <a:gd name="connsiteX843" fmla="*/ 466595 w 12191627"/>
              <a:gd name="connsiteY843" fmla="*/ 773917 h 886329"/>
              <a:gd name="connsiteX844" fmla="*/ 498277 w 12191627"/>
              <a:gd name="connsiteY844" fmla="*/ 773917 h 886329"/>
              <a:gd name="connsiteX845" fmla="*/ 498277 w 12191627"/>
              <a:gd name="connsiteY845" fmla="*/ 518827 h 886329"/>
              <a:gd name="connsiteX846" fmla="*/ 535720 w 12191627"/>
              <a:gd name="connsiteY846" fmla="*/ 518827 h 886329"/>
              <a:gd name="connsiteX847" fmla="*/ 535720 w 12191627"/>
              <a:gd name="connsiteY847" fmla="*/ 510180 h 886329"/>
              <a:gd name="connsiteX848" fmla="*/ 616366 w 12191627"/>
              <a:gd name="connsiteY848" fmla="*/ 520989 h 886329"/>
              <a:gd name="connsiteX849" fmla="*/ 616366 w 12191627"/>
              <a:gd name="connsiteY849" fmla="*/ 637725 h 886329"/>
              <a:gd name="connsiteX850" fmla="*/ 648048 w 12191627"/>
              <a:gd name="connsiteY850" fmla="*/ 637725 h 886329"/>
              <a:gd name="connsiteX851" fmla="*/ 653808 w 12191627"/>
              <a:gd name="connsiteY851" fmla="*/ 633401 h 886329"/>
              <a:gd name="connsiteX852" fmla="*/ 665329 w 12191627"/>
              <a:gd name="connsiteY852" fmla="*/ 633401 h 886329"/>
              <a:gd name="connsiteX853" fmla="*/ 671090 w 12191627"/>
              <a:gd name="connsiteY853" fmla="*/ 637725 h 886329"/>
              <a:gd name="connsiteX854" fmla="*/ 708532 w 12191627"/>
              <a:gd name="connsiteY854" fmla="*/ 637725 h 886329"/>
              <a:gd name="connsiteX855" fmla="*/ 708532 w 12191627"/>
              <a:gd name="connsiteY855" fmla="*/ 704740 h 886329"/>
              <a:gd name="connsiteX856" fmla="*/ 740215 w 12191627"/>
              <a:gd name="connsiteY856" fmla="*/ 704740 h 886329"/>
              <a:gd name="connsiteX857" fmla="*/ 740215 w 12191627"/>
              <a:gd name="connsiteY857" fmla="*/ 590166 h 886329"/>
              <a:gd name="connsiteX858" fmla="*/ 754616 w 12191627"/>
              <a:gd name="connsiteY858" fmla="*/ 590166 h 886329"/>
              <a:gd name="connsiteX859" fmla="*/ 754616 w 12191627"/>
              <a:gd name="connsiteY859" fmla="*/ 581519 h 886329"/>
              <a:gd name="connsiteX860" fmla="*/ 858303 w 12191627"/>
              <a:gd name="connsiteY860" fmla="*/ 581519 h 886329"/>
              <a:gd name="connsiteX861" fmla="*/ 866944 w 12191627"/>
              <a:gd name="connsiteY861" fmla="*/ 588004 h 886329"/>
              <a:gd name="connsiteX862" fmla="*/ 866944 w 12191627"/>
              <a:gd name="connsiteY862" fmla="*/ 767431 h 886329"/>
              <a:gd name="connsiteX863" fmla="*/ 889986 w 12191627"/>
              <a:gd name="connsiteY863" fmla="*/ 767431 h 886329"/>
              <a:gd name="connsiteX864" fmla="*/ 889986 w 12191627"/>
              <a:gd name="connsiteY864" fmla="*/ 780402 h 886329"/>
              <a:gd name="connsiteX865" fmla="*/ 910147 w 12191627"/>
              <a:gd name="connsiteY865" fmla="*/ 780402 h 886329"/>
              <a:gd name="connsiteX866" fmla="*/ 910147 w 12191627"/>
              <a:gd name="connsiteY866" fmla="*/ 735005 h 886329"/>
              <a:gd name="connsiteX867" fmla="*/ 938949 w 12191627"/>
              <a:gd name="connsiteY867" fmla="*/ 735005 h 886329"/>
              <a:gd name="connsiteX868" fmla="*/ 938949 w 12191627"/>
              <a:gd name="connsiteY868" fmla="*/ 728519 h 886329"/>
              <a:gd name="connsiteX869" fmla="*/ 970632 w 12191627"/>
              <a:gd name="connsiteY869" fmla="*/ 728519 h 886329"/>
              <a:gd name="connsiteX870" fmla="*/ 970632 w 12191627"/>
              <a:gd name="connsiteY870" fmla="*/ 735005 h 886329"/>
              <a:gd name="connsiteX871" fmla="*/ 987913 w 12191627"/>
              <a:gd name="connsiteY871" fmla="*/ 735005 h 886329"/>
              <a:gd name="connsiteX872" fmla="*/ 990793 w 12191627"/>
              <a:gd name="connsiteY872" fmla="*/ 726358 h 886329"/>
              <a:gd name="connsiteX873" fmla="*/ 999434 w 12191627"/>
              <a:gd name="connsiteY873" fmla="*/ 726358 h 886329"/>
              <a:gd name="connsiteX874" fmla="*/ 1002314 w 12191627"/>
              <a:gd name="connsiteY874" fmla="*/ 732843 h 886329"/>
              <a:gd name="connsiteX875" fmla="*/ 1013835 w 12191627"/>
              <a:gd name="connsiteY875" fmla="*/ 732843 h 886329"/>
              <a:gd name="connsiteX876" fmla="*/ 1013835 w 12191627"/>
              <a:gd name="connsiteY876" fmla="*/ 657181 h 886329"/>
              <a:gd name="connsiteX877" fmla="*/ 1106002 w 12191627"/>
              <a:gd name="connsiteY877" fmla="*/ 657181 h 886329"/>
              <a:gd name="connsiteX878" fmla="*/ 1117523 w 12191627"/>
              <a:gd name="connsiteY878" fmla="*/ 404253 h 886329"/>
              <a:gd name="connsiteX879" fmla="*/ 1100241 w 12191627"/>
              <a:gd name="connsiteY879" fmla="*/ 382635 h 886329"/>
              <a:gd name="connsiteX880" fmla="*/ 1091601 w 12191627"/>
              <a:gd name="connsiteY880" fmla="*/ 378311 h 886329"/>
              <a:gd name="connsiteX881" fmla="*/ 1103121 w 12191627"/>
              <a:gd name="connsiteY881" fmla="*/ 354532 h 886329"/>
              <a:gd name="connsiteX882" fmla="*/ 1103121 w 12191627"/>
              <a:gd name="connsiteY882" fmla="*/ 337238 h 886329"/>
              <a:gd name="connsiteX883" fmla="*/ 1123283 w 12191627"/>
              <a:gd name="connsiteY883" fmla="*/ 337238 h 886329"/>
              <a:gd name="connsiteX884" fmla="*/ 1123283 w 12191627"/>
              <a:gd name="connsiteY884" fmla="*/ 315620 h 886329"/>
              <a:gd name="connsiteX885" fmla="*/ 1126163 w 12191627"/>
              <a:gd name="connsiteY885" fmla="*/ 311296 h 886329"/>
              <a:gd name="connsiteX886" fmla="*/ 1126163 w 12191627"/>
              <a:gd name="connsiteY886" fmla="*/ 233472 h 886329"/>
              <a:gd name="connsiteX887" fmla="*/ 1123283 w 12191627"/>
              <a:gd name="connsiteY887" fmla="*/ 226987 h 886329"/>
              <a:gd name="connsiteX888" fmla="*/ 1131923 w 12191627"/>
              <a:gd name="connsiteY888" fmla="*/ 220502 h 886329"/>
              <a:gd name="connsiteX889" fmla="*/ 1131923 w 12191627"/>
              <a:gd name="connsiteY889" fmla="*/ 162134 h 886329"/>
              <a:gd name="connsiteX890" fmla="*/ 1134804 w 12191627"/>
              <a:gd name="connsiteY890" fmla="*/ 157810 h 886329"/>
              <a:gd name="connsiteX891" fmla="*/ 1134804 w 12191627"/>
              <a:gd name="connsiteY891" fmla="*/ 101604 h 886329"/>
              <a:gd name="connsiteX892" fmla="*/ 1137684 w 12191627"/>
              <a:gd name="connsiteY892" fmla="*/ 99442 h 886329"/>
              <a:gd name="connsiteX893" fmla="*/ 1137684 w 12191627"/>
              <a:gd name="connsiteY893" fmla="*/ 82148 h 886329"/>
              <a:gd name="connsiteX894" fmla="*/ 1140564 w 12191627"/>
              <a:gd name="connsiteY894" fmla="*/ 79986 h 886329"/>
              <a:gd name="connsiteX895" fmla="*/ 1143444 w 12191627"/>
              <a:gd name="connsiteY895" fmla="*/ 82148 h 886329"/>
              <a:gd name="connsiteX896" fmla="*/ 1143444 w 12191627"/>
              <a:gd name="connsiteY896" fmla="*/ 99442 h 886329"/>
              <a:gd name="connsiteX897" fmla="*/ 1146325 w 12191627"/>
              <a:gd name="connsiteY897" fmla="*/ 101604 h 886329"/>
              <a:gd name="connsiteX898" fmla="*/ 1146325 w 12191627"/>
              <a:gd name="connsiteY898" fmla="*/ 157810 h 886329"/>
              <a:gd name="connsiteX899" fmla="*/ 1149205 w 12191627"/>
              <a:gd name="connsiteY899" fmla="*/ 162134 h 886329"/>
              <a:gd name="connsiteX900" fmla="*/ 1149205 w 12191627"/>
              <a:gd name="connsiteY900" fmla="*/ 220502 h 886329"/>
              <a:gd name="connsiteX901" fmla="*/ 1157846 w 12191627"/>
              <a:gd name="connsiteY901" fmla="*/ 226987 h 886329"/>
              <a:gd name="connsiteX902" fmla="*/ 1154965 w 12191627"/>
              <a:gd name="connsiteY902" fmla="*/ 233472 h 886329"/>
              <a:gd name="connsiteX903" fmla="*/ 1154965 w 12191627"/>
              <a:gd name="connsiteY903" fmla="*/ 311296 h 886329"/>
              <a:gd name="connsiteX904" fmla="*/ 1157846 w 12191627"/>
              <a:gd name="connsiteY904" fmla="*/ 315620 h 886329"/>
              <a:gd name="connsiteX905" fmla="*/ 1157846 w 12191627"/>
              <a:gd name="connsiteY905" fmla="*/ 337238 h 886329"/>
              <a:gd name="connsiteX906" fmla="*/ 1178007 w 12191627"/>
              <a:gd name="connsiteY906" fmla="*/ 337238 h 886329"/>
              <a:gd name="connsiteX907" fmla="*/ 1178007 w 12191627"/>
              <a:gd name="connsiteY907" fmla="*/ 354532 h 886329"/>
              <a:gd name="connsiteX908" fmla="*/ 1189528 w 12191627"/>
              <a:gd name="connsiteY908" fmla="*/ 378311 h 886329"/>
              <a:gd name="connsiteX909" fmla="*/ 1180887 w 12191627"/>
              <a:gd name="connsiteY909" fmla="*/ 382635 h 886329"/>
              <a:gd name="connsiteX910" fmla="*/ 1163606 w 12191627"/>
              <a:gd name="connsiteY910" fmla="*/ 404253 h 886329"/>
              <a:gd name="connsiteX911" fmla="*/ 1186648 w 12191627"/>
              <a:gd name="connsiteY911" fmla="*/ 836608 h 886329"/>
              <a:gd name="connsiteX912" fmla="*/ 1201049 w 12191627"/>
              <a:gd name="connsiteY912" fmla="*/ 836608 h 886329"/>
              <a:gd name="connsiteX913" fmla="*/ 1201049 w 12191627"/>
              <a:gd name="connsiteY913" fmla="*/ 810667 h 886329"/>
              <a:gd name="connsiteX914" fmla="*/ 1255773 w 12191627"/>
              <a:gd name="connsiteY914" fmla="*/ 810667 h 886329"/>
              <a:gd name="connsiteX915" fmla="*/ 1255773 w 12191627"/>
              <a:gd name="connsiteY915" fmla="*/ 840932 h 886329"/>
              <a:gd name="connsiteX916" fmla="*/ 1264413 w 12191627"/>
              <a:gd name="connsiteY916" fmla="*/ 840932 h 886329"/>
              <a:gd name="connsiteX917" fmla="*/ 1264413 w 12191627"/>
              <a:gd name="connsiteY917" fmla="*/ 797696 h 886329"/>
              <a:gd name="connsiteX918" fmla="*/ 1273054 w 12191627"/>
              <a:gd name="connsiteY918" fmla="*/ 797696 h 886329"/>
              <a:gd name="connsiteX919" fmla="*/ 1273054 w 12191627"/>
              <a:gd name="connsiteY919" fmla="*/ 838770 h 886329"/>
              <a:gd name="connsiteX920" fmla="*/ 1281694 w 12191627"/>
              <a:gd name="connsiteY920" fmla="*/ 838770 h 886329"/>
              <a:gd name="connsiteX921" fmla="*/ 1281694 w 12191627"/>
              <a:gd name="connsiteY921" fmla="*/ 817152 h 886329"/>
              <a:gd name="connsiteX922" fmla="*/ 1284575 w 12191627"/>
              <a:gd name="connsiteY922" fmla="*/ 817152 h 886329"/>
              <a:gd name="connsiteX923" fmla="*/ 1284575 w 12191627"/>
              <a:gd name="connsiteY923" fmla="*/ 838770 h 886329"/>
              <a:gd name="connsiteX924" fmla="*/ 1319137 w 12191627"/>
              <a:gd name="connsiteY924" fmla="*/ 836608 h 886329"/>
              <a:gd name="connsiteX925" fmla="*/ 1319137 w 12191627"/>
              <a:gd name="connsiteY925" fmla="*/ 812829 h 886329"/>
              <a:gd name="connsiteX926" fmla="*/ 1339299 w 12191627"/>
              <a:gd name="connsiteY926" fmla="*/ 812829 h 886329"/>
              <a:gd name="connsiteX927" fmla="*/ 1339299 w 12191627"/>
              <a:gd name="connsiteY927" fmla="*/ 806343 h 886329"/>
              <a:gd name="connsiteX928" fmla="*/ 1362340 w 12191627"/>
              <a:gd name="connsiteY928" fmla="*/ 806343 h 886329"/>
              <a:gd name="connsiteX929" fmla="*/ 1362340 w 12191627"/>
              <a:gd name="connsiteY929" fmla="*/ 810667 h 886329"/>
              <a:gd name="connsiteX930" fmla="*/ 1379622 w 12191627"/>
              <a:gd name="connsiteY930" fmla="*/ 810667 h 886329"/>
              <a:gd name="connsiteX931" fmla="*/ 1379622 w 12191627"/>
              <a:gd name="connsiteY931" fmla="*/ 806343 h 886329"/>
              <a:gd name="connsiteX932" fmla="*/ 1535153 w 12191627"/>
              <a:gd name="connsiteY932" fmla="*/ 806343 h 886329"/>
              <a:gd name="connsiteX933" fmla="*/ 1535153 w 12191627"/>
              <a:gd name="connsiteY933" fmla="*/ 799858 h 886329"/>
              <a:gd name="connsiteX934" fmla="*/ 1546674 w 12191627"/>
              <a:gd name="connsiteY934" fmla="*/ 799858 h 886329"/>
              <a:gd name="connsiteX935" fmla="*/ 1546674 w 12191627"/>
              <a:gd name="connsiteY935" fmla="*/ 806343 h 886329"/>
              <a:gd name="connsiteX936" fmla="*/ 1558195 w 12191627"/>
              <a:gd name="connsiteY936" fmla="*/ 806343 h 886329"/>
              <a:gd name="connsiteX937" fmla="*/ 1558195 w 12191627"/>
              <a:gd name="connsiteY937" fmla="*/ 814991 h 886329"/>
              <a:gd name="connsiteX938" fmla="*/ 1566835 w 12191627"/>
              <a:gd name="connsiteY938" fmla="*/ 814991 h 886329"/>
              <a:gd name="connsiteX939" fmla="*/ 1566835 w 12191627"/>
              <a:gd name="connsiteY939" fmla="*/ 810667 h 886329"/>
              <a:gd name="connsiteX940" fmla="*/ 1575476 w 12191627"/>
              <a:gd name="connsiteY940" fmla="*/ 810667 h 886329"/>
              <a:gd name="connsiteX941" fmla="*/ 1575476 w 12191627"/>
              <a:gd name="connsiteY941" fmla="*/ 814991 h 886329"/>
              <a:gd name="connsiteX942" fmla="*/ 1601398 w 12191627"/>
              <a:gd name="connsiteY942" fmla="*/ 814991 h 886329"/>
              <a:gd name="connsiteX943" fmla="*/ 1601398 w 12191627"/>
              <a:gd name="connsiteY943" fmla="*/ 808505 h 886329"/>
              <a:gd name="connsiteX944" fmla="*/ 1618679 w 12191627"/>
              <a:gd name="connsiteY944" fmla="*/ 808505 h 886329"/>
              <a:gd name="connsiteX945" fmla="*/ 1618679 w 12191627"/>
              <a:gd name="connsiteY945" fmla="*/ 843094 h 886329"/>
              <a:gd name="connsiteX946" fmla="*/ 1624440 w 12191627"/>
              <a:gd name="connsiteY946" fmla="*/ 843094 h 886329"/>
              <a:gd name="connsiteX947" fmla="*/ 1624440 w 12191627"/>
              <a:gd name="connsiteY947" fmla="*/ 834447 h 886329"/>
              <a:gd name="connsiteX948" fmla="*/ 1635961 w 12191627"/>
              <a:gd name="connsiteY948" fmla="*/ 834447 h 886329"/>
              <a:gd name="connsiteX949" fmla="*/ 1635961 w 12191627"/>
              <a:gd name="connsiteY949" fmla="*/ 843094 h 886329"/>
              <a:gd name="connsiteX950" fmla="*/ 1664763 w 12191627"/>
              <a:gd name="connsiteY950" fmla="*/ 843094 h 886329"/>
              <a:gd name="connsiteX951" fmla="*/ 1664763 w 12191627"/>
              <a:gd name="connsiteY951" fmla="*/ 825799 h 886329"/>
              <a:gd name="connsiteX952" fmla="*/ 1693565 w 12191627"/>
              <a:gd name="connsiteY952" fmla="*/ 819314 h 886329"/>
              <a:gd name="connsiteX953" fmla="*/ 1696445 w 12191627"/>
              <a:gd name="connsiteY953" fmla="*/ 782564 h 886329"/>
              <a:gd name="connsiteX954" fmla="*/ 1705086 w 12191627"/>
              <a:gd name="connsiteY954" fmla="*/ 782564 h 886329"/>
              <a:gd name="connsiteX955" fmla="*/ 1707966 w 12191627"/>
              <a:gd name="connsiteY955" fmla="*/ 819314 h 886329"/>
              <a:gd name="connsiteX956" fmla="*/ 1719487 w 12191627"/>
              <a:gd name="connsiteY956" fmla="*/ 819314 h 886329"/>
              <a:gd name="connsiteX957" fmla="*/ 1722367 w 12191627"/>
              <a:gd name="connsiteY957" fmla="*/ 782564 h 886329"/>
              <a:gd name="connsiteX958" fmla="*/ 1731008 w 12191627"/>
              <a:gd name="connsiteY958" fmla="*/ 782564 h 886329"/>
              <a:gd name="connsiteX959" fmla="*/ 1733888 w 12191627"/>
              <a:gd name="connsiteY959" fmla="*/ 814991 h 886329"/>
              <a:gd name="connsiteX960" fmla="*/ 1745409 w 12191627"/>
              <a:gd name="connsiteY960" fmla="*/ 814991 h 886329"/>
              <a:gd name="connsiteX961" fmla="*/ 1745409 w 12191627"/>
              <a:gd name="connsiteY961" fmla="*/ 819314 h 886329"/>
              <a:gd name="connsiteX962" fmla="*/ 1756929 w 12191627"/>
              <a:gd name="connsiteY962" fmla="*/ 819314 h 886329"/>
              <a:gd name="connsiteX963" fmla="*/ 1756929 w 12191627"/>
              <a:gd name="connsiteY963" fmla="*/ 814991 h 886329"/>
              <a:gd name="connsiteX964" fmla="*/ 1771331 w 12191627"/>
              <a:gd name="connsiteY964" fmla="*/ 814991 h 886329"/>
              <a:gd name="connsiteX965" fmla="*/ 1771331 w 12191627"/>
              <a:gd name="connsiteY965" fmla="*/ 823638 h 886329"/>
              <a:gd name="connsiteX966" fmla="*/ 1777091 w 12191627"/>
              <a:gd name="connsiteY966" fmla="*/ 825799 h 886329"/>
              <a:gd name="connsiteX967" fmla="*/ 1777091 w 12191627"/>
              <a:gd name="connsiteY967" fmla="*/ 832285 h 886329"/>
              <a:gd name="connsiteX968" fmla="*/ 1777091 w 12191627"/>
              <a:gd name="connsiteY968" fmla="*/ 845255 h 886329"/>
              <a:gd name="connsiteX969" fmla="*/ 1808773 w 12191627"/>
              <a:gd name="connsiteY969" fmla="*/ 845255 h 886329"/>
              <a:gd name="connsiteX970" fmla="*/ 1808773 w 12191627"/>
              <a:gd name="connsiteY970" fmla="*/ 810667 h 886329"/>
              <a:gd name="connsiteX971" fmla="*/ 1800133 w 12191627"/>
              <a:gd name="connsiteY971" fmla="*/ 810667 h 886329"/>
              <a:gd name="connsiteX972" fmla="*/ 1800133 w 12191627"/>
              <a:gd name="connsiteY972" fmla="*/ 806343 h 886329"/>
              <a:gd name="connsiteX973" fmla="*/ 1814534 w 12191627"/>
              <a:gd name="connsiteY973" fmla="*/ 806343 h 886329"/>
              <a:gd name="connsiteX974" fmla="*/ 1814534 w 12191627"/>
              <a:gd name="connsiteY974" fmla="*/ 789049 h 886329"/>
              <a:gd name="connsiteX975" fmla="*/ 1923982 w 12191627"/>
              <a:gd name="connsiteY975" fmla="*/ 789049 h 886329"/>
              <a:gd name="connsiteX976" fmla="*/ 1923982 w 12191627"/>
              <a:gd name="connsiteY976" fmla="*/ 806343 h 886329"/>
              <a:gd name="connsiteX977" fmla="*/ 1955664 w 12191627"/>
              <a:gd name="connsiteY977" fmla="*/ 804182 h 886329"/>
              <a:gd name="connsiteX978" fmla="*/ 1955664 w 12191627"/>
              <a:gd name="connsiteY978" fmla="*/ 786887 h 886329"/>
              <a:gd name="connsiteX979" fmla="*/ 1967185 w 12191627"/>
              <a:gd name="connsiteY979" fmla="*/ 786887 h 886329"/>
              <a:gd name="connsiteX980" fmla="*/ 1967185 w 12191627"/>
              <a:gd name="connsiteY980" fmla="*/ 756623 h 886329"/>
              <a:gd name="connsiteX981" fmla="*/ 1981586 w 12191627"/>
              <a:gd name="connsiteY981" fmla="*/ 756623 h 886329"/>
              <a:gd name="connsiteX982" fmla="*/ 1987346 w 12191627"/>
              <a:gd name="connsiteY982" fmla="*/ 754461 h 886329"/>
              <a:gd name="connsiteX983" fmla="*/ 2001747 w 12191627"/>
              <a:gd name="connsiteY983" fmla="*/ 754461 h 886329"/>
              <a:gd name="connsiteX984" fmla="*/ 2004628 w 12191627"/>
              <a:gd name="connsiteY984" fmla="*/ 756623 h 886329"/>
              <a:gd name="connsiteX985" fmla="*/ 2021909 w 12191627"/>
              <a:gd name="connsiteY985" fmla="*/ 756623 h 886329"/>
              <a:gd name="connsiteX986" fmla="*/ 2021909 w 12191627"/>
              <a:gd name="connsiteY986" fmla="*/ 786887 h 886329"/>
              <a:gd name="connsiteX987" fmla="*/ 2065112 w 12191627"/>
              <a:gd name="connsiteY987" fmla="*/ 786887 h 886329"/>
              <a:gd name="connsiteX988" fmla="*/ 2065112 w 12191627"/>
              <a:gd name="connsiteY988" fmla="*/ 773917 h 886329"/>
              <a:gd name="connsiteX989" fmla="*/ 2070872 w 12191627"/>
              <a:gd name="connsiteY989" fmla="*/ 773917 h 886329"/>
              <a:gd name="connsiteX990" fmla="*/ 2070872 w 12191627"/>
              <a:gd name="connsiteY990" fmla="*/ 786887 h 886329"/>
              <a:gd name="connsiteX991" fmla="*/ 2088154 w 12191627"/>
              <a:gd name="connsiteY991" fmla="*/ 786887 h 886329"/>
              <a:gd name="connsiteX992" fmla="*/ 2088154 w 12191627"/>
              <a:gd name="connsiteY992" fmla="*/ 648534 h 886329"/>
              <a:gd name="connsiteX993" fmla="*/ 2142878 w 12191627"/>
              <a:gd name="connsiteY993" fmla="*/ 648534 h 886329"/>
              <a:gd name="connsiteX994" fmla="*/ 2142878 w 12191627"/>
              <a:gd name="connsiteY994" fmla="*/ 637725 h 886329"/>
              <a:gd name="connsiteX995" fmla="*/ 2151518 w 12191627"/>
              <a:gd name="connsiteY995" fmla="*/ 637725 h 886329"/>
              <a:gd name="connsiteX996" fmla="*/ 2151518 w 12191627"/>
              <a:gd name="connsiteY996" fmla="*/ 644210 h 886329"/>
              <a:gd name="connsiteX997" fmla="*/ 2177440 w 12191627"/>
              <a:gd name="connsiteY997" fmla="*/ 644210 h 886329"/>
              <a:gd name="connsiteX998" fmla="*/ 2177440 w 12191627"/>
              <a:gd name="connsiteY998" fmla="*/ 637725 h 886329"/>
              <a:gd name="connsiteX999" fmla="*/ 2183201 w 12191627"/>
              <a:gd name="connsiteY999" fmla="*/ 637725 h 886329"/>
              <a:gd name="connsiteX1000" fmla="*/ 2183201 w 12191627"/>
              <a:gd name="connsiteY1000" fmla="*/ 652857 h 886329"/>
              <a:gd name="connsiteX1001" fmla="*/ 2191841 w 12191627"/>
              <a:gd name="connsiteY1001" fmla="*/ 652857 h 886329"/>
              <a:gd name="connsiteX1002" fmla="*/ 2191841 w 12191627"/>
              <a:gd name="connsiteY1002" fmla="*/ 665828 h 886329"/>
              <a:gd name="connsiteX1003" fmla="*/ 2223524 w 12191627"/>
              <a:gd name="connsiteY1003" fmla="*/ 665828 h 886329"/>
              <a:gd name="connsiteX1004" fmla="*/ 2223524 w 12191627"/>
              <a:gd name="connsiteY1004" fmla="*/ 698255 h 886329"/>
              <a:gd name="connsiteX1005" fmla="*/ 2226404 w 12191627"/>
              <a:gd name="connsiteY1005" fmla="*/ 698255 h 886329"/>
              <a:gd name="connsiteX1006" fmla="*/ 2226404 w 12191627"/>
              <a:gd name="connsiteY1006" fmla="*/ 676637 h 886329"/>
              <a:gd name="connsiteX1007" fmla="*/ 2240805 w 12191627"/>
              <a:gd name="connsiteY1007" fmla="*/ 676637 h 886329"/>
              <a:gd name="connsiteX1008" fmla="*/ 2240805 w 12191627"/>
              <a:gd name="connsiteY1008" fmla="*/ 713387 h 886329"/>
              <a:gd name="connsiteX1009" fmla="*/ 2284008 w 12191627"/>
              <a:gd name="connsiteY1009" fmla="*/ 713387 h 886329"/>
              <a:gd name="connsiteX1010" fmla="*/ 2284008 w 12191627"/>
              <a:gd name="connsiteY1010" fmla="*/ 700416 h 886329"/>
              <a:gd name="connsiteX1011" fmla="*/ 2301289 w 12191627"/>
              <a:gd name="connsiteY1011" fmla="*/ 700416 h 886329"/>
              <a:gd name="connsiteX1012" fmla="*/ 2301289 w 12191627"/>
              <a:gd name="connsiteY1012" fmla="*/ 717711 h 886329"/>
              <a:gd name="connsiteX1013" fmla="*/ 2307050 w 12191627"/>
              <a:gd name="connsiteY1013" fmla="*/ 717711 h 886329"/>
              <a:gd name="connsiteX1014" fmla="*/ 2307050 w 12191627"/>
              <a:gd name="connsiteY1014" fmla="*/ 700416 h 886329"/>
              <a:gd name="connsiteX1015" fmla="*/ 2327211 w 12191627"/>
              <a:gd name="connsiteY1015" fmla="*/ 700416 h 886329"/>
              <a:gd name="connsiteX1016" fmla="*/ 2327211 w 12191627"/>
              <a:gd name="connsiteY1016" fmla="*/ 661504 h 886329"/>
              <a:gd name="connsiteX1017" fmla="*/ 2338732 w 12191627"/>
              <a:gd name="connsiteY1017" fmla="*/ 661504 h 886329"/>
              <a:gd name="connsiteX1018" fmla="*/ 2353134 w 12191627"/>
              <a:gd name="connsiteY1018" fmla="*/ 618269 h 886329"/>
              <a:gd name="connsiteX1019" fmla="*/ 2367534 w 12191627"/>
              <a:gd name="connsiteY1019" fmla="*/ 618269 h 886329"/>
              <a:gd name="connsiteX1020" fmla="*/ 2384816 w 12191627"/>
              <a:gd name="connsiteY1020" fmla="*/ 661504 h 886329"/>
              <a:gd name="connsiteX1021" fmla="*/ 2396336 w 12191627"/>
              <a:gd name="connsiteY1021" fmla="*/ 661504 h 886329"/>
              <a:gd name="connsiteX1022" fmla="*/ 2396336 w 12191627"/>
              <a:gd name="connsiteY1022" fmla="*/ 726358 h 886329"/>
              <a:gd name="connsiteX1023" fmla="*/ 2404977 w 12191627"/>
              <a:gd name="connsiteY1023" fmla="*/ 726358 h 886329"/>
              <a:gd name="connsiteX1024" fmla="*/ 2404977 w 12191627"/>
              <a:gd name="connsiteY1024" fmla="*/ 771755 h 886329"/>
              <a:gd name="connsiteX1025" fmla="*/ 2410738 w 12191627"/>
              <a:gd name="connsiteY1025" fmla="*/ 771755 h 886329"/>
              <a:gd name="connsiteX1026" fmla="*/ 2410738 w 12191627"/>
              <a:gd name="connsiteY1026" fmla="*/ 756623 h 886329"/>
              <a:gd name="connsiteX1027" fmla="*/ 2419378 w 12191627"/>
              <a:gd name="connsiteY1027" fmla="*/ 767431 h 886329"/>
              <a:gd name="connsiteX1028" fmla="*/ 2428019 w 12191627"/>
              <a:gd name="connsiteY1028" fmla="*/ 767431 h 886329"/>
              <a:gd name="connsiteX1029" fmla="*/ 2428019 w 12191627"/>
              <a:gd name="connsiteY1029" fmla="*/ 680960 h 886329"/>
              <a:gd name="connsiteX1030" fmla="*/ 2468342 w 12191627"/>
              <a:gd name="connsiteY1030" fmla="*/ 680960 h 886329"/>
              <a:gd name="connsiteX1031" fmla="*/ 2485623 w 12191627"/>
              <a:gd name="connsiteY1031" fmla="*/ 696093 h 886329"/>
              <a:gd name="connsiteX1032" fmla="*/ 2485623 w 12191627"/>
              <a:gd name="connsiteY1032" fmla="*/ 680960 h 886329"/>
              <a:gd name="connsiteX1033" fmla="*/ 2488503 w 12191627"/>
              <a:gd name="connsiteY1033" fmla="*/ 680960 h 886329"/>
              <a:gd name="connsiteX1034" fmla="*/ 2488503 w 12191627"/>
              <a:gd name="connsiteY1034" fmla="*/ 678799 h 886329"/>
              <a:gd name="connsiteX1035" fmla="*/ 2502905 w 12191627"/>
              <a:gd name="connsiteY1035" fmla="*/ 678799 h 886329"/>
              <a:gd name="connsiteX1036" fmla="*/ 2502905 w 12191627"/>
              <a:gd name="connsiteY1036" fmla="*/ 655019 h 886329"/>
              <a:gd name="connsiteX1037" fmla="*/ 2511545 w 12191627"/>
              <a:gd name="connsiteY1037" fmla="*/ 655019 h 886329"/>
              <a:gd name="connsiteX1038" fmla="*/ 2511545 w 12191627"/>
              <a:gd name="connsiteY1038" fmla="*/ 642048 h 886329"/>
              <a:gd name="connsiteX1039" fmla="*/ 2514425 w 12191627"/>
              <a:gd name="connsiteY1039" fmla="*/ 642048 h 886329"/>
              <a:gd name="connsiteX1040" fmla="*/ 2514425 w 12191627"/>
              <a:gd name="connsiteY1040" fmla="*/ 618269 h 886329"/>
              <a:gd name="connsiteX1041" fmla="*/ 2537467 w 12191627"/>
              <a:gd name="connsiteY1041" fmla="*/ 618269 h 886329"/>
              <a:gd name="connsiteX1042" fmla="*/ 2537467 w 12191627"/>
              <a:gd name="connsiteY1042" fmla="*/ 588004 h 886329"/>
              <a:gd name="connsiteX1043" fmla="*/ 2548988 w 12191627"/>
              <a:gd name="connsiteY1043" fmla="*/ 588004 h 886329"/>
              <a:gd name="connsiteX1044" fmla="*/ 2548988 w 12191627"/>
              <a:gd name="connsiteY1044" fmla="*/ 581519 h 886329"/>
              <a:gd name="connsiteX1045" fmla="*/ 2557629 w 12191627"/>
              <a:gd name="connsiteY1045" fmla="*/ 581519 h 886329"/>
              <a:gd name="connsiteX1046" fmla="*/ 2557629 w 12191627"/>
              <a:gd name="connsiteY1046" fmla="*/ 551254 h 886329"/>
              <a:gd name="connsiteX1047" fmla="*/ 2563388 w 12191627"/>
              <a:gd name="connsiteY1047" fmla="*/ 551254 h 886329"/>
              <a:gd name="connsiteX1048" fmla="*/ 2563388 w 12191627"/>
              <a:gd name="connsiteY1048" fmla="*/ 542607 h 886329"/>
              <a:gd name="connsiteX1049" fmla="*/ 2572029 w 12191627"/>
              <a:gd name="connsiteY1049" fmla="*/ 542607 h 886329"/>
              <a:gd name="connsiteX1050" fmla="*/ 2572029 w 12191627"/>
              <a:gd name="connsiteY1050" fmla="*/ 512342 h 886329"/>
              <a:gd name="connsiteX1051" fmla="*/ 2609472 w 12191627"/>
              <a:gd name="connsiteY1051" fmla="*/ 512342 h 886329"/>
              <a:gd name="connsiteX1052" fmla="*/ 2609472 w 12191627"/>
              <a:gd name="connsiteY1052" fmla="*/ 499371 h 886329"/>
              <a:gd name="connsiteX1053" fmla="*/ 2652676 w 12191627"/>
              <a:gd name="connsiteY1053" fmla="*/ 499371 h 886329"/>
              <a:gd name="connsiteX1054" fmla="*/ 2652676 w 12191627"/>
              <a:gd name="connsiteY1054" fmla="*/ 490724 h 886329"/>
              <a:gd name="connsiteX1055" fmla="*/ 2678597 w 12191627"/>
              <a:gd name="connsiteY1055" fmla="*/ 490724 h 886329"/>
              <a:gd name="connsiteX1056" fmla="*/ 2678597 w 12191627"/>
              <a:gd name="connsiteY1056" fmla="*/ 499371 h 886329"/>
              <a:gd name="connsiteX1057" fmla="*/ 2684358 w 12191627"/>
              <a:gd name="connsiteY1057" fmla="*/ 499371 h 886329"/>
              <a:gd name="connsiteX1058" fmla="*/ 2684358 w 12191627"/>
              <a:gd name="connsiteY1058" fmla="*/ 495047 h 886329"/>
              <a:gd name="connsiteX1059" fmla="*/ 2698759 w 12191627"/>
              <a:gd name="connsiteY1059" fmla="*/ 495047 h 886329"/>
              <a:gd name="connsiteX1060" fmla="*/ 2698759 w 12191627"/>
              <a:gd name="connsiteY1060" fmla="*/ 499371 h 886329"/>
              <a:gd name="connsiteX1061" fmla="*/ 2707400 w 12191627"/>
              <a:gd name="connsiteY1061" fmla="*/ 499371 h 886329"/>
              <a:gd name="connsiteX1062" fmla="*/ 2707400 w 12191627"/>
              <a:gd name="connsiteY1062" fmla="*/ 490724 h 886329"/>
              <a:gd name="connsiteX1063" fmla="*/ 2727561 w 12191627"/>
              <a:gd name="connsiteY1063" fmla="*/ 490724 h 886329"/>
              <a:gd name="connsiteX1064" fmla="*/ 2727561 w 12191627"/>
              <a:gd name="connsiteY1064" fmla="*/ 499371 h 886329"/>
              <a:gd name="connsiteX1065" fmla="*/ 2759243 w 12191627"/>
              <a:gd name="connsiteY1065" fmla="*/ 499371 h 886329"/>
              <a:gd name="connsiteX1066" fmla="*/ 2759243 w 12191627"/>
              <a:gd name="connsiteY1066" fmla="*/ 514503 h 886329"/>
              <a:gd name="connsiteX1067" fmla="*/ 2779404 w 12191627"/>
              <a:gd name="connsiteY1067" fmla="*/ 514503 h 886329"/>
              <a:gd name="connsiteX1068" fmla="*/ 2779404 w 12191627"/>
              <a:gd name="connsiteY1068" fmla="*/ 596651 h 886329"/>
              <a:gd name="connsiteX1069" fmla="*/ 2788045 w 12191627"/>
              <a:gd name="connsiteY1069" fmla="*/ 596651 h 886329"/>
              <a:gd name="connsiteX1070" fmla="*/ 2788045 w 12191627"/>
              <a:gd name="connsiteY1070" fmla="*/ 564224 h 886329"/>
              <a:gd name="connsiteX1071" fmla="*/ 2842769 w 12191627"/>
              <a:gd name="connsiteY1071" fmla="*/ 564224 h 886329"/>
              <a:gd name="connsiteX1072" fmla="*/ 2842769 w 12191627"/>
              <a:gd name="connsiteY1072" fmla="*/ 596651 h 886329"/>
              <a:gd name="connsiteX1073" fmla="*/ 2848530 w 12191627"/>
              <a:gd name="connsiteY1073" fmla="*/ 596651 h 886329"/>
              <a:gd name="connsiteX1074" fmla="*/ 2848530 w 12191627"/>
              <a:gd name="connsiteY1074" fmla="*/ 683122 h 886329"/>
              <a:gd name="connsiteX1075" fmla="*/ 2857171 w 12191627"/>
              <a:gd name="connsiteY1075" fmla="*/ 680960 h 886329"/>
              <a:gd name="connsiteX1076" fmla="*/ 2860051 w 12191627"/>
              <a:gd name="connsiteY1076" fmla="*/ 611783 h 886329"/>
              <a:gd name="connsiteX1077" fmla="*/ 2862931 w 12191627"/>
              <a:gd name="connsiteY1077" fmla="*/ 680960 h 886329"/>
              <a:gd name="connsiteX1078" fmla="*/ 2871571 w 12191627"/>
              <a:gd name="connsiteY1078" fmla="*/ 683122 h 886329"/>
              <a:gd name="connsiteX1079" fmla="*/ 2880212 w 12191627"/>
              <a:gd name="connsiteY1079" fmla="*/ 724196 h 886329"/>
              <a:gd name="connsiteX1080" fmla="*/ 2903254 w 12191627"/>
              <a:gd name="connsiteY1080" fmla="*/ 735005 h 886329"/>
              <a:gd name="connsiteX1081" fmla="*/ 2903254 w 12191627"/>
              <a:gd name="connsiteY1081" fmla="*/ 717711 h 886329"/>
              <a:gd name="connsiteX1082" fmla="*/ 2911895 w 12191627"/>
              <a:gd name="connsiteY1082" fmla="*/ 717711 h 886329"/>
              <a:gd name="connsiteX1083" fmla="*/ 2911895 w 12191627"/>
              <a:gd name="connsiteY1083" fmla="*/ 706902 h 886329"/>
              <a:gd name="connsiteX1084" fmla="*/ 2981019 w 12191627"/>
              <a:gd name="connsiteY1084" fmla="*/ 706902 h 886329"/>
              <a:gd name="connsiteX1085" fmla="*/ 2981019 w 12191627"/>
              <a:gd name="connsiteY1085" fmla="*/ 711225 h 886329"/>
              <a:gd name="connsiteX1086" fmla="*/ 2989660 w 12191627"/>
              <a:gd name="connsiteY1086" fmla="*/ 711225 h 886329"/>
              <a:gd name="connsiteX1087" fmla="*/ 2989660 w 12191627"/>
              <a:gd name="connsiteY1087" fmla="*/ 698255 h 886329"/>
              <a:gd name="connsiteX1088" fmla="*/ 3001181 w 12191627"/>
              <a:gd name="connsiteY1088" fmla="*/ 698255 h 886329"/>
              <a:gd name="connsiteX1089" fmla="*/ 3001181 w 12191627"/>
              <a:gd name="connsiteY1089" fmla="*/ 713387 h 886329"/>
              <a:gd name="connsiteX1090" fmla="*/ 3006942 w 12191627"/>
              <a:gd name="connsiteY1090" fmla="*/ 713387 h 886329"/>
              <a:gd name="connsiteX1091" fmla="*/ 3006942 w 12191627"/>
              <a:gd name="connsiteY1091" fmla="*/ 696093 h 886329"/>
              <a:gd name="connsiteX1092" fmla="*/ 3021342 w 12191627"/>
              <a:gd name="connsiteY1092" fmla="*/ 696093 h 886329"/>
              <a:gd name="connsiteX1093" fmla="*/ 3021342 w 12191627"/>
              <a:gd name="connsiteY1093" fmla="*/ 687446 h 886329"/>
              <a:gd name="connsiteX1094" fmla="*/ 3047264 w 12191627"/>
              <a:gd name="connsiteY1094" fmla="*/ 687446 h 886329"/>
              <a:gd name="connsiteX1095" fmla="*/ 3047264 w 12191627"/>
              <a:gd name="connsiteY1095" fmla="*/ 665828 h 886329"/>
              <a:gd name="connsiteX1096" fmla="*/ 3055905 w 12191627"/>
              <a:gd name="connsiteY1096" fmla="*/ 663666 h 886329"/>
              <a:gd name="connsiteX1097" fmla="*/ 3055905 w 12191627"/>
              <a:gd name="connsiteY1097" fmla="*/ 659343 h 886329"/>
              <a:gd name="connsiteX1098" fmla="*/ 3078947 w 12191627"/>
              <a:gd name="connsiteY1098" fmla="*/ 659343 h 886329"/>
              <a:gd name="connsiteX1099" fmla="*/ 3078947 w 12191627"/>
              <a:gd name="connsiteY1099" fmla="*/ 646372 h 886329"/>
              <a:gd name="connsiteX1100" fmla="*/ 3090468 w 12191627"/>
              <a:gd name="connsiteY1100" fmla="*/ 646372 h 886329"/>
              <a:gd name="connsiteX1101" fmla="*/ 3090468 w 12191627"/>
              <a:gd name="connsiteY1101" fmla="*/ 607460 h 886329"/>
              <a:gd name="connsiteX1102" fmla="*/ 3110629 w 12191627"/>
              <a:gd name="connsiteY1102" fmla="*/ 607460 h 886329"/>
              <a:gd name="connsiteX1103" fmla="*/ 3110629 w 12191627"/>
              <a:gd name="connsiteY1103" fmla="*/ 603136 h 886329"/>
              <a:gd name="connsiteX1104" fmla="*/ 3122150 w 12191627"/>
              <a:gd name="connsiteY1104" fmla="*/ 603136 h 886329"/>
              <a:gd name="connsiteX1105" fmla="*/ 3122150 w 12191627"/>
              <a:gd name="connsiteY1105" fmla="*/ 555577 h 886329"/>
              <a:gd name="connsiteX1106" fmla="*/ 3148072 w 12191627"/>
              <a:gd name="connsiteY1106" fmla="*/ 555577 h 886329"/>
              <a:gd name="connsiteX1107" fmla="*/ 3148072 w 12191627"/>
              <a:gd name="connsiteY1107" fmla="*/ 536121 h 886329"/>
              <a:gd name="connsiteX1108" fmla="*/ 3197035 w 12191627"/>
              <a:gd name="connsiteY1108" fmla="*/ 536121 h 886329"/>
              <a:gd name="connsiteX1109" fmla="*/ 3197035 w 12191627"/>
              <a:gd name="connsiteY1109" fmla="*/ 557739 h 886329"/>
              <a:gd name="connsiteX1110" fmla="*/ 3234478 w 12191627"/>
              <a:gd name="connsiteY1110" fmla="*/ 557739 h 886329"/>
              <a:gd name="connsiteX1111" fmla="*/ 3234478 w 12191627"/>
              <a:gd name="connsiteY1111" fmla="*/ 605298 h 886329"/>
              <a:gd name="connsiteX1112" fmla="*/ 3251759 w 12191627"/>
              <a:gd name="connsiteY1112" fmla="*/ 605298 h 886329"/>
              <a:gd name="connsiteX1113" fmla="*/ 3251759 w 12191627"/>
              <a:gd name="connsiteY1113" fmla="*/ 711225 h 886329"/>
              <a:gd name="connsiteX1114" fmla="*/ 3260400 w 12191627"/>
              <a:gd name="connsiteY1114" fmla="*/ 711225 h 886329"/>
              <a:gd name="connsiteX1115" fmla="*/ 3271921 w 12191627"/>
              <a:gd name="connsiteY1115" fmla="*/ 683122 h 886329"/>
              <a:gd name="connsiteX1116" fmla="*/ 3280561 w 12191627"/>
              <a:gd name="connsiteY1116" fmla="*/ 696093 h 886329"/>
              <a:gd name="connsiteX1117" fmla="*/ 3277681 w 12191627"/>
              <a:gd name="connsiteY1117" fmla="*/ 696093 h 886329"/>
              <a:gd name="connsiteX1118" fmla="*/ 3277681 w 12191627"/>
              <a:gd name="connsiteY1118" fmla="*/ 711225 h 886329"/>
              <a:gd name="connsiteX1119" fmla="*/ 3289202 w 12191627"/>
              <a:gd name="connsiteY1119" fmla="*/ 711225 h 886329"/>
              <a:gd name="connsiteX1120" fmla="*/ 3289202 w 12191627"/>
              <a:gd name="connsiteY1120" fmla="*/ 743652 h 886329"/>
              <a:gd name="connsiteX1121" fmla="*/ 3300723 w 12191627"/>
              <a:gd name="connsiteY1121" fmla="*/ 743652 h 886329"/>
              <a:gd name="connsiteX1122" fmla="*/ 3300723 w 12191627"/>
              <a:gd name="connsiteY1122" fmla="*/ 767431 h 886329"/>
              <a:gd name="connsiteX1123" fmla="*/ 3320884 w 12191627"/>
              <a:gd name="connsiteY1123" fmla="*/ 767431 h 886329"/>
              <a:gd name="connsiteX1124" fmla="*/ 3320884 w 12191627"/>
              <a:gd name="connsiteY1124" fmla="*/ 758784 h 886329"/>
              <a:gd name="connsiteX1125" fmla="*/ 3343926 w 12191627"/>
              <a:gd name="connsiteY1125" fmla="*/ 758784 h 886329"/>
              <a:gd name="connsiteX1126" fmla="*/ 3343926 w 12191627"/>
              <a:gd name="connsiteY1126" fmla="*/ 735005 h 886329"/>
              <a:gd name="connsiteX1127" fmla="*/ 3398650 w 12191627"/>
              <a:gd name="connsiteY1127" fmla="*/ 735005 h 886329"/>
              <a:gd name="connsiteX1128" fmla="*/ 3398650 w 12191627"/>
              <a:gd name="connsiteY1128" fmla="*/ 741490 h 886329"/>
              <a:gd name="connsiteX1129" fmla="*/ 3404411 w 12191627"/>
              <a:gd name="connsiteY1129" fmla="*/ 741490 h 886329"/>
              <a:gd name="connsiteX1130" fmla="*/ 3404411 w 12191627"/>
              <a:gd name="connsiteY1130" fmla="*/ 743652 h 886329"/>
              <a:gd name="connsiteX1131" fmla="*/ 3407291 w 12191627"/>
              <a:gd name="connsiteY1131" fmla="*/ 743652 h 886329"/>
              <a:gd name="connsiteX1132" fmla="*/ 3407291 w 12191627"/>
              <a:gd name="connsiteY1132" fmla="*/ 735005 h 886329"/>
              <a:gd name="connsiteX1133" fmla="*/ 3418812 w 12191627"/>
              <a:gd name="connsiteY1133" fmla="*/ 735005 h 886329"/>
              <a:gd name="connsiteX1134" fmla="*/ 3418812 w 12191627"/>
              <a:gd name="connsiteY1134" fmla="*/ 752299 h 886329"/>
              <a:gd name="connsiteX1135" fmla="*/ 3427452 w 12191627"/>
              <a:gd name="connsiteY1135" fmla="*/ 752299 h 886329"/>
              <a:gd name="connsiteX1136" fmla="*/ 3427452 w 12191627"/>
              <a:gd name="connsiteY1136" fmla="*/ 743652 h 886329"/>
              <a:gd name="connsiteX1137" fmla="*/ 3438973 w 12191627"/>
              <a:gd name="connsiteY1137" fmla="*/ 743652 h 886329"/>
              <a:gd name="connsiteX1138" fmla="*/ 3438973 w 12191627"/>
              <a:gd name="connsiteY1138" fmla="*/ 719872 h 886329"/>
              <a:gd name="connsiteX1139" fmla="*/ 3482177 w 12191627"/>
              <a:gd name="connsiteY1139" fmla="*/ 719872 h 886329"/>
              <a:gd name="connsiteX1140" fmla="*/ 3482177 w 12191627"/>
              <a:gd name="connsiteY1140" fmla="*/ 726358 h 886329"/>
              <a:gd name="connsiteX1141" fmla="*/ 3490817 w 12191627"/>
              <a:gd name="connsiteY1141" fmla="*/ 726358 h 886329"/>
              <a:gd name="connsiteX1142" fmla="*/ 3490817 w 12191627"/>
              <a:gd name="connsiteY1142" fmla="*/ 713387 h 886329"/>
              <a:gd name="connsiteX1143" fmla="*/ 3513859 w 12191627"/>
              <a:gd name="connsiteY1143" fmla="*/ 713387 h 886329"/>
              <a:gd name="connsiteX1144" fmla="*/ 3513859 w 12191627"/>
              <a:gd name="connsiteY1144" fmla="*/ 687446 h 886329"/>
              <a:gd name="connsiteX1145" fmla="*/ 3534020 w 12191627"/>
              <a:gd name="connsiteY1145" fmla="*/ 687446 h 886329"/>
              <a:gd name="connsiteX1146" fmla="*/ 3534020 w 12191627"/>
              <a:gd name="connsiteY1146" fmla="*/ 696093 h 886329"/>
              <a:gd name="connsiteX1147" fmla="*/ 3545541 w 12191627"/>
              <a:gd name="connsiteY1147" fmla="*/ 696093 h 886329"/>
              <a:gd name="connsiteX1148" fmla="*/ 3545541 w 12191627"/>
              <a:gd name="connsiteY1148" fmla="*/ 672313 h 886329"/>
              <a:gd name="connsiteX1149" fmla="*/ 3565702 w 12191627"/>
              <a:gd name="connsiteY1149" fmla="*/ 672313 h 886329"/>
              <a:gd name="connsiteX1150" fmla="*/ 3565702 w 12191627"/>
              <a:gd name="connsiteY1150" fmla="*/ 687446 h 886329"/>
              <a:gd name="connsiteX1151" fmla="*/ 3597385 w 12191627"/>
              <a:gd name="connsiteY1151" fmla="*/ 687446 h 886329"/>
              <a:gd name="connsiteX1152" fmla="*/ 3597385 w 12191627"/>
              <a:gd name="connsiteY1152" fmla="*/ 678799 h 886329"/>
              <a:gd name="connsiteX1153" fmla="*/ 3620427 w 12191627"/>
              <a:gd name="connsiteY1153" fmla="*/ 678799 h 886329"/>
              <a:gd name="connsiteX1154" fmla="*/ 3620427 w 12191627"/>
              <a:gd name="connsiteY1154" fmla="*/ 687446 h 886329"/>
              <a:gd name="connsiteX1155" fmla="*/ 3629067 w 12191627"/>
              <a:gd name="connsiteY1155" fmla="*/ 687446 h 886329"/>
              <a:gd name="connsiteX1156" fmla="*/ 3629067 w 12191627"/>
              <a:gd name="connsiteY1156" fmla="*/ 702578 h 886329"/>
              <a:gd name="connsiteX1157" fmla="*/ 3640588 w 12191627"/>
              <a:gd name="connsiteY1157" fmla="*/ 702578 h 886329"/>
              <a:gd name="connsiteX1158" fmla="*/ 3640588 w 12191627"/>
              <a:gd name="connsiteY1158" fmla="*/ 713387 h 886329"/>
              <a:gd name="connsiteX1159" fmla="*/ 3703953 w 12191627"/>
              <a:gd name="connsiteY1159" fmla="*/ 713387 h 886329"/>
              <a:gd name="connsiteX1160" fmla="*/ 3703953 w 12191627"/>
              <a:gd name="connsiteY1160" fmla="*/ 743652 h 886329"/>
              <a:gd name="connsiteX1161" fmla="*/ 3726994 w 12191627"/>
              <a:gd name="connsiteY1161" fmla="*/ 743652 h 886329"/>
              <a:gd name="connsiteX1162" fmla="*/ 3726994 w 12191627"/>
              <a:gd name="connsiteY1162" fmla="*/ 735005 h 886329"/>
              <a:gd name="connsiteX1163" fmla="*/ 3790359 w 12191627"/>
              <a:gd name="connsiteY1163" fmla="*/ 735005 h 886329"/>
              <a:gd name="connsiteX1164" fmla="*/ 3790359 w 12191627"/>
              <a:gd name="connsiteY1164" fmla="*/ 724196 h 886329"/>
              <a:gd name="connsiteX1165" fmla="*/ 3801880 w 12191627"/>
              <a:gd name="connsiteY1165" fmla="*/ 719872 h 886329"/>
              <a:gd name="connsiteX1166" fmla="*/ 3801880 w 12191627"/>
              <a:gd name="connsiteY1166" fmla="*/ 687446 h 886329"/>
              <a:gd name="connsiteX1167" fmla="*/ 3822041 w 12191627"/>
              <a:gd name="connsiteY1167" fmla="*/ 687446 h 886329"/>
              <a:gd name="connsiteX1168" fmla="*/ 3830682 w 12191627"/>
              <a:gd name="connsiteY1168" fmla="*/ 706902 h 886329"/>
              <a:gd name="connsiteX1169" fmla="*/ 3833562 w 12191627"/>
              <a:gd name="connsiteY1169" fmla="*/ 700416 h 886329"/>
              <a:gd name="connsiteX1170" fmla="*/ 3850843 w 12191627"/>
              <a:gd name="connsiteY1170" fmla="*/ 698255 h 886329"/>
              <a:gd name="connsiteX1171" fmla="*/ 3847963 w 12191627"/>
              <a:gd name="connsiteY1171" fmla="*/ 609622 h 886329"/>
              <a:gd name="connsiteX1172" fmla="*/ 3865245 w 12191627"/>
              <a:gd name="connsiteY1172" fmla="*/ 611783 h 886329"/>
              <a:gd name="connsiteX1173" fmla="*/ 3865245 w 12191627"/>
              <a:gd name="connsiteY1173" fmla="*/ 471268 h 886329"/>
              <a:gd name="connsiteX1174" fmla="*/ 3891166 w 12191627"/>
              <a:gd name="connsiteY1174" fmla="*/ 471268 h 886329"/>
              <a:gd name="connsiteX1175" fmla="*/ 3891166 w 12191627"/>
              <a:gd name="connsiteY1175" fmla="*/ 356694 h 886329"/>
              <a:gd name="connsiteX1176" fmla="*/ 3896927 w 12191627"/>
              <a:gd name="connsiteY1176" fmla="*/ 350208 h 886329"/>
              <a:gd name="connsiteX1177" fmla="*/ 3896927 w 12191627"/>
              <a:gd name="connsiteY1177" fmla="*/ 326429 h 886329"/>
              <a:gd name="connsiteX1178" fmla="*/ 3919969 w 12191627"/>
              <a:gd name="connsiteY1178" fmla="*/ 326429 h 886329"/>
              <a:gd name="connsiteX1179" fmla="*/ 3974692 w 12191627"/>
              <a:gd name="connsiteY1179" fmla="*/ 246443 h 886329"/>
              <a:gd name="connsiteX1180" fmla="*/ 3977573 w 12191627"/>
              <a:gd name="connsiteY1180" fmla="*/ 0 h 8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12191627" h="886329">
                <a:moveTo>
                  <a:pt x="3977573" y="0"/>
                </a:moveTo>
                <a:cubicBezTo>
                  <a:pt x="3983333" y="246443"/>
                  <a:pt x="3983333" y="246443"/>
                  <a:pt x="3983333" y="246443"/>
                </a:cubicBezTo>
                <a:cubicBezTo>
                  <a:pt x="4035177" y="328590"/>
                  <a:pt x="4035177" y="328590"/>
                  <a:pt x="4035177" y="328590"/>
                </a:cubicBezTo>
                <a:cubicBezTo>
                  <a:pt x="4058219" y="328590"/>
                  <a:pt x="4058219" y="328590"/>
                  <a:pt x="4058219" y="328590"/>
                </a:cubicBezTo>
                <a:cubicBezTo>
                  <a:pt x="4058219" y="354532"/>
                  <a:pt x="4058219" y="354532"/>
                  <a:pt x="4058219" y="354532"/>
                </a:cubicBezTo>
                <a:cubicBezTo>
                  <a:pt x="4063979" y="356694"/>
                  <a:pt x="4063979" y="356694"/>
                  <a:pt x="4063979" y="356694"/>
                </a:cubicBezTo>
                <a:cubicBezTo>
                  <a:pt x="4063979" y="471268"/>
                  <a:pt x="4063979" y="471268"/>
                  <a:pt x="4063979" y="471268"/>
                </a:cubicBezTo>
                <a:cubicBezTo>
                  <a:pt x="4084140" y="471268"/>
                  <a:pt x="4084140" y="471268"/>
                  <a:pt x="4084140" y="471268"/>
                </a:cubicBezTo>
                <a:cubicBezTo>
                  <a:pt x="4084140" y="607460"/>
                  <a:pt x="4084140" y="607460"/>
                  <a:pt x="4084140" y="607460"/>
                </a:cubicBezTo>
                <a:cubicBezTo>
                  <a:pt x="4107182" y="607460"/>
                  <a:pt x="4107182" y="607460"/>
                  <a:pt x="4107182" y="607460"/>
                </a:cubicBezTo>
                <a:cubicBezTo>
                  <a:pt x="4107182" y="730681"/>
                  <a:pt x="4107182" y="730681"/>
                  <a:pt x="4107182" y="730681"/>
                </a:cubicBezTo>
                <a:cubicBezTo>
                  <a:pt x="4144625" y="728519"/>
                  <a:pt x="4144625" y="728519"/>
                  <a:pt x="4144625" y="728519"/>
                </a:cubicBezTo>
                <a:cubicBezTo>
                  <a:pt x="4150385" y="717711"/>
                  <a:pt x="4150385" y="717711"/>
                  <a:pt x="4150385" y="717711"/>
                </a:cubicBezTo>
                <a:cubicBezTo>
                  <a:pt x="4170547" y="715549"/>
                  <a:pt x="4170547" y="715549"/>
                  <a:pt x="4170547" y="715549"/>
                </a:cubicBezTo>
                <a:cubicBezTo>
                  <a:pt x="4176307" y="724196"/>
                  <a:pt x="4176307" y="724196"/>
                  <a:pt x="4176307" y="724196"/>
                </a:cubicBezTo>
                <a:cubicBezTo>
                  <a:pt x="4205110" y="724196"/>
                  <a:pt x="4205110" y="724196"/>
                  <a:pt x="4205110" y="724196"/>
                </a:cubicBezTo>
                <a:lnTo>
                  <a:pt x="4205110" y="748011"/>
                </a:lnTo>
                <a:lnTo>
                  <a:pt x="4207549" y="733701"/>
                </a:lnTo>
                <a:cubicBezTo>
                  <a:pt x="4209221" y="723894"/>
                  <a:pt x="4211449" y="710818"/>
                  <a:pt x="4214422" y="693383"/>
                </a:cubicBezTo>
                <a:cubicBezTo>
                  <a:pt x="4214422" y="693383"/>
                  <a:pt x="4214422" y="693383"/>
                  <a:pt x="4208477" y="688734"/>
                </a:cubicBezTo>
                <a:cubicBezTo>
                  <a:pt x="4208477" y="688734"/>
                  <a:pt x="4208477" y="688734"/>
                  <a:pt x="4208477" y="681760"/>
                </a:cubicBezTo>
                <a:cubicBezTo>
                  <a:pt x="4208477" y="681760"/>
                  <a:pt x="4208477" y="681760"/>
                  <a:pt x="4217393" y="677111"/>
                </a:cubicBezTo>
                <a:cubicBezTo>
                  <a:pt x="4217393" y="677111"/>
                  <a:pt x="4217393" y="677111"/>
                  <a:pt x="4220365" y="663163"/>
                </a:cubicBezTo>
                <a:cubicBezTo>
                  <a:pt x="4220365" y="663163"/>
                  <a:pt x="4220365" y="663163"/>
                  <a:pt x="4226310" y="677111"/>
                </a:cubicBezTo>
                <a:cubicBezTo>
                  <a:pt x="4226310" y="677111"/>
                  <a:pt x="4226310" y="677111"/>
                  <a:pt x="4232254" y="681760"/>
                </a:cubicBezTo>
                <a:cubicBezTo>
                  <a:pt x="4232254" y="681760"/>
                  <a:pt x="4232254" y="681760"/>
                  <a:pt x="4232254" y="691059"/>
                </a:cubicBezTo>
                <a:cubicBezTo>
                  <a:pt x="4232254" y="691059"/>
                  <a:pt x="4232254" y="691059"/>
                  <a:pt x="4226310" y="693383"/>
                </a:cubicBezTo>
                <a:cubicBezTo>
                  <a:pt x="4226310" y="693383"/>
                  <a:pt x="4226310" y="693383"/>
                  <a:pt x="4241170" y="760798"/>
                </a:cubicBezTo>
                <a:cubicBezTo>
                  <a:pt x="4241170" y="760798"/>
                  <a:pt x="4241170" y="760798"/>
                  <a:pt x="4253058" y="760798"/>
                </a:cubicBezTo>
                <a:cubicBezTo>
                  <a:pt x="4253058" y="760798"/>
                  <a:pt x="4253058" y="760798"/>
                  <a:pt x="4261974" y="793343"/>
                </a:cubicBezTo>
                <a:cubicBezTo>
                  <a:pt x="4261974" y="793343"/>
                  <a:pt x="4261974" y="793343"/>
                  <a:pt x="4306554" y="800317"/>
                </a:cubicBezTo>
                <a:cubicBezTo>
                  <a:pt x="4306554" y="800317"/>
                  <a:pt x="4306554" y="800317"/>
                  <a:pt x="4306554" y="760798"/>
                </a:cubicBezTo>
                <a:cubicBezTo>
                  <a:pt x="4306554" y="760798"/>
                  <a:pt x="4306554" y="760798"/>
                  <a:pt x="4380854" y="760798"/>
                </a:cubicBezTo>
                <a:cubicBezTo>
                  <a:pt x="4380854" y="760798"/>
                  <a:pt x="4380854" y="760798"/>
                  <a:pt x="4410575" y="777071"/>
                </a:cubicBezTo>
                <a:cubicBezTo>
                  <a:pt x="4410575" y="777071"/>
                  <a:pt x="4410575" y="777071"/>
                  <a:pt x="4425435" y="777071"/>
                </a:cubicBezTo>
                <a:cubicBezTo>
                  <a:pt x="4425435" y="777071"/>
                  <a:pt x="4425435" y="777071"/>
                  <a:pt x="4440295" y="760798"/>
                </a:cubicBezTo>
                <a:cubicBezTo>
                  <a:pt x="4440295" y="760798"/>
                  <a:pt x="4440295" y="760798"/>
                  <a:pt x="4461099" y="760798"/>
                </a:cubicBezTo>
                <a:cubicBezTo>
                  <a:pt x="4461099" y="760798"/>
                  <a:pt x="4461099" y="760798"/>
                  <a:pt x="4461099" y="825888"/>
                </a:cubicBezTo>
                <a:cubicBezTo>
                  <a:pt x="4461099" y="825888"/>
                  <a:pt x="4461099" y="825888"/>
                  <a:pt x="4472987" y="828213"/>
                </a:cubicBezTo>
                <a:cubicBezTo>
                  <a:pt x="4472987" y="828213"/>
                  <a:pt x="4472987" y="828213"/>
                  <a:pt x="4472987" y="818914"/>
                </a:cubicBezTo>
                <a:cubicBezTo>
                  <a:pt x="4472987" y="818914"/>
                  <a:pt x="4472987" y="818914"/>
                  <a:pt x="4505680" y="818914"/>
                </a:cubicBezTo>
                <a:cubicBezTo>
                  <a:pt x="4505680" y="818914"/>
                  <a:pt x="4505680" y="818914"/>
                  <a:pt x="4505680" y="721279"/>
                </a:cubicBezTo>
                <a:cubicBezTo>
                  <a:pt x="4505680" y="721279"/>
                  <a:pt x="4505680" y="721279"/>
                  <a:pt x="4508651" y="718955"/>
                </a:cubicBezTo>
                <a:cubicBezTo>
                  <a:pt x="4508651" y="718955"/>
                  <a:pt x="4508651" y="718955"/>
                  <a:pt x="4577007" y="718955"/>
                </a:cubicBezTo>
                <a:cubicBezTo>
                  <a:pt x="4577007" y="718955"/>
                  <a:pt x="4577007" y="718955"/>
                  <a:pt x="4577007" y="707331"/>
                </a:cubicBezTo>
                <a:cubicBezTo>
                  <a:pt x="4577007" y="707331"/>
                  <a:pt x="4577007" y="707331"/>
                  <a:pt x="4606728" y="707331"/>
                </a:cubicBezTo>
                <a:cubicBezTo>
                  <a:pt x="4606728" y="707331"/>
                  <a:pt x="4606728" y="707331"/>
                  <a:pt x="4606728" y="698033"/>
                </a:cubicBezTo>
                <a:cubicBezTo>
                  <a:pt x="4606728" y="698033"/>
                  <a:pt x="4606728" y="698033"/>
                  <a:pt x="4666168" y="698033"/>
                </a:cubicBezTo>
                <a:cubicBezTo>
                  <a:pt x="4666168" y="698033"/>
                  <a:pt x="4666168" y="698033"/>
                  <a:pt x="4666168" y="718955"/>
                </a:cubicBezTo>
                <a:cubicBezTo>
                  <a:pt x="4666168" y="718955"/>
                  <a:pt x="4666168" y="718955"/>
                  <a:pt x="4689944" y="728253"/>
                </a:cubicBezTo>
                <a:cubicBezTo>
                  <a:pt x="4689944" y="728253"/>
                  <a:pt x="4689944" y="728253"/>
                  <a:pt x="4689944" y="758474"/>
                </a:cubicBezTo>
                <a:cubicBezTo>
                  <a:pt x="4689944" y="758474"/>
                  <a:pt x="4689944" y="758474"/>
                  <a:pt x="4704804" y="763123"/>
                </a:cubicBezTo>
                <a:cubicBezTo>
                  <a:pt x="4704804" y="763123"/>
                  <a:pt x="4704804" y="763123"/>
                  <a:pt x="4704804" y="753824"/>
                </a:cubicBezTo>
                <a:cubicBezTo>
                  <a:pt x="4704804" y="753824"/>
                  <a:pt x="4704804" y="753824"/>
                  <a:pt x="4716692" y="753824"/>
                </a:cubicBezTo>
                <a:cubicBezTo>
                  <a:pt x="4716692" y="753824"/>
                  <a:pt x="4716692" y="753824"/>
                  <a:pt x="4716692" y="746850"/>
                </a:cubicBezTo>
                <a:cubicBezTo>
                  <a:pt x="4716692" y="746850"/>
                  <a:pt x="4716692" y="746850"/>
                  <a:pt x="4704804" y="746850"/>
                </a:cubicBezTo>
                <a:cubicBezTo>
                  <a:pt x="4704804" y="746850"/>
                  <a:pt x="4704804" y="746850"/>
                  <a:pt x="4704804" y="737552"/>
                </a:cubicBezTo>
                <a:cubicBezTo>
                  <a:pt x="4704804" y="737552"/>
                  <a:pt x="4704804" y="737552"/>
                  <a:pt x="4716692" y="737552"/>
                </a:cubicBezTo>
                <a:cubicBezTo>
                  <a:pt x="4716692" y="737552"/>
                  <a:pt x="4716692" y="737552"/>
                  <a:pt x="4716692" y="728253"/>
                </a:cubicBezTo>
                <a:cubicBezTo>
                  <a:pt x="4716692" y="728253"/>
                  <a:pt x="4716692" y="728253"/>
                  <a:pt x="4704804" y="728253"/>
                </a:cubicBezTo>
                <a:cubicBezTo>
                  <a:pt x="4704804" y="728253"/>
                  <a:pt x="4704804" y="728253"/>
                  <a:pt x="4704804" y="718955"/>
                </a:cubicBezTo>
                <a:cubicBezTo>
                  <a:pt x="4704804" y="718955"/>
                  <a:pt x="4704804" y="718955"/>
                  <a:pt x="4716692" y="718955"/>
                </a:cubicBezTo>
                <a:cubicBezTo>
                  <a:pt x="4716692" y="718955"/>
                  <a:pt x="4716692" y="718955"/>
                  <a:pt x="4716692" y="711981"/>
                </a:cubicBezTo>
                <a:cubicBezTo>
                  <a:pt x="4716692" y="711981"/>
                  <a:pt x="4716692" y="711981"/>
                  <a:pt x="4704804" y="711981"/>
                </a:cubicBezTo>
                <a:cubicBezTo>
                  <a:pt x="4704804" y="711981"/>
                  <a:pt x="4704804" y="711981"/>
                  <a:pt x="4704804" y="702682"/>
                </a:cubicBezTo>
                <a:cubicBezTo>
                  <a:pt x="4704804" y="702682"/>
                  <a:pt x="4704804" y="702682"/>
                  <a:pt x="4716692" y="702682"/>
                </a:cubicBezTo>
                <a:cubicBezTo>
                  <a:pt x="4716692" y="702682"/>
                  <a:pt x="4716692" y="702682"/>
                  <a:pt x="4716692" y="693383"/>
                </a:cubicBezTo>
                <a:cubicBezTo>
                  <a:pt x="4716692" y="693383"/>
                  <a:pt x="4716692" y="693383"/>
                  <a:pt x="4704804" y="693383"/>
                </a:cubicBezTo>
                <a:cubicBezTo>
                  <a:pt x="4704804" y="693383"/>
                  <a:pt x="4704804" y="693383"/>
                  <a:pt x="4704804" y="686409"/>
                </a:cubicBezTo>
                <a:cubicBezTo>
                  <a:pt x="4704804" y="686409"/>
                  <a:pt x="4704804" y="686409"/>
                  <a:pt x="4716692" y="686409"/>
                </a:cubicBezTo>
                <a:cubicBezTo>
                  <a:pt x="4716692" y="686409"/>
                  <a:pt x="4716692" y="686409"/>
                  <a:pt x="4716692" y="677111"/>
                </a:cubicBezTo>
                <a:cubicBezTo>
                  <a:pt x="4716692" y="677111"/>
                  <a:pt x="4716692" y="677111"/>
                  <a:pt x="4704804" y="677111"/>
                </a:cubicBezTo>
                <a:cubicBezTo>
                  <a:pt x="4704804" y="677111"/>
                  <a:pt x="4704804" y="677111"/>
                  <a:pt x="4704804" y="667812"/>
                </a:cubicBezTo>
                <a:cubicBezTo>
                  <a:pt x="4704804" y="667812"/>
                  <a:pt x="4704804" y="667812"/>
                  <a:pt x="4716692" y="667812"/>
                </a:cubicBezTo>
                <a:cubicBezTo>
                  <a:pt x="4716692" y="667812"/>
                  <a:pt x="4716692" y="667812"/>
                  <a:pt x="4716692" y="658514"/>
                </a:cubicBezTo>
                <a:cubicBezTo>
                  <a:pt x="4716692" y="658514"/>
                  <a:pt x="4716692" y="658514"/>
                  <a:pt x="4704804" y="658514"/>
                </a:cubicBezTo>
                <a:cubicBezTo>
                  <a:pt x="4704804" y="658514"/>
                  <a:pt x="4704804" y="658514"/>
                  <a:pt x="4704804" y="651540"/>
                </a:cubicBezTo>
                <a:cubicBezTo>
                  <a:pt x="4704804" y="651540"/>
                  <a:pt x="4704804" y="651540"/>
                  <a:pt x="4716692" y="651540"/>
                </a:cubicBezTo>
                <a:cubicBezTo>
                  <a:pt x="4716692" y="651540"/>
                  <a:pt x="4716692" y="651540"/>
                  <a:pt x="4716692" y="642241"/>
                </a:cubicBezTo>
                <a:cubicBezTo>
                  <a:pt x="4716692" y="642241"/>
                  <a:pt x="4716692" y="642241"/>
                  <a:pt x="4704804" y="642241"/>
                </a:cubicBezTo>
                <a:cubicBezTo>
                  <a:pt x="4704804" y="642241"/>
                  <a:pt x="4704804" y="642241"/>
                  <a:pt x="4704804" y="632943"/>
                </a:cubicBezTo>
                <a:cubicBezTo>
                  <a:pt x="4704804" y="632943"/>
                  <a:pt x="4704804" y="632943"/>
                  <a:pt x="4716692" y="632943"/>
                </a:cubicBezTo>
                <a:cubicBezTo>
                  <a:pt x="4716692" y="632943"/>
                  <a:pt x="4716692" y="632943"/>
                  <a:pt x="4716692" y="625969"/>
                </a:cubicBezTo>
                <a:cubicBezTo>
                  <a:pt x="4716692" y="625969"/>
                  <a:pt x="4716692" y="625969"/>
                  <a:pt x="4704804" y="625969"/>
                </a:cubicBezTo>
                <a:cubicBezTo>
                  <a:pt x="4704804" y="625969"/>
                  <a:pt x="4704804" y="625969"/>
                  <a:pt x="4704804" y="616670"/>
                </a:cubicBezTo>
                <a:cubicBezTo>
                  <a:pt x="4704804" y="616670"/>
                  <a:pt x="4704804" y="616670"/>
                  <a:pt x="4716692" y="616670"/>
                </a:cubicBezTo>
                <a:cubicBezTo>
                  <a:pt x="4716692" y="616670"/>
                  <a:pt x="4716692" y="616670"/>
                  <a:pt x="4716692" y="607371"/>
                </a:cubicBezTo>
                <a:cubicBezTo>
                  <a:pt x="4716692" y="607371"/>
                  <a:pt x="4716692" y="607371"/>
                  <a:pt x="4704804" y="607371"/>
                </a:cubicBezTo>
                <a:cubicBezTo>
                  <a:pt x="4704804" y="607371"/>
                  <a:pt x="4704804" y="607371"/>
                  <a:pt x="4704804" y="598073"/>
                </a:cubicBezTo>
                <a:cubicBezTo>
                  <a:pt x="4704804" y="598073"/>
                  <a:pt x="4704804" y="598073"/>
                  <a:pt x="4716692" y="598073"/>
                </a:cubicBezTo>
                <a:cubicBezTo>
                  <a:pt x="4716692" y="598073"/>
                  <a:pt x="4716692" y="598073"/>
                  <a:pt x="4716692" y="591099"/>
                </a:cubicBezTo>
                <a:cubicBezTo>
                  <a:pt x="4716692" y="591099"/>
                  <a:pt x="4716692" y="591099"/>
                  <a:pt x="4704804" y="591099"/>
                </a:cubicBezTo>
                <a:cubicBezTo>
                  <a:pt x="4704804" y="591099"/>
                  <a:pt x="4704804" y="591099"/>
                  <a:pt x="4704804" y="581800"/>
                </a:cubicBezTo>
                <a:cubicBezTo>
                  <a:pt x="4704804" y="581800"/>
                  <a:pt x="4704804" y="581800"/>
                  <a:pt x="4716692" y="581800"/>
                </a:cubicBezTo>
                <a:cubicBezTo>
                  <a:pt x="4716692" y="581800"/>
                  <a:pt x="4716692" y="581800"/>
                  <a:pt x="4716692" y="572502"/>
                </a:cubicBezTo>
                <a:cubicBezTo>
                  <a:pt x="4716692" y="572502"/>
                  <a:pt x="4716692" y="572502"/>
                  <a:pt x="4704804" y="572502"/>
                </a:cubicBezTo>
                <a:cubicBezTo>
                  <a:pt x="4704804" y="572502"/>
                  <a:pt x="4704804" y="572502"/>
                  <a:pt x="4704804" y="563203"/>
                </a:cubicBezTo>
                <a:cubicBezTo>
                  <a:pt x="4704804" y="563203"/>
                  <a:pt x="4704804" y="563203"/>
                  <a:pt x="4716692" y="563203"/>
                </a:cubicBezTo>
                <a:cubicBezTo>
                  <a:pt x="4716692" y="563203"/>
                  <a:pt x="4716692" y="563203"/>
                  <a:pt x="4716692" y="556229"/>
                </a:cubicBezTo>
                <a:cubicBezTo>
                  <a:pt x="4716692" y="556229"/>
                  <a:pt x="4716692" y="556229"/>
                  <a:pt x="4704804" y="556229"/>
                </a:cubicBezTo>
                <a:cubicBezTo>
                  <a:pt x="4704804" y="556229"/>
                  <a:pt x="4704804" y="556229"/>
                  <a:pt x="4704804" y="546931"/>
                </a:cubicBezTo>
                <a:cubicBezTo>
                  <a:pt x="4704804" y="546931"/>
                  <a:pt x="4704804" y="546931"/>
                  <a:pt x="4716692" y="546931"/>
                </a:cubicBezTo>
                <a:cubicBezTo>
                  <a:pt x="4716692" y="546931"/>
                  <a:pt x="4716692" y="546931"/>
                  <a:pt x="4704804" y="532983"/>
                </a:cubicBezTo>
                <a:cubicBezTo>
                  <a:pt x="4704804" y="532983"/>
                  <a:pt x="4704804" y="532983"/>
                  <a:pt x="4704804" y="495788"/>
                </a:cubicBezTo>
                <a:cubicBezTo>
                  <a:pt x="4704804" y="495788"/>
                  <a:pt x="4704804" y="495788"/>
                  <a:pt x="4903929" y="495788"/>
                </a:cubicBezTo>
                <a:cubicBezTo>
                  <a:pt x="4903929" y="495788"/>
                  <a:pt x="4903929" y="495788"/>
                  <a:pt x="4921761" y="516710"/>
                </a:cubicBezTo>
                <a:cubicBezTo>
                  <a:pt x="4921761" y="516710"/>
                  <a:pt x="4921761" y="516710"/>
                  <a:pt x="4921761" y="563203"/>
                </a:cubicBezTo>
                <a:cubicBezTo>
                  <a:pt x="4921761" y="563203"/>
                  <a:pt x="4921761" y="563203"/>
                  <a:pt x="4909873" y="563203"/>
                </a:cubicBezTo>
                <a:cubicBezTo>
                  <a:pt x="4909873" y="563203"/>
                  <a:pt x="4909873" y="563203"/>
                  <a:pt x="4909873" y="572502"/>
                </a:cubicBezTo>
                <a:cubicBezTo>
                  <a:pt x="4909873" y="572502"/>
                  <a:pt x="4909873" y="572502"/>
                  <a:pt x="4921761" y="572502"/>
                </a:cubicBezTo>
                <a:cubicBezTo>
                  <a:pt x="4921761" y="572502"/>
                  <a:pt x="4921761" y="572502"/>
                  <a:pt x="4921761" y="581800"/>
                </a:cubicBezTo>
                <a:cubicBezTo>
                  <a:pt x="4921761" y="581800"/>
                  <a:pt x="4921761" y="581800"/>
                  <a:pt x="4909873" y="581800"/>
                </a:cubicBezTo>
                <a:cubicBezTo>
                  <a:pt x="4909873" y="581800"/>
                  <a:pt x="4909873" y="581800"/>
                  <a:pt x="4909873" y="591099"/>
                </a:cubicBezTo>
                <a:cubicBezTo>
                  <a:pt x="4909873" y="591099"/>
                  <a:pt x="4909873" y="591099"/>
                  <a:pt x="4921761" y="591099"/>
                </a:cubicBezTo>
                <a:cubicBezTo>
                  <a:pt x="4921761" y="591099"/>
                  <a:pt x="4921761" y="591099"/>
                  <a:pt x="4921761" y="598073"/>
                </a:cubicBezTo>
                <a:cubicBezTo>
                  <a:pt x="4921761" y="598073"/>
                  <a:pt x="4921761" y="598073"/>
                  <a:pt x="4909873" y="598073"/>
                </a:cubicBezTo>
                <a:cubicBezTo>
                  <a:pt x="4909873" y="598073"/>
                  <a:pt x="4909873" y="598073"/>
                  <a:pt x="4909873" y="607371"/>
                </a:cubicBezTo>
                <a:cubicBezTo>
                  <a:pt x="4909873" y="607371"/>
                  <a:pt x="4909873" y="607371"/>
                  <a:pt x="4921761" y="607371"/>
                </a:cubicBezTo>
                <a:cubicBezTo>
                  <a:pt x="4921761" y="607371"/>
                  <a:pt x="4921761" y="607371"/>
                  <a:pt x="4921761" y="616670"/>
                </a:cubicBezTo>
                <a:cubicBezTo>
                  <a:pt x="4921761" y="616670"/>
                  <a:pt x="4921761" y="616670"/>
                  <a:pt x="4909873" y="616670"/>
                </a:cubicBezTo>
                <a:cubicBezTo>
                  <a:pt x="4909873" y="616670"/>
                  <a:pt x="4909873" y="616670"/>
                  <a:pt x="4909873" y="625969"/>
                </a:cubicBezTo>
                <a:cubicBezTo>
                  <a:pt x="4909873" y="625969"/>
                  <a:pt x="4909873" y="625969"/>
                  <a:pt x="4921761" y="625969"/>
                </a:cubicBezTo>
                <a:cubicBezTo>
                  <a:pt x="4921761" y="625969"/>
                  <a:pt x="4921761" y="625969"/>
                  <a:pt x="4921761" y="632943"/>
                </a:cubicBezTo>
                <a:cubicBezTo>
                  <a:pt x="4921761" y="632943"/>
                  <a:pt x="4921761" y="632943"/>
                  <a:pt x="4909873" y="632943"/>
                </a:cubicBezTo>
                <a:cubicBezTo>
                  <a:pt x="4909873" y="632943"/>
                  <a:pt x="4909873" y="632943"/>
                  <a:pt x="4909873" y="642241"/>
                </a:cubicBezTo>
                <a:cubicBezTo>
                  <a:pt x="4909873" y="642241"/>
                  <a:pt x="4909873" y="642241"/>
                  <a:pt x="4921761" y="642241"/>
                </a:cubicBezTo>
                <a:cubicBezTo>
                  <a:pt x="4921761" y="642241"/>
                  <a:pt x="4921761" y="642241"/>
                  <a:pt x="4921761" y="651540"/>
                </a:cubicBezTo>
                <a:cubicBezTo>
                  <a:pt x="4921761" y="651540"/>
                  <a:pt x="4921761" y="651540"/>
                  <a:pt x="4909873" y="651540"/>
                </a:cubicBezTo>
                <a:cubicBezTo>
                  <a:pt x="4909873" y="651540"/>
                  <a:pt x="4909873" y="651540"/>
                  <a:pt x="4909873" y="658514"/>
                </a:cubicBezTo>
                <a:cubicBezTo>
                  <a:pt x="4909873" y="658514"/>
                  <a:pt x="4909873" y="658514"/>
                  <a:pt x="4921761" y="658514"/>
                </a:cubicBezTo>
                <a:cubicBezTo>
                  <a:pt x="4921761" y="658514"/>
                  <a:pt x="4921761" y="658514"/>
                  <a:pt x="4921761" y="667812"/>
                </a:cubicBezTo>
                <a:cubicBezTo>
                  <a:pt x="4921761" y="667812"/>
                  <a:pt x="4921761" y="667812"/>
                  <a:pt x="4909873" y="667812"/>
                </a:cubicBezTo>
                <a:cubicBezTo>
                  <a:pt x="4909873" y="667812"/>
                  <a:pt x="4909873" y="667812"/>
                  <a:pt x="4909873" y="677111"/>
                </a:cubicBezTo>
                <a:cubicBezTo>
                  <a:pt x="4909873" y="677111"/>
                  <a:pt x="4909873" y="677111"/>
                  <a:pt x="4921761" y="677111"/>
                </a:cubicBezTo>
                <a:cubicBezTo>
                  <a:pt x="4921761" y="677111"/>
                  <a:pt x="4921761" y="677111"/>
                  <a:pt x="4921761" y="686409"/>
                </a:cubicBezTo>
                <a:cubicBezTo>
                  <a:pt x="4921761" y="686409"/>
                  <a:pt x="4921761" y="686409"/>
                  <a:pt x="4909873" y="686409"/>
                </a:cubicBezTo>
                <a:cubicBezTo>
                  <a:pt x="4909873" y="686409"/>
                  <a:pt x="4909873" y="686409"/>
                  <a:pt x="4909873" y="693383"/>
                </a:cubicBezTo>
                <a:cubicBezTo>
                  <a:pt x="4909873" y="693383"/>
                  <a:pt x="4909873" y="693383"/>
                  <a:pt x="4921761" y="693383"/>
                </a:cubicBezTo>
                <a:cubicBezTo>
                  <a:pt x="4921761" y="693383"/>
                  <a:pt x="4921761" y="693383"/>
                  <a:pt x="4921761" y="702682"/>
                </a:cubicBezTo>
                <a:cubicBezTo>
                  <a:pt x="4921761" y="702682"/>
                  <a:pt x="4921761" y="702682"/>
                  <a:pt x="4909873" y="702682"/>
                </a:cubicBezTo>
                <a:cubicBezTo>
                  <a:pt x="4909873" y="702682"/>
                  <a:pt x="4909873" y="702682"/>
                  <a:pt x="4909873" y="711981"/>
                </a:cubicBezTo>
                <a:cubicBezTo>
                  <a:pt x="4909873" y="711981"/>
                  <a:pt x="4909873" y="711981"/>
                  <a:pt x="4921761" y="711981"/>
                </a:cubicBezTo>
                <a:cubicBezTo>
                  <a:pt x="4921761" y="711981"/>
                  <a:pt x="4921761" y="711981"/>
                  <a:pt x="4921761" y="718955"/>
                </a:cubicBezTo>
                <a:cubicBezTo>
                  <a:pt x="4921761" y="718955"/>
                  <a:pt x="4921761" y="718955"/>
                  <a:pt x="4909873" y="718955"/>
                </a:cubicBezTo>
                <a:cubicBezTo>
                  <a:pt x="4909873" y="718955"/>
                  <a:pt x="4909873" y="718955"/>
                  <a:pt x="4909873" y="728253"/>
                </a:cubicBezTo>
                <a:cubicBezTo>
                  <a:pt x="4909873" y="728253"/>
                  <a:pt x="4909873" y="728253"/>
                  <a:pt x="4921761" y="728253"/>
                </a:cubicBezTo>
                <a:cubicBezTo>
                  <a:pt x="4921761" y="728253"/>
                  <a:pt x="4921761" y="728253"/>
                  <a:pt x="4921761" y="737552"/>
                </a:cubicBezTo>
                <a:cubicBezTo>
                  <a:pt x="4921761" y="737552"/>
                  <a:pt x="4921761" y="737552"/>
                  <a:pt x="4909873" y="737552"/>
                </a:cubicBezTo>
                <a:cubicBezTo>
                  <a:pt x="4909873" y="737552"/>
                  <a:pt x="4909873" y="737552"/>
                  <a:pt x="4909873" y="746850"/>
                </a:cubicBezTo>
                <a:cubicBezTo>
                  <a:pt x="4909873" y="746850"/>
                  <a:pt x="4909873" y="746850"/>
                  <a:pt x="4921761" y="746850"/>
                </a:cubicBezTo>
                <a:cubicBezTo>
                  <a:pt x="4921761" y="746850"/>
                  <a:pt x="4921761" y="746850"/>
                  <a:pt x="4921761" y="753824"/>
                </a:cubicBezTo>
                <a:cubicBezTo>
                  <a:pt x="4921761" y="753824"/>
                  <a:pt x="4921761" y="753824"/>
                  <a:pt x="4909873" y="753824"/>
                </a:cubicBezTo>
                <a:cubicBezTo>
                  <a:pt x="4909873" y="753824"/>
                  <a:pt x="4909873" y="753824"/>
                  <a:pt x="4909873" y="763123"/>
                </a:cubicBezTo>
                <a:cubicBezTo>
                  <a:pt x="4909873" y="763123"/>
                  <a:pt x="4909873" y="763123"/>
                  <a:pt x="4942565" y="784045"/>
                </a:cubicBezTo>
                <a:cubicBezTo>
                  <a:pt x="4942565" y="784045"/>
                  <a:pt x="4942565" y="784045"/>
                  <a:pt x="4942565" y="788694"/>
                </a:cubicBezTo>
                <a:cubicBezTo>
                  <a:pt x="4942565" y="788694"/>
                  <a:pt x="4942565" y="788694"/>
                  <a:pt x="4930677" y="788694"/>
                </a:cubicBezTo>
                <a:cubicBezTo>
                  <a:pt x="4930677" y="788694"/>
                  <a:pt x="4930677" y="788694"/>
                  <a:pt x="4930677" y="814265"/>
                </a:cubicBezTo>
                <a:cubicBezTo>
                  <a:pt x="4930677" y="814265"/>
                  <a:pt x="4930677" y="814265"/>
                  <a:pt x="4942565" y="814265"/>
                </a:cubicBezTo>
                <a:cubicBezTo>
                  <a:pt x="4942565" y="814265"/>
                  <a:pt x="4942565" y="814265"/>
                  <a:pt x="4942565" y="802642"/>
                </a:cubicBezTo>
                <a:cubicBezTo>
                  <a:pt x="4942565" y="802642"/>
                  <a:pt x="4942565" y="802642"/>
                  <a:pt x="4954454" y="797993"/>
                </a:cubicBezTo>
                <a:cubicBezTo>
                  <a:pt x="4954454" y="797993"/>
                  <a:pt x="4954454" y="797993"/>
                  <a:pt x="4975258" y="797993"/>
                </a:cubicBezTo>
                <a:cubicBezTo>
                  <a:pt x="4975258" y="797993"/>
                  <a:pt x="4975258" y="797993"/>
                  <a:pt x="4975258" y="807291"/>
                </a:cubicBezTo>
                <a:cubicBezTo>
                  <a:pt x="4975258" y="807291"/>
                  <a:pt x="4975258" y="807291"/>
                  <a:pt x="4993090" y="807291"/>
                </a:cubicBezTo>
                <a:cubicBezTo>
                  <a:pt x="4993090" y="807291"/>
                  <a:pt x="4993090" y="807291"/>
                  <a:pt x="4993090" y="811940"/>
                </a:cubicBezTo>
                <a:cubicBezTo>
                  <a:pt x="4993090" y="811940"/>
                  <a:pt x="4993090" y="811940"/>
                  <a:pt x="5004978" y="811940"/>
                </a:cubicBezTo>
                <a:cubicBezTo>
                  <a:pt x="5004978" y="811940"/>
                  <a:pt x="5004978" y="811940"/>
                  <a:pt x="5037670" y="844486"/>
                </a:cubicBezTo>
                <a:cubicBezTo>
                  <a:pt x="5037670" y="844486"/>
                  <a:pt x="5037670" y="844486"/>
                  <a:pt x="5037670" y="879355"/>
                </a:cubicBezTo>
                <a:cubicBezTo>
                  <a:pt x="5037670" y="879355"/>
                  <a:pt x="5037670" y="879355"/>
                  <a:pt x="5049558" y="879355"/>
                </a:cubicBezTo>
                <a:cubicBezTo>
                  <a:pt x="5049558" y="879355"/>
                  <a:pt x="5049558" y="879355"/>
                  <a:pt x="5049558" y="863083"/>
                </a:cubicBezTo>
                <a:cubicBezTo>
                  <a:pt x="5049558" y="863083"/>
                  <a:pt x="5049558" y="863083"/>
                  <a:pt x="5058474" y="863083"/>
                </a:cubicBezTo>
                <a:cubicBezTo>
                  <a:pt x="5058474" y="863083"/>
                  <a:pt x="5058474" y="863083"/>
                  <a:pt x="5058474" y="872381"/>
                </a:cubicBezTo>
                <a:cubicBezTo>
                  <a:pt x="5058474" y="872381"/>
                  <a:pt x="5058474" y="872381"/>
                  <a:pt x="5064418" y="872381"/>
                </a:cubicBezTo>
                <a:cubicBezTo>
                  <a:pt x="5064418" y="872381"/>
                  <a:pt x="5064418" y="872381"/>
                  <a:pt x="5064418" y="874706"/>
                </a:cubicBezTo>
                <a:cubicBezTo>
                  <a:pt x="5064418" y="874706"/>
                  <a:pt x="5064418" y="874706"/>
                  <a:pt x="5070363" y="874706"/>
                </a:cubicBezTo>
                <a:cubicBezTo>
                  <a:pt x="5070363" y="874706"/>
                  <a:pt x="5070363" y="874706"/>
                  <a:pt x="5070363" y="823564"/>
                </a:cubicBezTo>
                <a:cubicBezTo>
                  <a:pt x="5070363" y="823564"/>
                  <a:pt x="5070363" y="823564"/>
                  <a:pt x="5120886" y="823564"/>
                </a:cubicBezTo>
                <a:cubicBezTo>
                  <a:pt x="5120886" y="823564"/>
                  <a:pt x="5120886" y="823564"/>
                  <a:pt x="5120886" y="749175"/>
                </a:cubicBezTo>
                <a:cubicBezTo>
                  <a:pt x="5120886" y="749175"/>
                  <a:pt x="5120886" y="749175"/>
                  <a:pt x="5168439" y="749175"/>
                </a:cubicBezTo>
                <a:cubicBezTo>
                  <a:pt x="5168439" y="749175"/>
                  <a:pt x="5168439" y="749175"/>
                  <a:pt x="5168439" y="742201"/>
                </a:cubicBezTo>
                <a:cubicBezTo>
                  <a:pt x="5168439" y="742201"/>
                  <a:pt x="5168439" y="742201"/>
                  <a:pt x="5198159" y="742201"/>
                </a:cubicBezTo>
                <a:cubicBezTo>
                  <a:pt x="5198159" y="742201"/>
                  <a:pt x="5198159" y="742201"/>
                  <a:pt x="5198159" y="702682"/>
                </a:cubicBezTo>
                <a:cubicBezTo>
                  <a:pt x="5198159" y="702682"/>
                  <a:pt x="5198159" y="702682"/>
                  <a:pt x="5192215" y="702682"/>
                </a:cubicBezTo>
                <a:cubicBezTo>
                  <a:pt x="5192215" y="702682"/>
                  <a:pt x="5192215" y="702682"/>
                  <a:pt x="5192215" y="688734"/>
                </a:cubicBezTo>
                <a:cubicBezTo>
                  <a:pt x="5192215" y="688734"/>
                  <a:pt x="5192215" y="688734"/>
                  <a:pt x="5198159" y="691059"/>
                </a:cubicBezTo>
                <a:cubicBezTo>
                  <a:pt x="5198159" y="691059"/>
                  <a:pt x="5198159" y="691059"/>
                  <a:pt x="5204103" y="667812"/>
                </a:cubicBezTo>
                <a:cubicBezTo>
                  <a:pt x="5204103" y="667812"/>
                  <a:pt x="5204103" y="667812"/>
                  <a:pt x="5210047" y="691059"/>
                </a:cubicBezTo>
                <a:cubicBezTo>
                  <a:pt x="5210047" y="691059"/>
                  <a:pt x="5210047" y="691059"/>
                  <a:pt x="5213019" y="688734"/>
                </a:cubicBezTo>
                <a:cubicBezTo>
                  <a:pt x="5213019" y="688734"/>
                  <a:pt x="5213019" y="688734"/>
                  <a:pt x="5215991" y="681760"/>
                </a:cubicBezTo>
                <a:cubicBezTo>
                  <a:pt x="5215991" y="681760"/>
                  <a:pt x="5215991" y="681760"/>
                  <a:pt x="5221935" y="672462"/>
                </a:cubicBezTo>
                <a:cubicBezTo>
                  <a:pt x="5221935" y="672462"/>
                  <a:pt x="5221935" y="672462"/>
                  <a:pt x="5227880" y="663163"/>
                </a:cubicBezTo>
                <a:cubicBezTo>
                  <a:pt x="5227880" y="663163"/>
                  <a:pt x="5227880" y="663163"/>
                  <a:pt x="5242740" y="656189"/>
                </a:cubicBezTo>
                <a:cubicBezTo>
                  <a:pt x="5242740" y="656189"/>
                  <a:pt x="5242740" y="656189"/>
                  <a:pt x="5260571" y="646890"/>
                </a:cubicBezTo>
                <a:cubicBezTo>
                  <a:pt x="5260571" y="646890"/>
                  <a:pt x="5260571" y="646890"/>
                  <a:pt x="5269487" y="637592"/>
                </a:cubicBezTo>
                <a:cubicBezTo>
                  <a:pt x="5269487" y="637592"/>
                  <a:pt x="5269487" y="637592"/>
                  <a:pt x="5275431" y="621319"/>
                </a:cubicBezTo>
                <a:cubicBezTo>
                  <a:pt x="5275431" y="621319"/>
                  <a:pt x="5275431" y="621319"/>
                  <a:pt x="5281376" y="637592"/>
                </a:cubicBezTo>
                <a:cubicBezTo>
                  <a:pt x="5281376" y="637592"/>
                  <a:pt x="5281376" y="637592"/>
                  <a:pt x="5287319" y="644566"/>
                </a:cubicBezTo>
                <a:cubicBezTo>
                  <a:pt x="5287319" y="644566"/>
                  <a:pt x="5287319" y="644566"/>
                  <a:pt x="5302179" y="653864"/>
                </a:cubicBezTo>
                <a:cubicBezTo>
                  <a:pt x="5302179" y="653864"/>
                  <a:pt x="5302179" y="653864"/>
                  <a:pt x="5314067" y="663163"/>
                </a:cubicBezTo>
                <a:cubicBezTo>
                  <a:pt x="5314067" y="663163"/>
                  <a:pt x="5314067" y="663163"/>
                  <a:pt x="5325956" y="672462"/>
                </a:cubicBezTo>
                <a:cubicBezTo>
                  <a:pt x="5325956" y="672462"/>
                  <a:pt x="5325956" y="672462"/>
                  <a:pt x="5328928" y="681760"/>
                </a:cubicBezTo>
                <a:cubicBezTo>
                  <a:pt x="5328928" y="681760"/>
                  <a:pt x="5328928" y="681760"/>
                  <a:pt x="5331900" y="691059"/>
                </a:cubicBezTo>
                <a:cubicBezTo>
                  <a:pt x="5331900" y="691059"/>
                  <a:pt x="5331900" y="691059"/>
                  <a:pt x="5337844" y="691059"/>
                </a:cubicBezTo>
                <a:cubicBezTo>
                  <a:pt x="5337844" y="691059"/>
                  <a:pt x="5337844" y="691059"/>
                  <a:pt x="5340816" y="667812"/>
                </a:cubicBezTo>
                <a:cubicBezTo>
                  <a:pt x="5340816" y="667812"/>
                  <a:pt x="5340816" y="667812"/>
                  <a:pt x="5346760" y="691059"/>
                </a:cubicBezTo>
                <a:cubicBezTo>
                  <a:pt x="5346760" y="691059"/>
                  <a:pt x="5346760" y="691059"/>
                  <a:pt x="5352704" y="691059"/>
                </a:cubicBezTo>
                <a:cubicBezTo>
                  <a:pt x="5352704" y="691059"/>
                  <a:pt x="5352704" y="691059"/>
                  <a:pt x="5352704" y="705007"/>
                </a:cubicBezTo>
                <a:cubicBezTo>
                  <a:pt x="5352704" y="705007"/>
                  <a:pt x="5352704" y="705007"/>
                  <a:pt x="5346760" y="705007"/>
                </a:cubicBezTo>
                <a:cubicBezTo>
                  <a:pt x="5346760" y="705007"/>
                  <a:pt x="5346760" y="705007"/>
                  <a:pt x="5346760" y="737552"/>
                </a:cubicBezTo>
                <a:cubicBezTo>
                  <a:pt x="5346760" y="737552"/>
                  <a:pt x="5346760" y="737552"/>
                  <a:pt x="5358648" y="737552"/>
                </a:cubicBezTo>
                <a:cubicBezTo>
                  <a:pt x="5358648" y="737552"/>
                  <a:pt x="5358648" y="737552"/>
                  <a:pt x="5358648" y="742201"/>
                </a:cubicBezTo>
                <a:cubicBezTo>
                  <a:pt x="5358648" y="742201"/>
                  <a:pt x="5358648" y="742201"/>
                  <a:pt x="5367564" y="742201"/>
                </a:cubicBezTo>
                <a:cubicBezTo>
                  <a:pt x="5367564" y="742201"/>
                  <a:pt x="5367564" y="742201"/>
                  <a:pt x="5367564" y="732902"/>
                </a:cubicBezTo>
                <a:cubicBezTo>
                  <a:pt x="5367564" y="732902"/>
                  <a:pt x="5367564" y="732902"/>
                  <a:pt x="5391340" y="732902"/>
                </a:cubicBezTo>
                <a:cubicBezTo>
                  <a:pt x="5391340" y="732902"/>
                  <a:pt x="5391340" y="732902"/>
                  <a:pt x="5391340" y="716630"/>
                </a:cubicBezTo>
                <a:cubicBezTo>
                  <a:pt x="5391340" y="716630"/>
                  <a:pt x="5391340" y="716630"/>
                  <a:pt x="5441864" y="716630"/>
                </a:cubicBezTo>
                <a:cubicBezTo>
                  <a:pt x="5441864" y="716630"/>
                  <a:pt x="5441864" y="716630"/>
                  <a:pt x="5441864" y="728253"/>
                </a:cubicBezTo>
                <a:cubicBezTo>
                  <a:pt x="5441864" y="728253"/>
                  <a:pt x="5441864" y="728253"/>
                  <a:pt x="5468612" y="728253"/>
                </a:cubicBezTo>
                <a:cubicBezTo>
                  <a:pt x="5468612" y="728253"/>
                  <a:pt x="5468612" y="728253"/>
                  <a:pt x="5468612" y="746850"/>
                </a:cubicBezTo>
                <a:cubicBezTo>
                  <a:pt x="5468612" y="746850"/>
                  <a:pt x="5468612" y="746850"/>
                  <a:pt x="5462668" y="746850"/>
                </a:cubicBezTo>
                <a:cubicBezTo>
                  <a:pt x="5462668" y="746850"/>
                  <a:pt x="5462668" y="746850"/>
                  <a:pt x="5462668" y="753824"/>
                </a:cubicBezTo>
                <a:cubicBezTo>
                  <a:pt x="5462668" y="753824"/>
                  <a:pt x="5462668" y="753824"/>
                  <a:pt x="5468612" y="753824"/>
                </a:cubicBezTo>
                <a:cubicBezTo>
                  <a:pt x="5468612" y="753824"/>
                  <a:pt x="5468612" y="753824"/>
                  <a:pt x="5468612" y="767772"/>
                </a:cubicBezTo>
                <a:cubicBezTo>
                  <a:pt x="5468612" y="767772"/>
                  <a:pt x="5468612" y="767772"/>
                  <a:pt x="5462668" y="772421"/>
                </a:cubicBezTo>
                <a:cubicBezTo>
                  <a:pt x="5462668" y="772421"/>
                  <a:pt x="5462668" y="772421"/>
                  <a:pt x="5462668" y="828213"/>
                </a:cubicBezTo>
                <a:cubicBezTo>
                  <a:pt x="5462668" y="828213"/>
                  <a:pt x="5462668" y="828213"/>
                  <a:pt x="5483472" y="828213"/>
                </a:cubicBezTo>
                <a:cubicBezTo>
                  <a:pt x="5483472" y="828213"/>
                  <a:pt x="5483472" y="828213"/>
                  <a:pt x="5483472" y="832862"/>
                </a:cubicBezTo>
                <a:cubicBezTo>
                  <a:pt x="5483472" y="832862"/>
                  <a:pt x="5483472" y="832862"/>
                  <a:pt x="5501305" y="832862"/>
                </a:cubicBezTo>
                <a:cubicBezTo>
                  <a:pt x="5501305" y="832862"/>
                  <a:pt x="5501305" y="832862"/>
                  <a:pt x="5501305" y="849135"/>
                </a:cubicBezTo>
                <a:cubicBezTo>
                  <a:pt x="5501305" y="849135"/>
                  <a:pt x="5501305" y="849135"/>
                  <a:pt x="5519137" y="849135"/>
                </a:cubicBezTo>
                <a:cubicBezTo>
                  <a:pt x="5519137" y="849135"/>
                  <a:pt x="5519137" y="849135"/>
                  <a:pt x="5519137" y="832862"/>
                </a:cubicBezTo>
                <a:cubicBezTo>
                  <a:pt x="5519137" y="832862"/>
                  <a:pt x="5519137" y="832862"/>
                  <a:pt x="5539941" y="823564"/>
                </a:cubicBezTo>
                <a:cubicBezTo>
                  <a:pt x="5539941" y="823564"/>
                  <a:pt x="5539941" y="823564"/>
                  <a:pt x="5539941" y="802642"/>
                </a:cubicBezTo>
                <a:cubicBezTo>
                  <a:pt x="5539941" y="802642"/>
                  <a:pt x="5539941" y="802642"/>
                  <a:pt x="5533997" y="802642"/>
                </a:cubicBezTo>
                <a:cubicBezTo>
                  <a:pt x="5533997" y="802642"/>
                  <a:pt x="5533997" y="802642"/>
                  <a:pt x="5533997" y="779395"/>
                </a:cubicBezTo>
                <a:cubicBezTo>
                  <a:pt x="5533997" y="779395"/>
                  <a:pt x="5533997" y="779395"/>
                  <a:pt x="5545885" y="779395"/>
                </a:cubicBezTo>
                <a:cubicBezTo>
                  <a:pt x="5545885" y="779395"/>
                  <a:pt x="5545885" y="779395"/>
                  <a:pt x="5545885" y="777071"/>
                </a:cubicBezTo>
                <a:cubicBezTo>
                  <a:pt x="5545885" y="777071"/>
                  <a:pt x="5545885" y="777071"/>
                  <a:pt x="5572634" y="777071"/>
                </a:cubicBezTo>
                <a:cubicBezTo>
                  <a:pt x="5572634" y="777071"/>
                  <a:pt x="5572634" y="777071"/>
                  <a:pt x="5572634" y="767772"/>
                </a:cubicBezTo>
                <a:cubicBezTo>
                  <a:pt x="5572634" y="767772"/>
                  <a:pt x="5572634" y="767772"/>
                  <a:pt x="5590465" y="767772"/>
                </a:cubicBezTo>
                <a:cubicBezTo>
                  <a:pt x="5590465" y="767772"/>
                  <a:pt x="5590465" y="767772"/>
                  <a:pt x="5590465" y="651540"/>
                </a:cubicBezTo>
                <a:cubicBezTo>
                  <a:pt x="5590465" y="651540"/>
                  <a:pt x="5590465" y="651540"/>
                  <a:pt x="5602353" y="651540"/>
                </a:cubicBezTo>
                <a:cubicBezTo>
                  <a:pt x="5602353" y="651540"/>
                  <a:pt x="5602353" y="651540"/>
                  <a:pt x="5602353" y="632943"/>
                </a:cubicBezTo>
                <a:cubicBezTo>
                  <a:pt x="5602353" y="632943"/>
                  <a:pt x="5602353" y="632943"/>
                  <a:pt x="5605325" y="632943"/>
                </a:cubicBezTo>
                <a:cubicBezTo>
                  <a:pt x="5605325" y="632943"/>
                  <a:pt x="5605325" y="632943"/>
                  <a:pt x="5605325" y="586450"/>
                </a:cubicBezTo>
                <a:cubicBezTo>
                  <a:pt x="5605325" y="586450"/>
                  <a:pt x="5605325" y="586450"/>
                  <a:pt x="5617213" y="586450"/>
                </a:cubicBezTo>
                <a:cubicBezTo>
                  <a:pt x="5617213" y="586450"/>
                  <a:pt x="5617213" y="586450"/>
                  <a:pt x="5617213" y="595748"/>
                </a:cubicBezTo>
                <a:cubicBezTo>
                  <a:pt x="5617213" y="595748"/>
                  <a:pt x="5617213" y="595748"/>
                  <a:pt x="5623157" y="595748"/>
                </a:cubicBezTo>
                <a:cubicBezTo>
                  <a:pt x="5623157" y="595748"/>
                  <a:pt x="5623157" y="595748"/>
                  <a:pt x="5623157" y="577151"/>
                </a:cubicBezTo>
                <a:cubicBezTo>
                  <a:pt x="5623157" y="577151"/>
                  <a:pt x="5623157" y="577151"/>
                  <a:pt x="5638017" y="572502"/>
                </a:cubicBezTo>
                <a:cubicBezTo>
                  <a:pt x="5638017" y="572502"/>
                  <a:pt x="5638017" y="572502"/>
                  <a:pt x="5649906" y="577151"/>
                </a:cubicBezTo>
                <a:cubicBezTo>
                  <a:pt x="5649906" y="577151"/>
                  <a:pt x="5649906" y="577151"/>
                  <a:pt x="5667737" y="577151"/>
                </a:cubicBezTo>
                <a:cubicBezTo>
                  <a:pt x="5667737" y="577151"/>
                  <a:pt x="5667737" y="577151"/>
                  <a:pt x="5667737" y="546931"/>
                </a:cubicBezTo>
                <a:cubicBezTo>
                  <a:pt x="5667737" y="546931"/>
                  <a:pt x="5667737" y="546931"/>
                  <a:pt x="5679626" y="546931"/>
                </a:cubicBezTo>
                <a:cubicBezTo>
                  <a:pt x="5679626" y="546931"/>
                  <a:pt x="5679626" y="546931"/>
                  <a:pt x="5679626" y="551580"/>
                </a:cubicBezTo>
                <a:cubicBezTo>
                  <a:pt x="5679626" y="551580"/>
                  <a:pt x="5679626" y="551580"/>
                  <a:pt x="5694486" y="551580"/>
                </a:cubicBezTo>
                <a:cubicBezTo>
                  <a:pt x="5694486" y="551580"/>
                  <a:pt x="5694486" y="551580"/>
                  <a:pt x="5694486" y="546931"/>
                </a:cubicBezTo>
                <a:cubicBezTo>
                  <a:pt x="5694486" y="546931"/>
                  <a:pt x="5694486" y="546931"/>
                  <a:pt x="5706374" y="546931"/>
                </a:cubicBezTo>
                <a:cubicBezTo>
                  <a:pt x="5706374" y="546931"/>
                  <a:pt x="5706374" y="546931"/>
                  <a:pt x="5706374" y="581800"/>
                </a:cubicBezTo>
                <a:cubicBezTo>
                  <a:pt x="5706374" y="581800"/>
                  <a:pt x="5706374" y="581800"/>
                  <a:pt x="5721234" y="591099"/>
                </a:cubicBezTo>
                <a:cubicBezTo>
                  <a:pt x="5721234" y="591099"/>
                  <a:pt x="5721234" y="591099"/>
                  <a:pt x="5721234" y="595748"/>
                </a:cubicBezTo>
                <a:cubicBezTo>
                  <a:pt x="5721234" y="595748"/>
                  <a:pt x="5721234" y="595748"/>
                  <a:pt x="5718262" y="595748"/>
                </a:cubicBezTo>
                <a:cubicBezTo>
                  <a:pt x="5718262" y="595748"/>
                  <a:pt x="5718262" y="595748"/>
                  <a:pt x="5718262" y="598073"/>
                </a:cubicBezTo>
                <a:cubicBezTo>
                  <a:pt x="5718262" y="598073"/>
                  <a:pt x="5718262" y="598073"/>
                  <a:pt x="5750954" y="598073"/>
                </a:cubicBezTo>
                <a:cubicBezTo>
                  <a:pt x="5750954" y="598073"/>
                  <a:pt x="5750954" y="598073"/>
                  <a:pt x="5750954" y="586450"/>
                </a:cubicBezTo>
                <a:cubicBezTo>
                  <a:pt x="5750954" y="586450"/>
                  <a:pt x="5750954" y="586450"/>
                  <a:pt x="5789590" y="577151"/>
                </a:cubicBezTo>
                <a:cubicBezTo>
                  <a:pt x="5789590" y="577151"/>
                  <a:pt x="5789590" y="577151"/>
                  <a:pt x="5789590" y="567852"/>
                </a:cubicBezTo>
                <a:cubicBezTo>
                  <a:pt x="5789590" y="567852"/>
                  <a:pt x="5789590" y="567852"/>
                  <a:pt x="5798506" y="567852"/>
                </a:cubicBezTo>
                <a:cubicBezTo>
                  <a:pt x="5798506" y="567852"/>
                  <a:pt x="5798506" y="567852"/>
                  <a:pt x="5798506" y="560878"/>
                </a:cubicBezTo>
                <a:cubicBezTo>
                  <a:pt x="5798506" y="560878"/>
                  <a:pt x="5798506" y="560878"/>
                  <a:pt x="5822283" y="560878"/>
                </a:cubicBezTo>
                <a:cubicBezTo>
                  <a:pt x="5822283" y="560878"/>
                  <a:pt x="5822283" y="560878"/>
                  <a:pt x="5822283" y="567852"/>
                </a:cubicBezTo>
                <a:cubicBezTo>
                  <a:pt x="5822283" y="567852"/>
                  <a:pt x="5822283" y="567852"/>
                  <a:pt x="5840114" y="567852"/>
                </a:cubicBezTo>
                <a:cubicBezTo>
                  <a:pt x="5840114" y="567852"/>
                  <a:pt x="5840114" y="567852"/>
                  <a:pt x="5840114" y="581800"/>
                </a:cubicBezTo>
                <a:cubicBezTo>
                  <a:pt x="5840114" y="581800"/>
                  <a:pt x="5840114" y="581800"/>
                  <a:pt x="5872807" y="581800"/>
                </a:cubicBezTo>
                <a:cubicBezTo>
                  <a:pt x="5872807" y="581800"/>
                  <a:pt x="5872807" y="581800"/>
                  <a:pt x="5872807" y="572502"/>
                </a:cubicBezTo>
                <a:cubicBezTo>
                  <a:pt x="5872807" y="572502"/>
                  <a:pt x="5872807" y="572502"/>
                  <a:pt x="5887667" y="572502"/>
                </a:cubicBezTo>
                <a:cubicBezTo>
                  <a:pt x="5887667" y="572502"/>
                  <a:pt x="5887667" y="572502"/>
                  <a:pt x="5887667" y="563203"/>
                </a:cubicBezTo>
                <a:cubicBezTo>
                  <a:pt x="5887667" y="563203"/>
                  <a:pt x="5887667" y="563203"/>
                  <a:pt x="5905499" y="563203"/>
                </a:cubicBezTo>
                <a:cubicBezTo>
                  <a:pt x="5905499" y="563203"/>
                  <a:pt x="5905499" y="563203"/>
                  <a:pt x="5905499" y="572502"/>
                </a:cubicBezTo>
                <a:cubicBezTo>
                  <a:pt x="5905499" y="572502"/>
                  <a:pt x="5905499" y="572502"/>
                  <a:pt x="5911443" y="572502"/>
                </a:cubicBezTo>
                <a:cubicBezTo>
                  <a:pt x="5911443" y="572502"/>
                  <a:pt x="5911443" y="572502"/>
                  <a:pt x="5911443" y="516710"/>
                </a:cubicBezTo>
                <a:cubicBezTo>
                  <a:pt x="5911443" y="516710"/>
                  <a:pt x="5911443" y="516710"/>
                  <a:pt x="6045184" y="516710"/>
                </a:cubicBezTo>
                <a:cubicBezTo>
                  <a:pt x="6045184" y="516710"/>
                  <a:pt x="6045184" y="516710"/>
                  <a:pt x="6045184" y="591099"/>
                </a:cubicBezTo>
                <a:cubicBezTo>
                  <a:pt x="6045184" y="591099"/>
                  <a:pt x="6045184" y="591099"/>
                  <a:pt x="6068960" y="591099"/>
                </a:cubicBezTo>
                <a:cubicBezTo>
                  <a:pt x="6068960" y="591099"/>
                  <a:pt x="6068960" y="591099"/>
                  <a:pt x="6068960" y="507412"/>
                </a:cubicBezTo>
                <a:cubicBezTo>
                  <a:pt x="6068960" y="507412"/>
                  <a:pt x="6068960" y="507412"/>
                  <a:pt x="6098680" y="495788"/>
                </a:cubicBezTo>
                <a:cubicBezTo>
                  <a:pt x="6098680" y="495788"/>
                  <a:pt x="6098680" y="495788"/>
                  <a:pt x="6137316" y="495788"/>
                </a:cubicBezTo>
                <a:cubicBezTo>
                  <a:pt x="6137316" y="495788"/>
                  <a:pt x="6137316" y="495788"/>
                  <a:pt x="6158120" y="481840"/>
                </a:cubicBezTo>
                <a:cubicBezTo>
                  <a:pt x="6158120" y="481840"/>
                  <a:pt x="6158120" y="481840"/>
                  <a:pt x="6208644" y="481840"/>
                </a:cubicBezTo>
                <a:cubicBezTo>
                  <a:pt x="6208644" y="481840"/>
                  <a:pt x="6208644" y="481840"/>
                  <a:pt x="6208644" y="495788"/>
                </a:cubicBezTo>
                <a:cubicBezTo>
                  <a:pt x="6208644" y="495788"/>
                  <a:pt x="6208644" y="495788"/>
                  <a:pt x="6259169" y="495788"/>
                </a:cubicBezTo>
                <a:cubicBezTo>
                  <a:pt x="6259169" y="495788"/>
                  <a:pt x="6259169" y="495788"/>
                  <a:pt x="6259169" y="586450"/>
                </a:cubicBezTo>
                <a:cubicBezTo>
                  <a:pt x="6259169" y="586450"/>
                  <a:pt x="6259169" y="586450"/>
                  <a:pt x="6274029" y="586450"/>
                </a:cubicBezTo>
                <a:cubicBezTo>
                  <a:pt x="6274029" y="586450"/>
                  <a:pt x="6274029" y="586450"/>
                  <a:pt x="6274029" y="718955"/>
                </a:cubicBezTo>
                <a:cubicBezTo>
                  <a:pt x="6274029" y="718955"/>
                  <a:pt x="6274029" y="718955"/>
                  <a:pt x="6297805" y="718955"/>
                </a:cubicBezTo>
                <a:cubicBezTo>
                  <a:pt x="6297805" y="718955"/>
                  <a:pt x="6297805" y="718955"/>
                  <a:pt x="6297805" y="632943"/>
                </a:cubicBezTo>
                <a:cubicBezTo>
                  <a:pt x="6297805" y="632943"/>
                  <a:pt x="6297805" y="632943"/>
                  <a:pt x="6306721" y="628293"/>
                </a:cubicBezTo>
                <a:cubicBezTo>
                  <a:pt x="6306721" y="628293"/>
                  <a:pt x="6306721" y="628293"/>
                  <a:pt x="6312665" y="628293"/>
                </a:cubicBezTo>
                <a:cubicBezTo>
                  <a:pt x="6312665" y="628293"/>
                  <a:pt x="6312665" y="628293"/>
                  <a:pt x="6312665" y="637592"/>
                </a:cubicBezTo>
                <a:cubicBezTo>
                  <a:pt x="6312665" y="637592"/>
                  <a:pt x="6312665" y="637592"/>
                  <a:pt x="6336441" y="628293"/>
                </a:cubicBezTo>
                <a:cubicBezTo>
                  <a:pt x="6336441" y="628293"/>
                  <a:pt x="6336441" y="628293"/>
                  <a:pt x="6357245" y="628293"/>
                </a:cubicBezTo>
                <a:cubicBezTo>
                  <a:pt x="6357245" y="628293"/>
                  <a:pt x="6357245" y="628293"/>
                  <a:pt x="6357245" y="786369"/>
                </a:cubicBezTo>
                <a:cubicBezTo>
                  <a:pt x="6357245" y="786369"/>
                  <a:pt x="6357245" y="786369"/>
                  <a:pt x="6398853" y="791019"/>
                </a:cubicBezTo>
                <a:cubicBezTo>
                  <a:pt x="6398853" y="788694"/>
                  <a:pt x="6398853" y="786369"/>
                  <a:pt x="6398853" y="784045"/>
                </a:cubicBezTo>
                <a:cubicBezTo>
                  <a:pt x="6413714" y="784045"/>
                  <a:pt x="6428574" y="784045"/>
                  <a:pt x="6443434" y="784045"/>
                </a:cubicBezTo>
                <a:cubicBezTo>
                  <a:pt x="6443434" y="772421"/>
                  <a:pt x="6443434" y="763123"/>
                  <a:pt x="6443434" y="753824"/>
                </a:cubicBezTo>
                <a:cubicBezTo>
                  <a:pt x="6446406" y="753824"/>
                  <a:pt x="6452350" y="753824"/>
                  <a:pt x="6455322" y="753824"/>
                </a:cubicBezTo>
                <a:cubicBezTo>
                  <a:pt x="6455322" y="739876"/>
                  <a:pt x="6455322" y="728253"/>
                  <a:pt x="6455322" y="714305"/>
                </a:cubicBezTo>
                <a:cubicBezTo>
                  <a:pt x="6458294" y="714305"/>
                  <a:pt x="6461266" y="714305"/>
                  <a:pt x="6464238" y="714305"/>
                </a:cubicBezTo>
                <a:cubicBezTo>
                  <a:pt x="6464238" y="700357"/>
                  <a:pt x="6464238" y="688734"/>
                  <a:pt x="6464238" y="674786"/>
                </a:cubicBezTo>
                <a:cubicBezTo>
                  <a:pt x="6470182" y="674786"/>
                  <a:pt x="6476126" y="674786"/>
                  <a:pt x="6485042" y="674786"/>
                </a:cubicBezTo>
                <a:cubicBezTo>
                  <a:pt x="6485042" y="674786"/>
                  <a:pt x="6485042" y="677111"/>
                  <a:pt x="6485042" y="677111"/>
                </a:cubicBezTo>
                <a:cubicBezTo>
                  <a:pt x="6505846" y="670137"/>
                  <a:pt x="6529622" y="660838"/>
                  <a:pt x="6550426" y="653864"/>
                </a:cubicBezTo>
                <a:cubicBezTo>
                  <a:pt x="6553398" y="646890"/>
                  <a:pt x="6553398" y="639917"/>
                  <a:pt x="6553398" y="632943"/>
                </a:cubicBezTo>
                <a:cubicBezTo>
                  <a:pt x="6556370" y="639917"/>
                  <a:pt x="6556370" y="646890"/>
                  <a:pt x="6559342" y="653864"/>
                </a:cubicBezTo>
                <a:cubicBezTo>
                  <a:pt x="6583118" y="663163"/>
                  <a:pt x="6603923" y="672462"/>
                  <a:pt x="6627699" y="681760"/>
                </a:cubicBezTo>
                <a:cubicBezTo>
                  <a:pt x="6627699" y="679436"/>
                  <a:pt x="6627699" y="677111"/>
                  <a:pt x="6627699" y="677111"/>
                </a:cubicBezTo>
                <a:cubicBezTo>
                  <a:pt x="6633643" y="677111"/>
                  <a:pt x="6639587" y="677111"/>
                  <a:pt x="6645531" y="677111"/>
                </a:cubicBezTo>
                <a:cubicBezTo>
                  <a:pt x="6645531" y="688734"/>
                  <a:pt x="6645531" y="702682"/>
                  <a:pt x="6645531" y="714305"/>
                </a:cubicBezTo>
                <a:cubicBezTo>
                  <a:pt x="6648503" y="714305"/>
                  <a:pt x="6651475" y="714305"/>
                  <a:pt x="6654447" y="714305"/>
                </a:cubicBezTo>
                <a:cubicBezTo>
                  <a:pt x="6654447" y="728253"/>
                  <a:pt x="6654447" y="742201"/>
                  <a:pt x="6654447" y="758474"/>
                </a:cubicBezTo>
                <a:cubicBezTo>
                  <a:pt x="6657419" y="758474"/>
                  <a:pt x="6660391" y="758474"/>
                  <a:pt x="6663363" y="758474"/>
                </a:cubicBezTo>
                <a:cubicBezTo>
                  <a:pt x="6663363" y="765448"/>
                  <a:pt x="6663363" y="772421"/>
                  <a:pt x="6663363" y="779395"/>
                </a:cubicBezTo>
                <a:cubicBezTo>
                  <a:pt x="6669307" y="779395"/>
                  <a:pt x="6675251" y="779395"/>
                  <a:pt x="6681195" y="779395"/>
                </a:cubicBezTo>
                <a:cubicBezTo>
                  <a:pt x="6681195" y="791019"/>
                  <a:pt x="6681195" y="800317"/>
                  <a:pt x="6681195" y="811940"/>
                </a:cubicBezTo>
                <a:cubicBezTo>
                  <a:pt x="6719831" y="809616"/>
                  <a:pt x="6755495" y="807291"/>
                  <a:pt x="6794132" y="804967"/>
                </a:cubicBezTo>
                <a:cubicBezTo>
                  <a:pt x="6794132" y="793343"/>
                  <a:pt x="6794132" y="784045"/>
                  <a:pt x="6794132" y="772421"/>
                </a:cubicBezTo>
                <a:cubicBezTo>
                  <a:pt x="6814936" y="772421"/>
                  <a:pt x="6835740" y="772421"/>
                  <a:pt x="6853572" y="772421"/>
                </a:cubicBezTo>
                <a:cubicBezTo>
                  <a:pt x="6853572" y="765448"/>
                  <a:pt x="6853572" y="760798"/>
                  <a:pt x="6853572" y="753824"/>
                </a:cubicBezTo>
                <a:cubicBezTo>
                  <a:pt x="6895180" y="753824"/>
                  <a:pt x="6936788" y="753824"/>
                  <a:pt x="6978397" y="753824"/>
                </a:cubicBezTo>
                <a:cubicBezTo>
                  <a:pt x="6978397" y="758474"/>
                  <a:pt x="6978397" y="760798"/>
                  <a:pt x="6978397" y="765448"/>
                </a:cubicBezTo>
                <a:cubicBezTo>
                  <a:pt x="7005145" y="765448"/>
                  <a:pt x="7031893" y="765448"/>
                  <a:pt x="7058641" y="765448"/>
                </a:cubicBezTo>
                <a:cubicBezTo>
                  <a:pt x="7058641" y="767772"/>
                  <a:pt x="7058641" y="770097"/>
                  <a:pt x="7058641" y="772421"/>
                </a:cubicBezTo>
                <a:cubicBezTo>
                  <a:pt x="7064585" y="772421"/>
                  <a:pt x="7073501" y="772421"/>
                  <a:pt x="7082417" y="772421"/>
                </a:cubicBezTo>
                <a:cubicBezTo>
                  <a:pt x="7082417" y="774746"/>
                  <a:pt x="7082417" y="777071"/>
                  <a:pt x="7082417" y="779395"/>
                </a:cubicBezTo>
                <a:cubicBezTo>
                  <a:pt x="7088361" y="779395"/>
                  <a:pt x="7097277" y="779395"/>
                  <a:pt x="7103221" y="779395"/>
                </a:cubicBezTo>
                <a:cubicBezTo>
                  <a:pt x="7103221" y="744526"/>
                  <a:pt x="7103221" y="709656"/>
                  <a:pt x="7103221" y="674786"/>
                </a:cubicBezTo>
                <a:cubicBezTo>
                  <a:pt x="7124025" y="670137"/>
                  <a:pt x="7144830" y="665488"/>
                  <a:pt x="7165634" y="660838"/>
                </a:cubicBezTo>
                <a:cubicBezTo>
                  <a:pt x="7204270" y="660838"/>
                  <a:pt x="7242906" y="660838"/>
                  <a:pt x="7281542" y="660838"/>
                </a:cubicBezTo>
                <a:cubicBezTo>
                  <a:pt x="7281542" y="605047"/>
                  <a:pt x="7281542" y="549255"/>
                  <a:pt x="7281542" y="493464"/>
                </a:cubicBezTo>
                <a:cubicBezTo>
                  <a:pt x="7290458" y="488814"/>
                  <a:pt x="7302346" y="486490"/>
                  <a:pt x="7314234" y="481840"/>
                </a:cubicBezTo>
                <a:cubicBezTo>
                  <a:pt x="7361787" y="477191"/>
                  <a:pt x="7409339" y="470217"/>
                  <a:pt x="7456891" y="463243"/>
                </a:cubicBezTo>
                <a:cubicBezTo>
                  <a:pt x="7474723" y="467893"/>
                  <a:pt x="7489583" y="472542"/>
                  <a:pt x="7507416" y="474866"/>
                </a:cubicBezTo>
                <a:cubicBezTo>
                  <a:pt x="7510388" y="477191"/>
                  <a:pt x="7513360" y="479516"/>
                  <a:pt x="7516332" y="481840"/>
                </a:cubicBezTo>
                <a:cubicBezTo>
                  <a:pt x="7516332" y="586450"/>
                  <a:pt x="7516332" y="691059"/>
                  <a:pt x="7516332" y="793343"/>
                </a:cubicBezTo>
                <a:cubicBezTo>
                  <a:pt x="7522276" y="793343"/>
                  <a:pt x="7528220" y="793343"/>
                  <a:pt x="7537136" y="793343"/>
                </a:cubicBezTo>
                <a:cubicBezTo>
                  <a:pt x="7537136" y="751500"/>
                  <a:pt x="7537136" y="709656"/>
                  <a:pt x="7537136" y="667812"/>
                </a:cubicBezTo>
                <a:cubicBezTo>
                  <a:pt x="7543080" y="667812"/>
                  <a:pt x="7549024" y="667812"/>
                  <a:pt x="7554968" y="667812"/>
                </a:cubicBezTo>
                <a:cubicBezTo>
                  <a:pt x="7554968" y="663163"/>
                  <a:pt x="7554968" y="660838"/>
                  <a:pt x="7554968" y="656189"/>
                </a:cubicBezTo>
                <a:cubicBezTo>
                  <a:pt x="7560912" y="653864"/>
                  <a:pt x="7566856" y="651540"/>
                  <a:pt x="7572800" y="649215"/>
                </a:cubicBezTo>
                <a:cubicBezTo>
                  <a:pt x="7575772" y="649215"/>
                  <a:pt x="7581716" y="649215"/>
                  <a:pt x="7587660" y="649215"/>
                </a:cubicBezTo>
                <a:cubicBezTo>
                  <a:pt x="7587660" y="644566"/>
                  <a:pt x="7587660" y="642241"/>
                  <a:pt x="7587660" y="637592"/>
                </a:cubicBezTo>
                <a:cubicBezTo>
                  <a:pt x="7590632" y="635267"/>
                  <a:pt x="7596576" y="632943"/>
                  <a:pt x="7599548" y="630618"/>
                </a:cubicBezTo>
                <a:cubicBezTo>
                  <a:pt x="7608464" y="630618"/>
                  <a:pt x="7620352" y="630618"/>
                  <a:pt x="7629268" y="630618"/>
                </a:cubicBezTo>
                <a:cubicBezTo>
                  <a:pt x="7629268" y="642241"/>
                  <a:pt x="7629268" y="656189"/>
                  <a:pt x="7629268" y="667812"/>
                </a:cubicBezTo>
                <a:cubicBezTo>
                  <a:pt x="7650072" y="667812"/>
                  <a:pt x="7670876" y="667812"/>
                  <a:pt x="7691681" y="667812"/>
                </a:cubicBezTo>
                <a:cubicBezTo>
                  <a:pt x="7691681" y="711981"/>
                  <a:pt x="7691681" y="753824"/>
                  <a:pt x="7691681" y="797993"/>
                </a:cubicBezTo>
                <a:cubicBezTo>
                  <a:pt x="7700597" y="797993"/>
                  <a:pt x="7709513" y="797993"/>
                  <a:pt x="7715457" y="797993"/>
                </a:cubicBezTo>
                <a:cubicBezTo>
                  <a:pt x="7724373" y="795668"/>
                  <a:pt x="7730317" y="793343"/>
                  <a:pt x="7739233" y="791019"/>
                </a:cubicBezTo>
                <a:cubicBezTo>
                  <a:pt x="7739233" y="786369"/>
                  <a:pt x="7739233" y="784045"/>
                  <a:pt x="7739233" y="781720"/>
                </a:cubicBezTo>
                <a:cubicBezTo>
                  <a:pt x="7736261" y="781720"/>
                  <a:pt x="7733289" y="779395"/>
                  <a:pt x="7730317" y="779395"/>
                </a:cubicBezTo>
                <a:cubicBezTo>
                  <a:pt x="7730317" y="777071"/>
                  <a:pt x="7730317" y="774746"/>
                  <a:pt x="7730317" y="772421"/>
                </a:cubicBezTo>
                <a:cubicBezTo>
                  <a:pt x="7733289" y="770097"/>
                  <a:pt x="7736261" y="770097"/>
                  <a:pt x="7739233" y="767772"/>
                </a:cubicBezTo>
                <a:cubicBezTo>
                  <a:pt x="7739233" y="751500"/>
                  <a:pt x="7739233" y="732902"/>
                  <a:pt x="7739233" y="716630"/>
                </a:cubicBezTo>
                <a:cubicBezTo>
                  <a:pt x="7736261" y="716630"/>
                  <a:pt x="7733289" y="714305"/>
                  <a:pt x="7730317" y="714305"/>
                </a:cubicBezTo>
                <a:cubicBezTo>
                  <a:pt x="7730317" y="711981"/>
                  <a:pt x="7730317" y="709656"/>
                  <a:pt x="7730317" y="707331"/>
                </a:cubicBezTo>
                <a:cubicBezTo>
                  <a:pt x="7733289" y="705007"/>
                  <a:pt x="7736261" y="705007"/>
                  <a:pt x="7739233" y="702682"/>
                </a:cubicBezTo>
                <a:cubicBezTo>
                  <a:pt x="7739233" y="702682"/>
                  <a:pt x="7739233" y="700357"/>
                  <a:pt x="7739233" y="698033"/>
                </a:cubicBezTo>
                <a:cubicBezTo>
                  <a:pt x="7742205" y="698033"/>
                  <a:pt x="7742205" y="698033"/>
                  <a:pt x="7745177" y="698033"/>
                </a:cubicBezTo>
                <a:cubicBezTo>
                  <a:pt x="7745177" y="695708"/>
                  <a:pt x="7745177" y="691059"/>
                  <a:pt x="7745177" y="688734"/>
                </a:cubicBezTo>
                <a:cubicBezTo>
                  <a:pt x="7742205" y="688734"/>
                  <a:pt x="7742205" y="688734"/>
                  <a:pt x="7739233" y="688734"/>
                </a:cubicBezTo>
                <a:cubicBezTo>
                  <a:pt x="7739233" y="686409"/>
                  <a:pt x="7739233" y="684085"/>
                  <a:pt x="7739233" y="681760"/>
                </a:cubicBezTo>
                <a:cubicBezTo>
                  <a:pt x="7742205" y="681760"/>
                  <a:pt x="7745177" y="679436"/>
                  <a:pt x="7748149" y="677111"/>
                </a:cubicBezTo>
                <a:cubicBezTo>
                  <a:pt x="7751121" y="649215"/>
                  <a:pt x="7760037" y="625969"/>
                  <a:pt x="7795701" y="612021"/>
                </a:cubicBezTo>
                <a:cubicBezTo>
                  <a:pt x="7792729" y="612021"/>
                  <a:pt x="7792729" y="609696"/>
                  <a:pt x="7789757" y="609696"/>
                </a:cubicBezTo>
                <a:cubicBezTo>
                  <a:pt x="7789757" y="607371"/>
                  <a:pt x="7789757" y="605047"/>
                  <a:pt x="7789757" y="602722"/>
                </a:cubicBezTo>
                <a:cubicBezTo>
                  <a:pt x="7792729" y="602722"/>
                  <a:pt x="7795701" y="600397"/>
                  <a:pt x="7798673" y="600397"/>
                </a:cubicBezTo>
                <a:cubicBezTo>
                  <a:pt x="7798673" y="595748"/>
                  <a:pt x="7798673" y="593424"/>
                  <a:pt x="7798673" y="591099"/>
                </a:cubicBezTo>
                <a:cubicBezTo>
                  <a:pt x="7801645" y="591099"/>
                  <a:pt x="7801645" y="591099"/>
                  <a:pt x="7804617" y="591099"/>
                </a:cubicBezTo>
                <a:cubicBezTo>
                  <a:pt x="7804617" y="584125"/>
                  <a:pt x="7804617" y="577151"/>
                  <a:pt x="7804617" y="570177"/>
                </a:cubicBezTo>
                <a:cubicBezTo>
                  <a:pt x="7801645" y="570177"/>
                  <a:pt x="7801645" y="570177"/>
                  <a:pt x="7798673" y="570177"/>
                </a:cubicBezTo>
                <a:cubicBezTo>
                  <a:pt x="7798673" y="567852"/>
                  <a:pt x="7798673" y="567852"/>
                  <a:pt x="7798673" y="565528"/>
                </a:cubicBezTo>
                <a:cubicBezTo>
                  <a:pt x="7801645" y="565528"/>
                  <a:pt x="7804617" y="563203"/>
                  <a:pt x="7804617" y="563203"/>
                </a:cubicBezTo>
                <a:cubicBezTo>
                  <a:pt x="7810561" y="558554"/>
                  <a:pt x="7813533" y="553905"/>
                  <a:pt x="7819477" y="546931"/>
                </a:cubicBezTo>
                <a:cubicBezTo>
                  <a:pt x="7819477" y="546931"/>
                  <a:pt x="7819477" y="544606"/>
                  <a:pt x="7819477" y="544606"/>
                </a:cubicBezTo>
                <a:cubicBezTo>
                  <a:pt x="7819477" y="544606"/>
                  <a:pt x="7822449" y="544606"/>
                  <a:pt x="7822449" y="544606"/>
                </a:cubicBezTo>
                <a:cubicBezTo>
                  <a:pt x="7822449" y="542281"/>
                  <a:pt x="7822449" y="539957"/>
                  <a:pt x="7822449" y="537632"/>
                </a:cubicBezTo>
                <a:cubicBezTo>
                  <a:pt x="7816505" y="530658"/>
                  <a:pt x="7816505" y="519035"/>
                  <a:pt x="7822449" y="512061"/>
                </a:cubicBezTo>
                <a:cubicBezTo>
                  <a:pt x="7822449" y="512061"/>
                  <a:pt x="7822449" y="512061"/>
                  <a:pt x="7825421" y="505087"/>
                </a:cubicBezTo>
                <a:cubicBezTo>
                  <a:pt x="7825421" y="505087"/>
                  <a:pt x="7825421" y="505087"/>
                  <a:pt x="7828393" y="512061"/>
                </a:cubicBezTo>
                <a:cubicBezTo>
                  <a:pt x="7834337" y="519035"/>
                  <a:pt x="7837309" y="530658"/>
                  <a:pt x="7831365" y="537632"/>
                </a:cubicBezTo>
                <a:cubicBezTo>
                  <a:pt x="7831365" y="539957"/>
                  <a:pt x="7831365" y="542281"/>
                  <a:pt x="7831365" y="544606"/>
                </a:cubicBezTo>
                <a:cubicBezTo>
                  <a:pt x="7831365" y="544606"/>
                  <a:pt x="7834337" y="544606"/>
                  <a:pt x="7834337" y="544606"/>
                </a:cubicBezTo>
                <a:cubicBezTo>
                  <a:pt x="7834337" y="544606"/>
                  <a:pt x="7834337" y="546931"/>
                  <a:pt x="7834337" y="546931"/>
                </a:cubicBezTo>
                <a:cubicBezTo>
                  <a:pt x="7837309" y="551580"/>
                  <a:pt x="7843253" y="558554"/>
                  <a:pt x="7846225" y="563203"/>
                </a:cubicBezTo>
                <a:cubicBezTo>
                  <a:pt x="7849197" y="563203"/>
                  <a:pt x="7849197" y="565528"/>
                  <a:pt x="7852169" y="565528"/>
                </a:cubicBezTo>
                <a:cubicBezTo>
                  <a:pt x="7852169" y="567852"/>
                  <a:pt x="7852169" y="567852"/>
                  <a:pt x="7852169" y="570177"/>
                </a:cubicBezTo>
                <a:cubicBezTo>
                  <a:pt x="7852169" y="570177"/>
                  <a:pt x="7849197" y="570177"/>
                  <a:pt x="7849197" y="570177"/>
                </a:cubicBezTo>
                <a:cubicBezTo>
                  <a:pt x="7849197" y="577151"/>
                  <a:pt x="7849197" y="584125"/>
                  <a:pt x="7849197" y="591099"/>
                </a:cubicBezTo>
                <a:cubicBezTo>
                  <a:pt x="7849197" y="591099"/>
                  <a:pt x="7852169" y="591099"/>
                  <a:pt x="7855141" y="591099"/>
                </a:cubicBezTo>
                <a:cubicBezTo>
                  <a:pt x="7855141" y="593424"/>
                  <a:pt x="7855141" y="595748"/>
                  <a:pt x="7855141" y="600397"/>
                </a:cubicBezTo>
                <a:cubicBezTo>
                  <a:pt x="7855141" y="600397"/>
                  <a:pt x="7858114" y="602722"/>
                  <a:pt x="7861086" y="602722"/>
                </a:cubicBezTo>
                <a:cubicBezTo>
                  <a:pt x="7861086" y="605047"/>
                  <a:pt x="7861086" y="607371"/>
                  <a:pt x="7861086" y="609696"/>
                </a:cubicBezTo>
                <a:cubicBezTo>
                  <a:pt x="7858114" y="612021"/>
                  <a:pt x="7858114" y="612021"/>
                  <a:pt x="7855141" y="612021"/>
                </a:cubicBezTo>
                <a:cubicBezTo>
                  <a:pt x="7890806" y="625969"/>
                  <a:pt x="7896750" y="649215"/>
                  <a:pt x="7902694" y="677111"/>
                </a:cubicBezTo>
                <a:cubicBezTo>
                  <a:pt x="7905666" y="679436"/>
                  <a:pt x="7908638" y="679436"/>
                  <a:pt x="7911610" y="681760"/>
                </a:cubicBezTo>
                <a:cubicBezTo>
                  <a:pt x="7911610" y="684085"/>
                  <a:pt x="7911610" y="686409"/>
                  <a:pt x="7911610" y="688734"/>
                </a:cubicBezTo>
                <a:cubicBezTo>
                  <a:pt x="7908638" y="688734"/>
                  <a:pt x="7908638" y="688734"/>
                  <a:pt x="7905666" y="688734"/>
                </a:cubicBezTo>
                <a:cubicBezTo>
                  <a:pt x="7905666" y="693383"/>
                  <a:pt x="7905666" y="695708"/>
                  <a:pt x="7905666" y="698033"/>
                </a:cubicBezTo>
                <a:cubicBezTo>
                  <a:pt x="7908638" y="698033"/>
                  <a:pt x="7908638" y="698033"/>
                  <a:pt x="7911610" y="698033"/>
                </a:cubicBezTo>
                <a:cubicBezTo>
                  <a:pt x="7911610" y="700357"/>
                  <a:pt x="7911610" y="702682"/>
                  <a:pt x="7911610" y="702682"/>
                </a:cubicBezTo>
                <a:cubicBezTo>
                  <a:pt x="7914582" y="705007"/>
                  <a:pt x="7917554" y="707331"/>
                  <a:pt x="7920526" y="707331"/>
                </a:cubicBezTo>
                <a:cubicBezTo>
                  <a:pt x="7920526" y="709656"/>
                  <a:pt x="7920526" y="711981"/>
                  <a:pt x="7920526" y="714305"/>
                </a:cubicBezTo>
                <a:cubicBezTo>
                  <a:pt x="7917554" y="714305"/>
                  <a:pt x="7914582" y="716630"/>
                  <a:pt x="7911610" y="716630"/>
                </a:cubicBezTo>
                <a:cubicBezTo>
                  <a:pt x="7911610" y="735227"/>
                  <a:pt x="7911610" y="751500"/>
                  <a:pt x="7911610" y="767772"/>
                </a:cubicBezTo>
                <a:cubicBezTo>
                  <a:pt x="7914582" y="770097"/>
                  <a:pt x="7917554" y="770097"/>
                  <a:pt x="7920526" y="772421"/>
                </a:cubicBezTo>
                <a:cubicBezTo>
                  <a:pt x="7920526" y="774746"/>
                  <a:pt x="7920526" y="777071"/>
                  <a:pt x="7920526" y="779395"/>
                </a:cubicBezTo>
                <a:cubicBezTo>
                  <a:pt x="7917554" y="779395"/>
                  <a:pt x="7914582" y="781720"/>
                  <a:pt x="7911610" y="781720"/>
                </a:cubicBezTo>
                <a:cubicBezTo>
                  <a:pt x="7911610" y="784045"/>
                  <a:pt x="7911610" y="786369"/>
                  <a:pt x="7911610" y="788694"/>
                </a:cubicBezTo>
                <a:cubicBezTo>
                  <a:pt x="7914582" y="788694"/>
                  <a:pt x="7920526" y="788694"/>
                  <a:pt x="7923498" y="788694"/>
                </a:cubicBezTo>
                <a:cubicBezTo>
                  <a:pt x="7923498" y="793343"/>
                  <a:pt x="7923498" y="795668"/>
                  <a:pt x="7923498" y="797993"/>
                </a:cubicBezTo>
                <a:cubicBezTo>
                  <a:pt x="7932414" y="797993"/>
                  <a:pt x="7938358" y="797993"/>
                  <a:pt x="7944302" y="797993"/>
                </a:cubicBezTo>
                <a:cubicBezTo>
                  <a:pt x="7944302" y="746850"/>
                  <a:pt x="7944302" y="693383"/>
                  <a:pt x="7944302" y="642241"/>
                </a:cubicBezTo>
                <a:cubicBezTo>
                  <a:pt x="7971050" y="637592"/>
                  <a:pt x="7994826" y="635267"/>
                  <a:pt x="8021574" y="630618"/>
                </a:cubicBezTo>
                <a:cubicBezTo>
                  <a:pt x="8036434" y="630618"/>
                  <a:pt x="8051295" y="630618"/>
                  <a:pt x="8063183" y="630618"/>
                </a:cubicBezTo>
                <a:cubicBezTo>
                  <a:pt x="8063183" y="600397"/>
                  <a:pt x="8063183" y="567852"/>
                  <a:pt x="8063183" y="537632"/>
                </a:cubicBezTo>
                <a:cubicBezTo>
                  <a:pt x="8092903" y="516710"/>
                  <a:pt x="8152343" y="516710"/>
                  <a:pt x="8179091" y="537632"/>
                </a:cubicBezTo>
                <a:cubicBezTo>
                  <a:pt x="8179091" y="616670"/>
                  <a:pt x="8179091" y="695708"/>
                  <a:pt x="8179091" y="777071"/>
                </a:cubicBezTo>
                <a:cubicBezTo>
                  <a:pt x="8193951" y="777071"/>
                  <a:pt x="8208811" y="777071"/>
                  <a:pt x="8220700" y="777071"/>
                </a:cubicBezTo>
                <a:cubicBezTo>
                  <a:pt x="8220700" y="735227"/>
                  <a:pt x="8220700" y="695708"/>
                  <a:pt x="8220700" y="656189"/>
                </a:cubicBezTo>
                <a:cubicBezTo>
                  <a:pt x="8253392" y="656189"/>
                  <a:pt x="8286084" y="656189"/>
                  <a:pt x="8318776" y="656189"/>
                </a:cubicBezTo>
                <a:cubicBezTo>
                  <a:pt x="8324720" y="663163"/>
                  <a:pt x="8330664" y="670137"/>
                  <a:pt x="8336608" y="677111"/>
                </a:cubicBezTo>
                <a:lnTo>
                  <a:pt x="8336608" y="730583"/>
                </a:lnTo>
                <a:lnTo>
                  <a:pt x="8338211" y="730681"/>
                </a:lnTo>
                <a:cubicBezTo>
                  <a:pt x="8338211" y="730681"/>
                  <a:pt x="8338211" y="730681"/>
                  <a:pt x="8338211" y="607460"/>
                </a:cubicBezTo>
                <a:cubicBezTo>
                  <a:pt x="8338211" y="607460"/>
                  <a:pt x="8338211" y="607460"/>
                  <a:pt x="8359829" y="607460"/>
                </a:cubicBezTo>
                <a:cubicBezTo>
                  <a:pt x="8359829" y="607460"/>
                  <a:pt x="8359829" y="607460"/>
                  <a:pt x="8359829" y="471268"/>
                </a:cubicBezTo>
                <a:cubicBezTo>
                  <a:pt x="8359829" y="471268"/>
                  <a:pt x="8359829" y="471268"/>
                  <a:pt x="8378745" y="471268"/>
                </a:cubicBezTo>
                <a:cubicBezTo>
                  <a:pt x="8378745" y="471268"/>
                  <a:pt x="8378745" y="471268"/>
                  <a:pt x="8378745" y="356694"/>
                </a:cubicBezTo>
                <a:cubicBezTo>
                  <a:pt x="8378745" y="356694"/>
                  <a:pt x="8378745" y="356694"/>
                  <a:pt x="8384149" y="354532"/>
                </a:cubicBezTo>
                <a:cubicBezTo>
                  <a:pt x="8384149" y="354532"/>
                  <a:pt x="8384149" y="354532"/>
                  <a:pt x="8384149" y="328590"/>
                </a:cubicBezTo>
                <a:cubicBezTo>
                  <a:pt x="8384149" y="328590"/>
                  <a:pt x="8384149" y="328590"/>
                  <a:pt x="8405767" y="328590"/>
                </a:cubicBezTo>
                <a:cubicBezTo>
                  <a:pt x="8405767" y="328590"/>
                  <a:pt x="8405767" y="328590"/>
                  <a:pt x="8454408" y="246443"/>
                </a:cubicBezTo>
                <a:cubicBezTo>
                  <a:pt x="8454408" y="246443"/>
                  <a:pt x="8454408" y="246443"/>
                  <a:pt x="8459812" y="0"/>
                </a:cubicBezTo>
                <a:cubicBezTo>
                  <a:pt x="8459812" y="0"/>
                  <a:pt x="8459812" y="0"/>
                  <a:pt x="8462515" y="246443"/>
                </a:cubicBezTo>
                <a:cubicBezTo>
                  <a:pt x="8462515" y="246443"/>
                  <a:pt x="8462515" y="246443"/>
                  <a:pt x="8513857" y="326429"/>
                </a:cubicBezTo>
                <a:cubicBezTo>
                  <a:pt x="8513857" y="326429"/>
                  <a:pt x="8513857" y="326429"/>
                  <a:pt x="8535475" y="326429"/>
                </a:cubicBezTo>
                <a:cubicBezTo>
                  <a:pt x="8535475" y="326429"/>
                  <a:pt x="8535475" y="326429"/>
                  <a:pt x="8535475" y="350208"/>
                </a:cubicBezTo>
                <a:cubicBezTo>
                  <a:pt x="8535475" y="350208"/>
                  <a:pt x="8535475" y="350208"/>
                  <a:pt x="8540880" y="356694"/>
                </a:cubicBezTo>
                <a:cubicBezTo>
                  <a:pt x="8540880" y="356694"/>
                  <a:pt x="8540880" y="356694"/>
                  <a:pt x="8540880" y="471268"/>
                </a:cubicBezTo>
                <a:cubicBezTo>
                  <a:pt x="8540880" y="471268"/>
                  <a:pt x="8540880" y="471268"/>
                  <a:pt x="8565200" y="471268"/>
                </a:cubicBezTo>
                <a:cubicBezTo>
                  <a:pt x="8565200" y="471268"/>
                  <a:pt x="8565200" y="471268"/>
                  <a:pt x="8565200" y="611783"/>
                </a:cubicBezTo>
                <a:cubicBezTo>
                  <a:pt x="8565200" y="611783"/>
                  <a:pt x="8565200" y="611783"/>
                  <a:pt x="8581414" y="609622"/>
                </a:cubicBezTo>
                <a:cubicBezTo>
                  <a:pt x="8581414" y="609622"/>
                  <a:pt x="8581414" y="609622"/>
                  <a:pt x="8578711" y="698255"/>
                </a:cubicBezTo>
                <a:cubicBezTo>
                  <a:pt x="8578711" y="698255"/>
                  <a:pt x="8578711" y="698255"/>
                  <a:pt x="8594925" y="700416"/>
                </a:cubicBezTo>
                <a:cubicBezTo>
                  <a:pt x="8594925" y="700416"/>
                  <a:pt x="8594925" y="700416"/>
                  <a:pt x="8597627" y="706902"/>
                </a:cubicBezTo>
                <a:cubicBezTo>
                  <a:pt x="8597627" y="706902"/>
                  <a:pt x="8597627" y="706902"/>
                  <a:pt x="8605734" y="687446"/>
                </a:cubicBezTo>
                <a:cubicBezTo>
                  <a:pt x="8605734" y="687446"/>
                  <a:pt x="8605734" y="687446"/>
                  <a:pt x="8624650" y="687446"/>
                </a:cubicBezTo>
                <a:cubicBezTo>
                  <a:pt x="8624650" y="687446"/>
                  <a:pt x="8624650" y="687446"/>
                  <a:pt x="8624650" y="719872"/>
                </a:cubicBezTo>
                <a:cubicBezTo>
                  <a:pt x="8624650" y="719872"/>
                  <a:pt x="8624650" y="719872"/>
                  <a:pt x="8635459" y="724196"/>
                </a:cubicBezTo>
                <a:cubicBezTo>
                  <a:pt x="8635459" y="724196"/>
                  <a:pt x="8635459" y="724196"/>
                  <a:pt x="8635459" y="735005"/>
                </a:cubicBezTo>
                <a:cubicBezTo>
                  <a:pt x="8635459" y="735005"/>
                  <a:pt x="8635459" y="735005"/>
                  <a:pt x="8694909" y="735005"/>
                </a:cubicBezTo>
                <a:cubicBezTo>
                  <a:pt x="8694909" y="735005"/>
                  <a:pt x="8694909" y="735005"/>
                  <a:pt x="8694909" y="743652"/>
                </a:cubicBezTo>
                <a:cubicBezTo>
                  <a:pt x="8694909" y="743652"/>
                  <a:pt x="8694909" y="743652"/>
                  <a:pt x="8716527" y="743652"/>
                </a:cubicBezTo>
                <a:cubicBezTo>
                  <a:pt x="8716527" y="743652"/>
                  <a:pt x="8716527" y="743652"/>
                  <a:pt x="8716527" y="713387"/>
                </a:cubicBezTo>
                <a:cubicBezTo>
                  <a:pt x="8716527" y="713387"/>
                  <a:pt x="8716527" y="713387"/>
                  <a:pt x="8775976" y="713387"/>
                </a:cubicBezTo>
                <a:cubicBezTo>
                  <a:pt x="8775976" y="713387"/>
                  <a:pt x="8775976" y="713387"/>
                  <a:pt x="8775976" y="702578"/>
                </a:cubicBezTo>
                <a:cubicBezTo>
                  <a:pt x="8775976" y="702578"/>
                  <a:pt x="8775976" y="702578"/>
                  <a:pt x="8786785" y="702578"/>
                </a:cubicBezTo>
                <a:cubicBezTo>
                  <a:pt x="8786785" y="702578"/>
                  <a:pt x="8786785" y="702578"/>
                  <a:pt x="8786785" y="687446"/>
                </a:cubicBezTo>
                <a:cubicBezTo>
                  <a:pt x="8786785" y="687446"/>
                  <a:pt x="8786785" y="687446"/>
                  <a:pt x="8794892" y="687446"/>
                </a:cubicBezTo>
                <a:cubicBezTo>
                  <a:pt x="8794892" y="687446"/>
                  <a:pt x="8794892" y="687446"/>
                  <a:pt x="8794892" y="678799"/>
                </a:cubicBezTo>
                <a:cubicBezTo>
                  <a:pt x="8794892" y="678799"/>
                  <a:pt x="8794892" y="678799"/>
                  <a:pt x="8816510" y="678799"/>
                </a:cubicBezTo>
                <a:cubicBezTo>
                  <a:pt x="8816510" y="678799"/>
                  <a:pt x="8816510" y="678799"/>
                  <a:pt x="8816510" y="687446"/>
                </a:cubicBezTo>
                <a:cubicBezTo>
                  <a:pt x="8816510" y="687446"/>
                  <a:pt x="8816510" y="687446"/>
                  <a:pt x="8846235" y="687446"/>
                </a:cubicBezTo>
                <a:cubicBezTo>
                  <a:pt x="8846235" y="687446"/>
                  <a:pt x="8846235" y="687446"/>
                  <a:pt x="8846235" y="672313"/>
                </a:cubicBezTo>
                <a:cubicBezTo>
                  <a:pt x="8846235" y="672313"/>
                  <a:pt x="8846235" y="672313"/>
                  <a:pt x="8865151" y="672313"/>
                </a:cubicBezTo>
                <a:cubicBezTo>
                  <a:pt x="8865151" y="672313"/>
                  <a:pt x="8865151" y="672313"/>
                  <a:pt x="8865151" y="696093"/>
                </a:cubicBezTo>
                <a:cubicBezTo>
                  <a:pt x="8865151" y="696093"/>
                  <a:pt x="8865151" y="696093"/>
                  <a:pt x="8875959" y="696093"/>
                </a:cubicBezTo>
                <a:cubicBezTo>
                  <a:pt x="8875959" y="696093"/>
                  <a:pt x="8875959" y="696093"/>
                  <a:pt x="8875959" y="687446"/>
                </a:cubicBezTo>
                <a:cubicBezTo>
                  <a:pt x="8875959" y="687446"/>
                  <a:pt x="8875959" y="687446"/>
                  <a:pt x="8894875" y="687446"/>
                </a:cubicBezTo>
                <a:cubicBezTo>
                  <a:pt x="8894875" y="687446"/>
                  <a:pt x="8894875" y="687446"/>
                  <a:pt x="8894875" y="713387"/>
                </a:cubicBezTo>
                <a:cubicBezTo>
                  <a:pt x="8894875" y="713387"/>
                  <a:pt x="8894875" y="713387"/>
                  <a:pt x="8916493" y="713387"/>
                </a:cubicBezTo>
                <a:cubicBezTo>
                  <a:pt x="8916493" y="713387"/>
                  <a:pt x="8916493" y="713387"/>
                  <a:pt x="8916493" y="726358"/>
                </a:cubicBezTo>
                <a:cubicBezTo>
                  <a:pt x="8916493" y="726358"/>
                  <a:pt x="8916493" y="726358"/>
                  <a:pt x="8924600" y="726358"/>
                </a:cubicBezTo>
                <a:cubicBezTo>
                  <a:pt x="8924600" y="726358"/>
                  <a:pt x="8924600" y="726358"/>
                  <a:pt x="8924600" y="719872"/>
                </a:cubicBezTo>
                <a:cubicBezTo>
                  <a:pt x="8924600" y="719872"/>
                  <a:pt x="8924600" y="719872"/>
                  <a:pt x="8965134" y="719872"/>
                </a:cubicBezTo>
                <a:cubicBezTo>
                  <a:pt x="8965134" y="719872"/>
                  <a:pt x="8965134" y="719872"/>
                  <a:pt x="8965134" y="743652"/>
                </a:cubicBezTo>
                <a:cubicBezTo>
                  <a:pt x="8965134" y="743652"/>
                  <a:pt x="8965134" y="743652"/>
                  <a:pt x="8975943" y="743652"/>
                </a:cubicBezTo>
                <a:cubicBezTo>
                  <a:pt x="8975943" y="743652"/>
                  <a:pt x="8975943" y="743652"/>
                  <a:pt x="8975943" y="752299"/>
                </a:cubicBezTo>
                <a:cubicBezTo>
                  <a:pt x="8975943" y="752299"/>
                  <a:pt x="8975943" y="752299"/>
                  <a:pt x="8984050" y="752299"/>
                </a:cubicBezTo>
                <a:cubicBezTo>
                  <a:pt x="8984050" y="752299"/>
                  <a:pt x="8984050" y="752299"/>
                  <a:pt x="8984050" y="735005"/>
                </a:cubicBezTo>
                <a:cubicBezTo>
                  <a:pt x="8984050" y="735005"/>
                  <a:pt x="8984050" y="735005"/>
                  <a:pt x="8994859" y="735005"/>
                </a:cubicBezTo>
                <a:cubicBezTo>
                  <a:pt x="8994859" y="735005"/>
                  <a:pt x="8994859" y="735005"/>
                  <a:pt x="8994859" y="743652"/>
                </a:cubicBezTo>
                <a:cubicBezTo>
                  <a:pt x="8994859" y="743652"/>
                  <a:pt x="8994859" y="743652"/>
                  <a:pt x="8997561" y="743652"/>
                </a:cubicBezTo>
                <a:cubicBezTo>
                  <a:pt x="8997561" y="743652"/>
                  <a:pt x="8997561" y="743652"/>
                  <a:pt x="8997561" y="741490"/>
                </a:cubicBezTo>
                <a:cubicBezTo>
                  <a:pt x="8997561" y="741490"/>
                  <a:pt x="8997561" y="741490"/>
                  <a:pt x="9002965" y="741490"/>
                </a:cubicBezTo>
                <a:cubicBezTo>
                  <a:pt x="9002965" y="741490"/>
                  <a:pt x="9002965" y="741490"/>
                  <a:pt x="9002965" y="735005"/>
                </a:cubicBezTo>
                <a:cubicBezTo>
                  <a:pt x="9002965" y="735005"/>
                  <a:pt x="9002965" y="735005"/>
                  <a:pt x="9054309" y="735005"/>
                </a:cubicBezTo>
                <a:cubicBezTo>
                  <a:pt x="9054309" y="735005"/>
                  <a:pt x="9054309" y="735005"/>
                  <a:pt x="9054309" y="758784"/>
                </a:cubicBezTo>
                <a:cubicBezTo>
                  <a:pt x="9054309" y="758784"/>
                  <a:pt x="9054309" y="758784"/>
                  <a:pt x="9075927" y="758784"/>
                </a:cubicBezTo>
                <a:cubicBezTo>
                  <a:pt x="9075927" y="758784"/>
                  <a:pt x="9075927" y="758784"/>
                  <a:pt x="9075927" y="767431"/>
                </a:cubicBezTo>
                <a:cubicBezTo>
                  <a:pt x="9075927" y="767431"/>
                  <a:pt x="9075927" y="767431"/>
                  <a:pt x="9094842" y="767431"/>
                </a:cubicBezTo>
                <a:cubicBezTo>
                  <a:pt x="9094842" y="767431"/>
                  <a:pt x="9094842" y="767431"/>
                  <a:pt x="9094842" y="743652"/>
                </a:cubicBezTo>
                <a:cubicBezTo>
                  <a:pt x="9094842" y="743652"/>
                  <a:pt x="9094842" y="743652"/>
                  <a:pt x="9105651" y="743652"/>
                </a:cubicBezTo>
                <a:cubicBezTo>
                  <a:pt x="9105651" y="743652"/>
                  <a:pt x="9105651" y="743652"/>
                  <a:pt x="9105651" y="711225"/>
                </a:cubicBezTo>
                <a:cubicBezTo>
                  <a:pt x="9105651" y="711225"/>
                  <a:pt x="9105651" y="711225"/>
                  <a:pt x="9116460" y="711225"/>
                </a:cubicBezTo>
                <a:cubicBezTo>
                  <a:pt x="9116460" y="711225"/>
                  <a:pt x="9116460" y="711225"/>
                  <a:pt x="9116460" y="696093"/>
                </a:cubicBezTo>
                <a:cubicBezTo>
                  <a:pt x="9116460" y="696093"/>
                  <a:pt x="9116460" y="696093"/>
                  <a:pt x="9113758" y="696093"/>
                </a:cubicBezTo>
                <a:cubicBezTo>
                  <a:pt x="9113758" y="696093"/>
                  <a:pt x="9113758" y="696093"/>
                  <a:pt x="9121865" y="683122"/>
                </a:cubicBezTo>
                <a:cubicBezTo>
                  <a:pt x="9121865" y="683122"/>
                  <a:pt x="9121865" y="683122"/>
                  <a:pt x="9132674" y="711225"/>
                </a:cubicBezTo>
                <a:cubicBezTo>
                  <a:pt x="9132674" y="711225"/>
                  <a:pt x="9132674" y="711225"/>
                  <a:pt x="9140781" y="711225"/>
                </a:cubicBezTo>
                <a:cubicBezTo>
                  <a:pt x="9140781" y="711225"/>
                  <a:pt x="9140781" y="711225"/>
                  <a:pt x="9140781" y="605298"/>
                </a:cubicBezTo>
                <a:cubicBezTo>
                  <a:pt x="9140781" y="605298"/>
                  <a:pt x="9140781" y="605298"/>
                  <a:pt x="9156994" y="605298"/>
                </a:cubicBezTo>
                <a:cubicBezTo>
                  <a:pt x="9156994" y="605298"/>
                  <a:pt x="9156994" y="605298"/>
                  <a:pt x="9156994" y="557739"/>
                </a:cubicBezTo>
                <a:cubicBezTo>
                  <a:pt x="9156994" y="557739"/>
                  <a:pt x="9156994" y="557739"/>
                  <a:pt x="9192123" y="557739"/>
                </a:cubicBezTo>
                <a:cubicBezTo>
                  <a:pt x="9192123" y="557739"/>
                  <a:pt x="9192123" y="557739"/>
                  <a:pt x="9192123" y="536121"/>
                </a:cubicBezTo>
                <a:cubicBezTo>
                  <a:pt x="9192123" y="536121"/>
                  <a:pt x="9192123" y="536121"/>
                  <a:pt x="9238062" y="536121"/>
                </a:cubicBezTo>
                <a:cubicBezTo>
                  <a:pt x="9238062" y="536121"/>
                  <a:pt x="9238062" y="536121"/>
                  <a:pt x="9238062" y="555577"/>
                </a:cubicBezTo>
                <a:cubicBezTo>
                  <a:pt x="9238062" y="555577"/>
                  <a:pt x="9238062" y="555577"/>
                  <a:pt x="9262382" y="555577"/>
                </a:cubicBezTo>
                <a:cubicBezTo>
                  <a:pt x="9262382" y="555577"/>
                  <a:pt x="9262382" y="555577"/>
                  <a:pt x="9262382" y="603136"/>
                </a:cubicBezTo>
                <a:cubicBezTo>
                  <a:pt x="9262382" y="603136"/>
                  <a:pt x="9262382" y="603136"/>
                  <a:pt x="9273191" y="603136"/>
                </a:cubicBezTo>
                <a:cubicBezTo>
                  <a:pt x="9273191" y="603136"/>
                  <a:pt x="9273191" y="603136"/>
                  <a:pt x="9273191" y="607460"/>
                </a:cubicBezTo>
                <a:cubicBezTo>
                  <a:pt x="9273191" y="607460"/>
                  <a:pt x="9273191" y="607460"/>
                  <a:pt x="9292107" y="607460"/>
                </a:cubicBezTo>
                <a:cubicBezTo>
                  <a:pt x="9292107" y="607460"/>
                  <a:pt x="9292107" y="607460"/>
                  <a:pt x="9292107" y="646372"/>
                </a:cubicBezTo>
                <a:cubicBezTo>
                  <a:pt x="9292107" y="646372"/>
                  <a:pt x="9292107" y="646372"/>
                  <a:pt x="9302916" y="646372"/>
                </a:cubicBezTo>
                <a:cubicBezTo>
                  <a:pt x="9302916" y="646372"/>
                  <a:pt x="9302916" y="646372"/>
                  <a:pt x="9302916" y="659343"/>
                </a:cubicBezTo>
                <a:cubicBezTo>
                  <a:pt x="9302916" y="659343"/>
                  <a:pt x="9302916" y="659343"/>
                  <a:pt x="9324534" y="659343"/>
                </a:cubicBezTo>
                <a:cubicBezTo>
                  <a:pt x="9324534" y="659343"/>
                  <a:pt x="9324534" y="659343"/>
                  <a:pt x="9324534" y="663666"/>
                </a:cubicBezTo>
                <a:cubicBezTo>
                  <a:pt x="9324534" y="663666"/>
                  <a:pt x="9324534" y="663666"/>
                  <a:pt x="9332641" y="665828"/>
                </a:cubicBezTo>
                <a:cubicBezTo>
                  <a:pt x="9332641" y="665828"/>
                  <a:pt x="9332641" y="665828"/>
                  <a:pt x="9332641" y="687446"/>
                </a:cubicBezTo>
                <a:cubicBezTo>
                  <a:pt x="9332641" y="687446"/>
                  <a:pt x="9332641" y="687446"/>
                  <a:pt x="9356961" y="687446"/>
                </a:cubicBezTo>
                <a:cubicBezTo>
                  <a:pt x="9356961" y="687446"/>
                  <a:pt x="9356961" y="687446"/>
                  <a:pt x="9356961" y="696093"/>
                </a:cubicBezTo>
                <a:cubicBezTo>
                  <a:pt x="9356961" y="696093"/>
                  <a:pt x="9356961" y="696093"/>
                  <a:pt x="9370472" y="696093"/>
                </a:cubicBezTo>
                <a:cubicBezTo>
                  <a:pt x="9370472" y="696093"/>
                  <a:pt x="9370472" y="696093"/>
                  <a:pt x="9370472" y="713387"/>
                </a:cubicBezTo>
                <a:cubicBezTo>
                  <a:pt x="9370472" y="713387"/>
                  <a:pt x="9370472" y="713387"/>
                  <a:pt x="9375877" y="713387"/>
                </a:cubicBezTo>
                <a:cubicBezTo>
                  <a:pt x="9375877" y="713387"/>
                  <a:pt x="9375877" y="713387"/>
                  <a:pt x="9375877" y="698255"/>
                </a:cubicBezTo>
                <a:cubicBezTo>
                  <a:pt x="9375877" y="698255"/>
                  <a:pt x="9375877" y="698255"/>
                  <a:pt x="9386686" y="698255"/>
                </a:cubicBezTo>
                <a:cubicBezTo>
                  <a:pt x="9386686" y="698255"/>
                  <a:pt x="9386686" y="698255"/>
                  <a:pt x="9386686" y="711225"/>
                </a:cubicBezTo>
                <a:cubicBezTo>
                  <a:pt x="9386686" y="711225"/>
                  <a:pt x="9386686" y="711225"/>
                  <a:pt x="9394793" y="711225"/>
                </a:cubicBezTo>
                <a:cubicBezTo>
                  <a:pt x="9394793" y="711225"/>
                  <a:pt x="9394793" y="711225"/>
                  <a:pt x="9394793" y="706902"/>
                </a:cubicBezTo>
                <a:cubicBezTo>
                  <a:pt x="9394793" y="706902"/>
                  <a:pt x="9394793" y="706902"/>
                  <a:pt x="9459647" y="706902"/>
                </a:cubicBezTo>
                <a:cubicBezTo>
                  <a:pt x="9459647" y="706902"/>
                  <a:pt x="9459647" y="706902"/>
                  <a:pt x="9459647" y="717711"/>
                </a:cubicBezTo>
                <a:cubicBezTo>
                  <a:pt x="9459647" y="717711"/>
                  <a:pt x="9459647" y="717711"/>
                  <a:pt x="9467753" y="717711"/>
                </a:cubicBezTo>
                <a:cubicBezTo>
                  <a:pt x="9467753" y="717711"/>
                  <a:pt x="9467753" y="717711"/>
                  <a:pt x="9467753" y="735005"/>
                </a:cubicBezTo>
                <a:cubicBezTo>
                  <a:pt x="9467753" y="735005"/>
                  <a:pt x="9467753" y="735005"/>
                  <a:pt x="9489371" y="724196"/>
                </a:cubicBezTo>
                <a:cubicBezTo>
                  <a:pt x="9489371" y="724196"/>
                  <a:pt x="9489371" y="724196"/>
                  <a:pt x="9497478" y="683122"/>
                </a:cubicBezTo>
                <a:cubicBezTo>
                  <a:pt x="9497478" y="683122"/>
                  <a:pt x="9497478" y="683122"/>
                  <a:pt x="9505585" y="680960"/>
                </a:cubicBezTo>
                <a:cubicBezTo>
                  <a:pt x="9505585" y="680960"/>
                  <a:pt x="9505585" y="680960"/>
                  <a:pt x="9508287" y="611783"/>
                </a:cubicBezTo>
                <a:cubicBezTo>
                  <a:pt x="9508287" y="611783"/>
                  <a:pt x="9508287" y="611783"/>
                  <a:pt x="9510989" y="680960"/>
                </a:cubicBezTo>
                <a:cubicBezTo>
                  <a:pt x="9510989" y="680960"/>
                  <a:pt x="9510989" y="680960"/>
                  <a:pt x="9519096" y="683122"/>
                </a:cubicBezTo>
                <a:cubicBezTo>
                  <a:pt x="9519096" y="683122"/>
                  <a:pt x="9519096" y="683122"/>
                  <a:pt x="9519096" y="596651"/>
                </a:cubicBezTo>
                <a:cubicBezTo>
                  <a:pt x="9519096" y="596651"/>
                  <a:pt x="9519096" y="596651"/>
                  <a:pt x="9524501" y="596651"/>
                </a:cubicBezTo>
                <a:cubicBezTo>
                  <a:pt x="9524501" y="596651"/>
                  <a:pt x="9524501" y="596651"/>
                  <a:pt x="9524501" y="564224"/>
                </a:cubicBezTo>
                <a:cubicBezTo>
                  <a:pt x="9524501" y="564224"/>
                  <a:pt x="9524501" y="564224"/>
                  <a:pt x="9575844" y="564224"/>
                </a:cubicBezTo>
                <a:cubicBezTo>
                  <a:pt x="9575844" y="564224"/>
                  <a:pt x="9575844" y="564224"/>
                  <a:pt x="9575844" y="596651"/>
                </a:cubicBezTo>
                <a:cubicBezTo>
                  <a:pt x="9575844" y="596651"/>
                  <a:pt x="9575844" y="596651"/>
                  <a:pt x="9583951" y="596651"/>
                </a:cubicBezTo>
                <a:cubicBezTo>
                  <a:pt x="9583951" y="596651"/>
                  <a:pt x="9583951" y="596651"/>
                  <a:pt x="9583951" y="514503"/>
                </a:cubicBezTo>
                <a:cubicBezTo>
                  <a:pt x="9583951" y="514503"/>
                  <a:pt x="9583951" y="514503"/>
                  <a:pt x="9602866" y="514503"/>
                </a:cubicBezTo>
                <a:cubicBezTo>
                  <a:pt x="9602866" y="514503"/>
                  <a:pt x="9602866" y="514503"/>
                  <a:pt x="9602866" y="499371"/>
                </a:cubicBezTo>
                <a:cubicBezTo>
                  <a:pt x="9602866" y="499371"/>
                  <a:pt x="9602866" y="499371"/>
                  <a:pt x="9632591" y="499371"/>
                </a:cubicBezTo>
                <a:cubicBezTo>
                  <a:pt x="9632591" y="499371"/>
                  <a:pt x="9632591" y="499371"/>
                  <a:pt x="9632591" y="490724"/>
                </a:cubicBezTo>
                <a:cubicBezTo>
                  <a:pt x="9632591" y="490724"/>
                  <a:pt x="9632591" y="490724"/>
                  <a:pt x="9651507" y="490724"/>
                </a:cubicBezTo>
                <a:cubicBezTo>
                  <a:pt x="9651507" y="490724"/>
                  <a:pt x="9651507" y="490724"/>
                  <a:pt x="9651507" y="499371"/>
                </a:cubicBezTo>
                <a:cubicBezTo>
                  <a:pt x="9651507" y="499371"/>
                  <a:pt x="9651507" y="499371"/>
                  <a:pt x="9659613" y="499371"/>
                </a:cubicBezTo>
                <a:cubicBezTo>
                  <a:pt x="9659613" y="499371"/>
                  <a:pt x="9659613" y="499371"/>
                  <a:pt x="9659613" y="495047"/>
                </a:cubicBezTo>
                <a:cubicBezTo>
                  <a:pt x="9659613" y="495047"/>
                  <a:pt x="9659613" y="495047"/>
                  <a:pt x="9673125" y="495047"/>
                </a:cubicBezTo>
                <a:cubicBezTo>
                  <a:pt x="9673125" y="495047"/>
                  <a:pt x="9673125" y="495047"/>
                  <a:pt x="9673125" y="499371"/>
                </a:cubicBezTo>
                <a:cubicBezTo>
                  <a:pt x="9673125" y="499371"/>
                  <a:pt x="9673125" y="499371"/>
                  <a:pt x="9678529" y="499371"/>
                </a:cubicBezTo>
                <a:cubicBezTo>
                  <a:pt x="9678529" y="499371"/>
                  <a:pt x="9678529" y="499371"/>
                  <a:pt x="9678529" y="490724"/>
                </a:cubicBezTo>
                <a:cubicBezTo>
                  <a:pt x="9678529" y="490724"/>
                  <a:pt x="9678529" y="490724"/>
                  <a:pt x="9702850" y="490724"/>
                </a:cubicBezTo>
                <a:cubicBezTo>
                  <a:pt x="9702850" y="490724"/>
                  <a:pt x="9702850" y="490724"/>
                  <a:pt x="9702850" y="499371"/>
                </a:cubicBezTo>
                <a:cubicBezTo>
                  <a:pt x="9702850" y="499371"/>
                  <a:pt x="9702850" y="499371"/>
                  <a:pt x="9743383" y="499371"/>
                </a:cubicBezTo>
                <a:cubicBezTo>
                  <a:pt x="9743383" y="499371"/>
                  <a:pt x="9743383" y="499371"/>
                  <a:pt x="9743383" y="512342"/>
                </a:cubicBezTo>
                <a:cubicBezTo>
                  <a:pt x="9743383" y="512342"/>
                  <a:pt x="9743383" y="512342"/>
                  <a:pt x="9778513" y="512342"/>
                </a:cubicBezTo>
                <a:cubicBezTo>
                  <a:pt x="9778513" y="512342"/>
                  <a:pt x="9778513" y="512342"/>
                  <a:pt x="9778513" y="542607"/>
                </a:cubicBezTo>
                <a:cubicBezTo>
                  <a:pt x="9778513" y="542607"/>
                  <a:pt x="9778513" y="542607"/>
                  <a:pt x="9786619" y="542607"/>
                </a:cubicBezTo>
                <a:cubicBezTo>
                  <a:pt x="9786619" y="542607"/>
                  <a:pt x="9786619" y="542607"/>
                  <a:pt x="9786619" y="551254"/>
                </a:cubicBezTo>
                <a:cubicBezTo>
                  <a:pt x="9786619" y="551254"/>
                  <a:pt x="9786619" y="551254"/>
                  <a:pt x="9792024" y="551254"/>
                </a:cubicBezTo>
                <a:cubicBezTo>
                  <a:pt x="9792024" y="551254"/>
                  <a:pt x="9792024" y="551254"/>
                  <a:pt x="9792024" y="581519"/>
                </a:cubicBezTo>
                <a:cubicBezTo>
                  <a:pt x="9792024" y="581519"/>
                  <a:pt x="9792024" y="581519"/>
                  <a:pt x="9800131" y="581519"/>
                </a:cubicBezTo>
                <a:cubicBezTo>
                  <a:pt x="9800131" y="581519"/>
                  <a:pt x="9800131" y="581519"/>
                  <a:pt x="9800131" y="588004"/>
                </a:cubicBezTo>
                <a:cubicBezTo>
                  <a:pt x="9800131" y="588004"/>
                  <a:pt x="9800131" y="588004"/>
                  <a:pt x="9810940" y="588004"/>
                </a:cubicBezTo>
                <a:cubicBezTo>
                  <a:pt x="9810940" y="588004"/>
                  <a:pt x="9810940" y="588004"/>
                  <a:pt x="9810940" y="618269"/>
                </a:cubicBezTo>
                <a:cubicBezTo>
                  <a:pt x="9810940" y="618269"/>
                  <a:pt x="9810940" y="618269"/>
                  <a:pt x="9832558" y="618269"/>
                </a:cubicBezTo>
                <a:cubicBezTo>
                  <a:pt x="9832558" y="618269"/>
                  <a:pt x="9832558" y="618269"/>
                  <a:pt x="9832558" y="642048"/>
                </a:cubicBezTo>
                <a:cubicBezTo>
                  <a:pt x="9832558" y="642048"/>
                  <a:pt x="9832558" y="642048"/>
                  <a:pt x="9835260" y="642048"/>
                </a:cubicBezTo>
                <a:cubicBezTo>
                  <a:pt x="9835260" y="642048"/>
                  <a:pt x="9835260" y="642048"/>
                  <a:pt x="9835260" y="655019"/>
                </a:cubicBezTo>
                <a:cubicBezTo>
                  <a:pt x="9835260" y="655019"/>
                  <a:pt x="9835260" y="655019"/>
                  <a:pt x="9843367" y="655019"/>
                </a:cubicBezTo>
                <a:cubicBezTo>
                  <a:pt x="9843367" y="655019"/>
                  <a:pt x="9843367" y="655019"/>
                  <a:pt x="9843367" y="678799"/>
                </a:cubicBezTo>
                <a:cubicBezTo>
                  <a:pt x="9843367" y="678799"/>
                  <a:pt x="9843367" y="678799"/>
                  <a:pt x="9856878" y="678799"/>
                </a:cubicBezTo>
                <a:cubicBezTo>
                  <a:pt x="9856878" y="678799"/>
                  <a:pt x="9856878" y="678799"/>
                  <a:pt x="9856878" y="680960"/>
                </a:cubicBezTo>
                <a:cubicBezTo>
                  <a:pt x="9856878" y="680960"/>
                  <a:pt x="9856878" y="680960"/>
                  <a:pt x="9859581" y="680960"/>
                </a:cubicBezTo>
                <a:cubicBezTo>
                  <a:pt x="9859581" y="680960"/>
                  <a:pt x="9859581" y="680960"/>
                  <a:pt x="9859581" y="696093"/>
                </a:cubicBezTo>
                <a:cubicBezTo>
                  <a:pt x="9859581" y="696093"/>
                  <a:pt x="9859581" y="696093"/>
                  <a:pt x="9875794" y="680960"/>
                </a:cubicBezTo>
                <a:cubicBezTo>
                  <a:pt x="9875794" y="680960"/>
                  <a:pt x="9875794" y="680960"/>
                  <a:pt x="9913626" y="680960"/>
                </a:cubicBezTo>
                <a:cubicBezTo>
                  <a:pt x="9913626" y="680960"/>
                  <a:pt x="9913626" y="680960"/>
                  <a:pt x="9913626" y="767431"/>
                </a:cubicBezTo>
                <a:cubicBezTo>
                  <a:pt x="9913626" y="767431"/>
                  <a:pt x="9913626" y="767431"/>
                  <a:pt x="9921733" y="767431"/>
                </a:cubicBezTo>
                <a:cubicBezTo>
                  <a:pt x="9921733" y="767431"/>
                  <a:pt x="9921733" y="767431"/>
                  <a:pt x="9929839" y="756623"/>
                </a:cubicBezTo>
                <a:cubicBezTo>
                  <a:pt x="9929839" y="756623"/>
                  <a:pt x="9929839" y="756623"/>
                  <a:pt x="9929839" y="771755"/>
                </a:cubicBezTo>
                <a:cubicBezTo>
                  <a:pt x="9929839" y="771755"/>
                  <a:pt x="9929839" y="771755"/>
                  <a:pt x="9935244" y="771755"/>
                </a:cubicBezTo>
                <a:cubicBezTo>
                  <a:pt x="9935244" y="771755"/>
                  <a:pt x="9935244" y="771755"/>
                  <a:pt x="9935244" y="726358"/>
                </a:cubicBezTo>
                <a:cubicBezTo>
                  <a:pt x="9935244" y="726358"/>
                  <a:pt x="9935244" y="726358"/>
                  <a:pt x="9943351" y="726358"/>
                </a:cubicBezTo>
                <a:cubicBezTo>
                  <a:pt x="9943351" y="726358"/>
                  <a:pt x="9943351" y="726358"/>
                  <a:pt x="9943351" y="661504"/>
                </a:cubicBezTo>
                <a:cubicBezTo>
                  <a:pt x="9943351" y="661504"/>
                  <a:pt x="9943351" y="661504"/>
                  <a:pt x="9954159" y="661504"/>
                </a:cubicBezTo>
                <a:cubicBezTo>
                  <a:pt x="9954159" y="661504"/>
                  <a:pt x="9954159" y="661504"/>
                  <a:pt x="9970373" y="618269"/>
                </a:cubicBezTo>
                <a:cubicBezTo>
                  <a:pt x="9970373" y="618269"/>
                  <a:pt x="9970373" y="618269"/>
                  <a:pt x="9983884" y="618269"/>
                </a:cubicBezTo>
                <a:cubicBezTo>
                  <a:pt x="9983884" y="618269"/>
                  <a:pt x="9983884" y="618269"/>
                  <a:pt x="9997395" y="661504"/>
                </a:cubicBezTo>
                <a:cubicBezTo>
                  <a:pt x="9997395" y="661504"/>
                  <a:pt x="9997395" y="661504"/>
                  <a:pt x="10008205" y="661504"/>
                </a:cubicBezTo>
                <a:cubicBezTo>
                  <a:pt x="10008205" y="661504"/>
                  <a:pt x="10008205" y="661504"/>
                  <a:pt x="10008205" y="700416"/>
                </a:cubicBezTo>
                <a:cubicBezTo>
                  <a:pt x="10008205" y="700416"/>
                  <a:pt x="10008205" y="700416"/>
                  <a:pt x="10027120" y="700416"/>
                </a:cubicBezTo>
                <a:cubicBezTo>
                  <a:pt x="10027120" y="700416"/>
                  <a:pt x="10027120" y="700416"/>
                  <a:pt x="10027120" y="717711"/>
                </a:cubicBezTo>
                <a:cubicBezTo>
                  <a:pt x="10027120" y="717711"/>
                  <a:pt x="10027120" y="717711"/>
                  <a:pt x="10032525" y="717711"/>
                </a:cubicBezTo>
                <a:cubicBezTo>
                  <a:pt x="10032525" y="717711"/>
                  <a:pt x="10032525" y="717711"/>
                  <a:pt x="10032525" y="700416"/>
                </a:cubicBezTo>
                <a:cubicBezTo>
                  <a:pt x="10032525" y="700416"/>
                  <a:pt x="10032525" y="700416"/>
                  <a:pt x="10048739" y="700416"/>
                </a:cubicBezTo>
                <a:cubicBezTo>
                  <a:pt x="10048739" y="700416"/>
                  <a:pt x="10048739" y="700416"/>
                  <a:pt x="10048739" y="713387"/>
                </a:cubicBezTo>
                <a:cubicBezTo>
                  <a:pt x="10048739" y="713387"/>
                  <a:pt x="10048739" y="713387"/>
                  <a:pt x="10089272" y="713387"/>
                </a:cubicBezTo>
                <a:cubicBezTo>
                  <a:pt x="10089272" y="713387"/>
                  <a:pt x="10089272" y="713387"/>
                  <a:pt x="10089272" y="676637"/>
                </a:cubicBezTo>
                <a:cubicBezTo>
                  <a:pt x="10089272" y="676637"/>
                  <a:pt x="10089272" y="676637"/>
                  <a:pt x="10102783" y="676637"/>
                </a:cubicBezTo>
                <a:cubicBezTo>
                  <a:pt x="10102783" y="676637"/>
                  <a:pt x="10102783" y="676637"/>
                  <a:pt x="10102783" y="698255"/>
                </a:cubicBezTo>
                <a:cubicBezTo>
                  <a:pt x="10102783" y="698255"/>
                  <a:pt x="10102783" y="698255"/>
                  <a:pt x="10105486" y="698255"/>
                </a:cubicBezTo>
                <a:cubicBezTo>
                  <a:pt x="10105486" y="698255"/>
                  <a:pt x="10105486" y="698255"/>
                  <a:pt x="10105486" y="665828"/>
                </a:cubicBezTo>
                <a:cubicBezTo>
                  <a:pt x="10105486" y="665828"/>
                  <a:pt x="10105486" y="665828"/>
                  <a:pt x="10135211" y="665828"/>
                </a:cubicBezTo>
                <a:cubicBezTo>
                  <a:pt x="10135211" y="665828"/>
                  <a:pt x="10135211" y="665828"/>
                  <a:pt x="10135211" y="652857"/>
                </a:cubicBezTo>
                <a:cubicBezTo>
                  <a:pt x="10135211" y="652857"/>
                  <a:pt x="10135211" y="652857"/>
                  <a:pt x="10143317" y="652857"/>
                </a:cubicBezTo>
                <a:cubicBezTo>
                  <a:pt x="10143317" y="652857"/>
                  <a:pt x="10143317" y="652857"/>
                  <a:pt x="10143317" y="637725"/>
                </a:cubicBezTo>
                <a:cubicBezTo>
                  <a:pt x="10143317" y="637725"/>
                  <a:pt x="10143317" y="637725"/>
                  <a:pt x="10148722" y="637725"/>
                </a:cubicBezTo>
                <a:cubicBezTo>
                  <a:pt x="10148722" y="637725"/>
                  <a:pt x="10148722" y="637725"/>
                  <a:pt x="10148722" y="644210"/>
                </a:cubicBezTo>
                <a:cubicBezTo>
                  <a:pt x="10148722" y="644210"/>
                  <a:pt x="10148722" y="644210"/>
                  <a:pt x="10173042" y="644210"/>
                </a:cubicBezTo>
                <a:cubicBezTo>
                  <a:pt x="10173042" y="644210"/>
                  <a:pt x="10173042" y="644210"/>
                  <a:pt x="10173042" y="637725"/>
                </a:cubicBezTo>
                <a:cubicBezTo>
                  <a:pt x="10173042" y="637725"/>
                  <a:pt x="10173042" y="637725"/>
                  <a:pt x="10181149" y="637725"/>
                </a:cubicBezTo>
                <a:cubicBezTo>
                  <a:pt x="10181149" y="637725"/>
                  <a:pt x="10181149" y="637725"/>
                  <a:pt x="10181149" y="648534"/>
                </a:cubicBezTo>
                <a:cubicBezTo>
                  <a:pt x="10181149" y="648534"/>
                  <a:pt x="10181149" y="648534"/>
                  <a:pt x="10232492" y="648534"/>
                </a:cubicBezTo>
                <a:cubicBezTo>
                  <a:pt x="10232492" y="648534"/>
                  <a:pt x="10232492" y="648534"/>
                  <a:pt x="10232492" y="786887"/>
                </a:cubicBezTo>
                <a:cubicBezTo>
                  <a:pt x="10232492" y="786887"/>
                  <a:pt x="10232492" y="786887"/>
                  <a:pt x="10248705" y="786887"/>
                </a:cubicBezTo>
                <a:cubicBezTo>
                  <a:pt x="10248705" y="782564"/>
                  <a:pt x="10248705" y="778240"/>
                  <a:pt x="10248705" y="773917"/>
                </a:cubicBezTo>
                <a:cubicBezTo>
                  <a:pt x="10251408" y="773917"/>
                  <a:pt x="10251408" y="773917"/>
                  <a:pt x="10254110" y="773917"/>
                </a:cubicBezTo>
                <a:cubicBezTo>
                  <a:pt x="10254110" y="778240"/>
                  <a:pt x="10254110" y="782564"/>
                  <a:pt x="10254110" y="786887"/>
                </a:cubicBezTo>
                <a:cubicBezTo>
                  <a:pt x="10267621" y="786887"/>
                  <a:pt x="10281132" y="786887"/>
                  <a:pt x="10294644" y="786887"/>
                </a:cubicBezTo>
                <a:cubicBezTo>
                  <a:pt x="10294644" y="776079"/>
                  <a:pt x="10294644" y="767431"/>
                  <a:pt x="10294644" y="756623"/>
                </a:cubicBezTo>
                <a:cubicBezTo>
                  <a:pt x="10300048" y="756623"/>
                  <a:pt x="10305453" y="756623"/>
                  <a:pt x="10310857" y="756623"/>
                </a:cubicBezTo>
                <a:cubicBezTo>
                  <a:pt x="10310857" y="756623"/>
                  <a:pt x="10313559" y="754461"/>
                  <a:pt x="10313559" y="754461"/>
                </a:cubicBezTo>
                <a:cubicBezTo>
                  <a:pt x="10318964" y="754461"/>
                  <a:pt x="10324369" y="754461"/>
                  <a:pt x="10327071" y="754461"/>
                </a:cubicBezTo>
                <a:cubicBezTo>
                  <a:pt x="10329773" y="754461"/>
                  <a:pt x="10329773" y="756623"/>
                  <a:pt x="10332475" y="756623"/>
                </a:cubicBezTo>
                <a:cubicBezTo>
                  <a:pt x="10335177" y="756623"/>
                  <a:pt x="10340582" y="756623"/>
                  <a:pt x="10345987" y="756623"/>
                </a:cubicBezTo>
                <a:cubicBezTo>
                  <a:pt x="10345987" y="767431"/>
                  <a:pt x="10345987" y="778240"/>
                  <a:pt x="10345987" y="786887"/>
                </a:cubicBezTo>
                <a:cubicBezTo>
                  <a:pt x="10348689" y="786887"/>
                  <a:pt x="10351391" y="786887"/>
                  <a:pt x="10356795" y="786887"/>
                </a:cubicBezTo>
                <a:cubicBezTo>
                  <a:pt x="10356795" y="793373"/>
                  <a:pt x="10356795" y="799858"/>
                  <a:pt x="10356795" y="804182"/>
                </a:cubicBezTo>
                <a:cubicBezTo>
                  <a:pt x="10364902" y="806343"/>
                  <a:pt x="10375711" y="806343"/>
                  <a:pt x="10386520" y="806343"/>
                </a:cubicBezTo>
                <a:cubicBezTo>
                  <a:pt x="10386520" y="799858"/>
                  <a:pt x="10386520" y="795535"/>
                  <a:pt x="10386520" y="789049"/>
                </a:cubicBezTo>
                <a:cubicBezTo>
                  <a:pt x="10418947" y="789049"/>
                  <a:pt x="10454077" y="789049"/>
                  <a:pt x="10489206" y="789049"/>
                </a:cubicBezTo>
                <a:cubicBezTo>
                  <a:pt x="10489206" y="795535"/>
                  <a:pt x="10489206" y="799858"/>
                  <a:pt x="10489206" y="806343"/>
                </a:cubicBezTo>
                <a:cubicBezTo>
                  <a:pt x="10491908" y="806343"/>
                  <a:pt x="10497313" y="806343"/>
                  <a:pt x="10502717" y="806343"/>
                </a:cubicBezTo>
                <a:cubicBezTo>
                  <a:pt x="10502717" y="808505"/>
                  <a:pt x="10502717" y="808505"/>
                  <a:pt x="10502717" y="810667"/>
                </a:cubicBezTo>
                <a:cubicBezTo>
                  <a:pt x="10500015" y="810667"/>
                  <a:pt x="10497313" y="810667"/>
                  <a:pt x="10494611" y="810667"/>
                </a:cubicBezTo>
                <a:cubicBezTo>
                  <a:pt x="10494611" y="823638"/>
                  <a:pt x="10494611" y="834447"/>
                  <a:pt x="10494611" y="845255"/>
                </a:cubicBezTo>
                <a:cubicBezTo>
                  <a:pt x="10505420" y="845255"/>
                  <a:pt x="10516229" y="845255"/>
                  <a:pt x="10524335" y="845255"/>
                </a:cubicBezTo>
                <a:cubicBezTo>
                  <a:pt x="10524335" y="840932"/>
                  <a:pt x="10524335" y="836608"/>
                  <a:pt x="10524335" y="832285"/>
                </a:cubicBezTo>
                <a:cubicBezTo>
                  <a:pt x="10524335" y="830123"/>
                  <a:pt x="10524335" y="827961"/>
                  <a:pt x="10524335" y="825799"/>
                </a:cubicBezTo>
                <a:cubicBezTo>
                  <a:pt x="10524335" y="825799"/>
                  <a:pt x="10527038" y="825799"/>
                  <a:pt x="10529740" y="823638"/>
                </a:cubicBezTo>
                <a:cubicBezTo>
                  <a:pt x="10529740" y="821476"/>
                  <a:pt x="10529740" y="819314"/>
                  <a:pt x="10529740" y="814991"/>
                </a:cubicBezTo>
                <a:cubicBezTo>
                  <a:pt x="10535144" y="814991"/>
                  <a:pt x="10537847" y="814991"/>
                  <a:pt x="10543251" y="814991"/>
                </a:cubicBezTo>
                <a:cubicBezTo>
                  <a:pt x="10543251" y="817152"/>
                  <a:pt x="10543251" y="817152"/>
                  <a:pt x="10543251" y="819314"/>
                </a:cubicBezTo>
                <a:cubicBezTo>
                  <a:pt x="10545953" y="819314"/>
                  <a:pt x="10551358" y="819314"/>
                  <a:pt x="10554060" y="819314"/>
                </a:cubicBezTo>
                <a:cubicBezTo>
                  <a:pt x="10554060" y="817152"/>
                  <a:pt x="10554060" y="817152"/>
                  <a:pt x="10554060" y="814991"/>
                </a:cubicBezTo>
                <a:cubicBezTo>
                  <a:pt x="10559465" y="814991"/>
                  <a:pt x="10562167" y="814991"/>
                  <a:pt x="10564869" y="814991"/>
                </a:cubicBezTo>
                <a:cubicBezTo>
                  <a:pt x="10564869" y="804182"/>
                  <a:pt x="10567571" y="793373"/>
                  <a:pt x="10567571" y="782564"/>
                </a:cubicBezTo>
                <a:cubicBezTo>
                  <a:pt x="10570274" y="782564"/>
                  <a:pt x="10572976" y="782564"/>
                  <a:pt x="10575678" y="782564"/>
                </a:cubicBezTo>
                <a:cubicBezTo>
                  <a:pt x="10578381" y="795535"/>
                  <a:pt x="10578381" y="808505"/>
                  <a:pt x="10578381" y="819314"/>
                </a:cubicBezTo>
                <a:cubicBezTo>
                  <a:pt x="10581083" y="819314"/>
                  <a:pt x="10586487" y="819314"/>
                  <a:pt x="10589189" y="819314"/>
                </a:cubicBezTo>
                <a:cubicBezTo>
                  <a:pt x="10589189" y="808505"/>
                  <a:pt x="10591892" y="795535"/>
                  <a:pt x="10591892" y="782564"/>
                </a:cubicBezTo>
                <a:cubicBezTo>
                  <a:pt x="10594594" y="782564"/>
                  <a:pt x="10597296" y="782564"/>
                  <a:pt x="10599999" y="782564"/>
                </a:cubicBezTo>
                <a:cubicBezTo>
                  <a:pt x="10599999" y="795535"/>
                  <a:pt x="10602701" y="808505"/>
                  <a:pt x="10602701" y="819314"/>
                </a:cubicBezTo>
                <a:cubicBezTo>
                  <a:pt x="10602701" y="819314"/>
                  <a:pt x="10602701" y="819314"/>
                  <a:pt x="10629723" y="825799"/>
                </a:cubicBezTo>
                <a:cubicBezTo>
                  <a:pt x="10629723" y="825799"/>
                  <a:pt x="10629723" y="825799"/>
                  <a:pt x="10629723" y="843094"/>
                </a:cubicBezTo>
                <a:cubicBezTo>
                  <a:pt x="10637830" y="843094"/>
                  <a:pt x="10648639" y="843094"/>
                  <a:pt x="10656746" y="843094"/>
                </a:cubicBezTo>
                <a:cubicBezTo>
                  <a:pt x="10656746" y="840932"/>
                  <a:pt x="10656746" y="836608"/>
                  <a:pt x="10656746" y="834447"/>
                </a:cubicBezTo>
                <a:cubicBezTo>
                  <a:pt x="10659448" y="834447"/>
                  <a:pt x="10664853" y="834447"/>
                  <a:pt x="10667555" y="834447"/>
                </a:cubicBezTo>
                <a:cubicBezTo>
                  <a:pt x="10667555" y="836608"/>
                  <a:pt x="10667555" y="840932"/>
                  <a:pt x="10667555" y="843094"/>
                </a:cubicBezTo>
                <a:cubicBezTo>
                  <a:pt x="10670257" y="843094"/>
                  <a:pt x="10670257" y="843094"/>
                  <a:pt x="10672959" y="843094"/>
                </a:cubicBezTo>
                <a:cubicBezTo>
                  <a:pt x="10672959" y="832285"/>
                  <a:pt x="10672959" y="819314"/>
                  <a:pt x="10672959" y="808505"/>
                </a:cubicBezTo>
                <a:cubicBezTo>
                  <a:pt x="10678364" y="808505"/>
                  <a:pt x="10683769" y="808505"/>
                  <a:pt x="10689173" y="808505"/>
                </a:cubicBezTo>
                <a:cubicBezTo>
                  <a:pt x="10689173" y="810667"/>
                  <a:pt x="10689173" y="812829"/>
                  <a:pt x="10689173" y="814991"/>
                </a:cubicBezTo>
                <a:cubicBezTo>
                  <a:pt x="10697280" y="814991"/>
                  <a:pt x="10705387" y="814991"/>
                  <a:pt x="10713493" y="814991"/>
                </a:cubicBezTo>
                <a:cubicBezTo>
                  <a:pt x="10713493" y="814991"/>
                  <a:pt x="10713493" y="812829"/>
                  <a:pt x="10713493" y="810667"/>
                </a:cubicBezTo>
                <a:cubicBezTo>
                  <a:pt x="10716195" y="810667"/>
                  <a:pt x="10718898" y="810667"/>
                  <a:pt x="10721600" y="810667"/>
                </a:cubicBezTo>
                <a:cubicBezTo>
                  <a:pt x="10721600" y="812829"/>
                  <a:pt x="10721600" y="814991"/>
                  <a:pt x="10721600" y="814991"/>
                </a:cubicBezTo>
                <a:cubicBezTo>
                  <a:pt x="10724302" y="814991"/>
                  <a:pt x="10727005" y="814991"/>
                  <a:pt x="10729707" y="814991"/>
                </a:cubicBezTo>
                <a:cubicBezTo>
                  <a:pt x="10729707" y="812829"/>
                  <a:pt x="10729707" y="808505"/>
                  <a:pt x="10729707" y="806343"/>
                </a:cubicBezTo>
                <a:cubicBezTo>
                  <a:pt x="10732409" y="806343"/>
                  <a:pt x="10737813" y="806343"/>
                  <a:pt x="10740516" y="806343"/>
                </a:cubicBezTo>
                <a:cubicBezTo>
                  <a:pt x="10740516" y="804182"/>
                  <a:pt x="10740516" y="802020"/>
                  <a:pt x="10740516" y="799858"/>
                </a:cubicBezTo>
                <a:cubicBezTo>
                  <a:pt x="10743218" y="799858"/>
                  <a:pt x="10748623" y="799858"/>
                  <a:pt x="10751325" y="799858"/>
                </a:cubicBezTo>
                <a:cubicBezTo>
                  <a:pt x="10751325" y="802020"/>
                  <a:pt x="10751325" y="804182"/>
                  <a:pt x="10751325" y="806343"/>
                </a:cubicBezTo>
                <a:cubicBezTo>
                  <a:pt x="10799965" y="806343"/>
                  <a:pt x="10848606" y="806343"/>
                  <a:pt x="10897247" y="806343"/>
                </a:cubicBezTo>
                <a:cubicBezTo>
                  <a:pt x="10897247" y="808505"/>
                  <a:pt x="10897247" y="808505"/>
                  <a:pt x="10897247" y="810667"/>
                </a:cubicBezTo>
                <a:cubicBezTo>
                  <a:pt x="10902651" y="810667"/>
                  <a:pt x="10908056" y="810667"/>
                  <a:pt x="10913460" y="810667"/>
                </a:cubicBezTo>
                <a:cubicBezTo>
                  <a:pt x="10913460" y="808505"/>
                  <a:pt x="10913460" y="808505"/>
                  <a:pt x="10913460" y="806343"/>
                </a:cubicBezTo>
                <a:cubicBezTo>
                  <a:pt x="10918865" y="806343"/>
                  <a:pt x="10926971" y="806343"/>
                  <a:pt x="10935078" y="806343"/>
                </a:cubicBezTo>
                <a:cubicBezTo>
                  <a:pt x="10935078" y="808505"/>
                  <a:pt x="10935078" y="810667"/>
                  <a:pt x="10935078" y="812829"/>
                </a:cubicBezTo>
                <a:cubicBezTo>
                  <a:pt x="10940483" y="812829"/>
                  <a:pt x="10948589" y="812829"/>
                  <a:pt x="10953994" y="812829"/>
                </a:cubicBezTo>
                <a:cubicBezTo>
                  <a:pt x="10953994" y="821476"/>
                  <a:pt x="10953994" y="830123"/>
                  <a:pt x="10953994" y="836608"/>
                </a:cubicBezTo>
                <a:cubicBezTo>
                  <a:pt x="10964803" y="838770"/>
                  <a:pt x="10975612" y="838770"/>
                  <a:pt x="10986421" y="838770"/>
                </a:cubicBezTo>
                <a:cubicBezTo>
                  <a:pt x="10986421" y="830123"/>
                  <a:pt x="10986421" y="823638"/>
                  <a:pt x="10986421" y="817152"/>
                </a:cubicBezTo>
                <a:cubicBezTo>
                  <a:pt x="10986421" y="817152"/>
                  <a:pt x="10989123" y="817152"/>
                  <a:pt x="10989123" y="817152"/>
                </a:cubicBezTo>
                <a:cubicBezTo>
                  <a:pt x="10989123" y="823638"/>
                  <a:pt x="10989123" y="832285"/>
                  <a:pt x="10989123" y="838770"/>
                </a:cubicBezTo>
                <a:cubicBezTo>
                  <a:pt x="10991826" y="838770"/>
                  <a:pt x="10994528" y="838770"/>
                  <a:pt x="10997230" y="838770"/>
                </a:cubicBezTo>
                <a:cubicBezTo>
                  <a:pt x="10997230" y="825799"/>
                  <a:pt x="10997230" y="812829"/>
                  <a:pt x="10997230" y="797696"/>
                </a:cubicBezTo>
                <a:cubicBezTo>
                  <a:pt x="10999932" y="797696"/>
                  <a:pt x="11002635" y="797696"/>
                  <a:pt x="11005337" y="797696"/>
                </a:cubicBezTo>
                <a:cubicBezTo>
                  <a:pt x="11005337" y="812829"/>
                  <a:pt x="11005337" y="825799"/>
                  <a:pt x="11005337" y="840932"/>
                </a:cubicBezTo>
                <a:cubicBezTo>
                  <a:pt x="11008039" y="840932"/>
                  <a:pt x="11010741" y="840932"/>
                  <a:pt x="11013444" y="840932"/>
                </a:cubicBezTo>
                <a:cubicBezTo>
                  <a:pt x="11013444" y="830123"/>
                  <a:pt x="11013444" y="821476"/>
                  <a:pt x="11013444" y="810667"/>
                </a:cubicBezTo>
                <a:cubicBezTo>
                  <a:pt x="11029657" y="810667"/>
                  <a:pt x="11048573" y="810667"/>
                  <a:pt x="11064787" y="810667"/>
                </a:cubicBezTo>
                <a:cubicBezTo>
                  <a:pt x="11064787" y="819314"/>
                  <a:pt x="11064787" y="827961"/>
                  <a:pt x="11064787" y="836608"/>
                </a:cubicBezTo>
                <a:cubicBezTo>
                  <a:pt x="11070191" y="836608"/>
                  <a:pt x="11072893" y="836608"/>
                  <a:pt x="11078298" y="836608"/>
                </a:cubicBezTo>
                <a:cubicBezTo>
                  <a:pt x="11086405" y="691769"/>
                  <a:pt x="11091809" y="549092"/>
                  <a:pt x="11099916" y="404253"/>
                </a:cubicBezTo>
                <a:cubicBezTo>
                  <a:pt x="11086405" y="404253"/>
                  <a:pt x="11053977" y="391282"/>
                  <a:pt x="11083702" y="382635"/>
                </a:cubicBezTo>
                <a:cubicBezTo>
                  <a:pt x="11081000" y="380473"/>
                  <a:pt x="11078298" y="378311"/>
                  <a:pt x="11075595" y="378311"/>
                </a:cubicBezTo>
                <a:cubicBezTo>
                  <a:pt x="11075595" y="365341"/>
                  <a:pt x="11072893" y="363179"/>
                  <a:pt x="11086405" y="354532"/>
                </a:cubicBezTo>
                <a:cubicBezTo>
                  <a:pt x="11086405" y="350208"/>
                  <a:pt x="11086405" y="343723"/>
                  <a:pt x="11086405" y="337238"/>
                </a:cubicBezTo>
                <a:cubicBezTo>
                  <a:pt x="11091809" y="337238"/>
                  <a:pt x="11097213" y="337238"/>
                  <a:pt x="11105320" y="337238"/>
                </a:cubicBezTo>
                <a:cubicBezTo>
                  <a:pt x="11105320" y="328590"/>
                  <a:pt x="11105320" y="322105"/>
                  <a:pt x="11105320" y="315620"/>
                </a:cubicBezTo>
                <a:cubicBezTo>
                  <a:pt x="11105320" y="313458"/>
                  <a:pt x="11108023" y="313458"/>
                  <a:pt x="11108023" y="311296"/>
                </a:cubicBezTo>
                <a:cubicBezTo>
                  <a:pt x="11108023" y="285355"/>
                  <a:pt x="11108023" y="259414"/>
                  <a:pt x="11108023" y="233472"/>
                </a:cubicBezTo>
                <a:cubicBezTo>
                  <a:pt x="11108023" y="231310"/>
                  <a:pt x="11105320" y="229149"/>
                  <a:pt x="11105320" y="226987"/>
                </a:cubicBezTo>
                <a:cubicBezTo>
                  <a:pt x="11108023" y="224825"/>
                  <a:pt x="11110725" y="222663"/>
                  <a:pt x="11113427" y="220502"/>
                </a:cubicBezTo>
                <a:cubicBezTo>
                  <a:pt x="11113427" y="201046"/>
                  <a:pt x="11113427" y="181590"/>
                  <a:pt x="11113427" y="162134"/>
                </a:cubicBezTo>
                <a:cubicBezTo>
                  <a:pt x="11113427" y="159972"/>
                  <a:pt x="11113427" y="159972"/>
                  <a:pt x="11116129" y="157810"/>
                </a:cubicBezTo>
                <a:cubicBezTo>
                  <a:pt x="11116129" y="140516"/>
                  <a:pt x="11116129" y="121060"/>
                  <a:pt x="11116129" y="101604"/>
                </a:cubicBezTo>
                <a:cubicBezTo>
                  <a:pt x="11116129" y="101604"/>
                  <a:pt x="11116129" y="99442"/>
                  <a:pt x="11118832" y="99442"/>
                </a:cubicBezTo>
                <a:cubicBezTo>
                  <a:pt x="11118832" y="92957"/>
                  <a:pt x="11118832" y="88633"/>
                  <a:pt x="11118832" y="82148"/>
                </a:cubicBezTo>
                <a:cubicBezTo>
                  <a:pt x="11118832" y="82148"/>
                  <a:pt x="11118832" y="79986"/>
                  <a:pt x="11121534" y="79986"/>
                </a:cubicBezTo>
                <a:cubicBezTo>
                  <a:pt x="11124236" y="79986"/>
                  <a:pt x="11124236" y="82148"/>
                  <a:pt x="11124236" y="82148"/>
                </a:cubicBezTo>
                <a:cubicBezTo>
                  <a:pt x="11124236" y="88633"/>
                  <a:pt x="11124236" y="92957"/>
                  <a:pt x="11124236" y="99442"/>
                </a:cubicBezTo>
                <a:cubicBezTo>
                  <a:pt x="11124236" y="99442"/>
                  <a:pt x="11126938" y="101604"/>
                  <a:pt x="11126938" y="101604"/>
                </a:cubicBezTo>
                <a:cubicBezTo>
                  <a:pt x="11126938" y="121060"/>
                  <a:pt x="11126938" y="140516"/>
                  <a:pt x="11126938" y="157810"/>
                </a:cubicBezTo>
                <a:cubicBezTo>
                  <a:pt x="11126938" y="159972"/>
                  <a:pt x="11129641" y="162134"/>
                  <a:pt x="11129641" y="162134"/>
                </a:cubicBezTo>
                <a:cubicBezTo>
                  <a:pt x="11129641" y="181590"/>
                  <a:pt x="11129641" y="201046"/>
                  <a:pt x="11129641" y="220502"/>
                </a:cubicBezTo>
                <a:cubicBezTo>
                  <a:pt x="11132343" y="222663"/>
                  <a:pt x="11135045" y="224825"/>
                  <a:pt x="11137747" y="226987"/>
                </a:cubicBezTo>
                <a:cubicBezTo>
                  <a:pt x="11137747" y="229149"/>
                  <a:pt x="11135045" y="231310"/>
                  <a:pt x="11135045" y="233472"/>
                </a:cubicBezTo>
                <a:cubicBezTo>
                  <a:pt x="11135045" y="259414"/>
                  <a:pt x="11135045" y="285355"/>
                  <a:pt x="11135045" y="311296"/>
                </a:cubicBezTo>
                <a:cubicBezTo>
                  <a:pt x="11135045" y="313458"/>
                  <a:pt x="11137747" y="313458"/>
                  <a:pt x="11137747" y="315620"/>
                </a:cubicBezTo>
                <a:cubicBezTo>
                  <a:pt x="11137747" y="322105"/>
                  <a:pt x="11137747" y="328590"/>
                  <a:pt x="11137747" y="337238"/>
                </a:cubicBezTo>
                <a:cubicBezTo>
                  <a:pt x="11143152" y="337238"/>
                  <a:pt x="11151259" y="337238"/>
                  <a:pt x="11156663" y="337238"/>
                </a:cubicBezTo>
                <a:cubicBezTo>
                  <a:pt x="11156663" y="343723"/>
                  <a:pt x="11156663" y="350208"/>
                  <a:pt x="11156663" y="354532"/>
                </a:cubicBezTo>
                <a:cubicBezTo>
                  <a:pt x="11167472" y="363179"/>
                  <a:pt x="11167472" y="363179"/>
                  <a:pt x="11167472" y="378311"/>
                </a:cubicBezTo>
                <a:cubicBezTo>
                  <a:pt x="11164770" y="378311"/>
                  <a:pt x="11162068" y="380473"/>
                  <a:pt x="11159365" y="382635"/>
                </a:cubicBezTo>
                <a:cubicBezTo>
                  <a:pt x="11186388" y="393444"/>
                  <a:pt x="11153961" y="402091"/>
                  <a:pt x="11143152" y="404253"/>
                </a:cubicBezTo>
                <a:cubicBezTo>
                  <a:pt x="11145854" y="488562"/>
                  <a:pt x="11151259" y="572871"/>
                  <a:pt x="11153961" y="657181"/>
                </a:cubicBezTo>
                <a:cubicBezTo>
                  <a:pt x="11183686" y="657181"/>
                  <a:pt x="11213411" y="657181"/>
                  <a:pt x="11240433" y="657181"/>
                </a:cubicBezTo>
                <a:cubicBezTo>
                  <a:pt x="11240433" y="683122"/>
                  <a:pt x="11240433" y="709063"/>
                  <a:pt x="11240433" y="732843"/>
                </a:cubicBezTo>
                <a:cubicBezTo>
                  <a:pt x="11245838" y="732843"/>
                  <a:pt x="11248540" y="732843"/>
                  <a:pt x="11251242" y="732843"/>
                </a:cubicBezTo>
                <a:cubicBezTo>
                  <a:pt x="11251242" y="730681"/>
                  <a:pt x="11253944" y="728519"/>
                  <a:pt x="11253944" y="726358"/>
                </a:cubicBezTo>
                <a:cubicBezTo>
                  <a:pt x="11256647" y="726358"/>
                  <a:pt x="11259349" y="726358"/>
                  <a:pt x="11262051" y="726358"/>
                </a:cubicBezTo>
                <a:cubicBezTo>
                  <a:pt x="11262051" y="728519"/>
                  <a:pt x="11262051" y="730681"/>
                  <a:pt x="11264753" y="735005"/>
                </a:cubicBezTo>
                <a:cubicBezTo>
                  <a:pt x="11270158" y="735005"/>
                  <a:pt x="11275562" y="735005"/>
                  <a:pt x="11280967" y="735005"/>
                </a:cubicBezTo>
                <a:cubicBezTo>
                  <a:pt x="11280967" y="732843"/>
                  <a:pt x="11280967" y="730681"/>
                  <a:pt x="11280967" y="728519"/>
                </a:cubicBezTo>
                <a:cubicBezTo>
                  <a:pt x="11291776" y="728519"/>
                  <a:pt x="11299883" y="728519"/>
                  <a:pt x="11310692" y="728519"/>
                </a:cubicBezTo>
                <a:cubicBezTo>
                  <a:pt x="11310692" y="730681"/>
                  <a:pt x="11310692" y="732843"/>
                  <a:pt x="11310692" y="735005"/>
                </a:cubicBezTo>
                <a:cubicBezTo>
                  <a:pt x="11318799" y="735005"/>
                  <a:pt x="11329607" y="735005"/>
                  <a:pt x="11337714" y="735005"/>
                </a:cubicBezTo>
                <a:cubicBezTo>
                  <a:pt x="11337714" y="750137"/>
                  <a:pt x="11337714" y="765270"/>
                  <a:pt x="11337714" y="780402"/>
                </a:cubicBezTo>
                <a:cubicBezTo>
                  <a:pt x="11343119" y="780402"/>
                  <a:pt x="11351226" y="780402"/>
                  <a:pt x="11356630" y="780402"/>
                </a:cubicBezTo>
                <a:cubicBezTo>
                  <a:pt x="11356630" y="776079"/>
                  <a:pt x="11356630" y="771755"/>
                  <a:pt x="11356630" y="767431"/>
                </a:cubicBezTo>
                <a:cubicBezTo>
                  <a:pt x="11364737" y="767431"/>
                  <a:pt x="11372844" y="767431"/>
                  <a:pt x="11378248" y="767431"/>
                </a:cubicBezTo>
                <a:cubicBezTo>
                  <a:pt x="11378248" y="706902"/>
                  <a:pt x="11378248" y="648534"/>
                  <a:pt x="11378248" y="588004"/>
                </a:cubicBezTo>
                <a:cubicBezTo>
                  <a:pt x="11380950" y="585842"/>
                  <a:pt x="11383653" y="583680"/>
                  <a:pt x="11386355" y="581519"/>
                </a:cubicBezTo>
                <a:cubicBezTo>
                  <a:pt x="11418782" y="581519"/>
                  <a:pt x="11451209" y="581519"/>
                  <a:pt x="11483636" y="581519"/>
                </a:cubicBezTo>
                <a:cubicBezTo>
                  <a:pt x="11483636" y="583680"/>
                  <a:pt x="11483636" y="588004"/>
                  <a:pt x="11483636" y="590166"/>
                </a:cubicBezTo>
                <a:cubicBezTo>
                  <a:pt x="11486338" y="590166"/>
                  <a:pt x="11491743" y="590166"/>
                  <a:pt x="11497147" y="590166"/>
                </a:cubicBezTo>
                <a:cubicBezTo>
                  <a:pt x="11497147" y="629078"/>
                  <a:pt x="11497147" y="667990"/>
                  <a:pt x="11497147" y="704740"/>
                </a:cubicBezTo>
                <a:cubicBezTo>
                  <a:pt x="11507956" y="704740"/>
                  <a:pt x="11516063" y="704740"/>
                  <a:pt x="11526872" y="704740"/>
                </a:cubicBezTo>
                <a:cubicBezTo>
                  <a:pt x="11526872" y="683122"/>
                  <a:pt x="11526872" y="661504"/>
                  <a:pt x="11526872" y="637725"/>
                </a:cubicBezTo>
                <a:cubicBezTo>
                  <a:pt x="11537681" y="637725"/>
                  <a:pt x="11551192" y="637725"/>
                  <a:pt x="11562001" y="637725"/>
                </a:cubicBezTo>
                <a:cubicBezTo>
                  <a:pt x="11564704" y="637725"/>
                  <a:pt x="11564704" y="635563"/>
                  <a:pt x="11567406" y="633401"/>
                </a:cubicBezTo>
                <a:cubicBezTo>
                  <a:pt x="11570108" y="633401"/>
                  <a:pt x="11575513" y="633401"/>
                  <a:pt x="11578215" y="633401"/>
                </a:cubicBezTo>
                <a:cubicBezTo>
                  <a:pt x="11580917" y="635563"/>
                  <a:pt x="11580917" y="637725"/>
                  <a:pt x="11583619" y="637725"/>
                </a:cubicBezTo>
                <a:cubicBezTo>
                  <a:pt x="11591726" y="637725"/>
                  <a:pt x="11602535" y="637725"/>
                  <a:pt x="11613344" y="637725"/>
                </a:cubicBezTo>
                <a:cubicBezTo>
                  <a:pt x="11613344" y="598813"/>
                  <a:pt x="11613344" y="559901"/>
                  <a:pt x="11613344" y="520989"/>
                </a:cubicBezTo>
                <a:cubicBezTo>
                  <a:pt x="11613344" y="520989"/>
                  <a:pt x="11613344" y="520989"/>
                  <a:pt x="11689007" y="510180"/>
                </a:cubicBezTo>
                <a:cubicBezTo>
                  <a:pt x="11689007" y="510180"/>
                  <a:pt x="11689007" y="510180"/>
                  <a:pt x="11689007" y="518827"/>
                </a:cubicBezTo>
                <a:cubicBezTo>
                  <a:pt x="11689007" y="518827"/>
                  <a:pt x="11689007" y="518827"/>
                  <a:pt x="11724137" y="518827"/>
                </a:cubicBezTo>
                <a:cubicBezTo>
                  <a:pt x="11724137" y="518827"/>
                  <a:pt x="11724137" y="518827"/>
                  <a:pt x="11724137" y="773917"/>
                </a:cubicBezTo>
                <a:cubicBezTo>
                  <a:pt x="11732244" y="773917"/>
                  <a:pt x="11743053" y="773917"/>
                  <a:pt x="11753862" y="773917"/>
                </a:cubicBezTo>
                <a:cubicBezTo>
                  <a:pt x="11753862" y="771755"/>
                  <a:pt x="11753862" y="771755"/>
                  <a:pt x="11753862" y="769593"/>
                </a:cubicBezTo>
                <a:cubicBezTo>
                  <a:pt x="11759266" y="769593"/>
                  <a:pt x="11764671" y="769593"/>
                  <a:pt x="11770075" y="769593"/>
                </a:cubicBezTo>
                <a:cubicBezTo>
                  <a:pt x="11770075" y="771755"/>
                  <a:pt x="11770075" y="771755"/>
                  <a:pt x="11770075" y="773917"/>
                </a:cubicBezTo>
                <a:cubicBezTo>
                  <a:pt x="11780884" y="773917"/>
                  <a:pt x="11791693" y="773917"/>
                  <a:pt x="11802502" y="773917"/>
                </a:cubicBezTo>
                <a:cubicBezTo>
                  <a:pt x="11802502" y="769593"/>
                  <a:pt x="11802502" y="765270"/>
                  <a:pt x="11802502" y="760946"/>
                </a:cubicBezTo>
                <a:cubicBezTo>
                  <a:pt x="11816013" y="760946"/>
                  <a:pt x="11829525" y="760946"/>
                  <a:pt x="11840334" y="760946"/>
                </a:cubicBezTo>
                <a:cubicBezTo>
                  <a:pt x="11840334" y="758784"/>
                  <a:pt x="11840334" y="756623"/>
                  <a:pt x="11840334" y="756623"/>
                </a:cubicBezTo>
                <a:cubicBezTo>
                  <a:pt x="11845738" y="756623"/>
                  <a:pt x="11851143" y="756623"/>
                  <a:pt x="11856547" y="756623"/>
                </a:cubicBezTo>
                <a:cubicBezTo>
                  <a:pt x="11856547" y="756623"/>
                  <a:pt x="11856547" y="758784"/>
                  <a:pt x="11856547" y="760946"/>
                </a:cubicBezTo>
                <a:cubicBezTo>
                  <a:pt x="11864654" y="760946"/>
                  <a:pt x="11875463" y="760946"/>
                  <a:pt x="11883570" y="760946"/>
                </a:cubicBezTo>
                <a:cubicBezTo>
                  <a:pt x="11883570" y="754461"/>
                  <a:pt x="11883570" y="750137"/>
                  <a:pt x="11883570" y="743652"/>
                </a:cubicBezTo>
                <a:cubicBezTo>
                  <a:pt x="11886272" y="743652"/>
                  <a:pt x="11891677" y="743652"/>
                  <a:pt x="11894379" y="743652"/>
                </a:cubicBezTo>
                <a:cubicBezTo>
                  <a:pt x="11894379" y="739328"/>
                  <a:pt x="11894379" y="735005"/>
                  <a:pt x="11894379" y="730681"/>
                </a:cubicBezTo>
                <a:cubicBezTo>
                  <a:pt x="11918699" y="730681"/>
                  <a:pt x="11945722" y="730681"/>
                  <a:pt x="11970042" y="730681"/>
                </a:cubicBezTo>
                <a:cubicBezTo>
                  <a:pt x="11970042" y="719872"/>
                  <a:pt x="11970042" y="711225"/>
                  <a:pt x="11970042" y="700416"/>
                </a:cubicBezTo>
                <a:cubicBezTo>
                  <a:pt x="11978149" y="700416"/>
                  <a:pt x="11986256" y="700416"/>
                  <a:pt x="11994362" y="700416"/>
                </a:cubicBezTo>
                <a:cubicBezTo>
                  <a:pt x="11994362" y="698255"/>
                  <a:pt x="11994362" y="696093"/>
                  <a:pt x="11994362" y="693931"/>
                </a:cubicBezTo>
                <a:cubicBezTo>
                  <a:pt x="11999767" y="693931"/>
                  <a:pt x="12005171" y="693931"/>
                  <a:pt x="12010576" y="693931"/>
                </a:cubicBezTo>
                <a:cubicBezTo>
                  <a:pt x="12010576" y="696093"/>
                  <a:pt x="12010576" y="698255"/>
                  <a:pt x="12010576" y="700416"/>
                </a:cubicBezTo>
                <a:cubicBezTo>
                  <a:pt x="12018683" y="700416"/>
                  <a:pt x="12024087" y="700416"/>
                  <a:pt x="12032194" y="700416"/>
                </a:cubicBezTo>
                <a:cubicBezTo>
                  <a:pt x="12032194" y="715549"/>
                  <a:pt x="12032194" y="732843"/>
                  <a:pt x="12032194" y="750137"/>
                </a:cubicBezTo>
                <a:cubicBezTo>
                  <a:pt x="12045705" y="750137"/>
                  <a:pt x="12061919" y="750137"/>
                  <a:pt x="12075430" y="750137"/>
                </a:cubicBezTo>
                <a:cubicBezTo>
                  <a:pt x="12075430" y="741490"/>
                  <a:pt x="12075430" y="732843"/>
                  <a:pt x="12075430" y="724196"/>
                </a:cubicBezTo>
                <a:cubicBezTo>
                  <a:pt x="12091644" y="724196"/>
                  <a:pt x="12110559" y="724196"/>
                  <a:pt x="12126773" y="724196"/>
                </a:cubicBezTo>
                <a:cubicBezTo>
                  <a:pt x="12126773" y="713387"/>
                  <a:pt x="12126773" y="704740"/>
                  <a:pt x="12126773" y="693931"/>
                </a:cubicBezTo>
                <a:cubicBezTo>
                  <a:pt x="12148391" y="693931"/>
                  <a:pt x="12170009" y="693931"/>
                  <a:pt x="12191627" y="693931"/>
                </a:cubicBezTo>
                <a:cubicBezTo>
                  <a:pt x="12191627" y="693931"/>
                  <a:pt x="12191627" y="693931"/>
                  <a:pt x="12191627" y="886329"/>
                </a:cubicBezTo>
                <a:cubicBezTo>
                  <a:pt x="12191627" y="886329"/>
                  <a:pt x="12191627" y="886329"/>
                  <a:pt x="9548589" y="886329"/>
                </a:cubicBezTo>
                <a:lnTo>
                  <a:pt x="8511957" y="886329"/>
                </a:lnTo>
                <a:cubicBezTo>
                  <a:pt x="8511957" y="886329"/>
                  <a:pt x="8511957" y="886329"/>
                  <a:pt x="8323543" y="886329"/>
                </a:cubicBezTo>
                <a:lnTo>
                  <a:pt x="8246334" y="886329"/>
                </a:lnTo>
                <a:lnTo>
                  <a:pt x="8065345" y="886329"/>
                </a:lnTo>
                <a:cubicBezTo>
                  <a:pt x="7618733" y="886329"/>
                  <a:pt x="6725510" y="886329"/>
                  <a:pt x="4939062" y="886329"/>
                </a:cubicBezTo>
                <a:lnTo>
                  <a:pt x="4205110" y="886329"/>
                </a:lnTo>
                <a:lnTo>
                  <a:pt x="4175786" y="886329"/>
                </a:lnTo>
                <a:lnTo>
                  <a:pt x="3464904" y="886329"/>
                </a:lnTo>
                <a:cubicBezTo>
                  <a:pt x="0" y="886329"/>
                  <a:pt x="0" y="886329"/>
                  <a:pt x="0" y="886329"/>
                </a:cubicBezTo>
                <a:cubicBezTo>
                  <a:pt x="0" y="693931"/>
                  <a:pt x="0" y="693931"/>
                  <a:pt x="0" y="693931"/>
                </a:cubicBezTo>
                <a:cubicBezTo>
                  <a:pt x="23042" y="693931"/>
                  <a:pt x="46084" y="693931"/>
                  <a:pt x="69125" y="693931"/>
                </a:cubicBezTo>
                <a:cubicBezTo>
                  <a:pt x="69125" y="704740"/>
                  <a:pt x="69125" y="713387"/>
                  <a:pt x="69125" y="724196"/>
                </a:cubicBezTo>
                <a:cubicBezTo>
                  <a:pt x="86407" y="724196"/>
                  <a:pt x="106568" y="724196"/>
                  <a:pt x="123849" y="724196"/>
                </a:cubicBezTo>
                <a:cubicBezTo>
                  <a:pt x="123849" y="732843"/>
                  <a:pt x="123849" y="741490"/>
                  <a:pt x="123849" y="750137"/>
                </a:cubicBezTo>
                <a:cubicBezTo>
                  <a:pt x="138251" y="750137"/>
                  <a:pt x="155532" y="750137"/>
                  <a:pt x="169933" y="750137"/>
                </a:cubicBezTo>
                <a:cubicBezTo>
                  <a:pt x="169933" y="732843"/>
                  <a:pt x="169933" y="715549"/>
                  <a:pt x="169933" y="700416"/>
                </a:cubicBezTo>
                <a:cubicBezTo>
                  <a:pt x="178573" y="700416"/>
                  <a:pt x="184334" y="700416"/>
                  <a:pt x="192975" y="700416"/>
                </a:cubicBezTo>
                <a:cubicBezTo>
                  <a:pt x="192975" y="698255"/>
                  <a:pt x="192975" y="696093"/>
                  <a:pt x="192975" y="693931"/>
                </a:cubicBezTo>
                <a:cubicBezTo>
                  <a:pt x="198735" y="693931"/>
                  <a:pt x="204495" y="693931"/>
                  <a:pt x="210256" y="693931"/>
                </a:cubicBezTo>
                <a:cubicBezTo>
                  <a:pt x="210256" y="696093"/>
                  <a:pt x="210256" y="698255"/>
                  <a:pt x="210256" y="700416"/>
                </a:cubicBezTo>
                <a:cubicBezTo>
                  <a:pt x="218896" y="700416"/>
                  <a:pt x="227537" y="700416"/>
                  <a:pt x="236178" y="700416"/>
                </a:cubicBezTo>
                <a:cubicBezTo>
                  <a:pt x="236178" y="711225"/>
                  <a:pt x="236178" y="719872"/>
                  <a:pt x="236178" y="730681"/>
                </a:cubicBezTo>
                <a:cubicBezTo>
                  <a:pt x="262100" y="730681"/>
                  <a:pt x="290902" y="730681"/>
                  <a:pt x="316824" y="730681"/>
                </a:cubicBezTo>
                <a:cubicBezTo>
                  <a:pt x="316824" y="735005"/>
                  <a:pt x="316824" y="739328"/>
                  <a:pt x="316824" y="743652"/>
                </a:cubicBezTo>
                <a:cubicBezTo>
                  <a:pt x="319704" y="743652"/>
                  <a:pt x="325464" y="743652"/>
                  <a:pt x="328344" y="743652"/>
                </a:cubicBezTo>
                <a:cubicBezTo>
                  <a:pt x="328344" y="750137"/>
                  <a:pt x="328344" y="754461"/>
                  <a:pt x="328344" y="760946"/>
                </a:cubicBezTo>
                <a:cubicBezTo>
                  <a:pt x="336985" y="760946"/>
                  <a:pt x="348506" y="760946"/>
                  <a:pt x="357147" y="760946"/>
                </a:cubicBezTo>
                <a:cubicBezTo>
                  <a:pt x="357147" y="758784"/>
                  <a:pt x="357147" y="756623"/>
                  <a:pt x="357147" y="756623"/>
                </a:cubicBezTo>
                <a:cubicBezTo>
                  <a:pt x="362907" y="756623"/>
                  <a:pt x="368667" y="756623"/>
                  <a:pt x="374428" y="756623"/>
                </a:cubicBezTo>
                <a:cubicBezTo>
                  <a:pt x="374428" y="756623"/>
                  <a:pt x="374428" y="758784"/>
                  <a:pt x="374428" y="760946"/>
                </a:cubicBezTo>
                <a:cubicBezTo>
                  <a:pt x="385949" y="760946"/>
                  <a:pt x="400350" y="760946"/>
                  <a:pt x="414751" y="760946"/>
                </a:cubicBezTo>
                <a:cubicBezTo>
                  <a:pt x="414751" y="765270"/>
                  <a:pt x="414751" y="769593"/>
                  <a:pt x="414751" y="773917"/>
                </a:cubicBezTo>
                <a:cubicBezTo>
                  <a:pt x="426272" y="773917"/>
                  <a:pt x="437792" y="773917"/>
                  <a:pt x="449313" y="773917"/>
                </a:cubicBezTo>
                <a:cubicBezTo>
                  <a:pt x="449313" y="771755"/>
                  <a:pt x="449313" y="771755"/>
                  <a:pt x="449313" y="769593"/>
                </a:cubicBezTo>
                <a:cubicBezTo>
                  <a:pt x="455074" y="769593"/>
                  <a:pt x="460834" y="769593"/>
                  <a:pt x="466595" y="769593"/>
                </a:cubicBezTo>
                <a:cubicBezTo>
                  <a:pt x="466595" y="771755"/>
                  <a:pt x="466595" y="771755"/>
                  <a:pt x="466595" y="773917"/>
                </a:cubicBezTo>
                <a:cubicBezTo>
                  <a:pt x="478115" y="773917"/>
                  <a:pt x="489636" y="773917"/>
                  <a:pt x="498277" y="773917"/>
                </a:cubicBezTo>
                <a:cubicBezTo>
                  <a:pt x="498277" y="518827"/>
                  <a:pt x="498277" y="518827"/>
                  <a:pt x="498277" y="518827"/>
                </a:cubicBezTo>
                <a:cubicBezTo>
                  <a:pt x="535720" y="518827"/>
                  <a:pt x="535720" y="518827"/>
                  <a:pt x="535720" y="518827"/>
                </a:cubicBezTo>
                <a:cubicBezTo>
                  <a:pt x="535720" y="510180"/>
                  <a:pt x="535720" y="510180"/>
                  <a:pt x="535720" y="510180"/>
                </a:cubicBezTo>
                <a:cubicBezTo>
                  <a:pt x="616366" y="520989"/>
                  <a:pt x="616366" y="520989"/>
                  <a:pt x="616366" y="520989"/>
                </a:cubicBezTo>
                <a:cubicBezTo>
                  <a:pt x="616366" y="559901"/>
                  <a:pt x="616366" y="598813"/>
                  <a:pt x="616366" y="637725"/>
                </a:cubicBezTo>
                <a:cubicBezTo>
                  <a:pt x="627886" y="637725"/>
                  <a:pt x="639407" y="637725"/>
                  <a:pt x="648048" y="637725"/>
                </a:cubicBezTo>
                <a:cubicBezTo>
                  <a:pt x="650928" y="637725"/>
                  <a:pt x="650928" y="635563"/>
                  <a:pt x="653808" y="633401"/>
                </a:cubicBezTo>
                <a:cubicBezTo>
                  <a:pt x="656689" y="633401"/>
                  <a:pt x="662449" y="633401"/>
                  <a:pt x="665329" y="633401"/>
                </a:cubicBezTo>
                <a:cubicBezTo>
                  <a:pt x="668209" y="635563"/>
                  <a:pt x="668209" y="637725"/>
                  <a:pt x="671090" y="637725"/>
                </a:cubicBezTo>
                <a:cubicBezTo>
                  <a:pt x="682611" y="637725"/>
                  <a:pt x="697011" y="637725"/>
                  <a:pt x="708532" y="637725"/>
                </a:cubicBezTo>
                <a:cubicBezTo>
                  <a:pt x="708532" y="661504"/>
                  <a:pt x="708532" y="683122"/>
                  <a:pt x="708532" y="704740"/>
                </a:cubicBezTo>
                <a:cubicBezTo>
                  <a:pt x="720053" y="704740"/>
                  <a:pt x="728694" y="704740"/>
                  <a:pt x="740215" y="704740"/>
                </a:cubicBezTo>
                <a:cubicBezTo>
                  <a:pt x="740215" y="667990"/>
                  <a:pt x="740215" y="629078"/>
                  <a:pt x="740215" y="590166"/>
                </a:cubicBezTo>
                <a:cubicBezTo>
                  <a:pt x="745975" y="590166"/>
                  <a:pt x="751736" y="590166"/>
                  <a:pt x="754616" y="590166"/>
                </a:cubicBezTo>
                <a:cubicBezTo>
                  <a:pt x="754616" y="588004"/>
                  <a:pt x="754616" y="583680"/>
                  <a:pt x="754616" y="581519"/>
                </a:cubicBezTo>
                <a:cubicBezTo>
                  <a:pt x="789178" y="581519"/>
                  <a:pt x="823741" y="581519"/>
                  <a:pt x="858303" y="581519"/>
                </a:cubicBezTo>
                <a:cubicBezTo>
                  <a:pt x="861184" y="583680"/>
                  <a:pt x="864064" y="585842"/>
                  <a:pt x="866944" y="588004"/>
                </a:cubicBezTo>
                <a:cubicBezTo>
                  <a:pt x="866944" y="648534"/>
                  <a:pt x="866944" y="706902"/>
                  <a:pt x="866944" y="767431"/>
                </a:cubicBezTo>
                <a:cubicBezTo>
                  <a:pt x="872704" y="767431"/>
                  <a:pt x="881345" y="767431"/>
                  <a:pt x="889986" y="767431"/>
                </a:cubicBezTo>
                <a:cubicBezTo>
                  <a:pt x="889986" y="771755"/>
                  <a:pt x="889986" y="776079"/>
                  <a:pt x="889986" y="780402"/>
                </a:cubicBezTo>
                <a:cubicBezTo>
                  <a:pt x="895746" y="780402"/>
                  <a:pt x="904387" y="780402"/>
                  <a:pt x="910147" y="780402"/>
                </a:cubicBezTo>
                <a:cubicBezTo>
                  <a:pt x="910147" y="765270"/>
                  <a:pt x="910147" y="750137"/>
                  <a:pt x="910147" y="735005"/>
                </a:cubicBezTo>
                <a:cubicBezTo>
                  <a:pt x="918788" y="735005"/>
                  <a:pt x="930309" y="735005"/>
                  <a:pt x="938949" y="735005"/>
                </a:cubicBezTo>
                <a:cubicBezTo>
                  <a:pt x="938949" y="732843"/>
                  <a:pt x="938949" y="730681"/>
                  <a:pt x="938949" y="728519"/>
                </a:cubicBezTo>
                <a:cubicBezTo>
                  <a:pt x="950470" y="728519"/>
                  <a:pt x="959111" y="728519"/>
                  <a:pt x="970632" y="728519"/>
                </a:cubicBezTo>
                <a:cubicBezTo>
                  <a:pt x="970632" y="730681"/>
                  <a:pt x="970632" y="732843"/>
                  <a:pt x="970632" y="735005"/>
                </a:cubicBezTo>
                <a:cubicBezTo>
                  <a:pt x="976392" y="735005"/>
                  <a:pt x="982152" y="735005"/>
                  <a:pt x="987913" y="735005"/>
                </a:cubicBezTo>
                <a:cubicBezTo>
                  <a:pt x="990793" y="730681"/>
                  <a:pt x="990793" y="728519"/>
                  <a:pt x="990793" y="726358"/>
                </a:cubicBezTo>
                <a:cubicBezTo>
                  <a:pt x="993673" y="726358"/>
                  <a:pt x="996554" y="726358"/>
                  <a:pt x="999434" y="726358"/>
                </a:cubicBezTo>
                <a:cubicBezTo>
                  <a:pt x="999434" y="728519"/>
                  <a:pt x="1002314" y="730681"/>
                  <a:pt x="1002314" y="732843"/>
                </a:cubicBezTo>
                <a:cubicBezTo>
                  <a:pt x="1005194" y="732843"/>
                  <a:pt x="1008074" y="732843"/>
                  <a:pt x="1013835" y="732843"/>
                </a:cubicBezTo>
                <a:cubicBezTo>
                  <a:pt x="1013835" y="709063"/>
                  <a:pt x="1013835" y="683122"/>
                  <a:pt x="1013835" y="657181"/>
                </a:cubicBezTo>
                <a:cubicBezTo>
                  <a:pt x="1042637" y="657181"/>
                  <a:pt x="1074319" y="657181"/>
                  <a:pt x="1106002" y="657181"/>
                </a:cubicBezTo>
                <a:cubicBezTo>
                  <a:pt x="1108882" y="572871"/>
                  <a:pt x="1114642" y="488562"/>
                  <a:pt x="1117523" y="404253"/>
                </a:cubicBezTo>
                <a:cubicBezTo>
                  <a:pt x="1106002" y="402091"/>
                  <a:pt x="1071439" y="393444"/>
                  <a:pt x="1100241" y="382635"/>
                </a:cubicBezTo>
                <a:cubicBezTo>
                  <a:pt x="1097361" y="380473"/>
                  <a:pt x="1094481" y="378311"/>
                  <a:pt x="1091601" y="378311"/>
                </a:cubicBezTo>
                <a:cubicBezTo>
                  <a:pt x="1091601" y="363179"/>
                  <a:pt x="1091601" y="363179"/>
                  <a:pt x="1103121" y="354532"/>
                </a:cubicBezTo>
                <a:cubicBezTo>
                  <a:pt x="1103121" y="350208"/>
                  <a:pt x="1103121" y="343723"/>
                  <a:pt x="1103121" y="337238"/>
                </a:cubicBezTo>
                <a:cubicBezTo>
                  <a:pt x="1108882" y="337238"/>
                  <a:pt x="1117523" y="337238"/>
                  <a:pt x="1123283" y="337238"/>
                </a:cubicBezTo>
                <a:cubicBezTo>
                  <a:pt x="1123283" y="328590"/>
                  <a:pt x="1123283" y="322105"/>
                  <a:pt x="1123283" y="315620"/>
                </a:cubicBezTo>
                <a:cubicBezTo>
                  <a:pt x="1123283" y="313458"/>
                  <a:pt x="1126163" y="313458"/>
                  <a:pt x="1126163" y="311296"/>
                </a:cubicBezTo>
                <a:cubicBezTo>
                  <a:pt x="1126163" y="285355"/>
                  <a:pt x="1126163" y="259414"/>
                  <a:pt x="1126163" y="233472"/>
                </a:cubicBezTo>
                <a:cubicBezTo>
                  <a:pt x="1126163" y="231310"/>
                  <a:pt x="1123283" y="229149"/>
                  <a:pt x="1123283" y="226987"/>
                </a:cubicBezTo>
                <a:cubicBezTo>
                  <a:pt x="1126163" y="224825"/>
                  <a:pt x="1129043" y="222663"/>
                  <a:pt x="1131923" y="220502"/>
                </a:cubicBezTo>
                <a:cubicBezTo>
                  <a:pt x="1131923" y="201046"/>
                  <a:pt x="1131923" y="181590"/>
                  <a:pt x="1131923" y="162134"/>
                </a:cubicBezTo>
                <a:cubicBezTo>
                  <a:pt x="1131923" y="162134"/>
                  <a:pt x="1134804" y="159972"/>
                  <a:pt x="1134804" y="157810"/>
                </a:cubicBezTo>
                <a:cubicBezTo>
                  <a:pt x="1134804" y="140516"/>
                  <a:pt x="1134804" y="121060"/>
                  <a:pt x="1134804" y="101604"/>
                </a:cubicBezTo>
                <a:cubicBezTo>
                  <a:pt x="1134804" y="101604"/>
                  <a:pt x="1137684" y="99442"/>
                  <a:pt x="1137684" y="99442"/>
                </a:cubicBezTo>
                <a:cubicBezTo>
                  <a:pt x="1137684" y="92957"/>
                  <a:pt x="1137684" y="88633"/>
                  <a:pt x="1137684" y="82148"/>
                </a:cubicBezTo>
                <a:cubicBezTo>
                  <a:pt x="1137684" y="82148"/>
                  <a:pt x="1137684" y="79986"/>
                  <a:pt x="1140564" y="79986"/>
                </a:cubicBezTo>
                <a:cubicBezTo>
                  <a:pt x="1143444" y="79986"/>
                  <a:pt x="1143444" y="82148"/>
                  <a:pt x="1143444" y="82148"/>
                </a:cubicBezTo>
                <a:cubicBezTo>
                  <a:pt x="1143444" y="88633"/>
                  <a:pt x="1143444" y="92957"/>
                  <a:pt x="1143444" y="99442"/>
                </a:cubicBezTo>
                <a:cubicBezTo>
                  <a:pt x="1146325" y="99442"/>
                  <a:pt x="1146325" y="101604"/>
                  <a:pt x="1146325" y="101604"/>
                </a:cubicBezTo>
                <a:cubicBezTo>
                  <a:pt x="1146325" y="121060"/>
                  <a:pt x="1146325" y="140516"/>
                  <a:pt x="1146325" y="157810"/>
                </a:cubicBezTo>
                <a:cubicBezTo>
                  <a:pt x="1149205" y="159972"/>
                  <a:pt x="1149205" y="159972"/>
                  <a:pt x="1149205" y="162134"/>
                </a:cubicBezTo>
                <a:cubicBezTo>
                  <a:pt x="1149205" y="181590"/>
                  <a:pt x="1149205" y="201046"/>
                  <a:pt x="1149205" y="220502"/>
                </a:cubicBezTo>
                <a:cubicBezTo>
                  <a:pt x="1152085" y="222663"/>
                  <a:pt x="1154965" y="224825"/>
                  <a:pt x="1157846" y="226987"/>
                </a:cubicBezTo>
                <a:cubicBezTo>
                  <a:pt x="1157846" y="229149"/>
                  <a:pt x="1154965" y="231310"/>
                  <a:pt x="1154965" y="233472"/>
                </a:cubicBezTo>
                <a:cubicBezTo>
                  <a:pt x="1154965" y="259414"/>
                  <a:pt x="1154965" y="285355"/>
                  <a:pt x="1154965" y="311296"/>
                </a:cubicBezTo>
                <a:cubicBezTo>
                  <a:pt x="1154965" y="313458"/>
                  <a:pt x="1157846" y="313458"/>
                  <a:pt x="1157846" y="315620"/>
                </a:cubicBezTo>
                <a:cubicBezTo>
                  <a:pt x="1157846" y="322105"/>
                  <a:pt x="1157846" y="328590"/>
                  <a:pt x="1157846" y="337238"/>
                </a:cubicBezTo>
                <a:cubicBezTo>
                  <a:pt x="1166486" y="337238"/>
                  <a:pt x="1172246" y="337238"/>
                  <a:pt x="1178007" y="337238"/>
                </a:cubicBezTo>
                <a:cubicBezTo>
                  <a:pt x="1178007" y="343723"/>
                  <a:pt x="1178007" y="350208"/>
                  <a:pt x="1178007" y="354532"/>
                </a:cubicBezTo>
                <a:cubicBezTo>
                  <a:pt x="1192408" y="363179"/>
                  <a:pt x="1189528" y="365341"/>
                  <a:pt x="1189528" y="378311"/>
                </a:cubicBezTo>
                <a:cubicBezTo>
                  <a:pt x="1186648" y="378311"/>
                  <a:pt x="1183767" y="380473"/>
                  <a:pt x="1180887" y="382635"/>
                </a:cubicBezTo>
                <a:cubicBezTo>
                  <a:pt x="1212569" y="391282"/>
                  <a:pt x="1178007" y="404253"/>
                  <a:pt x="1163606" y="404253"/>
                </a:cubicBezTo>
                <a:cubicBezTo>
                  <a:pt x="1172246" y="549092"/>
                  <a:pt x="1178007" y="691769"/>
                  <a:pt x="1186648" y="836608"/>
                </a:cubicBezTo>
                <a:cubicBezTo>
                  <a:pt x="1192408" y="836608"/>
                  <a:pt x="1195288" y="836608"/>
                  <a:pt x="1201049" y="836608"/>
                </a:cubicBezTo>
                <a:cubicBezTo>
                  <a:pt x="1201049" y="827961"/>
                  <a:pt x="1201049" y="819314"/>
                  <a:pt x="1201049" y="810667"/>
                </a:cubicBezTo>
                <a:cubicBezTo>
                  <a:pt x="1218330" y="810667"/>
                  <a:pt x="1238491" y="810667"/>
                  <a:pt x="1255773" y="810667"/>
                </a:cubicBezTo>
                <a:cubicBezTo>
                  <a:pt x="1255773" y="821476"/>
                  <a:pt x="1255773" y="830123"/>
                  <a:pt x="1255773" y="840932"/>
                </a:cubicBezTo>
                <a:cubicBezTo>
                  <a:pt x="1258653" y="840932"/>
                  <a:pt x="1261533" y="840932"/>
                  <a:pt x="1264413" y="840932"/>
                </a:cubicBezTo>
                <a:cubicBezTo>
                  <a:pt x="1264413" y="825799"/>
                  <a:pt x="1264413" y="812829"/>
                  <a:pt x="1264413" y="797696"/>
                </a:cubicBezTo>
                <a:cubicBezTo>
                  <a:pt x="1267294" y="797696"/>
                  <a:pt x="1270174" y="797696"/>
                  <a:pt x="1273054" y="797696"/>
                </a:cubicBezTo>
                <a:cubicBezTo>
                  <a:pt x="1273054" y="812829"/>
                  <a:pt x="1273054" y="825799"/>
                  <a:pt x="1273054" y="838770"/>
                </a:cubicBezTo>
                <a:cubicBezTo>
                  <a:pt x="1275934" y="838770"/>
                  <a:pt x="1278814" y="838770"/>
                  <a:pt x="1281694" y="838770"/>
                </a:cubicBezTo>
                <a:cubicBezTo>
                  <a:pt x="1281694" y="832285"/>
                  <a:pt x="1281694" y="823638"/>
                  <a:pt x="1281694" y="817152"/>
                </a:cubicBezTo>
                <a:cubicBezTo>
                  <a:pt x="1281694" y="817152"/>
                  <a:pt x="1284575" y="817152"/>
                  <a:pt x="1284575" y="817152"/>
                </a:cubicBezTo>
                <a:cubicBezTo>
                  <a:pt x="1284575" y="823638"/>
                  <a:pt x="1284575" y="830123"/>
                  <a:pt x="1284575" y="838770"/>
                </a:cubicBezTo>
                <a:cubicBezTo>
                  <a:pt x="1296096" y="838770"/>
                  <a:pt x="1307617" y="838770"/>
                  <a:pt x="1319137" y="836608"/>
                </a:cubicBezTo>
                <a:cubicBezTo>
                  <a:pt x="1319137" y="830123"/>
                  <a:pt x="1319137" y="821476"/>
                  <a:pt x="1319137" y="812829"/>
                </a:cubicBezTo>
                <a:cubicBezTo>
                  <a:pt x="1324898" y="812829"/>
                  <a:pt x="1333538" y="812829"/>
                  <a:pt x="1339299" y="812829"/>
                </a:cubicBezTo>
                <a:cubicBezTo>
                  <a:pt x="1339299" y="810667"/>
                  <a:pt x="1339299" y="808505"/>
                  <a:pt x="1339299" y="806343"/>
                </a:cubicBezTo>
                <a:cubicBezTo>
                  <a:pt x="1347939" y="806343"/>
                  <a:pt x="1356580" y="806343"/>
                  <a:pt x="1362340" y="806343"/>
                </a:cubicBezTo>
                <a:cubicBezTo>
                  <a:pt x="1362340" y="808505"/>
                  <a:pt x="1362340" y="808505"/>
                  <a:pt x="1362340" y="810667"/>
                </a:cubicBezTo>
                <a:cubicBezTo>
                  <a:pt x="1368101" y="810667"/>
                  <a:pt x="1373861" y="810667"/>
                  <a:pt x="1379622" y="810667"/>
                </a:cubicBezTo>
                <a:cubicBezTo>
                  <a:pt x="1379622" y="808505"/>
                  <a:pt x="1379622" y="808505"/>
                  <a:pt x="1379622" y="806343"/>
                </a:cubicBezTo>
                <a:cubicBezTo>
                  <a:pt x="1431465" y="806343"/>
                  <a:pt x="1483309" y="806343"/>
                  <a:pt x="1535153" y="806343"/>
                </a:cubicBezTo>
                <a:cubicBezTo>
                  <a:pt x="1535153" y="804182"/>
                  <a:pt x="1535153" y="802020"/>
                  <a:pt x="1535153" y="799858"/>
                </a:cubicBezTo>
                <a:cubicBezTo>
                  <a:pt x="1538033" y="799858"/>
                  <a:pt x="1543794" y="799858"/>
                  <a:pt x="1546674" y="799858"/>
                </a:cubicBezTo>
                <a:cubicBezTo>
                  <a:pt x="1546674" y="802020"/>
                  <a:pt x="1546674" y="804182"/>
                  <a:pt x="1546674" y="806343"/>
                </a:cubicBezTo>
                <a:cubicBezTo>
                  <a:pt x="1549554" y="806343"/>
                  <a:pt x="1555315" y="806343"/>
                  <a:pt x="1558195" y="806343"/>
                </a:cubicBezTo>
                <a:cubicBezTo>
                  <a:pt x="1558195" y="808505"/>
                  <a:pt x="1558195" y="812829"/>
                  <a:pt x="1558195" y="814991"/>
                </a:cubicBezTo>
                <a:cubicBezTo>
                  <a:pt x="1561075" y="814991"/>
                  <a:pt x="1563955" y="814991"/>
                  <a:pt x="1566835" y="814991"/>
                </a:cubicBezTo>
                <a:cubicBezTo>
                  <a:pt x="1566835" y="814991"/>
                  <a:pt x="1566835" y="812829"/>
                  <a:pt x="1566835" y="810667"/>
                </a:cubicBezTo>
                <a:cubicBezTo>
                  <a:pt x="1569716" y="810667"/>
                  <a:pt x="1572596" y="810667"/>
                  <a:pt x="1575476" y="810667"/>
                </a:cubicBezTo>
                <a:cubicBezTo>
                  <a:pt x="1575476" y="812829"/>
                  <a:pt x="1575476" y="814991"/>
                  <a:pt x="1575476" y="814991"/>
                </a:cubicBezTo>
                <a:cubicBezTo>
                  <a:pt x="1584117" y="814991"/>
                  <a:pt x="1592757" y="814991"/>
                  <a:pt x="1601398" y="814991"/>
                </a:cubicBezTo>
                <a:cubicBezTo>
                  <a:pt x="1601398" y="812829"/>
                  <a:pt x="1601398" y="810667"/>
                  <a:pt x="1601398" y="808505"/>
                </a:cubicBezTo>
                <a:cubicBezTo>
                  <a:pt x="1607158" y="808505"/>
                  <a:pt x="1612919" y="808505"/>
                  <a:pt x="1618679" y="808505"/>
                </a:cubicBezTo>
                <a:cubicBezTo>
                  <a:pt x="1618679" y="819314"/>
                  <a:pt x="1618679" y="832285"/>
                  <a:pt x="1618679" y="843094"/>
                </a:cubicBezTo>
                <a:cubicBezTo>
                  <a:pt x="1621560" y="843094"/>
                  <a:pt x="1621560" y="843094"/>
                  <a:pt x="1624440" y="843094"/>
                </a:cubicBezTo>
                <a:cubicBezTo>
                  <a:pt x="1624440" y="840932"/>
                  <a:pt x="1624440" y="836608"/>
                  <a:pt x="1624440" y="834447"/>
                </a:cubicBezTo>
                <a:cubicBezTo>
                  <a:pt x="1627320" y="834447"/>
                  <a:pt x="1633080" y="834447"/>
                  <a:pt x="1635961" y="834447"/>
                </a:cubicBezTo>
                <a:cubicBezTo>
                  <a:pt x="1635961" y="836608"/>
                  <a:pt x="1635961" y="840932"/>
                  <a:pt x="1635961" y="843094"/>
                </a:cubicBezTo>
                <a:cubicBezTo>
                  <a:pt x="1644601" y="843094"/>
                  <a:pt x="1656122" y="843094"/>
                  <a:pt x="1664763" y="843094"/>
                </a:cubicBezTo>
                <a:cubicBezTo>
                  <a:pt x="1664763" y="825799"/>
                  <a:pt x="1664763" y="825799"/>
                  <a:pt x="1664763" y="825799"/>
                </a:cubicBezTo>
                <a:cubicBezTo>
                  <a:pt x="1693565" y="819314"/>
                  <a:pt x="1693565" y="819314"/>
                  <a:pt x="1693565" y="819314"/>
                </a:cubicBezTo>
                <a:cubicBezTo>
                  <a:pt x="1693565" y="808505"/>
                  <a:pt x="1696445" y="795535"/>
                  <a:pt x="1696445" y="782564"/>
                </a:cubicBezTo>
                <a:cubicBezTo>
                  <a:pt x="1699325" y="782564"/>
                  <a:pt x="1702206" y="782564"/>
                  <a:pt x="1705086" y="782564"/>
                </a:cubicBezTo>
                <a:cubicBezTo>
                  <a:pt x="1705086" y="795535"/>
                  <a:pt x="1707966" y="808505"/>
                  <a:pt x="1707966" y="819314"/>
                </a:cubicBezTo>
                <a:cubicBezTo>
                  <a:pt x="1710846" y="819314"/>
                  <a:pt x="1716606" y="819314"/>
                  <a:pt x="1719487" y="819314"/>
                </a:cubicBezTo>
                <a:cubicBezTo>
                  <a:pt x="1719487" y="808505"/>
                  <a:pt x="1719487" y="795535"/>
                  <a:pt x="1722367" y="782564"/>
                </a:cubicBezTo>
                <a:cubicBezTo>
                  <a:pt x="1725247" y="782564"/>
                  <a:pt x="1728127" y="782564"/>
                  <a:pt x="1731008" y="782564"/>
                </a:cubicBezTo>
                <a:cubicBezTo>
                  <a:pt x="1731008" y="793373"/>
                  <a:pt x="1733888" y="804182"/>
                  <a:pt x="1733888" y="814991"/>
                </a:cubicBezTo>
                <a:cubicBezTo>
                  <a:pt x="1736768" y="814991"/>
                  <a:pt x="1739648" y="814991"/>
                  <a:pt x="1745409" y="814991"/>
                </a:cubicBezTo>
                <a:cubicBezTo>
                  <a:pt x="1745409" y="817152"/>
                  <a:pt x="1745409" y="817152"/>
                  <a:pt x="1745409" y="819314"/>
                </a:cubicBezTo>
                <a:cubicBezTo>
                  <a:pt x="1748289" y="819314"/>
                  <a:pt x="1754049" y="819314"/>
                  <a:pt x="1756929" y="819314"/>
                </a:cubicBezTo>
                <a:cubicBezTo>
                  <a:pt x="1756929" y="817152"/>
                  <a:pt x="1756929" y="817152"/>
                  <a:pt x="1756929" y="814991"/>
                </a:cubicBezTo>
                <a:cubicBezTo>
                  <a:pt x="1762690" y="814991"/>
                  <a:pt x="1765570" y="814991"/>
                  <a:pt x="1771331" y="814991"/>
                </a:cubicBezTo>
                <a:cubicBezTo>
                  <a:pt x="1771331" y="819314"/>
                  <a:pt x="1771331" y="821476"/>
                  <a:pt x="1771331" y="823638"/>
                </a:cubicBezTo>
                <a:cubicBezTo>
                  <a:pt x="1774211" y="825799"/>
                  <a:pt x="1777091" y="825799"/>
                  <a:pt x="1777091" y="825799"/>
                </a:cubicBezTo>
                <a:cubicBezTo>
                  <a:pt x="1777091" y="827961"/>
                  <a:pt x="1777091" y="830123"/>
                  <a:pt x="1777091" y="832285"/>
                </a:cubicBezTo>
                <a:cubicBezTo>
                  <a:pt x="1777091" y="836608"/>
                  <a:pt x="1777091" y="840932"/>
                  <a:pt x="1777091" y="845255"/>
                </a:cubicBezTo>
                <a:cubicBezTo>
                  <a:pt x="1785732" y="845255"/>
                  <a:pt x="1797252" y="845255"/>
                  <a:pt x="1808773" y="845255"/>
                </a:cubicBezTo>
                <a:cubicBezTo>
                  <a:pt x="1808773" y="834447"/>
                  <a:pt x="1808773" y="823638"/>
                  <a:pt x="1808773" y="810667"/>
                </a:cubicBezTo>
                <a:cubicBezTo>
                  <a:pt x="1805893" y="810667"/>
                  <a:pt x="1803013" y="810667"/>
                  <a:pt x="1800133" y="810667"/>
                </a:cubicBezTo>
                <a:cubicBezTo>
                  <a:pt x="1800133" y="808505"/>
                  <a:pt x="1800133" y="808505"/>
                  <a:pt x="1800133" y="806343"/>
                </a:cubicBezTo>
                <a:cubicBezTo>
                  <a:pt x="1805893" y="806343"/>
                  <a:pt x="1811654" y="806343"/>
                  <a:pt x="1814534" y="806343"/>
                </a:cubicBezTo>
                <a:cubicBezTo>
                  <a:pt x="1814534" y="799858"/>
                  <a:pt x="1814534" y="795535"/>
                  <a:pt x="1814534" y="789049"/>
                </a:cubicBezTo>
                <a:cubicBezTo>
                  <a:pt x="1851976" y="789049"/>
                  <a:pt x="1889419" y="789049"/>
                  <a:pt x="1923982" y="789049"/>
                </a:cubicBezTo>
                <a:cubicBezTo>
                  <a:pt x="1923982" y="795535"/>
                  <a:pt x="1923982" y="799858"/>
                  <a:pt x="1923982" y="806343"/>
                </a:cubicBezTo>
                <a:cubicBezTo>
                  <a:pt x="1935503" y="806343"/>
                  <a:pt x="1947024" y="806343"/>
                  <a:pt x="1955664" y="804182"/>
                </a:cubicBezTo>
                <a:cubicBezTo>
                  <a:pt x="1955664" y="799858"/>
                  <a:pt x="1955664" y="793373"/>
                  <a:pt x="1955664" y="786887"/>
                </a:cubicBezTo>
                <a:cubicBezTo>
                  <a:pt x="1961424" y="786887"/>
                  <a:pt x="1964305" y="786887"/>
                  <a:pt x="1967185" y="786887"/>
                </a:cubicBezTo>
                <a:cubicBezTo>
                  <a:pt x="1967185" y="778240"/>
                  <a:pt x="1967185" y="767431"/>
                  <a:pt x="1967185" y="756623"/>
                </a:cubicBezTo>
                <a:cubicBezTo>
                  <a:pt x="1972945" y="756623"/>
                  <a:pt x="1978706" y="756623"/>
                  <a:pt x="1981586" y="756623"/>
                </a:cubicBezTo>
                <a:cubicBezTo>
                  <a:pt x="1984466" y="756623"/>
                  <a:pt x="1984466" y="754461"/>
                  <a:pt x="1987346" y="754461"/>
                </a:cubicBezTo>
                <a:cubicBezTo>
                  <a:pt x="1990227" y="754461"/>
                  <a:pt x="1995987" y="754461"/>
                  <a:pt x="2001747" y="754461"/>
                </a:cubicBezTo>
                <a:cubicBezTo>
                  <a:pt x="2001747" y="754461"/>
                  <a:pt x="2004628" y="756623"/>
                  <a:pt x="2004628" y="756623"/>
                </a:cubicBezTo>
                <a:cubicBezTo>
                  <a:pt x="2010388" y="756623"/>
                  <a:pt x="2016148" y="756623"/>
                  <a:pt x="2021909" y="756623"/>
                </a:cubicBezTo>
                <a:cubicBezTo>
                  <a:pt x="2021909" y="767431"/>
                  <a:pt x="2021909" y="776079"/>
                  <a:pt x="2021909" y="786887"/>
                </a:cubicBezTo>
                <a:cubicBezTo>
                  <a:pt x="2036310" y="786887"/>
                  <a:pt x="2050711" y="786887"/>
                  <a:pt x="2065112" y="786887"/>
                </a:cubicBezTo>
                <a:cubicBezTo>
                  <a:pt x="2065112" y="782564"/>
                  <a:pt x="2065112" y="778240"/>
                  <a:pt x="2065112" y="773917"/>
                </a:cubicBezTo>
                <a:cubicBezTo>
                  <a:pt x="2067992" y="773917"/>
                  <a:pt x="2067992" y="773917"/>
                  <a:pt x="2070872" y="773917"/>
                </a:cubicBezTo>
                <a:cubicBezTo>
                  <a:pt x="2070872" y="778240"/>
                  <a:pt x="2070872" y="782564"/>
                  <a:pt x="2070872" y="786887"/>
                </a:cubicBezTo>
                <a:cubicBezTo>
                  <a:pt x="2088154" y="786887"/>
                  <a:pt x="2088154" y="786887"/>
                  <a:pt x="2088154" y="786887"/>
                </a:cubicBezTo>
                <a:cubicBezTo>
                  <a:pt x="2088154" y="648534"/>
                  <a:pt x="2088154" y="648534"/>
                  <a:pt x="2088154" y="648534"/>
                </a:cubicBezTo>
                <a:cubicBezTo>
                  <a:pt x="2142878" y="648534"/>
                  <a:pt x="2142878" y="648534"/>
                  <a:pt x="2142878" y="648534"/>
                </a:cubicBezTo>
                <a:cubicBezTo>
                  <a:pt x="2142878" y="637725"/>
                  <a:pt x="2142878" y="637725"/>
                  <a:pt x="2142878" y="637725"/>
                </a:cubicBezTo>
                <a:cubicBezTo>
                  <a:pt x="2151518" y="637725"/>
                  <a:pt x="2151518" y="637725"/>
                  <a:pt x="2151518" y="637725"/>
                </a:cubicBezTo>
                <a:cubicBezTo>
                  <a:pt x="2151518" y="644210"/>
                  <a:pt x="2151518" y="644210"/>
                  <a:pt x="2151518" y="644210"/>
                </a:cubicBezTo>
                <a:cubicBezTo>
                  <a:pt x="2177440" y="644210"/>
                  <a:pt x="2177440" y="644210"/>
                  <a:pt x="2177440" y="644210"/>
                </a:cubicBezTo>
                <a:cubicBezTo>
                  <a:pt x="2177440" y="637725"/>
                  <a:pt x="2177440" y="637725"/>
                  <a:pt x="2177440" y="637725"/>
                </a:cubicBezTo>
                <a:cubicBezTo>
                  <a:pt x="2183201" y="637725"/>
                  <a:pt x="2183201" y="637725"/>
                  <a:pt x="2183201" y="637725"/>
                </a:cubicBezTo>
                <a:cubicBezTo>
                  <a:pt x="2183201" y="652857"/>
                  <a:pt x="2183201" y="652857"/>
                  <a:pt x="2183201" y="652857"/>
                </a:cubicBezTo>
                <a:cubicBezTo>
                  <a:pt x="2191841" y="652857"/>
                  <a:pt x="2191841" y="652857"/>
                  <a:pt x="2191841" y="652857"/>
                </a:cubicBezTo>
                <a:cubicBezTo>
                  <a:pt x="2191841" y="665828"/>
                  <a:pt x="2191841" y="665828"/>
                  <a:pt x="2191841" y="665828"/>
                </a:cubicBezTo>
                <a:cubicBezTo>
                  <a:pt x="2223524" y="665828"/>
                  <a:pt x="2223524" y="665828"/>
                  <a:pt x="2223524" y="665828"/>
                </a:cubicBezTo>
                <a:cubicBezTo>
                  <a:pt x="2223524" y="698255"/>
                  <a:pt x="2223524" y="698255"/>
                  <a:pt x="2223524" y="698255"/>
                </a:cubicBezTo>
                <a:cubicBezTo>
                  <a:pt x="2226404" y="698255"/>
                  <a:pt x="2226404" y="698255"/>
                  <a:pt x="2226404" y="698255"/>
                </a:cubicBezTo>
                <a:cubicBezTo>
                  <a:pt x="2226404" y="676637"/>
                  <a:pt x="2226404" y="676637"/>
                  <a:pt x="2226404" y="676637"/>
                </a:cubicBezTo>
                <a:cubicBezTo>
                  <a:pt x="2240805" y="676637"/>
                  <a:pt x="2240805" y="676637"/>
                  <a:pt x="2240805" y="676637"/>
                </a:cubicBezTo>
                <a:cubicBezTo>
                  <a:pt x="2240805" y="713387"/>
                  <a:pt x="2240805" y="713387"/>
                  <a:pt x="2240805" y="713387"/>
                </a:cubicBezTo>
                <a:cubicBezTo>
                  <a:pt x="2284008" y="713387"/>
                  <a:pt x="2284008" y="713387"/>
                  <a:pt x="2284008" y="713387"/>
                </a:cubicBezTo>
                <a:cubicBezTo>
                  <a:pt x="2284008" y="700416"/>
                  <a:pt x="2284008" y="700416"/>
                  <a:pt x="2284008" y="700416"/>
                </a:cubicBezTo>
                <a:cubicBezTo>
                  <a:pt x="2301289" y="700416"/>
                  <a:pt x="2301289" y="700416"/>
                  <a:pt x="2301289" y="700416"/>
                </a:cubicBezTo>
                <a:cubicBezTo>
                  <a:pt x="2301289" y="717711"/>
                  <a:pt x="2301289" y="717711"/>
                  <a:pt x="2301289" y="717711"/>
                </a:cubicBezTo>
                <a:cubicBezTo>
                  <a:pt x="2307050" y="717711"/>
                  <a:pt x="2307050" y="717711"/>
                  <a:pt x="2307050" y="717711"/>
                </a:cubicBezTo>
                <a:cubicBezTo>
                  <a:pt x="2307050" y="700416"/>
                  <a:pt x="2307050" y="700416"/>
                  <a:pt x="2307050" y="700416"/>
                </a:cubicBezTo>
                <a:cubicBezTo>
                  <a:pt x="2327211" y="700416"/>
                  <a:pt x="2327211" y="700416"/>
                  <a:pt x="2327211" y="700416"/>
                </a:cubicBezTo>
                <a:cubicBezTo>
                  <a:pt x="2327211" y="661504"/>
                  <a:pt x="2327211" y="661504"/>
                  <a:pt x="2327211" y="661504"/>
                </a:cubicBezTo>
                <a:cubicBezTo>
                  <a:pt x="2338732" y="661504"/>
                  <a:pt x="2338732" y="661504"/>
                  <a:pt x="2338732" y="661504"/>
                </a:cubicBezTo>
                <a:cubicBezTo>
                  <a:pt x="2353134" y="618269"/>
                  <a:pt x="2353134" y="618269"/>
                  <a:pt x="2353134" y="618269"/>
                </a:cubicBezTo>
                <a:cubicBezTo>
                  <a:pt x="2367534" y="618269"/>
                  <a:pt x="2367534" y="618269"/>
                  <a:pt x="2367534" y="618269"/>
                </a:cubicBezTo>
                <a:cubicBezTo>
                  <a:pt x="2384816" y="661504"/>
                  <a:pt x="2384816" y="661504"/>
                  <a:pt x="2384816" y="661504"/>
                </a:cubicBezTo>
                <a:cubicBezTo>
                  <a:pt x="2396336" y="661504"/>
                  <a:pt x="2396336" y="661504"/>
                  <a:pt x="2396336" y="661504"/>
                </a:cubicBezTo>
                <a:cubicBezTo>
                  <a:pt x="2396336" y="726358"/>
                  <a:pt x="2396336" y="726358"/>
                  <a:pt x="2396336" y="726358"/>
                </a:cubicBezTo>
                <a:cubicBezTo>
                  <a:pt x="2404977" y="726358"/>
                  <a:pt x="2404977" y="726358"/>
                  <a:pt x="2404977" y="726358"/>
                </a:cubicBezTo>
                <a:cubicBezTo>
                  <a:pt x="2404977" y="771755"/>
                  <a:pt x="2404977" y="771755"/>
                  <a:pt x="2404977" y="771755"/>
                </a:cubicBezTo>
                <a:cubicBezTo>
                  <a:pt x="2410738" y="771755"/>
                  <a:pt x="2410738" y="771755"/>
                  <a:pt x="2410738" y="771755"/>
                </a:cubicBezTo>
                <a:cubicBezTo>
                  <a:pt x="2410738" y="756623"/>
                  <a:pt x="2410738" y="756623"/>
                  <a:pt x="2410738" y="756623"/>
                </a:cubicBezTo>
                <a:cubicBezTo>
                  <a:pt x="2419378" y="767431"/>
                  <a:pt x="2419378" y="767431"/>
                  <a:pt x="2419378" y="767431"/>
                </a:cubicBezTo>
                <a:cubicBezTo>
                  <a:pt x="2428019" y="767431"/>
                  <a:pt x="2428019" y="767431"/>
                  <a:pt x="2428019" y="767431"/>
                </a:cubicBezTo>
                <a:cubicBezTo>
                  <a:pt x="2428019" y="680960"/>
                  <a:pt x="2428019" y="680960"/>
                  <a:pt x="2428019" y="680960"/>
                </a:cubicBezTo>
                <a:cubicBezTo>
                  <a:pt x="2468342" y="680960"/>
                  <a:pt x="2468342" y="680960"/>
                  <a:pt x="2468342" y="680960"/>
                </a:cubicBezTo>
                <a:cubicBezTo>
                  <a:pt x="2485623" y="696093"/>
                  <a:pt x="2485623" y="696093"/>
                  <a:pt x="2485623" y="696093"/>
                </a:cubicBezTo>
                <a:cubicBezTo>
                  <a:pt x="2485623" y="680960"/>
                  <a:pt x="2485623" y="680960"/>
                  <a:pt x="2485623" y="680960"/>
                </a:cubicBezTo>
                <a:cubicBezTo>
                  <a:pt x="2488503" y="680960"/>
                  <a:pt x="2488503" y="680960"/>
                  <a:pt x="2488503" y="680960"/>
                </a:cubicBezTo>
                <a:cubicBezTo>
                  <a:pt x="2488503" y="678799"/>
                  <a:pt x="2488503" y="678799"/>
                  <a:pt x="2488503" y="678799"/>
                </a:cubicBezTo>
                <a:cubicBezTo>
                  <a:pt x="2502905" y="678799"/>
                  <a:pt x="2502905" y="678799"/>
                  <a:pt x="2502905" y="678799"/>
                </a:cubicBezTo>
                <a:cubicBezTo>
                  <a:pt x="2502905" y="655019"/>
                  <a:pt x="2502905" y="655019"/>
                  <a:pt x="2502905" y="655019"/>
                </a:cubicBezTo>
                <a:cubicBezTo>
                  <a:pt x="2511545" y="655019"/>
                  <a:pt x="2511545" y="655019"/>
                  <a:pt x="2511545" y="655019"/>
                </a:cubicBezTo>
                <a:cubicBezTo>
                  <a:pt x="2511545" y="642048"/>
                  <a:pt x="2511545" y="642048"/>
                  <a:pt x="2511545" y="642048"/>
                </a:cubicBezTo>
                <a:cubicBezTo>
                  <a:pt x="2514425" y="642048"/>
                  <a:pt x="2514425" y="642048"/>
                  <a:pt x="2514425" y="642048"/>
                </a:cubicBezTo>
                <a:cubicBezTo>
                  <a:pt x="2514425" y="618269"/>
                  <a:pt x="2514425" y="618269"/>
                  <a:pt x="2514425" y="618269"/>
                </a:cubicBezTo>
                <a:cubicBezTo>
                  <a:pt x="2537467" y="618269"/>
                  <a:pt x="2537467" y="618269"/>
                  <a:pt x="2537467" y="618269"/>
                </a:cubicBezTo>
                <a:cubicBezTo>
                  <a:pt x="2537467" y="588004"/>
                  <a:pt x="2537467" y="588004"/>
                  <a:pt x="2537467" y="588004"/>
                </a:cubicBezTo>
                <a:cubicBezTo>
                  <a:pt x="2548988" y="588004"/>
                  <a:pt x="2548988" y="588004"/>
                  <a:pt x="2548988" y="588004"/>
                </a:cubicBezTo>
                <a:cubicBezTo>
                  <a:pt x="2548988" y="581519"/>
                  <a:pt x="2548988" y="581519"/>
                  <a:pt x="2548988" y="581519"/>
                </a:cubicBezTo>
                <a:cubicBezTo>
                  <a:pt x="2557629" y="581519"/>
                  <a:pt x="2557629" y="581519"/>
                  <a:pt x="2557629" y="581519"/>
                </a:cubicBezTo>
                <a:cubicBezTo>
                  <a:pt x="2557629" y="551254"/>
                  <a:pt x="2557629" y="551254"/>
                  <a:pt x="2557629" y="551254"/>
                </a:cubicBezTo>
                <a:cubicBezTo>
                  <a:pt x="2563388" y="551254"/>
                  <a:pt x="2563388" y="551254"/>
                  <a:pt x="2563388" y="551254"/>
                </a:cubicBezTo>
                <a:cubicBezTo>
                  <a:pt x="2563388" y="542607"/>
                  <a:pt x="2563388" y="542607"/>
                  <a:pt x="2563388" y="542607"/>
                </a:cubicBezTo>
                <a:cubicBezTo>
                  <a:pt x="2572029" y="542607"/>
                  <a:pt x="2572029" y="542607"/>
                  <a:pt x="2572029" y="542607"/>
                </a:cubicBezTo>
                <a:cubicBezTo>
                  <a:pt x="2572029" y="512342"/>
                  <a:pt x="2572029" y="512342"/>
                  <a:pt x="2572029" y="512342"/>
                </a:cubicBezTo>
                <a:cubicBezTo>
                  <a:pt x="2609472" y="512342"/>
                  <a:pt x="2609472" y="512342"/>
                  <a:pt x="2609472" y="512342"/>
                </a:cubicBezTo>
                <a:cubicBezTo>
                  <a:pt x="2609472" y="499371"/>
                  <a:pt x="2609472" y="499371"/>
                  <a:pt x="2609472" y="499371"/>
                </a:cubicBezTo>
                <a:cubicBezTo>
                  <a:pt x="2652676" y="499371"/>
                  <a:pt x="2652676" y="499371"/>
                  <a:pt x="2652676" y="499371"/>
                </a:cubicBezTo>
                <a:cubicBezTo>
                  <a:pt x="2652676" y="490724"/>
                  <a:pt x="2652676" y="490724"/>
                  <a:pt x="2652676" y="490724"/>
                </a:cubicBezTo>
                <a:cubicBezTo>
                  <a:pt x="2678597" y="490724"/>
                  <a:pt x="2678597" y="490724"/>
                  <a:pt x="2678597" y="490724"/>
                </a:cubicBezTo>
                <a:cubicBezTo>
                  <a:pt x="2678597" y="499371"/>
                  <a:pt x="2678597" y="499371"/>
                  <a:pt x="2678597" y="499371"/>
                </a:cubicBezTo>
                <a:cubicBezTo>
                  <a:pt x="2684358" y="499371"/>
                  <a:pt x="2684358" y="499371"/>
                  <a:pt x="2684358" y="499371"/>
                </a:cubicBezTo>
                <a:cubicBezTo>
                  <a:pt x="2684358" y="495047"/>
                  <a:pt x="2684358" y="495047"/>
                  <a:pt x="2684358" y="495047"/>
                </a:cubicBezTo>
                <a:cubicBezTo>
                  <a:pt x="2698759" y="495047"/>
                  <a:pt x="2698759" y="495047"/>
                  <a:pt x="2698759" y="495047"/>
                </a:cubicBezTo>
                <a:cubicBezTo>
                  <a:pt x="2698759" y="499371"/>
                  <a:pt x="2698759" y="499371"/>
                  <a:pt x="2698759" y="499371"/>
                </a:cubicBezTo>
                <a:cubicBezTo>
                  <a:pt x="2707400" y="499371"/>
                  <a:pt x="2707400" y="499371"/>
                  <a:pt x="2707400" y="499371"/>
                </a:cubicBezTo>
                <a:cubicBezTo>
                  <a:pt x="2707400" y="490724"/>
                  <a:pt x="2707400" y="490724"/>
                  <a:pt x="2707400" y="490724"/>
                </a:cubicBezTo>
                <a:cubicBezTo>
                  <a:pt x="2727561" y="490724"/>
                  <a:pt x="2727561" y="490724"/>
                  <a:pt x="2727561" y="490724"/>
                </a:cubicBezTo>
                <a:cubicBezTo>
                  <a:pt x="2727561" y="499371"/>
                  <a:pt x="2727561" y="499371"/>
                  <a:pt x="2727561" y="499371"/>
                </a:cubicBezTo>
                <a:cubicBezTo>
                  <a:pt x="2759243" y="499371"/>
                  <a:pt x="2759243" y="499371"/>
                  <a:pt x="2759243" y="499371"/>
                </a:cubicBezTo>
                <a:cubicBezTo>
                  <a:pt x="2759243" y="514503"/>
                  <a:pt x="2759243" y="514503"/>
                  <a:pt x="2759243" y="514503"/>
                </a:cubicBezTo>
                <a:cubicBezTo>
                  <a:pt x="2779404" y="514503"/>
                  <a:pt x="2779404" y="514503"/>
                  <a:pt x="2779404" y="514503"/>
                </a:cubicBezTo>
                <a:cubicBezTo>
                  <a:pt x="2779404" y="596651"/>
                  <a:pt x="2779404" y="596651"/>
                  <a:pt x="2779404" y="596651"/>
                </a:cubicBezTo>
                <a:cubicBezTo>
                  <a:pt x="2788045" y="596651"/>
                  <a:pt x="2788045" y="596651"/>
                  <a:pt x="2788045" y="596651"/>
                </a:cubicBezTo>
                <a:cubicBezTo>
                  <a:pt x="2788045" y="564224"/>
                  <a:pt x="2788045" y="564224"/>
                  <a:pt x="2788045" y="564224"/>
                </a:cubicBezTo>
                <a:cubicBezTo>
                  <a:pt x="2842769" y="564224"/>
                  <a:pt x="2842769" y="564224"/>
                  <a:pt x="2842769" y="564224"/>
                </a:cubicBezTo>
                <a:cubicBezTo>
                  <a:pt x="2842769" y="596651"/>
                  <a:pt x="2842769" y="596651"/>
                  <a:pt x="2842769" y="596651"/>
                </a:cubicBezTo>
                <a:cubicBezTo>
                  <a:pt x="2848530" y="596651"/>
                  <a:pt x="2848530" y="596651"/>
                  <a:pt x="2848530" y="596651"/>
                </a:cubicBezTo>
                <a:cubicBezTo>
                  <a:pt x="2848530" y="683122"/>
                  <a:pt x="2848530" y="683122"/>
                  <a:pt x="2848530" y="683122"/>
                </a:cubicBezTo>
                <a:cubicBezTo>
                  <a:pt x="2857171" y="680960"/>
                  <a:pt x="2857171" y="680960"/>
                  <a:pt x="2857171" y="680960"/>
                </a:cubicBezTo>
                <a:cubicBezTo>
                  <a:pt x="2860051" y="611783"/>
                  <a:pt x="2860051" y="611783"/>
                  <a:pt x="2860051" y="611783"/>
                </a:cubicBezTo>
                <a:cubicBezTo>
                  <a:pt x="2862931" y="680960"/>
                  <a:pt x="2862931" y="680960"/>
                  <a:pt x="2862931" y="680960"/>
                </a:cubicBezTo>
                <a:cubicBezTo>
                  <a:pt x="2871571" y="683122"/>
                  <a:pt x="2871571" y="683122"/>
                  <a:pt x="2871571" y="683122"/>
                </a:cubicBezTo>
                <a:cubicBezTo>
                  <a:pt x="2880212" y="724196"/>
                  <a:pt x="2880212" y="724196"/>
                  <a:pt x="2880212" y="724196"/>
                </a:cubicBezTo>
                <a:cubicBezTo>
                  <a:pt x="2903254" y="735005"/>
                  <a:pt x="2903254" y="735005"/>
                  <a:pt x="2903254" y="735005"/>
                </a:cubicBezTo>
                <a:cubicBezTo>
                  <a:pt x="2903254" y="717711"/>
                  <a:pt x="2903254" y="717711"/>
                  <a:pt x="2903254" y="717711"/>
                </a:cubicBezTo>
                <a:cubicBezTo>
                  <a:pt x="2911895" y="717711"/>
                  <a:pt x="2911895" y="717711"/>
                  <a:pt x="2911895" y="717711"/>
                </a:cubicBezTo>
                <a:cubicBezTo>
                  <a:pt x="2911895" y="706902"/>
                  <a:pt x="2911895" y="706902"/>
                  <a:pt x="2911895" y="706902"/>
                </a:cubicBezTo>
                <a:cubicBezTo>
                  <a:pt x="2981019" y="706902"/>
                  <a:pt x="2981019" y="706902"/>
                  <a:pt x="2981019" y="706902"/>
                </a:cubicBezTo>
                <a:cubicBezTo>
                  <a:pt x="2981019" y="711225"/>
                  <a:pt x="2981019" y="711225"/>
                  <a:pt x="2981019" y="711225"/>
                </a:cubicBezTo>
                <a:cubicBezTo>
                  <a:pt x="2989660" y="711225"/>
                  <a:pt x="2989660" y="711225"/>
                  <a:pt x="2989660" y="711225"/>
                </a:cubicBezTo>
                <a:cubicBezTo>
                  <a:pt x="2989660" y="698255"/>
                  <a:pt x="2989660" y="698255"/>
                  <a:pt x="2989660" y="698255"/>
                </a:cubicBezTo>
                <a:cubicBezTo>
                  <a:pt x="3001181" y="698255"/>
                  <a:pt x="3001181" y="698255"/>
                  <a:pt x="3001181" y="698255"/>
                </a:cubicBezTo>
                <a:cubicBezTo>
                  <a:pt x="3001181" y="713387"/>
                  <a:pt x="3001181" y="713387"/>
                  <a:pt x="3001181" y="713387"/>
                </a:cubicBezTo>
                <a:cubicBezTo>
                  <a:pt x="3006942" y="713387"/>
                  <a:pt x="3006942" y="713387"/>
                  <a:pt x="3006942" y="713387"/>
                </a:cubicBezTo>
                <a:cubicBezTo>
                  <a:pt x="3006942" y="696093"/>
                  <a:pt x="3006942" y="696093"/>
                  <a:pt x="3006942" y="696093"/>
                </a:cubicBezTo>
                <a:cubicBezTo>
                  <a:pt x="3021342" y="696093"/>
                  <a:pt x="3021342" y="696093"/>
                  <a:pt x="3021342" y="696093"/>
                </a:cubicBezTo>
                <a:cubicBezTo>
                  <a:pt x="3021342" y="687446"/>
                  <a:pt x="3021342" y="687446"/>
                  <a:pt x="3021342" y="687446"/>
                </a:cubicBezTo>
                <a:cubicBezTo>
                  <a:pt x="3047264" y="687446"/>
                  <a:pt x="3047264" y="687446"/>
                  <a:pt x="3047264" y="687446"/>
                </a:cubicBezTo>
                <a:cubicBezTo>
                  <a:pt x="3047264" y="665828"/>
                  <a:pt x="3047264" y="665828"/>
                  <a:pt x="3047264" y="665828"/>
                </a:cubicBezTo>
                <a:cubicBezTo>
                  <a:pt x="3055905" y="663666"/>
                  <a:pt x="3055905" y="663666"/>
                  <a:pt x="3055905" y="663666"/>
                </a:cubicBezTo>
                <a:cubicBezTo>
                  <a:pt x="3055905" y="659343"/>
                  <a:pt x="3055905" y="659343"/>
                  <a:pt x="3055905" y="659343"/>
                </a:cubicBezTo>
                <a:cubicBezTo>
                  <a:pt x="3078947" y="659343"/>
                  <a:pt x="3078947" y="659343"/>
                  <a:pt x="3078947" y="659343"/>
                </a:cubicBezTo>
                <a:cubicBezTo>
                  <a:pt x="3078947" y="646372"/>
                  <a:pt x="3078947" y="646372"/>
                  <a:pt x="3078947" y="646372"/>
                </a:cubicBezTo>
                <a:cubicBezTo>
                  <a:pt x="3090468" y="646372"/>
                  <a:pt x="3090468" y="646372"/>
                  <a:pt x="3090468" y="646372"/>
                </a:cubicBezTo>
                <a:cubicBezTo>
                  <a:pt x="3090468" y="607460"/>
                  <a:pt x="3090468" y="607460"/>
                  <a:pt x="3090468" y="607460"/>
                </a:cubicBezTo>
                <a:cubicBezTo>
                  <a:pt x="3110629" y="607460"/>
                  <a:pt x="3110629" y="607460"/>
                  <a:pt x="3110629" y="607460"/>
                </a:cubicBezTo>
                <a:cubicBezTo>
                  <a:pt x="3110629" y="603136"/>
                  <a:pt x="3110629" y="603136"/>
                  <a:pt x="3110629" y="603136"/>
                </a:cubicBezTo>
                <a:cubicBezTo>
                  <a:pt x="3122150" y="603136"/>
                  <a:pt x="3122150" y="603136"/>
                  <a:pt x="3122150" y="603136"/>
                </a:cubicBezTo>
                <a:cubicBezTo>
                  <a:pt x="3122150" y="555577"/>
                  <a:pt x="3122150" y="555577"/>
                  <a:pt x="3122150" y="555577"/>
                </a:cubicBezTo>
                <a:cubicBezTo>
                  <a:pt x="3148072" y="555577"/>
                  <a:pt x="3148072" y="555577"/>
                  <a:pt x="3148072" y="555577"/>
                </a:cubicBezTo>
                <a:cubicBezTo>
                  <a:pt x="3148072" y="536121"/>
                  <a:pt x="3148072" y="536121"/>
                  <a:pt x="3148072" y="536121"/>
                </a:cubicBezTo>
                <a:cubicBezTo>
                  <a:pt x="3197035" y="536121"/>
                  <a:pt x="3197035" y="536121"/>
                  <a:pt x="3197035" y="536121"/>
                </a:cubicBezTo>
                <a:cubicBezTo>
                  <a:pt x="3197035" y="557739"/>
                  <a:pt x="3197035" y="557739"/>
                  <a:pt x="3197035" y="557739"/>
                </a:cubicBezTo>
                <a:cubicBezTo>
                  <a:pt x="3234478" y="557739"/>
                  <a:pt x="3234478" y="557739"/>
                  <a:pt x="3234478" y="557739"/>
                </a:cubicBezTo>
                <a:cubicBezTo>
                  <a:pt x="3234478" y="605298"/>
                  <a:pt x="3234478" y="605298"/>
                  <a:pt x="3234478" y="605298"/>
                </a:cubicBezTo>
                <a:cubicBezTo>
                  <a:pt x="3251759" y="605298"/>
                  <a:pt x="3251759" y="605298"/>
                  <a:pt x="3251759" y="605298"/>
                </a:cubicBezTo>
                <a:cubicBezTo>
                  <a:pt x="3251759" y="711225"/>
                  <a:pt x="3251759" y="711225"/>
                  <a:pt x="3251759" y="711225"/>
                </a:cubicBezTo>
                <a:cubicBezTo>
                  <a:pt x="3260400" y="711225"/>
                  <a:pt x="3260400" y="711225"/>
                  <a:pt x="3260400" y="711225"/>
                </a:cubicBezTo>
                <a:cubicBezTo>
                  <a:pt x="3271921" y="683122"/>
                  <a:pt x="3271921" y="683122"/>
                  <a:pt x="3271921" y="683122"/>
                </a:cubicBezTo>
                <a:cubicBezTo>
                  <a:pt x="3280561" y="696093"/>
                  <a:pt x="3280561" y="696093"/>
                  <a:pt x="3280561" y="696093"/>
                </a:cubicBezTo>
                <a:cubicBezTo>
                  <a:pt x="3277681" y="696093"/>
                  <a:pt x="3277681" y="696093"/>
                  <a:pt x="3277681" y="696093"/>
                </a:cubicBezTo>
                <a:cubicBezTo>
                  <a:pt x="3277681" y="711225"/>
                  <a:pt x="3277681" y="711225"/>
                  <a:pt x="3277681" y="711225"/>
                </a:cubicBezTo>
                <a:cubicBezTo>
                  <a:pt x="3289202" y="711225"/>
                  <a:pt x="3289202" y="711225"/>
                  <a:pt x="3289202" y="711225"/>
                </a:cubicBezTo>
                <a:cubicBezTo>
                  <a:pt x="3289202" y="743652"/>
                  <a:pt x="3289202" y="743652"/>
                  <a:pt x="3289202" y="743652"/>
                </a:cubicBezTo>
                <a:cubicBezTo>
                  <a:pt x="3300723" y="743652"/>
                  <a:pt x="3300723" y="743652"/>
                  <a:pt x="3300723" y="743652"/>
                </a:cubicBezTo>
                <a:cubicBezTo>
                  <a:pt x="3300723" y="767431"/>
                  <a:pt x="3300723" y="767431"/>
                  <a:pt x="3300723" y="767431"/>
                </a:cubicBezTo>
                <a:cubicBezTo>
                  <a:pt x="3320884" y="767431"/>
                  <a:pt x="3320884" y="767431"/>
                  <a:pt x="3320884" y="767431"/>
                </a:cubicBezTo>
                <a:cubicBezTo>
                  <a:pt x="3320884" y="758784"/>
                  <a:pt x="3320884" y="758784"/>
                  <a:pt x="3320884" y="758784"/>
                </a:cubicBezTo>
                <a:cubicBezTo>
                  <a:pt x="3343926" y="758784"/>
                  <a:pt x="3343926" y="758784"/>
                  <a:pt x="3343926" y="758784"/>
                </a:cubicBezTo>
                <a:cubicBezTo>
                  <a:pt x="3343926" y="735005"/>
                  <a:pt x="3343926" y="735005"/>
                  <a:pt x="3343926" y="735005"/>
                </a:cubicBezTo>
                <a:cubicBezTo>
                  <a:pt x="3398650" y="735005"/>
                  <a:pt x="3398650" y="735005"/>
                  <a:pt x="3398650" y="735005"/>
                </a:cubicBezTo>
                <a:cubicBezTo>
                  <a:pt x="3398650" y="741490"/>
                  <a:pt x="3398650" y="741490"/>
                  <a:pt x="3398650" y="741490"/>
                </a:cubicBezTo>
                <a:cubicBezTo>
                  <a:pt x="3404411" y="741490"/>
                  <a:pt x="3404411" y="741490"/>
                  <a:pt x="3404411" y="741490"/>
                </a:cubicBezTo>
                <a:cubicBezTo>
                  <a:pt x="3404411" y="743652"/>
                  <a:pt x="3404411" y="743652"/>
                  <a:pt x="3404411" y="743652"/>
                </a:cubicBezTo>
                <a:cubicBezTo>
                  <a:pt x="3407291" y="743652"/>
                  <a:pt x="3407291" y="743652"/>
                  <a:pt x="3407291" y="743652"/>
                </a:cubicBezTo>
                <a:cubicBezTo>
                  <a:pt x="3407291" y="735005"/>
                  <a:pt x="3407291" y="735005"/>
                  <a:pt x="3407291" y="735005"/>
                </a:cubicBezTo>
                <a:cubicBezTo>
                  <a:pt x="3418812" y="735005"/>
                  <a:pt x="3418812" y="735005"/>
                  <a:pt x="3418812" y="735005"/>
                </a:cubicBezTo>
                <a:cubicBezTo>
                  <a:pt x="3418812" y="752299"/>
                  <a:pt x="3418812" y="752299"/>
                  <a:pt x="3418812" y="752299"/>
                </a:cubicBezTo>
                <a:cubicBezTo>
                  <a:pt x="3427452" y="752299"/>
                  <a:pt x="3427452" y="752299"/>
                  <a:pt x="3427452" y="752299"/>
                </a:cubicBezTo>
                <a:cubicBezTo>
                  <a:pt x="3427452" y="743652"/>
                  <a:pt x="3427452" y="743652"/>
                  <a:pt x="3427452" y="743652"/>
                </a:cubicBezTo>
                <a:cubicBezTo>
                  <a:pt x="3438973" y="743652"/>
                  <a:pt x="3438973" y="743652"/>
                  <a:pt x="3438973" y="743652"/>
                </a:cubicBezTo>
                <a:cubicBezTo>
                  <a:pt x="3438973" y="719872"/>
                  <a:pt x="3438973" y="719872"/>
                  <a:pt x="3438973" y="719872"/>
                </a:cubicBezTo>
                <a:cubicBezTo>
                  <a:pt x="3482177" y="719872"/>
                  <a:pt x="3482177" y="719872"/>
                  <a:pt x="3482177" y="719872"/>
                </a:cubicBezTo>
                <a:cubicBezTo>
                  <a:pt x="3482177" y="726358"/>
                  <a:pt x="3482177" y="726358"/>
                  <a:pt x="3482177" y="726358"/>
                </a:cubicBezTo>
                <a:cubicBezTo>
                  <a:pt x="3490817" y="726358"/>
                  <a:pt x="3490817" y="726358"/>
                  <a:pt x="3490817" y="726358"/>
                </a:cubicBezTo>
                <a:cubicBezTo>
                  <a:pt x="3490817" y="713387"/>
                  <a:pt x="3490817" y="713387"/>
                  <a:pt x="3490817" y="713387"/>
                </a:cubicBezTo>
                <a:cubicBezTo>
                  <a:pt x="3513859" y="713387"/>
                  <a:pt x="3513859" y="713387"/>
                  <a:pt x="3513859" y="713387"/>
                </a:cubicBezTo>
                <a:cubicBezTo>
                  <a:pt x="3513859" y="687446"/>
                  <a:pt x="3513859" y="687446"/>
                  <a:pt x="3513859" y="687446"/>
                </a:cubicBezTo>
                <a:cubicBezTo>
                  <a:pt x="3534020" y="687446"/>
                  <a:pt x="3534020" y="687446"/>
                  <a:pt x="3534020" y="687446"/>
                </a:cubicBezTo>
                <a:cubicBezTo>
                  <a:pt x="3534020" y="696093"/>
                  <a:pt x="3534020" y="696093"/>
                  <a:pt x="3534020" y="696093"/>
                </a:cubicBezTo>
                <a:cubicBezTo>
                  <a:pt x="3545541" y="696093"/>
                  <a:pt x="3545541" y="696093"/>
                  <a:pt x="3545541" y="696093"/>
                </a:cubicBezTo>
                <a:cubicBezTo>
                  <a:pt x="3545541" y="672313"/>
                  <a:pt x="3545541" y="672313"/>
                  <a:pt x="3545541" y="672313"/>
                </a:cubicBezTo>
                <a:cubicBezTo>
                  <a:pt x="3565702" y="672313"/>
                  <a:pt x="3565702" y="672313"/>
                  <a:pt x="3565702" y="672313"/>
                </a:cubicBezTo>
                <a:cubicBezTo>
                  <a:pt x="3565702" y="687446"/>
                  <a:pt x="3565702" y="687446"/>
                  <a:pt x="3565702" y="687446"/>
                </a:cubicBezTo>
                <a:cubicBezTo>
                  <a:pt x="3597385" y="687446"/>
                  <a:pt x="3597385" y="687446"/>
                  <a:pt x="3597385" y="687446"/>
                </a:cubicBezTo>
                <a:cubicBezTo>
                  <a:pt x="3597385" y="678799"/>
                  <a:pt x="3597385" y="678799"/>
                  <a:pt x="3597385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7" y="687446"/>
                  <a:pt x="3629067" y="687446"/>
                  <a:pt x="3629067" y="687446"/>
                </a:cubicBezTo>
                <a:cubicBezTo>
                  <a:pt x="3629067" y="702578"/>
                  <a:pt x="3629067" y="702578"/>
                  <a:pt x="3629067" y="702578"/>
                </a:cubicBezTo>
                <a:cubicBezTo>
                  <a:pt x="3640588" y="702578"/>
                  <a:pt x="3640588" y="702578"/>
                  <a:pt x="3640588" y="702578"/>
                </a:cubicBezTo>
                <a:cubicBezTo>
                  <a:pt x="3640588" y="713387"/>
                  <a:pt x="3640588" y="713387"/>
                  <a:pt x="3640588" y="713387"/>
                </a:cubicBezTo>
                <a:cubicBezTo>
                  <a:pt x="3703953" y="713387"/>
                  <a:pt x="3703953" y="713387"/>
                  <a:pt x="3703953" y="713387"/>
                </a:cubicBezTo>
                <a:cubicBezTo>
                  <a:pt x="3703953" y="743652"/>
                  <a:pt x="3703953" y="743652"/>
                  <a:pt x="3703953" y="743652"/>
                </a:cubicBezTo>
                <a:cubicBezTo>
                  <a:pt x="3726994" y="743652"/>
                  <a:pt x="3726994" y="743652"/>
                  <a:pt x="3726994" y="743652"/>
                </a:cubicBezTo>
                <a:cubicBezTo>
                  <a:pt x="3726994" y="735005"/>
                  <a:pt x="3726994" y="735005"/>
                  <a:pt x="3726994" y="735005"/>
                </a:cubicBezTo>
                <a:cubicBezTo>
                  <a:pt x="3790359" y="735005"/>
                  <a:pt x="3790359" y="735005"/>
                  <a:pt x="3790359" y="735005"/>
                </a:cubicBezTo>
                <a:cubicBezTo>
                  <a:pt x="3790359" y="724196"/>
                  <a:pt x="3790359" y="724196"/>
                  <a:pt x="3790359" y="724196"/>
                </a:cubicBezTo>
                <a:cubicBezTo>
                  <a:pt x="3801880" y="719872"/>
                  <a:pt x="3801880" y="719872"/>
                  <a:pt x="3801880" y="719872"/>
                </a:cubicBezTo>
                <a:cubicBezTo>
                  <a:pt x="3801880" y="687446"/>
                  <a:pt x="3801880" y="687446"/>
                  <a:pt x="3801880" y="687446"/>
                </a:cubicBezTo>
                <a:cubicBezTo>
                  <a:pt x="3822041" y="687446"/>
                  <a:pt x="3822041" y="687446"/>
                  <a:pt x="3822041" y="687446"/>
                </a:cubicBezTo>
                <a:cubicBezTo>
                  <a:pt x="3830682" y="706902"/>
                  <a:pt x="3830682" y="706902"/>
                  <a:pt x="3830682" y="706902"/>
                </a:cubicBezTo>
                <a:cubicBezTo>
                  <a:pt x="3833562" y="700416"/>
                  <a:pt x="3833562" y="700416"/>
                  <a:pt x="3833562" y="700416"/>
                </a:cubicBezTo>
                <a:cubicBezTo>
                  <a:pt x="3850843" y="698255"/>
                  <a:pt x="3850843" y="698255"/>
                  <a:pt x="3850843" y="698255"/>
                </a:cubicBezTo>
                <a:cubicBezTo>
                  <a:pt x="3847963" y="609622"/>
                  <a:pt x="3847963" y="609622"/>
                  <a:pt x="3847963" y="609622"/>
                </a:cubicBezTo>
                <a:cubicBezTo>
                  <a:pt x="3865245" y="611783"/>
                  <a:pt x="3865245" y="611783"/>
                  <a:pt x="3865245" y="611783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6" y="471268"/>
                  <a:pt x="3891166" y="471268"/>
                  <a:pt x="3891166" y="471268"/>
                </a:cubicBezTo>
                <a:cubicBezTo>
                  <a:pt x="3891166" y="356694"/>
                  <a:pt x="3891166" y="356694"/>
                  <a:pt x="3891166" y="356694"/>
                </a:cubicBezTo>
                <a:cubicBezTo>
                  <a:pt x="3896927" y="350208"/>
                  <a:pt x="3896927" y="350208"/>
                  <a:pt x="3896927" y="350208"/>
                </a:cubicBezTo>
                <a:cubicBezTo>
                  <a:pt x="3896927" y="326429"/>
                  <a:pt x="3896927" y="326429"/>
                  <a:pt x="3896927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2" y="246443"/>
                  <a:pt x="3974692" y="246443"/>
                  <a:pt x="3974692" y="246443"/>
                </a:cubicBezTo>
                <a:cubicBezTo>
                  <a:pt x="3977573" y="0"/>
                  <a:pt x="3977573" y="0"/>
                  <a:pt x="397757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6">
                <a:lumMod val="10000"/>
                <a:lumOff val="90000"/>
              </a:schemeClr>
            </a:gs>
            <a:gs pos="47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0000"/>
                <a:lumOff val="3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60070C-A2A7-4B81-B246-E8C935278ED4}"/>
              </a:ext>
            </a:extLst>
          </p:cNvPr>
          <p:cNvGrpSpPr/>
          <p:nvPr userDrawn="1"/>
        </p:nvGrpSpPr>
        <p:grpSpPr>
          <a:xfrm flipH="1">
            <a:off x="0" y="2168416"/>
            <a:ext cx="12192000" cy="4689584"/>
            <a:chOff x="0" y="2168416"/>
            <a:chExt cx="12192000" cy="4689584"/>
          </a:xfrm>
          <a:gradFill>
            <a:gsLst>
              <a:gs pos="10000">
                <a:schemeClr val="accent2">
                  <a:lumMod val="80000"/>
                  <a:lumOff val="20000"/>
                </a:schemeClr>
              </a:gs>
              <a:gs pos="89000">
                <a:schemeClr val="accent6">
                  <a:lumMod val="80000"/>
                  <a:lumOff val="20000"/>
                </a:schemeClr>
              </a:gs>
            </a:gsLst>
            <a:lin ang="16200000" scaled="1"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4B2706-9E1D-40D2-A2FB-F2022E22422C}"/>
                </a:ext>
              </a:extLst>
            </p:cNvPr>
            <p:cNvSpPr/>
            <p:nvPr/>
          </p:nvSpPr>
          <p:spPr>
            <a:xfrm>
              <a:off x="0" y="3402565"/>
              <a:ext cx="12192000" cy="34554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7A37D4-3408-4D44-82C4-C11F42D4679A}"/>
                </a:ext>
              </a:extLst>
            </p:cNvPr>
            <p:cNvGrpSpPr/>
            <p:nvPr/>
          </p:nvGrpSpPr>
          <p:grpSpPr>
            <a:xfrm>
              <a:off x="0" y="2168416"/>
              <a:ext cx="12192000" cy="1262326"/>
              <a:chOff x="-21845" y="4644958"/>
              <a:chExt cx="12192000" cy="1262326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9A8CA8-2CA5-4A2B-86F9-FB95506FE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45" y="4644958"/>
                <a:ext cx="6664569" cy="1262326"/>
              </a:xfrm>
              <a:custGeom>
                <a:avLst/>
                <a:gdLst>
                  <a:gd name="connsiteX0" fmla="*/ 1649375 w 8882887"/>
                  <a:gd name="connsiteY0" fmla="*/ 0 h 1682495"/>
                  <a:gd name="connsiteX1" fmla="*/ 1652414 w 8882887"/>
                  <a:gd name="connsiteY1" fmla="*/ 369665 h 1682495"/>
                  <a:gd name="connsiteX2" fmla="*/ 1710174 w 8882887"/>
                  <a:gd name="connsiteY2" fmla="*/ 489644 h 1682495"/>
                  <a:gd name="connsiteX3" fmla="*/ 1713215 w 8882887"/>
                  <a:gd name="connsiteY3" fmla="*/ 489644 h 1682495"/>
                  <a:gd name="connsiteX4" fmla="*/ 1734495 w 8882887"/>
                  <a:gd name="connsiteY4" fmla="*/ 489644 h 1682495"/>
                  <a:gd name="connsiteX5" fmla="*/ 1734495 w 8882887"/>
                  <a:gd name="connsiteY5" fmla="*/ 525312 h 1682495"/>
                  <a:gd name="connsiteX6" fmla="*/ 1735256 w 8882887"/>
                  <a:gd name="connsiteY6" fmla="*/ 526529 h 1682495"/>
                  <a:gd name="connsiteX7" fmla="*/ 1740575 w 8882887"/>
                  <a:gd name="connsiteY7" fmla="*/ 535041 h 1682495"/>
                  <a:gd name="connsiteX8" fmla="*/ 1740575 w 8882887"/>
                  <a:gd name="connsiteY8" fmla="*/ 706902 h 1682495"/>
                  <a:gd name="connsiteX9" fmla="*/ 1743995 w 8882887"/>
                  <a:gd name="connsiteY9" fmla="*/ 706902 h 1682495"/>
                  <a:gd name="connsiteX10" fmla="*/ 1767936 w 8882887"/>
                  <a:gd name="connsiteY10" fmla="*/ 706902 h 1682495"/>
                  <a:gd name="connsiteX11" fmla="*/ 1767936 w 8882887"/>
                  <a:gd name="connsiteY11" fmla="*/ 917675 h 1682495"/>
                  <a:gd name="connsiteX12" fmla="*/ 1770216 w 8882887"/>
                  <a:gd name="connsiteY12" fmla="*/ 917270 h 1682495"/>
                  <a:gd name="connsiteX13" fmla="*/ 1786176 w 8882887"/>
                  <a:gd name="connsiteY13" fmla="*/ 914433 h 1682495"/>
                  <a:gd name="connsiteX14" fmla="*/ 1783136 w 8882887"/>
                  <a:gd name="connsiteY14" fmla="*/ 1047381 h 1682495"/>
                  <a:gd name="connsiteX15" fmla="*/ 1785416 w 8882887"/>
                  <a:gd name="connsiteY15" fmla="*/ 1047788 h 1682495"/>
                  <a:gd name="connsiteX16" fmla="*/ 1801376 w 8882887"/>
                  <a:gd name="connsiteY16" fmla="*/ 1050624 h 1682495"/>
                  <a:gd name="connsiteX17" fmla="*/ 1801755 w 8882887"/>
                  <a:gd name="connsiteY17" fmla="*/ 1051841 h 1682495"/>
                  <a:gd name="connsiteX18" fmla="*/ 1804416 w 8882887"/>
                  <a:gd name="connsiteY18" fmla="*/ 1060353 h 1682495"/>
                  <a:gd name="connsiteX19" fmla="*/ 1805556 w 8882887"/>
                  <a:gd name="connsiteY19" fmla="*/ 1056705 h 1682495"/>
                  <a:gd name="connsiteX20" fmla="*/ 1813536 w 8882887"/>
                  <a:gd name="connsiteY20" fmla="*/ 1031169 h 1682495"/>
                  <a:gd name="connsiteX21" fmla="*/ 1816196 w 8882887"/>
                  <a:gd name="connsiteY21" fmla="*/ 1031169 h 1682495"/>
                  <a:gd name="connsiteX22" fmla="*/ 1834817 w 8882887"/>
                  <a:gd name="connsiteY22" fmla="*/ 1031169 h 1682495"/>
                  <a:gd name="connsiteX23" fmla="*/ 1834817 w 8882887"/>
                  <a:gd name="connsiteY23" fmla="*/ 1079808 h 1682495"/>
                  <a:gd name="connsiteX24" fmla="*/ 1836336 w 8882887"/>
                  <a:gd name="connsiteY24" fmla="*/ 1080620 h 1682495"/>
                  <a:gd name="connsiteX25" fmla="*/ 1846977 w 8882887"/>
                  <a:gd name="connsiteY25" fmla="*/ 1086294 h 1682495"/>
                  <a:gd name="connsiteX26" fmla="*/ 1846977 w 8882887"/>
                  <a:gd name="connsiteY26" fmla="*/ 1088321 h 1682495"/>
                  <a:gd name="connsiteX27" fmla="*/ 1846977 w 8882887"/>
                  <a:gd name="connsiteY27" fmla="*/ 1102508 h 1682495"/>
                  <a:gd name="connsiteX28" fmla="*/ 1913858 w 8882887"/>
                  <a:gd name="connsiteY28" fmla="*/ 1102508 h 1682495"/>
                  <a:gd name="connsiteX29" fmla="*/ 1913858 w 8882887"/>
                  <a:gd name="connsiteY29" fmla="*/ 1104129 h 1682495"/>
                  <a:gd name="connsiteX30" fmla="*/ 1913858 w 8882887"/>
                  <a:gd name="connsiteY30" fmla="*/ 1115478 h 1682495"/>
                  <a:gd name="connsiteX31" fmla="*/ 1916897 w 8882887"/>
                  <a:gd name="connsiteY31" fmla="*/ 1115478 h 1682495"/>
                  <a:gd name="connsiteX32" fmla="*/ 1938177 w 8882887"/>
                  <a:gd name="connsiteY32" fmla="*/ 1115478 h 1682495"/>
                  <a:gd name="connsiteX33" fmla="*/ 1938177 w 8882887"/>
                  <a:gd name="connsiteY33" fmla="*/ 1070081 h 1682495"/>
                  <a:gd name="connsiteX34" fmla="*/ 2005058 w 8882887"/>
                  <a:gd name="connsiteY34" fmla="*/ 1070081 h 1682495"/>
                  <a:gd name="connsiteX35" fmla="*/ 2005058 w 8882887"/>
                  <a:gd name="connsiteY35" fmla="*/ 1068054 h 1682495"/>
                  <a:gd name="connsiteX36" fmla="*/ 2005058 w 8882887"/>
                  <a:gd name="connsiteY36" fmla="*/ 1053867 h 1682495"/>
                  <a:gd name="connsiteX37" fmla="*/ 2006579 w 8882887"/>
                  <a:gd name="connsiteY37" fmla="*/ 1053867 h 1682495"/>
                  <a:gd name="connsiteX38" fmla="*/ 2017218 w 8882887"/>
                  <a:gd name="connsiteY38" fmla="*/ 1053867 h 1682495"/>
                  <a:gd name="connsiteX39" fmla="*/ 2017218 w 8882887"/>
                  <a:gd name="connsiteY39" fmla="*/ 1051031 h 1682495"/>
                  <a:gd name="connsiteX40" fmla="*/ 2017218 w 8882887"/>
                  <a:gd name="connsiteY40" fmla="*/ 1031169 h 1682495"/>
                  <a:gd name="connsiteX41" fmla="*/ 2018358 w 8882887"/>
                  <a:gd name="connsiteY41" fmla="*/ 1031169 h 1682495"/>
                  <a:gd name="connsiteX42" fmla="*/ 2026338 w 8882887"/>
                  <a:gd name="connsiteY42" fmla="*/ 1031169 h 1682495"/>
                  <a:gd name="connsiteX43" fmla="*/ 2026338 w 8882887"/>
                  <a:gd name="connsiteY43" fmla="*/ 1029548 h 1682495"/>
                  <a:gd name="connsiteX44" fmla="*/ 2026338 w 8882887"/>
                  <a:gd name="connsiteY44" fmla="*/ 1018197 h 1682495"/>
                  <a:gd name="connsiteX45" fmla="*/ 2029379 w 8882887"/>
                  <a:gd name="connsiteY45" fmla="*/ 1018197 h 1682495"/>
                  <a:gd name="connsiteX46" fmla="*/ 2050659 w 8882887"/>
                  <a:gd name="connsiteY46" fmla="*/ 1018197 h 1682495"/>
                  <a:gd name="connsiteX47" fmla="*/ 2050659 w 8882887"/>
                  <a:gd name="connsiteY47" fmla="*/ 1019819 h 1682495"/>
                  <a:gd name="connsiteX48" fmla="*/ 2050659 w 8882887"/>
                  <a:gd name="connsiteY48" fmla="*/ 1031169 h 1682495"/>
                  <a:gd name="connsiteX49" fmla="*/ 2084099 w 8882887"/>
                  <a:gd name="connsiteY49" fmla="*/ 1031169 h 1682495"/>
                  <a:gd name="connsiteX50" fmla="*/ 2084099 w 8882887"/>
                  <a:gd name="connsiteY50" fmla="*/ 1028331 h 1682495"/>
                  <a:gd name="connsiteX51" fmla="*/ 2084099 w 8882887"/>
                  <a:gd name="connsiteY51" fmla="*/ 1008470 h 1682495"/>
                  <a:gd name="connsiteX52" fmla="*/ 2086760 w 8882887"/>
                  <a:gd name="connsiteY52" fmla="*/ 1008470 h 1682495"/>
                  <a:gd name="connsiteX53" fmla="*/ 2105379 w 8882887"/>
                  <a:gd name="connsiteY53" fmla="*/ 1008470 h 1682495"/>
                  <a:gd name="connsiteX54" fmla="*/ 2105379 w 8882887"/>
                  <a:gd name="connsiteY54" fmla="*/ 1044140 h 1682495"/>
                  <a:gd name="connsiteX55" fmla="*/ 2106900 w 8882887"/>
                  <a:gd name="connsiteY55" fmla="*/ 1044140 h 1682495"/>
                  <a:gd name="connsiteX56" fmla="*/ 2117540 w 8882887"/>
                  <a:gd name="connsiteY56" fmla="*/ 1044140 h 1682495"/>
                  <a:gd name="connsiteX57" fmla="*/ 2117540 w 8882887"/>
                  <a:gd name="connsiteY57" fmla="*/ 1042518 h 1682495"/>
                  <a:gd name="connsiteX58" fmla="*/ 2117540 w 8882887"/>
                  <a:gd name="connsiteY58" fmla="*/ 1031169 h 1682495"/>
                  <a:gd name="connsiteX59" fmla="*/ 2120199 w 8882887"/>
                  <a:gd name="connsiteY59" fmla="*/ 1031169 h 1682495"/>
                  <a:gd name="connsiteX60" fmla="*/ 2138820 w 8882887"/>
                  <a:gd name="connsiteY60" fmla="*/ 1031169 h 1682495"/>
                  <a:gd name="connsiteX61" fmla="*/ 2138820 w 8882887"/>
                  <a:gd name="connsiteY61" fmla="*/ 1070081 h 1682495"/>
                  <a:gd name="connsiteX62" fmla="*/ 2141861 w 8882887"/>
                  <a:gd name="connsiteY62" fmla="*/ 1070081 h 1682495"/>
                  <a:gd name="connsiteX63" fmla="*/ 2163140 w 8882887"/>
                  <a:gd name="connsiteY63" fmla="*/ 1070081 h 1682495"/>
                  <a:gd name="connsiteX64" fmla="*/ 2163140 w 8882887"/>
                  <a:gd name="connsiteY64" fmla="*/ 1072512 h 1682495"/>
                  <a:gd name="connsiteX65" fmla="*/ 2163140 w 8882887"/>
                  <a:gd name="connsiteY65" fmla="*/ 1089537 h 1682495"/>
                  <a:gd name="connsiteX66" fmla="*/ 2164280 w 8882887"/>
                  <a:gd name="connsiteY66" fmla="*/ 1089537 h 1682495"/>
                  <a:gd name="connsiteX67" fmla="*/ 2172261 w 8882887"/>
                  <a:gd name="connsiteY67" fmla="*/ 1089537 h 1682495"/>
                  <a:gd name="connsiteX68" fmla="*/ 2172261 w 8882887"/>
                  <a:gd name="connsiteY68" fmla="*/ 1088321 h 1682495"/>
                  <a:gd name="connsiteX69" fmla="*/ 2172261 w 8882887"/>
                  <a:gd name="connsiteY69" fmla="*/ 1079808 h 1682495"/>
                  <a:gd name="connsiteX70" fmla="*/ 2217861 w 8882887"/>
                  <a:gd name="connsiteY70" fmla="*/ 1079808 h 1682495"/>
                  <a:gd name="connsiteX71" fmla="*/ 2217861 w 8882887"/>
                  <a:gd name="connsiteY71" fmla="*/ 1115478 h 1682495"/>
                  <a:gd name="connsiteX72" fmla="*/ 2219381 w 8882887"/>
                  <a:gd name="connsiteY72" fmla="*/ 1115478 h 1682495"/>
                  <a:gd name="connsiteX73" fmla="*/ 2230022 w 8882887"/>
                  <a:gd name="connsiteY73" fmla="*/ 1115478 h 1682495"/>
                  <a:gd name="connsiteX74" fmla="*/ 2230022 w 8882887"/>
                  <a:gd name="connsiteY74" fmla="*/ 1117100 h 1682495"/>
                  <a:gd name="connsiteX75" fmla="*/ 2230022 w 8882887"/>
                  <a:gd name="connsiteY75" fmla="*/ 1128449 h 1682495"/>
                  <a:gd name="connsiteX76" fmla="*/ 2231162 w 8882887"/>
                  <a:gd name="connsiteY76" fmla="*/ 1128449 h 1682495"/>
                  <a:gd name="connsiteX77" fmla="*/ 2239142 w 8882887"/>
                  <a:gd name="connsiteY77" fmla="*/ 1128449 h 1682495"/>
                  <a:gd name="connsiteX78" fmla="*/ 2239142 w 8882887"/>
                  <a:gd name="connsiteY78" fmla="*/ 1125206 h 1682495"/>
                  <a:gd name="connsiteX79" fmla="*/ 2239142 w 8882887"/>
                  <a:gd name="connsiteY79" fmla="*/ 1102508 h 1682495"/>
                  <a:gd name="connsiteX80" fmla="*/ 2240661 w 8882887"/>
                  <a:gd name="connsiteY80" fmla="*/ 1102508 h 1682495"/>
                  <a:gd name="connsiteX81" fmla="*/ 2251302 w 8882887"/>
                  <a:gd name="connsiteY81" fmla="*/ 1102508 h 1682495"/>
                  <a:gd name="connsiteX82" fmla="*/ 2251302 w 8882887"/>
                  <a:gd name="connsiteY82" fmla="*/ 1104129 h 1682495"/>
                  <a:gd name="connsiteX83" fmla="*/ 2251302 w 8882887"/>
                  <a:gd name="connsiteY83" fmla="*/ 1115478 h 1682495"/>
                  <a:gd name="connsiteX84" fmla="*/ 2259282 w 8882887"/>
                  <a:gd name="connsiteY84" fmla="*/ 1112489 h 1682495"/>
                  <a:gd name="connsiteX85" fmla="*/ 2260422 w 8882887"/>
                  <a:gd name="connsiteY85" fmla="*/ 1111019 h 1682495"/>
                  <a:gd name="connsiteX86" fmla="*/ 2260422 w 8882887"/>
                  <a:gd name="connsiteY86" fmla="*/ 1102508 h 1682495"/>
                  <a:gd name="connsiteX87" fmla="*/ 2318183 w 8882887"/>
                  <a:gd name="connsiteY87" fmla="*/ 1102508 h 1682495"/>
                  <a:gd name="connsiteX88" fmla="*/ 2318183 w 8882887"/>
                  <a:gd name="connsiteY88" fmla="*/ 1138176 h 1682495"/>
                  <a:gd name="connsiteX89" fmla="*/ 2321222 w 8882887"/>
                  <a:gd name="connsiteY89" fmla="*/ 1138176 h 1682495"/>
                  <a:gd name="connsiteX90" fmla="*/ 2342502 w 8882887"/>
                  <a:gd name="connsiteY90" fmla="*/ 1138176 h 1682495"/>
                  <a:gd name="connsiteX91" fmla="*/ 2342502 w 8882887"/>
                  <a:gd name="connsiteY91" fmla="*/ 1139798 h 1682495"/>
                  <a:gd name="connsiteX92" fmla="*/ 2342502 w 8882887"/>
                  <a:gd name="connsiteY92" fmla="*/ 1151147 h 1682495"/>
                  <a:gd name="connsiteX93" fmla="*/ 2345163 w 8882887"/>
                  <a:gd name="connsiteY93" fmla="*/ 1151147 h 1682495"/>
                  <a:gd name="connsiteX94" fmla="*/ 2363783 w 8882887"/>
                  <a:gd name="connsiteY94" fmla="*/ 1151147 h 1682495"/>
                  <a:gd name="connsiteX95" fmla="*/ 2363783 w 8882887"/>
                  <a:gd name="connsiteY95" fmla="*/ 1115478 h 1682495"/>
                  <a:gd name="connsiteX96" fmla="*/ 2365302 w 8882887"/>
                  <a:gd name="connsiteY96" fmla="*/ 1115478 h 1682495"/>
                  <a:gd name="connsiteX97" fmla="*/ 2375943 w 8882887"/>
                  <a:gd name="connsiteY97" fmla="*/ 1115478 h 1682495"/>
                  <a:gd name="connsiteX98" fmla="*/ 2375943 w 8882887"/>
                  <a:gd name="connsiteY98" fmla="*/ 1066838 h 1682495"/>
                  <a:gd name="connsiteX99" fmla="*/ 2377463 w 8882887"/>
                  <a:gd name="connsiteY99" fmla="*/ 1066838 h 1682495"/>
                  <a:gd name="connsiteX100" fmla="*/ 2388104 w 8882887"/>
                  <a:gd name="connsiteY100" fmla="*/ 1066838 h 1682495"/>
                  <a:gd name="connsiteX101" fmla="*/ 2388104 w 8882887"/>
                  <a:gd name="connsiteY101" fmla="*/ 1064001 h 1682495"/>
                  <a:gd name="connsiteX102" fmla="*/ 2388104 w 8882887"/>
                  <a:gd name="connsiteY102" fmla="*/ 1044140 h 1682495"/>
                  <a:gd name="connsiteX103" fmla="*/ 2386203 w 8882887"/>
                  <a:gd name="connsiteY103" fmla="*/ 1041707 h 1682495"/>
                  <a:gd name="connsiteX104" fmla="*/ 2394183 w 8882887"/>
                  <a:gd name="connsiteY104" fmla="*/ 1024683 h 1682495"/>
                  <a:gd name="connsiteX105" fmla="*/ 2406344 w 8882887"/>
                  <a:gd name="connsiteY105" fmla="*/ 1066838 h 1682495"/>
                  <a:gd name="connsiteX106" fmla="*/ 2407484 w 8882887"/>
                  <a:gd name="connsiteY106" fmla="*/ 1066838 h 1682495"/>
                  <a:gd name="connsiteX107" fmla="*/ 2415464 w 8882887"/>
                  <a:gd name="connsiteY107" fmla="*/ 1066838 h 1682495"/>
                  <a:gd name="connsiteX108" fmla="*/ 2415464 w 8882887"/>
                  <a:gd name="connsiteY108" fmla="*/ 907947 h 1682495"/>
                  <a:gd name="connsiteX109" fmla="*/ 2417744 w 8882887"/>
                  <a:gd name="connsiteY109" fmla="*/ 907947 h 1682495"/>
                  <a:gd name="connsiteX110" fmla="*/ 2433704 w 8882887"/>
                  <a:gd name="connsiteY110" fmla="*/ 907947 h 1682495"/>
                  <a:gd name="connsiteX111" fmla="*/ 2433704 w 8882887"/>
                  <a:gd name="connsiteY111" fmla="*/ 836609 h 1682495"/>
                  <a:gd name="connsiteX112" fmla="*/ 2473224 w 8882887"/>
                  <a:gd name="connsiteY112" fmla="*/ 836609 h 1682495"/>
                  <a:gd name="connsiteX113" fmla="*/ 2473224 w 8882887"/>
                  <a:gd name="connsiteY113" fmla="*/ 804182 h 1682495"/>
                  <a:gd name="connsiteX114" fmla="*/ 2524905 w 8882887"/>
                  <a:gd name="connsiteY114" fmla="*/ 804182 h 1682495"/>
                  <a:gd name="connsiteX115" fmla="*/ 2524905 w 8882887"/>
                  <a:gd name="connsiteY115" fmla="*/ 807830 h 1682495"/>
                  <a:gd name="connsiteX116" fmla="*/ 2524905 w 8882887"/>
                  <a:gd name="connsiteY116" fmla="*/ 833366 h 1682495"/>
                  <a:gd name="connsiteX117" fmla="*/ 2528325 w 8882887"/>
                  <a:gd name="connsiteY117" fmla="*/ 833366 h 1682495"/>
                  <a:gd name="connsiteX118" fmla="*/ 2552265 w 8882887"/>
                  <a:gd name="connsiteY118" fmla="*/ 833366 h 1682495"/>
                  <a:gd name="connsiteX119" fmla="*/ 2552265 w 8882887"/>
                  <a:gd name="connsiteY119" fmla="*/ 904704 h 1682495"/>
                  <a:gd name="connsiteX120" fmla="*/ 2553785 w 8882887"/>
                  <a:gd name="connsiteY120" fmla="*/ 904704 h 1682495"/>
                  <a:gd name="connsiteX121" fmla="*/ 2564426 w 8882887"/>
                  <a:gd name="connsiteY121" fmla="*/ 904704 h 1682495"/>
                  <a:gd name="connsiteX122" fmla="*/ 2585706 w 8882887"/>
                  <a:gd name="connsiteY122" fmla="*/ 911190 h 1682495"/>
                  <a:gd name="connsiteX123" fmla="*/ 2585706 w 8882887"/>
                  <a:gd name="connsiteY123" fmla="*/ 969558 h 1682495"/>
                  <a:gd name="connsiteX124" fmla="*/ 2587226 w 8882887"/>
                  <a:gd name="connsiteY124" fmla="*/ 969558 h 1682495"/>
                  <a:gd name="connsiteX125" fmla="*/ 2597865 w 8882887"/>
                  <a:gd name="connsiteY125" fmla="*/ 969558 h 1682495"/>
                  <a:gd name="connsiteX126" fmla="*/ 2597865 w 8882887"/>
                  <a:gd name="connsiteY126" fmla="*/ 971990 h 1682495"/>
                  <a:gd name="connsiteX127" fmla="*/ 2597865 w 8882887"/>
                  <a:gd name="connsiteY127" fmla="*/ 989013 h 1682495"/>
                  <a:gd name="connsiteX128" fmla="*/ 2600906 w 8882887"/>
                  <a:gd name="connsiteY128" fmla="*/ 989013 h 1682495"/>
                  <a:gd name="connsiteX129" fmla="*/ 2622186 w 8882887"/>
                  <a:gd name="connsiteY129" fmla="*/ 989013 h 1682495"/>
                  <a:gd name="connsiteX130" fmla="*/ 2631306 w 8882887"/>
                  <a:gd name="connsiteY130" fmla="*/ 998742 h 1682495"/>
                  <a:gd name="connsiteX131" fmla="*/ 2631306 w 8882887"/>
                  <a:gd name="connsiteY131" fmla="*/ 1031169 h 1682495"/>
                  <a:gd name="connsiteX132" fmla="*/ 2634726 w 8882887"/>
                  <a:gd name="connsiteY132" fmla="*/ 1031169 h 1682495"/>
                  <a:gd name="connsiteX133" fmla="*/ 2658666 w 8882887"/>
                  <a:gd name="connsiteY133" fmla="*/ 1031169 h 1682495"/>
                  <a:gd name="connsiteX134" fmla="*/ 2658666 w 8882887"/>
                  <a:gd name="connsiteY134" fmla="*/ 1032789 h 1682495"/>
                  <a:gd name="connsiteX135" fmla="*/ 2658666 w 8882887"/>
                  <a:gd name="connsiteY135" fmla="*/ 1044140 h 1682495"/>
                  <a:gd name="connsiteX136" fmla="*/ 2660567 w 8882887"/>
                  <a:gd name="connsiteY136" fmla="*/ 1044140 h 1682495"/>
                  <a:gd name="connsiteX137" fmla="*/ 2673867 w 8882887"/>
                  <a:gd name="connsiteY137" fmla="*/ 1044140 h 1682495"/>
                  <a:gd name="connsiteX138" fmla="*/ 2673867 w 8882887"/>
                  <a:gd name="connsiteY138" fmla="*/ 1047381 h 1682495"/>
                  <a:gd name="connsiteX139" fmla="*/ 2673867 w 8882887"/>
                  <a:gd name="connsiteY139" fmla="*/ 1070081 h 1682495"/>
                  <a:gd name="connsiteX140" fmla="*/ 2679947 w 8882887"/>
                  <a:gd name="connsiteY140" fmla="*/ 1067243 h 1682495"/>
                  <a:gd name="connsiteX141" fmla="*/ 2679947 w 8882887"/>
                  <a:gd name="connsiteY141" fmla="*/ 1047381 h 1682495"/>
                  <a:gd name="connsiteX142" fmla="*/ 2681466 w 8882887"/>
                  <a:gd name="connsiteY142" fmla="*/ 1047381 h 1682495"/>
                  <a:gd name="connsiteX143" fmla="*/ 2692107 w 8882887"/>
                  <a:gd name="connsiteY143" fmla="*/ 1047381 h 1682495"/>
                  <a:gd name="connsiteX144" fmla="*/ 2692107 w 8882887"/>
                  <a:gd name="connsiteY144" fmla="*/ 1049814 h 1682495"/>
                  <a:gd name="connsiteX145" fmla="*/ 2692107 w 8882887"/>
                  <a:gd name="connsiteY145" fmla="*/ 1066838 h 1682495"/>
                  <a:gd name="connsiteX146" fmla="*/ 2693247 w 8882887"/>
                  <a:gd name="connsiteY146" fmla="*/ 1066838 h 1682495"/>
                  <a:gd name="connsiteX147" fmla="*/ 2701227 w 8882887"/>
                  <a:gd name="connsiteY147" fmla="*/ 1066838 h 1682495"/>
                  <a:gd name="connsiteX148" fmla="*/ 2774187 w 8882887"/>
                  <a:gd name="connsiteY148" fmla="*/ 1060353 h 1682495"/>
                  <a:gd name="connsiteX149" fmla="*/ 2774187 w 8882887"/>
                  <a:gd name="connsiteY149" fmla="*/ 1062380 h 1682495"/>
                  <a:gd name="connsiteX150" fmla="*/ 2774187 w 8882887"/>
                  <a:gd name="connsiteY150" fmla="*/ 1076565 h 1682495"/>
                  <a:gd name="connsiteX151" fmla="*/ 2775327 w 8882887"/>
                  <a:gd name="connsiteY151" fmla="*/ 1076565 h 1682495"/>
                  <a:gd name="connsiteX152" fmla="*/ 2783309 w 8882887"/>
                  <a:gd name="connsiteY152" fmla="*/ 1076565 h 1682495"/>
                  <a:gd name="connsiteX153" fmla="*/ 2783309 w 8882887"/>
                  <a:gd name="connsiteY153" fmla="*/ 1079808 h 1682495"/>
                  <a:gd name="connsiteX154" fmla="*/ 2783309 w 8882887"/>
                  <a:gd name="connsiteY154" fmla="*/ 1102508 h 1682495"/>
                  <a:gd name="connsiteX155" fmla="*/ 2786348 w 8882887"/>
                  <a:gd name="connsiteY155" fmla="*/ 1100481 h 1682495"/>
                  <a:gd name="connsiteX156" fmla="*/ 2807628 w 8882887"/>
                  <a:gd name="connsiteY156" fmla="*/ 1086294 h 1682495"/>
                  <a:gd name="connsiteX157" fmla="*/ 2816748 w 8882887"/>
                  <a:gd name="connsiteY157" fmla="*/ 1024683 h 1682495"/>
                  <a:gd name="connsiteX158" fmla="*/ 2817888 w 8882887"/>
                  <a:gd name="connsiteY158" fmla="*/ 1024278 h 1682495"/>
                  <a:gd name="connsiteX159" fmla="*/ 2825868 w 8882887"/>
                  <a:gd name="connsiteY159" fmla="*/ 1021440 h 1682495"/>
                  <a:gd name="connsiteX160" fmla="*/ 2828909 w 8882887"/>
                  <a:gd name="connsiteY160" fmla="*/ 917675 h 1682495"/>
                  <a:gd name="connsiteX161" fmla="*/ 2831949 w 8882887"/>
                  <a:gd name="connsiteY161" fmla="*/ 1021440 h 1682495"/>
                  <a:gd name="connsiteX162" fmla="*/ 2833089 w 8882887"/>
                  <a:gd name="connsiteY162" fmla="*/ 1021845 h 1682495"/>
                  <a:gd name="connsiteX163" fmla="*/ 2841069 w 8882887"/>
                  <a:gd name="connsiteY163" fmla="*/ 1024683 h 1682495"/>
                  <a:gd name="connsiteX164" fmla="*/ 2841069 w 8882887"/>
                  <a:gd name="connsiteY164" fmla="*/ 894977 h 1682495"/>
                  <a:gd name="connsiteX165" fmla="*/ 2847149 w 8882887"/>
                  <a:gd name="connsiteY165" fmla="*/ 846336 h 1682495"/>
                  <a:gd name="connsiteX166" fmla="*/ 2904909 w 8882887"/>
                  <a:gd name="connsiteY166" fmla="*/ 846336 h 1682495"/>
                  <a:gd name="connsiteX167" fmla="*/ 2904909 w 8882887"/>
                  <a:gd name="connsiteY167" fmla="*/ 894977 h 1682495"/>
                  <a:gd name="connsiteX168" fmla="*/ 2906049 w 8882887"/>
                  <a:gd name="connsiteY168" fmla="*/ 894977 h 1682495"/>
                  <a:gd name="connsiteX169" fmla="*/ 2914029 w 8882887"/>
                  <a:gd name="connsiteY169" fmla="*/ 894977 h 1682495"/>
                  <a:gd name="connsiteX170" fmla="*/ 2914029 w 8882887"/>
                  <a:gd name="connsiteY170" fmla="*/ 771755 h 1682495"/>
                  <a:gd name="connsiteX171" fmla="*/ 2916690 w 8882887"/>
                  <a:gd name="connsiteY171" fmla="*/ 771755 h 1682495"/>
                  <a:gd name="connsiteX172" fmla="*/ 2935310 w 8882887"/>
                  <a:gd name="connsiteY172" fmla="*/ 771755 h 1682495"/>
                  <a:gd name="connsiteX173" fmla="*/ 2935310 w 8882887"/>
                  <a:gd name="connsiteY173" fmla="*/ 768918 h 1682495"/>
                  <a:gd name="connsiteX174" fmla="*/ 2935310 w 8882887"/>
                  <a:gd name="connsiteY174" fmla="*/ 749057 h 1682495"/>
                  <a:gd name="connsiteX175" fmla="*/ 2968751 w 8882887"/>
                  <a:gd name="connsiteY175" fmla="*/ 749057 h 1682495"/>
                  <a:gd name="connsiteX176" fmla="*/ 2968751 w 8882887"/>
                  <a:gd name="connsiteY176" fmla="*/ 747435 h 1682495"/>
                  <a:gd name="connsiteX177" fmla="*/ 2968751 w 8882887"/>
                  <a:gd name="connsiteY177" fmla="*/ 736086 h 1682495"/>
                  <a:gd name="connsiteX178" fmla="*/ 2971410 w 8882887"/>
                  <a:gd name="connsiteY178" fmla="*/ 736086 h 1682495"/>
                  <a:gd name="connsiteX179" fmla="*/ 2990031 w 8882887"/>
                  <a:gd name="connsiteY179" fmla="*/ 736086 h 1682495"/>
                  <a:gd name="connsiteX180" fmla="*/ 2990031 w 8882887"/>
                  <a:gd name="connsiteY180" fmla="*/ 737708 h 1682495"/>
                  <a:gd name="connsiteX181" fmla="*/ 2990031 w 8882887"/>
                  <a:gd name="connsiteY181" fmla="*/ 749057 h 1682495"/>
                  <a:gd name="connsiteX182" fmla="*/ 2991171 w 8882887"/>
                  <a:gd name="connsiteY182" fmla="*/ 749057 h 1682495"/>
                  <a:gd name="connsiteX183" fmla="*/ 2999151 w 8882887"/>
                  <a:gd name="connsiteY183" fmla="*/ 749057 h 1682495"/>
                  <a:gd name="connsiteX184" fmla="*/ 3014351 w 8882887"/>
                  <a:gd name="connsiteY184" fmla="*/ 742571 h 1682495"/>
                  <a:gd name="connsiteX185" fmla="*/ 3020430 w 8882887"/>
                  <a:gd name="connsiteY185" fmla="*/ 747435 h 1682495"/>
                  <a:gd name="connsiteX186" fmla="*/ 3020430 w 8882887"/>
                  <a:gd name="connsiteY186" fmla="*/ 736086 h 1682495"/>
                  <a:gd name="connsiteX187" fmla="*/ 3023850 w 8882887"/>
                  <a:gd name="connsiteY187" fmla="*/ 736086 h 1682495"/>
                  <a:gd name="connsiteX188" fmla="*/ 3047792 w 8882887"/>
                  <a:gd name="connsiteY188" fmla="*/ 736086 h 1682495"/>
                  <a:gd name="connsiteX189" fmla="*/ 3047792 w 8882887"/>
                  <a:gd name="connsiteY189" fmla="*/ 737708 h 1682495"/>
                  <a:gd name="connsiteX190" fmla="*/ 3047792 w 8882887"/>
                  <a:gd name="connsiteY190" fmla="*/ 749057 h 1682495"/>
                  <a:gd name="connsiteX191" fmla="*/ 3093392 w 8882887"/>
                  <a:gd name="connsiteY191" fmla="*/ 749057 h 1682495"/>
                  <a:gd name="connsiteX192" fmla="*/ 3093392 w 8882887"/>
                  <a:gd name="connsiteY192" fmla="*/ 751488 h 1682495"/>
                  <a:gd name="connsiteX193" fmla="*/ 3093392 w 8882887"/>
                  <a:gd name="connsiteY193" fmla="*/ 768513 h 1682495"/>
                  <a:gd name="connsiteX194" fmla="*/ 3132912 w 8882887"/>
                  <a:gd name="connsiteY194" fmla="*/ 768513 h 1682495"/>
                  <a:gd name="connsiteX195" fmla="*/ 3132912 w 8882887"/>
                  <a:gd name="connsiteY195" fmla="*/ 813909 h 1682495"/>
                  <a:gd name="connsiteX196" fmla="*/ 3134052 w 8882887"/>
                  <a:gd name="connsiteY196" fmla="*/ 813909 h 1682495"/>
                  <a:gd name="connsiteX197" fmla="*/ 3142032 w 8882887"/>
                  <a:gd name="connsiteY197" fmla="*/ 813909 h 1682495"/>
                  <a:gd name="connsiteX198" fmla="*/ 3142032 w 8882887"/>
                  <a:gd name="connsiteY198" fmla="*/ 815531 h 1682495"/>
                  <a:gd name="connsiteX199" fmla="*/ 3142032 w 8882887"/>
                  <a:gd name="connsiteY199" fmla="*/ 826881 h 1682495"/>
                  <a:gd name="connsiteX200" fmla="*/ 3148113 w 8882887"/>
                  <a:gd name="connsiteY200" fmla="*/ 872277 h 1682495"/>
                  <a:gd name="connsiteX201" fmla="*/ 3149253 w 8882887"/>
                  <a:gd name="connsiteY201" fmla="*/ 872277 h 1682495"/>
                  <a:gd name="connsiteX202" fmla="*/ 3157233 w 8882887"/>
                  <a:gd name="connsiteY202" fmla="*/ 872277 h 1682495"/>
                  <a:gd name="connsiteX203" fmla="*/ 3157233 w 8882887"/>
                  <a:gd name="connsiteY203" fmla="*/ 873494 h 1682495"/>
                  <a:gd name="connsiteX204" fmla="*/ 3157233 w 8882887"/>
                  <a:gd name="connsiteY204" fmla="*/ 882006 h 1682495"/>
                  <a:gd name="connsiteX205" fmla="*/ 3158753 w 8882887"/>
                  <a:gd name="connsiteY205" fmla="*/ 882006 h 1682495"/>
                  <a:gd name="connsiteX206" fmla="*/ 3169392 w 8882887"/>
                  <a:gd name="connsiteY206" fmla="*/ 882006 h 1682495"/>
                  <a:gd name="connsiteX207" fmla="*/ 3169392 w 8882887"/>
                  <a:gd name="connsiteY207" fmla="*/ 927404 h 1682495"/>
                  <a:gd name="connsiteX208" fmla="*/ 3172433 w 8882887"/>
                  <a:gd name="connsiteY208" fmla="*/ 927404 h 1682495"/>
                  <a:gd name="connsiteX209" fmla="*/ 3193713 w 8882887"/>
                  <a:gd name="connsiteY209" fmla="*/ 927404 h 1682495"/>
                  <a:gd name="connsiteX210" fmla="*/ 3193713 w 8882887"/>
                  <a:gd name="connsiteY210" fmla="*/ 963072 h 1682495"/>
                  <a:gd name="connsiteX211" fmla="*/ 3196754 w 8882887"/>
                  <a:gd name="connsiteY211" fmla="*/ 965504 h 1682495"/>
                  <a:gd name="connsiteX212" fmla="*/ 3196754 w 8882887"/>
                  <a:gd name="connsiteY212" fmla="*/ 982529 h 1682495"/>
                  <a:gd name="connsiteX213" fmla="*/ 3197894 w 8882887"/>
                  <a:gd name="connsiteY213" fmla="*/ 982529 h 1682495"/>
                  <a:gd name="connsiteX214" fmla="*/ 3205874 w 8882887"/>
                  <a:gd name="connsiteY214" fmla="*/ 982529 h 1682495"/>
                  <a:gd name="connsiteX215" fmla="*/ 3205874 w 8882887"/>
                  <a:gd name="connsiteY215" fmla="*/ 1018197 h 1682495"/>
                  <a:gd name="connsiteX216" fmla="*/ 3207773 w 8882887"/>
                  <a:gd name="connsiteY216" fmla="*/ 1018197 h 1682495"/>
                  <a:gd name="connsiteX217" fmla="*/ 3221073 w 8882887"/>
                  <a:gd name="connsiteY217" fmla="*/ 1018197 h 1682495"/>
                  <a:gd name="connsiteX218" fmla="*/ 3224114 w 8882887"/>
                  <a:gd name="connsiteY218" fmla="*/ 1024278 h 1682495"/>
                  <a:gd name="connsiteX219" fmla="*/ 3224114 w 8882887"/>
                  <a:gd name="connsiteY219" fmla="*/ 1044140 h 1682495"/>
                  <a:gd name="connsiteX220" fmla="*/ 3226394 w 8882887"/>
                  <a:gd name="connsiteY220" fmla="*/ 1041302 h 1682495"/>
                  <a:gd name="connsiteX221" fmla="*/ 3242354 w 8882887"/>
                  <a:gd name="connsiteY221" fmla="*/ 1021440 h 1682495"/>
                  <a:gd name="connsiteX222" fmla="*/ 3284915 w 8882887"/>
                  <a:gd name="connsiteY222" fmla="*/ 1021440 h 1682495"/>
                  <a:gd name="connsiteX223" fmla="*/ 3284915 w 8882887"/>
                  <a:gd name="connsiteY223" fmla="*/ 1151147 h 1682495"/>
                  <a:gd name="connsiteX224" fmla="*/ 3286055 w 8882887"/>
                  <a:gd name="connsiteY224" fmla="*/ 1151147 h 1682495"/>
                  <a:gd name="connsiteX225" fmla="*/ 3294035 w 8882887"/>
                  <a:gd name="connsiteY225" fmla="*/ 1151147 h 1682495"/>
                  <a:gd name="connsiteX226" fmla="*/ 3295175 w 8882887"/>
                  <a:gd name="connsiteY226" fmla="*/ 1149120 h 1682495"/>
                  <a:gd name="connsiteX227" fmla="*/ 3303155 w 8882887"/>
                  <a:gd name="connsiteY227" fmla="*/ 1134933 h 1682495"/>
                  <a:gd name="connsiteX228" fmla="*/ 3303155 w 8882887"/>
                  <a:gd name="connsiteY228" fmla="*/ 1137771 h 1682495"/>
                  <a:gd name="connsiteX229" fmla="*/ 3303155 w 8882887"/>
                  <a:gd name="connsiteY229" fmla="*/ 1157633 h 1682495"/>
                  <a:gd name="connsiteX230" fmla="*/ 3309234 w 8882887"/>
                  <a:gd name="connsiteY230" fmla="*/ 1089537 h 1682495"/>
                  <a:gd name="connsiteX231" fmla="*/ 3310374 w 8882887"/>
                  <a:gd name="connsiteY231" fmla="*/ 1089537 h 1682495"/>
                  <a:gd name="connsiteX232" fmla="*/ 3318354 w 8882887"/>
                  <a:gd name="connsiteY232" fmla="*/ 1089537 h 1682495"/>
                  <a:gd name="connsiteX233" fmla="*/ 3318354 w 8882887"/>
                  <a:gd name="connsiteY233" fmla="*/ 992256 h 1682495"/>
                  <a:gd name="connsiteX234" fmla="*/ 3319875 w 8882887"/>
                  <a:gd name="connsiteY234" fmla="*/ 992256 h 1682495"/>
                  <a:gd name="connsiteX235" fmla="*/ 3330515 w 8882887"/>
                  <a:gd name="connsiteY235" fmla="*/ 992256 h 1682495"/>
                  <a:gd name="connsiteX236" fmla="*/ 3348755 w 8882887"/>
                  <a:gd name="connsiteY236" fmla="*/ 927404 h 1682495"/>
                  <a:gd name="connsiteX237" fmla="*/ 3350655 w 8882887"/>
                  <a:gd name="connsiteY237" fmla="*/ 927404 h 1682495"/>
                  <a:gd name="connsiteX238" fmla="*/ 3363956 w 8882887"/>
                  <a:gd name="connsiteY238" fmla="*/ 927404 h 1682495"/>
                  <a:gd name="connsiteX239" fmla="*/ 3379155 w 8882887"/>
                  <a:gd name="connsiteY239" fmla="*/ 992256 h 1682495"/>
                  <a:gd name="connsiteX240" fmla="*/ 3380675 w 8882887"/>
                  <a:gd name="connsiteY240" fmla="*/ 992256 h 1682495"/>
                  <a:gd name="connsiteX241" fmla="*/ 3391316 w 8882887"/>
                  <a:gd name="connsiteY241" fmla="*/ 992256 h 1682495"/>
                  <a:gd name="connsiteX242" fmla="*/ 3391316 w 8882887"/>
                  <a:gd name="connsiteY242" fmla="*/ 1050624 h 1682495"/>
                  <a:gd name="connsiteX243" fmla="*/ 3393975 w 8882887"/>
                  <a:gd name="connsiteY243" fmla="*/ 1050624 h 1682495"/>
                  <a:gd name="connsiteX244" fmla="*/ 3412596 w 8882887"/>
                  <a:gd name="connsiteY244" fmla="*/ 1050624 h 1682495"/>
                  <a:gd name="connsiteX245" fmla="*/ 3412596 w 8882887"/>
                  <a:gd name="connsiteY245" fmla="*/ 1053867 h 1682495"/>
                  <a:gd name="connsiteX246" fmla="*/ 3412596 w 8882887"/>
                  <a:gd name="connsiteY246" fmla="*/ 1076565 h 1682495"/>
                  <a:gd name="connsiteX247" fmla="*/ 3418676 w 8882887"/>
                  <a:gd name="connsiteY247" fmla="*/ 1073324 h 1682495"/>
                  <a:gd name="connsiteX248" fmla="*/ 3418676 w 8882887"/>
                  <a:gd name="connsiteY248" fmla="*/ 1050624 h 1682495"/>
                  <a:gd name="connsiteX249" fmla="*/ 3420956 w 8882887"/>
                  <a:gd name="connsiteY249" fmla="*/ 1050624 h 1682495"/>
                  <a:gd name="connsiteX250" fmla="*/ 3436916 w 8882887"/>
                  <a:gd name="connsiteY250" fmla="*/ 1050624 h 1682495"/>
                  <a:gd name="connsiteX251" fmla="*/ 3436916 w 8882887"/>
                  <a:gd name="connsiteY251" fmla="*/ 1053056 h 1682495"/>
                  <a:gd name="connsiteX252" fmla="*/ 3436916 w 8882887"/>
                  <a:gd name="connsiteY252" fmla="*/ 1070081 h 1682495"/>
                  <a:gd name="connsiteX253" fmla="*/ 3482517 w 8882887"/>
                  <a:gd name="connsiteY253" fmla="*/ 1070081 h 1682495"/>
                  <a:gd name="connsiteX254" fmla="*/ 3482517 w 8882887"/>
                  <a:gd name="connsiteY254" fmla="*/ 1014956 h 1682495"/>
                  <a:gd name="connsiteX255" fmla="*/ 3484416 w 8882887"/>
                  <a:gd name="connsiteY255" fmla="*/ 1014956 h 1682495"/>
                  <a:gd name="connsiteX256" fmla="*/ 3497717 w 8882887"/>
                  <a:gd name="connsiteY256" fmla="*/ 1014956 h 1682495"/>
                  <a:gd name="connsiteX257" fmla="*/ 3497717 w 8882887"/>
                  <a:gd name="connsiteY257" fmla="*/ 1047381 h 1682495"/>
                  <a:gd name="connsiteX258" fmla="*/ 3500757 w 8882887"/>
                  <a:gd name="connsiteY258" fmla="*/ 998742 h 1682495"/>
                  <a:gd name="connsiteX259" fmla="*/ 3534197 w 8882887"/>
                  <a:gd name="connsiteY259" fmla="*/ 998742 h 1682495"/>
                  <a:gd name="connsiteX260" fmla="*/ 3534197 w 8882887"/>
                  <a:gd name="connsiteY260" fmla="*/ 996309 h 1682495"/>
                  <a:gd name="connsiteX261" fmla="*/ 3534197 w 8882887"/>
                  <a:gd name="connsiteY261" fmla="*/ 979286 h 1682495"/>
                  <a:gd name="connsiteX262" fmla="*/ 3535337 w 8882887"/>
                  <a:gd name="connsiteY262" fmla="*/ 979286 h 1682495"/>
                  <a:gd name="connsiteX263" fmla="*/ 3543317 w 8882887"/>
                  <a:gd name="connsiteY263" fmla="*/ 979286 h 1682495"/>
                  <a:gd name="connsiteX264" fmla="*/ 3543317 w 8882887"/>
                  <a:gd name="connsiteY264" fmla="*/ 976449 h 1682495"/>
                  <a:gd name="connsiteX265" fmla="*/ 3543317 w 8882887"/>
                  <a:gd name="connsiteY265" fmla="*/ 956588 h 1682495"/>
                  <a:gd name="connsiteX266" fmla="*/ 3549398 w 8882887"/>
                  <a:gd name="connsiteY266" fmla="*/ 966315 h 1682495"/>
                  <a:gd name="connsiteX267" fmla="*/ 3552818 w 8882887"/>
                  <a:gd name="connsiteY267" fmla="*/ 966315 h 1682495"/>
                  <a:gd name="connsiteX268" fmla="*/ 3576758 w 8882887"/>
                  <a:gd name="connsiteY268" fmla="*/ 966315 h 1682495"/>
                  <a:gd name="connsiteX269" fmla="*/ 3576758 w 8882887"/>
                  <a:gd name="connsiteY269" fmla="*/ 965099 h 1682495"/>
                  <a:gd name="connsiteX270" fmla="*/ 3576758 w 8882887"/>
                  <a:gd name="connsiteY270" fmla="*/ 956588 h 1682495"/>
                  <a:gd name="connsiteX271" fmla="*/ 3577898 w 8882887"/>
                  <a:gd name="connsiteY271" fmla="*/ 956588 h 1682495"/>
                  <a:gd name="connsiteX272" fmla="*/ 3585878 w 8882887"/>
                  <a:gd name="connsiteY272" fmla="*/ 956588 h 1682495"/>
                  <a:gd name="connsiteX273" fmla="*/ 3585878 w 8882887"/>
                  <a:gd name="connsiteY273" fmla="*/ 958614 h 1682495"/>
                  <a:gd name="connsiteX274" fmla="*/ 3585878 w 8882887"/>
                  <a:gd name="connsiteY274" fmla="*/ 972801 h 1682495"/>
                  <a:gd name="connsiteX275" fmla="*/ 3643638 w 8882887"/>
                  <a:gd name="connsiteY275" fmla="*/ 972801 h 1682495"/>
                  <a:gd name="connsiteX276" fmla="*/ 3643638 w 8882887"/>
                  <a:gd name="connsiteY276" fmla="*/ 1180331 h 1682495"/>
                  <a:gd name="connsiteX277" fmla="*/ 3645918 w 8882887"/>
                  <a:gd name="connsiteY277" fmla="*/ 1180331 h 1682495"/>
                  <a:gd name="connsiteX278" fmla="*/ 3661878 w 8882887"/>
                  <a:gd name="connsiteY278" fmla="*/ 1180331 h 1682495"/>
                  <a:gd name="connsiteX279" fmla="*/ 3661878 w 8882887"/>
                  <a:gd name="connsiteY279" fmla="*/ 1160876 h 1682495"/>
                  <a:gd name="connsiteX280" fmla="*/ 3667959 w 8882887"/>
                  <a:gd name="connsiteY280" fmla="*/ 1160876 h 1682495"/>
                  <a:gd name="connsiteX281" fmla="*/ 3667959 w 8882887"/>
                  <a:gd name="connsiteY281" fmla="*/ 1180331 h 1682495"/>
                  <a:gd name="connsiteX282" fmla="*/ 3713559 w 8882887"/>
                  <a:gd name="connsiteY282" fmla="*/ 1180331 h 1682495"/>
                  <a:gd name="connsiteX283" fmla="*/ 3713559 w 8882887"/>
                  <a:gd name="connsiteY283" fmla="*/ 1134933 h 1682495"/>
                  <a:gd name="connsiteX284" fmla="*/ 3731799 w 8882887"/>
                  <a:gd name="connsiteY284" fmla="*/ 1134933 h 1682495"/>
                  <a:gd name="connsiteX285" fmla="*/ 3750039 w 8882887"/>
                  <a:gd name="connsiteY285" fmla="*/ 1131692 h 1682495"/>
                  <a:gd name="connsiteX286" fmla="*/ 3756120 w 8882887"/>
                  <a:gd name="connsiteY286" fmla="*/ 1134933 h 1682495"/>
                  <a:gd name="connsiteX287" fmla="*/ 3771320 w 8882887"/>
                  <a:gd name="connsiteY287" fmla="*/ 1134933 h 1682495"/>
                  <a:gd name="connsiteX288" fmla="*/ 3771320 w 8882887"/>
                  <a:gd name="connsiteY288" fmla="*/ 1180331 h 1682495"/>
                  <a:gd name="connsiteX289" fmla="*/ 3783480 w 8882887"/>
                  <a:gd name="connsiteY289" fmla="*/ 1180331 h 1682495"/>
                  <a:gd name="connsiteX290" fmla="*/ 3783480 w 8882887"/>
                  <a:gd name="connsiteY290" fmla="*/ 1206273 h 1682495"/>
                  <a:gd name="connsiteX291" fmla="*/ 3797484 w 8882887"/>
                  <a:gd name="connsiteY291" fmla="*/ 1207631 h 1682495"/>
                  <a:gd name="connsiteX292" fmla="*/ 3816921 w 8882887"/>
                  <a:gd name="connsiteY292" fmla="*/ 1207631 h 1682495"/>
                  <a:gd name="connsiteX293" fmla="*/ 3816921 w 8882887"/>
                  <a:gd name="connsiteY293" fmla="*/ 1183574 h 1682495"/>
                  <a:gd name="connsiteX294" fmla="*/ 3918855 w 8882887"/>
                  <a:gd name="connsiteY294" fmla="*/ 1183574 h 1682495"/>
                  <a:gd name="connsiteX295" fmla="*/ 3918855 w 8882887"/>
                  <a:gd name="connsiteY295" fmla="*/ 1055694 h 1682495"/>
                  <a:gd name="connsiteX296" fmla="*/ 4026867 w 8882887"/>
                  <a:gd name="connsiteY296" fmla="*/ 1055694 h 1682495"/>
                  <a:gd name="connsiteX297" fmla="*/ 4026867 w 8882887"/>
                  <a:gd name="connsiteY297" fmla="*/ 1173846 h 1682495"/>
                  <a:gd name="connsiteX298" fmla="*/ 4029723 w 8882887"/>
                  <a:gd name="connsiteY298" fmla="*/ 1173846 h 1682495"/>
                  <a:gd name="connsiteX299" fmla="*/ 4031586 w 8882887"/>
                  <a:gd name="connsiteY299" fmla="*/ 1207631 h 1682495"/>
                  <a:gd name="connsiteX300" fmla="*/ 4046100 w 8882887"/>
                  <a:gd name="connsiteY300" fmla="*/ 1207631 h 1682495"/>
                  <a:gd name="connsiteX301" fmla="*/ 4047963 w 8882887"/>
                  <a:gd name="connsiteY301" fmla="*/ 1173846 h 1682495"/>
                  <a:gd name="connsiteX302" fmla="*/ 4057083 w 8882887"/>
                  <a:gd name="connsiteY302" fmla="*/ 1173846 h 1682495"/>
                  <a:gd name="connsiteX303" fmla="*/ 4058946 w 8882887"/>
                  <a:gd name="connsiteY303" fmla="*/ 1207631 h 1682495"/>
                  <a:gd name="connsiteX304" fmla="*/ 4134879 w 8882887"/>
                  <a:gd name="connsiteY304" fmla="*/ 1207631 h 1682495"/>
                  <a:gd name="connsiteX305" fmla="*/ 4134879 w 8882887"/>
                  <a:gd name="connsiteY305" fmla="*/ 963089 h 1682495"/>
                  <a:gd name="connsiteX306" fmla="*/ 4430870 w 8882887"/>
                  <a:gd name="connsiteY306" fmla="*/ 963089 h 1682495"/>
                  <a:gd name="connsiteX307" fmla="*/ 4430870 w 8882887"/>
                  <a:gd name="connsiteY307" fmla="*/ 1207631 h 1682495"/>
                  <a:gd name="connsiteX308" fmla="*/ 4458915 w 8882887"/>
                  <a:gd name="connsiteY308" fmla="*/ 1207631 h 1682495"/>
                  <a:gd name="connsiteX309" fmla="*/ 4458915 w 8882887"/>
                  <a:gd name="connsiteY309" fmla="*/ 1083591 h 1682495"/>
                  <a:gd name="connsiteX310" fmla="*/ 4601595 w 8882887"/>
                  <a:gd name="connsiteY310" fmla="*/ 1083591 h 1682495"/>
                  <a:gd name="connsiteX311" fmla="*/ 4619491 w 8882887"/>
                  <a:gd name="connsiteY311" fmla="*/ 606380 h 1682495"/>
                  <a:gd name="connsiteX312" fmla="*/ 4601251 w 8882887"/>
                  <a:gd name="connsiteY312" fmla="*/ 573953 h 1682495"/>
                  <a:gd name="connsiteX313" fmla="*/ 4592131 w 8882887"/>
                  <a:gd name="connsiteY313" fmla="*/ 567467 h 1682495"/>
                  <a:gd name="connsiteX314" fmla="*/ 4604291 w 8882887"/>
                  <a:gd name="connsiteY314" fmla="*/ 531798 h 1682495"/>
                  <a:gd name="connsiteX315" fmla="*/ 4604291 w 8882887"/>
                  <a:gd name="connsiteY315" fmla="*/ 505857 h 1682495"/>
                  <a:gd name="connsiteX316" fmla="*/ 4625571 w 8882887"/>
                  <a:gd name="connsiteY316" fmla="*/ 505857 h 1682495"/>
                  <a:gd name="connsiteX317" fmla="*/ 4625571 w 8882887"/>
                  <a:gd name="connsiteY317" fmla="*/ 473430 h 1682495"/>
                  <a:gd name="connsiteX318" fmla="*/ 4628611 w 8882887"/>
                  <a:gd name="connsiteY318" fmla="*/ 466944 h 1682495"/>
                  <a:gd name="connsiteX319" fmla="*/ 4628611 w 8882887"/>
                  <a:gd name="connsiteY319" fmla="*/ 350208 h 1682495"/>
                  <a:gd name="connsiteX320" fmla="*/ 4625571 w 8882887"/>
                  <a:gd name="connsiteY320" fmla="*/ 340481 h 1682495"/>
                  <a:gd name="connsiteX321" fmla="*/ 4634691 w 8882887"/>
                  <a:gd name="connsiteY321" fmla="*/ 330752 h 1682495"/>
                  <a:gd name="connsiteX322" fmla="*/ 4634691 w 8882887"/>
                  <a:gd name="connsiteY322" fmla="*/ 243200 h 1682495"/>
                  <a:gd name="connsiteX323" fmla="*/ 4637731 w 8882887"/>
                  <a:gd name="connsiteY323" fmla="*/ 236715 h 1682495"/>
                  <a:gd name="connsiteX324" fmla="*/ 4637731 w 8882887"/>
                  <a:gd name="connsiteY324" fmla="*/ 152406 h 1682495"/>
                  <a:gd name="connsiteX325" fmla="*/ 4640771 w 8882887"/>
                  <a:gd name="connsiteY325" fmla="*/ 123222 h 1682495"/>
                  <a:gd name="connsiteX326" fmla="*/ 4646851 w 8882887"/>
                  <a:gd name="connsiteY326" fmla="*/ 149163 h 1682495"/>
                  <a:gd name="connsiteX327" fmla="*/ 4649891 w 8882887"/>
                  <a:gd name="connsiteY327" fmla="*/ 236715 h 1682495"/>
                  <a:gd name="connsiteX328" fmla="*/ 4652931 w 8882887"/>
                  <a:gd name="connsiteY328" fmla="*/ 330752 h 1682495"/>
                  <a:gd name="connsiteX329" fmla="*/ 4662051 w 8882887"/>
                  <a:gd name="connsiteY329" fmla="*/ 340481 h 1682495"/>
                  <a:gd name="connsiteX330" fmla="*/ 4659011 w 8882887"/>
                  <a:gd name="connsiteY330" fmla="*/ 350208 h 1682495"/>
                  <a:gd name="connsiteX331" fmla="*/ 4659011 w 8882887"/>
                  <a:gd name="connsiteY331" fmla="*/ 466944 h 1682495"/>
                  <a:gd name="connsiteX332" fmla="*/ 4662051 w 8882887"/>
                  <a:gd name="connsiteY332" fmla="*/ 473430 h 1682495"/>
                  <a:gd name="connsiteX333" fmla="*/ 4662051 w 8882887"/>
                  <a:gd name="connsiteY333" fmla="*/ 505857 h 1682495"/>
                  <a:gd name="connsiteX334" fmla="*/ 4683331 w 8882887"/>
                  <a:gd name="connsiteY334" fmla="*/ 505857 h 1682495"/>
                  <a:gd name="connsiteX335" fmla="*/ 4683331 w 8882887"/>
                  <a:gd name="connsiteY335" fmla="*/ 531798 h 1682495"/>
                  <a:gd name="connsiteX336" fmla="*/ 4695493 w 8882887"/>
                  <a:gd name="connsiteY336" fmla="*/ 567467 h 1682495"/>
                  <a:gd name="connsiteX337" fmla="*/ 4686373 w 8882887"/>
                  <a:gd name="connsiteY337" fmla="*/ 573953 h 1682495"/>
                  <a:gd name="connsiteX338" fmla="*/ 4668131 w 8882887"/>
                  <a:gd name="connsiteY338" fmla="*/ 606380 h 1682495"/>
                  <a:gd name="connsiteX339" fmla="*/ 4680291 w 8882887"/>
                  <a:gd name="connsiteY339" fmla="*/ 985772 h 1682495"/>
                  <a:gd name="connsiteX340" fmla="*/ 4777573 w 8882887"/>
                  <a:gd name="connsiteY340" fmla="*/ 985772 h 1682495"/>
                  <a:gd name="connsiteX341" fmla="*/ 4777573 w 8882887"/>
                  <a:gd name="connsiteY341" fmla="*/ 1099265 h 1682495"/>
                  <a:gd name="connsiteX342" fmla="*/ 4789733 w 8882887"/>
                  <a:gd name="connsiteY342" fmla="*/ 1099265 h 1682495"/>
                  <a:gd name="connsiteX343" fmla="*/ 4792773 w 8882887"/>
                  <a:gd name="connsiteY343" fmla="*/ 1089537 h 1682495"/>
                  <a:gd name="connsiteX344" fmla="*/ 4801893 w 8882887"/>
                  <a:gd name="connsiteY344" fmla="*/ 1089537 h 1682495"/>
                  <a:gd name="connsiteX345" fmla="*/ 4804935 w 8882887"/>
                  <a:gd name="connsiteY345" fmla="*/ 1102508 h 1682495"/>
                  <a:gd name="connsiteX346" fmla="*/ 4823175 w 8882887"/>
                  <a:gd name="connsiteY346" fmla="*/ 1102508 h 1682495"/>
                  <a:gd name="connsiteX347" fmla="*/ 4823175 w 8882887"/>
                  <a:gd name="connsiteY347" fmla="*/ 1092779 h 1682495"/>
                  <a:gd name="connsiteX348" fmla="*/ 4856613 w 8882887"/>
                  <a:gd name="connsiteY348" fmla="*/ 1092779 h 1682495"/>
                  <a:gd name="connsiteX349" fmla="*/ 4856613 w 8882887"/>
                  <a:gd name="connsiteY349" fmla="*/ 1102508 h 1682495"/>
                  <a:gd name="connsiteX350" fmla="*/ 4887015 w 8882887"/>
                  <a:gd name="connsiteY350" fmla="*/ 1102508 h 1682495"/>
                  <a:gd name="connsiteX351" fmla="*/ 4887015 w 8882887"/>
                  <a:gd name="connsiteY351" fmla="*/ 1170603 h 1682495"/>
                  <a:gd name="connsiteX352" fmla="*/ 4908295 w 8882887"/>
                  <a:gd name="connsiteY352" fmla="*/ 1170603 h 1682495"/>
                  <a:gd name="connsiteX353" fmla="*/ 4908295 w 8882887"/>
                  <a:gd name="connsiteY353" fmla="*/ 1151147 h 1682495"/>
                  <a:gd name="connsiteX354" fmla="*/ 4932615 w 8882887"/>
                  <a:gd name="connsiteY354" fmla="*/ 1151147 h 1682495"/>
                  <a:gd name="connsiteX355" fmla="*/ 4932615 w 8882887"/>
                  <a:gd name="connsiteY355" fmla="*/ 882006 h 1682495"/>
                  <a:gd name="connsiteX356" fmla="*/ 4941735 w 8882887"/>
                  <a:gd name="connsiteY356" fmla="*/ 872277 h 1682495"/>
                  <a:gd name="connsiteX357" fmla="*/ 5051177 w 8882887"/>
                  <a:gd name="connsiteY357" fmla="*/ 872277 h 1682495"/>
                  <a:gd name="connsiteX358" fmla="*/ 5051177 w 8882887"/>
                  <a:gd name="connsiteY358" fmla="*/ 885249 h 1682495"/>
                  <a:gd name="connsiteX359" fmla="*/ 5066377 w 8882887"/>
                  <a:gd name="connsiteY359" fmla="*/ 885249 h 1682495"/>
                  <a:gd name="connsiteX360" fmla="*/ 5066377 w 8882887"/>
                  <a:gd name="connsiteY360" fmla="*/ 1057110 h 1682495"/>
                  <a:gd name="connsiteX361" fmla="*/ 5099817 w 8882887"/>
                  <a:gd name="connsiteY361" fmla="*/ 1057110 h 1682495"/>
                  <a:gd name="connsiteX362" fmla="*/ 5099817 w 8882887"/>
                  <a:gd name="connsiteY362" fmla="*/ 956588 h 1682495"/>
                  <a:gd name="connsiteX363" fmla="*/ 5139339 w 8882887"/>
                  <a:gd name="connsiteY363" fmla="*/ 956588 h 1682495"/>
                  <a:gd name="connsiteX364" fmla="*/ 5145417 w 8882887"/>
                  <a:gd name="connsiteY364" fmla="*/ 950102 h 1682495"/>
                  <a:gd name="connsiteX365" fmla="*/ 5157579 w 8882887"/>
                  <a:gd name="connsiteY365" fmla="*/ 950102 h 1682495"/>
                  <a:gd name="connsiteX366" fmla="*/ 5163657 w 8882887"/>
                  <a:gd name="connsiteY366" fmla="*/ 956588 h 1682495"/>
                  <a:gd name="connsiteX367" fmla="*/ 5197099 w 8882887"/>
                  <a:gd name="connsiteY367" fmla="*/ 956588 h 1682495"/>
                  <a:gd name="connsiteX368" fmla="*/ 5197099 w 8882887"/>
                  <a:gd name="connsiteY368" fmla="*/ 781484 h 1682495"/>
                  <a:gd name="connsiteX369" fmla="*/ 5282219 w 8882887"/>
                  <a:gd name="connsiteY369" fmla="*/ 765270 h 1682495"/>
                  <a:gd name="connsiteX370" fmla="*/ 5282219 w 8882887"/>
                  <a:gd name="connsiteY370" fmla="*/ 766892 h 1682495"/>
                  <a:gd name="connsiteX371" fmla="*/ 5282219 w 8882887"/>
                  <a:gd name="connsiteY371" fmla="*/ 778241 h 1682495"/>
                  <a:gd name="connsiteX372" fmla="*/ 5321739 w 8882887"/>
                  <a:gd name="connsiteY372" fmla="*/ 778241 h 1682495"/>
                  <a:gd name="connsiteX373" fmla="*/ 5321739 w 8882887"/>
                  <a:gd name="connsiteY373" fmla="*/ 1160876 h 1682495"/>
                  <a:gd name="connsiteX374" fmla="*/ 5355181 w 8882887"/>
                  <a:gd name="connsiteY374" fmla="*/ 1160876 h 1682495"/>
                  <a:gd name="connsiteX375" fmla="*/ 5355181 w 8882887"/>
                  <a:gd name="connsiteY375" fmla="*/ 1154390 h 1682495"/>
                  <a:gd name="connsiteX376" fmla="*/ 5373421 w 8882887"/>
                  <a:gd name="connsiteY376" fmla="*/ 1154390 h 1682495"/>
                  <a:gd name="connsiteX377" fmla="*/ 5373421 w 8882887"/>
                  <a:gd name="connsiteY377" fmla="*/ 1160876 h 1682495"/>
                  <a:gd name="connsiteX378" fmla="*/ 5409901 w 8882887"/>
                  <a:gd name="connsiteY378" fmla="*/ 1160876 h 1682495"/>
                  <a:gd name="connsiteX379" fmla="*/ 5409901 w 8882887"/>
                  <a:gd name="connsiteY379" fmla="*/ 1141419 h 1682495"/>
                  <a:gd name="connsiteX380" fmla="*/ 5452461 w 8882887"/>
                  <a:gd name="connsiteY380" fmla="*/ 1141419 h 1682495"/>
                  <a:gd name="connsiteX381" fmla="*/ 5470701 w 8882887"/>
                  <a:gd name="connsiteY381" fmla="*/ 1134933 h 1682495"/>
                  <a:gd name="connsiteX382" fmla="*/ 5501103 w 8882887"/>
                  <a:gd name="connsiteY382" fmla="*/ 1141419 h 1682495"/>
                  <a:gd name="connsiteX383" fmla="*/ 5501103 w 8882887"/>
                  <a:gd name="connsiteY383" fmla="*/ 1115478 h 1682495"/>
                  <a:gd name="connsiteX384" fmla="*/ 5513263 w 8882887"/>
                  <a:gd name="connsiteY384" fmla="*/ 1115478 h 1682495"/>
                  <a:gd name="connsiteX385" fmla="*/ 5513263 w 8882887"/>
                  <a:gd name="connsiteY385" fmla="*/ 1096022 h 1682495"/>
                  <a:gd name="connsiteX386" fmla="*/ 5598383 w 8882887"/>
                  <a:gd name="connsiteY386" fmla="*/ 1096022 h 1682495"/>
                  <a:gd name="connsiteX387" fmla="*/ 5598383 w 8882887"/>
                  <a:gd name="connsiteY387" fmla="*/ 1050624 h 1682495"/>
                  <a:gd name="connsiteX388" fmla="*/ 5625743 w 8882887"/>
                  <a:gd name="connsiteY388" fmla="*/ 1050624 h 1682495"/>
                  <a:gd name="connsiteX389" fmla="*/ 5625743 w 8882887"/>
                  <a:gd name="connsiteY389" fmla="*/ 1040897 h 1682495"/>
                  <a:gd name="connsiteX390" fmla="*/ 5643983 w 8882887"/>
                  <a:gd name="connsiteY390" fmla="*/ 1040897 h 1682495"/>
                  <a:gd name="connsiteX391" fmla="*/ 5643983 w 8882887"/>
                  <a:gd name="connsiteY391" fmla="*/ 1050624 h 1682495"/>
                  <a:gd name="connsiteX392" fmla="*/ 5668303 w 8882887"/>
                  <a:gd name="connsiteY392" fmla="*/ 1050624 h 1682495"/>
                  <a:gd name="connsiteX393" fmla="*/ 5668303 w 8882887"/>
                  <a:gd name="connsiteY393" fmla="*/ 1125206 h 1682495"/>
                  <a:gd name="connsiteX394" fmla="*/ 5716945 w 8882887"/>
                  <a:gd name="connsiteY394" fmla="*/ 1125206 h 1682495"/>
                  <a:gd name="connsiteX395" fmla="*/ 5716945 w 8882887"/>
                  <a:gd name="connsiteY395" fmla="*/ 1086294 h 1682495"/>
                  <a:gd name="connsiteX396" fmla="*/ 5774705 w 8882887"/>
                  <a:gd name="connsiteY396" fmla="*/ 1086294 h 1682495"/>
                  <a:gd name="connsiteX397" fmla="*/ 5774705 w 8882887"/>
                  <a:gd name="connsiteY397" fmla="*/ 1040897 h 1682495"/>
                  <a:gd name="connsiteX398" fmla="*/ 5847667 w 8882887"/>
                  <a:gd name="connsiteY398" fmla="*/ 1040897 h 1682495"/>
                  <a:gd name="connsiteX399" fmla="*/ 5847667 w 8882887"/>
                  <a:gd name="connsiteY399" fmla="*/ 1207631 h 1682495"/>
                  <a:gd name="connsiteX400" fmla="*/ 5847667 w 8882887"/>
                  <a:gd name="connsiteY400" fmla="*/ 1228299 h 1682495"/>
                  <a:gd name="connsiteX401" fmla="*/ 5946479 w 8882887"/>
                  <a:gd name="connsiteY401" fmla="*/ 1228299 h 1682495"/>
                  <a:gd name="connsiteX402" fmla="*/ 5946479 w 8882887"/>
                  <a:gd name="connsiteY402" fmla="*/ 1386957 h 1682495"/>
                  <a:gd name="connsiteX403" fmla="*/ 5946479 w 8882887"/>
                  <a:gd name="connsiteY403" fmla="*/ 1421828 h 1682495"/>
                  <a:gd name="connsiteX404" fmla="*/ 5968919 w 8882887"/>
                  <a:gd name="connsiteY404" fmla="*/ 1421828 h 1682495"/>
                  <a:gd name="connsiteX405" fmla="*/ 5968919 w 8882887"/>
                  <a:gd name="connsiteY405" fmla="*/ 1420085 h 1682495"/>
                  <a:gd name="connsiteX406" fmla="*/ 5968919 w 8882887"/>
                  <a:gd name="connsiteY406" fmla="*/ 1407881 h 1682495"/>
                  <a:gd name="connsiteX407" fmla="*/ 6035789 w 8882887"/>
                  <a:gd name="connsiteY407" fmla="*/ 1407881 h 1682495"/>
                  <a:gd name="connsiteX408" fmla="*/ 6035789 w 8882887"/>
                  <a:gd name="connsiteY408" fmla="*/ 1439262 h 1682495"/>
                  <a:gd name="connsiteX409" fmla="*/ 6039131 w 8882887"/>
                  <a:gd name="connsiteY409" fmla="*/ 1441007 h 1682495"/>
                  <a:gd name="connsiteX410" fmla="*/ 6062537 w 8882887"/>
                  <a:gd name="connsiteY410" fmla="*/ 1453211 h 1682495"/>
                  <a:gd name="connsiteX411" fmla="*/ 6062537 w 8882887"/>
                  <a:gd name="connsiteY411" fmla="*/ 1498541 h 1682495"/>
                  <a:gd name="connsiteX412" fmla="*/ 6064627 w 8882887"/>
                  <a:gd name="connsiteY412" fmla="*/ 1499414 h 1682495"/>
                  <a:gd name="connsiteX413" fmla="*/ 6079255 w 8882887"/>
                  <a:gd name="connsiteY413" fmla="*/ 1505516 h 1682495"/>
                  <a:gd name="connsiteX414" fmla="*/ 6079255 w 8882887"/>
                  <a:gd name="connsiteY414" fmla="*/ 1503773 h 1682495"/>
                  <a:gd name="connsiteX415" fmla="*/ 6079255 w 8882887"/>
                  <a:gd name="connsiteY415" fmla="*/ 1491567 h 1682495"/>
                  <a:gd name="connsiteX416" fmla="*/ 6080927 w 8882887"/>
                  <a:gd name="connsiteY416" fmla="*/ 1491567 h 1682495"/>
                  <a:gd name="connsiteX417" fmla="*/ 6092629 w 8882887"/>
                  <a:gd name="connsiteY417" fmla="*/ 1491567 h 1682495"/>
                  <a:gd name="connsiteX418" fmla="*/ 6092629 w 8882887"/>
                  <a:gd name="connsiteY418" fmla="*/ 1490259 h 1682495"/>
                  <a:gd name="connsiteX419" fmla="*/ 6092629 w 8882887"/>
                  <a:gd name="connsiteY419" fmla="*/ 1481106 h 1682495"/>
                  <a:gd name="connsiteX420" fmla="*/ 6090957 w 8882887"/>
                  <a:gd name="connsiteY420" fmla="*/ 1481106 h 1682495"/>
                  <a:gd name="connsiteX421" fmla="*/ 6079255 w 8882887"/>
                  <a:gd name="connsiteY421" fmla="*/ 1481106 h 1682495"/>
                  <a:gd name="connsiteX422" fmla="*/ 6079255 w 8882887"/>
                  <a:gd name="connsiteY422" fmla="*/ 1479363 h 1682495"/>
                  <a:gd name="connsiteX423" fmla="*/ 6079255 w 8882887"/>
                  <a:gd name="connsiteY423" fmla="*/ 1467159 h 1682495"/>
                  <a:gd name="connsiteX424" fmla="*/ 6080927 w 8882887"/>
                  <a:gd name="connsiteY424" fmla="*/ 1467159 h 1682495"/>
                  <a:gd name="connsiteX425" fmla="*/ 6092629 w 8882887"/>
                  <a:gd name="connsiteY425" fmla="*/ 1467159 h 1682495"/>
                  <a:gd name="connsiteX426" fmla="*/ 6092629 w 8882887"/>
                  <a:gd name="connsiteY426" fmla="*/ 1465415 h 1682495"/>
                  <a:gd name="connsiteX427" fmla="*/ 6092629 w 8882887"/>
                  <a:gd name="connsiteY427" fmla="*/ 1453211 h 1682495"/>
                  <a:gd name="connsiteX428" fmla="*/ 6090957 w 8882887"/>
                  <a:gd name="connsiteY428" fmla="*/ 1453211 h 1682495"/>
                  <a:gd name="connsiteX429" fmla="*/ 6079255 w 8882887"/>
                  <a:gd name="connsiteY429" fmla="*/ 1453211 h 1682495"/>
                  <a:gd name="connsiteX430" fmla="*/ 6079255 w 8882887"/>
                  <a:gd name="connsiteY430" fmla="*/ 1451468 h 1682495"/>
                  <a:gd name="connsiteX431" fmla="*/ 6079255 w 8882887"/>
                  <a:gd name="connsiteY431" fmla="*/ 1439262 h 1682495"/>
                  <a:gd name="connsiteX432" fmla="*/ 6080927 w 8882887"/>
                  <a:gd name="connsiteY432" fmla="*/ 1439262 h 1682495"/>
                  <a:gd name="connsiteX433" fmla="*/ 6092629 w 8882887"/>
                  <a:gd name="connsiteY433" fmla="*/ 1439262 h 1682495"/>
                  <a:gd name="connsiteX434" fmla="*/ 6092629 w 8882887"/>
                  <a:gd name="connsiteY434" fmla="*/ 1437956 h 1682495"/>
                  <a:gd name="connsiteX435" fmla="*/ 6092629 w 8882887"/>
                  <a:gd name="connsiteY435" fmla="*/ 1428803 h 1682495"/>
                  <a:gd name="connsiteX436" fmla="*/ 6090957 w 8882887"/>
                  <a:gd name="connsiteY436" fmla="*/ 1428803 h 1682495"/>
                  <a:gd name="connsiteX437" fmla="*/ 6079255 w 8882887"/>
                  <a:gd name="connsiteY437" fmla="*/ 1428803 h 1682495"/>
                  <a:gd name="connsiteX438" fmla="*/ 6079255 w 8882887"/>
                  <a:gd name="connsiteY438" fmla="*/ 1427058 h 1682495"/>
                  <a:gd name="connsiteX439" fmla="*/ 6079255 w 8882887"/>
                  <a:gd name="connsiteY439" fmla="*/ 1414854 h 1682495"/>
                  <a:gd name="connsiteX440" fmla="*/ 6080927 w 8882887"/>
                  <a:gd name="connsiteY440" fmla="*/ 1414854 h 1682495"/>
                  <a:gd name="connsiteX441" fmla="*/ 6092629 w 8882887"/>
                  <a:gd name="connsiteY441" fmla="*/ 1414854 h 1682495"/>
                  <a:gd name="connsiteX442" fmla="*/ 6092629 w 8882887"/>
                  <a:gd name="connsiteY442" fmla="*/ 1413111 h 1682495"/>
                  <a:gd name="connsiteX443" fmla="*/ 6092629 w 8882887"/>
                  <a:gd name="connsiteY443" fmla="*/ 1400906 h 1682495"/>
                  <a:gd name="connsiteX444" fmla="*/ 6090957 w 8882887"/>
                  <a:gd name="connsiteY444" fmla="*/ 1400906 h 1682495"/>
                  <a:gd name="connsiteX445" fmla="*/ 6079255 w 8882887"/>
                  <a:gd name="connsiteY445" fmla="*/ 1400906 h 1682495"/>
                  <a:gd name="connsiteX446" fmla="*/ 6079255 w 8882887"/>
                  <a:gd name="connsiteY446" fmla="*/ 1399599 h 1682495"/>
                  <a:gd name="connsiteX447" fmla="*/ 6079255 w 8882887"/>
                  <a:gd name="connsiteY447" fmla="*/ 1390445 h 1682495"/>
                  <a:gd name="connsiteX448" fmla="*/ 6080927 w 8882887"/>
                  <a:gd name="connsiteY448" fmla="*/ 1390445 h 1682495"/>
                  <a:gd name="connsiteX449" fmla="*/ 6092629 w 8882887"/>
                  <a:gd name="connsiteY449" fmla="*/ 1390445 h 1682495"/>
                  <a:gd name="connsiteX450" fmla="*/ 6092629 w 8882887"/>
                  <a:gd name="connsiteY450" fmla="*/ 1388702 h 1682495"/>
                  <a:gd name="connsiteX451" fmla="*/ 6092629 w 8882887"/>
                  <a:gd name="connsiteY451" fmla="*/ 1376498 h 1682495"/>
                  <a:gd name="connsiteX452" fmla="*/ 6090957 w 8882887"/>
                  <a:gd name="connsiteY452" fmla="*/ 1376498 h 1682495"/>
                  <a:gd name="connsiteX453" fmla="*/ 6079255 w 8882887"/>
                  <a:gd name="connsiteY453" fmla="*/ 1376498 h 1682495"/>
                  <a:gd name="connsiteX454" fmla="*/ 6079255 w 8882887"/>
                  <a:gd name="connsiteY454" fmla="*/ 1374755 h 1682495"/>
                  <a:gd name="connsiteX455" fmla="*/ 6079255 w 8882887"/>
                  <a:gd name="connsiteY455" fmla="*/ 1362549 h 1682495"/>
                  <a:gd name="connsiteX456" fmla="*/ 6080927 w 8882887"/>
                  <a:gd name="connsiteY456" fmla="*/ 1362549 h 1682495"/>
                  <a:gd name="connsiteX457" fmla="*/ 6092629 w 8882887"/>
                  <a:gd name="connsiteY457" fmla="*/ 1362549 h 1682495"/>
                  <a:gd name="connsiteX458" fmla="*/ 6092629 w 8882887"/>
                  <a:gd name="connsiteY458" fmla="*/ 1360806 h 1682495"/>
                  <a:gd name="connsiteX459" fmla="*/ 6092629 w 8882887"/>
                  <a:gd name="connsiteY459" fmla="*/ 1348602 h 1682495"/>
                  <a:gd name="connsiteX460" fmla="*/ 6090957 w 8882887"/>
                  <a:gd name="connsiteY460" fmla="*/ 1348602 h 1682495"/>
                  <a:gd name="connsiteX461" fmla="*/ 6079255 w 8882887"/>
                  <a:gd name="connsiteY461" fmla="*/ 1348602 h 1682495"/>
                  <a:gd name="connsiteX462" fmla="*/ 6079255 w 8882887"/>
                  <a:gd name="connsiteY462" fmla="*/ 1347294 h 1682495"/>
                  <a:gd name="connsiteX463" fmla="*/ 6079255 w 8882887"/>
                  <a:gd name="connsiteY463" fmla="*/ 1338141 h 1682495"/>
                  <a:gd name="connsiteX464" fmla="*/ 6080927 w 8882887"/>
                  <a:gd name="connsiteY464" fmla="*/ 1338141 h 1682495"/>
                  <a:gd name="connsiteX465" fmla="*/ 6092629 w 8882887"/>
                  <a:gd name="connsiteY465" fmla="*/ 1338141 h 1682495"/>
                  <a:gd name="connsiteX466" fmla="*/ 6092629 w 8882887"/>
                  <a:gd name="connsiteY466" fmla="*/ 1336397 h 1682495"/>
                  <a:gd name="connsiteX467" fmla="*/ 6092629 w 8882887"/>
                  <a:gd name="connsiteY467" fmla="*/ 1324193 h 1682495"/>
                  <a:gd name="connsiteX468" fmla="*/ 6090957 w 8882887"/>
                  <a:gd name="connsiteY468" fmla="*/ 1324193 h 1682495"/>
                  <a:gd name="connsiteX469" fmla="*/ 6079255 w 8882887"/>
                  <a:gd name="connsiteY469" fmla="*/ 1324193 h 1682495"/>
                  <a:gd name="connsiteX470" fmla="*/ 6079255 w 8882887"/>
                  <a:gd name="connsiteY470" fmla="*/ 1322450 h 1682495"/>
                  <a:gd name="connsiteX471" fmla="*/ 6079255 w 8882887"/>
                  <a:gd name="connsiteY471" fmla="*/ 1310244 h 1682495"/>
                  <a:gd name="connsiteX472" fmla="*/ 6080927 w 8882887"/>
                  <a:gd name="connsiteY472" fmla="*/ 1310244 h 1682495"/>
                  <a:gd name="connsiteX473" fmla="*/ 6092629 w 8882887"/>
                  <a:gd name="connsiteY473" fmla="*/ 1310244 h 1682495"/>
                  <a:gd name="connsiteX474" fmla="*/ 6092629 w 8882887"/>
                  <a:gd name="connsiteY474" fmla="*/ 1308938 h 1682495"/>
                  <a:gd name="connsiteX475" fmla="*/ 6092629 w 8882887"/>
                  <a:gd name="connsiteY475" fmla="*/ 1299785 h 1682495"/>
                  <a:gd name="connsiteX476" fmla="*/ 6090957 w 8882887"/>
                  <a:gd name="connsiteY476" fmla="*/ 1299785 h 1682495"/>
                  <a:gd name="connsiteX477" fmla="*/ 6079255 w 8882887"/>
                  <a:gd name="connsiteY477" fmla="*/ 1299785 h 1682495"/>
                  <a:gd name="connsiteX478" fmla="*/ 6079255 w 8882887"/>
                  <a:gd name="connsiteY478" fmla="*/ 1298040 h 1682495"/>
                  <a:gd name="connsiteX479" fmla="*/ 6079255 w 8882887"/>
                  <a:gd name="connsiteY479" fmla="*/ 1285836 h 1682495"/>
                  <a:gd name="connsiteX480" fmla="*/ 6080927 w 8882887"/>
                  <a:gd name="connsiteY480" fmla="*/ 1285836 h 1682495"/>
                  <a:gd name="connsiteX481" fmla="*/ 6092629 w 8882887"/>
                  <a:gd name="connsiteY481" fmla="*/ 1285836 h 1682495"/>
                  <a:gd name="connsiteX482" fmla="*/ 6092629 w 8882887"/>
                  <a:gd name="connsiteY482" fmla="*/ 1284093 h 1682495"/>
                  <a:gd name="connsiteX483" fmla="*/ 6092629 w 8882887"/>
                  <a:gd name="connsiteY483" fmla="*/ 1271888 h 1682495"/>
                  <a:gd name="connsiteX484" fmla="*/ 6090957 w 8882887"/>
                  <a:gd name="connsiteY484" fmla="*/ 1271888 h 1682495"/>
                  <a:gd name="connsiteX485" fmla="*/ 6079255 w 8882887"/>
                  <a:gd name="connsiteY485" fmla="*/ 1271888 h 1682495"/>
                  <a:gd name="connsiteX486" fmla="*/ 6079255 w 8882887"/>
                  <a:gd name="connsiteY486" fmla="*/ 1270145 h 1682495"/>
                  <a:gd name="connsiteX487" fmla="*/ 6079255 w 8882887"/>
                  <a:gd name="connsiteY487" fmla="*/ 1257941 h 1682495"/>
                  <a:gd name="connsiteX488" fmla="*/ 6080927 w 8882887"/>
                  <a:gd name="connsiteY488" fmla="*/ 1257941 h 1682495"/>
                  <a:gd name="connsiteX489" fmla="*/ 6092629 w 8882887"/>
                  <a:gd name="connsiteY489" fmla="*/ 1257941 h 1682495"/>
                  <a:gd name="connsiteX490" fmla="*/ 6092629 w 8882887"/>
                  <a:gd name="connsiteY490" fmla="*/ 1256633 h 1682495"/>
                  <a:gd name="connsiteX491" fmla="*/ 6092629 w 8882887"/>
                  <a:gd name="connsiteY491" fmla="*/ 1247480 h 1682495"/>
                  <a:gd name="connsiteX492" fmla="*/ 6090957 w 8882887"/>
                  <a:gd name="connsiteY492" fmla="*/ 1247480 h 1682495"/>
                  <a:gd name="connsiteX493" fmla="*/ 6079255 w 8882887"/>
                  <a:gd name="connsiteY493" fmla="*/ 1247480 h 1682495"/>
                  <a:gd name="connsiteX494" fmla="*/ 6079255 w 8882887"/>
                  <a:gd name="connsiteY494" fmla="*/ 1245737 h 1682495"/>
                  <a:gd name="connsiteX495" fmla="*/ 6079255 w 8882887"/>
                  <a:gd name="connsiteY495" fmla="*/ 1233531 h 1682495"/>
                  <a:gd name="connsiteX496" fmla="*/ 6080927 w 8882887"/>
                  <a:gd name="connsiteY496" fmla="*/ 1233531 h 1682495"/>
                  <a:gd name="connsiteX497" fmla="*/ 6092629 w 8882887"/>
                  <a:gd name="connsiteY497" fmla="*/ 1233531 h 1682495"/>
                  <a:gd name="connsiteX498" fmla="*/ 6092629 w 8882887"/>
                  <a:gd name="connsiteY498" fmla="*/ 1231788 h 1682495"/>
                  <a:gd name="connsiteX499" fmla="*/ 6092629 w 8882887"/>
                  <a:gd name="connsiteY499" fmla="*/ 1219584 h 1682495"/>
                  <a:gd name="connsiteX500" fmla="*/ 6090957 w 8882887"/>
                  <a:gd name="connsiteY500" fmla="*/ 1219584 h 1682495"/>
                  <a:gd name="connsiteX501" fmla="*/ 6079255 w 8882887"/>
                  <a:gd name="connsiteY501" fmla="*/ 1219584 h 1682495"/>
                  <a:gd name="connsiteX502" fmla="*/ 6079255 w 8882887"/>
                  <a:gd name="connsiteY502" fmla="*/ 1217840 h 1682495"/>
                  <a:gd name="connsiteX503" fmla="*/ 6079255 w 8882887"/>
                  <a:gd name="connsiteY503" fmla="*/ 1205636 h 1682495"/>
                  <a:gd name="connsiteX504" fmla="*/ 6080927 w 8882887"/>
                  <a:gd name="connsiteY504" fmla="*/ 1205636 h 1682495"/>
                  <a:gd name="connsiteX505" fmla="*/ 6092629 w 8882887"/>
                  <a:gd name="connsiteY505" fmla="*/ 1205636 h 1682495"/>
                  <a:gd name="connsiteX506" fmla="*/ 6092629 w 8882887"/>
                  <a:gd name="connsiteY506" fmla="*/ 1204328 h 1682495"/>
                  <a:gd name="connsiteX507" fmla="*/ 6092629 w 8882887"/>
                  <a:gd name="connsiteY507" fmla="*/ 1195175 h 1682495"/>
                  <a:gd name="connsiteX508" fmla="*/ 6090957 w 8882887"/>
                  <a:gd name="connsiteY508" fmla="*/ 1195175 h 1682495"/>
                  <a:gd name="connsiteX509" fmla="*/ 6079255 w 8882887"/>
                  <a:gd name="connsiteY509" fmla="*/ 1195175 h 1682495"/>
                  <a:gd name="connsiteX510" fmla="*/ 6079255 w 8882887"/>
                  <a:gd name="connsiteY510" fmla="*/ 1193432 h 1682495"/>
                  <a:gd name="connsiteX511" fmla="*/ 6079255 w 8882887"/>
                  <a:gd name="connsiteY511" fmla="*/ 1181226 h 1682495"/>
                  <a:gd name="connsiteX512" fmla="*/ 6080927 w 8882887"/>
                  <a:gd name="connsiteY512" fmla="*/ 1181226 h 1682495"/>
                  <a:gd name="connsiteX513" fmla="*/ 6092629 w 8882887"/>
                  <a:gd name="connsiteY513" fmla="*/ 1181226 h 1682495"/>
                  <a:gd name="connsiteX514" fmla="*/ 6090957 w 8882887"/>
                  <a:gd name="connsiteY514" fmla="*/ 1178612 h 1682495"/>
                  <a:gd name="connsiteX515" fmla="*/ 6079255 w 8882887"/>
                  <a:gd name="connsiteY515" fmla="*/ 1160306 h 1682495"/>
                  <a:gd name="connsiteX516" fmla="*/ 6079255 w 8882887"/>
                  <a:gd name="connsiteY516" fmla="*/ 1104513 h 1682495"/>
                  <a:gd name="connsiteX517" fmla="*/ 6303271 w 8882887"/>
                  <a:gd name="connsiteY517" fmla="*/ 1104513 h 1682495"/>
                  <a:gd name="connsiteX518" fmla="*/ 6323331 w 8882887"/>
                  <a:gd name="connsiteY518" fmla="*/ 1135896 h 1682495"/>
                  <a:gd name="connsiteX519" fmla="*/ 6323331 w 8882887"/>
                  <a:gd name="connsiteY519" fmla="*/ 1205636 h 1682495"/>
                  <a:gd name="connsiteX520" fmla="*/ 6321659 w 8882887"/>
                  <a:gd name="connsiteY520" fmla="*/ 1205636 h 1682495"/>
                  <a:gd name="connsiteX521" fmla="*/ 6309957 w 8882887"/>
                  <a:gd name="connsiteY521" fmla="*/ 1205636 h 1682495"/>
                  <a:gd name="connsiteX522" fmla="*/ 6309957 w 8882887"/>
                  <a:gd name="connsiteY522" fmla="*/ 1207379 h 1682495"/>
                  <a:gd name="connsiteX523" fmla="*/ 6309957 w 8882887"/>
                  <a:gd name="connsiteY523" fmla="*/ 1219584 h 1682495"/>
                  <a:gd name="connsiteX524" fmla="*/ 6311629 w 8882887"/>
                  <a:gd name="connsiteY524" fmla="*/ 1219584 h 1682495"/>
                  <a:gd name="connsiteX525" fmla="*/ 6323331 w 8882887"/>
                  <a:gd name="connsiteY525" fmla="*/ 1219584 h 1682495"/>
                  <a:gd name="connsiteX526" fmla="*/ 6323331 w 8882887"/>
                  <a:gd name="connsiteY526" fmla="*/ 1221327 h 1682495"/>
                  <a:gd name="connsiteX527" fmla="*/ 6323331 w 8882887"/>
                  <a:gd name="connsiteY527" fmla="*/ 1233531 h 1682495"/>
                  <a:gd name="connsiteX528" fmla="*/ 6321659 w 8882887"/>
                  <a:gd name="connsiteY528" fmla="*/ 1233531 h 1682495"/>
                  <a:gd name="connsiteX529" fmla="*/ 6309957 w 8882887"/>
                  <a:gd name="connsiteY529" fmla="*/ 1233531 h 1682495"/>
                  <a:gd name="connsiteX530" fmla="*/ 6309957 w 8882887"/>
                  <a:gd name="connsiteY530" fmla="*/ 1235274 h 1682495"/>
                  <a:gd name="connsiteX531" fmla="*/ 6309957 w 8882887"/>
                  <a:gd name="connsiteY531" fmla="*/ 1247480 h 1682495"/>
                  <a:gd name="connsiteX532" fmla="*/ 6311629 w 8882887"/>
                  <a:gd name="connsiteY532" fmla="*/ 1247480 h 1682495"/>
                  <a:gd name="connsiteX533" fmla="*/ 6323331 w 8882887"/>
                  <a:gd name="connsiteY533" fmla="*/ 1247480 h 1682495"/>
                  <a:gd name="connsiteX534" fmla="*/ 6323331 w 8882887"/>
                  <a:gd name="connsiteY534" fmla="*/ 1248788 h 1682495"/>
                  <a:gd name="connsiteX535" fmla="*/ 6323331 w 8882887"/>
                  <a:gd name="connsiteY535" fmla="*/ 1257941 h 1682495"/>
                  <a:gd name="connsiteX536" fmla="*/ 6321659 w 8882887"/>
                  <a:gd name="connsiteY536" fmla="*/ 1257941 h 1682495"/>
                  <a:gd name="connsiteX537" fmla="*/ 6309957 w 8882887"/>
                  <a:gd name="connsiteY537" fmla="*/ 1257941 h 1682495"/>
                  <a:gd name="connsiteX538" fmla="*/ 6309957 w 8882887"/>
                  <a:gd name="connsiteY538" fmla="*/ 1259684 h 1682495"/>
                  <a:gd name="connsiteX539" fmla="*/ 6309957 w 8882887"/>
                  <a:gd name="connsiteY539" fmla="*/ 1271888 h 1682495"/>
                  <a:gd name="connsiteX540" fmla="*/ 6311629 w 8882887"/>
                  <a:gd name="connsiteY540" fmla="*/ 1271888 h 1682495"/>
                  <a:gd name="connsiteX541" fmla="*/ 6323331 w 8882887"/>
                  <a:gd name="connsiteY541" fmla="*/ 1271888 h 1682495"/>
                  <a:gd name="connsiteX542" fmla="*/ 6323331 w 8882887"/>
                  <a:gd name="connsiteY542" fmla="*/ 1273632 h 1682495"/>
                  <a:gd name="connsiteX543" fmla="*/ 6323331 w 8882887"/>
                  <a:gd name="connsiteY543" fmla="*/ 1285836 h 1682495"/>
                  <a:gd name="connsiteX544" fmla="*/ 6321659 w 8882887"/>
                  <a:gd name="connsiteY544" fmla="*/ 1285836 h 1682495"/>
                  <a:gd name="connsiteX545" fmla="*/ 6309957 w 8882887"/>
                  <a:gd name="connsiteY545" fmla="*/ 1285836 h 1682495"/>
                  <a:gd name="connsiteX546" fmla="*/ 6309957 w 8882887"/>
                  <a:gd name="connsiteY546" fmla="*/ 1287579 h 1682495"/>
                  <a:gd name="connsiteX547" fmla="*/ 6309957 w 8882887"/>
                  <a:gd name="connsiteY547" fmla="*/ 1299785 h 1682495"/>
                  <a:gd name="connsiteX548" fmla="*/ 6311629 w 8882887"/>
                  <a:gd name="connsiteY548" fmla="*/ 1299785 h 1682495"/>
                  <a:gd name="connsiteX549" fmla="*/ 6323331 w 8882887"/>
                  <a:gd name="connsiteY549" fmla="*/ 1299785 h 1682495"/>
                  <a:gd name="connsiteX550" fmla="*/ 6323331 w 8882887"/>
                  <a:gd name="connsiteY550" fmla="*/ 1301091 h 1682495"/>
                  <a:gd name="connsiteX551" fmla="*/ 6323331 w 8882887"/>
                  <a:gd name="connsiteY551" fmla="*/ 1310244 h 1682495"/>
                  <a:gd name="connsiteX552" fmla="*/ 6321659 w 8882887"/>
                  <a:gd name="connsiteY552" fmla="*/ 1310244 h 1682495"/>
                  <a:gd name="connsiteX553" fmla="*/ 6309957 w 8882887"/>
                  <a:gd name="connsiteY553" fmla="*/ 1310244 h 1682495"/>
                  <a:gd name="connsiteX554" fmla="*/ 6309957 w 8882887"/>
                  <a:gd name="connsiteY554" fmla="*/ 1311989 h 1682495"/>
                  <a:gd name="connsiteX555" fmla="*/ 6309957 w 8882887"/>
                  <a:gd name="connsiteY555" fmla="*/ 1324193 h 1682495"/>
                  <a:gd name="connsiteX556" fmla="*/ 6311629 w 8882887"/>
                  <a:gd name="connsiteY556" fmla="*/ 1324193 h 1682495"/>
                  <a:gd name="connsiteX557" fmla="*/ 6323331 w 8882887"/>
                  <a:gd name="connsiteY557" fmla="*/ 1324193 h 1682495"/>
                  <a:gd name="connsiteX558" fmla="*/ 6323331 w 8882887"/>
                  <a:gd name="connsiteY558" fmla="*/ 1325936 h 1682495"/>
                  <a:gd name="connsiteX559" fmla="*/ 6323331 w 8882887"/>
                  <a:gd name="connsiteY559" fmla="*/ 1338141 h 1682495"/>
                  <a:gd name="connsiteX560" fmla="*/ 6321659 w 8882887"/>
                  <a:gd name="connsiteY560" fmla="*/ 1338141 h 1682495"/>
                  <a:gd name="connsiteX561" fmla="*/ 6309957 w 8882887"/>
                  <a:gd name="connsiteY561" fmla="*/ 1338141 h 1682495"/>
                  <a:gd name="connsiteX562" fmla="*/ 6309957 w 8882887"/>
                  <a:gd name="connsiteY562" fmla="*/ 1339448 h 1682495"/>
                  <a:gd name="connsiteX563" fmla="*/ 6309957 w 8882887"/>
                  <a:gd name="connsiteY563" fmla="*/ 1348602 h 1682495"/>
                  <a:gd name="connsiteX564" fmla="*/ 6311629 w 8882887"/>
                  <a:gd name="connsiteY564" fmla="*/ 1348602 h 1682495"/>
                  <a:gd name="connsiteX565" fmla="*/ 6323331 w 8882887"/>
                  <a:gd name="connsiteY565" fmla="*/ 1348602 h 1682495"/>
                  <a:gd name="connsiteX566" fmla="*/ 6323331 w 8882887"/>
                  <a:gd name="connsiteY566" fmla="*/ 1350345 h 1682495"/>
                  <a:gd name="connsiteX567" fmla="*/ 6323331 w 8882887"/>
                  <a:gd name="connsiteY567" fmla="*/ 1362549 h 1682495"/>
                  <a:gd name="connsiteX568" fmla="*/ 6321659 w 8882887"/>
                  <a:gd name="connsiteY568" fmla="*/ 1362549 h 1682495"/>
                  <a:gd name="connsiteX569" fmla="*/ 6309957 w 8882887"/>
                  <a:gd name="connsiteY569" fmla="*/ 1362549 h 1682495"/>
                  <a:gd name="connsiteX570" fmla="*/ 6309957 w 8882887"/>
                  <a:gd name="connsiteY570" fmla="*/ 1364292 h 1682495"/>
                  <a:gd name="connsiteX571" fmla="*/ 6309957 w 8882887"/>
                  <a:gd name="connsiteY571" fmla="*/ 1376498 h 1682495"/>
                  <a:gd name="connsiteX572" fmla="*/ 6311629 w 8882887"/>
                  <a:gd name="connsiteY572" fmla="*/ 1376498 h 1682495"/>
                  <a:gd name="connsiteX573" fmla="*/ 6323331 w 8882887"/>
                  <a:gd name="connsiteY573" fmla="*/ 1376498 h 1682495"/>
                  <a:gd name="connsiteX574" fmla="*/ 6323331 w 8882887"/>
                  <a:gd name="connsiteY574" fmla="*/ 1378241 h 1682495"/>
                  <a:gd name="connsiteX575" fmla="*/ 6323331 w 8882887"/>
                  <a:gd name="connsiteY575" fmla="*/ 1390445 h 1682495"/>
                  <a:gd name="connsiteX576" fmla="*/ 6321659 w 8882887"/>
                  <a:gd name="connsiteY576" fmla="*/ 1390445 h 1682495"/>
                  <a:gd name="connsiteX577" fmla="*/ 6309957 w 8882887"/>
                  <a:gd name="connsiteY577" fmla="*/ 1390445 h 1682495"/>
                  <a:gd name="connsiteX578" fmla="*/ 6309957 w 8882887"/>
                  <a:gd name="connsiteY578" fmla="*/ 1391753 h 1682495"/>
                  <a:gd name="connsiteX579" fmla="*/ 6309957 w 8882887"/>
                  <a:gd name="connsiteY579" fmla="*/ 1400906 h 1682495"/>
                  <a:gd name="connsiteX580" fmla="*/ 6311629 w 8882887"/>
                  <a:gd name="connsiteY580" fmla="*/ 1400906 h 1682495"/>
                  <a:gd name="connsiteX581" fmla="*/ 6323331 w 8882887"/>
                  <a:gd name="connsiteY581" fmla="*/ 1400906 h 1682495"/>
                  <a:gd name="connsiteX582" fmla="*/ 6323331 w 8882887"/>
                  <a:gd name="connsiteY582" fmla="*/ 1402650 h 1682495"/>
                  <a:gd name="connsiteX583" fmla="*/ 6323331 w 8882887"/>
                  <a:gd name="connsiteY583" fmla="*/ 1414854 h 1682495"/>
                  <a:gd name="connsiteX584" fmla="*/ 6321659 w 8882887"/>
                  <a:gd name="connsiteY584" fmla="*/ 1414854 h 1682495"/>
                  <a:gd name="connsiteX585" fmla="*/ 6309957 w 8882887"/>
                  <a:gd name="connsiteY585" fmla="*/ 1414854 h 1682495"/>
                  <a:gd name="connsiteX586" fmla="*/ 6309957 w 8882887"/>
                  <a:gd name="connsiteY586" fmla="*/ 1416597 h 1682495"/>
                  <a:gd name="connsiteX587" fmla="*/ 6309957 w 8882887"/>
                  <a:gd name="connsiteY587" fmla="*/ 1428803 h 1682495"/>
                  <a:gd name="connsiteX588" fmla="*/ 6311629 w 8882887"/>
                  <a:gd name="connsiteY588" fmla="*/ 1428803 h 1682495"/>
                  <a:gd name="connsiteX589" fmla="*/ 6323331 w 8882887"/>
                  <a:gd name="connsiteY589" fmla="*/ 1428803 h 1682495"/>
                  <a:gd name="connsiteX590" fmla="*/ 6323331 w 8882887"/>
                  <a:gd name="connsiteY590" fmla="*/ 1430109 h 1682495"/>
                  <a:gd name="connsiteX591" fmla="*/ 6323331 w 8882887"/>
                  <a:gd name="connsiteY591" fmla="*/ 1439262 h 1682495"/>
                  <a:gd name="connsiteX592" fmla="*/ 6321659 w 8882887"/>
                  <a:gd name="connsiteY592" fmla="*/ 1439262 h 1682495"/>
                  <a:gd name="connsiteX593" fmla="*/ 6309957 w 8882887"/>
                  <a:gd name="connsiteY593" fmla="*/ 1439262 h 1682495"/>
                  <a:gd name="connsiteX594" fmla="*/ 6309957 w 8882887"/>
                  <a:gd name="connsiteY594" fmla="*/ 1441007 h 1682495"/>
                  <a:gd name="connsiteX595" fmla="*/ 6309957 w 8882887"/>
                  <a:gd name="connsiteY595" fmla="*/ 1453211 h 1682495"/>
                  <a:gd name="connsiteX596" fmla="*/ 6311629 w 8882887"/>
                  <a:gd name="connsiteY596" fmla="*/ 1453211 h 1682495"/>
                  <a:gd name="connsiteX597" fmla="*/ 6323331 w 8882887"/>
                  <a:gd name="connsiteY597" fmla="*/ 1453211 h 1682495"/>
                  <a:gd name="connsiteX598" fmla="*/ 6323331 w 8882887"/>
                  <a:gd name="connsiteY598" fmla="*/ 1454954 h 1682495"/>
                  <a:gd name="connsiteX599" fmla="*/ 6323331 w 8882887"/>
                  <a:gd name="connsiteY599" fmla="*/ 1467159 h 1682495"/>
                  <a:gd name="connsiteX600" fmla="*/ 6321659 w 8882887"/>
                  <a:gd name="connsiteY600" fmla="*/ 1467159 h 1682495"/>
                  <a:gd name="connsiteX601" fmla="*/ 6309957 w 8882887"/>
                  <a:gd name="connsiteY601" fmla="*/ 1467159 h 1682495"/>
                  <a:gd name="connsiteX602" fmla="*/ 6309957 w 8882887"/>
                  <a:gd name="connsiteY602" fmla="*/ 1468902 h 1682495"/>
                  <a:gd name="connsiteX603" fmla="*/ 6309957 w 8882887"/>
                  <a:gd name="connsiteY603" fmla="*/ 1481106 h 1682495"/>
                  <a:gd name="connsiteX604" fmla="*/ 6311629 w 8882887"/>
                  <a:gd name="connsiteY604" fmla="*/ 1481106 h 1682495"/>
                  <a:gd name="connsiteX605" fmla="*/ 6323331 w 8882887"/>
                  <a:gd name="connsiteY605" fmla="*/ 1481106 h 1682495"/>
                  <a:gd name="connsiteX606" fmla="*/ 6323331 w 8882887"/>
                  <a:gd name="connsiteY606" fmla="*/ 1482414 h 1682495"/>
                  <a:gd name="connsiteX607" fmla="*/ 6323331 w 8882887"/>
                  <a:gd name="connsiteY607" fmla="*/ 1491567 h 1682495"/>
                  <a:gd name="connsiteX608" fmla="*/ 6321659 w 8882887"/>
                  <a:gd name="connsiteY608" fmla="*/ 1491567 h 1682495"/>
                  <a:gd name="connsiteX609" fmla="*/ 6309957 w 8882887"/>
                  <a:gd name="connsiteY609" fmla="*/ 1491567 h 1682495"/>
                  <a:gd name="connsiteX610" fmla="*/ 6309957 w 8882887"/>
                  <a:gd name="connsiteY610" fmla="*/ 1493310 h 1682495"/>
                  <a:gd name="connsiteX611" fmla="*/ 6309957 w 8882887"/>
                  <a:gd name="connsiteY611" fmla="*/ 1505516 h 1682495"/>
                  <a:gd name="connsiteX612" fmla="*/ 6346735 w 8882887"/>
                  <a:gd name="connsiteY612" fmla="*/ 1536899 h 1682495"/>
                  <a:gd name="connsiteX613" fmla="*/ 6345065 w 8882887"/>
                  <a:gd name="connsiteY613" fmla="*/ 1543872 h 1682495"/>
                  <a:gd name="connsiteX614" fmla="*/ 6333361 w 8882887"/>
                  <a:gd name="connsiteY614" fmla="*/ 1543872 h 1682495"/>
                  <a:gd name="connsiteX615" fmla="*/ 6333361 w 8882887"/>
                  <a:gd name="connsiteY615" fmla="*/ 1582229 h 1682495"/>
                  <a:gd name="connsiteX616" fmla="*/ 6335035 w 8882887"/>
                  <a:gd name="connsiteY616" fmla="*/ 1582229 h 1682495"/>
                  <a:gd name="connsiteX617" fmla="*/ 6346735 w 8882887"/>
                  <a:gd name="connsiteY617" fmla="*/ 1582229 h 1682495"/>
                  <a:gd name="connsiteX618" fmla="*/ 6346735 w 8882887"/>
                  <a:gd name="connsiteY618" fmla="*/ 1580049 h 1682495"/>
                  <a:gd name="connsiteX619" fmla="*/ 6346735 w 8882887"/>
                  <a:gd name="connsiteY619" fmla="*/ 1564794 h 1682495"/>
                  <a:gd name="connsiteX620" fmla="*/ 6348407 w 8882887"/>
                  <a:gd name="connsiteY620" fmla="*/ 1563923 h 1682495"/>
                  <a:gd name="connsiteX621" fmla="*/ 6360109 w 8882887"/>
                  <a:gd name="connsiteY621" fmla="*/ 1557821 h 1682495"/>
                  <a:gd name="connsiteX622" fmla="*/ 6363035 w 8882887"/>
                  <a:gd name="connsiteY622" fmla="*/ 1557821 h 1682495"/>
                  <a:gd name="connsiteX623" fmla="*/ 6383515 w 8882887"/>
                  <a:gd name="connsiteY623" fmla="*/ 1557821 h 1682495"/>
                  <a:gd name="connsiteX624" fmla="*/ 6383515 w 8882887"/>
                  <a:gd name="connsiteY624" fmla="*/ 1559564 h 1682495"/>
                  <a:gd name="connsiteX625" fmla="*/ 6383515 w 8882887"/>
                  <a:gd name="connsiteY625" fmla="*/ 1571768 h 1682495"/>
                  <a:gd name="connsiteX626" fmla="*/ 6386023 w 8882887"/>
                  <a:gd name="connsiteY626" fmla="*/ 1571768 h 1682495"/>
                  <a:gd name="connsiteX627" fmla="*/ 6403577 w 8882887"/>
                  <a:gd name="connsiteY627" fmla="*/ 1571768 h 1682495"/>
                  <a:gd name="connsiteX628" fmla="*/ 6405247 w 8882887"/>
                  <a:gd name="connsiteY628" fmla="*/ 1578741 h 1682495"/>
                  <a:gd name="connsiteX629" fmla="*/ 6416951 w 8882887"/>
                  <a:gd name="connsiteY629" fmla="*/ 1578741 h 1682495"/>
                  <a:gd name="connsiteX630" fmla="*/ 6453729 w 8882887"/>
                  <a:gd name="connsiteY630" fmla="*/ 1627559 h 1682495"/>
                  <a:gd name="connsiteX631" fmla="*/ 6453729 w 8882887"/>
                  <a:gd name="connsiteY631" fmla="*/ 1679864 h 1682495"/>
                  <a:gd name="connsiteX632" fmla="*/ 6455399 w 8882887"/>
                  <a:gd name="connsiteY632" fmla="*/ 1679864 h 1682495"/>
                  <a:gd name="connsiteX633" fmla="*/ 6467103 w 8882887"/>
                  <a:gd name="connsiteY633" fmla="*/ 1679864 h 1682495"/>
                  <a:gd name="connsiteX634" fmla="*/ 6467103 w 8882887"/>
                  <a:gd name="connsiteY634" fmla="*/ 1676813 h 1682495"/>
                  <a:gd name="connsiteX635" fmla="*/ 6467103 w 8882887"/>
                  <a:gd name="connsiteY635" fmla="*/ 1655456 h 1682495"/>
                  <a:gd name="connsiteX636" fmla="*/ 6468357 w 8882887"/>
                  <a:gd name="connsiteY636" fmla="*/ 1655456 h 1682495"/>
                  <a:gd name="connsiteX637" fmla="*/ 6477133 w 8882887"/>
                  <a:gd name="connsiteY637" fmla="*/ 1655456 h 1682495"/>
                  <a:gd name="connsiteX638" fmla="*/ 6477133 w 8882887"/>
                  <a:gd name="connsiteY638" fmla="*/ 1657199 h 1682495"/>
                  <a:gd name="connsiteX639" fmla="*/ 6477133 w 8882887"/>
                  <a:gd name="connsiteY639" fmla="*/ 1669403 h 1682495"/>
                  <a:gd name="connsiteX640" fmla="*/ 6490507 w 8882887"/>
                  <a:gd name="connsiteY640" fmla="*/ 1596177 h 1682495"/>
                  <a:gd name="connsiteX641" fmla="*/ 6547347 w 8882887"/>
                  <a:gd name="connsiteY641" fmla="*/ 1596177 h 1682495"/>
                  <a:gd name="connsiteX642" fmla="*/ 6547347 w 8882887"/>
                  <a:gd name="connsiteY642" fmla="*/ 1484594 h 1682495"/>
                  <a:gd name="connsiteX643" fmla="*/ 6600843 w 8882887"/>
                  <a:gd name="connsiteY643" fmla="*/ 1484594 h 1682495"/>
                  <a:gd name="connsiteX644" fmla="*/ 6600843 w 8882887"/>
                  <a:gd name="connsiteY644" fmla="*/ 1483286 h 1682495"/>
                  <a:gd name="connsiteX645" fmla="*/ 6600843 w 8882887"/>
                  <a:gd name="connsiteY645" fmla="*/ 1474133 h 1682495"/>
                  <a:gd name="connsiteX646" fmla="*/ 6634279 w 8882887"/>
                  <a:gd name="connsiteY646" fmla="*/ 1474133 h 1682495"/>
                  <a:gd name="connsiteX647" fmla="*/ 6634279 w 8882887"/>
                  <a:gd name="connsiteY647" fmla="*/ 1414854 h 1682495"/>
                  <a:gd name="connsiteX648" fmla="*/ 6627591 w 8882887"/>
                  <a:gd name="connsiteY648" fmla="*/ 1412238 h 1682495"/>
                  <a:gd name="connsiteX649" fmla="*/ 6627591 w 8882887"/>
                  <a:gd name="connsiteY649" fmla="*/ 1393932 h 1682495"/>
                  <a:gd name="connsiteX650" fmla="*/ 6634279 w 8882887"/>
                  <a:gd name="connsiteY650" fmla="*/ 1397420 h 1682495"/>
                  <a:gd name="connsiteX651" fmla="*/ 6640967 w 8882887"/>
                  <a:gd name="connsiteY651" fmla="*/ 1362549 h 1682495"/>
                  <a:gd name="connsiteX652" fmla="*/ 6647653 w 8882887"/>
                  <a:gd name="connsiteY652" fmla="*/ 1397420 h 1682495"/>
                  <a:gd name="connsiteX653" fmla="*/ 6651415 w 8882887"/>
                  <a:gd name="connsiteY653" fmla="*/ 1392624 h 1682495"/>
                  <a:gd name="connsiteX654" fmla="*/ 6654341 w 8882887"/>
                  <a:gd name="connsiteY654" fmla="*/ 1383471 h 1682495"/>
                  <a:gd name="connsiteX655" fmla="*/ 6655175 w 8882887"/>
                  <a:gd name="connsiteY655" fmla="*/ 1381728 h 1682495"/>
                  <a:gd name="connsiteX656" fmla="*/ 6661027 w 8882887"/>
                  <a:gd name="connsiteY656" fmla="*/ 1369523 h 1682495"/>
                  <a:gd name="connsiteX657" fmla="*/ 6661863 w 8882887"/>
                  <a:gd name="connsiteY657" fmla="*/ 1367780 h 1682495"/>
                  <a:gd name="connsiteX658" fmla="*/ 6667715 w 8882887"/>
                  <a:gd name="connsiteY658" fmla="*/ 1355576 h 1682495"/>
                  <a:gd name="connsiteX659" fmla="*/ 6669803 w 8882887"/>
                  <a:gd name="connsiteY659" fmla="*/ 1354268 h 1682495"/>
                  <a:gd name="connsiteX660" fmla="*/ 6684431 w 8882887"/>
                  <a:gd name="connsiteY660" fmla="*/ 1345115 h 1682495"/>
                  <a:gd name="connsiteX661" fmla="*/ 6686939 w 8882887"/>
                  <a:gd name="connsiteY661" fmla="*/ 1343372 h 1682495"/>
                  <a:gd name="connsiteX662" fmla="*/ 6704493 w 8882887"/>
                  <a:gd name="connsiteY662" fmla="*/ 1331166 h 1682495"/>
                  <a:gd name="connsiteX663" fmla="*/ 6705747 w 8882887"/>
                  <a:gd name="connsiteY663" fmla="*/ 1329423 h 1682495"/>
                  <a:gd name="connsiteX664" fmla="*/ 6714523 w 8882887"/>
                  <a:gd name="connsiteY664" fmla="*/ 1317219 h 1682495"/>
                  <a:gd name="connsiteX665" fmla="*/ 6715359 w 8882887"/>
                  <a:gd name="connsiteY665" fmla="*/ 1314168 h 1682495"/>
                  <a:gd name="connsiteX666" fmla="*/ 6721211 w 8882887"/>
                  <a:gd name="connsiteY666" fmla="*/ 1292810 h 1682495"/>
                  <a:gd name="connsiteX667" fmla="*/ 6722047 w 8882887"/>
                  <a:gd name="connsiteY667" fmla="*/ 1295861 h 1682495"/>
                  <a:gd name="connsiteX668" fmla="*/ 6727897 w 8882887"/>
                  <a:gd name="connsiteY668" fmla="*/ 1317219 h 1682495"/>
                  <a:gd name="connsiteX669" fmla="*/ 6728733 w 8882887"/>
                  <a:gd name="connsiteY669" fmla="*/ 1318526 h 1682495"/>
                  <a:gd name="connsiteX670" fmla="*/ 6734585 w 8882887"/>
                  <a:gd name="connsiteY670" fmla="*/ 1327680 h 1682495"/>
                  <a:gd name="connsiteX671" fmla="*/ 6736675 w 8882887"/>
                  <a:gd name="connsiteY671" fmla="*/ 1329423 h 1682495"/>
                  <a:gd name="connsiteX672" fmla="*/ 6751303 w 8882887"/>
                  <a:gd name="connsiteY672" fmla="*/ 1341627 h 1682495"/>
                  <a:gd name="connsiteX673" fmla="*/ 6752975 w 8882887"/>
                  <a:gd name="connsiteY673" fmla="*/ 1343372 h 1682495"/>
                  <a:gd name="connsiteX674" fmla="*/ 6764675 w 8882887"/>
                  <a:gd name="connsiteY674" fmla="*/ 1355576 h 1682495"/>
                  <a:gd name="connsiteX675" fmla="*/ 6766349 w 8882887"/>
                  <a:gd name="connsiteY675" fmla="*/ 1357319 h 1682495"/>
                  <a:gd name="connsiteX676" fmla="*/ 6778051 w 8882887"/>
                  <a:gd name="connsiteY676" fmla="*/ 1369523 h 1682495"/>
                  <a:gd name="connsiteX677" fmla="*/ 6778469 w 8882887"/>
                  <a:gd name="connsiteY677" fmla="*/ 1371267 h 1682495"/>
                  <a:gd name="connsiteX678" fmla="*/ 6781393 w 8882887"/>
                  <a:gd name="connsiteY678" fmla="*/ 1383471 h 1682495"/>
                  <a:gd name="connsiteX679" fmla="*/ 6781811 w 8882887"/>
                  <a:gd name="connsiteY679" fmla="*/ 1385214 h 1682495"/>
                  <a:gd name="connsiteX680" fmla="*/ 6784737 w 8882887"/>
                  <a:gd name="connsiteY680" fmla="*/ 1397420 h 1682495"/>
                  <a:gd name="connsiteX681" fmla="*/ 6794767 w 8882887"/>
                  <a:gd name="connsiteY681" fmla="*/ 1362549 h 1682495"/>
                  <a:gd name="connsiteX682" fmla="*/ 6801455 w 8882887"/>
                  <a:gd name="connsiteY682" fmla="*/ 1397420 h 1682495"/>
                  <a:gd name="connsiteX683" fmla="*/ 6808141 w 8882887"/>
                  <a:gd name="connsiteY683" fmla="*/ 1400034 h 1682495"/>
                  <a:gd name="connsiteX684" fmla="*/ 6808141 w 8882887"/>
                  <a:gd name="connsiteY684" fmla="*/ 1418342 h 1682495"/>
                  <a:gd name="connsiteX685" fmla="*/ 6801455 w 8882887"/>
                  <a:gd name="connsiteY685" fmla="*/ 1467159 h 1682495"/>
                  <a:gd name="connsiteX686" fmla="*/ 6803127 w 8882887"/>
                  <a:gd name="connsiteY686" fmla="*/ 1467159 h 1682495"/>
                  <a:gd name="connsiteX687" fmla="*/ 6814829 w 8882887"/>
                  <a:gd name="connsiteY687" fmla="*/ 1467159 h 1682495"/>
                  <a:gd name="connsiteX688" fmla="*/ 6816083 w 8882887"/>
                  <a:gd name="connsiteY688" fmla="*/ 1474133 h 1682495"/>
                  <a:gd name="connsiteX689" fmla="*/ 6824859 w 8882887"/>
                  <a:gd name="connsiteY689" fmla="*/ 1474133 h 1682495"/>
                  <a:gd name="connsiteX690" fmla="*/ 6824859 w 8882887"/>
                  <a:gd name="connsiteY690" fmla="*/ 1472390 h 1682495"/>
                  <a:gd name="connsiteX691" fmla="*/ 6824859 w 8882887"/>
                  <a:gd name="connsiteY691" fmla="*/ 1460184 h 1682495"/>
                  <a:gd name="connsiteX692" fmla="*/ 6828203 w 8882887"/>
                  <a:gd name="connsiteY692" fmla="*/ 1460184 h 1682495"/>
                  <a:gd name="connsiteX693" fmla="*/ 6851607 w 8882887"/>
                  <a:gd name="connsiteY693" fmla="*/ 1460184 h 1682495"/>
                  <a:gd name="connsiteX694" fmla="*/ 6851607 w 8882887"/>
                  <a:gd name="connsiteY694" fmla="*/ 1457133 h 1682495"/>
                  <a:gd name="connsiteX695" fmla="*/ 6851607 w 8882887"/>
                  <a:gd name="connsiteY695" fmla="*/ 1435776 h 1682495"/>
                  <a:gd name="connsiteX696" fmla="*/ 6908447 w 8882887"/>
                  <a:gd name="connsiteY696" fmla="*/ 1435776 h 1682495"/>
                  <a:gd name="connsiteX697" fmla="*/ 6908447 w 8882887"/>
                  <a:gd name="connsiteY697" fmla="*/ 1437956 h 1682495"/>
                  <a:gd name="connsiteX698" fmla="*/ 6908447 w 8882887"/>
                  <a:gd name="connsiteY698" fmla="*/ 1453211 h 1682495"/>
                  <a:gd name="connsiteX699" fmla="*/ 6938539 w 8882887"/>
                  <a:gd name="connsiteY699" fmla="*/ 1453211 h 1682495"/>
                  <a:gd name="connsiteX700" fmla="*/ 6938539 w 8882887"/>
                  <a:gd name="connsiteY700" fmla="*/ 1456698 h 1682495"/>
                  <a:gd name="connsiteX701" fmla="*/ 6938539 w 8882887"/>
                  <a:gd name="connsiteY701" fmla="*/ 1481106 h 1682495"/>
                  <a:gd name="connsiteX702" fmla="*/ 6931853 w 8882887"/>
                  <a:gd name="connsiteY702" fmla="*/ 1482414 h 1682495"/>
                  <a:gd name="connsiteX703" fmla="*/ 6931853 w 8882887"/>
                  <a:gd name="connsiteY703" fmla="*/ 1491567 h 1682495"/>
                  <a:gd name="connsiteX704" fmla="*/ 6938539 w 8882887"/>
                  <a:gd name="connsiteY704" fmla="*/ 1494183 h 1682495"/>
                  <a:gd name="connsiteX705" fmla="*/ 6938539 w 8882887"/>
                  <a:gd name="connsiteY705" fmla="*/ 1512489 h 1682495"/>
                  <a:gd name="connsiteX706" fmla="*/ 6931853 w 8882887"/>
                  <a:gd name="connsiteY706" fmla="*/ 1519463 h 1682495"/>
                  <a:gd name="connsiteX707" fmla="*/ 6931853 w 8882887"/>
                  <a:gd name="connsiteY707" fmla="*/ 1603151 h 1682495"/>
                  <a:gd name="connsiteX708" fmla="*/ 6934777 w 8882887"/>
                  <a:gd name="connsiteY708" fmla="*/ 1603151 h 1682495"/>
                  <a:gd name="connsiteX709" fmla="*/ 6955257 w 8882887"/>
                  <a:gd name="connsiteY709" fmla="*/ 1603151 h 1682495"/>
                  <a:gd name="connsiteX710" fmla="*/ 6957763 w 8882887"/>
                  <a:gd name="connsiteY710" fmla="*/ 1610124 h 1682495"/>
                  <a:gd name="connsiteX711" fmla="*/ 6975319 w 8882887"/>
                  <a:gd name="connsiteY711" fmla="*/ 1610124 h 1682495"/>
                  <a:gd name="connsiteX712" fmla="*/ 6975319 w 8882887"/>
                  <a:gd name="connsiteY712" fmla="*/ 1613175 h 1682495"/>
                  <a:gd name="connsiteX713" fmla="*/ 6975319 w 8882887"/>
                  <a:gd name="connsiteY713" fmla="*/ 1634534 h 1682495"/>
                  <a:gd name="connsiteX714" fmla="*/ 6977827 w 8882887"/>
                  <a:gd name="connsiteY714" fmla="*/ 1634534 h 1682495"/>
                  <a:gd name="connsiteX715" fmla="*/ 6995379 w 8882887"/>
                  <a:gd name="connsiteY715" fmla="*/ 1634534 h 1682495"/>
                  <a:gd name="connsiteX716" fmla="*/ 6995379 w 8882887"/>
                  <a:gd name="connsiteY716" fmla="*/ 1631483 h 1682495"/>
                  <a:gd name="connsiteX717" fmla="*/ 6995379 w 8882887"/>
                  <a:gd name="connsiteY717" fmla="*/ 1610124 h 1682495"/>
                  <a:gd name="connsiteX718" fmla="*/ 6998303 w 8882887"/>
                  <a:gd name="connsiteY718" fmla="*/ 1608381 h 1682495"/>
                  <a:gd name="connsiteX719" fmla="*/ 7018783 w 8882887"/>
                  <a:gd name="connsiteY719" fmla="*/ 1596177 h 1682495"/>
                  <a:gd name="connsiteX720" fmla="*/ 7018783 w 8882887"/>
                  <a:gd name="connsiteY720" fmla="*/ 1564794 h 1682495"/>
                  <a:gd name="connsiteX721" fmla="*/ 7012097 w 8882887"/>
                  <a:gd name="connsiteY721" fmla="*/ 1529924 h 1682495"/>
                  <a:gd name="connsiteX722" fmla="*/ 7013767 w 8882887"/>
                  <a:gd name="connsiteY722" fmla="*/ 1529924 h 1682495"/>
                  <a:gd name="connsiteX723" fmla="*/ 7025471 w 8882887"/>
                  <a:gd name="connsiteY723" fmla="*/ 1529924 h 1682495"/>
                  <a:gd name="connsiteX724" fmla="*/ 7055563 w 8882887"/>
                  <a:gd name="connsiteY724" fmla="*/ 1526438 h 1682495"/>
                  <a:gd name="connsiteX725" fmla="*/ 7055563 w 8882887"/>
                  <a:gd name="connsiteY725" fmla="*/ 1524693 h 1682495"/>
                  <a:gd name="connsiteX726" fmla="*/ 7055563 w 8882887"/>
                  <a:gd name="connsiteY726" fmla="*/ 1512489 h 1682495"/>
                  <a:gd name="connsiteX727" fmla="*/ 7058071 w 8882887"/>
                  <a:gd name="connsiteY727" fmla="*/ 1512489 h 1682495"/>
                  <a:gd name="connsiteX728" fmla="*/ 7075623 w 8882887"/>
                  <a:gd name="connsiteY728" fmla="*/ 1512489 h 1682495"/>
                  <a:gd name="connsiteX729" fmla="*/ 7075623 w 8882887"/>
                  <a:gd name="connsiteY729" fmla="*/ 1338141 h 1682495"/>
                  <a:gd name="connsiteX730" fmla="*/ 7077295 w 8882887"/>
                  <a:gd name="connsiteY730" fmla="*/ 1338141 h 1682495"/>
                  <a:gd name="connsiteX731" fmla="*/ 7088997 w 8882887"/>
                  <a:gd name="connsiteY731" fmla="*/ 1338141 h 1682495"/>
                  <a:gd name="connsiteX732" fmla="*/ 7088997 w 8882887"/>
                  <a:gd name="connsiteY732" fmla="*/ 1334654 h 1682495"/>
                  <a:gd name="connsiteX733" fmla="*/ 7088997 w 8882887"/>
                  <a:gd name="connsiteY733" fmla="*/ 1310244 h 1682495"/>
                  <a:gd name="connsiteX734" fmla="*/ 7092341 w 8882887"/>
                  <a:gd name="connsiteY734" fmla="*/ 1240505 h 1682495"/>
                  <a:gd name="connsiteX735" fmla="*/ 7094013 w 8882887"/>
                  <a:gd name="connsiteY735" fmla="*/ 1240505 h 1682495"/>
                  <a:gd name="connsiteX736" fmla="*/ 7105715 w 8882887"/>
                  <a:gd name="connsiteY736" fmla="*/ 1240505 h 1682495"/>
                  <a:gd name="connsiteX737" fmla="*/ 7105715 w 8882887"/>
                  <a:gd name="connsiteY737" fmla="*/ 1242249 h 1682495"/>
                  <a:gd name="connsiteX738" fmla="*/ 7105715 w 8882887"/>
                  <a:gd name="connsiteY738" fmla="*/ 1254453 h 1682495"/>
                  <a:gd name="connsiteX739" fmla="*/ 7112401 w 8882887"/>
                  <a:gd name="connsiteY739" fmla="*/ 1250966 h 1682495"/>
                  <a:gd name="connsiteX740" fmla="*/ 7112401 w 8882887"/>
                  <a:gd name="connsiteY740" fmla="*/ 1226558 h 1682495"/>
                  <a:gd name="connsiteX741" fmla="*/ 7114491 w 8882887"/>
                  <a:gd name="connsiteY741" fmla="*/ 1225686 h 1682495"/>
                  <a:gd name="connsiteX742" fmla="*/ 7129119 w 8882887"/>
                  <a:gd name="connsiteY742" fmla="*/ 1219584 h 1682495"/>
                  <a:gd name="connsiteX743" fmla="*/ 7130791 w 8882887"/>
                  <a:gd name="connsiteY743" fmla="*/ 1220456 h 1682495"/>
                  <a:gd name="connsiteX744" fmla="*/ 7142493 w 8882887"/>
                  <a:gd name="connsiteY744" fmla="*/ 1226558 h 1682495"/>
                  <a:gd name="connsiteX745" fmla="*/ 7145001 w 8882887"/>
                  <a:gd name="connsiteY745" fmla="*/ 1226558 h 1682495"/>
                  <a:gd name="connsiteX746" fmla="*/ 7162555 w 8882887"/>
                  <a:gd name="connsiteY746" fmla="*/ 1226558 h 1682495"/>
                  <a:gd name="connsiteX747" fmla="*/ 7162555 w 8882887"/>
                  <a:gd name="connsiteY747" fmla="*/ 1181226 h 1682495"/>
                  <a:gd name="connsiteX748" fmla="*/ 7164227 w 8882887"/>
                  <a:gd name="connsiteY748" fmla="*/ 1181226 h 1682495"/>
                  <a:gd name="connsiteX749" fmla="*/ 7175927 w 8882887"/>
                  <a:gd name="connsiteY749" fmla="*/ 1181226 h 1682495"/>
                  <a:gd name="connsiteX750" fmla="*/ 7178017 w 8882887"/>
                  <a:gd name="connsiteY750" fmla="*/ 1188201 h 1682495"/>
                  <a:gd name="connsiteX751" fmla="*/ 7192647 w 8882887"/>
                  <a:gd name="connsiteY751" fmla="*/ 1188201 h 1682495"/>
                  <a:gd name="connsiteX752" fmla="*/ 7194319 w 8882887"/>
                  <a:gd name="connsiteY752" fmla="*/ 1181226 h 1682495"/>
                  <a:gd name="connsiteX753" fmla="*/ 7206021 w 8882887"/>
                  <a:gd name="connsiteY753" fmla="*/ 1181226 h 1682495"/>
                  <a:gd name="connsiteX754" fmla="*/ 7206021 w 8882887"/>
                  <a:gd name="connsiteY754" fmla="*/ 1233531 h 1682495"/>
                  <a:gd name="connsiteX755" fmla="*/ 7208111 w 8882887"/>
                  <a:gd name="connsiteY755" fmla="*/ 1235274 h 1682495"/>
                  <a:gd name="connsiteX756" fmla="*/ 7222739 w 8882887"/>
                  <a:gd name="connsiteY756" fmla="*/ 1247480 h 1682495"/>
                  <a:gd name="connsiteX757" fmla="*/ 7256173 w 8882887"/>
                  <a:gd name="connsiteY757" fmla="*/ 1257941 h 1682495"/>
                  <a:gd name="connsiteX758" fmla="*/ 7256173 w 8882887"/>
                  <a:gd name="connsiteY758" fmla="*/ 1255761 h 1682495"/>
                  <a:gd name="connsiteX759" fmla="*/ 7256173 w 8882887"/>
                  <a:gd name="connsiteY759" fmla="*/ 1240505 h 1682495"/>
                  <a:gd name="connsiteX760" fmla="*/ 7299639 w 8882887"/>
                  <a:gd name="connsiteY760" fmla="*/ 1226558 h 1682495"/>
                  <a:gd name="connsiteX761" fmla="*/ 7299639 w 8882887"/>
                  <a:gd name="connsiteY761" fmla="*/ 1224815 h 1682495"/>
                  <a:gd name="connsiteX762" fmla="*/ 7299639 w 8882887"/>
                  <a:gd name="connsiteY762" fmla="*/ 1212609 h 1682495"/>
                  <a:gd name="connsiteX763" fmla="*/ 7300893 w 8882887"/>
                  <a:gd name="connsiteY763" fmla="*/ 1212609 h 1682495"/>
                  <a:gd name="connsiteX764" fmla="*/ 7309669 w 8882887"/>
                  <a:gd name="connsiteY764" fmla="*/ 1212609 h 1682495"/>
                  <a:gd name="connsiteX765" fmla="*/ 7309669 w 8882887"/>
                  <a:gd name="connsiteY765" fmla="*/ 1211303 h 1682495"/>
                  <a:gd name="connsiteX766" fmla="*/ 7309669 w 8882887"/>
                  <a:gd name="connsiteY766" fmla="*/ 1202148 h 1682495"/>
                  <a:gd name="connsiteX767" fmla="*/ 7313013 w 8882887"/>
                  <a:gd name="connsiteY767" fmla="*/ 1202148 h 1682495"/>
                  <a:gd name="connsiteX768" fmla="*/ 7336417 w 8882887"/>
                  <a:gd name="connsiteY768" fmla="*/ 1202148 h 1682495"/>
                  <a:gd name="connsiteX769" fmla="*/ 7336417 w 8882887"/>
                  <a:gd name="connsiteY769" fmla="*/ 1203456 h 1682495"/>
                  <a:gd name="connsiteX770" fmla="*/ 7336417 w 8882887"/>
                  <a:gd name="connsiteY770" fmla="*/ 1212609 h 1682495"/>
                  <a:gd name="connsiteX771" fmla="*/ 7338925 w 8882887"/>
                  <a:gd name="connsiteY771" fmla="*/ 1212609 h 1682495"/>
                  <a:gd name="connsiteX772" fmla="*/ 7356479 w 8882887"/>
                  <a:gd name="connsiteY772" fmla="*/ 1212609 h 1682495"/>
                  <a:gd name="connsiteX773" fmla="*/ 7356479 w 8882887"/>
                  <a:gd name="connsiteY773" fmla="*/ 1215225 h 1682495"/>
                  <a:gd name="connsiteX774" fmla="*/ 7356479 w 8882887"/>
                  <a:gd name="connsiteY774" fmla="*/ 1233531 h 1682495"/>
                  <a:gd name="connsiteX775" fmla="*/ 7393257 w 8882887"/>
                  <a:gd name="connsiteY775" fmla="*/ 1233531 h 1682495"/>
                  <a:gd name="connsiteX776" fmla="*/ 7393257 w 8882887"/>
                  <a:gd name="connsiteY776" fmla="*/ 1231788 h 1682495"/>
                  <a:gd name="connsiteX777" fmla="*/ 7393257 w 8882887"/>
                  <a:gd name="connsiteY777" fmla="*/ 1219584 h 1682495"/>
                  <a:gd name="connsiteX778" fmla="*/ 7395347 w 8882887"/>
                  <a:gd name="connsiteY778" fmla="*/ 1219584 h 1682495"/>
                  <a:gd name="connsiteX779" fmla="*/ 7409975 w 8882887"/>
                  <a:gd name="connsiteY779" fmla="*/ 1219584 h 1682495"/>
                  <a:gd name="connsiteX780" fmla="*/ 7409975 w 8882887"/>
                  <a:gd name="connsiteY780" fmla="*/ 1217840 h 1682495"/>
                  <a:gd name="connsiteX781" fmla="*/ 7409975 w 8882887"/>
                  <a:gd name="connsiteY781" fmla="*/ 1205636 h 1682495"/>
                  <a:gd name="connsiteX782" fmla="*/ 7412483 w 8882887"/>
                  <a:gd name="connsiteY782" fmla="*/ 1205636 h 1682495"/>
                  <a:gd name="connsiteX783" fmla="*/ 7430035 w 8882887"/>
                  <a:gd name="connsiteY783" fmla="*/ 1205636 h 1682495"/>
                  <a:gd name="connsiteX784" fmla="*/ 7430035 w 8882887"/>
                  <a:gd name="connsiteY784" fmla="*/ 1207379 h 1682495"/>
                  <a:gd name="connsiteX785" fmla="*/ 7430035 w 8882887"/>
                  <a:gd name="connsiteY785" fmla="*/ 1219584 h 1682495"/>
                  <a:gd name="connsiteX786" fmla="*/ 7436723 w 8882887"/>
                  <a:gd name="connsiteY786" fmla="*/ 1135896 h 1682495"/>
                  <a:gd name="connsiteX787" fmla="*/ 7587181 w 8882887"/>
                  <a:gd name="connsiteY787" fmla="*/ 1135896 h 1682495"/>
                  <a:gd name="connsiteX788" fmla="*/ 7587181 w 8882887"/>
                  <a:gd name="connsiteY788" fmla="*/ 1247480 h 1682495"/>
                  <a:gd name="connsiteX789" fmla="*/ 7590525 w 8882887"/>
                  <a:gd name="connsiteY789" fmla="*/ 1247480 h 1682495"/>
                  <a:gd name="connsiteX790" fmla="*/ 7613929 w 8882887"/>
                  <a:gd name="connsiteY790" fmla="*/ 1247480 h 1682495"/>
                  <a:gd name="connsiteX791" fmla="*/ 7613929 w 8882887"/>
                  <a:gd name="connsiteY791" fmla="*/ 1121948 h 1682495"/>
                  <a:gd name="connsiteX792" fmla="*/ 7647365 w 8882887"/>
                  <a:gd name="connsiteY792" fmla="*/ 1104513 h 1682495"/>
                  <a:gd name="connsiteX793" fmla="*/ 7690831 w 8882887"/>
                  <a:gd name="connsiteY793" fmla="*/ 1104513 h 1682495"/>
                  <a:gd name="connsiteX794" fmla="*/ 7693757 w 8882887"/>
                  <a:gd name="connsiteY794" fmla="*/ 1101899 h 1682495"/>
                  <a:gd name="connsiteX795" fmla="*/ 7714235 w 8882887"/>
                  <a:gd name="connsiteY795" fmla="*/ 1083591 h 1682495"/>
                  <a:gd name="connsiteX796" fmla="*/ 7771075 w 8882887"/>
                  <a:gd name="connsiteY796" fmla="*/ 1083591 h 1682495"/>
                  <a:gd name="connsiteX797" fmla="*/ 7771075 w 8882887"/>
                  <a:gd name="connsiteY797" fmla="*/ 1086207 h 1682495"/>
                  <a:gd name="connsiteX798" fmla="*/ 7771075 w 8882887"/>
                  <a:gd name="connsiteY798" fmla="*/ 1104513 h 1682495"/>
                  <a:gd name="connsiteX799" fmla="*/ 7827915 w 8882887"/>
                  <a:gd name="connsiteY799" fmla="*/ 1104513 h 1682495"/>
                  <a:gd name="connsiteX800" fmla="*/ 7827915 w 8882887"/>
                  <a:gd name="connsiteY800" fmla="*/ 1240505 h 1682495"/>
                  <a:gd name="connsiteX801" fmla="*/ 7830005 w 8882887"/>
                  <a:gd name="connsiteY801" fmla="*/ 1240505 h 1682495"/>
                  <a:gd name="connsiteX802" fmla="*/ 7844633 w 8882887"/>
                  <a:gd name="connsiteY802" fmla="*/ 1240505 h 1682495"/>
                  <a:gd name="connsiteX803" fmla="*/ 7844633 w 8882887"/>
                  <a:gd name="connsiteY803" fmla="*/ 1439262 h 1682495"/>
                  <a:gd name="connsiteX804" fmla="*/ 7847975 w 8882887"/>
                  <a:gd name="connsiteY804" fmla="*/ 1439262 h 1682495"/>
                  <a:gd name="connsiteX805" fmla="*/ 7871381 w 8882887"/>
                  <a:gd name="connsiteY805" fmla="*/ 1439262 h 1682495"/>
                  <a:gd name="connsiteX806" fmla="*/ 7871381 w 8882887"/>
                  <a:gd name="connsiteY806" fmla="*/ 1310244 h 1682495"/>
                  <a:gd name="connsiteX807" fmla="*/ 7872635 w 8882887"/>
                  <a:gd name="connsiteY807" fmla="*/ 1309373 h 1682495"/>
                  <a:gd name="connsiteX808" fmla="*/ 7881411 w 8882887"/>
                  <a:gd name="connsiteY808" fmla="*/ 1303271 h 1682495"/>
                  <a:gd name="connsiteX809" fmla="*/ 7888099 w 8882887"/>
                  <a:gd name="connsiteY809" fmla="*/ 1305014 h 1682495"/>
                  <a:gd name="connsiteX810" fmla="*/ 7888099 w 8882887"/>
                  <a:gd name="connsiteY810" fmla="*/ 1317219 h 1682495"/>
                  <a:gd name="connsiteX811" fmla="*/ 7891441 w 8882887"/>
                  <a:gd name="connsiteY811" fmla="*/ 1315475 h 1682495"/>
                  <a:gd name="connsiteX812" fmla="*/ 7914847 w 8882887"/>
                  <a:gd name="connsiteY812" fmla="*/ 1303271 h 1682495"/>
                  <a:gd name="connsiteX813" fmla="*/ 7917773 w 8882887"/>
                  <a:gd name="connsiteY813" fmla="*/ 1303271 h 1682495"/>
                  <a:gd name="connsiteX814" fmla="*/ 7938251 w 8882887"/>
                  <a:gd name="connsiteY814" fmla="*/ 1303271 h 1682495"/>
                  <a:gd name="connsiteX815" fmla="*/ 7938251 w 8882887"/>
                  <a:gd name="connsiteY815" fmla="*/ 1540385 h 1682495"/>
                  <a:gd name="connsiteX816" fmla="*/ 7985061 w 8882887"/>
                  <a:gd name="connsiteY816" fmla="*/ 1547360 h 1682495"/>
                  <a:gd name="connsiteX817" fmla="*/ 7985061 w 8882887"/>
                  <a:gd name="connsiteY817" fmla="*/ 1536899 h 1682495"/>
                  <a:gd name="connsiteX818" fmla="*/ 8035213 w 8882887"/>
                  <a:gd name="connsiteY818" fmla="*/ 1536899 h 1682495"/>
                  <a:gd name="connsiteX819" fmla="*/ 8035213 w 8882887"/>
                  <a:gd name="connsiteY819" fmla="*/ 1491567 h 1682495"/>
                  <a:gd name="connsiteX820" fmla="*/ 8048587 w 8882887"/>
                  <a:gd name="connsiteY820" fmla="*/ 1491567 h 1682495"/>
                  <a:gd name="connsiteX821" fmla="*/ 8048587 w 8882887"/>
                  <a:gd name="connsiteY821" fmla="*/ 1432289 h 1682495"/>
                  <a:gd name="connsiteX822" fmla="*/ 8058619 w 8882887"/>
                  <a:gd name="connsiteY822" fmla="*/ 1432289 h 1682495"/>
                  <a:gd name="connsiteX823" fmla="*/ 8058619 w 8882887"/>
                  <a:gd name="connsiteY823" fmla="*/ 1373010 h 1682495"/>
                  <a:gd name="connsiteX824" fmla="*/ 8082023 w 8882887"/>
                  <a:gd name="connsiteY824" fmla="*/ 1373010 h 1682495"/>
                  <a:gd name="connsiteX825" fmla="*/ 8155579 w 8882887"/>
                  <a:gd name="connsiteY825" fmla="*/ 1341627 h 1682495"/>
                  <a:gd name="connsiteX826" fmla="*/ 8158923 w 8882887"/>
                  <a:gd name="connsiteY826" fmla="*/ 1310244 h 1682495"/>
                  <a:gd name="connsiteX827" fmla="*/ 8165611 w 8882887"/>
                  <a:gd name="connsiteY827" fmla="*/ 1341627 h 1682495"/>
                  <a:gd name="connsiteX828" fmla="*/ 8242511 w 8882887"/>
                  <a:gd name="connsiteY828" fmla="*/ 1383471 h 1682495"/>
                  <a:gd name="connsiteX829" fmla="*/ 8242511 w 8882887"/>
                  <a:gd name="connsiteY829" fmla="*/ 1376498 h 1682495"/>
                  <a:gd name="connsiteX830" fmla="*/ 8262573 w 8882887"/>
                  <a:gd name="connsiteY830" fmla="*/ 1376498 h 1682495"/>
                  <a:gd name="connsiteX831" fmla="*/ 8262573 w 8882887"/>
                  <a:gd name="connsiteY831" fmla="*/ 1432289 h 1682495"/>
                  <a:gd name="connsiteX832" fmla="*/ 8272603 w 8882887"/>
                  <a:gd name="connsiteY832" fmla="*/ 1432289 h 1682495"/>
                  <a:gd name="connsiteX833" fmla="*/ 8272603 w 8882887"/>
                  <a:gd name="connsiteY833" fmla="*/ 1498541 h 1682495"/>
                  <a:gd name="connsiteX834" fmla="*/ 8282635 w 8882887"/>
                  <a:gd name="connsiteY834" fmla="*/ 1498541 h 1682495"/>
                  <a:gd name="connsiteX835" fmla="*/ 8282635 w 8882887"/>
                  <a:gd name="connsiteY835" fmla="*/ 1529924 h 1682495"/>
                  <a:gd name="connsiteX836" fmla="*/ 8302695 w 8882887"/>
                  <a:gd name="connsiteY836" fmla="*/ 1529924 h 1682495"/>
                  <a:gd name="connsiteX837" fmla="*/ 8302695 w 8882887"/>
                  <a:gd name="connsiteY837" fmla="*/ 1578741 h 1682495"/>
                  <a:gd name="connsiteX838" fmla="*/ 8429747 w 8882887"/>
                  <a:gd name="connsiteY838" fmla="*/ 1568280 h 1682495"/>
                  <a:gd name="connsiteX839" fmla="*/ 8429747 w 8882887"/>
                  <a:gd name="connsiteY839" fmla="*/ 1519463 h 1682495"/>
                  <a:gd name="connsiteX840" fmla="*/ 8496619 w 8882887"/>
                  <a:gd name="connsiteY840" fmla="*/ 1519463 h 1682495"/>
                  <a:gd name="connsiteX841" fmla="*/ 8496619 w 8882887"/>
                  <a:gd name="connsiteY841" fmla="*/ 1491567 h 1682495"/>
                  <a:gd name="connsiteX842" fmla="*/ 8637047 w 8882887"/>
                  <a:gd name="connsiteY842" fmla="*/ 1491567 h 1682495"/>
                  <a:gd name="connsiteX843" fmla="*/ 8637047 w 8882887"/>
                  <a:gd name="connsiteY843" fmla="*/ 1509002 h 1682495"/>
                  <a:gd name="connsiteX844" fmla="*/ 8727321 w 8882887"/>
                  <a:gd name="connsiteY844" fmla="*/ 1509002 h 1682495"/>
                  <a:gd name="connsiteX845" fmla="*/ 8727321 w 8882887"/>
                  <a:gd name="connsiteY845" fmla="*/ 1519463 h 1682495"/>
                  <a:gd name="connsiteX846" fmla="*/ 8754069 w 8882887"/>
                  <a:gd name="connsiteY846" fmla="*/ 1519463 h 1682495"/>
                  <a:gd name="connsiteX847" fmla="*/ 8754069 w 8882887"/>
                  <a:gd name="connsiteY847" fmla="*/ 1529924 h 1682495"/>
                  <a:gd name="connsiteX848" fmla="*/ 8777473 w 8882887"/>
                  <a:gd name="connsiteY848" fmla="*/ 1529924 h 1682495"/>
                  <a:gd name="connsiteX849" fmla="*/ 8777473 w 8882887"/>
                  <a:gd name="connsiteY849" fmla="*/ 1499913 h 1682495"/>
                  <a:gd name="connsiteX850" fmla="*/ 8882887 w 8882887"/>
                  <a:gd name="connsiteY850" fmla="*/ 1682495 h 1682495"/>
                  <a:gd name="connsiteX851" fmla="*/ 0 w 8882887"/>
                  <a:gd name="connsiteY851" fmla="*/ 1682495 h 1682495"/>
                  <a:gd name="connsiteX852" fmla="*/ 63077 w 8882887"/>
                  <a:gd name="connsiteY852" fmla="*/ 1573241 h 1682495"/>
                  <a:gd name="connsiteX853" fmla="*/ 123345 w 8882887"/>
                  <a:gd name="connsiteY853" fmla="*/ 1568279 h 1682495"/>
                  <a:gd name="connsiteX854" fmla="*/ 123345 w 8882887"/>
                  <a:gd name="connsiteY854" fmla="*/ 1519461 h 1682495"/>
                  <a:gd name="connsiteX855" fmla="*/ 190215 w 8882887"/>
                  <a:gd name="connsiteY855" fmla="*/ 1519461 h 1682495"/>
                  <a:gd name="connsiteX856" fmla="*/ 190215 w 8882887"/>
                  <a:gd name="connsiteY856" fmla="*/ 1491566 h 1682495"/>
                  <a:gd name="connsiteX857" fmla="*/ 330643 w 8882887"/>
                  <a:gd name="connsiteY857" fmla="*/ 1491566 h 1682495"/>
                  <a:gd name="connsiteX858" fmla="*/ 330643 w 8882887"/>
                  <a:gd name="connsiteY858" fmla="*/ 1509000 h 1682495"/>
                  <a:gd name="connsiteX859" fmla="*/ 420917 w 8882887"/>
                  <a:gd name="connsiteY859" fmla="*/ 1509000 h 1682495"/>
                  <a:gd name="connsiteX860" fmla="*/ 420917 w 8882887"/>
                  <a:gd name="connsiteY860" fmla="*/ 1519461 h 1682495"/>
                  <a:gd name="connsiteX861" fmla="*/ 447665 w 8882887"/>
                  <a:gd name="connsiteY861" fmla="*/ 1519461 h 1682495"/>
                  <a:gd name="connsiteX862" fmla="*/ 447665 w 8882887"/>
                  <a:gd name="connsiteY862" fmla="*/ 1529922 h 1682495"/>
                  <a:gd name="connsiteX863" fmla="*/ 471070 w 8882887"/>
                  <a:gd name="connsiteY863" fmla="*/ 1529922 h 1682495"/>
                  <a:gd name="connsiteX864" fmla="*/ 471070 w 8882887"/>
                  <a:gd name="connsiteY864" fmla="*/ 1373009 h 1682495"/>
                  <a:gd name="connsiteX865" fmla="*/ 541285 w 8882887"/>
                  <a:gd name="connsiteY865" fmla="*/ 1352087 h 1682495"/>
                  <a:gd name="connsiteX866" fmla="*/ 671681 w 8882887"/>
                  <a:gd name="connsiteY866" fmla="*/ 1352087 h 1682495"/>
                  <a:gd name="connsiteX867" fmla="*/ 671681 w 8882887"/>
                  <a:gd name="connsiteY867" fmla="*/ 1101026 h 1682495"/>
                  <a:gd name="connsiteX868" fmla="*/ 708460 w 8882887"/>
                  <a:gd name="connsiteY868" fmla="*/ 1083590 h 1682495"/>
                  <a:gd name="connsiteX869" fmla="*/ 868949 w 8882887"/>
                  <a:gd name="connsiteY869" fmla="*/ 1055694 h 1682495"/>
                  <a:gd name="connsiteX870" fmla="*/ 925789 w 8882887"/>
                  <a:gd name="connsiteY870" fmla="*/ 1073129 h 1682495"/>
                  <a:gd name="connsiteX871" fmla="*/ 935819 w 8882887"/>
                  <a:gd name="connsiteY871" fmla="*/ 1083590 h 1682495"/>
                  <a:gd name="connsiteX872" fmla="*/ 935819 w 8882887"/>
                  <a:gd name="connsiteY872" fmla="*/ 1550844 h 1682495"/>
                  <a:gd name="connsiteX873" fmla="*/ 959224 w 8882887"/>
                  <a:gd name="connsiteY873" fmla="*/ 1550844 h 1682495"/>
                  <a:gd name="connsiteX874" fmla="*/ 959224 w 8882887"/>
                  <a:gd name="connsiteY874" fmla="*/ 1362548 h 1682495"/>
                  <a:gd name="connsiteX875" fmla="*/ 979285 w 8882887"/>
                  <a:gd name="connsiteY875" fmla="*/ 1362548 h 1682495"/>
                  <a:gd name="connsiteX876" fmla="*/ 979285 w 8882887"/>
                  <a:gd name="connsiteY876" fmla="*/ 1345113 h 1682495"/>
                  <a:gd name="connsiteX877" fmla="*/ 999346 w 8882887"/>
                  <a:gd name="connsiteY877" fmla="*/ 1334652 h 1682495"/>
                  <a:gd name="connsiteX878" fmla="*/ 1016063 w 8882887"/>
                  <a:gd name="connsiteY878" fmla="*/ 1334652 h 1682495"/>
                  <a:gd name="connsiteX879" fmla="*/ 1016063 w 8882887"/>
                  <a:gd name="connsiteY879" fmla="*/ 1317218 h 1682495"/>
                  <a:gd name="connsiteX880" fmla="*/ 1029437 w 8882887"/>
                  <a:gd name="connsiteY880" fmla="*/ 1306757 h 1682495"/>
                  <a:gd name="connsiteX881" fmla="*/ 1062874 w 8882887"/>
                  <a:gd name="connsiteY881" fmla="*/ 1306757 h 1682495"/>
                  <a:gd name="connsiteX882" fmla="*/ 1062874 w 8882887"/>
                  <a:gd name="connsiteY882" fmla="*/ 1362548 h 1682495"/>
                  <a:gd name="connsiteX883" fmla="*/ 1133087 w 8882887"/>
                  <a:gd name="connsiteY883" fmla="*/ 1362548 h 1682495"/>
                  <a:gd name="connsiteX884" fmla="*/ 1133087 w 8882887"/>
                  <a:gd name="connsiteY884" fmla="*/ 1557819 h 1682495"/>
                  <a:gd name="connsiteX885" fmla="*/ 1159835 w 8882887"/>
                  <a:gd name="connsiteY885" fmla="*/ 1557819 h 1682495"/>
                  <a:gd name="connsiteX886" fmla="*/ 1186583 w 8882887"/>
                  <a:gd name="connsiteY886" fmla="*/ 1547358 h 1682495"/>
                  <a:gd name="connsiteX887" fmla="*/ 1186583 w 8882887"/>
                  <a:gd name="connsiteY887" fmla="*/ 1533410 h 1682495"/>
                  <a:gd name="connsiteX888" fmla="*/ 1176553 w 8882887"/>
                  <a:gd name="connsiteY888" fmla="*/ 1529922 h 1682495"/>
                  <a:gd name="connsiteX889" fmla="*/ 1176553 w 8882887"/>
                  <a:gd name="connsiteY889" fmla="*/ 1519461 h 1682495"/>
                  <a:gd name="connsiteX890" fmla="*/ 1186583 w 8882887"/>
                  <a:gd name="connsiteY890" fmla="*/ 1512488 h 1682495"/>
                  <a:gd name="connsiteX891" fmla="*/ 1186583 w 8882887"/>
                  <a:gd name="connsiteY891" fmla="*/ 1435775 h 1682495"/>
                  <a:gd name="connsiteX892" fmla="*/ 1176553 w 8882887"/>
                  <a:gd name="connsiteY892" fmla="*/ 1432287 h 1682495"/>
                  <a:gd name="connsiteX893" fmla="*/ 1176553 w 8882887"/>
                  <a:gd name="connsiteY893" fmla="*/ 1421826 h 1682495"/>
                  <a:gd name="connsiteX894" fmla="*/ 1186583 w 8882887"/>
                  <a:gd name="connsiteY894" fmla="*/ 1414853 h 1682495"/>
                  <a:gd name="connsiteX895" fmla="*/ 1193271 w 8882887"/>
                  <a:gd name="connsiteY895" fmla="*/ 1407879 h 1682495"/>
                  <a:gd name="connsiteX896" fmla="*/ 1193271 w 8882887"/>
                  <a:gd name="connsiteY896" fmla="*/ 1393931 h 1682495"/>
                  <a:gd name="connsiteX897" fmla="*/ 1186583 w 8882887"/>
                  <a:gd name="connsiteY897" fmla="*/ 1393931 h 1682495"/>
                  <a:gd name="connsiteX898" fmla="*/ 1186583 w 8882887"/>
                  <a:gd name="connsiteY898" fmla="*/ 1383470 h 1682495"/>
                  <a:gd name="connsiteX899" fmla="*/ 1196614 w 8882887"/>
                  <a:gd name="connsiteY899" fmla="*/ 1376496 h 1682495"/>
                  <a:gd name="connsiteX900" fmla="*/ 1250110 w 8882887"/>
                  <a:gd name="connsiteY900" fmla="*/ 1278861 h 1682495"/>
                  <a:gd name="connsiteX901" fmla="*/ 1243423 w 8882887"/>
                  <a:gd name="connsiteY901" fmla="*/ 1275374 h 1682495"/>
                  <a:gd name="connsiteX902" fmla="*/ 1243423 w 8882887"/>
                  <a:gd name="connsiteY902" fmla="*/ 1264913 h 1682495"/>
                  <a:gd name="connsiteX903" fmla="*/ 1253453 w 8882887"/>
                  <a:gd name="connsiteY903" fmla="*/ 1261425 h 1682495"/>
                  <a:gd name="connsiteX904" fmla="*/ 1253453 w 8882887"/>
                  <a:gd name="connsiteY904" fmla="*/ 1247478 h 1682495"/>
                  <a:gd name="connsiteX905" fmla="*/ 1260141 w 8882887"/>
                  <a:gd name="connsiteY905" fmla="*/ 1247478 h 1682495"/>
                  <a:gd name="connsiteX906" fmla="*/ 1260141 w 8882887"/>
                  <a:gd name="connsiteY906" fmla="*/ 1216095 h 1682495"/>
                  <a:gd name="connsiteX907" fmla="*/ 1253453 w 8882887"/>
                  <a:gd name="connsiteY907" fmla="*/ 1216095 h 1682495"/>
                  <a:gd name="connsiteX908" fmla="*/ 1253453 w 8882887"/>
                  <a:gd name="connsiteY908" fmla="*/ 1209122 h 1682495"/>
                  <a:gd name="connsiteX909" fmla="*/ 1260141 w 8882887"/>
                  <a:gd name="connsiteY909" fmla="*/ 1205634 h 1682495"/>
                  <a:gd name="connsiteX910" fmla="*/ 1276858 w 8882887"/>
                  <a:gd name="connsiteY910" fmla="*/ 1181225 h 1682495"/>
                  <a:gd name="connsiteX911" fmla="*/ 1280201 w 8882887"/>
                  <a:gd name="connsiteY911" fmla="*/ 1167278 h 1682495"/>
                  <a:gd name="connsiteX912" fmla="*/ 1280201 w 8882887"/>
                  <a:gd name="connsiteY912" fmla="*/ 1128921 h 1682495"/>
                  <a:gd name="connsiteX913" fmla="*/ 1280620 w 8882887"/>
                  <a:gd name="connsiteY913" fmla="*/ 1127613 h 1682495"/>
                  <a:gd name="connsiteX914" fmla="*/ 1283545 w 8882887"/>
                  <a:gd name="connsiteY914" fmla="*/ 1118460 h 1682495"/>
                  <a:gd name="connsiteX915" fmla="*/ 1283963 w 8882887"/>
                  <a:gd name="connsiteY915" fmla="*/ 1119768 h 1682495"/>
                  <a:gd name="connsiteX916" fmla="*/ 1286889 w 8882887"/>
                  <a:gd name="connsiteY916" fmla="*/ 1128921 h 1682495"/>
                  <a:gd name="connsiteX917" fmla="*/ 1290232 w 8882887"/>
                  <a:gd name="connsiteY917" fmla="*/ 1167278 h 1682495"/>
                  <a:gd name="connsiteX918" fmla="*/ 1290232 w 8882887"/>
                  <a:gd name="connsiteY918" fmla="*/ 1177739 h 1682495"/>
                  <a:gd name="connsiteX919" fmla="*/ 1306951 w 8882887"/>
                  <a:gd name="connsiteY919" fmla="*/ 1205634 h 1682495"/>
                  <a:gd name="connsiteX920" fmla="*/ 1313638 w 8882887"/>
                  <a:gd name="connsiteY920" fmla="*/ 1209122 h 1682495"/>
                  <a:gd name="connsiteX921" fmla="*/ 1313638 w 8882887"/>
                  <a:gd name="connsiteY921" fmla="*/ 1216095 h 1682495"/>
                  <a:gd name="connsiteX922" fmla="*/ 1310295 w 8882887"/>
                  <a:gd name="connsiteY922" fmla="*/ 1247478 h 1682495"/>
                  <a:gd name="connsiteX923" fmla="*/ 1316981 w 8882887"/>
                  <a:gd name="connsiteY923" fmla="*/ 1261425 h 1682495"/>
                  <a:gd name="connsiteX924" fmla="*/ 1323669 w 8882887"/>
                  <a:gd name="connsiteY924" fmla="*/ 1264913 h 1682495"/>
                  <a:gd name="connsiteX925" fmla="*/ 1323669 w 8882887"/>
                  <a:gd name="connsiteY925" fmla="*/ 1275374 h 1682495"/>
                  <a:gd name="connsiteX926" fmla="*/ 1316981 w 8882887"/>
                  <a:gd name="connsiteY926" fmla="*/ 1278861 h 1682495"/>
                  <a:gd name="connsiteX927" fmla="*/ 1356268 w 8882887"/>
                  <a:gd name="connsiteY927" fmla="*/ 1319833 h 1682495"/>
                  <a:gd name="connsiteX928" fmla="*/ 1369603 w 8882887"/>
                  <a:gd name="connsiteY928" fmla="*/ 1373009 h 1682495"/>
                  <a:gd name="connsiteX929" fmla="*/ 1417287 w 8882887"/>
                  <a:gd name="connsiteY929" fmla="*/ 1373009 h 1682495"/>
                  <a:gd name="connsiteX930" fmla="*/ 1417287 w 8882887"/>
                  <a:gd name="connsiteY930" fmla="*/ 1329494 h 1682495"/>
                  <a:gd name="connsiteX931" fmla="*/ 1409211 w 8882887"/>
                  <a:gd name="connsiteY931" fmla="*/ 1329494 h 1682495"/>
                  <a:gd name="connsiteX932" fmla="*/ 1409211 w 8882887"/>
                  <a:gd name="connsiteY932" fmla="*/ 1086294 h 1682495"/>
                  <a:gd name="connsiteX933" fmla="*/ 1439612 w 8882887"/>
                  <a:gd name="connsiteY933" fmla="*/ 1086294 h 1682495"/>
                  <a:gd name="connsiteX934" fmla="*/ 1440372 w 8882887"/>
                  <a:gd name="connsiteY934" fmla="*/ 1084673 h 1682495"/>
                  <a:gd name="connsiteX935" fmla="*/ 1445691 w 8882887"/>
                  <a:gd name="connsiteY935" fmla="*/ 1073324 h 1682495"/>
                  <a:gd name="connsiteX936" fmla="*/ 1448352 w 8882887"/>
                  <a:gd name="connsiteY936" fmla="*/ 1073729 h 1682495"/>
                  <a:gd name="connsiteX937" fmla="*/ 1466972 w 8882887"/>
                  <a:gd name="connsiteY937" fmla="*/ 1076565 h 1682495"/>
                  <a:gd name="connsiteX938" fmla="*/ 1467732 w 8882887"/>
                  <a:gd name="connsiteY938" fmla="*/ 1078593 h 1682495"/>
                  <a:gd name="connsiteX939" fmla="*/ 1473051 w 8882887"/>
                  <a:gd name="connsiteY939" fmla="*/ 1092779 h 1682495"/>
                  <a:gd name="connsiteX940" fmla="*/ 1512572 w 8882887"/>
                  <a:gd name="connsiteY940" fmla="*/ 1096022 h 1682495"/>
                  <a:gd name="connsiteX941" fmla="*/ 1512572 w 8882887"/>
                  <a:gd name="connsiteY941" fmla="*/ 911190 h 1682495"/>
                  <a:gd name="connsiteX942" fmla="*/ 1515612 w 8882887"/>
                  <a:gd name="connsiteY942" fmla="*/ 911190 h 1682495"/>
                  <a:gd name="connsiteX943" fmla="*/ 1536893 w 8882887"/>
                  <a:gd name="connsiteY943" fmla="*/ 911190 h 1682495"/>
                  <a:gd name="connsiteX944" fmla="*/ 1536893 w 8882887"/>
                  <a:gd name="connsiteY944" fmla="*/ 706902 h 1682495"/>
                  <a:gd name="connsiteX945" fmla="*/ 1539552 w 8882887"/>
                  <a:gd name="connsiteY945" fmla="*/ 706902 h 1682495"/>
                  <a:gd name="connsiteX946" fmla="*/ 1558173 w 8882887"/>
                  <a:gd name="connsiteY946" fmla="*/ 706902 h 1682495"/>
                  <a:gd name="connsiteX947" fmla="*/ 1558173 w 8882887"/>
                  <a:gd name="connsiteY947" fmla="*/ 535041 h 1682495"/>
                  <a:gd name="connsiteX948" fmla="*/ 1564253 w 8882887"/>
                  <a:gd name="connsiteY948" fmla="*/ 492885 h 1682495"/>
                  <a:gd name="connsiteX949" fmla="*/ 1567293 w 8882887"/>
                  <a:gd name="connsiteY949" fmla="*/ 492885 h 1682495"/>
                  <a:gd name="connsiteX950" fmla="*/ 1588574 w 8882887"/>
                  <a:gd name="connsiteY950" fmla="*/ 492885 h 1682495"/>
                  <a:gd name="connsiteX951" fmla="*/ 1643294 w 8882887"/>
                  <a:gd name="connsiteY951" fmla="*/ 369665 h 1682495"/>
                  <a:gd name="connsiteX952" fmla="*/ 1649375 w 8882887"/>
                  <a:gd name="connsiteY952" fmla="*/ 0 h 168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</a:cxnLst>
                <a:rect l="l" t="t" r="r" b="b"/>
                <a:pathLst>
                  <a:path w="8882887" h="1682495">
                    <a:moveTo>
                      <a:pt x="1649375" y="0"/>
                    </a:moveTo>
                    <a:cubicBezTo>
                      <a:pt x="1649375" y="27"/>
                      <a:pt x="1649399" y="3060"/>
                      <a:pt x="1652414" y="369665"/>
                    </a:cubicBezTo>
                    <a:cubicBezTo>
                      <a:pt x="1652432" y="369701"/>
                      <a:pt x="1653399" y="371712"/>
                      <a:pt x="1710174" y="489644"/>
                    </a:cubicBezTo>
                    <a:cubicBezTo>
                      <a:pt x="1710186" y="489644"/>
                      <a:pt x="1710353" y="489644"/>
                      <a:pt x="1713215" y="489644"/>
                    </a:cubicBezTo>
                    <a:lnTo>
                      <a:pt x="1734495" y="489644"/>
                    </a:lnTo>
                    <a:cubicBezTo>
                      <a:pt x="1734495" y="489665"/>
                      <a:pt x="1734495" y="490508"/>
                      <a:pt x="1734495" y="525312"/>
                    </a:cubicBezTo>
                    <a:cubicBezTo>
                      <a:pt x="1734498" y="525321"/>
                      <a:pt x="1734555" y="525408"/>
                      <a:pt x="1735256" y="526529"/>
                    </a:cubicBezTo>
                    <a:lnTo>
                      <a:pt x="1740575" y="535041"/>
                    </a:lnTo>
                    <a:cubicBezTo>
                      <a:pt x="1740575" y="535071"/>
                      <a:pt x="1740575" y="537344"/>
                      <a:pt x="1740575" y="706902"/>
                    </a:cubicBezTo>
                    <a:cubicBezTo>
                      <a:pt x="1740588" y="706902"/>
                      <a:pt x="1740798" y="706902"/>
                      <a:pt x="1743995" y="706902"/>
                    </a:cubicBezTo>
                    <a:lnTo>
                      <a:pt x="1767936" y="706902"/>
                    </a:lnTo>
                    <a:cubicBezTo>
                      <a:pt x="1767936" y="706932"/>
                      <a:pt x="1767936" y="709385"/>
                      <a:pt x="1767936" y="917675"/>
                    </a:cubicBezTo>
                    <a:cubicBezTo>
                      <a:pt x="1767951" y="917673"/>
                      <a:pt x="1768119" y="917642"/>
                      <a:pt x="1770216" y="917270"/>
                    </a:cubicBezTo>
                    <a:lnTo>
                      <a:pt x="1786176" y="914433"/>
                    </a:lnTo>
                    <a:cubicBezTo>
                      <a:pt x="1786176" y="914466"/>
                      <a:pt x="1786131" y="916467"/>
                      <a:pt x="1783136" y="1047381"/>
                    </a:cubicBezTo>
                    <a:cubicBezTo>
                      <a:pt x="1783151" y="1047384"/>
                      <a:pt x="1783317" y="1047414"/>
                      <a:pt x="1785416" y="1047788"/>
                    </a:cubicBezTo>
                    <a:lnTo>
                      <a:pt x="1801376" y="1050624"/>
                    </a:lnTo>
                    <a:cubicBezTo>
                      <a:pt x="1801379" y="1050635"/>
                      <a:pt x="1801409" y="1050731"/>
                      <a:pt x="1801755" y="1051841"/>
                    </a:cubicBezTo>
                    <a:lnTo>
                      <a:pt x="1804416" y="1060353"/>
                    </a:lnTo>
                    <a:cubicBezTo>
                      <a:pt x="1804419" y="1060340"/>
                      <a:pt x="1804487" y="1060125"/>
                      <a:pt x="1805556" y="1056705"/>
                    </a:cubicBezTo>
                    <a:lnTo>
                      <a:pt x="1813536" y="1031169"/>
                    </a:lnTo>
                    <a:cubicBezTo>
                      <a:pt x="1813547" y="1031169"/>
                      <a:pt x="1813697" y="1031169"/>
                      <a:pt x="1816196" y="1031169"/>
                    </a:cubicBezTo>
                    <a:lnTo>
                      <a:pt x="1834817" y="1031169"/>
                    </a:lnTo>
                    <a:cubicBezTo>
                      <a:pt x="1834817" y="1031195"/>
                      <a:pt x="1834817" y="1032234"/>
                      <a:pt x="1834817" y="1079808"/>
                    </a:cubicBezTo>
                    <a:cubicBezTo>
                      <a:pt x="1834826" y="1079816"/>
                      <a:pt x="1834941" y="1079876"/>
                      <a:pt x="1836336" y="1080620"/>
                    </a:cubicBezTo>
                    <a:lnTo>
                      <a:pt x="1846977" y="1086294"/>
                    </a:lnTo>
                    <a:cubicBezTo>
                      <a:pt x="1846977" y="1086308"/>
                      <a:pt x="1846977" y="1086459"/>
                      <a:pt x="1846977" y="1088321"/>
                    </a:cubicBezTo>
                    <a:lnTo>
                      <a:pt x="1846977" y="1102508"/>
                    </a:lnTo>
                    <a:cubicBezTo>
                      <a:pt x="1847007" y="1102508"/>
                      <a:pt x="1848369" y="1102508"/>
                      <a:pt x="1913858" y="1102508"/>
                    </a:cubicBezTo>
                    <a:cubicBezTo>
                      <a:pt x="1913858" y="1102520"/>
                      <a:pt x="1913858" y="1102644"/>
                      <a:pt x="1913858" y="1104129"/>
                    </a:cubicBezTo>
                    <a:lnTo>
                      <a:pt x="1913858" y="1115478"/>
                    </a:lnTo>
                    <a:cubicBezTo>
                      <a:pt x="1913871" y="1115478"/>
                      <a:pt x="1914053" y="1115478"/>
                      <a:pt x="1916897" y="1115478"/>
                    </a:cubicBezTo>
                    <a:lnTo>
                      <a:pt x="1938177" y="1115478"/>
                    </a:lnTo>
                    <a:cubicBezTo>
                      <a:pt x="1938177" y="1115451"/>
                      <a:pt x="1938177" y="1114358"/>
                      <a:pt x="1938177" y="1070081"/>
                    </a:cubicBezTo>
                    <a:cubicBezTo>
                      <a:pt x="1938209" y="1070081"/>
                      <a:pt x="1939604" y="1070081"/>
                      <a:pt x="2005058" y="1070081"/>
                    </a:cubicBezTo>
                    <a:cubicBezTo>
                      <a:pt x="2005058" y="1070069"/>
                      <a:pt x="2005058" y="1069923"/>
                      <a:pt x="2005058" y="1068054"/>
                    </a:cubicBezTo>
                    <a:lnTo>
                      <a:pt x="2005058" y="1053867"/>
                    </a:lnTo>
                    <a:cubicBezTo>
                      <a:pt x="2005067" y="1053867"/>
                      <a:pt x="2005178" y="1053867"/>
                      <a:pt x="2006579" y="1053867"/>
                    </a:cubicBezTo>
                    <a:lnTo>
                      <a:pt x="2017218" y="1053867"/>
                    </a:lnTo>
                    <a:cubicBezTo>
                      <a:pt x="2017218" y="1053857"/>
                      <a:pt x="2017218" y="1053687"/>
                      <a:pt x="2017218" y="1051031"/>
                    </a:cubicBezTo>
                    <a:lnTo>
                      <a:pt x="2017218" y="1031169"/>
                    </a:lnTo>
                    <a:cubicBezTo>
                      <a:pt x="2017232" y="1031169"/>
                      <a:pt x="2017340" y="1031169"/>
                      <a:pt x="2018358" y="1031169"/>
                    </a:cubicBezTo>
                    <a:lnTo>
                      <a:pt x="2026338" y="1031169"/>
                    </a:lnTo>
                    <a:cubicBezTo>
                      <a:pt x="2026338" y="1031159"/>
                      <a:pt x="2026338" y="1031031"/>
                      <a:pt x="2026338" y="1029548"/>
                    </a:cubicBezTo>
                    <a:lnTo>
                      <a:pt x="2026338" y="1018197"/>
                    </a:lnTo>
                    <a:cubicBezTo>
                      <a:pt x="2026350" y="1018197"/>
                      <a:pt x="2026536" y="1018197"/>
                      <a:pt x="2029379" y="1018197"/>
                    </a:cubicBezTo>
                    <a:lnTo>
                      <a:pt x="2050659" y="1018197"/>
                    </a:lnTo>
                    <a:cubicBezTo>
                      <a:pt x="2050659" y="1018208"/>
                      <a:pt x="2050659" y="1018323"/>
                      <a:pt x="2050659" y="1019819"/>
                    </a:cubicBezTo>
                    <a:lnTo>
                      <a:pt x="2050659" y="1031169"/>
                    </a:lnTo>
                    <a:cubicBezTo>
                      <a:pt x="2050676" y="1031169"/>
                      <a:pt x="2051427" y="1031169"/>
                      <a:pt x="2084099" y="1031169"/>
                    </a:cubicBezTo>
                    <a:cubicBezTo>
                      <a:pt x="2084099" y="1031157"/>
                      <a:pt x="2084099" y="1030986"/>
                      <a:pt x="2084099" y="1028331"/>
                    </a:cubicBezTo>
                    <a:lnTo>
                      <a:pt x="2084099" y="1008470"/>
                    </a:lnTo>
                    <a:cubicBezTo>
                      <a:pt x="2084108" y="1008470"/>
                      <a:pt x="2084253" y="1008470"/>
                      <a:pt x="2086760" y="1008470"/>
                    </a:cubicBezTo>
                    <a:lnTo>
                      <a:pt x="2105379" y="1008470"/>
                    </a:lnTo>
                    <a:cubicBezTo>
                      <a:pt x="2105379" y="1008488"/>
                      <a:pt x="2105379" y="1009259"/>
                      <a:pt x="2105379" y="1044140"/>
                    </a:cubicBezTo>
                    <a:cubicBezTo>
                      <a:pt x="2105390" y="1044140"/>
                      <a:pt x="2105510" y="1044140"/>
                      <a:pt x="2106900" y="1044140"/>
                    </a:cubicBezTo>
                    <a:lnTo>
                      <a:pt x="2117540" y="1044140"/>
                    </a:lnTo>
                    <a:cubicBezTo>
                      <a:pt x="2117540" y="1044131"/>
                      <a:pt x="2117540" y="1044009"/>
                      <a:pt x="2117540" y="1042518"/>
                    </a:cubicBezTo>
                    <a:lnTo>
                      <a:pt x="2117540" y="1031169"/>
                    </a:lnTo>
                    <a:cubicBezTo>
                      <a:pt x="2117553" y="1031169"/>
                      <a:pt x="2117730" y="1031169"/>
                      <a:pt x="2120199" y="1031169"/>
                    </a:cubicBezTo>
                    <a:lnTo>
                      <a:pt x="2138820" y="1031169"/>
                    </a:lnTo>
                    <a:cubicBezTo>
                      <a:pt x="2138820" y="1031189"/>
                      <a:pt x="2138820" y="1032027"/>
                      <a:pt x="2138820" y="1070081"/>
                    </a:cubicBezTo>
                    <a:cubicBezTo>
                      <a:pt x="2138832" y="1070081"/>
                      <a:pt x="2139009" y="1070081"/>
                      <a:pt x="2141861" y="1070081"/>
                    </a:cubicBezTo>
                    <a:lnTo>
                      <a:pt x="2163140" y="1070081"/>
                    </a:lnTo>
                    <a:cubicBezTo>
                      <a:pt x="2163140" y="1070097"/>
                      <a:pt x="2163140" y="1070270"/>
                      <a:pt x="2163140" y="1072512"/>
                    </a:cubicBezTo>
                    <a:lnTo>
                      <a:pt x="2163140" y="1089537"/>
                    </a:lnTo>
                    <a:cubicBezTo>
                      <a:pt x="2163152" y="1089537"/>
                      <a:pt x="2163258" y="1089537"/>
                      <a:pt x="2164280" y="1089537"/>
                    </a:cubicBezTo>
                    <a:lnTo>
                      <a:pt x="2172261" y="1089537"/>
                    </a:lnTo>
                    <a:cubicBezTo>
                      <a:pt x="2172261" y="1089525"/>
                      <a:pt x="2172261" y="1089411"/>
                      <a:pt x="2172261" y="1088321"/>
                    </a:cubicBezTo>
                    <a:lnTo>
                      <a:pt x="2172261" y="1079808"/>
                    </a:lnTo>
                    <a:cubicBezTo>
                      <a:pt x="2172287" y="1079808"/>
                      <a:pt x="2173365" y="1079808"/>
                      <a:pt x="2217861" y="1079808"/>
                    </a:cubicBezTo>
                    <a:cubicBezTo>
                      <a:pt x="2217861" y="1079829"/>
                      <a:pt x="2217861" y="1080674"/>
                      <a:pt x="2217861" y="1115478"/>
                    </a:cubicBezTo>
                    <a:cubicBezTo>
                      <a:pt x="2217872" y="1115478"/>
                      <a:pt x="2217990" y="1115478"/>
                      <a:pt x="2219381" y="1115478"/>
                    </a:cubicBezTo>
                    <a:lnTo>
                      <a:pt x="2230022" y="1115478"/>
                    </a:lnTo>
                    <a:cubicBezTo>
                      <a:pt x="2230022" y="1115489"/>
                      <a:pt x="2230022" y="1115598"/>
                      <a:pt x="2230022" y="1117100"/>
                    </a:cubicBezTo>
                    <a:lnTo>
                      <a:pt x="2230022" y="1128449"/>
                    </a:lnTo>
                    <a:cubicBezTo>
                      <a:pt x="2230035" y="1128449"/>
                      <a:pt x="2230145" y="1128449"/>
                      <a:pt x="2231162" y="1128449"/>
                    </a:cubicBezTo>
                    <a:lnTo>
                      <a:pt x="2239142" y="1128449"/>
                    </a:lnTo>
                    <a:cubicBezTo>
                      <a:pt x="2239142" y="1128438"/>
                      <a:pt x="2239142" y="1128258"/>
                      <a:pt x="2239142" y="1125206"/>
                    </a:cubicBezTo>
                    <a:lnTo>
                      <a:pt x="2239142" y="1102508"/>
                    </a:lnTo>
                    <a:cubicBezTo>
                      <a:pt x="2239152" y="1102508"/>
                      <a:pt x="2239269" y="1102508"/>
                      <a:pt x="2240661" y="1102508"/>
                    </a:cubicBezTo>
                    <a:lnTo>
                      <a:pt x="2251302" y="1102508"/>
                    </a:lnTo>
                    <a:cubicBezTo>
                      <a:pt x="2251302" y="1102520"/>
                      <a:pt x="2251302" y="1102644"/>
                      <a:pt x="2251302" y="1104129"/>
                    </a:cubicBezTo>
                    <a:lnTo>
                      <a:pt x="2251302" y="1115478"/>
                    </a:lnTo>
                    <a:lnTo>
                      <a:pt x="2259282" y="1112489"/>
                    </a:lnTo>
                    <a:cubicBezTo>
                      <a:pt x="2260422" y="1111931"/>
                      <a:pt x="2260422" y="1111628"/>
                      <a:pt x="2260422" y="1111019"/>
                    </a:cubicBezTo>
                    <a:lnTo>
                      <a:pt x="2260422" y="1102508"/>
                    </a:lnTo>
                    <a:cubicBezTo>
                      <a:pt x="2260448" y="1102508"/>
                      <a:pt x="2261649" y="1102508"/>
                      <a:pt x="2318183" y="1102508"/>
                    </a:cubicBezTo>
                    <a:cubicBezTo>
                      <a:pt x="2318183" y="1102529"/>
                      <a:pt x="2318183" y="1103349"/>
                      <a:pt x="2318183" y="1138176"/>
                    </a:cubicBezTo>
                    <a:cubicBezTo>
                      <a:pt x="2318195" y="1138176"/>
                      <a:pt x="2318372" y="1138176"/>
                      <a:pt x="2321222" y="1138176"/>
                    </a:cubicBezTo>
                    <a:lnTo>
                      <a:pt x="2342502" y="1138176"/>
                    </a:lnTo>
                    <a:cubicBezTo>
                      <a:pt x="2342502" y="1138188"/>
                      <a:pt x="2342502" y="1138311"/>
                      <a:pt x="2342502" y="1139798"/>
                    </a:cubicBezTo>
                    <a:lnTo>
                      <a:pt x="2342502" y="1151147"/>
                    </a:lnTo>
                    <a:cubicBezTo>
                      <a:pt x="2342516" y="1151147"/>
                      <a:pt x="2342700" y="1151147"/>
                      <a:pt x="2345163" y="1151147"/>
                    </a:cubicBezTo>
                    <a:lnTo>
                      <a:pt x="2363783" y="1151147"/>
                    </a:lnTo>
                    <a:cubicBezTo>
                      <a:pt x="2363783" y="1151129"/>
                      <a:pt x="2363783" y="1150362"/>
                      <a:pt x="2363783" y="1115478"/>
                    </a:cubicBezTo>
                    <a:cubicBezTo>
                      <a:pt x="2363793" y="1115478"/>
                      <a:pt x="2363910" y="1115478"/>
                      <a:pt x="2365302" y="1115478"/>
                    </a:cubicBezTo>
                    <a:lnTo>
                      <a:pt x="2375943" y="1115478"/>
                    </a:lnTo>
                    <a:cubicBezTo>
                      <a:pt x="2375943" y="1115450"/>
                      <a:pt x="2375943" y="1114293"/>
                      <a:pt x="2375943" y="1066838"/>
                    </a:cubicBezTo>
                    <a:cubicBezTo>
                      <a:pt x="2375954" y="1066838"/>
                      <a:pt x="2376069" y="1066838"/>
                      <a:pt x="2377463" y="1066838"/>
                    </a:cubicBezTo>
                    <a:lnTo>
                      <a:pt x="2388104" y="1066838"/>
                    </a:lnTo>
                    <a:cubicBezTo>
                      <a:pt x="2388104" y="1066829"/>
                      <a:pt x="2388104" y="1066665"/>
                      <a:pt x="2388104" y="1064001"/>
                    </a:cubicBezTo>
                    <a:lnTo>
                      <a:pt x="2388104" y="1044140"/>
                    </a:lnTo>
                    <a:cubicBezTo>
                      <a:pt x="2385063" y="1044140"/>
                      <a:pt x="2385063" y="1044140"/>
                      <a:pt x="2386203" y="1041707"/>
                    </a:cubicBezTo>
                    <a:lnTo>
                      <a:pt x="2394183" y="1024683"/>
                    </a:lnTo>
                    <a:cubicBezTo>
                      <a:pt x="2394191" y="1024709"/>
                      <a:pt x="2394483" y="1025720"/>
                      <a:pt x="2406344" y="1066838"/>
                    </a:cubicBezTo>
                    <a:cubicBezTo>
                      <a:pt x="2406356" y="1066838"/>
                      <a:pt x="2406465" y="1066838"/>
                      <a:pt x="2407484" y="1066838"/>
                    </a:cubicBezTo>
                    <a:lnTo>
                      <a:pt x="2415464" y="1066838"/>
                    </a:lnTo>
                    <a:cubicBezTo>
                      <a:pt x="2415464" y="1066818"/>
                      <a:pt x="2415464" y="1065050"/>
                      <a:pt x="2415464" y="907947"/>
                    </a:cubicBezTo>
                    <a:cubicBezTo>
                      <a:pt x="2415479" y="907947"/>
                      <a:pt x="2415650" y="907947"/>
                      <a:pt x="2417744" y="907947"/>
                    </a:cubicBezTo>
                    <a:lnTo>
                      <a:pt x="2433704" y="907947"/>
                    </a:lnTo>
                    <a:cubicBezTo>
                      <a:pt x="2433704" y="907914"/>
                      <a:pt x="2433704" y="906399"/>
                      <a:pt x="2433704" y="836609"/>
                    </a:cubicBezTo>
                    <a:cubicBezTo>
                      <a:pt x="2433729" y="836609"/>
                      <a:pt x="2434667" y="836609"/>
                      <a:pt x="2473224" y="836609"/>
                    </a:cubicBezTo>
                    <a:cubicBezTo>
                      <a:pt x="2473224" y="836591"/>
                      <a:pt x="2473224" y="835826"/>
                      <a:pt x="2473224" y="804182"/>
                    </a:cubicBezTo>
                    <a:cubicBezTo>
                      <a:pt x="2473253" y="804182"/>
                      <a:pt x="2474436" y="804182"/>
                      <a:pt x="2524905" y="804182"/>
                    </a:cubicBezTo>
                    <a:cubicBezTo>
                      <a:pt x="2524905" y="804194"/>
                      <a:pt x="2524905" y="804389"/>
                      <a:pt x="2524905" y="807830"/>
                    </a:cubicBezTo>
                    <a:lnTo>
                      <a:pt x="2524905" y="833366"/>
                    </a:lnTo>
                    <a:cubicBezTo>
                      <a:pt x="2524919" y="833366"/>
                      <a:pt x="2525115" y="833366"/>
                      <a:pt x="2528325" y="833366"/>
                    </a:cubicBezTo>
                    <a:lnTo>
                      <a:pt x="2552265" y="833366"/>
                    </a:lnTo>
                    <a:cubicBezTo>
                      <a:pt x="2552265" y="833393"/>
                      <a:pt x="2552265" y="834734"/>
                      <a:pt x="2552265" y="904704"/>
                    </a:cubicBezTo>
                    <a:cubicBezTo>
                      <a:pt x="2552274" y="904704"/>
                      <a:pt x="2552388" y="904704"/>
                      <a:pt x="2553785" y="904704"/>
                    </a:cubicBezTo>
                    <a:lnTo>
                      <a:pt x="2564426" y="904704"/>
                    </a:lnTo>
                    <a:lnTo>
                      <a:pt x="2585706" y="911190"/>
                    </a:lnTo>
                    <a:cubicBezTo>
                      <a:pt x="2585706" y="911205"/>
                      <a:pt x="2585706" y="912180"/>
                      <a:pt x="2585706" y="969558"/>
                    </a:cubicBezTo>
                    <a:cubicBezTo>
                      <a:pt x="2585715" y="969558"/>
                      <a:pt x="2585828" y="969558"/>
                      <a:pt x="2587226" y="969558"/>
                    </a:cubicBezTo>
                    <a:lnTo>
                      <a:pt x="2597865" y="969558"/>
                    </a:lnTo>
                    <a:cubicBezTo>
                      <a:pt x="2597865" y="969573"/>
                      <a:pt x="2597865" y="969732"/>
                      <a:pt x="2597865" y="971990"/>
                    </a:cubicBezTo>
                    <a:lnTo>
                      <a:pt x="2597865" y="989013"/>
                    </a:lnTo>
                    <a:cubicBezTo>
                      <a:pt x="2597877" y="989013"/>
                      <a:pt x="2598063" y="989013"/>
                      <a:pt x="2600906" y="989013"/>
                    </a:cubicBezTo>
                    <a:lnTo>
                      <a:pt x="2622186" y="989013"/>
                    </a:lnTo>
                    <a:lnTo>
                      <a:pt x="2631306" y="998742"/>
                    </a:lnTo>
                    <a:cubicBezTo>
                      <a:pt x="2631306" y="998760"/>
                      <a:pt x="2631306" y="999489"/>
                      <a:pt x="2631306" y="1031169"/>
                    </a:cubicBezTo>
                    <a:cubicBezTo>
                      <a:pt x="2631320" y="1031169"/>
                      <a:pt x="2631516" y="1031169"/>
                      <a:pt x="2634726" y="1031169"/>
                    </a:cubicBezTo>
                    <a:lnTo>
                      <a:pt x="2658666" y="1031169"/>
                    </a:lnTo>
                    <a:cubicBezTo>
                      <a:pt x="2658666" y="1031180"/>
                      <a:pt x="2658666" y="1031300"/>
                      <a:pt x="2658666" y="1032789"/>
                    </a:cubicBezTo>
                    <a:lnTo>
                      <a:pt x="2658666" y="1044140"/>
                    </a:lnTo>
                    <a:cubicBezTo>
                      <a:pt x="2658680" y="1044140"/>
                      <a:pt x="2658828" y="1044140"/>
                      <a:pt x="2660567" y="1044140"/>
                    </a:cubicBezTo>
                    <a:lnTo>
                      <a:pt x="2673867" y="1044140"/>
                    </a:lnTo>
                    <a:cubicBezTo>
                      <a:pt x="2673867" y="1044153"/>
                      <a:pt x="2673867" y="1044347"/>
                      <a:pt x="2673867" y="1047381"/>
                    </a:cubicBezTo>
                    <a:lnTo>
                      <a:pt x="2673867" y="1070081"/>
                    </a:lnTo>
                    <a:cubicBezTo>
                      <a:pt x="2679947" y="1070081"/>
                      <a:pt x="2679947" y="1070081"/>
                      <a:pt x="2679947" y="1067243"/>
                    </a:cubicBezTo>
                    <a:lnTo>
                      <a:pt x="2679947" y="1047381"/>
                    </a:lnTo>
                    <a:cubicBezTo>
                      <a:pt x="2679956" y="1047381"/>
                      <a:pt x="2680073" y="1047381"/>
                      <a:pt x="2681466" y="1047381"/>
                    </a:cubicBezTo>
                    <a:lnTo>
                      <a:pt x="2692107" y="1047381"/>
                    </a:lnTo>
                    <a:cubicBezTo>
                      <a:pt x="2692107" y="1047398"/>
                      <a:pt x="2692107" y="1047576"/>
                      <a:pt x="2692107" y="1049814"/>
                    </a:cubicBezTo>
                    <a:lnTo>
                      <a:pt x="2692107" y="1066838"/>
                    </a:lnTo>
                    <a:cubicBezTo>
                      <a:pt x="2692121" y="1066838"/>
                      <a:pt x="2692230" y="1066838"/>
                      <a:pt x="2693247" y="1066838"/>
                    </a:cubicBezTo>
                    <a:lnTo>
                      <a:pt x="2701227" y="1066838"/>
                    </a:lnTo>
                    <a:cubicBezTo>
                      <a:pt x="2701227" y="1060353"/>
                      <a:pt x="2701227" y="1060353"/>
                      <a:pt x="2774187" y="1060353"/>
                    </a:cubicBezTo>
                    <a:cubicBezTo>
                      <a:pt x="2774187" y="1060367"/>
                      <a:pt x="2774187" y="1060518"/>
                      <a:pt x="2774187" y="1062380"/>
                    </a:cubicBezTo>
                    <a:lnTo>
                      <a:pt x="2774187" y="1076565"/>
                    </a:lnTo>
                    <a:cubicBezTo>
                      <a:pt x="2774199" y="1076565"/>
                      <a:pt x="2774312" y="1076565"/>
                      <a:pt x="2775327" y="1076565"/>
                    </a:cubicBezTo>
                    <a:lnTo>
                      <a:pt x="2783309" y="1076565"/>
                    </a:lnTo>
                    <a:cubicBezTo>
                      <a:pt x="2783309" y="1076579"/>
                      <a:pt x="2783309" y="1076762"/>
                      <a:pt x="2783309" y="1079808"/>
                    </a:cubicBezTo>
                    <a:lnTo>
                      <a:pt x="2783309" y="1102508"/>
                    </a:lnTo>
                    <a:cubicBezTo>
                      <a:pt x="2783321" y="1102502"/>
                      <a:pt x="2783495" y="1102385"/>
                      <a:pt x="2786348" y="1100481"/>
                    </a:cubicBezTo>
                    <a:lnTo>
                      <a:pt x="2807628" y="1086294"/>
                    </a:lnTo>
                    <a:cubicBezTo>
                      <a:pt x="2807631" y="1086266"/>
                      <a:pt x="2807828" y="1084953"/>
                      <a:pt x="2816748" y="1024683"/>
                    </a:cubicBezTo>
                    <a:cubicBezTo>
                      <a:pt x="2816762" y="1024680"/>
                      <a:pt x="2816865" y="1024641"/>
                      <a:pt x="2817888" y="1024278"/>
                    </a:cubicBezTo>
                    <a:lnTo>
                      <a:pt x="2825868" y="1021440"/>
                    </a:lnTo>
                    <a:cubicBezTo>
                      <a:pt x="2825868" y="1021416"/>
                      <a:pt x="2825918" y="1019825"/>
                      <a:pt x="2828909" y="917675"/>
                    </a:cubicBezTo>
                    <a:cubicBezTo>
                      <a:pt x="2828909" y="917702"/>
                      <a:pt x="2828958" y="919338"/>
                      <a:pt x="2831949" y="1021440"/>
                    </a:cubicBezTo>
                    <a:cubicBezTo>
                      <a:pt x="2831963" y="1021445"/>
                      <a:pt x="2832069" y="1021482"/>
                      <a:pt x="2833089" y="1021845"/>
                    </a:cubicBezTo>
                    <a:lnTo>
                      <a:pt x="2841069" y="1024683"/>
                    </a:lnTo>
                    <a:cubicBezTo>
                      <a:pt x="2841069" y="1024653"/>
                      <a:pt x="2841069" y="1022654"/>
                      <a:pt x="2841069" y="894977"/>
                    </a:cubicBezTo>
                    <a:cubicBezTo>
                      <a:pt x="2847149" y="894977"/>
                      <a:pt x="2847149" y="894977"/>
                      <a:pt x="2847149" y="846336"/>
                    </a:cubicBezTo>
                    <a:cubicBezTo>
                      <a:pt x="2847167" y="846336"/>
                      <a:pt x="2848196" y="846336"/>
                      <a:pt x="2904909" y="846336"/>
                    </a:cubicBezTo>
                    <a:cubicBezTo>
                      <a:pt x="2904909" y="846362"/>
                      <a:pt x="2904909" y="847439"/>
                      <a:pt x="2904909" y="894977"/>
                    </a:cubicBezTo>
                    <a:cubicBezTo>
                      <a:pt x="2904923" y="894977"/>
                      <a:pt x="2905031" y="894977"/>
                      <a:pt x="2906049" y="894977"/>
                    </a:cubicBezTo>
                    <a:lnTo>
                      <a:pt x="2914029" y="894977"/>
                    </a:lnTo>
                    <a:cubicBezTo>
                      <a:pt x="2914029" y="894945"/>
                      <a:pt x="2914029" y="892986"/>
                      <a:pt x="2914029" y="771755"/>
                    </a:cubicBezTo>
                    <a:cubicBezTo>
                      <a:pt x="2914038" y="771755"/>
                      <a:pt x="2914187" y="771755"/>
                      <a:pt x="2916690" y="771755"/>
                    </a:cubicBezTo>
                    <a:lnTo>
                      <a:pt x="2935310" y="771755"/>
                    </a:lnTo>
                    <a:cubicBezTo>
                      <a:pt x="2935310" y="771744"/>
                      <a:pt x="2935310" y="771578"/>
                      <a:pt x="2935310" y="768918"/>
                    </a:cubicBezTo>
                    <a:lnTo>
                      <a:pt x="2935310" y="749057"/>
                    </a:lnTo>
                    <a:cubicBezTo>
                      <a:pt x="2935326" y="749057"/>
                      <a:pt x="2936073" y="749057"/>
                      <a:pt x="2968751" y="749057"/>
                    </a:cubicBezTo>
                    <a:cubicBezTo>
                      <a:pt x="2968751" y="749046"/>
                      <a:pt x="2968751" y="748925"/>
                      <a:pt x="2968751" y="747435"/>
                    </a:cubicBezTo>
                    <a:lnTo>
                      <a:pt x="2968751" y="736086"/>
                    </a:lnTo>
                    <a:cubicBezTo>
                      <a:pt x="2968761" y="736086"/>
                      <a:pt x="2968926" y="736086"/>
                      <a:pt x="2971410" y="736086"/>
                    </a:cubicBezTo>
                    <a:lnTo>
                      <a:pt x="2990031" y="736086"/>
                    </a:lnTo>
                    <a:cubicBezTo>
                      <a:pt x="2990031" y="736098"/>
                      <a:pt x="2990031" y="736217"/>
                      <a:pt x="2990031" y="737708"/>
                    </a:cubicBezTo>
                    <a:lnTo>
                      <a:pt x="2990031" y="749057"/>
                    </a:lnTo>
                    <a:cubicBezTo>
                      <a:pt x="2990045" y="749057"/>
                      <a:pt x="2990154" y="749057"/>
                      <a:pt x="2991171" y="749057"/>
                    </a:cubicBezTo>
                    <a:lnTo>
                      <a:pt x="2999151" y="749057"/>
                    </a:lnTo>
                    <a:lnTo>
                      <a:pt x="3014351" y="742571"/>
                    </a:lnTo>
                    <a:lnTo>
                      <a:pt x="3020430" y="747435"/>
                    </a:lnTo>
                    <a:lnTo>
                      <a:pt x="3020430" y="736086"/>
                    </a:lnTo>
                    <a:cubicBezTo>
                      <a:pt x="3020444" y="736086"/>
                      <a:pt x="3020649" y="736086"/>
                      <a:pt x="3023850" y="736086"/>
                    </a:cubicBezTo>
                    <a:lnTo>
                      <a:pt x="3047792" y="736086"/>
                    </a:lnTo>
                    <a:cubicBezTo>
                      <a:pt x="3047792" y="736098"/>
                      <a:pt x="3047792" y="736217"/>
                      <a:pt x="3047792" y="737708"/>
                    </a:cubicBezTo>
                    <a:lnTo>
                      <a:pt x="3047792" y="749057"/>
                    </a:lnTo>
                    <a:cubicBezTo>
                      <a:pt x="3047820" y="749057"/>
                      <a:pt x="3048924" y="749057"/>
                      <a:pt x="3093392" y="749057"/>
                    </a:cubicBezTo>
                    <a:cubicBezTo>
                      <a:pt x="3093392" y="749072"/>
                      <a:pt x="3093392" y="749235"/>
                      <a:pt x="3093392" y="751488"/>
                    </a:cubicBezTo>
                    <a:lnTo>
                      <a:pt x="3093392" y="768513"/>
                    </a:lnTo>
                    <a:cubicBezTo>
                      <a:pt x="3093417" y="768513"/>
                      <a:pt x="3094377" y="768513"/>
                      <a:pt x="3132912" y="768513"/>
                    </a:cubicBezTo>
                    <a:cubicBezTo>
                      <a:pt x="3132912" y="768537"/>
                      <a:pt x="3132912" y="769557"/>
                      <a:pt x="3132912" y="813909"/>
                    </a:cubicBezTo>
                    <a:cubicBezTo>
                      <a:pt x="3132926" y="813909"/>
                      <a:pt x="3133035" y="813909"/>
                      <a:pt x="3134052" y="813909"/>
                    </a:cubicBezTo>
                    <a:lnTo>
                      <a:pt x="3142032" y="813909"/>
                    </a:lnTo>
                    <a:cubicBezTo>
                      <a:pt x="3142032" y="813920"/>
                      <a:pt x="3142032" y="814049"/>
                      <a:pt x="3142032" y="815531"/>
                    </a:cubicBezTo>
                    <a:lnTo>
                      <a:pt x="3142032" y="826881"/>
                    </a:lnTo>
                    <a:cubicBezTo>
                      <a:pt x="3148113" y="826881"/>
                      <a:pt x="3148113" y="826881"/>
                      <a:pt x="3148113" y="872277"/>
                    </a:cubicBezTo>
                    <a:cubicBezTo>
                      <a:pt x="3148127" y="872277"/>
                      <a:pt x="3148238" y="872277"/>
                      <a:pt x="3149253" y="872277"/>
                    </a:cubicBezTo>
                    <a:lnTo>
                      <a:pt x="3157233" y="872277"/>
                    </a:lnTo>
                    <a:cubicBezTo>
                      <a:pt x="3157233" y="872291"/>
                      <a:pt x="3157233" y="872391"/>
                      <a:pt x="3157233" y="873494"/>
                    </a:cubicBezTo>
                    <a:lnTo>
                      <a:pt x="3157233" y="882006"/>
                    </a:lnTo>
                    <a:cubicBezTo>
                      <a:pt x="3157242" y="882006"/>
                      <a:pt x="3157359" y="882006"/>
                      <a:pt x="3158753" y="882006"/>
                    </a:cubicBezTo>
                    <a:lnTo>
                      <a:pt x="3169392" y="882006"/>
                    </a:lnTo>
                    <a:cubicBezTo>
                      <a:pt x="3169392" y="882032"/>
                      <a:pt x="3169392" y="883101"/>
                      <a:pt x="3169392" y="927404"/>
                    </a:cubicBezTo>
                    <a:cubicBezTo>
                      <a:pt x="3169404" y="927404"/>
                      <a:pt x="3169584" y="927404"/>
                      <a:pt x="3172433" y="927404"/>
                    </a:cubicBezTo>
                    <a:lnTo>
                      <a:pt x="3193713" y="927404"/>
                    </a:lnTo>
                    <a:cubicBezTo>
                      <a:pt x="3193713" y="927428"/>
                      <a:pt x="3193713" y="928298"/>
                      <a:pt x="3193713" y="963072"/>
                    </a:cubicBezTo>
                    <a:cubicBezTo>
                      <a:pt x="3196754" y="963072"/>
                      <a:pt x="3196754" y="963072"/>
                      <a:pt x="3196754" y="965504"/>
                    </a:cubicBezTo>
                    <a:lnTo>
                      <a:pt x="3196754" y="982529"/>
                    </a:lnTo>
                    <a:cubicBezTo>
                      <a:pt x="3196767" y="982529"/>
                      <a:pt x="3196872" y="982529"/>
                      <a:pt x="3197894" y="982529"/>
                    </a:cubicBezTo>
                    <a:lnTo>
                      <a:pt x="3205874" y="982529"/>
                    </a:lnTo>
                    <a:cubicBezTo>
                      <a:pt x="3205874" y="982550"/>
                      <a:pt x="3205874" y="983394"/>
                      <a:pt x="3205874" y="1018197"/>
                    </a:cubicBezTo>
                    <a:cubicBezTo>
                      <a:pt x="3205886" y="1018197"/>
                      <a:pt x="3206034" y="1018197"/>
                      <a:pt x="3207773" y="1018197"/>
                    </a:cubicBezTo>
                    <a:lnTo>
                      <a:pt x="3221073" y="1018197"/>
                    </a:lnTo>
                    <a:cubicBezTo>
                      <a:pt x="3224114" y="1021440"/>
                      <a:pt x="3224114" y="1021440"/>
                      <a:pt x="3224114" y="1024278"/>
                    </a:cubicBezTo>
                    <a:lnTo>
                      <a:pt x="3224114" y="1044140"/>
                    </a:lnTo>
                    <a:cubicBezTo>
                      <a:pt x="3224121" y="1044129"/>
                      <a:pt x="3224252" y="1043969"/>
                      <a:pt x="3226394" y="1041302"/>
                    </a:cubicBezTo>
                    <a:lnTo>
                      <a:pt x="3242354" y="1021440"/>
                    </a:lnTo>
                    <a:cubicBezTo>
                      <a:pt x="3242376" y="1021440"/>
                      <a:pt x="3243335" y="1021440"/>
                      <a:pt x="3284915" y="1021440"/>
                    </a:cubicBezTo>
                    <a:cubicBezTo>
                      <a:pt x="3284915" y="1021478"/>
                      <a:pt x="3284915" y="1023579"/>
                      <a:pt x="3284915" y="1151147"/>
                    </a:cubicBezTo>
                    <a:cubicBezTo>
                      <a:pt x="3284927" y="1151147"/>
                      <a:pt x="3285041" y="1151147"/>
                      <a:pt x="3286055" y="1151147"/>
                    </a:cubicBezTo>
                    <a:lnTo>
                      <a:pt x="3294035" y="1151147"/>
                    </a:lnTo>
                    <a:cubicBezTo>
                      <a:pt x="3294041" y="1151135"/>
                      <a:pt x="3294129" y="1150985"/>
                      <a:pt x="3295175" y="1149120"/>
                    </a:cubicBezTo>
                    <a:lnTo>
                      <a:pt x="3303155" y="1134933"/>
                    </a:lnTo>
                    <a:cubicBezTo>
                      <a:pt x="3303155" y="1134944"/>
                      <a:pt x="3303155" y="1135092"/>
                      <a:pt x="3303155" y="1137771"/>
                    </a:cubicBezTo>
                    <a:lnTo>
                      <a:pt x="3303155" y="1157633"/>
                    </a:lnTo>
                    <a:cubicBezTo>
                      <a:pt x="3309234" y="1157633"/>
                      <a:pt x="3309234" y="1157633"/>
                      <a:pt x="3309234" y="1089537"/>
                    </a:cubicBezTo>
                    <a:cubicBezTo>
                      <a:pt x="3309248" y="1089537"/>
                      <a:pt x="3309353" y="1089537"/>
                      <a:pt x="3310374" y="1089537"/>
                    </a:cubicBezTo>
                    <a:lnTo>
                      <a:pt x="3318354" y="1089537"/>
                    </a:lnTo>
                    <a:cubicBezTo>
                      <a:pt x="3318354" y="1089515"/>
                      <a:pt x="3318354" y="1088015"/>
                      <a:pt x="3318354" y="992256"/>
                    </a:cubicBezTo>
                    <a:cubicBezTo>
                      <a:pt x="3318365" y="992256"/>
                      <a:pt x="3318486" y="992256"/>
                      <a:pt x="3319875" y="992256"/>
                    </a:cubicBezTo>
                    <a:lnTo>
                      <a:pt x="3330515" y="992256"/>
                    </a:lnTo>
                    <a:cubicBezTo>
                      <a:pt x="3330524" y="992225"/>
                      <a:pt x="3330920" y="990815"/>
                      <a:pt x="3348755" y="927404"/>
                    </a:cubicBezTo>
                    <a:cubicBezTo>
                      <a:pt x="3348768" y="927404"/>
                      <a:pt x="3348914" y="927404"/>
                      <a:pt x="3350655" y="927404"/>
                    </a:cubicBezTo>
                    <a:lnTo>
                      <a:pt x="3363956" y="927404"/>
                    </a:lnTo>
                    <a:cubicBezTo>
                      <a:pt x="3363963" y="927438"/>
                      <a:pt x="3364302" y="928887"/>
                      <a:pt x="3379155" y="992256"/>
                    </a:cubicBezTo>
                    <a:cubicBezTo>
                      <a:pt x="3379164" y="992256"/>
                      <a:pt x="3379275" y="992256"/>
                      <a:pt x="3380675" y="992256"/>
                    </a:cubicBezTo>
                    <a:lnTo>
                      <a:pt x="3391316" y="992256"/>
                    </a:lnTo>
                    <a:cubicBezTo>
                      <a:pt x="3391316" y="992273"/>
                      <a:pt x="3391316" y="993273"/>
                      <a:pt x="3391316" y="1050624"/>
                    </a:cubicBezTo>
                    <a:cubicBezTo>
                      <a:pt x="3391326" y="1050624"/>
                      <a:pt x="3391475" y="1050624"/>
                      <a:pt x="3393975" y="1050624"/>
                    </a:cubicBezTo>
                    <a:lnTo>
                      <a:pt x="3412596" y="1050624"/>
                    </a:lnTo>
                    <a:cubicBezTo>
                      <a:pt x="3412596" y="1050636"/>
                      <a:pt x="3412596" y="1050819"/>
                      <a:pt x="3412596" y="1053867"/>
                    </a:cubicBezTo>
                    <a:lnTo>
                      <a:pt x="3412596" y="1076565"/>
                    </a:lnTo>
                    <a:cubicBezTo>
                      <a:pt x="3418676" y="1076565"/>
                      <a:pt x="3418676" y="1076565"/>
                      <a:pt x="3418676" y="1073324"/>
                    </a:cubicBezTo>
                    <a:lnTo>
                      <a:pt x="3418676" y="1050624"/>
                    </a:lnTo>
                    <a:cubicBezTo>
                      <a:pt x="3418691" y="1050624"/>
                      <a:pt x="3418859" y="1050624"/>
                      <a:pt x="3420956" y="1050624"/>
                    </a:cubicBezTo>
                    <a:lnTo>
                      <a:pt x="3436916" y="1050624"/>
                    </a:lnTo>
                    <a:cubicBezTo>
                      <a:pt x="3436916" y="1050639"/>
                      <a:pt x="3436916" y="1050815"/>
                      <a:pt x="3436916" y="1053056"/>
                    </a:cubicBezTo>
                    <a:lnTo>
                      <a:pt x="3436916" y="1070081"/>
                    </a:lnTo>
                    <a:cubicBezTo>
                      <a:pt x="3436940" y="1070081"/>
                      <a:pt x="3438003" y="1070081"/>
                      <a:pt x="3482517" y="1070081"/>
                    </a:cubicBezTo>
                    <a:cubicBezTo>
                      <a:pt x="3482517" y="1070055"/>
                      <a:pt x="3482517" y="1068899"/>
                      <a:pt x="3482517" y="1014956"/>
                    </a:cubicBezTo>
                    <a:cubicBezTo>
                      <a:pt x="3482529" y="1014956"/>
                      <a:pt x="3482669" y="1014956"/>
                      <a:pt x="3484416" y="1014956"/>
                    </a:cubicBezTo>
                    <a:lnTo>
                      <a:pt x="3497717" y="1014956"/>
                    </a:lnTo>
                    <a:cubicBezTo>
                      <a:pt x="3497717" y="1014972"/>
                      <a:pt x="3497717" y="1015713"/>
                      <a:pt x="3497717" y="1047381"/>
                    </a:cubicBezTo>
                    <a:cubicBezTo>
                      <a:pt x="3500757" y="1047381"/>
                      <a:pt x="3500757" y="1047381"/>
                      <a:pt x="3500757" y="998742"/>
                    </a:cubicBezTo>
                    <a:cubicBezTo>
                      <a:pt x="3500778" y="998742"/>
                      <a:pt x="3501590" y="998742"/>
                      <a:pt x="3534197" y="998742"/>
                    </a:cubicBezTo>
                    <a:cubicBezTo>
                      <a:pt x="3534197" y="998727"/>
                      <a:pt x="3534197" y="998547"/>
                      <a:pt x="3534197" y="996309"/>
                    </a:cubicBezTo>
                    <a:lnTo>
                      <a:pt x="3534197" y="979286"/>
                    </a:lnTo>
                    <a:cubicBezTo>
                      <a:pt x="3534209" y="979286"/>
                      <a:pt x="3534321" y="979286"/>
                      <a:pt x="3535337" y="979286"/>
                    </a:cubicBezTo>
                    <a:lnTo>
                      <a:pt x="3543317" y="979286"/>
                    </a:lnTo>
                    <a:cubicBezTo>
                      <a:pt x="3543317" y="979277"/>
                      <a:pt x="3543317" y="979107"/>
                      <a:pt x="3543317" y="976449"/>
                    </a:cubicBezTo>
                    <a:lnTo>
                      <a:pt x="3543317" y="956588"/>
                    </a:lnTo>
                    <a:lnTo>
                      <a:pt x="3549398" y="966315"/>
                    </a:lnTo>
                    <a:cubicBezTo>
                      <a:pt x="3549410" y="966315"/>
                      <a:pt x="3549603" y="966315"/>
                      <a:pt x="3552818" y="966315"/>
                    </a:cubicBezTo>
                    <a:lnTo>
                      <a:pt x="3576758" y="966315"/>
                    </a:lnTo>
                    <a:cubicBezTo>
                      <a:pt x="3576758" y="966303"/>
                      <a:pt x="3576758" y="966201"/>
                      <a:pt x="3576758" y="965099"/>
                    </a:cubicBezTo>
                    <a:lnTo>
                      <a:pt x="3576758" y="956588"/>
                    </a:lnTo>
                    <a:cubicBezTo>
                      <a:pt x="3576771" y="956588"/>
                      <a:pt x="3576882" y="956588"/>
                      <a:pt x="3577898" y="956588"/>
                    </a:cubicBezTo>
                    <a:lnTo>
                      <a:pt x="3585878" y="956588"/>
                    </a:lnTo>
                    <a:cubicBezTo>
                      <a:pt x="3585878" y="956601"/>
                      <a:pt x="3585878" y="956751"/>
                      <a:pt x="3585878" y="958614"/>
                    </a:cubicBezTo>
                    <a:lnTo>
                      <a:pt x="3585878" y="972801"/>
                    </a:lnTo>
                    <a:cubicBezTo>
                      <a:pt x="3585900" y="972801"/>
                      <a:pt x="3587000" y="972801"/>
                      <a:pt x="3643638" y="972801"/>
                    </a:cubicBezTo>
                    <a:cubicBezTo>
                      <a:pt x="3643638" y="972828"/>
                      <a:pt x="3643638" y="975093"/>
                      <a:pt x="3643638" y="1180331"/>
                    </a:cubicBezTo>
                    <a:cubicBezTo>
                      <a:pt x="3643653" y="1180331"/>
                      <a:pt x="3643826" y="1180331"/>
                      <a:pt x="3645918" y="1180331"/>
                    </a:cubicBezTo>
                    <a:lnTo>
                      <a:pt x="3661878" y="1180331"/>
                    </a:lnTo>
                    <a:cubicBezTo>
                      <a:pt x="3661878" y="1173846"/>
                      <a:pt x="3661878" y="1167360"/>
                      <a:pt x="3661878" y="1160876"/>
                    </a:cubicBezTo>
                    <a:cubicBezTo>
                      <a:pt x="3664919" y="1160876"/>
                      <a:pt x="3664919" y="1160876"/>
                      <a:pt x="3667959" y="1160876"/>
                    </a:cubicBezTo>
                    <a:cubicBezTo>
                      <a:pt x="3667959" y="1167360"/>
                      <a:pt x="3667959" y="1173846"/>
                      <a:pt x="3667959" y="1180331"/>
                    </a:cubicBezTo>
                    <a:cubicBezTo>
                      <a:pt x="3683159" y="1180331"/>
                      <a:pt x="3698360" y="1180331"/>
                      <a:pt x="3713559" y="1180331"/>
                    </a:cubicBezTo>
                    <a:cubicBezTo>
                      <a:pt x="3713559" y="1164117"/>
                      <a:pt x="3713559" y="1151147"/>
                      <a:pt x="3713559" y="1134933"/>
                    </a:cubicBezTo>
                    <a:cubicBezTo>
                      <a:pt x="3719640" y="1134933"/>
                      <a:pt x="3725720" y="1134933"/>
                      <a:pt x="3731799" y="1134933"/>
                    </a:cubicBezTo>
                    <a:lnTo>
                      <a:pt x="3750039" y="1131692"/>
                    </a:lnTo>
                    <a:cubicBezTo>
                      <a:pt x="3753080" y="1131692"/>
                      <a:pt x="3753080" y="1134933"/>
                      <a:pt x="3756120" y="1134933"/>
                    </a:cubicBezTo>
                    <a:lnTo>
                      <a:pt x="3771320" y="1134933"/>
                    </a:lnTo>
                    <a:cubicBezTo>
                      <a:pt x="3771320" y="1151147"/>
                      <a:pt x="3771320" y="1167360"/>
                      <a:pt x="3771320" y="1180331"/>
                    </a:cubicBezTo>
                    <a:cubicBezTo>
                      <a:pt x="3774360" y="1180331"/>
                      <a:pt x="3777401" y="1180331"/>
                      <a:pt x="3783480" y="1180331"/>
                    </a:cubicBezTo>
                    <a:cubicBezTo>
                      <a:pt x="3783480" y="1190060"/>
                      <a:pt x="3783480" y="1199787"/>
                      <a:pt x="3783480" y="1206273"/>
                    </a:cubicBezTo>
                    <a:lnTo>
                      <a:pt x="3797484" y="1207631"/>
                    </a:lnTo>
                    <a:lnTo>
                      <a:pt x="3816921" y="1207631"/>
                    </a:lnTo>
                    <a:cubicBezTo>
                      <a:pt x="3816921" y="1198917"/>
                      <a:pt x="3816921" y="1192659"/>
                      <a:pt x="3816921" y="1183574"/>
                    </a:cubicBezTo>
                    <a:lnTo>
                      <a:pt x="3918855" y="1183574"/>
                    </a:lnTo>
                    <a:lnTo>
                      <a:pt x="3918855" y="1055694"/>
                    </a:lnTo>
                    <a:lnTo>
                      <a:pt x="4026867" y="1055694"/>
                    </a:lnTo>
                    <a:lnTo>
                      <a:pt x="4026867" y="1173846"/>
                    </a:lnTo>
                    <a:cubicBezTo>
                      <a:pt x="4027820" y="1173846"/>
                      <a:pt x="4028772" y="1173846"/>
                      <a:pt x="4029723" y="1173846"/>
                    </a:cubicBezTo>
                    <a:lnTo>
                      <a:pt x="4031586" y="1207631"/>
                    </a:lnTo>
                    <a:lnTo>
                      <a:pt x="4046100" y="1207631"/>
                    </a:lnTo>
                    <a:cubicBezTo>
                      <a:pt x="4046904" y="1196810"/>
                      <a:pt x="4047963" y="1185329"/>
                      <a:pt x="4047963" y="1173846"/>
                    </a:cubicBezTo>
                    <a:cubicBezTo>
                      <a:pt x="4051004" y="1173846"/>
                      <a:pt x="4054044" y="1173846"/>
                      <a:pt x="4057083" y="1173846"/>
                    </a:cubicBezTo>
                    <a:lnTo>
                      <a:pt x="4058946" y="1207631"/>
                    </a:lnTo>
                    <a:lnTo>
                      <a:pt x="4134879" y="1207631"/>
                    </a:lnTo>
                    <a:lnTo>
                      <a:pt x="4134879" y="963089"/>
                    </a:lnTo>
                    <a:lnTo>
                      <a:pt x="4430870" y="963089"/>
                    </a:lnTo>
                    <a:lnTo>
                      <a:pt x="4430870" y="1207631"/>
                    </a:lnTo>
                    <a:lnTo>
                      <a:pt x="4458915" y="1207631"/>
                    </a:lnTo>
                    <a:lnTo>
                      <a:pt x="4458915" y="1083591"/>
                    </a:lnTo>
                    <a:lnTo>
                      <a:pt x="4601595" y="1083591"/>
                    </a:lnTo>
                    <a:cubicBezTo>
                      <a:pt x="4607707" y="924560"/>
                      <a:pt x="4612775" y="766349"/>
                      <a:pt x="4619491" y="606380"/>
                    </a:cubicBezTo>
                    <a:cubicBezTo>
                      <a:pt x="4604291" y="606380"/>
                      <a:pt x="4567811" y="586923"/>
                      <a:pt x="4601251" y="573953"/>
                    </a:cubicBezTo>
                    <a:cubicBezTo>
                      <a:pt x="4598209" y="570710"/>
                      <a:pt x="4595171" y="567467"/>
                      <a:pt x="4592131" y="567467"/>
                    </a:cubicBezTo>
                    <a:cubicBezTo>
                      <a:pt x="4592131" y="548012"/>
                      <a:pt x="4589089" y="544769"/>
                      <a:pt x="4604291" y="531798"/>
                    </a:cubicBezTo>
                    <a:cubicBezTo>
                      <a:pt x="4604291" y="525312"/>
                      <a:pt x="4604291" y="515585"/>
                      <a:pt x="4604291" y="505857"/>
                    </a:cubicBezTo>
                    <a:cubicBezTo>
                      <a:pt x="4610371" y="505857"/>
                      <a:pt x="4616451" y="505857"/>
                      <a:pt x="4625571" y="505857"/>
                    </a:cubicBezTo>
                    <a:cubicBezTo>
                      <a:pt x="4625571" y="492885"/>
                      <a:pt x="4625571" y="483158"/>
                      <a:pt x="4625571" y="473430"/>
                    </a:cubicBezTo>
                    <a:cubicBezTo>
                      <a:pt x="4625571" y="470187"/>
                      <a:pt x="4628611" y="470187"/>
                      <a:pt x="4628611" y="466944"/>
                    </a:cubicBezTo>
                    <a:cubicBezTo>
                      <a:pt x="4628611" y="428033"/>
                      <a:pt x="4628611" y="389121"/>
                      <a:pt x="4628611" y="350208"/>
                    </a:cubicBezTo>
                    <a:cubicBezTo>
                      <a:pt x="4628611" y="346965"/>
                      <a:pt x="4625571" y="343724"/>
                      <a:pt x="4625571" y="340481"/>
                    </a:cubicBezTo>
                    <a:cubicBezTo>
                      <a:pt x="4628611" y="337238"/>
                      <a:pt x="4631651" y="333995"/>
                      <a:pt x="4634691" y="330752"/>
                    </a:cubicBezTo>
                    <a:cubicBezTo>
                      <a:pt x="4634691" y="301568"/>
                      <a:pt x="4634691" y="272384"/>
                      <a:pt x="4634691" y="243200"/>
                    </a:cubicBezTo>
                    <a:cubicBezTo>
                      <a:pt x="4634691" y="239958"/>
                      <a:pt x="4634691" y="239958"/>
                      <a:pt x="4637731" y="236715"/>
                    </a:cubicBezTo>
                    <a:cubicBezTo>
                      <a:pt x="4637731" y="210774"/>
                      <a:pt x="4637731" y="181590"/>
                      <a:pt x="4637731" y="152406"/>
                    </a:cubicBezTo>
                    <a:cubicBezTo>
                      <a:pt x="4640771" y="139436"/>
                      <a:pt x="4640771" y="132950"/>
                      <a:pt x="4640771" y="123222"/>
                    </a:cubicBezTo>
                    <a:cubicBezTo>
                      <a:pt x="4646851" y="132950"/>
                      <a:pt x="4646851" y="139436"/>
                      <a:pt x="4646851" y="149163"/>
                    </a:cubicBezTo>
                    <a:cubicBezTo>
                      <a:pt x="4649891" y="181590"/>
                      <a:pt x="4649891" y="210774"/>
                      <a:pt x="4649891" y="236715"/>
                    </a:cubicBezTo>
                    <a:cubicBezTo>
                      <a:pt x="4652931" y="272384"/>
                      <a:pt x="4652931" y="301568"/>
                      <a:pt x="4652931" y="330752"/>
                    </a:cubicBezTo>
                    <a:cubicBezTo>
                      <a:pt x="4655971" y="333995"/>
                      <a:pt x="4659011" y="337238"/>
                      <a:pt x="4662051" y="340481"/>
                    </a:cubicBezTo>
                    <a:cubicBezTo>
                      <a:pt x="4662051" y="343724"/>
                      <a:pt x="4659011" y="346965"/>
                      <a:pt x="4659011" y="350208"/>
                    </a:cubicBezTo>
                    <a:cubicBezTo>
                      <a:pt x="4659011" y="389121"/>
                      <a:pt x="4659011" y="428033"/>
                      <a:pt x="4659011" y="466944"/>
                    </a:cubicBezTo>
                    <a:cubicBezTo>
                      <a:pt x="4659011" y="470187"/>
                      <a:pt x="4662051" y="470187"/>
                      <a:pt x="4662051" y="473430"/>
                    </a:cubicBezTo>
                    <a:cubicBezTo>
                      <a:pt x="4662051" y="483158"/>
                      <a:pt x="4662051" y="492885"/>
                      <a:pt x="4662051" y="505857"/>
                    </a:cubicBezTo>
                    <a:cubicBezTo>
                      <a:pt x="4668131" y="505857"/>
                      <a:pt x="4677251" y="505857"/>
                      <a:pt x="4683331" y="505857"/>
                    </a:cubicBezTo>
                    <a:cubicBezTo>
                      <a:pt x="4683331" y="515585"/>
                      <a:pt x="4683331" y="525312"/>
                      <a:pt x="4683331" y="531798"/>
                    </a:cubicBezTo>
                    <a:cubicBezTo>
                      <a:pt x="4695493" y="544769"/>
                      <a:pt x="4695493" y="544769"/>
                      <a:pt x="4695493" y="567467"/>
                    </a:cubicBezTo>
                    <a:cubicBezTo>
                      <a:pt x="4692451" y="567467"/>
                      <a:pt x="4689411" y="570710"/>
                      <a:pt x="4686373" y="573953"/>
                    </a:cubicBezTo>
                    <a:cubicBezTo>
                      <a:pt x="4716771" y="590166"/>
                      <a:pt x="4680291" y="603137"/>
                      <a:pt x="4668131" y="606380"/>
                    </a:cubicBezTo>
                    <a:cubicBezTo>
                      <a:pt x="4671171" y="732843"/>
                      <a:pt x="4677251" y="859307"/>
                      <a:pt x="4680291" y="985772"/>
                    </a:cubicBezTo>
                    <a:cubicBezTo>
                      <a:pt x="4713733" y="985772"/>
                      <a:pt x="4747171" y="985772"/>
                      <a:pt x="4777573" y="985772"/>
                    </a:cubicBezTo>
                    <a:cubicBezTo>
                      <a:pt x="4777573" y="1024683"/>
                      <a:pt x="4777573" y="1063595"/>
                      <a:pt x="4777573" y="1099265"/>
                    </a:cubicBezTo>
                    <a:cubicBezTo>
                      <a:pt x="4783653" y="1099265"/>
                      <a:pt x="4786693" y="1099265"/>
                      <a:pt x="4789733" y="1099265"/>
                    </a:cubicBezTo>
                    <a:cubicBezTo>
                      <a:pt x="4789733" y="1096022"/>
                      <a:pt x="4792773" y="1092779"/>
                      <a:pt x="4792773" y="1089537"/>
                    </a:cubicBezTo>
                    <a:cubicBezTo>
                      <a:pt x="4795813" y="1089537"/>
                      <a:pt x="4798853" y="1089537"/>
                      <a:pt x="4801893" y="1089537"/>
                    </a:cubicBezTo>
                    <a:cubicBezTo>
                      <a:pt x="4801893" y="1092779"/>
                      <a:pt x="4801893" y="1096022"/>
                      <a:pt x="4804935" y="1102508"/>
                    </a:cubicBezTo>
                    <a:cubicBezTo>
                      <a:pt x="4811013" y="1102508"/>
                      <a:pt x="4817093" y="1102508"/>
                      <a:pt x="4823175" y="1102508"/>
                    </a:cubicBezTo>
                    <a:cubicBezTo>
                      <a:pt x="4823175" y="1099265"/>
                      <a:pt x="4823175" y="1096022"/>
                      <a:pt x="4823175" y="1092779"/>
                    </a:cubicBezTo>
                    <a:cubicBezTo>
                      <a:pt x="4835333" y="1092779"/>
                      <a:pt x="4844453" y="1092779"/>
                      <a:pt x="4856613" y="1092779"/>
                    </a:cubicBezTo>
                    <a:cubicBezTo>
                      <a:pt x="4856613" y="1096022"/>
                      <a:pt x="4856613" y="1099265"/>
                      <a:pt x="4856613" y="1102508"/>
                    </a:cubicBezTo>
                    <a:cubicBezTo>
                      <a:pt x="4865733" y="1102508"/>
                      <a:pt x="4877895" y="1102508"/>
                      <a:pt x="4887015" y="1102508"/>
                    </a:cubicBezTo>
                    <a:cubicBezTo>
                      <a:pt x="4887015" y="1125206"/>
                      <a:pt x="4887015" y="1147905"/>
                      <a:pt x="4887015" y="1170603"/>
                    </a:cubicBezTo>
                    <a:cubicBezTo>
                      <a:pt x="4893095" y="1170603"/>
                      <a:pt x="4902215" y="1170603"/>
                      <a:pt x="4908295" y="1170603"/>
                    </a:cubicBezTo>
                    <a:cubicBezTo>
                      <a:pt x="4908295" y="1164117"/>
                      <a:pt x="4908295" y="1157633"/>
                      <a:pt x="4908295" y="1151147"/>
                    </a:cubicBezTo>
                    <a:cubicBezTo>
                      <a:pt x="4917415" y="1151147"/>
                      <a:pt x="4926535" y="1151147"/>
                      <a:pt x="4932615" y="1151147"/>
                    </a:cubicBezTo>
                    <a:cubicBezTo>
                      <a:pt x="4932615" y="1060353"/>
                      <a:pt x="4932615" y="972801"/>
                      <a:pt x="4932615" y="882006"/>
                    </a:cubicBezTo>
                    <a:cubicBezTo>
                      <a:pt x="4935655" y="878763"/>
                      <a:pt x="4938695" y="875520"/>
                      <a:pt x="4941735" y="872277"/>
                    </a:cubicBezTo>
                    <a:cubicBezTo>
                      <a:pt x="4978215" y="872277"/>
                      <a:pt x="5014695" y="872277"/>
                      <a:pt x="5051177" y="872277"/>
                    </a:cubicBezTo>
                    <a:lnTo>
                      <a:pt x="5051177" y="885249"/>
                    </a:lnTo>
                    <a:lnTo>
                      <a:pt x="5066377" y="885249"/>
                    </a:lnTo>
                    <a:cubicBezTo>
                      <a:pt x="5066377" y="943617"/>
                      <a:pt x="5066377" y="1001985"/>
                      <a:pt x="5066377" y="1057110"/>
                    </a:cubicBezTo>
                    <a:cubicBezTo>
                      <a:pt x="5078537" y="1057110"/>
                      <a:pt x="5087657" y="1057110"/>
                      <a:pt x="5099817" y="1057110"/>
                    </a:cubicBezTo>
                    <a:cubicBezTo>
                      <a:pt x="5099817" y="1024683"/>
                      <a:pt x="5099817" y="992256"/>
                      <a:pt x="5099817" y="956588"/>
                    </a:cubicBezTo>
                    <a:cubicBezTo>
                      <a:pt x="5111977" y="956588"/>
                      <a:pt x="5127177" y="956588"/>
                      <a:pt x="5139339" y="956588"/>
                    </a:cubicBezTo>
                    <a:cubicBezTo>
                      <a:pt x="5142377" y="956588"/>
                      <a:pt x="5142377" y="953345"/>
                      <a:pt x="5145417" y="950102"/>
                    </a:cubicBezTo>
                    <a:lnTo>
                      <a:pt x="5157579" y="950102"/>
                    </a:lnTo>
                    <a:cubicBezTo>
                      <a:pt x="5160617" y="953345"/>
                      <a:pt x="5160617" y="956588"/>
                      <a:pt x="5163657" y="956588"/>
                    </a:cubicBezTo>
                    <a:cubicBezTo>
                      <a:pt x="5172777" y="956588"/>
                      <a:pt x="5184939" y="956588"/>
                      <a:pt x="5197099" y="956588"/>
                    </a:cubicBezTo>
                    <a:cubicBezTo>
                      <a:pt x="5197099" y="898220"/>
                      <a:pt x="5197099" y="839852"/>
                      <a:pt x="5197099" y="781484"/>
                    </a:cubicBezTo>
                    <a:cubicBezTo>
                      <a:pt x="5197119" y="781479"/>
                      <a:pt x="5198419" y="781233"/>
                      <a:pt x="5282219" y="765270"/>
                    </a:cubicBezTo>
                    <a:cubicBezTo>
                      <a:pt x="5282219" y="765281"/>
                      <a:pt x="5282219" y="765392"/>
                      <a:pt x="5282219" y="766892"/>
                    </a:cubicBezTo>
                    <a:lnTo>
                      <a:pt x="5282219" y="778241"/>
                    </a:lnTo>
                    <a:cubicBezTo>
                      <a:pt x="5282245" y="778241"/>
                      <a:pt x="5283211" y="778241"/>
                      <a:pt x="5321739" y="778241"/>
                    </a:cubicBezTo>
                    <a:cubicBezTo>
                      <a:pt x="5321739" y="778274"/>
                      <a:pt x="5321739" y="781830"/>
                      <a:pt x="5321739" y="1160876"/>
                    </a:cubicBezTo>
                    <a:cubicBezTo>
                      <a:pt x="5330859" y="1160876"/>
                      <a:pt x="5343019" y="1160876"/>
                      <a:pt x="5355181" y="1160876"/>
                    </a:cubicBezTo>
                    <a:cubicBezTo>
                      <a:pt x="5355181" y="1157633"/>
                      <a:pt x="5355181" y="1157633"/>
                      <a:pt x="5355181" y="1154390"/>
                    </a:cubicBezTo>
                    <a:cubicBezTo>
                      <a:pt x="5361259" y="1154390"/>
                      <a:pt x="5367339" y="1154390"/>
                      <a:pt x="5373421" y="1154390"/>
                    </a:cubicBezTo>
                    <a:cubicBezTo>
                      <a:pt x="5373421" y="1157633"/>
                      <a:pt x="5373421" y="1157633"/>
                      <a:pt x="5373421" y="1160876"/>
                    </a:cubicBezTo>
                    <a:cubicBezTo>
                      <a:pt x="5385581" y="1160876"/>
                      <a:pt x="5397739" y="1160876"/>
                      <a:pt x="5409901" y="1160876"/>
                    </a:cubicBezTo>
                    <a:cubicBezTo>
                      <a:pt x="5409901" y="1154390"/>
                      <a:pt x="5409901" y="1147905"/>
                      <a:pt x="5409901" y="1141419"/>
                    </a:cubicBezTo>
                    <a:cubicBezTo>
                      <a:pt x="5425101" y="1141419"/>
                      <a:pt x="5440301" y="1141419"/>
                      <a:pt x="5452461" y="1141419"/>
                    </a:cubicBezTo>
                    <a:cubicBezTo>
                      <a:pt x="5458541" y="1134933"/>
                      <a:pt x="5464623" y="1134933"/>
                      <a:pt x="5470701" y="1134933"/>
                    </a:cubicBezTo>
                    <a:cubicBezTo>
                      <a:pt x="5479821" y="1141419"/>
                      <a:pt x="5491983" y="1141419"/>
                      <a:pt x="5501103" y="1141419"/>
                    </a:cubicBezTo>
                    <a:cubicBezTo>
                      <a:pt x="5501103" y="1131692"/>
                      <a:pt x="5501103" y="1125206"/>
                      <a:pt x="5501103" y="1115478"/>
                    </a:cubicBezTo>
                    <a:lnTo>
                      <a:pt x="5513263" y="1115478"/>
                    </a:lnTo>
                    <a:cubicBezTo>
                      <a:pt x="5513263" y="1108992"/>
                      <a:pt x="5513263" y="1102508"/>
                      <a:pt x="5513263" y="1096022"/>
                    </a:cubicBezTo>
                    <a:cubicBezTo>
                      <a:pt x="5540623" y="1096022"/>
                      <a:pt x="5571023" y="1096022"/>
                      <a:pt x="5598383" y="1096022"/>
                    </a:cubicBezTo>
                    <a:cubicBezTo>
                      <a:pt x="5598383" y="1079808"/>
                      <a:pt x="5598383" y="1066838"/>
                      <a:pt x="5598383" y="1050624"/>
                    </a:cubicBezTo>
                    <a:cubicBezTo>
                      <a:pt x="5607503" y="1050624"/>
                      <a:pt x="5616623" y="1050624"/>
                      <a:pt x="5625743" y="1050624"/>
                    </a:cubicBezTo>
                    <a:cubicBezTo>
                      <a:pt x="5625743" y="1047381"/>
                      <a:pt x="5625743" y="1044140"/>
                      <a:pt x="5625743" y="1040897"/>
                    </a:cubicBezTo>
                    <a:cubicBezTo>
                      <a:pt x="5631823" y="1040897"/>
                      <a:pt x="5637903" y="1040897"/>
                      <a:pt x="5643983" y="1040897"/>
                    </a:cubicBezTo>
                    <a:cubicBezTo>
                      <a:pt x="5643983" y="1044140"/>
                      <a:pt x="5643983" y="1047381"/>
                      <a:pt x="5643983" y="1050624"/>
                    </a:cubicBezTo>
                    <a:cubicBezTo>
                      <a:pt x="5653103" y="1050624"/>
                      <a:pt x="5659183" y="1050624"/>
                      <a:pt x="5668303" y="1050624"/>
                    </a:cubicBezTo>
                    <a:cubicBezTo>
                      <a:pt x="5668303" y="1073324"/>
                      <a:pt x="5668303" y="1099265"/>
                      <a:pt x="5668303" y="1125206"/>
                    </a:cubicBezTo>
                    <a:cubicBezTo>
                      <a:pt x="5683503" y="1125206"/>
                      <a:pt x="5701745" y="1125206"/>
                      <a:pt x="5716945" y="1125206"/>
                    </a:cubicBezTo>
                    <a:cubicBezTo>
                      <a:pt x="5716945" y="1112235"/>
                      <a:pt x="5716945" y="1099265"/>
                      <a:pt x="5716945" y="1086294"/>
                    </a:cubicBezTo>
                    <a:cubicBezTo>
                      <a:pt x="5735185" y="1086294"/>
                      <a:pt x="5756465" y="1086294"/>
                      <a:pt x="5774705" y="1086294"/>
                    </a:cubicBezTo>
                    <a:cubicBezTo>
                      <a:pt x="5774705" y="1070081"/>
                      <a:pt x="5774705" y="1057110"/>
                      <a:pt x="5774705" y="1040897"/>
                    </a:cubicBezTo>
                    <a:cubicBezTo>
                      <a:pt x="5799027" y="1040897"/>
                      <a:pt x="5823345" y="1040897"/>
                      <a:pt x="5847667" y="1040897"/>
                    </a:cubicBezTo>
                    <a:cubicBezTo>
                      <a:pt x="5847667" y="1040940"/>
                      <a:pt x="5847667" y="1043603"/>
                      <a:pt x="5847667" y="1207631"/>
                    </a:cubicBezTo>
                    <a:lnTo>
                      <a:pt x="5847667" y="1228299"/>
                    </a:lnTo>
                    <a:lnTo>
                      <a:pt x="5946479" y="1228299"/>
                    </a:lnTo>
                    <a:lnTo>
                      <a:pt x="5946479" y="1386957"/>
                    </a:lnTo>
                    <a:lnTo>
                      <a:pt x="5946479" y="1421828"/>
                    </a:lnTo>
                    <a:lnTo>
                      <a:pt x="5968919" y="1421828"/>
                    </a:lnTo>
                    <a:cubicBezTo>
                      <a:pt x="5968919" y="1421828"/>
                      <a:pt x="5968919" y="1421828"/>
                      <a:pt x="5968919" y="1420085"/>
                    </a:cubicBezTo>
                    <a:lnTo>
                      <a:pt x="5968919" y="1407881"/>
                    </a:lnTo>
                    <a:cubicBezTo>
                      <a:pt x="5968919" y="1407881"/>
                      <a:pt x="5968919" y="1407881"/>
                      <a:pt x="6035789" y="1407881"/>
                    </a:cubicBezTo>
                    <a:cubicBezTo>
                      <a:pt x="6035789" y="1407881"/>
                      <a:pt x="6035789" y="1407881"/>
                      <a:pt x="6035789" y="1439262"/>
                    </a:cubicBezTo>
                    <a:cubicBezTo>
                      <a:pt x="6035789" y="1439262"/>
                      <a:pt x="6035789" y="1439262"/>
                      <a:pt x="6039131" y="1441007"/>
                    </a:cubicBezTo>
                    <a:lnTo>
                      <a:pt x="6062537" y="1453211"/>
                    </a:lnTo>
                    <a:cubicBezTo>
                      <a:pt x="6062537" y="1453211"/>
                      <a:pt x="6062537" y="1453211"/>
                      <a:pt x="6062537" y="1498541"/>
                    </a:cubicBezTo>
                    <a:cubicBezTo>
                      <a:pt x="6062537" y="1498541"/>
                      <a:pt x="6062537" y="1498541"/>
                      <a:pt x="6064627" y="1499414"/>
                    </a:cubicBezTo>
                    <a:lnTo>
                      <a:pt x="6079255" y="1505516"/>
                    </a:lnTo>
                    <a:cubicBezTo>
                      <a:pt x="6079255" y="1505516"/>
                      <a:pt x="6079255" y="1505516"/>
                      <a:pt x="6079255" y="1503773"/>
                    </a:cubicBezTo>
                    <a:lnTo>
                      <a:pt x="6079255" y="1491567"/>
                    </a:lnTo>
                    <a:cubicBezTo>
                      <a:pt x="6079255" y="1491567"/>
                      <a:pt x="6079255" y="1491567"/>
                      <a:pt x="6080927" y="1491567"/>
                    </a:cubicBezTo>
                    <a:lnTo>
                      <a:pt x="6092629" y="1491567"/>
                    </a:lnTo>
                    <a:cubicBezTo>
                      <a:pt x="6092629" y="1491567"/>
                      <a:pt x="6092629" y="1491567"/>
                      <a:pt x="6092629" y="1490259"/>
                    </a:cubicBezTo>
                    <a:lnTo>
                      <a:pt x="6092629" y="1481106"/>
                    </a:lnTo>
                    <a:cubicBezTo>
                      <a:pt x="6092629" y="1481106"/>
                      <a:pt x="6092629" y="1481106"/>
                      <a:pt x="6090957" y="1481106"/>
                    </a:cubicBezTo>
                    <a:lnTo>
                      <a:pt x="6079255" y="1481106"/>
                    </a:lnTo>
                    <a:cubicBezTo>
                      <a:pt x="6079255" y="1481106"/>
                      <a:pt x="6079255" y="1481106"/>
                      <a:pt x="6079255" y="1479363"/>
                    </a:cubicBezTo>
                    <a:lnTo>
                      <a:pt x="6079255" y="1467159"/>
                    </a:lnTo>
                    <a:cubicBezTo>
                      <a:pt x="6079255" y="1467159"/>
                      <a:pt x="6079255" y="1467159"/>
                      <a:pt x="6080927" y="1467159"/>
                    </a:cubicBezTo>
                    <a:lnTo>
                      <a:pt x="6092629" y="1467159"/>
                    </a:lnTo>
                    <a:cubicBezTo>
                      <a:pt x="6092629" y="1467159"/>
                      <a:pt x="6092629" y="1467159"/>
                      <a:pt x="6092629" y="1465415"/>
                    </a:cubicBezTo>
                    <a:lnTo>
                      <a:pt x="6092629" y="1453211"/>
                    </a:lnTo>
                    <a:cubicBezTo>
                      <a:pt x="6092629" y="1453211"/>
                      <a:pt x="6092629" y="1453211"/>
                      <a:pt x="6090957" y="1453211"/>
                    </a:cubicBezTo>
                    <a:lnTo>
                      <a:pt x="6079255" y="1453211"/>
                    </a:lnTo>
                    <a:cubicBezTo>
                      <a:pt x="6079255" y="1453211"/>
                      <a:pt x="6079255" y="1453211"/>
                      <a:pt x="6079255" y="1451468"/>
                    </a:cubicBezTo>
                    <a:lnTo>
                      <a:pt x="6079255" y="1439262"/>
                    </a:lnTo>
                    <a:cubicBezTo>
                      <a:pt x="6079255" y="1439262"/>
                      <a:pt x="6079255" y="1439262"/>
                      <a:pt x="6080927" y="1439262"/>
                    </a:cubicBezTo>
                    <a:lnTo>
                      <a:pt x="6092629" y="1439262"/>
                    </a:lnTo>
                    <a:cubicBezTo>
                      <a:pt x="6092629" y="1439262"/>
                      <a:pt x="6092629" y="1439262"/>
                      <a:pt x="6092629" y="1437956"/>
                    </a:cubicBezTo>
                    <a:lnTo>
                      <a:pt x="6092629" y="1428803"/>
                    </a:lnTo>
                    <a:cubicBezTo>
                      <a:pt x="6092629" y="1428803"/>
                      <a:pt x="6092629" y="1428803"/>
                      <a:pt x="6090957" y="1428803"/>
                    </a:cubicBezTo>
                    <a:lnTo>
                      <a:pt x="6079255" y="1428803"/>
                    </a:lnTo>
                    <a:cubicBezTo>
                      <a:pt x="6079255" y="1428803"/>
                      <a:pt x="6079255" y="1428803"/>
                      <a:pt x="6079255" y="1427058"/>
                    </a:cubicBezTo>
                    <a:lnTo>
                      <a:pt x="6079255" y="1414854"/>
                    </a:lnTo>
                    <a:cubicBezTo>
                      <a:pt x="6079255" y="1414854"/>
                      <a:pt x="6079255" y="1414854"/>
                      <a:pt x="6080927" y="1414854"/>
                    </a:cubicBezTo>
                    <a:lnTo>
                      <a:pt x="6092629" y="1414854"/>
                    </a:lnTo>
                    <a:cubicBezTo>
                      <a:pt x="6092629" y="1414854"/>
                      <a:pt x="6092629" y="1414854"/>
                      <a:pt x="6092629" y="1413111"/>
                    </a:cubicBezTo>
                    <a:lnTo>
                      <a:pt x="6092629" y="1400906"/>
                    </a:lnTo>
                    <a:cubicBezTo>
                      <a:pt x="6092629" y="1400906"/>
                      <a:pt x="6092629" y="1400906"/>
                      <a:pt x="6090957" y="1400906"/>
                    </a:cubicBezTo>
                    <a:lnTo>
                      <a:pt x="6079255" y="1400906"/>
                    </a:lnTo>
                    <a:cubicBezTo>
                      <a:pt x="6079255" y="1400906"/>
                      <a:pt x="6079255" y="1400906"/>
                      <a:pt x="6079255" y="1399599"/>
                    </a:cubicBezTo>
                    <a:lnTo>
                      <a:pt x="6079255" y="1390445"/>
                    </a:lnTo>
                    <a:cubicBezTo>
                      <a:pt x="6079255" y="1390445"/>
                      <a:pt x="6079255" y="1390445"/>
                      <a:pt x="6080927" y="1390445"/>
                    </a:cubicBezTo>
                    <a:lnTo>
                      <a:pt x="6092629" y="1390445"/>
                    </a:lnTo>
                    <a:cubicBezTo>
                      <a:pt x="6092629" y="1390445"/>
                      <a:pt x="6092629" y="1390445"/>
                      <a:pt x="6092629" y="1388702"/>
                    </a:cubicBezTo>
                    <a:lnTo>
                      <a:pt x="6092629" y="1376498"/>
                    </a:lnTo>
                    <a:cubicBezTo>
                      <a:pt x="6092629" y="1376498"/>
                      <a:pt x="6092629" y="1376498"/>
                      <a:pt x="6090957" y="1376498"/>
                    </a:cubicBezTo>
                    <a:lnTo>
                      <a:pt x="6079255" y="1376498"/>
                    </a:lnTo>
                    <a:cubicBezTo>
                      <a:pt x="6079255" y="1376498"/>
                      <a:pt x="6079255" y="1376498"/>
                      <a:pt x="6079255" y="1374755"/>
                    </a:cubicBezTo>
                    <a:lnTo>
                      <a:pt x="6079255" y="1362549"/>
                    </a:lnTo>
                    <a:cubicBezTo>
                      <a:pt x="6079255" y="1362549"/>
                      <a:pt x="6079255" y="1362549"/>
                      <a:pt x="6080927" y="1362549"/>
                    </a:cubicBezTo>
                    <a:lnTo>
                      <a:pt x="6092629" y="1362549"/>
                    </a:lnTo>
                    <a:cubicBezTo>
                      <a:pt x="6092629" y="1362549"/>
                      <a:pt x="6092629" y="1362549"/>
                      <a:pt x="6092629" y="1360806"/>
                    </a:cubicBezTo>
                    <a:lnTo>
                      <a:pt x="6092629" y="1348602"/>
                    </a:lnTo>
                    <a:cubicBezTo>
                      <a:pt x="6092629" y="1348602"/>
                      <a:pt x="6092629" y="1348602"/>
                      <a:pt x="6090957" y="1348602"/>
                    </a:cubicBezTo>
                    <a:lnTo>
                      <a:pt x="6079255" y="1348602"/>
                    </a:lnTo>
                    <a:cubicBezTo>
                      <a:pt x="6079255" y="1348602"/>
                      <a:pt x="6079255" y="1348602"/>
                      <a:pt x="6079255" y="1347294"/>
                    </a:cubicBezTo>
                    <a:lnTo>
                      <a:pt x="6079255" y="1338141"/>
                    </a:lnTo>
                    <a:cubicBezTo>
                      <a:pt x="6079255" y="1338141"/>
                      <a:pt x="6079255" y="1338141"/>
                      <a:pt x="6080927" y="1338141"/>
                    </a:cubicBezTo>
                    <a:lnTo>
                      <a:pt x="6092629" y="1338141"/>
                    </a:lnTo>
                    <a:cubicBezTo>
                      <a:pt x="6092629" y="1338141"/>
                      <a:pt x="6092629" y="1338141"/>
                      <a:pt x="6092629" y="1336397"/>
                    </a:cubicBezTo>
                    <a:lnTo>
                      <a:pt x="6092629" y="1324193"/>
                    </a:lnTo>
                    <a:cubicBezTo>
                      <a:pt x="6092629" y="1324193"/>
                      <a:pt x="6092629" y="1324193"/>
                      <a:pt x="6090957" y="1324193"/>
                    </a:cubicBezTo>
                    <a:lnTo>
                      <a:pt x="6079255" y="1324193"/>
                    </a:lnTo>
                    <a:cubicBezTo>
                      <a:pt x="6079255" y="1324193"/>
                      <a:pt x="6079255" y="1324193"/>
                      <a:pt x="6079255" y="1322450"/>
                    </a:cubicBezTo>
                    <a:lnTo>
                      <a:pt x="6079255" y="1310244"/>
                    </a:lnTo>
                    <a:cubicBezTo>
                      <a:pt x="6079255" y="1310244"/>
                      <a:pt x="6079255" y="1310244"/>
                      <a:pt x="6080927" y="1310244"/>
                    </a:cubicBezTo>
                    <a:lnTo>
                      <a:pt x="6092629" y="1310244"/>
                    </a:lnTo>
                    <a:cubicBezTo>
                      <a:pt x="6092629" y="1310244"/>
                      <a:pt x="6092629" y="1310244"/>
                      <a:pt x="6092629" y="1308938"/>
                    </a:cubicBezTo>
                    <a:lnTo>
                      <a:pt x="6092629" y="1299785"/>
                    </a:lnTo>
                    <a:cubicBezTo>
                      <a:pt x="6092629" y="1299785"/>
                      <a:pt x="6092629" y="1299785"/>
                      <a:pt x="6090957" y="1299785"/>
                    </a:cubicBezTo>
                    <a:lnTo>
                      <a:pt x="6079255" y="1299785"/>
                    </a:lnTo>
                    <a:cubicBezTo>
                      <a:pt x="6079255" y="1299785"/>
                      <a:pt x="6079255" y="1299785"/>
                      <a:pt x="6079255" y="1298040"/>
                    </a:cubicBezTo>
                    <a:lnTo>
                      <a:pt x="6079255" y="1285836"/>
                    </a:lnTo>
                    <a:cubicBezTo>
                      <a:pt x="6079255" y="1285836"/>
                      <a:pt x="6079255" y="1285836"/>
                      <a:pt x="6080927" y="1285836"/>
                    </a:cubicBezTo>
                    <a:lnTo>
                      <a:pt x="6092629" y="1285836"/>
                    </a:lnTo>
                    <a:cubicBezTo>
                      <a:pt x="6092629" y="1285836"/>
                      <a:pt x="6092629" y="1285836"/>
                      <a:pt x="6092629" y="1284093"/>
                    </a:cubicBezTo>
                    <a:lnTo>
                      <a:pt x="6092629" y="1271888"/>
                    </a:lnTo>
                    <a:cubicBezTo>
                      <a:pt x="6092629" y="1271888"/>
                      <a:pt x="6092629" y="1271888"/>
                      <a:pt x="6090957" y="1271888"/>
                    </a:cubicBezTo>
                    <a:lnTo>
                      <a:pt x="6079255" y="1271888"/>
                    </a:lnTo>
                    <a:cubicBezTo>
                      <a:pt x="6079255" y="1271888"/>
                      <a:pt x="6079255" y="1271888"/>
                      <a:pt x="6079255" y="1270145"/>
                    </a:cubicBezTo>
                    <a:lnTo>
                      <a:pt x="6079255" y="1257941"/>
                    </a:lnTo>
                    <a:cubicBezTo>
                      <a:pt x="6079255" y="1257941"/>
                      <a:pt x="6079255" y="1257941"/>
                      <a:pt x="6080927" y="1257941"/>
                    </a:cubicBezTo>
                    <a:lnTo>
                      <a:pt x="6092629" y="1257941"/>
                    </a:lnTo>
                    <a:cubicBezTo>
                      <a:pt x="6092629" y="1257941"/>
                      <a:pt x="6092629" y="1257941"/>
                      <a:pt x="6092629" y="1256633"/>
                    </a:cubicBezTo>
                    <a:lnTo>
                      <a:pt x="6092629" y="1247480"/>
                    </a:lnTo>
                    <a:cubicBezTo>
                      <a:pt x="6092629" y="1247480"/>
                      <a:pt x="6092629" y="1247480"/>
                      <a:pt x="6090957" y="1247480"/>
                    </a:cubicBezTo>
                    <a:lnTo>
                      <a:pt x="6079255" y="1247480"/>
                    </a:lnTo>
                    <a:cubicBezTo>
                      <a:pt x="6079255" y="1247480"/>
                      <a:pt x="6079255" y="1247480"/>
                      <a:pt x="6079255" y="1245737"/>
                    </a:cubicBezTo>
                    <a:lnTo>
                      <a:pt x="6079255" y="1233531"/>
                    </a:lnTo>
                    <a:cubicBezTo>
                      <a:pt x="6079255" y="1233531"/>
                      <a:pt x="6079255" y="1233531"/>
                      <a:pt x="6080927" y="1233531"/>
                    </a:cubicBezTo>
                    <a:lnTo>
                      <a:pt x="6092629" y="1233531"/>
                    </a:lnTo>
                    <a:cubicBezTo>
                      <a:pt x="6092629" y="1233531"/>
                      <a:pt x="6092629" y="1233531"/>
                      <a:pt x="6092629" y="1231788"/>
                    </a:cubicBezTo>
                    <a:lnTo>
                      <a:pt x="6092629" y="1219584"/>
                    </a:lnTo>
                    <a:cubicBezTo>
                      <a:pt x="6092629" y="1219584"/>
                      <a:pt x="6092629" y="1219584"/>
                      <a:pt x="6090957" y="1219584"/>
                    </a:cubicBezTo>
                    <a:lnTo>
                      <a:pt x="6079255" y="1219584"/>
                    </a:lnTo>
                    <a:cubicBezTo>
                      <a:pt x="6079255" y="1219584"/>
                      <a:pt x="6079255" y="1219584"/>
                      <a:pt x="6079255" y="1217840"/>
                    </a:cubicBezTo>
                    <a:lnTo>
                      <a:pt x="6079255" y="1205636"/>
                    </a:lnTo>
                    <a:cubicBezTo>
                      <a:pt x="6079255" y="1205636"/>
                      <a:pt x="6079255" y="1205636"/>
                      <a:pt x="6080927" y="1205636"/>
                    </a:cubicBezTo>
                    <a:lnTo>
                      <a:pt x="6092629" y="1205636"/>
                    </a:lnTo>
                    <a:cubicBezTo>
                      <a:pt x="6092629" y="1205636"/>
                      <a:pt x="6092629" y="1205636"/>
                      <a:pt x="6092629" y="1204328"/>
                    </a:cubicBezTo>
                    <a:lnTo>
                      <a:pt x="6092629" y="1195175"/>
                    </a:lnTo>
                    <a:cubicBezTo>
                      <a:pt x="6092629" y="1195175"/>
                      <a:pt x="6092629" y="1195175"/>
                      <a:pt x="6090957" y="1195175"/>
                    </a:cubicBezTo>
                    <a:lnTo>
                      <a:pt x="6079255" y="1195175"/>
                    </a:lnTo>
                    <a:cubicBezTo>
                      <a:pt x="6079255" y="1195175"/>
                      <a:pt x="6079255" y="1195175"/>
                      <a:pt x="6079255" y="1193432"/>
                    </a:cubicBezTo>
                    <a:lnTo>
                      <a:pt x="6079255" y="1181226"/>
                    </a:lnTo>
                    <a:cubicBezTo>
                      <a:pt x="6079255" y="1181226"/>
                      <a:pt x="6079255" y="1181226"/>
                      <a:pt x="6080927" y="1181226"/>
                    </a:cubicBezTo>
                    <a:lnTo>
                      <a:pt x="6092629" y="1181226"/>
                    </a:lnTo>
                    <a:cubicBezTo>
                      <a:pt x="6092629" y="1181226"/>
                      <a:pt x="6092629" y="1181226"/>
                      <a:pt x="6090957" y="1178612"/>
                    </a:cubicBezTo>
                    <a:lnTo>
                      <a:pt x="6079255" y="1160306"/>
                    </a:lnTo>
                    <a:cubicBezTo>
                      <a:pt x="6079255" y="1160306"/>
                      <a:pt x="6079255" y="1160306"/>
                      <a:pt x="6079255" y="1104513"/>
                    </a:cubicBezTo>
                    <a:cubicBezTo>
                      <a:pt x="6079255" y="1104513"/>
                      <a:pt x="6079255" y="1104513"/>
                      <a:pt x="6303271" y="1104513"/>
                    </a:cubicBezTo>
                    <a:cubicBezTo>
                      <a:pt x="6303271" y="1104513"/>
                      <a:pt x="6303271" y="1104513"/>
                      <a:pt x="6323331" y="1135896"/>
                    </a:cubicBezTo>
                    <a:cubicBezTo>
                      <a:pt x="6323331" y="1135896"/>
                      <a:pt x="6323331" y="1135896"/>
                      <a:pt x="6323331" y="1205636"/>
                    </a:cubicBezTo>
                    <a:cubicBezTo>
                      <a:pt x="6323331" y="1205636"/>
                      <a:pt x="6323331" y="1205636"/>
                      <a:pt x="6321659" y="1205636"/>
                    </a:cubicBezTo>
                    <a:lnTo>
                      <a:pt x="6309957" y="1205636"/>
                    </a:lnTo>
                    <a:cubicBezTo>
                      <a:pt x="6309957" y="1205636"/>
                      <a:pt x="6309957" y="1205636"/>
                      <a:pt x="6309957" y="1207379"/>
                    </a:cubicBezTo>
                    <a:lnTo>
                      <a:pt x="6309957" y="1219584"/>
                    </a:lnTo>
                    <a:cubicBezTo>
                      <a:pt x="6309957" y="1219584"/>
                      <a:pt x="6309957" y="1219584"/>
                      <a:pt x="6311629" y="1219584"/>
                    </a:cubicBezTo>
                    <a:lnTo>
                      <a:pt x="6323331" y="1219584"/>
                    </a:lnTo>
                    <a:cubicBezTo>
                      <a:pt x="6323331" y="1219584"/>
                      <a:pt x="6323331" y="1219584"/>
                      <a:pt x="6323331" y="1221327"/>
                    </a:cubicBezTo>
                    <a:lnTo>
                      <a:pt x="6323331" y="1233531"/>
                    </a:lnTo>
                    <a:cubicBezTo>
                      <a:pt x="6323331" y="1233531"/>
                      <a:pt x="6323331" y="1233531"/>
                      <a:pt x="6321659" y="1233531"/>
                    </a:cubicBezTo>
                    <a:lnTo>
                      <a:pt x="6309957" y="1233531"/>
                    </a:lnTo>
                    <a:cubicBezTo>
                      <a:pt x="6309957" y="1233531"/>
                      <a:pt x="6309957" y="1233531"/>
                      <a:pt x="6309957" y="1235274"/>
                    </a:cubicBezTo>
                    <a:lnTo>
                      <a:pt x="6309957" y="1247480"/>
                    </a:lnTo>
                    <a:cubicBezTo>
                      <a:pt x="6309957" y="1247480"/>
                      <a:pt x="6309957" y="1247480"/>
                      <a:pt x="6311629" y="1247480"/>
                    </a:cubicBezTo>
                    <a:lnTo>
                      <a:pt x="6323331" y="1247480"/>
                    </a:lnTo>
                    <a:cubicBezTo>
                      <a:pt x="6323331" y="1247480"/>
                      <a:pt x="6323331" y="1247480"/>
                      <a:pt x="6323331" y="1248788"/>
                    </a:cubicBezTo>
                    <a:lnTo>
                      <a:pt x="6323331" y="1257941"/>
                    </a:lnTo>
                    <a:cubicBezTo>
                      <a:pt x="6323331" y="1257941"/>
                      <a:pt x="6323331" y="1257941"/>
                      <a:pt x="6321659" y="1257941"/>
                    </a:cubicBezTo>
                    <a:lnTo>
                      <a:pt x="6309957" y="1257941"/>
                    </a:lnTo>
                    <a:cubicBezTo>
                      <a:pt x="6309957" y="1257941"/>
                      <a:pt x="6309957" y="1257941"/>
                      <a:pt x="6309957" y="1259684"/>
                    </a:cubicBezTo>
                    <a:lnTo>
                      <a:pt x="6309957" y="1271888"/>
                    </a:lnTo>
                    <a:cubicBezTo>
                      <a:pt x="6309957" y="1271888"/>
                      <a:pt x="6309957" y="1271888"/>
                      <a:pt x="6311629" y="1271888"/>
                    </a:cubicBezTo>
                    <a:lnTo>
                      <a:pt x="6323331" y="1271888"/>
                    </a:lnTo>
                    <a:cubicBezTo>
                      <a:pt x="6323331" y="1271888"/>
                      <a:pt x="6323331" y="1271888"/>
                      <a:pt x="6323331" y="1273632"/>
                    </a:cubicBezTo>
                    <a:lnTo>
                      <a:pt x="6323331" y="1285836"/>
                    </a:lnTo>
                    <a:cubicBezTo>
                      <a:pt x="6323331" y="1285836"/>
                      <a:pt x="6323331" y="1285836"/>
                      <a:pt x="6321659" y="1285836"/>
                    </a:cubicBezTo>
                    <a:lnTo>
                      <a:pt x="6309957" y="1285836"/>
                    </a:lnTo>
                    <a:cubicBezTo>
                      <a:pt x="6309957" y="1285836"/>
                      <a:pt x="6309957" y="1285836"/>
                      <a:pt x="6309957" y="1287579"/>
                    </a:cubicBezTo>
                    <a:lnTo>
                      <a:pt x="6309957" y="1299785"/>
                    </a:lnTo>
                    <a:cubicBezTo>
                      <a:pt x="6309957" y="1299785"/>
                      <a:pt x="6309957" y="1299785"/>
                      <a:pt x="6311629" y="1299785"/>
                    </a:cubicBezTo>
                    <a:lnTo>
                      <a:pt x="6323331" y="1299785"/>
                    </a:lnTo>
                    <a:cubicBezTo>
                      <a:pt x="6323331" y="1299785"/>
                      <a:pt x="6323331" y="1299785"/>
                      <a:pt x="6323331" y="1301091"/>
                    </a:cubicBezTo>
                    <a:lnTo>
                      <a:pt x="6323331" y="1310244"/>
                    </a:lnTo>
                    <a:cubicBezTo>
                      <a:pt x="6323331" y="1310244"/>
                      <a:pt x="6323331" y="1310244"/>
                      <a:pt x="6321659" y="1310244"/>
                    </a:cubicBezTo>
                    <a:lnTo>
                      <a:pt x="6309957" y="1310244"/>
                    </a:lnTo>
                    <a:cubicBezTo>
                      <a:pt x="6309957" y="1310244"/>
                      <a:pt x="6309957" y="1310244"/>
                      <a:pt x="6309957" y="1311989"/>
                    </a:cubicBezTo>
                    <a:lnTo>
                      <a:pt x="6309957" y="1324193"/>
                    </a:lnTo>
                    <a:cubicBezTo>
                      <a:pt x="6309957" y="1324193"/>
                      <a:pt x="6309957" y="1324193"/>
                      <a:pt x="6311629" y="1324193"/>
                    </a:cubicBezTo>
                    <a:lnTo>
                      <a:pt x="6323331" y="1324193"/>
                    </a:lnTo>
                    <a:cubicBezTo>
                      <a:pt x="6323331" y="1324193"/>
                      <a:pt x="6323331" y="1324193"/>
                      <a:pt x="6323331" y="1325936"/>
                    </a:cubicBezTo>
                    <a:lnTo>
                      <a:pt x="6323331" y="1338141"/>
                    </a:lnTo>
                    <a:cubicBezTo>
                      <a:pt x="6323331" y="1338141"/>
                      <a:pt x="6323331" y="1338141"/>
                      <a:pt x="6321659" y="1338141"/>
                    </a:cubicBezTo>
                    <a:lnTo>
                      <a:pt x="6309957" y="1338141"/>
                    </a:lnTo>
                    <a:cubicBezTo>
                      <a:pt x="6309957" y="1338141"/>
                      <a:pt x="6309957" y="1338141"/>
                      <a:pt x="6309957" y="1339448"/>
                    </a:cubicBezTo>
                    <a:lnTo>
                      <a:pt x="6309957" y="1348602"/>
                    </a:lnTo>
                    <a:cubicBezTo>
                      <a:pt x="6309957" y="1348602"/>
                      <a:pt x="6309957" y="1348602"/>
                      <a:pt x="6311629" y="1348602"/>
                    </a:cubicBezTo>
                    <a:lnTo>
                      <a:pt x="6323331" y="1348602"/>
                    </a:lnTo>
                    <a:cubicBezTo>
                      <a:pt x="6323331" y="1348602"/>
                      <a:pt x="6323331" y="1348602"/>
                      <a:pt x="6323331" y="1350345"/>
                    </a:cubicBezTo>
                    <a:lnTo>
                      <a:pt x="6323331" y="1362549"/>
                    </a:lnTo>
                    <a:cubicBezTo>
                      <a:pt x="6323331" y="1362549"/>
                      <a:pt x="6323331" y="1362549"/>
                      <a:pt x="6321659" y="1362549"/>
                    </a:cubicBezTo>
                    <a:lnTo>
                      <a:pt x="6309957" y="1362549"/>
                    </a:lnTo>
                    <a:cubicBezTo>
                      <a:pt x="6309957" y="1362549"/>
                      <a:pt x="6309957" y="1362549"/>
                      <a:pt x="6309957" y="1364292"/>
                    </a:cubicBezTo>
                    <a:lnTo>
                      <a:pt x="6309957" y="1376498"/>
                    </a:lnTo>
                    <a:cubicBezTo>
                      <a:pt x="6309957" y="1376498"/>
                      <a:pt x="6309957" y="1376498"/>
                      <a:pt x="6311629" y="1376498"/>
                    </a:cubicBezTo>
                    <a:lnTo>
                      <a:pt x="6323331" y="1376498"/>
                    </a:lnTo>
                    <a:cubicBezTo>
                      <a:pt x="6323331" y="1376498"/>
                      <a:pt x="6323331" y="1376498"/>
                      <a:pt x="6323331" y="1378241"/>
                    </a:cubicBezTo>
                    <a:lnTo>
                      <a:pt x="6323331" y="1390445"/>
                    </a:lnTo>
                    <a:cubicBezTo>
                      <a:pt x="6323331" y="1390445"/>
                      <a:pt x="6323331" y="1390445"/>
                      <a:pt x="6321659" y="1390445"/>
                    </a:cubicBezTo>
                    <a:lnTo>
                      <a:pt x="6309957" y="1390445"/>
                    </a:lnTo>
                    <a:cubicBezTo>
                      <a:pt x="6309957" y="1390445"/>
                      <a:pt x="6309957" y="1390445"/>
                      <a:pt x="6309957" y="1391753"/>
                    </a:cubicBezTo>
                    <a:lnTo>
                      <a:pt x="6309957" y="1400906"/>
                    </a:lnTo>
                    <a:cubicBezTo>
                      <a:pt x="6309957" y="1400906"/>
                      <a:pt x="6309957" y="1400906"/>
                      <a:pt x="6311629" y="1400906"/>
                    </a:cubicBezTo>
                    <a:lnTo>
                      <a:pt x="6323331" y="1400906"/>
                    </a:lnTo>
                    <a:cubicBezTo>
                      <a:pt x="6323331" y="1400906"/>
                      <a:pt x="6323331" y="1400906"/>
                      <a:pt x="6323331" y="1402650"/>
                    </a:cubicBezTo>
                    <a:lnTo>
                      <a:pt x="6323331" y="1414854"/>
                    </a:lnTo>
                    <a:cubicBezTo>
                      <a:pt x="6323331" y="1414854"/>
                      <a:pt x="6323331" y="1414854"/>
                      <a:pt x="6321659" y="1414854"/>
                    </a:cubicBezTo>
                    <a:lnTo>
                      <a:pt x="6309957" y="1414854"/>
                    </a:lnTo>
                    <a:cubicBezTo>
                      <a:pt x="6309957" y="1414854"/>
                      <a:pt x="6309957" y="1414854"/>
                      <a:pt x="6309957" y="1416597"/>
                    </a:cubicBezTo>
                    <a:lnTo>
                      <a:pt x="6309957" y="1428803"/>
                    </a:lnTo>
                    <a:cubicBezTo>
                      <a:pt x="6309957" y="1428803"/>
                      <a:pt x="6309957" y="1428803"/>
                      <a:pt x="6311629" y="1428803"/>
                    </a:cubicBezTo>
                    <a:lnTo>
                      <a:pt x="6323331" y="1428803"/>
                    </a:lnTo>
                    <a:cubicBezTo>
                      <a:pt x="6323331" y="1428803"/>
                      <a:pt x="6323331" y="1428803"/>
                      <a:pt x="6323331" y="1430109"/>
                    </a:cubicBezTo>
                    <a:lnTo>
                      <a:pt x="6323331" y="1439262"/>
                    </a:lnTo>
                    <a:cubicBezTo>
                      <a:pt x="6323331" y="1439262"/>
                      <a:pt x="6323331" y="1439262"/>
                      <a:pt x="6321659" y="1439262"/>
                    </a:cubicBezTo>
                    <a:lnTo>
                      <a:pt x="6309957" y="1439262"/>
                    </a:lnTo>
                    <a:cubicBezTo>
                      <a:pt x="6309957" y="1439262"/>
                      <a:pt x="6309957" y="1439262"/>
                      <a:pt x="6309957" y="1441007"/>
                    </a:cubicBezTo>
                    <a:lnTo>
                      <a:pt x="6309957" y="1453211"/>
                    </a:lnTo>
                    <a:cubicBezTo>
                      <a:pt x="6309957" y="1453211"/>
                      <a:pt x="6309957" y="1453211"/>
                      <a:pt x="6311629" y="1453211"/>
                    </a:cubicBezTo>
                    <a:lnTo>
                      <a:pt x="6323331" y="1453211"/>
                    </a:lnTo>
                    <a:cubicBezTo>
                      <a:pt x="6323331" y="1453211"/>
                      <a:pt x="6323331" y="1453211"/>
                      <a:pt x="6323331" y="1454954"/>
                    </a:cubicBezTo>
                    <a:lnTo>
                      <a:pt x="6323331" y="1467159"/>
                    </a:lnTo>
                    <a:cubicBezTo>
                      <a:pt x="6323331" y="1467159"/>
                      <a:pt x="6323331" y="1467159"/>
                      <a:pt x="6321659" y="1467159"/>
                    </a:cubicBezTo>
                    <a:lnTo>
                      <a:pt x="6309957" y="1467159"/>
                    </a:lnTo>
                    <a:cubicBezTo>
                      <a:pt x="6309957" y="1467159"/>
                      <a:pt x="6309957" y="1467159"/>
                      <a:pt x="6309957" y="1468902"/>
                    </a:cubicBezTo>
                    <a:lnTo>
                      <a:pt x="6309957" y="1481106"/>
                    </a:lnTo>
                    <a:cubicBezTo>
                      <a:pt x="6309957" y="1481106"/>
                      <a:pt x="6309957" y="1481106"/>
                      <a:pt x="6311629" y="1481106"/>
                    </a:cubicBezTo>
                    <a:lnTo>
                      <a:pt x="6323331" y="1481106"/>
                    </a:lnTo>
                    <a:cubicBezTo>
                      <a:pt x="6323331" y="1481106"/>
                      <a:pt x="6323331" y="1481106"/>
                      <a:pt x="6323331" y="1482414"/>
                    </a:cubicBezTo>
                    <a:lnTo>
                      <a:pt x="6323331" y="1491567"/>
                    </a:lnTo>
                    <a:cubicBezTo>
                      <a:pt x="6323331" y="1491567"/>
                      <a:pt x="6323331" y="1491567"/>
                      <a:pt x="6321659" y="1491567"/>
                    </a:cubicBezTo>
                    <a:lnTo>
                      <a:pt x="6309957" y="1491567"/>
                    </a:lnTo>
                    <a:cubicBezTo>
                      <a:pt x="6309957" y="1491567"/>
                      <a:pt x="6309957" y="1491567"/>
                      <a:pt x="6309957" y="1493310"/>
                    </a:cubicBezTo>
                    <a:lnTo>
                      <a:pt x="6309957" y="1505516"/>
                    </a:lnTo>
                    <a:cubicBezTo>
                      <a:pt x="6309957" y="1505516"/>
                      <a:pt x="6309957" y="1505516"/>
                      <a:pt x="6346735" y="1536899"/>
                    </a:cubicBezTo>
                    <a:cubicBezTo>
                      <a:pt x="6346735" y="1543872"/>
                      <a:pt x="6346735" y="1543872"/>
                      <a:pt x="6345065" y="1543872"/>
                    </a:cubicBezTo>
                    <a:lnTo>
                      <a:pt x="6333361" y="1543872"/>
                    </a:lnTo>
                    <a:cubicBezTo>
                      <a:pt x="6333361" y="1543872"/>
                      <a:pt x="6333361" y="1543872"/>
                      <a:pt x="6333361" y="1582229"/>
                    </a:cubicBezTo>
                    <a:cubicBezTo>
                      <a:pt x="6333361" y="1582229"/>
                      <a:pt x="6333361" y="1582229"/>
                      <a:pt x="6335035" y="1582229"/>
                    </a:cubicBezTo>
                    <a:lnTo>
                      <a:pt x="6346735" y="1582229"/>
                    </a:lnTo>
                    <a:cubicBezTo>
                      <a:pt x="6346735" y="1582229"/>
                      <a:pt x="6346735" y="1582229"/>
                      <a:pt x="6346735" y="1580049"/>
                    </a:cubicBezTo>
                    <a:lnTo>
                      <a:pt x="6346735" y="1564794"/>
                    </a:lnTo>
                    <a:cubicBezTo>
                      <a:pt x="6346735" y="1564794"/>
                      <a:pt x="6346735" y="1564794"/>
                      <a:pt x="6348407" y="1563923"/>
                    </a:cubicBezTo>
                    <a:lnTo>
                      <a:pt x="6360109" y="1557821"/>
                    </a:lnTo>
                    <a:cubicBezTo>
                      <a:pt x="6360109" y="1557821"/>
                      <a:pt x="6360109" y="1557821"/>
                      <a:pt x="6363035" y="1557821"/>
                    </a:cubicBezTo>
                    <a:lnTo>
                      <a:pt x="6383515" y="1557821"/>
                    </a:lnTo>
                    <a:cubicBezTo>
                      <a:pt x="6383515" y="1557821"/>
                      <a:pt x="6383515" y="1557821"/>
                      <a:pt x="6383515" y="1559564"/>
                    </a:cubicBezTo>
                    <a:lnTo>
                      <a:pt x="6383515" y="1571768"/>
                    </a:lnTo>
                    <a:cubicBezTo>
                      <a:pt x="6383515" y="1571768"/>
                      <a:pt x="6383515" y="1571768"/>
                      <a:pt x="6386023" y="1571768"/>
                    </a:cubicBezTo>
                    <a:lnTo>
                      <a:pt x="6403577" y="1571768"/>
                    </a:lnTo>
                    <a:cubicBezTo>
                      <a:pt x="6403577" y="1578741"/>
                      <a:pt x="6403577" y="1578741"/>
                      <a:pt x="6405247" y="1578741"/>
                    </a:cubicBezTo>
                    <a:lnTo>
                      <a:pt x="6416951" y="1578741"/>
                    </a:lnTo>
                    <a:cubicBezTo>
                      <a:pt x="6416951" y="1578741"/>
                      <a:pt x="6416951" y="1578741"/>
                      <a:pt x="6453729" y="1627559"/>
                    </a:cubicBezTo>
                    <a:cubicBezTo>
                      <a:pt x="6453729" y="1627559"/>
                      <a:pt x="6453729" y="1627559"/>
                      <a:pt x="6453729" y="1679864"/>
                    </a:cubicBezTo>
                    <a:cubicBezTo>
                      <a:pt x="6453729" y="1679864"/>
                      <a:pt x="6453729" y="1679864"/>
                      <a:pt x="6455399" y="1679864"/>
                    </a:cubicBezTo>
                    <a:lnTo>
                      <a:pt x="6467103" y="1679864"/>
                    </a:lnTo>
                    <a:cubicBezTo>
                      <a:pt x="6467103" y="1679864"/>
                      <a:pt x="6467103" y="1679864"/>
                      <a:pt x="6467103" y="1676813"/>
                    </a:cubicBezTo>
                    <a:lnTo>
                      <a:pt x="6467103" y="1655456"/>
                    </a:lnTo>
                    <a:cubicBezTo>
                      <a:pt x="6467103" y="1655456"/>
                      <a:pt x="6467103" y="1655456"/>
                      <a:pt x="6468357" y="1655456"/>
                    </a:cubicBezTo>
                    <a:lnTo>
                      <a:pt x="6477133" y="1655456"/>
                    </a:lnTo>
                    <a:cubicBezTo>
                      <a:pt x="6477133" y="1655456"/>
                      <a:pt x="6477133" y="1655456"/>
                      <a:pt x="6477133" y="1657199"/>
                    </a:cubicBezTo>
                    <a:lnTo>
                      <a:pt x="6477133" y="1669403"/>
                    </a:lnTo>
                    <a:cubicBezTo>
                      <a:pt x="6490507" y="1672891"/>
                      <a:pt x="6490507" y="1672891"/>
                      <a:pt x="6490507" y="1596177"/>
                    </a:cubicBezTo>
                    <a:cubicBezTo>
                      <a:pt x="6490507" y="1596177"/>
                      <a:pt x="6490507" y="1596177"/>
                      <a:pt x="6547347" y="1596177"/>
                    </a:cubicBezTo>
                    <a:cubicBezTo>
                      <a:pt x="6547347" y="1596177"/>
                      <a:pt x="6547347" y="1596177"/>
                      <a:pt x="6547347" y="1484594"/>
                    </a:cubicBezTo>
                    <a:cubicBezTo>
                      <a:pt x="6547347" y="1484594"/>
                      <a:pt x="6547347" y="1484594"/>
                      <a:pt x="6600843" y="1484594"/>
                    </a:cubicBezTo>
                    <a:cubicBezTo>
                      <a:pt x="6600843" y="1484594"/>
                      <a:pt x="6600843" y="1484594"/>
                      <a:pt x="6600843" y="1483286"/>
                    </a:cubicBezTo>
                    <a:lnTo>
                      <a:pt x="6600843" y="1474133"/>
                    </a:lnTo>
                    <a:cubicBezTo>
                      <a:pt x="6600843" y="1474133"/>
                      <a:pt x="6600843" y="1474133"/>
                      <a:pt x="6634279" y="1474133"/>
                    </a:cubicBezTo>
                    <a:cubicBezTo>
                      <a:pt x="6634279" y="1474133"/>
                      <a:pt x="6634279" y="1474133"/>
                      <a:pt x="6634279" y="1414854"/>
                    </a:cubicBezTo>
                    <a:cubicBezTo>
                      <a:pt x="6627591" y="1414854"/>
                      <a:pt x="6627591" y="1414854"/>
                      <a:pt x="6627591" y="1412238"/>
                    </a:cubicBezTo>
                    <a:lnTo>
                      <a:pt x="6627591" y="1393932"/>
                    </a:lnTo>
                    <a:lnTo>
                      <a:pt x="6634279" y="1397420"/>
                    </a:lnTo>
                    <a:cubicBezTo>
                      <a:pt x="6634279" y="1397420"/>
                      <a:pt x="6634279" y="1397420"/>
                      <a:pt x="6640967" y="1362549"/>
                    </a:cubicBezTo>
                    <a:cubicBezTo>
                      <a:pt x="6640967" y="1362549"/>
                      <a:pt x="6640967" y="1362549"/>
                      <a:pt x="6647653" y="1397420"/>
                    </a:cubicBezTo>
                    <a:cubicBezTo>
                      <a:pt x="6650997" y="1393932"/>
                      <a:pt x="6650997" y="1393932"/>
                      <a:pt x="6651415" y="1392624"/>
                    </a:cubicBezTo>
                    <a:lnTo>
                      <a:pt x="6654341" y="1383471"/>
                    </a:lnTo>
                    <a:cubicBezTo>
                      <a:pt x="6654341" y="1383471"/>
                      <a:pt x="6654341" y="1383471"/>
                      <a:pt x="6655175" y="1381728"/>
                    </a:cubicBezTo>
                    <a:lnTo>
                      <a:pt x="6661027" y="1369523"/>
                    </a:lnTo>
                    <a:cubicBezTo>
                      <a:pt x="6661027" y="1369523"/>
                      <a:pt x="6661027" y="1369523"/>
                      <a:pt x="6661863" y="1367780"/>
                    </a:cubicBezTo>
                    <a:lnTo>
                      <a:pt x="6667715" y="1355576"/>
                    </a:lnTo>
                    <a:cubicBezTo>
                      <a:pt x="6667715" y="1355576"/>
                      <a:pt x="6667715" y="1355576"/>
                      <a:pt x="6669803" y="1354268"/>
                    </a:cubicBezTo>
                    <a:lnTo>
                      <a:pt x="6684431" y="1345115"/>
                    </a:lnTo>
                    <a:cubicBezTo>
                      <a:pt x="6684431" y="1345115"/>
                      <a:pt x="6684431" y="1345115"/>
                      <a:pt x="6686939" y="1343372"/>
                    </a:cubicBezTo>
                    <a:lnTo>
                      <a:pt x="6704493" y="1331166"/>
                    </a:lnTo>
                    <a:cubicBezTo>
                      <a:pt x="6704493" y="1331166"/>
                      <a:pt x="6704493" y="1331166"/>
                      <a:pt x="6705747" y="1329423"/>
                    </a:cubicBezTo>
                    <a:lnTo>
                      <a:pt x="6714523" y="1317219"/>
                    </a:lnTo>
                    <a:cubicBezTo>
                      <a:pt x="6714523" y="1317219"/>
                      <a:pt x="6714523" y="1317219"/>
                      <a:pt x="6715359" y="1314168"/>
                    </a:cubicBezTo>
                    <a:lnTo>
                      <a:pt x="6721211" y="1292810"/>
                    </a:lnTo>
                    <a:cubicBezTo>
                      <a:pt x="6721211" y="1292810"/>
                      <a:pt x="6721211" y="1292810"/>
                      <a:pt x="6722047" y="1295861"/>
                    </a:cubicBezTo>
                    <a:lnTo>
                      <a:pt x="6727897" y="1317219"/>
                    </a:lnTo>
                    <a:cubicBezTo>
                      <a:pt x="6727897" y="1317219"/>
                      <a:pt x="6727897" y="1317219"/>
                      <a:pt x="6728733" y="1318526"/>
                    </a:cubicBezTo>
                    <a:lnTo>
                      <a:pt x="6734585" y="1327680"/>
                    </a:lnTo>
                    <a:cubicBezTo>
                      <a:pt x="6734585" y="1327680"/>
                      <a:pt x="6734585" y="1327680"/>
                      <a:pt x="6736675" y="1329423"/>
                    </a:cubicBezTo>
                    <a:lnTo>
                      <a:pt x="6751303" y="1341627"/>
                    </a:lnTo>
                    <a:cubicBezTo>
                      <a:pt x="6751303" y="1341627"/>
                      <a:pt x="6751303" y="1341627"/>
                      <a:pt x="6752975" y="1343372"/>
                    </a:cubicBezTo>
                    <a:lnTo>
                      <a:pt x="6764675" y="1355576"/>
                    </a:lnTo>
                    <a:cubicBezTo>
                      <a:pt x="6764675" y="1355576"/>
                      <a:pt x="6764675" y="1355576"/>
                      <a:pt x="6766349" y="1357319"/>
                    </a:cubicBezTo>
                    <a:lnTo>
                      <a:pt x="6778051" y="1369523"/>
                    </a:lnTo>
                    <a:cubicBezTo>
                      <a:pt x="6778051" y="1369523"/>
                      <a:pt x="6778051" y="1369523"/>
                      <a:pt x="6778469" y="1371267"/>
                    </a:cubicBezTo>
                    <a:lnTo>
                      <a:pt x="6781393" y="1383471"/>
                    </a:lnTo>
                    <a:cubicBezTo>
                      <a:pt x="6781393" y="1383471"/>
                      <a:pt x="6781393" y="1383471"/>
                      <a:pt x="6781811" y="1385214"/>
                    </a:cubicBezTo>
                    <a:lnTo>
                      <a:pt x="6784737" y="1397420"/>
                    </a:lnTo>
                    <a:cubicBezTo>
                      <a:pt x="6791423" y="1397420"/>
                      <a:pt x="6791423" y="1397420"/>
                      <a:pt x="6794767" y="1362549"/>
                    </a:cubicBezTo>
                    <a:cubicBezTo>
                      <a:pt x="6794767" y="1362549"/>
                      <a:pt x="6794767" y="1362549"/>
                      <a:pt x="6801455" y="1397420"/>
                    </a:cubicBezTo>
                    <a:cubicBezTo>
                      <a:pt x="6808141" y="1397420"/>
                      <a:pt x="6808141" y="1397420"/>
                      <a:pt x="6808141" y="1400034"/>
                    </a:cubicBezTo>
                    <a:lnTo>
                      <a:pt x="6808141" y="1418342"/>
                    </a:lnTo>
                    <a:cubicBezTo>
                      <a:pt x="6801455" y="1418342"/>
                      <a:pt x="6801455" y="1418342"/>
                      <a:pt x="6801455" y="1467159"/>
                    </a:cubicBezTo>
                    <a:cubicBezTo>
                      <a:pt x="6801455" y="1467159"/>
                      <a:pt x="6801455" y="1467159"/>
                      <a:pt x="6803127" y="1467159"/>
                    </a:cubicBezTo>
                    <a:lnTo>
                      <a:pt x="6814829" y="1467159"/>
                    </a:lnTo>
                    <a:cubicBezTo>
                      <a:pt x="6814829" y="1474133"/>
                      <a:pt x="6814829" y="1474133"/>
                      <a:pt x="6816083" y="1474133"/>
                    </a:cubicBezTo>
                    <a:lnTo>
                      <a:pt x="6824859" y="1474133"/>
                    </a:lnTo>
                    <a:cubicBezTo>
                      <a:pt x="6824859" y="1474133"/>
                      <a:pt x="6824859" y="1474133"/>
                      <a:pt x="6824859" y="1472390"/>
                    </a:cubicBezTo>
                    <a:lnTo>
                      <a:pt x="6824859" y="1460184"/>
                    </a:lnTo>
                    <a:cubicBezTo>
                      <a:pt x="6824859" y="1460184"/>
                      <a:pt x="6824859" y="1460184"/>
                      <a:pt x="6828203" y="1460184"/>
                    </a:cubicBezTo>
                    <a:lnTo>
                      <a:pt x="6851607" y="1460184"/>
                    </a:lnTo>
                    <a:cubicBezTo>
                      <a:pt x="6851607" y="1460184"/>
                      <a:pt x="6851607" y="1460184"/>
                      <a:pt x="6851607" y="1457133"/>
                    </a:cubicBezTo>
                    <a:lnTo>
                      <a:pt x="6851607" y="1435776"/>
                    </a:lnTo>
                    <a:cubicBezTo>
                      <a:pt x="6851607" y="1435776"/>
                      <a:pt x="6851607" y="1435776"/>
                      <a:pt x="6908447" y="1435776"/>
                    </a:cubicBezTo>
                    <a:cubicBezTo>
                      <a:pt x="6908447" y="1435776"/>
                      <a:pt x="6908447" y="1435776"/>
                      <a:pt x="6908447" y="1437956"/>
                    </a:cubicBezTo>
                    <a:lnTo>
                      <a:pt x="6908447" y="1453211"/>
                    </a:lnTo>
                    <a:cubicBezTo>
                      <a:pt x="6908447" y="1453211"/>
                      <a:pt x="6908447" y="1453211"/>
                      <a:pt x="6938539" y="1453211"/>
                    </a:cubicBezTo>
                    <a:cubicBezTo>
                      <a:pt x="6938539" y="1453211"/>
                      <a:pt x="6938539" y="1453211"/>
                      <a:pt x="6938539" y="1456698"/>
                    </a:cubicBezTo>
                    <a:lnTo>
                      <a:pt x="6938539" y="1481106"/>
                    </a:lnTo>
                    <a:cubicBezTo>
                      <a:pt x="6931853" y="1481106"/>
                      <a:pt x="6931853" y="1481106"/>
                      <a:pt x="6931853" y="1482414"/>
                    </a:cubicBezTo>
                    <a:lnTo>
                      <a:pt x="6931853" y="1491567"/>
                    </a:lnTo>
                    <a:cubicBezTo>
                      <a:pt x="6938539" y="1491567"/>
                      <a:pt x="6938539" y="1491567"/>
                      <a:pt x="6938539" y="1494183"/>
                    </a:cubicBezTo>
                    <a:lnTo>
                      <a:pt x="6938539" y="1512489"/>
                    </a:lnTo>
                    <a:lnTo>
                      <a:pt x="6931853" y="1519463"/>
                    </a:lnTo>
                    <a:cubicBezTo>
                      <a:pt x="6931853" y="1519463"/>
                      <a:pt x="6931853" y="1519463"/>
                      <a:pt x="6931853" y="1603151"/>
                    </a:cubicBezTo>
                    <a:cubicBezTo>
                      <a:pt x="6931853" y="1603151"/>
                      <a:pt x="6931853" y="1603151"/>
                      <a:pt x="6934777" y="1603151"/>
                    </a:cubicBezTo>
                    <a:lnTo>
                      <a:pt x="6955257" y="1603151"/>
                    </a:lnTo>
                    <a:cubicBezTo>
                      <a:pt x="6955257" y="1610124"/>
                      <a:pt x="6955257" y="1610124"/>
                      <a:pt x="6957763" y="1610124"/>
                    </a:cubicBezTo>
                    <a:lnTo>
                      <a:pt x="6975319" y="1610124"/>
                    </a:lnTo>
                    <a:cubicBezTo>
                      <a:pt x="6975319" y="1610124"/>
                      <a:pt x="6975319" y="1610124"/>
                      <a:pt x="6975319" y="1613175"/>
                    </a:cubicBezTo>
                    <a:lnTo>
                      <a:pt x="6975319" y="1634534"/>
                    </a:lnTo>
                    <a:cubicBezTo>
                      <a:pt x="6975319" y="1634534"/>
                      <a:pt x="6975319" y="1634534"/>
                      <a:pt x="6977827" y="1634534"/>
                    </a:cubicBezTo>
                    <a:lnTo>
                      <a:pt x="6995379" y="1634534"/>
                    </a:lnTo>
                    <a:cubicBezTo>
                      <a:pt x="6995379" y="1634534"/>
                      <a:pt x="6995379" y="1634534"/>
                      <a:pt x="6995379" y="1631483"/>
                    </a:cubicBezTo>
                    <a:lnTo>
                      <a:pt x="6995379" y="1610124"/>
                    </a:lnTo>
                    <a:cubicBezTo>
                      <a:pt x="6995379" y="1610124"/>
                      <a:pt x="6995379" y="1610124"/>
                      <a:pt x="6998303" y="1608381"/>
                    </a:cubicBezTo>
                    <a:lnTo>
                      <a:pt x="7018783" y="1596177"/>
                    </a:lnTo>
                    <a:cubicBezTo>
                      <a:pt x="7018783" y="1596177"/>
                      <a:pt x="7018783" y="1596177"/>
                      <a:pt x="7018783" y="1564794"/>
                    </a:cubicBezTo>
                    <a:cubicBezTo>
                      <a:pt x="7012097" y="1564794"/>
                      <a:pt x="7012097" y="1564794"/>
                      <a:pt x="7012097" y="1529924"/>
                    </a:cubicBezTo>
                    <a:cubicBezTo>
                      <a:pt x="7012097" y="1529924"/>
                      <a:pt x="7012097" y="1529924"/>
                      <a:pt x="7013767" y="1529924"/>
                    </a:cubicBezTo>
                    <a:lnTo>
                      <a:pt x="7025471" y="1529924"/>
                    </a:lnTo>
                    <a:cubicBezTo>
                      <a:pt x="7025471" y="1526438"/>
                      <a:pt x="7025471" y="1526438"/>
                      <a:pt x="7055563" y="1526438"/>
                    </a:cubicBezTo>
                    <a:cubicBezTo>
                      <a:pt x="7055563" y="1526438"/>
                      <a:pt x="7055563" y="1526438"/>
                      <a:pt x="7055563" y="1524693"/>
                    </a:cubicBezTo>
                    <a:lnTo>
                      <a:pt x="7055563" y="1512489"/>
                    </a:lnTo>
                    <a:cubicBezTo>
                      <a:pt x="7055563" y="1512489"/>
                      <a:pt x="7055563" y="1512489"/>
                      <a:pt x="7058071" y="1512489"/>
                    </a:cubicBezTo>
                    <a:lnTo>
                      <a:pt x="7075623" y="1512489"/>
                    </a:lnTo>
                    <a:cubicBezTo>
                      <a:pt x="7075623" y="1512489"/>
                      <a:pt x="7075623" y="1512489"/>
                      <a:pt x="7075623" y="1338141"/>
                    </a:cubicBezTo>
                    <a:cubicBezTo>
                      <a:pt x="7075623" y="1338141"/>
                      <a:pt x="7075623" y="1338141"/>
                      <a:pt x="7077295" y="1338141"/>
                    </a:cubicBezTo>
                    <a:lnTo>
                      <a:pt x="7088997" y="1338141"/>
                    </a:lnTo>
                    <a:cubicBezTo>
                      <a:pt x="7088997" y="1338141"/>
                      <a:pt x="7088997" y="1338141"/>
                      <a:pt x="7088997" y="1334654"/>
                    </a:cubicBezTo>
                    <a:lnTo>
                      <a:pt x="7088997" y="1310244"/>
                    </a:lnTo>
                    <a:cubicBezTo>
                      <a:pt x="7092341" y="1310244"/>
                      <a:pt x="7092341" y="1310244"/>
                      <a:pt x="7092341" y="1240505"/>
                    </a:cubicBezTo>
                    <a:cubicBezTo>
                      <a:pt x="7092341" y="1240505"/>
                      <a:pt x="7092341" y="1240505"/>
                      <a:pt x="7094013" y="1240505"/>
                    </a:cubicBezTo>
                    <a:lnTo>
                      <a:pt x="7105715" y="1240505"/>
                    </a:lnTo>
                    <a:cubicBezTo>
                      <a:pt x="7105715" y="1240505"/>
                      <a:pt x="7105715" y="1240505"/>
                      <a:pt x="7105715" y="1242249"/>
                    </a:cubicBezTo>
                    <a:lnTo>
                      <a:pt x="7105715" y="1254453"/>
                    </a:lnTo>
                    <a:cubicBezTo>
                      <a:pt x="7112401" y="1254453"/>
                      <a:pt x="7112401" y="1254453"/>
                      <a:pt x="7112401" y="1250966"/>
                    </a:cubicBezTo>
                    <a:lnTo>
                      <a:pt x="7112401" y="1226558"/>
                    </a:lnTo>
                    <a:cubicBezTo>
                      <a:pt x="7112401" y="1226558"/>
                      <a:pt x="7112401" y="1226558"/>
                      <a:pt x="7114491" y="1225686"/>
                    </a:cubicBezTo>
                    <a:lnTo>
                      <a:pt x="7129119" y="1219584"/>
                    </a:lnTo>
                    <a:cubicBezTo>
                      <a:pt x="7129119" y="1219584"/>
                      <a:pt x="7129119" y="1219584"/>
                      <a:pt x="7130791" y="1220456"/>
                    </a:cubicBezTo>
                    <a:lnTo>
                      <a:pt x="7142493" y="1226558"/>
                    </a:lnTo>
                    <a:cubicBezTo>
                      <a:pt x="7142493" y="1226558"/>
                      <a:pt x="7142493" y="1226558"/>
                      <a:pt x="7145001" y="1226558"/>
                    </a:cubicBezTo>
                    <a:lnTo>
                      <a:pt x="7162555" y="1226558"/>
                    </a:lnTo>
                    <a:cubicBezTo>
                      <a:pt x="7162555" y="1226558"/>
                      <a:pt x="7162555" y="1226558"/>
                      <a:pt x="7162555" y="1181226"/>
                    </a:cubicBezTo>
                    <a:cubicBezTo>
                      <a:pt x="7162555" y="1181226"/>
                      <a:pt x="7162555" y="1181226"/>
                      <a:pt x="7164227" y="1181226"/>
                    </a:cubicBezTo>
                    <a:lnTo>
                      <a:pt x="7175927" y="1181226"/>
                    </a:lnTo>
                    <a:cubicBezTo>
                      <a:pt x="7175927" y="1188201"/>
                      <a:pt x="7175927" y="1188201"/>
                      <a:pt x="7178017" y="1188201"/>
                    </a:cubicBezTo>
                    <a:lnTo>
                      <a:pt x="7192647" y="1188201"/>
                    </a:lnTo>
                    <a:cubicBezTo>
                      <a:pt x="7192647" y="1181226"/>
                      <a:pt x="7192647" y="1181226"/>
                      <a:pt x="7194319" y="1181226"/>
                    </a:cubicBezTo>
                    <a:lnTo>
                      <a:pt x="7206021" y="1181226"/>
                    </a:lnTo>
                    <a:cubicBezTo>
                      <a:pt x="7206021" y="1181226"/>
                      <a:pt x="7206021" y="1181226"/>
                      <a:pt x="7206021" y="1233531"/>
                    </a:cubicBezTo>
                    <a:cubicBezTo>
                      <a:pt x="7206021" y="1233531"/>
                      <a:pt x="7206021" y="1233531"/>
                      <a:pt x="7208111" y="1235274"/>
                    </a:cubicBezTo>
                    <a:lnTo>
                      <a:pt x="7222739" y="1247480"/>
                    </a:lnTo>
                    <a:cubicBezTo>
                      <a:pt x="7219395" y="1257941"/>
                      <a:pt x="7219395" y="1257941"/>
                      <a:pt x="7256173" y="1257941"/>
                    </a:cubicBezTo>
                    <a:cubicBezTo>
                      <a:pt x="7256173" y="1257941"/>
                      <a:pt x="7256173" y="1257941"/>
                      <a:pt x="7256173" y="1255761"/>
                    </a:cubicBezTo>
                    <a:lnTo>
                      <a:pt x="7256173" y="1240505"/>
                    </a:lnTo>
                    <a:cubicBezTo>
                      <a:pt x="7256173" y="1240505"/>
                      <a:pt x="7256173" y="1240505"/>
                      <a:pt x="7299639" y="1226558"/>
                    </a:cubicBezTo>
                    <a:cubicBezTo>
                      <a:pt x="7299639" y="1226558"/>
                      <a:pt x="7299639" y="1226558"/>
                      <a:pt x="7299639" y="1224815"/>
                    </a:cubicBezTo>
                    <a:lnTo>
                      <a:pt x="7299639" y="1212609"/>
                    </a:lnTo>
                    <a:cubicBezTo>
                      <a:pt x="7299639" y="1212609"/>
                      <a:pt x="7299639" y="1212609"/>
                      <a:pt x="7300893" y="1212609"/>
                    </a:cubicBezTo>
                    <a:lnTo>
                      <a:pt x="7309669" y="1212609"/>
                    </a:lnTo>
                    <a:cubicBezTo>
                      <a:pt x="7309669" y="1212609"/>
                      <a:pt x="7309669" y="1212609"/>
                      <a:pt x="7309669" y="1211303"/>
                    </a:cubicBezTo>
                    <a:lnTo>
                      <a:pt x="7309669" y="1202148"/>
                    </a:lnTo>
                    <a:cubicBezTo>
                      <a:pt x="7309669" y="1202148"/>
                      <a:pt x="7309669" y="1202148"/>
                      <a:pt x="7313013" y="1202148"/>
                    </a:cubicBezTo>
                    <a:lnTo>
                      <a:pt x="7336417" y="1202148"/>
                    </a:lnTo>
                    <a:cubicBezTo>
                      <a:pt x="7336417" y="1202148"/>
                      <a:pt x="7336417" y="1202148"/>
                      <a:pt x="7336417" y="1203456"/>
                    </a:cubicBezTo>
                    <a:lnTo>
                      <a:pt x="7336417" y="1212609"/>
                    </a:lnTo>
                    <a:cubicBezTo>
                      <a:pt x="7336417" y="1212609"/>
                      <a:pt x="7336417" y="1212609"/>
                      <a:pt x="7338925" y="1212609"/>
                    </a:cubicBezTo>
                    <a:lnTo>
                      <a:pt x="7356479" y="1212609"/>
                    </a:lnTo>
                    <a:cubicBezTo>
                      <a:pt x="7356479" y="1212609"/>
                      <a:pt x="7356479" y="1212609"/>
                      <a:pt x="7356479" y="1215225"/>
                    </a:cubicBezTo>
                    <a:lnTo>
                      <a:pt x="7356479" y="1233531"/>
                    </a:lnTo>
                    <a:cubicBezTo>
                      <a:pt x="7356479" y="1233531"/>
                      <a:pt x="7356479" y="1233531"/>
                      <a:pt x="7393257" y="1233531"/>
                    </a:cubicBezTo>
                    <a:cubicBezTo>
                      <a:pt x="7393257" y="1233531"/>
                      <a:pt x="7393257" y="1233531"/>
                      <a:pt x="7393257" y="1231788"/>
                    </a:cubicBezTo>
                    <a:lnTo>
                      <a:pt x="7393257" y="1219584"/>
                    </a:lnTo>
                    <a:cubicBezTo>
                      <a:pt x="7393257" y="1219584"/>
                      <a:pt x="7393257" y="1219584"/>
                      <a:pt x="7395347" y="1219584"/>
                    </a:cubicBezTo>
                    <a:lnTo>
                      <a:pt x="7409975" y="1219584"/>
                    </a:lnTo>
                    <a:cubicBezTo>
                      <a:pt x="7409975" y="1219584"/>
                      <a:pt x="7409975" y="1219584"/>
                      <a:pt x="7409975" y="1217840"/>
                    </a:cubicBezTo>
                    <a:lnTo>
                      <a:pt x="7409975" y="1205636"/>
                    </a:lnTo>
                    <a:cubicBezTo>
                      <a:pt x="7409975" y="1205636"/>
                      <a:pt x="7409975" y="1205636"/>
                      <a:pt x="7412483" y="1205636"/>
                    </a:cubicBezTo>
                    <a:lnTo>
                      <a:pt x="7430035" y="1205636"/>
                    </a:lnTo>
                    <a:cubicBezTo>
                      <a:pt x="7430035" y="1205636"/>
                      <a:pt x="7430035" y="1205636"/>
                      <a:pt x="7430035" y="1207379"/>
                    </a:cubicBezTo>
                    <a:lnTo>
                      <a:pt x="7430035" y="1219584"/>
                    </a:lnTo>
                    <a:cubicBezTo>
                      <a:pt x="7436723" y="1219584"/>
                      <a:pt x="7436723" y="1219584"/>
                      <a:pt x="7436723" y="1135896"/>
                    </a:cubicBezTo>
                    <a:cubicBezTo>
                      <a:pt x="7436723" y="1135896"/>
                      <a:pt x="7436723" y="1135896"/>
                      <a:pt x="7587181" y="1135896"/>
                    </a:cubicBezTo>
                    <a:cubicBezTo>
                      <a:pt x="7587181" y="1135896"/>
                      <a:pt x="7587181" y="1135896"/>
                      <a:pt x="7587181" y="1247480"/>
                    </a:cubicBezTo>
                    <a:cubicBezTo>
                      <a:pt x="7587181" y="1247480"/>
                      <a:pt x="7587181" y="1247480"/>
                      <a:pt x="7590525" y="1247480"/>
                    </a:cubicBezTo>
                    <a:lnTo>
                      <a:pt x="7613929" y="1247480"/>
                    </a:lnTo>
                    <a:cubicBezTo>
                      <a:pt x="7613929" y="1247480"/>
                      <a:pt x="7613929" y="1247480"/>
                      <a:pt x="7613929" y="1121948"/>
                    </a:cubicBezTo>
                    <a:cubicBezTo>
                      <a:pt x="7613929" y="1121948"/>
                      <a:pt x="7613929" y="1121948"/>
                      <a:pt x="7647365" y="1104513"/>
                    </a:cubicBezTo>
                    <a:cubicBezTo>
                      <a:pt x="7647365" y="1104513"/>
                      <a:pt x="7647365" y="1104513"/>
                      <a:pt x="7690831" y="1104513"/>
                    </a:cubicBezTo>
                    <a:cubicBezTo>
                      <a:pt x="7690831" y="1104513"/>
                      <a:pt x="7690831" y="1104513"/>
                      <a:pt x="7693757" y="1101899"/>
                    </a:cubicBezTo>
                    <a:lnTo>
                      <a:pt x="7714235" y="1083591"/>
                    </a:lnTo>
                    <a:cubicBezTo>
                      <a:pt x="7714235" y="1083591"/>
                      <a:pt x="7714235" y="1083591"/>
                      <a:pt x="7771075" y="1083591"/>
                    </a:cubicBezTo>
                    <a:cubicBezTo>
                      <a:pt x="7771075" y="1083591"/>
                      <a:pt x="7771075" y="1083591"/>
                      <a:pt x="7771075" y="1086207"/>
                    </a:cubicBezTo>
                    <a:lnTo>
                      <a:pt x="7771075" y="1104513"/>
                    </a:lnTo>
                    <a:cubicBezTo>
                      <a:pt x="7771075" y="1104513"/>
                      <a:pt x="7771075" y="1104513"/>
                      <a:pt x="7827915" y="1104513"/>
                    </a:cubicBezTo>
                    <a:cubicBezTo>
                      <a:pt x="7827915" y="1104513"/>
                      <a:pt x="7827915" y="1104513"/>
                      <a:pt x="7827915" y="1240505"/>
                    </a:cubicBezTo>
                    <a:cubicBezTo>
                      <a:pt x="7827915" y="1240505"/>
                      <a:pt x="7827915" y="1240505"/>
                      <a:pt x="7830005" y="1240505"/>
                    </a:cubicBezTo>
                    <a:lnTo>
                      <a:pt x="7844633" y="1240505"/>
                    </a:lnTo>
                    <a:cubicBezTo>
                      <a:pt x="7844633" y="1240505"/>
                      <a:pt x="7844633" y="1240505"/>
                      <a:pt x="7844633" y="1439262"/>
                    </a:cubicBezTo>
                    <a:cubicBezTo>
                      <a:pt x="7844633" y="1439262"/>
                      <a:pt x="7844633" y="1439262"/>
                      <a:pt x="7847975" y="1439262"/>
                    </a:cubicBezTo>
                    <a:lnTo>
                      <a:pt x="7871381" y="1439262"/>
                    </a:lnTo>
                    <a:cubicBezTo>
                      <a:pt x="7871381" y="1439262"/>
                      <a:pt x="7871381" y="1439262"/>
                      <a:pt x="7871381" y="1310244"/>
                    </a:cubicBezTo>
                    <a:cubicBezTo>
                      <a:pt x="7871381" y="1310244"/>
                      <a:pt x="7871381" y="1310244"/>
                      <a:pt x="7872635" y="1309373"/>
                    </a:cubicBezTo>
                    <a:lnTo>
                      <a:pt x="7881411" y="1303271"/>
                    </a:lnTo>
                    <a:cubicBezTo>
                      <a:pt x="7888099" y="1303271"/>
                      <a:pt x="7888099" y="1303271"/>
                      <a:pt x="7888099" y="1305014"/>
                    </a:cubicBezTo>
                    <a:lnTo>
                      <a:pt x="7888099" y="1317219"/>
                    </a:lnTo>
                    <a:cubicBezTo>
                      <a:pt x="7888099" y="1317219"/>
                      <a:pt x="7888099" y="1317219"/>
                      <a:pt x="7891441" y="1315475"/>
                    </a:cubicBezTo>
                    <a:lnTo>
                      <a:pt x="7914847" y="1303271"/>
                    </a:lnTo>
                    <a:cubicBezTo>
                      <a:pt x="7914847" y="1303271"/>
                      <a:pt x="7914847" y="1303271"/>
                      <a:pt x="7917773" y="1303271"/>
                    </a:cubicBezTo>
                    <a:lnTo>
                      <a:pt x="7938251" y="1303271"/>
                    </a:lnTo>
                    <a:cubicBezTo>
                      <a:pt x="7938251" y="1303271"/>
                      <a:pt x="7938251" y="1303271"/>
                      <a:pt x="7938251" y="1540385"/>
                    </a:cubicBezTo>
                    <a:cubicBezTo>
                      <a:pt x="7938251" y="1540385"/>
                      <a:pt x="7938251" y="1540385"/>
                      <a:pt x="7985061" y="1547360"/>
                    </a:cubicBezTo>
                    <a:cubicBezTo>
                      <a:pt x="7985061" y="1543872"/>
                      <a:pt x="7985061" y="1540385"/>
                      <a:pt x="7985061" y="1536899"/>
                    </a:cubicBezTo>
                    <a:cubicBezTo>
                      <a:pt x="8001779" y="1536899"/>
                      <a:pt x="8018495" y="1536899"/>
                      <a:pt x="8035213" y="1536899"/>
                    </a:cubicBezTo>
                    <a:cubicBezTo>
                      <a:pt x="8035213" y="1519463"/>
                      <a:pt x="8035213" y="1505516"/>
                      <a:pt x="8035213" y="1491567"/>
                    </a:cubicBezTo>
                    <a:lnTo>
                      <a:pt x="8048587" y="1491567"/>
                    </a:lnTo>
                    <a:cubicBezTo>
                      <a:pt x="8048587" y="1470645"/>
                      <a:pt x="8048587" y="1453211"/>
                      <a:pt x="8048587" y="1432289"/>
                    </a:cubicBezTo>
                    <a:cubicBezTo>
                      <a:pt x="8051931" y="1432289"/>
                      <a:pt x="8055275" y="1432289"/>
                      <a:pt x="8058619" y="1432289"/>
                    </a:cubicBezTo>
                    <a:cubicBezTo>
                      <a:pt x="8058619" y="1411367"/>
                      <a:pt x="8058619" y="1393932"/>
                      <a:pt x="8058619" y="1373010"/>
                    </a:cubicBezTo>
                    <a:cubicBezTo>
                      <a:pt x="8065305" y="1373010"/>
                      <a:pt x="8071991" y="1373010"/>
                      <a:pt x="8082023" y="1373010"/>
                    </a:cubicBezTo>
                    <a:cubicBezTo>
                      <a:pt x="8105427" y="1366037"/>
                      <a:pt x="8132175" y="1352088"/>
                      <a:pt x="8155579" y="1341627"/>
                    </a:cubicBezTo>
                    <a:cubicBezTo>
                      <a:pt x="8158923" y="1331166"/>
                      <a:pt x="8158923" y="1320705"/>
                      <a:pt x="8158923" y="1310244"/>
                    </a:cubicBezTo>
                    <a:cubicBezTo>
                      <a:pt x="8162267" y="1320705"/>
                      <a:pt x="8162267" y="1331166"/>
                      <a:pt x="8165611" y="1341627"/>
                    </a:cubicBezTo>
                    <a:cubicBezTo>
                      <a:pt x="8192359" y="1355576"/>
                      <a:pt x="8215763" y="1369523"/>
                      <a:pt x="8242511" y="1383471"/>
                    </a:cubicBezTo>
                    <a:cubicBezTo>
                      <a:pt x="8242511" y="1379993"/>
                      <a:pt x="8242511" y="1376516"/>
                      <a:pt x="8242511" y="1376498"/>
                    </a:cubicBezTo>
                    <a:cubicBezTo>
                      <a:pt x="8249197" y="1376498"/>
                      <a:pt x="8255887" y="1376498"/>
                      <a:pt x="8262573" y="1376498"/>
                    </a:cubicBezTo>
                    <a:cubicBezTo>
                      <a:pt x="8262573" y="1393932"/>
                      <a:pt x="8262573" y="1414854"/>
                      <a:pt x="8262573" y="1432289"/>
                    </a:cubicBezTo>
                    <a:cubicBezTo>
                      <a:pt x="8265917" y="1432289"/>
                      <a:pt x="8269259" y="1432289"/>
                      <a:pt x="8272603" y="1432289"/>
                    </a:cubicBezTo>
                    <a:cubicBezTo>
                      <a:pt x="8272603" y="1453211"/>
                      <a:pt x="8272603" y="1474133"/>
                      <a:pt x="8272603" y="1498541"/>
                    </a:cubicBezTo>
                    <a:cubicBezTo>
                      <a:pt x="8275947" y="1498541"/>
                      <a:pt x="8279291" y="1498541"/>
                      <a:pt x="8282635" y="1498541"/>
                    </a:cubicBezTo>
                    <a:cubicBezTo>
                      <a:pt x="8282635" y="1509002"/>
                      <a:pt x="8282635" y="1519463"/>
                      <a:pt x="8282635" y="1529924"/>
                    </a:cubicBezTo>
                    <a:cubicBezTo>
                      <a:pt x="8289321" y="1529924"/>
                      <a:pt x="8296007" y="1529924"/>
                      <a:pt x="8302695" y="1529924"/>
                    </a:cubicBezTo>
                    <a:cubicBezTo>
                      <a:pt x="8302695" y="1547360"/>
                      <a:pt x="8302695" y="1561307"/>
                      <a:pt x="8302695" y="1578741"/>
                    </a:cubicBezTo>
                    <a:cubicBezTo>
                      <a:pt x="8346161" y="1575255"/>
                      <a:pt x="8386283" y="1571768"/>
                      <a:pt x="8429747" y="1568280"/>
                    </a:cubicBezTo>
                    <a:cubicBezTo>
                      <a:pt x="8429747" y="1550846"/>
                      <a:pt x="8429747" y="1536899"/>
                      <a:pt x="8429747" y="1519463"/>
                    </a:cubicBezTo>
                    <a:cubicBezTo>
                      <a:pt x="8453153" y="1519463"/>
                      <a:pt x="8476557" y="1519463"/>
                      <a:pt x="8496619" y="1519463"/>
                    </a:cubicBezTo>
                    <a:cubicBezTo>
                      <a:pt x="8496619" y="1509002"/>
                      <a:pt x="8496619" y="1502028"/>
                      <a:pt x="8496619" y="1491567"/>
                    </a:cubicBezTo>
                    <a:cubicBezTo>
                      <a:pt x="8543429" y="1491567"/>
                      <a:pt x="8590237" y="1491567"/>
                      <a:pt x="8637047" y="1491567"/>
                    </a:cubicBezTo>
                    <a:cubicBezTo>
                      <a:pt x="8637047" y="1498541"/>
                      <a:pt x="8637047" y="1502028"/>
                      <a:pt x="8637047" y="1509002"/>
                    </a:cubicBezTo>
                    <a:cubicBezTo>
                      <a:pt x="8667139" y="1509002"/>
                      <a:pt x="8697229" y="1509002"/>
                      <a:pt x="8727321" y="1509002"/>
                    </a:cubicBezTo>
                    <a:cubicBezTo>
                      <a:pt x="8727321" y="1512489"/>
                      <a:pt x="8727321" y="1515977"/>
                      <a:pt x="8727321" y="1519463"/>
                    </a:cubicBezTo>
                    <a:cubicBezTo>
                      <a:pt x="8734007" y="1519463"/>
                      <a:pt x="8744039" y="1519463"/>
                      <a:pt x="8754069" y="1519463"/>
                    </a:cubicBezTo>
                    <a:cubicBezTo>
                      <a:pt x="8754069" y="1522950"/>
                      <a:pt x="8754069" y="1526438"/>
                      <a:pt x="8754069" y="1529924"/>
                    </a:cubicBezTo>
                    <a:cubicBezTo>
                      <a:pt x="8760755" y="1529924"/>
                      <a:pt x="8770787" y="1529924"/>
                      <a:pt x="8777473" y="1529924"/>
                    </a:cubicBezTo>
                    <a:cubicBezTo>
                      <a:pt x="8777473" y="1519920"/>
                      <a:pt x="8777473" y="1509917"/>
                      <a:pt x="8777473" y="1499913"/>
                    </a:cubicBezTo>
                    <a:lnTo>
                      <a:pt x="8882887" y="1682495"/>
                    </a:lnTo>
                    <a:lnTo>
                      <a:pt x="0" y="1682495"/>
                    </a:lnTo>
                    <a:lnTo>
                      <a:pt x="63077" y="1573241"/>
                    </a:lnTo>
                    <a:cubicBezTo>
                      <a:pt x="82889" y="1571585"/>
                      <a:pt x="102742" y="1569932"/>
                      <a:pt x="123345" y="1568279"/>
                    </a:cubicBezTo>
                    <a:cubicBezTo>
                      <a:pt x="123345" y="1550844"/>
                      <a:pt x="123345" y="1536897"/>
                      <a:pt x="123345" y="1519461"/>
                    </a:cubicBezTo>
                    <a:cubicBezTo>
                      <a:pt x="146749" y="1519461"/>
                      <a:pt x="170153" y="1519461"/>
                      <a:pt x="190215" y="1519461"/>
                    </a:cubicBezTo>
                    <a:cubicBezTo>
                      <a:pt x="190215" y="1509000"/>
                      <a:pt x="190215" y="1502027"/>
                      <a:pt x="190215" y="1491566"/>
                    </a:cubicBezTo>
                    <a:cubicBezTo>
                      <a:pt x="237025" y="1491566"/>
                      <a:pt x="283834" y="1491566"/>
                      <a:pt x="330643" y="1491566"/>
                    </a:cubicBezTo>
                    <a:cubicBezTo>
                      <a:pt x="330643" y="1498539"/>
                      <a:pt x="330643" y="1502027"/>
                      <a:pt x="330643" y="1509000"/>
                    </a:cubicBezTo>
                    <a:cubicBezTo>
                      <a:pt x="360735" y="1509000"/>
                      <a:pt x="390826" y="1509000"/>
                      <a:pt x="420917" y="1509000"/>
                    </a:cubicBezTo>
                    <a:cubicBezTo>
                      <a:pt x="420917" y="1512488"/>
                      <a:pt x="420917" y="1515975"/>
                      <a:pt x="420917" y="1519461"/>
                    </a:cubicBezTo>
                    <a:cubicBezTo>
                      <a:pt x="427605" y="1519461"/>
                      <a:pt x="437635" y="1519461"/>
                      <a:pt x="447665" y="1519461"/>
                    </a:cubicBezTo>
                    <a:cubicBezTo>
                      <a:pt x="447665" y="1522949"/>
                      <a:pt x="447665" y="1526436"/>
                      <a:pt x="447665" y="1529922"/>
                    </a:cubicBezTo>
                    <a:cubicBezTo>
                      <a:pt x="454353" y="1529922"/>
                      <a:pt x="464383" y="1529922"/>
                      <a:pt x="471070" y="1529922"/>
                    </a:cubicBezTo>
                    <a:cubicBezTo>
                      <a:pt x="471070" y="1477619"/>
                      <a:pt x="471070" y="1425314"/>
                      <a:pt x="471070" y="1373009"/>
                    </a:cubicBezTo>
                    <a:cubicBezTo>
                      <a:pt x="494475" y="1366035"/>
                      <a:pt x="517881" y="1359062"/>
                      <a:pt x="541285" y="1352087"/>
                    </a:cubicBezTo>
                    <a:cubicBezTo>
                      <a:pt x="584751" y="1352087"/>
                      <a:pt x="628216" y="1352087"/>
                      <a:pt x="671681" y="1352087"/>
                    </a:cubicBezTo>
                    <a:cubicBezTo>
                      <a:pt x="671681" y="1268400"/>
                      <a:pt x="671681" y="1184712"/>
                      <a:pt x="671681" y="1101026"/>
                    </a:cubicBezTo>
                    <a:cubicBezTo>
                      <a:pt x="681712" y="1094051"/>
                      <a:pt x="695086" y="1090565"/>
                      <a:pt x="708460" y="1083590"/>
                    </a:cubicBezTo>
                    <a:cubicBezTo>
                      <a:pt x="761956" y="1076616"/>
                      <a:pt x="815453" y="1066155"/>
                      <a:pt x="868949" y="1055694"/>
                    </a:cubicBezTo>
                    <a:cubicBezTo>
                      <a:pt x="889011" y="1062668"/>
                      <a:pt x="905728" y="1069643"/>
                      <a:pt x="925789" y="1073129"/>
                    </a:cubicBezTo>
                    <a:cubicBezTo>
                      <a:pt x="929133" y="1076616"/>
                      <a:pt x="932476" y="1080104"/>
                      <a:pt x="935819" y="1083590"/>
                    </a:cubicBezTo>
                    <a:cubicBezTo>
                      <a:pt x="935819" y="1240503"/>
                      <a:pt x="935819" y="1397418"/>
                      <a:pt x="935819" y="1550844"/>
                    </a:cubicBezTo>
                    <a:cubicBezTo>
                      <a:pt x="942507" y="1550844"/>
                      <a:pt x="949193" y="1550844"/>
                      <a:pt x="959224" y="1550844"/>
                    </a:cubicBezTo>
                    <a:cubicBezTo>
                      <a:pt x="959224" y="1488080"/>
                      <a:pt x="959224" y="1425314"/>
                      <a:pt x="959224" y="1362548"/>
                    </a:cubicBezTo>
                    <a:cubicBezTo>
                      <a:pt x="965911" y="1362548"/>
                      <a:pt x="972598" y="1362548"/>
                      <a:pt x="979285" y="1362548"/>
                    </a:cubicBezTo>
                    <a:cubicBezTo>
                      <a:pt x="979285" y="1355574"/>
                      <a:pt x="979285" y="1352087"/>
                      <a:pt x="979285" y="1345113"/>
                    </a:cubicBezTo>
                    <a:cubicBezTo>
                      <a:pt x="985972" y="1341626"/>
                      <a:pt x="992659" y="1338140"/>
                      <a:pt x="999346" y="1334652"/>
                    </a:cubicBezTo>
                    <a:lnTo>
                      <a:pt x="1016063" y="1334652"/>
                    </a:lnTo>
                    <a:cubicBezTo>
                      <a:pt x="1016063" y="1327679"/>
                      <a:pt x="1016063" y="1324191"/>
                      <a:pt x="1016063" y="1317218"/>
                    </a:cubicBezTo>
                    <a:cubicBezTo>
                      <a:pt x="1019407" y="1313730"/>
                      <a:pt x="1026094" y="1310243"/>
                      <a:pt x="1029437" y="1306757"/>
                    </a:cubicBezTo>
                    <a:cubicBezTo>
                      <a:pt x="1039469" y="1306757"/>
                      <a:pt x="1052843" y="1306757"/>
                      <a:pt x="1062874" y="1306757"/>
                    </a:cubicBezTo>
                    <a:cubicBezTo>
                      <a:pt x="1062874" y="1324191"/>
                      <a:pt x="1062874" y="1345113"/>
                      <a:pt x="1062874" y="1362548"/>
                    </a:cubicBezTo>
                    <a:cubicBezTo>
                      <a:pt x="1086279" y="1362548"/>
                      <a:pt x="1109683" y="1362548"/>
                      <a:pt x="1133087" y="1362548"/>
                    </a:cubicBezTo>
                    <a:cubicBezTo>
                      <a:pt x="1133087" y="1428801"/>
                      <a:pt x="1133087" y="1491566"/>
                      <a:pt x="1133087" y="1557819"/>
                    </a:cubicBezTo>
                    <a:cubicBezTo>
                      <a:pt x="1143118" y="1557819"/>
                      <a:pt x="1153149" y="1557819"/>
                      <a:pt x="1159835" y="1557819"/>
                    </a:cubicBezTo>
                    <a:cubicBezTo>
                      <a:pt x="1169866" y="1554332"/>
                      <a:pt x="1176553" y="1550844"/>
                      <a:pt x="1186583" y="1547358"/>
                    </a:cubicBezTo>
                    <a:cubicBezTo>
                      <a:pt x="1186583" y="1540383"/>
                      <a:pt x="1186583" y="1536897"/>
                      <a:pt x="1186583" y="1533410"/>
                    </a:cubicBezTo>
                    <a:cubicBezTo>
                      <a:pt x="1183240" y="1533410"/>
                      <a:pt x="1179897" y="1529922"/>
                      <a:pt x="1176553" y="1529922"/>
                    </a:cubicBezTo>
                    <a:cubicBezTo>
                      <a:pt x="1176553" y="1526436"/>
                      <a:pt x="1176553" y="1522949"/>
                      <a:pt x="1176553" y="1519461"/>
                    </a:cubicBezTo>
                    <a:cubicBezTo>
                      <a:pt x="1179897" y="1515975"/>
                      <a:pt x="1183240" y="1515975"/>
                      <a:pt x="1186583" y="1512488"/>
                    </a:cubicBezTo>
                    <a:cubicBezTo>
                      <a:pt x="1186583" y="1488080"/>
                      <a:pt x="1186583" y="1460183"/>
                      <a:pt x="1186583" y="1435775"/>
                    </a:cubicBezTo>
                    <a:cubicBezTo>
                      <a:pt x="1183240" y="1435775"/>
                      <a:pt x="1179897" y="1432287"/>
                      <a:pt x="1176553" y="1432287"/>
                    </a:cubicBezTo>
                    <a:cubicBezTo>
                      <a:pt x="1176553" y="1428801"/>
                      <a:pt x="1176553" y="1425314"/>
                      <a:pt x="1176553" y="1421826"/>
                    </a:cubicBezTo>
                    <a:cubicBezTo>
                      <a:pt x="1179897" y="1418340"/>
                      <a:pt x="1183240" y="1418340"/>
                      <a:pt x="1186583" y="1414853"/>
                    </a:cubicBezTo>
                    <a:lnTo>
                      <a:pt x="1193271" y="1407879"/>
                    </a:lnTo>
                    <a:lnTo>
                      <a:pt x="1193271" y="1393931"/>
                    </a:lnTo>
                    <a:cubicBezTo>
                      <a:pt x="1189927" y="1393931"/>
                      <a:pt x="1189927" y="1393931"/>
                      <a:pt x="1186583" y="1393931"/>
                    </a:cubicBezTo>
                    <a:cubicBezTo>
                      <a:pt x="1186583" y="1390443"/>
                      <a:pt x="1186583" y="1386957"/>
                      <a:pt x="1186583" y="1383470"/>
                    </a:cubicBezTo>
                    <a:cubicBezTo>
                      <a:pt x="1189927" y="1383470"/>
                      <a:pt x="1193271" y="1379982"/>
                      <a:pt x="1196614" y="1376496"/>
                    </a:cubicBezTo>
                    <a:cubicBezTo>
                      <a:pt x="1199957" y="1334652"/>
                      <a:pt x="1209988" y="1299783"/>
                      <a:pt x="1250110" y="1278861"/>
                    </a:cubicBezTo>
                    <a:cubicBezTo>
                      <a:pt x="1246767" y="1278861"/>
                      <a:pt x="1246767" y="1275374"/>
                      <a:pt x="1243423" y="1275374"/>
                    </a:cubicBezTo>
                    <a:cubicBezTo>
                      <a:pt x="1243423" y="1271886"/>
                      <a:pt x="1243423" y="1268400"/>
                      <a:pt x="1243423" y="1264913"/>
                    </a:cubicBezTo>
                    <a:cubicBezTo>
                      <a:pt x="1246767" y="1264913"/>
                      <a:pt x="1250110" y="1261425"/>
                      <a:pt x="1253453" y="1261425"/>
                    </a:cubicBezTo>
                    <a:cubicBezTo>
                      <a:pt x="1253453" y="1254452"/>
                      <a:pt x="1253453" y="1250964"/>
                      <a:pt x="1253453" y="1247478"/>
                    </a:cubicBezTo>
                    <a:cubicBezTo>
                      <a:pt x="1256797" y="1247478"/>
                      <a:pt x="1256797" y="1247478"/>
                      <a:pt x="1260141" y="1247478"/>
                    </a:cubicBezTo>
                    <a:cubicBezTo>
                      <a:pt x="1260141" y="1237017"/>
                      <a:pt x="1260141" y="1226556"/>
                      <a:pt x="1260141" y="1216095"/>
                    </a:cubicBezTo>
                    <a:cubicBezTo>
                      <a:pt x="1256797" y="1216095"/>
                      <a:pt x="1256797" y="1216095"/>
                      <a:pt x="1253453" y="1216095"/>
                    </a:cubicBezTo>
                    <a:cubicBezTo>
                      <a:pt x="1253453" y="1212608"/>
                      <a:pt x="1253453" y="1212608"/>
                      <a:pt x="1253453" y="1209122"/>
                    </a:cubicBezTo>
                    <a:lnTo>
                      <a:pt x="1260141" y="1205634"/>
                    </a:lnTo>
                    <a:cubicBezTo>
                      <a:pt x="1266827" y="1198661"/>
                      <a:pt x="1270171" y="1191686"/>
                      <a:pt x="1276858" y="1181225"/>
                    </a:cubicBezTo>
                    <a:cubicBezTo>
                      <a:pt x="1280201" y="1174251"/>
                      <a:pt x="1280201" y="1170765"/>
                      <a:pt x="1280201" y="1167278"/>
                    </a:cubicBezTo>
                    <a:cubicBezTo>
                      <a:pt x="1273515" y="1156817"/>
                      <a:pt x="1273515" y="1139382"/>
                      <a:pt x="1280201" y="1128921"/>
                    </a:cubicBezTo>
                    <a:cubicBezTo>
                      <a:pt x="1280203" y="1128917"/>
                      <a:pt x="1280225" y="1128848"/>
                      <a:pt x="1280620" y="1127613"/>
                    </a:cubicBezTo>
                    <a:lnTo>
                      <a:pt x="1283545" y="1118460"/>
                    </a:lnTo>
                    <a:cubicBezTo>
                      <a:pt x="1283547" y="1118465"/>
                      <a:pt x="1283569" y="1118534"/>
                      <a:pt x="1283963" y="1119768"/>
                    </a:cubicBezTo>
                    <a:lnTo>
                      <a:pt x="1286889" y="1128921"/>
                    </a:lnTo>
                    <a:cubicBezTo>
                      <a:pt x="1293575" y="1139382"/>
                      <a:pt x="1296919" y="1156817"/>
                      <a:pt x="1290232" y="1167278"/>
                    </a:cubicBezTo>
                    <a:cubicBezTo>
                      <a:pt x="1290232" y="1170765"/>
                      <a:pt x="1290232" y="1174251"/>
                      <a:pt x="1290232" y="1177739"/>
                    </a:cubicBezTo>
                    <a:cubicBezTo>
                      <a:pt x="1296919" y="1188200"/>
                      <a:pt x="1303606" y="1198661"/>
                      <a:pt x="1306951" y="1205634"/>
                    </a:cubicBezTo>
                    <a:cubicBezTo>
                      <a:pt x="1310295" y="1205634"/>
                      <a:pt x="1310295" y="1209122"/>
                      <a:pt x="1313638" y="1209122"/>
                    </a:cubicBezTo>
                    <a:cubicBezTo>
                      <a:pt x="1313638" y="1212608"/>
                      <a:pt x="1313638" y="1212608"/>
                      <a:pt x="1313638" y="1216095"/>
                    </a:cubicBezTo>
                    <a:cubicBezTo>
                      <a:pt x="1310295" y="1226556"/>
                      <a:pt x="1310295" y="1237017"/>
                      <a:pt x="1310295" y="1247478"/>
                    </a:cubicBezTo>
                    <a:cubicBezTo>
                      <a:pt x="1316981" y="1250964"/>
                      <a:pt x="1316981" y="1254452"/>
                      <a:pt x="1316981" y="1261425"/>
                    </a:cubicBezTo>
                    <a:lnTo>
                      <a:pt x="1323669" y="1264913"/>
                    </a:lnTo>
                    <a:cubicBezTo>
                      <a:pt x="1323669" y="1268400"/>
                      <a:pt x="1323669" y="1271886"/>
                      <a:pt x="1323669" y="1275374"/>
                    </a:cubicBezTo>
                    <a:cubicBezTo>
                      <a:pt x="1320325" y="1278861"/>
                      <a:pt x="1320325" y="1278861"/>
                      <a:pt x="1316981" y="1278861"/>
                    </a:cubicBezTo>
                    <a:cubicBezTo>
                      <a:pt x="1337042" y="1289322"/>
                      <a:pt x="1348745" y="1303270"/>
                      <a:pt x="1356268" y="1319833"/>
                    </a:cubicBezTo>
                    <a:lnTo>
                      <a:pt x="1369603" y="1373009"/>
                    </a:lnTo>
                    <a:lnTo>
                      <a:pt x="1417287" y="1373009"/>
                    </a:lnTo>
                    <a:lnTo>
                      <a:pt x="1417287" y="1329494"/>
                    </a:lnTo>
                    <a:lnTo>
                      <a:pt x="1409211" y="1329494"/>
                    </a:lnTo>
                    <a:cubicBezTo>
                      <a:pt x="1409211" y="1329459"/>
                      <a:pt x="1409211" y="1326621"/>
                      <a:pt x="1409211" y="1086294"/>
                    </a:cubicBezTo>
                    <a:cubicBezTo>
                      <a:pt x="1409228" y="1086294"/>
                      <a:pt x="1409934" y="1086294"/>
                      <a:pt x="1439612" y="1086294"/>
                    </a:cubicBezTo>
                    <a:cubicBezTo>
                      <a:pt x="1439618" y="1086285"/>
                      <a:pt x="1439673" y="1086162"/>
                      <a:pt x="1440372" y="1084673"/>
                    </a:cubicBezTo>
                    <a:lnTo>
                      <a:pt x="1445691" y="1073324"/>
                    </a:lnTo>
                    <a:cubicBezTo>
                      <a:pt x="1445705" y="1073325"/>
                      <a:pt x="1445874" y="1073352"/>
                      <a:pt x="1448352" y="1073729"/>
                    </a:cubicBezTo>
                    <a:lnTo>
                      <a:pt x="1466972" y="1076565"/>
                    </a:lnTo>
                    <a:cubicBezTo>
                      <a:pt x="1466976" y="1076580"/>
                      <a:pt x="1467033" y="1076732"/>
                      <a:pt x="1467732" y="1078593"/>
                    </a:cubicBezTo>
                    <a:lnTo>
                      <a:pt x="1473051" y="1092779"/>
                    </a:lnTo>
                    <a:cubicBezTo>
                      <a:pt x="1473072" y="1092780"/>
                      <a:pt x="1473966" y="1092855"/>
                      <a:pt x="1512572" y="1096022"/>
                    </a:cubicBezTo>
                    <a:cubicBezTo>
                      <a:pt x="1512572" y="1095992"/>
                      <a:pt x="1512572" y="1093697"/>
                      <a:pt x="1512572" y="911190"/>
                    </a:cubicBezTo>
                    <a:cubicBezTo>
                      <a:pt x="1512585" y="911190"/>
                      <a:pt x="1512764" y="911190"/>
                      <a:pt x="1515612" y="911190"/>
                    </a:cubicBezTo>
                    <a:lnTo>
                      <a:pt x="1536893" y="911190"/>
                    </a:lnTo>
                    <a:cubicBezTo>
                      <a:pt x="1536893" y="911157"/>
                      <a:pt x="1536893" y="908586"/>
                      <a:pt x="1536893" y="706902"/>
                    </a:cubicBezTo>
                    <a:cubicBezTo>
                      <a:pt x="1536905" y="706902"/>
                      <a:pt x="1537067" y="706902"/>
                      <a:pt x="1539552" y="706902"/>
                    </a:cubicBezTo>
                    <a:lnTo>
                      <a:pt x="1558173" y="706902"/>
                    </a:lnTo>
                    <a:cubicBezTo>
                      <a:pt x="1558173" y="706877"/>
                      <a:pt x="1558173" y="704768"/>
                      <a:pt x="1558173" y="535041"/>
                    </a:cubicBezTo>
                    <a:cubicBezTo>
                      <a:pt x="1564253" y="531798"/>
                      <a:pt x="1564253" y="531798"/>
                      <a:pt x="1564253" y="492885"/>
                    </a:cubicBezTo>
                    <a:cubicBezTo>
                      <a:pt x="1564263" y="492885"/>
                      <a:pt x="1564443" y="492885"/>
                      <a:pt x="1567293" y="492885"/>
                    </a:cubicBezTo>
                    <a:lnTo>
                      <a:pt x="1588574" y="492885"/>
                    </a:lnTo>
                    <a:cubicBezTo>
                      <a:pt x="1588590" y="492851"/>
                      <a:pt x="1589499" y="490800"/>
                      <a:pt x="1643294" y="369665"/>
                    </a:cubicBezTo>
                    <a:cubicBezTo>
                      <a:pt x="1643294" y="369644"/>
                      <a:pt x="1643345" y="366717"/>
                      <a:pt x="16493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F4A9CB5-61DF-46F8-AFB5-DF535285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023" y="5325691"/>
                <a:ext cx="3651746" cy="581593"/>
              </a:xfrm>
              <a:custGeom>
                <a:avLst/>
                <a:gdLst>
                  <a:gd name="connsiteX0" fmla="*/ 5307865 w 12192148"/>
                  <a:gd name="connsiteY0" fmla="*/ 0 h 1941773"/>
                  <a:gd name="connsiteX1" fmla="*/ 5817217 w 12192148"/>
                  <a:gd name="connsiteY1" fmla="*/ 0 h 1941773"/>
                  <a:gd name="connsiteX2" fmla="*/ 5817217 w 12192148"/>
                  <a:gd name="connsiteY2" fmla="*/ 697113 h 1941773"/>
                  <a:gd name="connsiteX3" fmla="*/ 6190042 w 12192148"/>
                  <a:gd name="connsiteY3" fmla="*/ 697113 h 1941773"/>
                  <a:gd name="connsiteX4" fmla="*/ 6190042 w 12192148"/>
                  <a:gd name="connsiteY4" fmla="*/ 1325570 h 1941773"/>
                  <a:gd name="connsiteX5" fmla="*/ 6489353 w 12192148"/>
                  <a:gd name="connsiteY5" fmla="*/ 1325570 h 1941773"/>
                  <a:gd name="connsiteX6" fmla="*/ 6489353 w 12192148"/>
                  <a:gd name="connsiteY6" fmla="*/ 1114324 h 1941773"/>
                  <a:gd name="connsiteX7" fmla="*/ 6898935 w 12192148"/>
                  <a:gd name="connsiteY7" fmla="*/ 1114324 h 1941773"/>
                  <a:gd name="connsiteX8" fmla="*/ 6898935 w 12192148"/>
                  <a:gd name="connsiteY8" fmla="*/ 348556 h 1941773"/>
                  <a:gd name="connsiteX9" fmla="*/ 7219249 w 12192148"/>
                  <a:gd name="connsiteY9" fmla="*/ 348556 h 1941773"/>
                  <a:gd name="connsiteX10" fmla="*/ 7219249 w 12192148"/>
                  <a:gd name="connsiteY10" fmla="*/ 1093199 h 1941773"/>
                  <a:gd name="connsiteX11" fmla="*/ 7413539 w 12192148"/>
                  <a:gd name="connsiteY11" fmla="*/ 1093199 h 1941773"/>
                  <a:gd name="connsiteX12" fmla="*/ 7413539 w 12192148"/>
                  <a:gd name="connsiteY12" fmla="*/ 517553 h 1941773"/>
                  <a:gd name="connsiteX13" fmla="*/ 7875631 w 12192148"/>
                  <a:gd name="connsiteY13" fmla="*/ 517553 h 1941773"/>
                  <a:gd name="connsiteX14" fmla="*/ 7875631 w 12192148"/>
                  <a:gd name="connsiteY14" fmla="*/ 1103761 h 1941773"/>
                  <a:gd name="connsiteX15" fmla="*/ 8342975 w 12192148"/>
                  <a:gd name="connsiteY15" fmla="*/ 1103761 h 1941773"/>
                  <a:gd name="connsiteX16" fmla="*/ 8342975 w 12192148"/>
                  <a:gd name="connsiteY16" fmla="*/ 739362 h 1941773"/>
                  <a:gd name="connsiteX17" fmla="*/ 8852328 w 12192148"/>
                  <a:gd name="connsiteY17" fmla="*/ 739362 h 1941773"/>
                  <a:gd name="connsiteX18" fmla="*/ 8852328 w 12192148"/>
                  <a:gd name="connsiteY18" fmla="*/ 1093199 h 1941773"/>
                  <a:gd name="connsiteX19" fmla="*/ 9240906 w 12192148"/>
                  <a:gd name="connsiteY19" fmla="*/ 1093199 h 1941773"/>
                  <a:gd name="connsiteX20" fmla="*/ 9240906 w 12192148"/>
                  <a:gd name="connsiteY20" fmla="*/ 924202 h 1941773"/>
                  <a:gd name="connsiteX21" fmla="*/ 9503459 w 12192148"/>
                  <a:gd name="connsiteY21" fmla="*/ 929483 h 1941773"/>
                  <a:gd name="connsiteX22" fmla="*/ 9503459 w 12192148"/>
                  <a:gd name="connsiteY22" fmla="*/ 781611 h 1941773"/>
                  <a:gd name="connsiteX23" fmla="*/ 9771263 w 12192148"/>
                  <a:gd name="connsiteY23" fmla="*/ 781611 h 1941773"/>
                  <a:gd name="connsiteX24" fmla="*/ 9771263 w 12192148"/>
                  <a:gd name="connsiteY24" fmla="*/ 918921 h 1941773"/>
                  <a:gd name="connsiteX25" fmla="*/ 10028565 w 12192148"/>
                  <a:gd name="connsiteY25" fmla="*/ 918921 h 1941773"/>
                  <a:gd name="connsiteX26" fmla="*/ 10028565 w 12192148"/>
                  <a:gd name="connsiteY26" fmla="*/ 765768 h 1941773"/>
                  <a:gd name="connsiteX27" fmla="*/ 10280615 w 12192148"/>
                  <a:gd name="connsiteY27" fmla="*/ 771049 h 1941773"/>
                  <a:gd name="connsiteX28" fmla="*/ 10280615 w 12192148"/>
                  <a:gd name="connsiteY28" fmla="*/ 190122 h 1941773"/>
                  <a:gd name="connsiteX29" fmla="*/ 10789968 w 12192148"/>
                  <a:gd name="connsiteY29" fmla="*/ 190122 h 1941773"/>
                  <a:gd name="connsiteX30" fmla="*/ 10789968 w 12192148"/>
                  <a:gd name="connsiteY30" fmla="*/ 697113 h 1941773"/>
                  <a:gd name="connsiteX31" fmla="*/ 11168044 w 12192148"/>
                  <a:gd name="connsiteY31" fmla="*/ 697113 h 1941773"/>
                  <a:gd name="connsiteX32" fmla="*/ 11168044 w 12192148"/>
                  <a:gd name="connsiteY32" fmla="*/ 1621315 h 1941773"/>
                  <a:gd name="connsiteX33" fmla="*/ 11467354 w 12192148"/>
                  <a:gd name="connsiteY33" fmla="*/ 1621315 h 1941773"/>
                  <a:gd name="connsiteX34" fmla="*/ 11467354 w 12192148"/>
                  <a:gd name="connsiteY34" fmla="*/ 1114324 h 1941773"/>
                  <a:gd name="connsiteX35" fmla="*/ 11871686 w 12192148"/>
                  <a:gd name="connsiteY35" fmla="*/ 1114324 h 1941773"/>
                  <a:gd name="connsiteX36" fmla="*/ 11871686 w 12192148"/>
                  <a:gd name="connsiteY36" fmla="*/ 348556 h 1941773"/>
                  <a:gd name="connsiteX37" fmla="*/ 12192000 w 12192148"/>
                  <a:gd name="connsiteY37" fmla="*/ 348556 h 1941773"/>
                  <a:gd name="connsiteX38" fmla="*/ 12192000 w 12192148"/>
                  <a:gd name="connsiteY38" fmla="*/ 1754103 h 1941773"/>
                  <a:gd name="connsiteX39" fmla="*/ 12192000 w 12192148"/>
                  <a:gd name="connsiteY39" fmla="*/ 1896676 h 1941773"/>
                  <a:gd name="connsiteX40" fmla="*/ 12192148 w 12192148"/>
                  <a:gd name="connsiteY40" fmla="*/ 1896676 h 1941773"/>
                  <a:gd name="connsiteX41" fmla="*/ 12192148 w 12192148"/>
                  <a:gd name="connsiteY41" fmla="*/ 1941773 h 1941773"/>
                  <a:gd name="connsiteX42" fmla="*/ 0 w 12192148"/>
                  <a:gd name="connsiteY42" fmla="*/ 1941773 h 1941773"/>
                  <a:gd name="connsiteX43" fmla="*/ 0 w 12192148"/>
                  <a:gd name="connsiteY43" fmla="*/ 1896676 h 1941773"/>
                  <a:gd name="connsiteX44" fmla="*/ 0 w 12192148"/>
                  <a:gd name="connsiteY44" fmla="*/ 1573784 h 1941773"/>
                  <a:gd name="connsiteX45" fmla="*/ 112847 w 12192148"/>
                  <a:gd name="connsiteY45" fmla="*/ 1573784 h 1941773"/>
                  <a:gd name="connsiteX46" fmla="*/ 293106 w 12192148"/>
                  <a:gd name="connsiteY46" fmla="*/ 1573784 h 1941773"/>
                  <a:gd name="connsiteX47" fmla="*/ 293106 w 12192148"/>
                  <a:gd name="connsiteY47" fmla="*/ 411930 h 1941773"/>
                  <a:gd name="connsiteX48" fmla="*/ 655428 w 12192148"/>
                  <a:gd name="connsiteY48" fmla="*/ 411930 h 1941773"/>
                  <a:gd name="connsiteX49" fmla="*/ 655428 w 12192148"/>
                  <a:gd name="connsiteY49" fmla="*/ 1373100 h 1941773"/>
                  <a:gd name="connsiteX50" fmla="*/ 791956 w 12192148"/>
                  <a:gd name="connsiteY50" fmla="*/ 1188260 h 1941773"/>
                  <a:gd name="connsiteX51" fmla="*/ 954739 w 12192148"/>
                  <a:gd name="connsiteY51" fmla="*/ 1399506 h 1941773"/>
                  <a:gd name="connsiteX52" fmla="*/ 1101768 w 12192148"/>
                  <a:gd name="connsiteY52" fmla="*/ 1188260 h 1941773"/>
                  <a:gd name="connsiteX53" fmla="*/ 1264551 w 12192148"/>
                  <a:gd name="connsiteY53" fmla="*/ 1399506 h 1941773"/>
                  <a:gd name="connsiteX54" fmla="*/ 1411580 w 12192148"/>
                  <a:gd name="connsiteY54" fmla="*/ 1188260 h 1941773"/>
                  <a:gd name="connsiteX55" fmla="*/ 1574363 w 12192148"/>
                  <a:gd name="connsiteY55" fmla="*/ 1399506 h 1941773"/>
                  <a:gd name="connsiteX56" fmla="*/ 1574363 w 12192148"/>
                  <a:gd name="connsiteY56" fmla="*/ 1447036 h 1941773"/>
                  <a:gd name="connsiteX57" fmla="*/ 1721393 w 12192148"/>
                  <a:gd name="connsiteY57" fmla="*/ 1447036 h 1941773"/>
                  <a:gd name="connsiteX58" fmla="*/ 1721393 w 12192148"/>
                  <a:gd name="connsiteY58" fmla="*/ 1299164 h 1941773"/>
                  <a:gd name="connsiteX59" fmla="*/ 1537606 w 12192148"/>
                  <a:gd name="connsiteY59" fmla="*/ 1072074 h 1941773"/>
                  <a:gd name="connsiteX60" fmla="*/ 1721393 w 12192148"/>
                  <a:gd name="connsiteY60" fmla="*/ 844985 h 1941773"/>
                  <a:gd name="connsiteX61" fmla="*/ 1721393 w 12192148"/>
                  <a:gd name="connsiteY61" fmla="*/ 586208 h 1941773"/>
                  <a:gd name="connsiteX62" fmla="*/ 1815912 w 12192148"/>
                  <a:gd name="connsiteY62" fmla="*/ 586208 h 1941773"/>
                  <a:gd name="connsiteX63" fmla="*/ 1815912 w 12192148"/>
                  <a:gd name="connsiteY63" fmla="*/ 844985 h 1941773"/>
                  <a:gd name="connsiteX64" fmla="*/ 1999699 w 12192148"/>
                  <a:gd name="connsiteY64" fmla="*/ 1072074 h 1941773"/>
                  <a:gd name="connsiteX65" fmla="*/ 1815912 w 12192148"/>
                  <a:gd name="connsiteY65" fmla="*/ 1299164 h 1941773"/>
                  <a:gd name="connsiteX66" fmla="*/ 1815912 w 12192148"/>
                  <a:gd name="connsiteY66" fmla="*/ 1447036 h 1941773"/>
                  <a:gd name="connsiteX67" fmla="*/ 1941937 w 12192148"/>
                  <a:gd name="connsiteY67" fmla="*/ 1447036 h 1941773"/>
                  <a:gd name="connsiteX68" fmla="*/ 1941937 w 12192148"/>
                  <a:gd name="connsiteY68" fmla="*/ 1293883 h 1941773"/>
                  <a:gd name="connsiteX69" fmla="*/ 2099469 w 12192148"/>
                  <a:gd name="connsiteY69" fmla="*/ 1293883 h 1941773"/>
                  <a:gd name="connsiteX70" fmla="*/ 2099469 w 12192148"/>
                  <a:gd name="connsiteY70" fmla="*/ 1093199 h 1941773"/>
                  <a:gd name="connsiteX71" fmla="*/ 2440788 w 12192148"/>
                  <a:gd name="connsiteY71" fmla="*/ 1093199 h 1941773"/>
                  <a:gd name="connsiteX72" fmla="*/ 2440788 w 12192148"/>
                  <a:gd name="connsiteY72" fmla="*/ 517553 h 1941773"/>
                  <a:gd name="connsiteX73" fmla="*/ 2897630 w 12192148"/>
                  <a:gd name="connsiteY73" fmla="*/ 517553 h 1941773"/>
                  <a:gd name="connsiteX74" fmla="*/ 2897630 w 12192148"/>
                  <a:gd name="connsiteY74" fmla="*/ 1103761 h 1941773"/>
                  <a:gd name="connsiteX75" fmla="*/ 3364974 w 12192148"/>
                  <a:gd name="connsiteY75" fmla="*/ 1103761 h 1941773"/>
                  <a:gd name="connsiteX76" fmla="*/ 3364974 w 12192148"/>
                  <a:gd name="connsiteY76" fmla="*/ 739362 h 1941773"/>
                  <a:gd name="connsiteX77" fmla="*/ 3879577 w 12192148"/>
                  <a:gd name="connsiteY77" fmla="*/ 739362 h 1941773"/>
                  <a:gd name="connsiteX78" fmla="*/ 3879577 w 12192148"/>
                  <a:gd name="connsiteY78" fmla="*/ 1093199 h 1941773"/>
                  <a:gd name="connsiteX79" fmla="*/ 4268157 w 12192148"/>
                  <a:gd name="connsiteY79" fmla="*/ 1093199 h 1941773"/>
                  <a:gd name="connsiteX80" fmla="*/ 4268157 w 12192148"/>
                  <a:gd name="connsiteY80" fmla="*/ 924202 h 1941773"/>
                  <a:gd name="connsiteX81" fmla="*/ 4530710 w 12192148"/>
                  <a:gd name="connsiteY81" fmla="*/ 929483 h 1941773"/>
                  <a:gd name="connsiteX82" fmla="*/ 4530710 w 12192148"/>
                  <a:gd name="connsiteY82" fmla="*/ 781611 h 1941773"/>
                  <a:gd name="connsiteX83" fmla="*/ 4798513 w 12192148"/>
                  <a:gd name="connsiteY83" fmla="*/ 781611 h 1941773"/>
                  <a:gd name="connsiteX84" fmla="*/ 4798513 w 12192148"/>
                  <a:gd name="connsiteY84" fmla="*/ 918921 h 1941773"/>
                  <a:gd name="connsiteX85" fmla="*/ 5055815 w 12192148"/>
                  <a:gd name="connsiteY85" fmla="*/ 918921 h 1941773"/>
                  <a:gd name="connsiteX86" fmla="*/ 5055815 w 12192148"/>
                  <a:gd name="connsiteY86" fmla="*/ 765768 h 1941773"/>
                  <a:gd name="connsiteX87" fmla="*/ 5307865 w 12192148"/>
                  <a:gd name="connsiteY87" fmla="*/ 771049 h 1941773"/>
                  <a:gd name="connsiteX88" fmla="*/ 5307865 w 12192148"/>
                  <a:gd name="connsiteY88" fmla="*/ 0 h 1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2192148" h="1941773">
                    <a:moveTo>
                      <a:pt x="5307865" y="0"/>
                    </a:moveTo>
                    <a:cubicBezTo>
                      <a:pt x="5307865" y="0"/>
                      <a:pt x="5307865" y="0"/>
                      <a:pt x="5817217" y="0"/>
                    </a:cubicBezTo>
                    <a:cubicBezTo>
                      <a:pt x="5817217" y="0"/>
                      <a:pt x="5817217" y="0"/>
                      <a:pt x="5817217" y="697113"/>
                    </a:cubicBezTo>
                    <a:cubicBezTo>
                      <a:pt x="5817217" y="697113"/>
                      <a:pt x="5817217" y="697113"/>
                      <a:pt x="6190042" y="697113"/>
                    </a:cubicBezTo>
                    <a:cubicBezTo>
                      <a:pt x="6190042" y="697113"/>
                      <a:pt x="6190042" y="697113"/>
                      <a:pt x="6190042" y="1325570"/>
                    </a:cubicBezTo>
                    <a:cubicBezTo>
                      <a:pt x="6190042" y="1325570"/>
                      <a:pt x="6190042" y="1325570"/>
                      <a:pt x="6489353" y="1325570"/>
                    </a:cubicBezTo>
                    <a:cubicBezTo>
                      <a:pt x="6489353" y="1325570"/>
                      <a:pt x="6489353" y="1325570"/>
                      <a:pt x="6489353" y="1114324"/>
                    </a:cubicBezTo>
                    <a:cubicBezTo>
                      <a:pt x="6489353" y="1114324"/>
                      <a:pt x="6489353" y="1114324"/>
                      <a:pt x="6898935" y="1114324"/>
                    </a:cubicBezTo>
                    <a:cubicBezTo>
                      <a:pt x="6898935" y="1114324"/>
                      <a:pt x="6898935" y="1114324"/>
                      <a:pt x="6898935" y="348556"/>
                    </a:cubicBezTo>
                    <a:cubicBezTo>
                      <a:pt x="6898935" y="348556"/>
                      <a:pt x="6898935" y="348556"/>
                      <a:pt x="7219249" y="348556"/>
                    </a:cubicBezTo>
                    <a:cubicBezTo>
                      <a:pt x="7219249" y="348556"/>
                      <a:pt x="7219249" y="348556"/>
                      <a:pt x="7219249" y="1093199"/>
                    </a:cubicBezTo>
                    <a:cubicBezTo>
                      <a:pt x="7219249" y="1093199"/>
                      <a:pt x="7219249" y="1093199"/>
                      <a:pt x="7413539" y="1093199"/>
                    </a:cubicBezTo>
                    <a:cubicBezTo>
                      <a:pt x="7413539" y="1093199"/>
                      <a:pt x="7413539" y="1093199"/>
                      <a:pt x="7413539" y="517553"/>
                    </a:cubicBezTo>
                    <a:cubicBezTo>
                      <a:pt x="7413539" y="517553"/>
                      <a:pt x="7413539" y="517553"/>
                      <a:pt x="7875631" y="517553"/>
                    </a:cubicBezTo>
                    <a:cubicBezTo>
                      <a:pt x="7875631" y="517553"/>
                      <a:pt x="7875631" y="517553"/>
                      <a:pt x="7875631" y="1103761"/>
                    </a:cubicBezTo>
                    <a:cubicBezTo>
                      <a:pt x="7875631" y="1103761"/>
                      <a:pt x="7875631" y="1103761"/>
                      <a:pt x="8342975" y="1103761"/>
                    </a:cubicBezTo>
                    <a:cubicBezTo>
                      <a:pt x="8342975" y="1103761"/>
                      <a:pt x="8342975" y="1103761"/>
                      <a:pt x="8342975" y="739362"/>
                    </a:cubicBezTo>
                    <a:cubicBezTo>
                      <a:pt x="8342975" y="739362"/>
                      <a:pt x="8342975" y="739362"/>
                      <a:pt x="8852328" y="739362"/>
                    </a:cubicBezTo>
                    <a:cubicBezTo>
                      <a:pt x="8852328" y="739362"/>
                      <a:pt x="8852328" y="739362"/>
                      <a:pt x="8852328" y="1093199"/>
                    </a:cubicBezTo>
                    <a:cubicBezTo>
                      <a:pt x="8852328" y="1093199"/>
                      <a:pt x="8852328" y="1093199"/>
                      <a:pt x="9240906" y="1093199"/>
                    </a:cubicBezTo>
                    <a:cubicBezTo>
                      <a:pt x="9240906" y="1093199"/>
                      <a:pt x="9240906" y="1093199"/>
                      <a:pt x="9240906" y="924202"/>
                    </a:cubicBezTo>
                    <a:cubicBezTo>
                      <a:pt x="9240906" y="924202"/>
                      <a:pt x="9240906" y="924202"/>
                      <a:pt x="9503459" y="929483"/>
                    </a:cubicBezTo>
                    <a:cubicBezTo>
                      <a:pt x="9503459" y="929483"/>
                      <a:pt x="9503459" y="929483"/>
                      <a:pt x="9503459" y="781611"/>
                    </a:cubicBezTo>
                    <a:cubicBezTo>
                      <a:pt x="9503459" y="781611"/>
                      <a:pt x="9503459" y="781611"/>
                      <a:pt x="9771263" y="781611"/>
                    </a:cubicBezTo>
                    <a:cubicBezTo>
                      <a:pt x="9771263" y="781611"/>
                      <a:pt x="9771263" y="781611"/>
                      <a:pt x="9771263" y="918921"/>
                    </a:cubicBezTo>
                    <a:cubicBezTo>
                      <a:pt x="9771263" y="918921"/>
                      <a:pt x="9771263" y="918921"/>
                      <a:pt x="10028565" y="918921"/>
                    </a:cubicBezTo>
                    <a:cubicBezTo>
                      <a:pt x="10028565" y="918921"/>
                      <a:pt x="10028565" y="918921"/>
                      <a:pt x="10028565" y="765768"/>
                    </a:cubicBezTo>
                    <a:cubicBezTo>
                      <a:pt x="10028565" y="765768"/>
                      <a:pt x="10028565" y="765768"/>
                      <a:pt x="10280615" y="771049"/>
                    </a:cubicBezTo>
                    <a:cubicBezTo>
                      <a:pt x="10280615" y="771049"/>
                      <a:pt x="10280615" y="771049"/>
                      <a:pt x="10280615" y="190122"/>
                    </a:cubicBezTo>
                    <a:cubicBezTo>
                      <a:pt x="10280615" y="190122"/>
                      <a:pt x="10280615" y="190122"/>
                      <a:pt x="10789968" y="190122"/>
                    </a:cubicBezTo>
                    <a:cubicBezTo>
                      <a:pt x="10789968" y="190122"/>
                      <a:pt x="10789968" y="190122"/>
                      <a:pt x="10789968" y="697113"/>
                    </a:cubicBezTo>
                    <a:cubicBezTo>
                      <a:pt x="10789968" y="697113"/>
                      <a:pt x="10789968" y="697113"/>
                      <a:pt x="11168044" y="697113"/>
                    </a:cubicBezTo>
                    <a:cubicBezTo>
                      <a:pt x="11168044" y="697113"/>
                      <a:pt x="11168044" y="697113"/>
                      <a:pt x="11168044" y="1621315"/>
                    </a:cubicBezTo>
                    <a:cubicBezTo>
                      <a:pt x="11168044" y="1621315"/>
                      <a:pt x="11168044" y="1621315"/>
                      <a:pt x="11467354" y="1621315"/>
                    </a:cubicBezTo>
                    <a:cubicBezTo>
                      <a:pt x="11467354" y="1621315"/>
                      <a:pt x="11467354" y="1621315"/>
                      <a:pt x="11467354" y="1114324"/>
                    </a:cubicBezTo>
                    <a:cubicBezTo>
                      <a:pt x="11467354" y="1114324"/>
                      <a:pt x="11467354" y="1114324"/>
                      <a:pt x="11871686" y="1114324"/>
                    </a:cubicBezTo>
                    <a:cubicBezTo>
                      <a:pt x="11871686" y="1114324"/>
                      <a:pt x="11871686" y="1114324"/>
                      <a:pt x="11871686" y="348556"/>
                    </a:cubicBezTo>
                    <a:cubicBezTo>
                      <a:pt x="11871686" y="348556"/>
                      <a:pt x="11871686" y="348556"/>
                      <a:pt x="12192000" y="348556"/>
                    </a:cubicBezTo>
                    <a:cubicBezTo>
                      <a:pt x="12192000" y="348556"/>
                      <a:pt x="12192000" y="348556"/>
                      <a:pt x="12192000" y="1754103"/>
                    </a:cubicBezTo>
                    <a:lnTo>
                      <a:pt x="12192000" y="1896676"/>
                    </a:lnTo>
                    <a:lnTo>
                      <a:pt x="12192148" y="1896676"/>
                    </a:lnTo>
                    <a:lnTo>
                      <a:pt x="12192148" y="1941773"/>
                    </a:lnTo>
                    <a:lnTo>
                      <a:pt x="0" y="1941773"/>
                    </a:lnTo>
                    <a:lnTo>
                      <a:pt x="0" y="1896676"/>
                    </a:lnTo>
                    <a:lnTo>
                      <a:pt x="0" y="1573784"/>
                    </a:lnTo>
                    <a:lnTo>
                      <a:pt x="112847" y="1573784"/>
                    </a:lnTo>
                    <a:cubicBezTo>
                      <a:pt x="165111" y="1573784"/>
                      <a:pt x="224842" y="1573784"/>
                      <a:pt x="293106" y="1573784"/>
                    </a:cubicBezTo>
                    <a:cubicBezTo>
                      <a:pt x="293106" y="1573784"/>
                      <a:pt x="293106" y="1573784"/>
                      <a:pt x="293106" y="411930"/>
                    </a:cubicBezTo>
                    <a:cubicBezTo>
                      <a:pt x="293106" y="411930"/>
                      <a:pt x="293106" y="411930"/>
                      <a:pt x="655428" y="411930"/>
                    </a:cubicBezTo>
                    <a:cubicBezTo>
                      <a:pt x="655428" y="411930"/>
                      <a:pt x="655428" y="411930"/>
                      <a:pt x="655428" y="1373100"/>
                    </a:cubicBezTo>
                    <a:cubicBezTo>
                      <a:pt x="676433" y="1315008"/>
                      <a:pt x="734194" y="1188260"/>
                      <a:pt x="791956" y="1188260"/>
                    </a:cubicBezTo>
                    <a:cubicBezTo>
                      <a:pt x="875973" y="1188260"/>
                      <a:pt x="954739" y="1399506"/>
                      <a:pt x="954739" y="1399506"/>
                    </a:cubicBezTo>
                    <a:cubicBezTo>
                      <a:pt x="954739" y="1399506"/>
                      <a:pt x="1023002" y="1188260"/>
                      <a:pt x="1101768" y="1188260"/>
                    </a:cubicBezTo>
                    <a:cubicBezTo>
                      <a:pt x="1180534" y="1188260"/>
                      <a:pt x="1264551" y="1399506"/>
                      <a:pt x="1264551" y="1399506"/>
                    </a:cubicBezTo>
                    <a:cubicBezTo>
                      <a:pt x="1264551" y="1399506"/>
                      <a:pt x="1332815" y="1188260"/>
                      <a:pt x="1411580" y="1188260"/>
                    </a:cubicBezTo>
                    <a:cubicBezTo>
                      <a:pt x="1490347" y="1188260"/>
                      <a:pt x="1574363" y="1399506"/>
                      <a:pt x="1574363" y="1399506"/>
                    </a:cubicBezTo>
                    <a:cubicBezTo>
                      <a:pt x="1574363" y="1399506"/>
                      <a:pt x="1574363" y="1399506"/>
                      <a:pt x="1574363" y="1447036"/>
                    </a:cubicBezTo>
                    <a:cubicBezTo>
                      <a:pt x="1574363" y="1447036"/>
                      <a:pt x="1574363" y="1447036"/>
                      <a:pt x="1721393" y="1447036"/>
                    </a:cubicBezTo>
                    <a:cubicBezTo>
                      <a:pt x="1721393" y="1447036"/>
                      <a:pt x="1721393" y="1447036"/>
                      <a:pt x="1721393" y="1299164"/>
                    </a:cubicBezTo>
                    <a:cubicBezTo>
                      <a:pt x="1616372" y="1278040"/>
                      <a:pt x="1537606" y="1182979"/>
                      <a:pt x="1537606" y="1072074"/>
                    </a:cubicBezTo>
                    <a:cubicBezTo>
                      <a:pt x="1537606" y="961170"/>
                      <a:pt x="1616372" y="866110"/>
                      <a:pt x="1721393" y="844985"/>
                    </a:cubicBezTo>
                    <a:cubicBezTo>
                      <a:pt x="1721393" y="844985"/>
                      <a:pt x="1721393" y="844985"/>
                      <a:pt x="1721393" y="586208"/>
                    </a:cubicBezTo>
                    <a:cubicBezTo>
                      <a:pt x="1721393" y="586208"/>
                      <a:pt x="1721393" y="586208"/>
                      <a:pt x="1815912" y="586208"/>
                    </a:cubicBezTo>
                    <a:cubicBezTo>
                      <a:pt x="1815912" y="586208"/>
                      <a:pt x="1815912" y="586208"/>
                      <a:pt x="1815912" y="844985"/>
                    </a:cubicBezTo>
                    <a:cubicBezTo>
                      <a:pt x="1920933" y="866110"/>
                      <a:pt x="1999699" y="961170"/>
                      <a:pt x="1999699" y="1072074"/>
                    </a:cubicBezTo>
                    <a:cubicBezTo>
                      <a:pt x="1999699" y="1188260"/>
                      <a:pt x="1920933" y="1278040"/>
                      <a:pt x="1815912" y="1299164"/>
                    </a:cubicBezTo>
                    <a:cubicBezTo>
                      <a:pt x="1815912" y="1299164"/>
                      <a:pt x="1815912" y="1299164"/>
                      <a:pt x="1815912" y="1447036"/>
                    </a:cubicBezTo>
                    <a:cubicBezTo>
                      <a:pt x="1815912" y="1447036"/>
                      <a:pt x="1815912" y="1447036"/>
                      <a:pt x="1941937" y="1447036"/>
                    </a:cubicBezTo>
                    <a:cubicBezTo>
                      <a:pt x="1941937" y="1447036"/>
                      <a:pt x="1941937" y="1447036"/>
                      <a:pt x="1941937" y="1293883"/>
                    </a:cubicBezTo>
                    <a:cubicBezTo>
                      <a:pt x="1941937" y="1293883"/>
                      <a:pt x="1941937" y="1293883"/>
                      <a:pt x="2099469" y="1293883"/>
                    </a:cubicBezTo>
                    <a:cubicBezTo>
                      <a:pt x="2099469" y="1293883"/>
                      <a:pt x="2099469" y="1293883"/>
                      <a:pt x="2099469" y="1093199"/>
                    </a:cubicBezTo>
                    <a:cubicBezTo>
                      <a:pt x="2099469" y="1093199"/>
                      <a:pt x="2099469" y="1093199"/>
                      <a:pt x="2440788" y="1093199"/>
                    </a:cubicBezTo>
                    <a:cubicBezTo>
                      <a:pt x="2440788" y="1093199"/>
                      <a:pt x="2440788" y="1093199"/>
                      <a:pt x="2440788" y="517553"/>
                    </a:cubicBezTo>
                    <a:cubicBezTo>
                      <a:pt x="2440788" y="517553"/>
                      <a:pt x="2440788" y="517553"/>
                      <a:pt x="2897630" y="517553"/>
                    </a:cubicBezTo>
                    <a:cubicBezTo>
                      <a:pt x="2897630" y="517553"/>
                      <a:pt x="2897630" y="517553"/>
                      <a:pt x="2897630" y="1103761"/>
                    </a:cubicBezTo>
                    <a:cubicBezTo>
                      <a:pt x="2897630" y="1103761"/>
                      <a:pt x="2897630" y="1103761"/>
                      <a:pt x="3364974" y="1103761"/>
                    </a:cubicBezTo>
                    <a:cubicBezTo>
                      <a:pt x="3364974" y="1103761"/>
                      <a:pt x="3364974" y="1103761"/>
                      <a:pt x="3364974" y="739362"/>
                    </a:cubicBezTo>
                    <a:cubicBezTo>
                      <a:pt x="3364974" y="739362"/>
                      <a:pt x="3364974" y="739362"/>
                      <a:pt x="3879577" y="739362"/>
                    </a:cubicBezTo>
                    <a:cubicBezTo>
                      <a:pt x="3879577" y="739362"/>
                      <a:pt x="3879577" y="739362"/>
                      <a:pt x="3879577" y="1093199"/>
                    </a:cubicBezTo>
                    <a:cubicBezTo>
                      <a:pt x="3879577" y="1093199"/>
                      <a:pt x="3879577" y="1093199"/>
                      <a:pt x="4268157" y="1093199"/>
                    </a:cubicBezTo>
                    <a:cubicBezTo>
                      <a:pt x="4268157" y="1093199"/>
                      <a:pt x="4268157" y="1093199"/>
                      <a:pt x="4268157" y="924202"/>
                    </a:cubicBezTo>
                    <a:cubicBezTo>
                      <a:pt x="4268157" y="924202"/>
                      <a:pt x="4268157" y="924202"/>
                      <a:pt x="4530710" y="929483"/>
                    </a:cubicBezTo>
                    <a:cubicBezTo>
                      <a:pt x="4530710" y="929483"/>
                      <a:pt x="4530710" y="929483"/>
                      <a:pt x="4530710" y="781611"/>
                    </a:cubicBezTo>
                    <a:cubicBezTo>
                      <a:pt x="4530710" y="781611"/>
                      <a:pt x="4530710" y="781611"/>
                      <a:pt x="4798513" y="781611"/>
                    </a:cubicBezTo>
                    <a:cubicBezTo>
                      <a:pt x="4798513" y="781611"/>
                      <a:pt x="4798513" y="781611"/>
                      <a:pt x="4798513" y="918921"/>
                    </a:cubicBezTo>
                    <a:cubicBezTo>
                      <a:pt x="4798513" y="918921"/>
                      <a:pt x="4798513" y="918921"/>
                      <a:pt x="5055815" y="918921"/>
                    </a:cubicBezTo>
                    <a:cubicBezTo>
                      <a:pt x="5055815" y="918921"/>
                      <a:pt x="5055815" y="918921"/>
                      <a:pt x="5055815" y="765768"/>
                    </a:cubicBezTo>
                    <a:cubicBezTo>
                      <a:pt x="5055815" y="765768"/>
                      <a:pt x="5055815" y="765768"/>
                      <a:pt x="5307865" y="771049"/>
                    </a:cubicBezTo>
                    <a:cubicBezTo>
                      <a:pt x="5307865" y="771049"/>
                      <a:pt x="5307865" y="771049"/>
                      <a:pt x="53078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B777D76-4194-48A4-973D-2715DCF64D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297027" y="5437014"/>
                <a:ext cx="873128" cy="470270"/>
              </a:xfrm>
              <a:custGeom>
                <a:avLst/>
                <a:gdLst>
                  <a:gd name="connsiteX0" fmla="*/ 651947 w 873128"/>
                  <a:gd name="connsiteY0" fmla="*/ 0 h 470270"/>
                  <a:gd name="connsiteX1" fmla="*/ 694592 w 873128"/>
                  <a:gd name="connsiteY1" fmla="*/ 13081 h 470270"/>
                  <a:gd name="connsiteX2" fmla="*/ 702118 w 873128"/>
                  <a:gd name="connsiteY2" fmla="*/ 20929 h 470270"/>
                  <a:gd name="connsiteX3" fmla="*/ 702118 w 873128"/>
                  <a:gd name="connsiteY3" fmla="*/ 371496 h 470270"/>
                  <a:gd name="connsiteX4" fmla="*/ 719678 w 873128"/>
                  <a:gd name="connsiteY4" fmla="*/ 371496 h 470270"/>
                  <a:gd name="connsiteX5" fmla="*/ 719678 w 873128"/>
                  <a:gd name="connsiteY5" fmla="*/ 230223 h 470270"/>
                  <a:gd name="connsiteX6" fmla="*/ 734729 w 873128"/>
                  <a:gd name="connsiteY6" fmla="*/ 230223 h 470270"/>
                  <a:gd name="connsiteX7" fmla="*/ 734729 w 873128"/>
                  <a:gd name="connsiteY7" fmla="*/ 217142 h 470270"/>
                  <a:gd name="connsiteX8" fmla="*/ 749780 w 873128"/>
                  <a:gd name="connsiteY8" fmla="*/ 209294 h 470270"/>
                  <a:gd name="connsiteX9" fmla="*/ 762322 w 873128"/>
                  <a:gd name="connsiteY9" fmla="*/ 209294 h 470270"/>
                  <a:gd name="connsiteX10" fmla="*/ 762322 w 873128"/>
                  <a:gd name="connsiteY10" fmla="*/ 196214 h 470270"/>
                  <a:gd name="connsiteX11" fmla="*/ 772356 w 873128"/>
                  <a:gd name="connsiteY11" fmla="*/ 188365 h 470270"/>
                  <a:gd name="connsiteX12" fmla="*/ 797443 w 873128"/>
                  <a:gd name="connsiteY12" fmla="*/ 188365 h 470270"/>
                  <a:gd name="connsiteX13" fmla="*/ 797443 w 873128"/>
                  <a:gd name="connsiteY13" fmla="*/ 230223 h 470270"/>
                  <a:gd name="connsiteX14" fmla="*/ 850122 w 873128"/>
                  <a:gd name="connsiteY14" fmla="*/ 230223 h 470270"/>
                  <a:gd name="connsiteX15" fmla="*/ 850122 w 873128"/>
                  <a:gd name="connsiteY15" fmla="*/ 376729 h 470270"/>
                  <a:gd name="connsiteX16" fmla="*/ 870190 w 873128"/>
                  <a:gd name="connsiteY16" fmla="*/ 376729 h 470270"/>
                  <a:gd name="connsiteX17" fmla="*/ 873128 w 873128"/>
                  <a:gd name="connsiteY17" fmla="*/ 375580 h 470270"/>
                  <a:gd name="connsiteX18" fmla="*/ 873128 w 873128"/>
                  <a:gd name="connsiteY18" fmla="*/ 470270 h 470270"/>
                  <a:gd name="connsiteX19" fmla="*/ 0 w 873128"/>
                  <a:gd name="connsiteY19" fmla="*/ 470270 h 470270"/>
                  <a:gd name="connsiteX20" fmla="*/ 47325 w 873128"/>
                  <a:gd name="connsiteY20" fmla="*/ 388300 h 470270"/>
                  <a:gd name="connsiteX21" fmla="*/ 92542 w 873128"/>
                  <a:gd name="connsiteY21" fmla="*/ 384577 h 470270"/>
                  <a:gd name="connsiteX22" fmla="*/ 92542 w 873128"/>
                  <a:gd name="connsiteY22" fmla="*/ 347950 h 470270"/>
                  <a:gd name="connsiteX23" fmla="*/ 142713 w 873128"/>
                  <a:gd name="connsiteY23" fmla="*/ 347950 h 470270"/>
                  <a:gd name="connsiteX24" fmla="*/ 142713 w 873128"/>
                  <a:gd name="connsiteY24" fmla="*/ 327022 h 470270"/>
                  <a:gd name="connsiteX25" fmla="*/ 248072 w 873128"/>
                  <a:gd name="connsiteY25" fmla="*/ 327022 h 470270"/>
                  <a:gd name="connsiteX26" fmla="*/ 248072 w 873128"/>
                  <a:gd name="connsiteY26" fmla="*/ 340102 h 470270"/>
                  <a:gd name="connsiteX27" fmla="*/ 315802 w 873128"/>
                  <a:gd name="connsiteY27" fmla="*/ 340102 h 470270"/>
                  <a:gd name="connsiteX28" fmla="*/ 315802 w 873128"/>
                  <a:gd name="connsiteY28" fmla="*/ 347950 h 470270"/>
                  <a:gd name="connsiteX29" fmla="*/ 335870 w 873128"/>
                  <a:gd name="connsiteY29" fmla="*/ 347950 h 470270"/>
                  <a:gd name="connsiteX30" fmla="*/ 335870 w 873128"/>
                  <a:gd name="connsiteY30" fmla="*/ 355799 h 470270"/>
                  <a:gd name="connsiteX31" fmla="*/ 353430 w 873128"/>
                  <a:gd name="connsiteY31" fmla="*/ 355799 h 470270"/>
                  <a:gd name="connsiteX32" fmla="*/ 353430 w 873128"/>
                  <a:gd name="connsiteY32" fmla="*/ 238072 h 470270"/>
                  <a:gd name="connsiteX33" fmla="*/ 406110 w 873128"/>
                  <a:gd name="connsiteY33" fmla="*/ 222375 h 470270"/>
                  <a:gd name="connsiteX34" fmla="*/ 503943 w 873128"/>
                  <a:gd name="connsiteY34" fmla="*/ 222375 h 470270"/>
                  <a:gd name="connsiteX35" fmla="*/ 503943 w 873128"/>
                  <a:gd name="connsiteY35" fmla="*/ 34011 h 470270"/>
                  <a:gd name="connsiteX36" fmla="*/ 531537 w 873128"/>
                  <a:gd name="connsiteY36" fmla="*/ 20929 h 470270"/>
                  <a:gd name="connsiteX37" fmla="*/ 651947 w 873128"/>
                  <a:gd name="connsiteY37" fmla="*/ 0 h 47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73128" h="470270">
                    <a:moveTo>
                      <a:pt x="651947" y="0"/>
                    </a:moveTo>
                    <a:cubicBezTo>
                      <a:pt x="666999" y="5232"/>
                      <a:pt x="679541" y="10465"/>
                      <a:pt x="694592" y="13081"/>
                    </a:cubicBezTo>
                    <a:cubicBezTo>
                      <a:pt x="697101" y="15697"/>
                      <a:pt x="699609" y="18314"/>
                      <a:pt x="702118" y="20929"/>
                    </a:cubicBezTo>
                    <a:cubicBezTo>
                      <a:pt x="702118" y="138657"/>
                      <a:pt x="702118" y="256385"/>
                      <a:pt x="702118" y="371496"/>
                    </a:cubicBezTo>
                    <a:cubicBezTo>
                      <a:pt x="707135" y="371496"/>
                      <a:pt x="712152" y="371496"/>
                      <a:pt x="719678" y="371496"/>
                    </a:cubicBezTo>
                    <a:cubicBezTo>
                      <a:pt x="719678" y="324406"/>
                      <a:pt x="719678" y="277315"/>
                      <a:pt x="719678" y="230223"/>
                    </a:cubicBezTo>
                    <a:cubicBezTo>
                      <a:pt x="724695" y="230223"/>
                      <a:pt x="729712" y="230223"/>
                      <a:pt x="734729" y="230223"/>
                    </a:cubicBezTo>
                    <a:cubicBezTo>
                      <a:pt x="734729" y="224991"/>
                      <a:pt x="734729" y="222375"/>
                      <a:pt x="734729" y="217142"/>
                    </a:cubicBezTo>
                    <a:cubicBezTo>
                      <a:pt x="739746" y="214526"/>
                      <a:pt x="744763" y="211911"/>
                      <a:pt x="749780" y="209294"/>
                    </a:cubicBezTo>
                    <a:lnTo>
                      <a:pt x="762322" y="209294"/>
                    </a:lnTo>
                    <a:cubicBezTo>
                      <a:pt x="762322" y="204062"/>
                      <a:pt x="762322" y="201445"/>
                      <a:pt x="762322" y="196214"/>
                    </a:cubicBezTo>
                    <a:cubicBezTo>
                      <a:pt x="764831" y="193597"/>
                      <a:pt x="769848" y="190980"/>
                      <a:pt x="772356" y="188365"/>
                    </a:cubicBezTo>
                    <a:cubicBezTo>
                      <a:pt x="779883" y="188365"/>
                      <a:pt x="789917" y="188365"/>
                      <a:pt x="797443" y="188365"/>
                    </a:cubicBezTo>
                    <a:cubicBezTo>
                      <a:pt x="797443" y="201445"/>
                      <a:pt x="797443" y="217142"/>
                      <a:pt x="797443" y="230223"/>
                    </a:cubicBezTo>
                    <a:cubicBezTo>
                      <a:pt x="815003" y="230223"/>
                      <a:pt x="832563" y="230223"/>
                      <a:pt x="850122" y="230223"/>
                    </a:cubicBezTo>
                    <a:cubicBezTo>
                      <a:pt x="850122" y="279931"/>
                      <a:pt x="850122" y="327022"/>
                      <a:pt x="850122" y="376729"/>
                    </a:cubicBezTo>
                    <a:cubicBezTo>
                      <a:pt x="857648" y="376729"/>
                      <a:pt x="865174" y="376729"/>
                      <a:pt x="870190" y="376729"/>
                    </a:cubicBezTo>
                    <a:lnTo>
                      <a:pt x="873128" y="375580"/>
                    </a:lnTo>
                    <a:lnTo>
                      <a:pt x="873128" y="470270"/>
                    </a:lnTo>
                    <a:lnTo>
                      <a:pt x="0" y="470270"/>
                    </a:lnTo>
                    <a:lnTo>
                      <a:pt x="47325" y="388300"/>
                    </a:lnTo>
                    <a:cubicBezTo>
                      <a:pt x="62189" y="387058"/>
                      <a:pt x="77084" y="385817"/>
                      <a:pt x="92542" y="384577"/>
                    </a:cubicBezTo>
                    <a:cubicBezTo>
                      <a:pt x="92542" y="371496"/>
                      <a:pt x="92542" y="361032"/>
                      <a:pt x="92542" y="347950"/>
                    </a:cubicBezTo>
                    <a:cubicBezTo>
                      <a:pt x="110102" y="347950"/>
                      <a:pt x="127661" y="347950"/>
                      <a:pt x="142713" y="347950"/>
                    </a:cubicBezTo>
                    <a:cubicBezTo>
                      <a:pt x="142713" y="340102"/>
                      <a:pt x="142713" y="334870"/>
                      <a:pt x="142713" y="327022"/>
                    </a:cubicBezTo>
                    <a:cubicBezTo>
                      <a:pt x="177833" y="327022"/>
                      <a:pt x="212952" y="327022"/>
                      <a:pt x="248072" y="327022"/>
                    </a:cubicBezTo>
                    <a:cubicBezTo>
                      <a:pt x="248072" y="332253"/>
                      <a:pt x="248072" y="334870"/>
                      <a:pt x="248072" y="340102"/>
                    </a:cubicBezTo>
                    <a:cubicBezTo>
                      <a:pt x="270649" y="340102"/>
                      <a:pt x="293225" y="340102"/>
                      <a:pt x="315802" y="340102"/>
                    </a:cubicBezTo>
                    <a:cubicBezTo>
                      <a:pt x="315802" y="342719"/>
                      <a:pt x="315802" y="345335"/>
                      <a:pt x="315802" y="347950"/>
                    </a:cubicBezTo>
                    <a:cubicBezTo>
                      <a:pt x="320820" y="347950"/>
                      <a:pt x="328345" y="347950"/>
                      <a:pt x="335870" y="347950"/>
                    </a:cubicBezTo>
                    <a:cubicBezTo>
                      <a:pt x="335870" y="350567"/>
                      <a:pt x="335870" y="353184"/>
                      <a:pt x="335870" y="355799"/>
                    </a:cubicBezTo>
                    <a:cubicBezTo>
                      <a:pt x="340888" y="355799"/>
                      <a:pt x="348413" y="355799"/>
                      <a:pt x="353430" y="355799"/>
                    </a:cubicBezTo>
                    <a:cubicBezTo>
                      <a:pt x="353430" y="316558"/>
                      <a:pt x="353430" y="277315"/>
                      <a:pt x="353430" y="238072"/>
                    </a:cubicBezTo>
                    <a:cubicBezTo>
                      <a:pt x="370990" y="232840"/>
                      <a:pt x="388551" y="227608"/>
                      <a:pt x="406110" y="222375"/>
                    </a:cubicBezTo>
                    <a:cubicBezTo>
                      <a:pt x="438722" y="222375"/>
                      <a:pt x="471332" y="222375"/>
                      <a:pt x="503943" y="222375"/>
                    </a:cubicBezTo>
                    <a:cubicBezTo>
                      <a:pt x="503943" y="159587"/>
                      <a:pt x="503943" y="96798"/>
                      <a:pt x="503943" y="34011"/>
                    </a:cubicBezTo>
                    <a:cubicBezTo>
                      <a:pt x="511469" y="28778"/>
                      <a:pt x="521503" y="26163"/>
                      <a:pt x="531537" y="20929"/>
                    </a:cubicBezTo>
                    <a:cubicBezTo>
                      <a:pt x="571673" y="15697"/>
                      <a:pt x="611811" y="7849"/>
                      <a:pt x="6519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F425CE8-B4C6-4829-B772-893241422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0769" y="5371762"/>
                <a:ext cx="1673378" cy="535522"/>
              </a:xfrm>
              <a:custGeom>
                <a:avLst/>
                <a:gdLst>
                  <a:gd name="connsiteX0" fmla="*/ 527275 w 1404080"/>
                  <a:gd name="connsiteY0" fmla="*/ 0 h 449340"/>
                  <a:gd name="connsiteX1" fmla="*/ 569920 w 1404080"/>
                  <a:gd name="connsiteY1" fmla="*/ 0 h 449340"/>
                  <a:gd name="connsiteX2" fmla="*/ 569920 w 1404080"/>
                  <a:gd name="connsiteY2" fmla="*/ 1963 h 449340"/>
                  <a:gd name="connsiteX3" fmla="*/ 569920 w 1404080"/>
                  <a:gd name="connsiteY3" fmla="*/ 15697 h 449340"/>
                  <a:gd name="connsiteX4" fmla="*/ 612566 w 1404080"/>
                  <a:gd name="connsiteY4" fmla="*/ 15697 h 449340"/>
                  <a:gd name="connsiteX5" fmla="*/ 612566 w 1404080"/>
                  <a:gd name="connsiteY5" fmla="*/ 117728 h 449340"/>
                  <a:gd name="connsiteX6" fmla="*/ 614134 w 1404080"/>
                  <a:gd name="connsiteY6" fmla="*/ 117728 h 449340"/>
                  <a:gd name="connsiteX7" fmla="*/ 625109 w 1404080"/>
                  <a:gd name="connsiteY7" fmla="*/ 117728 h 449340"/>
                  <a:gd name="connsiteX8" fmla="*/ 625109 w 1404080"/>
                  <a:gd name="connsiteY8" fmla="*/ 266850 h 449340"/>
                  <a:gd name="connsiteX9" fmla="*/ 627616 w 1404080"/>
                  <a:gd name="connsiteY9" fmla="*/ 266850 h 449340"/>
                  <a:gd name="connsiteX10" fmla="*/ 645177 w 1404080"/>
                  <a:gd name="connsiteY10" fmla="*/ 266850 h 449340"/>
                  <a:gd name="connsiteX11" fmla="*/ 645177 w 1404080"/>
                  <a:gd name="connsiteY11" fmla="*/ 170051 h 449340"/>
                  <a:gd name="connsiteX12" fmla="*/ 646118 w 1404080"/>
                  <a:gd name="connsiteY12" fmla="*/ 169398 h 449340"/>
                  <a:gd name="connsiteX13" fmla="*/ 652702 w 1404080"/>
                  <a:gd name="connsiteY13" fmla="*/ 164820 h 449340"/>
                  <a:gd name="connsiteX14" fmla="*/ 657720 w 1404080"/>
                  <a:gd name="connsiteY14" fmla="*/ 166127 h 449340"/>
                  <a:gd name="connsiteX15" fmla="*/ 657720 w 1404080"/>
                  <a:gd name="connsiteY15" fmla="*/ 175284 h 449340"/>
                  <a:gd name="connsiteX16" fmla="*/ 660227 w 1404080"/>
                  <a:gd name="connsiteY16" fmla="*/ 173976 h 449340"/>
                  <a:gd name="connsiteX17" fmla="*/ 677788 w 1404080"/>
                  <a:gd name="connsiteY17" fmla="*/ 164820 h 449340"/>
                  <a:gd name="connsiteX18" fmla="*/ 679984 w 1404080"/>
                  <a:gd name="connsiteY18" fmla="*/ 164820 h 449340"/>
                  <a:gd name="connsiteX19" fmla="*/ 695348 w 1404080"/>
                  <a:gd name="connsiteY19" fmla="*/ 164820 h 449340"/>
                  <a:gd name="connsiteX20" fmla="*/ 695348 w 1404080"/>
                  <a:gd name="connsiteY20" fmla="*/ 342719 h 449340"/>
                  <a:gd name="connsiteX21" fmla="*/ 730468 w 1404080"/>
                  <a:gd name="connsiteY21" fmla="*/ 347952 h 449340"/>
                  <a:gd name="connsiteX22" fmla="*/ 730468 w 1404080"/>
                  <a:gd name="connsiteY22" fmla="*/ 340104 h 449340"/>
                  <a:gd name="connsiteX23" fmla="*/ 768095 w 1404080"/>
                  <a:gd name="connsiteY23" fmla="*/ 340104 h 449340"/>
                  <a:gd name="connsiteX24" fmla="*/ 768095 w 1404080"/>
                  <a:gd name="connsiteY24" fmla="*/ 306093 h 449340"/>
                  <a:gd name="connsiteX25" fmla="*/ 778129 w 1404080"/>
                  <a:gd name="connsiteY25" fmla="*/ 306093 h 449340"/>
                  <a:gd name="connsiteX26" fmla="*/ 778129 w 1404080"/>
                  <a:gd name="connsiteY26" fmla="*/ 261618 h 449340"/>
                  <a:gd name="connsiteX27" fmla="*/ 785656 w 1404080"/>
                  <a:gd name="connsiteY27" fmla="*/ 261618 h 449340"/>
                  <a:gd name="connsiteX28" fmla="*/ 785656 w 1404080"/>
                  <a:gd name="connsiteY28" fmla="*/ 217143 h 449340"/>
                  <a:gd name="connsiteX29" fmla="*/ 803216 w 1404080"/>
                  <a:gd name="connsiteY29" fmla="*/ 217143 h 449340"/>
                  <a:gd name="connsiteX30" fmla="*/ 858402 w 1404080"/>
                  <a:gd name="connsiteY30" fmla="*/ 193597 h 449340"/>
                  <a:gd name="connsiteX31" fmla="*/ 860911 w 1404080"/>
                  <a:gd name="connsiteY31" fmla="*/ 170051 h 449340"/>
                  <a:gd name="connsiteX32" fmla="*/ 865929 w 1404080"/>
                  <a:gd name="connsiteY32" fmla="*/ 193597 h 449340"/>
                  <a:gd name="connsiteX33" fmla="*/ 923625 w 1404080"/>
                  <a:gd name="connsiteY33" fmla="*/ 224991 h 449340"/>
                  <a:gd name="connsiteX34" fmla="*/ 923625 w 1404080"/>
                  <a:gd name="connsiteY34" fmla="*/ 219760 h 449340"/>
                  <a:gd name="connsiteX35" fmla="*/ 938677 w 1404080"/>
                  <a:gd name="connsiteY35" fmla="*/ 219760 h 449340"/>
                  <a:gd name="connsiteX36" fmla="*/ 938677 w 1404080"/>
                  <a:gd name="connsiteY36" fmla="*/ 261618 h 449340"/>
                  <a:gd name="connsiteX37" fmla="*/ 946202 w 1404080"/>
                  <a:gd name="connsiteY37" fmla="*/ 261618 h 449340"/>
                  <a:gd name="connsiteX38" fmla="*/ 946202 w 1404080"/>
                  <a:gd name="connsiteY38" fmla="*/ 311325 h 449340"/>
                  <a:gd name="connsiteX39" fmla="*/ 953729 w 1404080"/>
                  <a:gd name="connsiteY39" fmla="*/ 311325 h 449340"/>
                  <a:gd name="connsiteX40" fmla="*/ 953729 w 1404080"/>
                  <a:gd name="connsiteY40" fmla="*/ 334871 h 449340"/>
                  <a:gd name="connsiteX41" fmla="*/ 968779 w 1404080"/>
                  <a:gd name="connsiteY41" fmla="*/ 334871 h 449340"/>
                  <a:gd name="connsiteX42" fmla="*/ 968779 w 1404080"/>
                  <a:gd name="connsiteY42" fmla="*/ 371497 h 449340"/>
                  <a:gd name="connsiteX43" fmla="*/ 1064103 w 1404080"/>
                  <a:gd name="connsiteY43" fmla="*/ 363648 h 449340"/>
                  <a:gd name="connsiteX44" fmla="*/ 1064103 w 1404080"/>
                  <a:gd name="connsiteY44" fmla="*/ 327022 h 449340"/>
                  <a:gd name="connsiteX45" fmla="*/ 1114275 w 1404080"/>
                  <a:gd name="connsiteY45" fmla="*/ 327022 h 449340"/>
                  <a:gd name="connsiteX46" fmla="*/ 1114275 w 1404080"/>
                  <a:gd name="connsiteY46" fmla="*/ 306093 h 449340"/>
                  <a:gd name="connsiteX47" fmla="*/ 1219634 w 1404080"/>
                  <a:gd name="connsiteY47" fmla="*/ 306093 h 449340"/>
                  <a:gd name="connsiteX48" fmla="*/ 1219634 w 1404080"/>
                  <a:gd name="connsiteY48" fmla="*/ 319174 h 449340"/>
                  <a:gd name="connsiteX49" fmla="*/ 1287364 w 1404080"/>
                  <a:gd name="connsiteY49" fmla="*/ 319174 h 449340"/>
                  <a:gd name="connsiteX50" fmla="*/ 1287364 w 1404080"/>
                  <a:gd name="connsiteY50" fmla="*/ 327022 h 449340"/>
                  <a:gd name="connsiteX51" fmla="*/ 1307432 w 1404080"/>
                  <a:gd name="connsiteY51" fmla="*/ 327022 h 449340"/>
                  <a:gd name="connsiteX52" fmla="*/ 1307432 w 1404080"/>
                  <a:gd name="connsiteY52" fmla="*/ 334871 h 449340"/>
                  <a:gd name="connsiteX53" fmla="*/ 1324991 w 1404080"/>
                  <a:gd name="connsiteY53" fmla="*/ 334871 h 449340"/>
                  <a:gd name="connsiteX54" fmla="*/ 1324991 w 1404080"/>
                  <a:gd name="connsiteY54" fmla="*/ 312354 h 449340"/>
                  <a:gd name="connsiteX55" fmla="*/ 1404080 w 1404080"/>
                  <a:gd name="connsiteY55" fmla="*/ 449340 h 449340"/>
                  <a:gd name="connsiteX56" fmla="*/ 0 w 1404080"/>
                  <a:gd name="connsiteY56" fmla="*/ 449340 h 449340"/>
                  <a:gd name="connsiteX57" fmla="*/ 0 w 1404080"/>
                  <a:gd name="connsiteY57" fmla="*/ 387854 h 449340"/>
                  <a:gd name="connsiteX58" fmla="*/ 5498 w 1404080"/>
                  <a:gd name="connsiteY58" fmla="*/ 384578 h 449340"/>
                  <a:gd name="connsiteX59" fmla="*/ 5498 w 1404080"/>
                  <a:gd name="connsiteY59" fmla="*/ 361033 h 449340"/>
                  <a:gd name="connsiteX60" fmla="*/ 482 w 1404080"/>
                  <a:gd name="connsiteY60" fmla="*/ 334871 h 449340"/>
                  <a:gd name="connsiteX61" fmla="*/ 1734 w 1404080"/>
                  <a:gd name="connsiteY61" fmla="*/ 334871 h 449340"/>
                  <a:gd name="connsiteX62" fmla="*/ 10516 w 1404080"/>
                  <a:gd name="connsiteY62" fmla="*/ 334871 h 449340"/>
                  <a:gd name="connsiteX63" fmla="*/ 33093 w 1404080"/>
                  <a:gd name="connsiteY63" fmla="*/ 332255 h 449340"/>
                  <a:gd name="connsiteX64" fmla="*/ 33093 w 1404080"/>
                  <a:gd name="connsiteY64" fmla="*/ 330946 h 449340"/>
                  <a:gd name="connsiteX65" fmla="*/ 33093 w 1404080"/>
                  <a:gd name="connsiteY65" fmla="*/ 321790 h 449340"/>
                  <a:gd name="connsiteX66" fmla="*/ 34974 w 1404080"/>
                  <a:gd name="connsiteY66" fmla="*/ 321790 h 449340"/>
                  <a:gd name="connsiteX67" fmla="*/ 48143 w 1404080"/>
                  <a:gd name="connsiteY67" fmla="*/ 321790 h 449340"/>
                  <a:gd name="connsiteX68" fmla="*/ 48143 w 1404080"/>
                  <a:gd name="connsiteY68" fmla="*/ 190982 h 449340"/>
                  <a:gd name="connsiteX69" fmla="*/ 49398 w 1404080"/>
                  <a:gd name="connsiteY69" fmla="*/ 190982 h 449340"/>
                  <a:gd name="connsiteX70" fmla="*/ 58177 w 1404080"/>
                  <a:gd name="connsiteY70" fmla="*/ 190982 h 449340"/>
                  <a:gd name="connsiteX71" fmla="*/ 58177 w 1404080"/>
                  <a:gd name="connsiteY71" fmla="*/ 188365 h 449340"/>
                  <a:gd name="connsiteX72" fmla="*/ 58177 w 1404080"/>
                  <a:gd name="connsiteY72" fmla="*/ 170051 h 449340"/>
                  <a:gd name="connsiteX73" fmla="*/ 60686 w 1404080"/>
                  <a:gd name="connsiteY73" fmla="*/ 117728 h 449340"/>
                  <a:gd name="connsiteX74" fmla="*/ 61941 w 1404080"/>
                  <a:gd name="connsiteY74" fmla="*/ 117728 h 449340"/>
                  <a:gd name="connsiteX75" fmla="*/ 70720 w 1404080"/>
                  <a:gd name="connsiteY75" fmla="*/ 117728 h 449340"/>
                  <a:gd name="connsiteX76" fmla="*/ 70720 w 1404080"/>
                  <a:gd name="connsiteY76" fmla="*/ 119037 h 449340"/>
                  <a:gd name="connsiteX77" fmla="*/ 70720 w 1404080"/>
                  <a:gd name="connsiteY77" fmla="*/ 128193 h 449340"/>
                  <a:gd name="connsiteX78" fmla="*/ 75737 w 1404080"/>
                  <a:gd name="connsiteY78" fmla="*/ 125577 h 449340"/>
                  <a:gd name="connsiteX79" fmla="*/ 75737 w 1404080"/>
                  <a:gd name="connsiteY79" fmla="*/ 107264 h 449340"/>
                  <a:gd name="connsiteX80" fmla="*/ 77305 w 1404080"/>
                  <a:gd name="connsiteY80" fmla="*/ 106610 h 449340"/>
                  <a:gd name="connsiteX81" fmla="*/ 88280 w 1404080"/>
                  <a:gd name="connsiteY81" fmla="*/ 102032 h 449340"/>
                  <a:gd name="connsiteX82" fmla="*/ 89534 w 1404080"/>
                  <a:gd name="connsiteY82" fmla="*/ 102686 h 449340"/>
                  <a:gd name="connsiteX83" fmla="*/ 98314 w 1404080"/>
                  <a:gd name="connsiteY83" fmla="*/ 107264 h 449340"/>
                  <a:gd name="connsiteX84" fmla="*/ 100195 w 1404080"/>
                  <a:gd name="connsiteY84" fmla="*/ 107264 h 449340"/>
                  <a:gd name="connsiteX85" fmla="*/ 113366 w 1404080"/>
                  <a:gd name="connsiteY85" fmla="*/ 107264 h 449340"/>
                  <a:gd name="connsiteX86" fmla="*/ 113366 w 1404080"/>
                  <a:gd name="connsiteY86" fmla="*/ 73253 h 449340"/>
                  <a:gd name="connsiteX87" fmla="*/ 114620 w 1404080"/>
                  <a:gd name="connsiteY87" fmla="*/ 73253 h 449340"/>
                  <a:gd name="connsiteX88" fmla="*/ 123398 w 1404080"/>
                  <a:gd name="connsiteY88" fmla="*/ 73253 h 449340"/>
                  <a:gd name="connsiteX89" fmla="*/ 124966 w 1404080"/>
                  <a:gd name="connsiteY89" fmla="*/ 78486 h 449340"/>
                  <a:gd name="connsiteX90" fmla="*/ 135943 w 1404080"/>
                  <a:gd name="connsiteY90" fmla="*/ 78486 h 449340"/>
                  <a:gd name="connsiteX91" fmla="*/ 137197 w 1404080"/>
                  <a:gd name="connsiteY91" fmla="*/ 73253 h 449340"/>
                  <a:gd name="connsiteX92" fmla="*/ 145977 w 1404080"/>
                  <a:gd name="connsiteY92" fmla="*/ 73253 h 449340"/>
                  <a:gd name="connsiteX93" fmla="*/ 145977 w 1404080"/>
                  <a:gd name="connsiteY93" fmla="*/ 112496 h 449340"/>
                  <a:gd name="connsiteX94" fmla="*/ 147545 w 1404080"/>
                  <a:gd name="connsiteY94" fmla="*/ 113804 h 449340"/>
                  <a:gd name="connsiteX95" fmla="*/ 158520 w 1404080"/>
                  <a:gd name="connsiteY95" fmla="*/ 122961 h 449340"/>
                  <a:gd name="connsiteX96" fmla="*/ 183605 w 1404080"/>
                  <a:gd name="connsiteY96" fmla="*/ 130810 h 449340"/>
                  <a:gd name="connsiteX97" fmla="*/ 183605 w 1404080"/>
                  <a:gd name="connsiteY97" fmla="*/ 129174 h 449340"/>
                  <a:gd name="connsiteX98" fmla="*/ 183605 w 1404080"/>
                  <a:gd name="connsiteY98" fmla="*/ 117728 h 449340"/>
                  <a:gd name="connsiteX99" fmla="*/ 216216 w 1404080"/>
                  <a:gd name="connsiteY99" fmla="*/ 107264 h 449340"/>
                  <a:gd name="connsiteX100" fmla="*/ 216216 w 1404080"/>
                  <a:gd name="connsiteY100" fmla="*/ 105957 h 449340"/>
                  <a:gd name="connsiteX101" fmla="*/ 216216 w 1404080"/>
                  <a:gd name="connsiteY101" fmla="*/ 96799 h 449340"/>
                  <a:gd name="connsiteX102" fmla="*/ 217157 w 1404080"/>
                  <a:gd name="connsiteY102" fmla="*/ 96799 h 449340"/>
                  <a:gd name="connsiteX103" fmla="*/ 223741 w 1404080"/>
                  <a:gd name="connsiteY103" fmla="*/ 96799 h 449340"/>
                  <a:gd name="connsiteX104" fmla="*/ 223741 w 1404080"/>
                  <a:gd name="connsiteY104" fmla="*/ 95819 h 449340"/>
                  <a:gd name="connsiteX105" fmla="*/ 223741 w 1404080"/>
                  <a:gd name="connsiteY105" fmla="*/ 88950 h 449340"/>
                  <a:gd name="connsiteX106" fmla="*/ 226250 w 1404080"/>
                  <a:gd name="connsiteY106" fmla="*/ 88950 h 449340"/>
                  <a:gd name="connsiteX107" fmla="*/ 243809 w 1404080"/>
                  <a:gd name="connsiteY107" fmla="*/ 88950 h 449340"/>
                  <a:gd name="connsiteX108" fmla="*/ 243809 w 1404080"/>
                  <a:gd name="connsiteY108" fmla="*/ 89931 h 449340"/>
                  <a:gd name="connsiteX109" fmla="*/ 243809 w 1404080"/>
                  <a:gd name="connsiteY109" fmla="*/ 96799 h 449340"/>
                  <a:gd name="connsiteX110" fmla="*/ 245691 w 1404080"/>
                  <a:gd name="connsiteY110" fmla="*/ 96799 h 449340"/>
                  <a:gd name="connsiteX111" fmla="*/ 258861 w 1404080"/>
                  <a:gd name="connsiteY111" fmla="*/ 96799 h 449340"/>
                  <a:gd name="connsiteX112" fmla="*/ 258861 w 1404080"/>
                  <a:gd name="connsiteY112" fmla="*/ 98761 h 449340"/>
                  <a:gd name="connsiteX113" fmla="*/ 258861 w 1404080"/>
                  <a:gd name="connsiteY113" fmla="*/ 112496 h 449340"/>
                  <a:gd name="connsiteX114" fmla="*/ 286455 w 1404080"/>
                  <a:gd name="connsiteY114" fmla="*/ 112496 h 449340"/>
                  <a:gd name="connsiteX115" fmla="*/ 286455 w 1404080"/>
                  <a:gd name="connsiteY115" fmla="*/ 111188 h 449340"/>
                  <a:gd name="connsiteX116" fmla="*/ 286455 w 1404080"/>
                  <a:gd name="connsiteY116" fmla="*/ 102032 h 449340"/>
                  <a:gd name="connsiteX117" fmla="*/ 288023 w 1404080"/>
                  <a:gd name="connsiteY117" fmla="*/ 102032 h 449340"/>
                  <a:gd name="connsiteX118" fmla="*/ 298998 w 1404080"/>
                  <a:gd name="connsiteY118" fmla="*/ 102032 h 449340"/>
                  <a:gd name="connsiteX119" fmla="*/ 298998 w 1404080"/>
                  <a:gd name="connsiteY119" fmla="*/ 100723 h 449340"/>
                  <a:gd name="connsiteX120" fmla="*/ 298998 w 1404080"/>
                  <a:gd name="connsiteY120" fmla="*/ 91567 h 449340"/>
                  <a:gd name="connsiteX121" fmla="*/ 300879 w 1404080"/>
                  <a:gd name="connsiteY121" fmla="*/ 91567 h 449340"/>
                  <a:gd name="connsiteX122" fmla="*/ 314048 w 1404080"/>
                  <a:gd name="connsiteY122" fmla="*/ 91567 h 449340"/>
                  <a:gd name="connsiteX123" fmla="*/ 314048 w 1404080"/>
                  <a:gd name="connsiteY123" fmla="*/ 92875 h 449340"/>
                  <a:gd name="connsiteX124" fmla="*/ 314048 w 1404080"/>
                  <a:gd name="connsiteY124" fmla="*/ 102032 h 449340"/>
                  <a:gd name="connsiteX125" fmla="*/ 319066 w 1404080"/>
                  <a:gd name="connsiteY125" fmla="*/ 39243 h 449340"/>
                  <a:gd name="connsiteX126" fmla="*/ 431950 w 1404080"/>
                  <a:gd name="connsiteY126" fmla="*/ 39243 h 449340"/>
                  <a:gd name="connsiteX127" fmla="*/ 431950 w 1404080"/>
                  <a:gd name="connsiteY127" fmla="*/ 122961 h 449340"/>
                  <a:gd name="connsiteX128" fmla="*/ 434459 w 1404080"/>
                  <a:gd name="connsiteY128" fmla="*/ 122961 h 449340"/>
                  <a:gd name="connsiteX129" fmla="*/ 452018 w 1404080"/>
                  <a:gd name="connsiteY129" fmla="*/ 122961 h 449340"/>
                  <a:gd name="connsiteX130" fmla="*/ 452018 w 1404080"/>
                  <a:gd name="connsiteY130" fmla="*/ 28778 h 449340"/>
                  <a:gd name="connsiteX131" fmla="*/ 477104 w 1404080"/>
                  <a:gd name="connsiteY131" fmla="*/ 15697 h 449340"/>
                  <a:gd name="connsiteX132" fmla="*/ 509716 w 1404080"/>
                  <a:gd name="connsiteY132" fmla="*/ 15697 h 449340"/>
                  <a:gd name="connsiteX133" fmla="*/ 511911 w 1404080"/>
                  <a:gd name="connsiteY133" fmla="*/ 13736 h 44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1404080" h="449340">
                    <a:moveTo>
                      <a:pt x="527275" y="0"/>
                    </a:moveTo>
                    <a:cubicBezTo>
                      <a:pt x="527275" y="0"/>
                      <a:pt x="527275" y="0"/>
                      <a:pt x="569920" y="0"/>
                    </a:cubicBezTo>
                    <a:cubicBezTo>
                      <a:pt x="569920" y="0"/>
                      <a:pt x="569920" y="0"/>
                      <a:pt x="569920" y="1963"/>
                    </a:cubicBezTo>
                    <a:lnTo>
                      <a:pt x="569920" y="15697"/>
                    </a:lnTo>
                    <a:cubicBezTo>
                      <a:pt x="569920" y="15697"/>
                      <a:pt x="569920" y="15697"/>
                      <a:pt x="612566" y="15697"/>
                    </a:cubicBezTo>
                    <a:cubicBezTo>
                      <a:pt x="612566" y="15697"/>
                      <a:pt x="612566" y="15697"/>
                      <a:pt x="612566" y="117728"/>
                    </a:cubicBezTo>
                    <a:cubicBezTo>
                      <a:pt x="612566" y="117728"/>
                      <a:pt x="612566" y="117728"/>
                      <a:pt x="614134" y="117728"/>
                    </a:cubicBezTo>
                    <a:lnTo>
                      <a:pt x="625109" y="117728"/>
                    </a:lnTo>
                    <a:cubicBezTo>
                      <a:pt x="625109" y="117728"/>
                      <a:pt x="625109" y="117728"/>
                      <a:pt x="625109" y="266850"/>
                    </a:cubicBezTo>
                    <a:cubicBezTo>
                      <a:pt x="625109" y="266850"/>
                      <a:pt x="625109" y="266850"/>
                      <a:pt x="627616" y="266850"/>
                    </a:cubicBezTo>
                    <a:lnTo>
                      <a:pt x="645177" y="266850"/>
                    </a:lnTo>
                    <a:cubicBezTo>
                      <a:pt x="645177" y="266850"/>
                      <a:pt x="645177" y="266850"/>
                      <a:pt x="645177" y="170051"/>
                    </a:cubicBezTo>
                    <a:cubicBezTo>
                      <a:pt x="645177" y="170051"/>
                      <a:pt x="645177" y="170051"/>
                      <a:pt x="646118" y="169398"/>
                    </a:cubicBezTo>
                    <a:lnTo>
                      <a:pt x="652702" y="164820"/>
                    </a:lnTo>
                    <a:cubicBezTo>
                      <a:pt x="657720" y="164820"/>
                      <a:pt x="657720" y="164820"/>
                      <a:pt x="657720" y="166127"/>
                    </a:cubicBezTo>
                    <a:lnTo>
                      <a:pt x="657720" y="175284"/>
                    </a:lnTo>
                    <a:cubicBezTo>
                      <a:pt x="657720" y="175284"/>
                      <a:pt x="657720" y="175284"/>
                      <a:pt x="660227" y="173976"/>
                    </a:cubicBezTo>
                    <a:lnTo>
                      <a:pt x="677788" y="164820"/>
                    </a:lnTo>
                    <a:cubicBezTo>
                      <a:pt x="677788" y="164820"/>
                      <a:pt x="677788" y="164820"/>
                      <a:pt x="679984" y="164820"/>
                    </a:cubicBezTo>
                    <a:lnTo>
                      <a:pt x="695348" y="164820"/>
                    </a:lnTo>
                    <a:cubicBezTo>
                      <a:pt x="695348" y="164820"/>
                      <a:pt x="695348" y="164820"/>
                      <a:pt x="695348" y="342719"/>
                    </a:cubicBezTo>
                    <a:cubicBezTo>
                      <a:pt x="695348" y="342719"/>
                      <a:pt x="695348" y="342719"/>
                      <a:pt x="730468" y="347952"/>
                    </a:cubicBezTo>
                    <a:cubicBezTo>
                      <a:pt x="730468" y="345335"/>
                      <a:pt x="730468" y="342719"/>
                      <a:pt x="730468" y="340104"/>
                    </a:cubicBezTo>
                    <a:cubicBezTo>
                      <a:pt x="743011" y="340104"/>
                      <a:pt x="755552" y="340104"/>
                      <a:pt x="768095" y="340104"/>
                    </a:cubicBezTo>
                    <a:cubicBezTo>
                      <a:pt x="768095" y="327022"/>
                      <a:pt x="768095" y="316558"/>
                      <a:pt x="768095" y="306093"/>
                    </a:cubicBezTo>
                    <a:lnTo>
                      <a:pt x="778129" y="306093"/>
                    </a:lnTo>
                    <a:cubicBezTo>
                      <a:pt x="778129" y="290395"/>
                      <a:pt x="778129" y="277315"/>
                      <a:pt x="778129" y="261618"/>
                    </a:cubicBezTo>
                    <a:cubicBezTo>
                      <a:pt x="780638" y="261618"/>
                      <a:pt x="783147" y="261618"/>
                      <a:pt x="785656" y="261618"/>
                    </a:cubicBezTo>
                    <a:cubicBezTo>
                      <a:pt x="785656" y="245921"/>
                      <a:pt x="785656" y="232840"/>
                      <a:pt x="785656" y="217143"/>
                    </a:cubicBezTo>
                    <a:cubicBezTo>
                      <a:pt x="790673" y="217143"/>
                      <a:pt x="795689" y="217143"/>
                      <a:pt x="803216" y="217143"/>
                    </a:cubicBezTo>
                    <a:cubicBezTo>
                      <a:pt x="820775" y="211911"/>
                      <a:pt x="840843" y="201446"/>
                      <a:pt x="858402" y="193597"/>
                    </a:cubicBezTo>
                    <a:cubicBezTo>
                      <a:pt x="860911" y="185749"/>
                      <a:pt x="860911" y="177900"/>
                      <a:pt x="860911" y="170051"/>
                    </a:cubicBezTo>
                    <a:cubicBezTo>
                      <a:pt x="863420" y="177900"/>
                      <a:pt x="863420" y="185749"/>
                      <a:pt x="865929" y="193597"/>
                    </a:cubicBezTo>
                    <a:cubicBezTo>
                      <a:pt x="885997" y="204063"/>
                      <a:pt x="903557" y="214527"/>
                      <a:pt x="923625" y="224991"/>
                    </a:cubicBezTo>
                    <a:cubicBezTo>
                      <a:pt x="923625" y="222382"/>
                      <a:pt x="923625" y="219773"/>
                      <a:pt x="923625" y="219760"/>
                    </a:cubicBezTo>
                    <a:cubicBezTo>
                      <a:pt x="928641" y="219760"/>
                      <a:pt x="933661" y="219760"/>
                      <a:pt x="938677" y="219760"/>
                    </a:cubicBezTo>
                    <a:cubicBezTo>
                      <a:pt x="938677" y="232840"/>
                      <a:pt x="938677" y="248537"/>
                      <a:pt x="938677" y="261618"/>
                    </a:cubicBezTo>
                    <a:cubicBezTo>
                      <a:pt x="941186" y="261618"/>
                      <a:pt x="943693" y="261618"/>
                      <a:pt x="946202" y="261618"/>
                    </a:cubicBezTo>
                    <a:cubicBezTo>
                      <a:pt x="946202" y="277315"/>
                      <a:pt x="946202" y="293012"/>
                      <a:pt x="946202" y="311325"/>
                    </a:cubicBezTo>
                    <a:cubicBezTo>
                      <a:pt x="948711" y="311325"/>
                      <a:pt x="951220" y="311325"/>
                      <a:pt x="953729" y="311325"/>
                    </a:cubicBezTo>
                    <a:cubicBezTo>
                      <a:pt x="953729" y="319174"/>
                      <a:pt x="953729" y="327022"/>
                      <a:pt x="953729" y="334871"/>
                    </a:cubicBezTo>
                    <a:cubicBezTo>
                      <a:pt x="958745" y="334871"/>
                      <a:pt x="963761" y="334871"/>
                      <a:pt x="968779" y="334871"/>
                    </a:cubicBezTo>
                    <a:cubicBezTo>
                      <a:pt x="968779" y="347952"/>
                      <a:pt x="968779" y="358416"/>
                      <a:pt x="968779" y="371497"/>
                    </a:cubicBezTo>
                    <a:cubicBezTo>
                      <a:pt x="1001391" y="368881"/>
                      <a:pt x="1031493" y="366265"/>
                      <a:pt x="1064103" y="363648"/>
                    </a:cubicBezTo>
                    <a:cubicBezTo>
                      <a:pt x="1064103" y="350568"/>
                      <a:pt x="1064103" y="340104"/>
                      <a:pt x="1064103" y="327022"/>
                    </a:cubicBezTo>
                    <a:cubicBezTo>
                      <a:pt x="1081663" y="327022"/>
                      <a:pt x="1099223" y="327022"/>
                      <a:pt x="1114275" y="327022"/>
                    </a:cubicBezTo>
                    <a:cubicBezTo>
                      <a:pt x="1114275" y="319174"/>
                      <a:pt x="1114275" y="313941"/>
                      <a:pt x="1114275" y="306093"/>
                    </a:cubicBezTo>
                    <a:cubicBezTo>
                      <a:pt x="1149395" y="306093"/>
                      <a:pt x="1184514" y="306093"/>
                      <a:pt x="1219634" y="306093"/>
                    </a:cubicBezTo>
                    <a:cubicBezTo>
                      <a:pt x="1219634" y="311325"/>
                      <a:pt x="1219634" y="313941"/>
                      <a:pt x="1219634" y="319174"/>
                    </a:cubicBezTo>
                    <a:cubicBezTo>
                      <a:pt x="1242211" y="319174"/>
                      <a:pt x="1264787" y="319174"/>
                      <a:pt x="1287364" y="319174"/>
                    </a:cubicBezTo>
                    <a:cubicBezTo>
                      <a:pt x="1287364" y="321790"/>
                      <a:pt x="1287364" y="324407"/>
                      <a:pt x="1287364" y="327022"/>
                    </a:cubicBezTo>
                    <a:cubicBezTo>
                      <a:pt x="1292380" y="327022"/>
                      <a:pt x="1299907" y="327022"/>
                      <a:pt x="1307432" y="327022"/>
                    </a:cubicBezTo>
                    <a:cubicBezTo>
                      <a:pt x="1307432" y="329638"/>
                      <a:pt x="1307432" y="332255"/>
                      <a:pt x="1307432" y="334871"/>
                    </a:cubicBezTo>
                    <a:cubicBezTo>
                      <a:pt x="1312448" y="334871"/>
                      <a:pt x="1319975" y="334871"/>
                      <a:pt x="1324991" y="334871"/>
                    </a:cubicBezTo>
                    <a:cubicBezTo>
                      <a:pt x="1324991" y="327365"/>
                      <a:pt x="1324991" y="319860"/>
                      <a:pt x="1324991" y="312354"/>
                    </a:cubicBezTo>
                    <a:lnTo>
                      <a:pt x="1404080" y="449340"/>
                    </a:lnTo>
                    <a:lnTo>
                      <a:pt x="0" y="449340"/>
                    </a:lnTo>
                    <a:lnTo>
                      <a:pt x="0" y="387854"/>
                    </a:lnTo>
                    <a:lnTo>
                      <a:pt x="5498" y="384578"/>
                    </a:lnTo>
                    <a:cubicBezTo>
                      <a:pt x="5498" y="384578"/>
                      <a:pt x="5498" y="384578"/>
                      <a:pt x="5498" y="361033"/>
                    </a:cubicBezTo>
                    <a:cubicBezTo>
                      <a:pt x="482" y="361033"/>
                      <a:pt x="482" y="361033"/>
                      <a:pt x="482" y="334871"/>
                    </a:cubicBezTo>
                    <a:cubicBezTo>
                      <a:pt x="482" y="334871"/>
                      <a:pt x="482" y="334871"/>
                      <a:pt x="1734" y="334871"/>
                    </a:cubicBezTo>
                    <a:lnTo>
                      <a:pt x="10516" y="334871"/>
                    </a:lnTo>
                    <a:cubicBezTo>
                      <a:pt x="10516" y="332255"/>
                      <a:pt x="10516" y="332255"/>
                      <a:pt x="33093" y="332255"/>
                    </a:cubicBezTo>
                    <a:cubicBezTo>
                      <a:pt x="33093" y="332255"/>
                      <a:pt x="33093" y="332255"/>
                      <a:pt x="33093" y="330946"/>
                    </a:cubicBezTo>
                    <a:lnTo>
                      <a:pt x="33093" y="321790"/>
                    </a:lnTo>
                    <a:cubicBezTo>
                      <a:pt x="33093" y="321790"/>
                      <a:pt x="33093" y="321790"/>
                      <a:pt x="34974" y="321790"/>
                    </a:cubicBezTo>
                    <a:lnTo>
                      <a:pt x="48143" y="321790"/>
                    </a:lnTo>
                    <a:cubicBezTo>
                      <a:pt x="48143" y="321790"/>
                      <a:pt x="48143" y="321790"/>
                      <a:pt x="48143" y="190982"/>
                    </a:cubicBezTo>
                    <a:cubicBezTo>
                      <a:pt x="48143" y="190982"/>
                      <a:pt x="48143" y="190982"/>
                      <a:pt x="49398" y="190982"/>
                    </a:cubicBezTo>
                    <a:lnTo>
                      <a:pt x="58177" y="190982"/>
                    </a:lnTo>
                    <a:cubicBezTo>
                      <a:pt x="58177" y="190982"/>
                      <a:pt x="58177" y="190982"/>
                      <a:pt x="58177" y="188365"/>
                    </a:cubicBezTo>
                    <a:lnTo>
                      <a:pt x="58177" y="170051"/>
                    </a:lnTo>
                    <a:cubicBezTo>
                      <a:pt x="60686" y="170051"/>
                      <a:pt x="60686" y="170051"/>
                      <a:pt x="60686" y="117728"/>
                    </a:cubicBezTo>
                    <a:cubicBezTo>
                      <a:pt x="60686" y="117728"/>
                      <a:pt x="60686" y="117728"/>
                      <a:pt x="61941" y="117728"/>
                    </a:cubicBezTo>
                    <a:lnTo>
                      <a:pt x="70720" y="117728"/>
                    </a:lnTo>
                    <a:cubicBezTo>
                      <a:pt x="70720" y="117728"/>
                      <a:pt x="70720" y="117728"/>
                      <a:pt x="70720" y="119037"/>
                    </a:cubicBezTo>
                    <a:lnTo>
                      <a:pt x="70720" y="128193"/>
                    </a:lnTo>
                    <a:cubicBezTo>
                      <a:pt x="75737" y="128193"/>
                      <a:pt x="75737" y="128193"/>
                      <a:pt x="75737" y="125577"/>
                    </a:cubicBezTo>
                    <a:lnTo>
                      <a:pt x="75737" y="107264"/>
                    </a:lnTo>
                    <a:cubicBezTo>
                      <a:pt x="75737" y="107264"/>
                      <a:pt x="75737" y="107264"/>
                      <a:pt x="77305" y="106610"/>
                    </a:cubicBezTo>
                    <a:lnTo>
                      <a:pt x="88280" y="102032"/>
                    </a:lnTo>
                    <a:cubicBezTo>
                      <a:pt x="88280" y="102032"/>
                      <a:pt x="88280" y="102032"/>
                      <a:pt x="89534" y="102686"/>
                    </a:cubicBezTo>
                    <a:lnTo>
                      <a:pt x="98314" y="107264"/>
                    </a:lnTo>
                    <a:cubicBezTo>
                      <a:pt x="98314" y="107264"/>
                      <a:pt x="98314" y="107264"/>
                      <a:pt x="100195" y="107264"/>
                    </a:cubicBezTo>
                    <a:lnTo>
                      <a:pt x="113366" y="107264"/>
                    </a:lnTo>
                    <a:cubicBezTo>
                      <a:pt x="113366" y="107264"/>
                      <a:pt x="113366" y="107264"/>
                      <a:pt x="113366" y="73253"/>
                    </a:cubicBezTo>
                    <a:cubicBezTo>
                      <a:pt x="113366" y="73253"/>
                      <a:pt x="113366" y="73253"/>
                      <a:pt x="114620" y="73253"/>
                    </a:cubicBezTo>
                    <a:lnTo>
                      <a:pt x="123398" y="73253"/>
                    </a:lnTo>
                    <a:cubicBezTo>
                      <a:pt x="123398" y="78486"/>
                      <a:pt x="123398" y="78486"/>
                      <a:pt x="124966" y="78486"/>
                    </a:cubicBezTo>
                    <a:lnTo>
                      <a:pt x="135943" y="78486"/>
                    </a:lnTo>
                    <a:cubicBezTo>
                      <a:pt x="135943" y="73253"/>
                      <a:pt x="135943" y="73253"/>
                      <a:pt x="137197" y="73253"/>
                    </a:cubicBezTo>
                    <a:lnTo>
                      <a:pt x="145977" y="73253"/>
                    </a:lnTo>
                    <a:cubicBezTo>
                      <a:pt x="145977" y="73253"/>
                      <a:pt x="145977" y="73253"/>
                      <a:pt x="145977" y="112496"/>
                    </a:cubicBezTo>
                    <a:cubicBezTo>
                      <a:pt x="145977" y="112496"/>
                      <a:pt x="145977" y="112496"/>
                      <a:pt x="147545" y="113804"/>
                    </a:cubicBezTo>
                    <a:lnTo>
                      <a:pt x="158520" y="122961"/>
                    </a:lnTo>
                    <a:cubicBezTo>
                      <a:pt x="156011" y="130810"/>
                      <a:pt x="156011" y="130810"/>
                      <a:pt x="183605" y="130810"/>
                    </a:cubicBezTo>
                    <a:cubicBezTo>
                      <a:pt x="183605" y="130810"/>
                      <a:pt x="183605" y="130810"/>
                      <a:pt x="183605" y="129174"/>
                    </a:cubicBezTo>
                    <a:lnTo>
                      <a:pt x="183605" y="117728"/>
                    </a:lnTo>
                    <a:cubicBezTo>
                      <a:pt x="183605" y="117728"/>
                      <a:pt x="183605" y="117728"/>
                      <a:pt x="216216" y="107264"/>
                    </a:cubicBezTo>
                    <a:cubicBezTo>
                      <a:pt x="216216" y="107264"/>
                      <a:pt x="216216" y="107264"/>
                      <a:pt x="216216" y="105957"/>
                    </a:cubicBezTo>
                    <a:lnTo>
                      <a:pt x="216216" y="96799"/>
                    </a:lnTo>
                    <a:cubicBezTo>
                      <a:pt x="216216" y="96799"/>
                      <a:pt x="216216" y="96799"/>
                      <a:pt x="217157" y="96799"/>
                    </a:cubicBezTo>
                    <a:lnTo>
                      <a:pt x="223741" y="96799"/>
                    </a:lnTo>
                    <a:cubicBezTo>
                      <a:pt x="223741" y="96799"/>
                      <a:pt x="223741" y="96799"/>
                      <a:pt x="223741" y="95819"/>
                    </a:cubicBezTo>
                    <a:lnTo>
                      <a:pt x="223741" y="88950"/>
                    </a:lnTo>
                    <a:cubicBezTo>
                      <a:pt x="223741" y="88950"/>
                      <a:pt x="223741" y="88950"/>
                      <a:pt x="226250" y="88950"/>
                    </a:cubicBezTo>
                    <a:lnTo>
                      <a:pt x="243809" y="88950"/>
                    </a:lnTo>
                    <a:cubicBezTo>
                      <a:pt x="243809" y="88950"/>
                      <a:pt x="243809" y="88950"/>
                      <a:pt x="243809" y="89931"/>
                    </a:cubicBezTo>
                    <a:lnTo>
                      <a:pt x="243809" y="96799"/>
                    </a:lnTo>
                    <a:cubicBezTo>
                      <a:pt x="243809" y="96799"/>
                      <a:pt x="243809" y="96799"/>
                      <a:pt x="245691" y="96799"/>
                    </a:cubicBezTo>
                    <a:lnTo>
                      <a:pt x="258861" y="96799"/>
                    </a:lnTo>
                    <a:cubicBezTo>
                      <a:pt x="258861" y="96799"/>
                      <a:pt x="258861" y="96799"/>
                      <a:pt x="258861" y="98761"/>
                    </a:cubicBezTo>
                    <a:lnTo>
                      <a:pt x="258861" y="112496"/>
                    </a:lnTo>
                    <a:cubicBezTo>
                      <a:pt x="258861" y="112496"/>
                      <a:pt x="258861" y="112496"/>
                      <a:pt x="286455" y="112496"/>
                    </a:cubicBezTo>
                    <a:cubicBezTo>
                      <a:pt x="286455" y="112496"/>
                      <a:pt x="286455" y="112496"/>
                      <a:pt x="286455" y="111188"/>
                    </a:cubicBezTo>
                    <a:lnTo>
                      <a:pt x="286455" y="102032"/>
                    </a:lnTo>
                    <a:cubicBezTo>
                      <a:pt x="286455" y="102032"/>
                      <a:pt x="286455" y="102032"/>
                      <a:pt x="288023" y="102032"/>
                    </a:cubicBezTo>
                    <a:lnTo>
                      <a:pt x="298998" y="102032"/>
                    </a:lnTo>
                    <a:cubicBezTo>
                      <a:pt x="298998" y="102032"/>
                      <a:pt x="298998" y="102032"/>
                      <a:pt x="298998" y="100723"/>
                    </a:cubicBezTo>
                    <a:lnTo>
                      <a:pt x="298998" y="91567"/>
                    </a:lnTo>
                    <a:cubicBezTo>
                      <a:pt x="298998" y="91567"/>
                      <a:pt x="298998" y="91567"/>
                      <a:pt x="300879" y="91567"/>
                    </a:cubicBezTo>
                    <a:lnTo>
                      <a:pt x="314048" y="91567"/>
                    </a:lnTo>
                    <a:cubicBezTo>
                      <a:pt x="314048" y="91567"/>
                      <a:pt x="314048" y="91567"/>
                      <a:pt x="314048" y="92875"/>
                    </a:cubicBezTo>
                    <a:lnTo>
                      <a:pt x="314048" y="102032"/>
                    </a:lnTo>
                    <a:cubicBezTo>
                      <a:pt x="319066" y="102032"/>
                      <a:pt x="319066" y="102032"/>
                      <a:pt x="319066" y="39243"/>
                    </a:cubicBezTo>
                    <a:cubicBezTo>
                      <a:pt x="319066" y="39243"/>
                      <a:pt x="319066" y="39243"/>
                      <a:pt x="431950" y="39243"/>
                    </a:cubicBezTo>
                    <a:cubicBezTo>
                      <a:pt x="431950" y="39243"/>
                      <a:pt x="431950" y="39243"/>
                      <a:pt x="431950" y="122961"/>
                    </a:cubicBezTo>
                    <a:cubicBezTo>
                      <a:pt x="431950" y="122961"/>
                      <a:pt x="431950" y="122961"/>
                      <a:pt x="434459" y="122961"/>
                    </a:cubicBezTo>
                    <a:lnTo>
                      <a:pt x="452018" y="122961"/>
                    </a:lnTo>
                    <a:cubicBezTo>
                      <a:pt x="452018" y="122961"/>
                      <a:pt x="452018" y="122961"/>
                      <a:pt x="452018" y="28778"/>
                    </a:cubicBezTo>
                    <a:cubicBezTo>
                      <a:pt x="452018" y="28778"/>
                      <a:pt x="452018" y="28778"/>
                      <a:pt x="477104" y="15697"/>
                    </a:cubicBezTo>
                    <a:cubicBezTo>
                      <a:pt x="477104" y="15697"/>
                      <a:pt x="477104" y="15697"/>
                      <a:pt x="509716" y="15697"/>
                    </a:cubicBezTo>
                    <a:cubicBezTo>
                      <a:pt x="509716" y="15697"/>
                      <a:pt x="509716" y="15697"/>
                      <a:pt x="511911" y="13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296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2">
                <a:lumMod val="80000"/>
                <a:lumOff val="20000"/>
              </a:schemeClr>
            </a:gs>
            <a:gs pos="100000">
              <a:schemeClr val="accent6">
                <a:lumMod val="80000"/>
                <a:lumOff val="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00731" y="-8359"/>
            <a:ext cx="4070135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7995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gradFill>
          <a:gsLst>
            <a:gs pos="0">
              <a:schemeClr val="accent2">
                <a:lumMod val="80000"/>
                <a:lumOff val="20000"/>
              </a:schemeClr>
            </a:gs>
            <a:gs pos="100000">
              <a:schemeClr val="accent6">
                <a:lumMod val="80000"/>
                <a:lumOff val="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9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2">
                <a:lumMod val="80000"/>
                <a:lumOff val="20000"/>
              </a:schemeClr>
            </a:gs>
            <a:gs pos="100000">
              <a:schemeClr val="accent6">
                <a:lumMod val="80000"/>
                <a:lumOff val="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526C01-745B-427F-B078-9C92CD21BD54}"/>
              </a:ext>
            </a:extLst>
          </p:cNvPr>
          <p:cNvSpPr>
            <a:spLocks/>
          </p:cNvSpPr>
          <p:nvPr/>
        </p:nvSpPr>
        <p:spPr bwMode="auto">
          <a:xfrm>
            <a:off x="1" y="5971671"/>
            <a:ext cx="12191627" cy="886329"/>
          </a:xfrm>
          <a:custGeom>
            <a:avLst/>
            <a:gdLst>
              <a:gd name="connsiteX0" fmla="*/ 3977573 w 12191627"/>
              <a:gd name="connsiteY0" fmla="*/ 0 h 886329"/>
              <a:gd name="connsiteX1" fmla="*/ 3983333 w 12191627"/>
              <a:gd name="connsiteY1" fmla="*/ 246443 h 886329"/>
              <a:gd name="connsiteX2" fmla="*/ 4035177 w 12191627"/>
              <a:gd name="connsiteY2" fmla="*/ 328590 h 886329"/>
              <a:gd name="connsiteX3" fmla="*/ 4058219 w 12191627"/>
              <a:gd name="connsiteY3" fmla="*/ 328590 h 886329"/>
              <a:gd name="connsiteX4" fmla="*/ 4058219 w 12191627"/>
              <a:gd name="connsiteY4" fmla="*/ 354532 h 886329"/>
              <a:gd name="connsiteX5" fmla="*/ 4063979 w 12191627"/>
              <a:gd name="connsiteY5" fmla="*/ 356694 h 886329"/>
              <a:gd name="connsiteX6" fmla="*/ 4063979 w 12191627"/>
              <a:gd name="connsiteY6" fmla="*/ 471268 h 886329"/>
              <a:gd name="connsiteX7" fmla="*/ 4084140 w 12191627"/>
              <a:gd name="connsiteY7" fmla="*/ 471268 h 886329"/>
              <a:gd name="connsiteX8" fmla="*/ 4084140 w 12191627"/>
              <a:gd name="connsiteY8" fmla="*/ 607460 h 886329"/>
              <a:gd name="connsiteX9" fmla="*/ 4107182 w 12191627"/>
              <a:gd name="connsiteY9" fmla="*/ 607460 h 886329"/>
              <a:gd name="connsiteX10" fmla="*/ 4107182 w 12191627"/>
              <a:gd name="connsiteY10" fmla="*/ 730681 h 886329"/>
              <a:gd name="connsiteX11" fmla="*/ 4144625 w 12191627"/>
              <a:gd name="connsiteY11" fmla="*/ 728519 h 886329"/>
              <a:gd name="connsiteX12" fmla="*/ 4150385 w 12191627"/>
              <a:gd name="connsiteY12" fmla="*/ 717711 h 886329"/>
              <a:gd name="connsiteX13" fmla="*/ 4170547 w 12191627"/>
              <a:gd name="connsiteY13" fmla="*/ 715549 h 886329"/>
              <a:gd name="connsiteX14" fmla="*/ 4176307 w 12191627"/>
              <a:gd name="connsiteY14" fmla="*/ 724196 h 886329"/>
              <a:gd name="connsiteX15" fmla="*/ 4205110 w 12191627"/>
              <a:gd name="connsiteY15" fmla="*/ 724196 h 886329"/>
              <a:gd name="connsiteX16" fmla="*/ 4205110 w 12191627"/>
              <a:gd name="connsiteY16" fmla="*/ 748011 h 886329"/>
              <a:gd name="connsiteX17" fmla="*/ 4207549 w 12191627"/>
              <a:gd name="connsiteY17" fmla="*/ 733701 h 886329"/>
              <a:gd name="connsiteX18" fmla="*/ 4214422 w 12191627"/>
              <a:gd name="connsiteY18" fmla="*/ 693383 h 886329"/>
              <a:gd name="connsiteX19" fmla="*/ 4208477 w 12191627"/>
              <a:gd name="connsiteY19" fmla="*/ 688734 h 886329"/>
              <a:gd name="connsiteX20" fmla="*/ 4208477 w 12191627"/>
              <a:gd name="connsiteY20" fmla="*/ 681760 h 886329"/>
              <a:gd name="connsiteX21" fmla="*/ 4217393 w 12191627"/>
              <a:gd name="connsiteY21" fmla="*/ 677111 h 886329"/>
              <a:gd name="connsiteX22" fmla="*/ 4220365 w 12191627"/>
              <a:gd name="connsiteY22" fmla="*/ 663163 h 886329"/>
              <a:gd name="connsiteX23" fmla="*/ 4226310 w 12191627"/>
              <a:gd name="connsiteY23" fmla="*/ 677111 h 886329"/>
              <a:gd name="connsiteX24" fmla="*/ 4232254 w 12191627"/>
              <a:gd name="connsiteY24" fmla="*/ 681760 h 886329"/>
              <a:gd name="connsiteX25" fmla="*/ 4232254 w 12191627"/>
              <a:gd name="connsiteY25" fmla="*/ 691059 h 886329"/>
              <a:gd name="connsiteX26" fmla="*/ 4226310 w 12191627"/>
              <a:gd name="connsiteY26" fmla="*/ 693383 h 886329"/>
              <a:gd name="connsiteX27" fmla="*/ 4241170 w 12191627"/>
              <a:gd name="connsiteY27" fmla="*/ 760798 h 886329"/>
              <a:gd name="connsiteX28" fmla="*/ 4253058 w 12191627"/>
              <a:gd name="connsiteY28" fmla="*/ 760798 h 886329"/>
              <a:gd name="connsiteX29" fmla="*/ 4261974 w 12191627"/>
              <a:gd name="connsiteY29" fmla="*/ 793343 h 886329"/>
              <a:gd name="connsiteX30" fmla="*/ 4306554 w 12191627"/>
              <a:gd name="connsiteY30" fmla="*/ 800317 h 886329"/>
              <a:gd name="connsiteX31" fmla="*/ 4306554 w 12191627"/>
              <a:gd name="connsiteY31" fmla="*/ 760798 h 886329"/>
              <a:gd name="connsiteX32" fmla="*/ 4380854 w 12191627"/>
              <a:gd name="connsiteY32" fmla="*/ 760798 h 886329"/>
              <a:gd name="connsiteX33" fmla="*/ 4410575 w 12191627"/>
              <a:gd name="connsiteY33" fmla="*/ 777071 h 886329"/>
              <a:gd name="connsiteX34" fmla="*/ 4425435 w 12191627"/>
              <a:gd name="connsiteY34" fmla="*/ 777071 h 886329"/>
              <a:gd name="connsiteX35" fmla="*/ 4440295 w 12191627"/>
              <a:gd name="connsiteY35" fmla="*/ 760798 h 886329"/>
              <a:gd name="connsiteX36" fmla="*/ 4461099 w 12191627"/>
              <a:gd name="connsiteY36" fmla="*/ 760798 h 886329"/>
              <a:gd name="connsiteX37" fmla="*/ 4461099 w 12191627"/>
              <a:gd name="connsiteY37" fmla="*/ 825888 h 886329"/>
              <a:gd name="connsiteX38" fmla="*/ 4472987 w 12191627"/>
              <a:gd name="connsiteY38" fmla="*/ 828213 h 886329"/>
              <a:gd name="connsiteX39" fmla="*/ 4472987 w 12191627"/>
              <a:gd name="connsiteY39" fmla="*/ 818914 h 886329"/>
              <a:gd name="connsiteX40" fmla="*/ 4505680 w 12191627"/>
              <a:gd name="connsiteY40" fmla="*/ 818914 h 886329"/>
              <a:gd name="connsiteX41" fmla="*/ 4505680 w 12191627"/>
              <a:gd name="connsiteY41" fmla="*/ 721279 h 886329"/>
              <a:gd name="connsiteX42" fmla="*/ 4508651 w 12191627"/>
              <a:gd name="connsiteY42" fmla="*/ 718955 h 886329"/>
              <a:gd name="connsiteX43" fmla="*/ 4577007 w 12191627"/>
              <a:gd name="connsiteY43" fmla="*/ 718955 h 886329"/>
              <a:gd name="connsiteX44" fmla="*/ 4577007 w 12191627"/>
              <a:gd name="connsiteY44" fmla="*/ 707331 h 886329"/>
              <a:gd name="connsiteX45" fmla="*/ 4606728 w 12191627"/>
              <a:gd name="connsiteY45" fmla="*/ 707331 h 886329"/>
              <a:gd name="connsiteX46" fmla="*/ 4606728 w 12191627"/>
              <a:gd name="connsiteY46" fmla="*/ 698033 h 886329"/>
              <a:gd name="connsiteX47" fmla="*/ 4666168 w 12191627"/>
              <a:gd name="connsiteY47" fmla="*/ 698033 h 886329"/>
              <a:gd name="connsiteX48" fmla="*/ 4666168 w 12191627"/>
              <a:gd name="connsiteY48" fmla="*/ 718955 h 886329"/>
              <a:gd name="connsiteX49" fmla="*/ 4689944 w 12191627"/>
              <a:gd name="connsiteY49" fmla="*/ 728253 h 886329"/>
              <a:gd name="connsiteX50" fmla="*/ 4689944 w 12191627"/>
              <a:gd name="connsiteY50" fmla="*/ 758474 h 886329"/>
              <a:gd name="connsiteX51" fmla="*/ 4704804 w 12191627"/>
              <a:gd name="connsiteY51" fmla="*/ 763123 h 886329"/>
              <a:gd name="connsiteX52" fmla="*/ 4704804 w 12191627"/>
              <a:gd name="connsiteY52" fmla="*/ 753824 h 886329"/>
              <a:gd name="connsiteX53" fmla="*/ 4716692 w 12191627"/>
              <a:gd name="connsiteY53" fmla="*/ 753824 h 886329"/>
              <a:gd name="connsiteX54" fmla="*/ 4716692 w 12191627"/>
              <a:gd name="connsiteY54" fmla="*/ 746850 h 886329"/>
              <a:gd name="connsiteX55" fmla="*/ 4704804 w 12191627"/>
              <a:gd name="connsiteY55" fmla="*/ 746850 h 886329"/>
              <a:gd name="connsiteX56" fmla="*/ 4704804 w 12191627"/>
              <a:gd name="connsiteY56" fmla="*/ 737552 h 886329"/>
              <a:gd name="connsiteX57" fmla="*/ 4716692 w 12191627"/>
              <a:gd name="connsiteY57" fmla="*/ 737552 h 886329"/>
              <a:gd name="connsiteX58" fmla="*/ 4716692 w 12191627"/>
              <a:gd name="connsiteY58" fmla="*/ 728253 h 886329"/>
              <a:gd name="connsiteX59" fmla="*/ 4704804 w 12191627"/>
              <a:gd name="connsiteY59" fmla="*/ 728253 h 886329"/>
              <a:gd name="connsiteX60" fmla="*/ 4704804 w 12191627"/>
              <a:gd name="connsiteY60" fmla="*/ 718955 h 886329"/>
              <a:gd name="connsiteX61" fmla="*/ 4716692 w 12191627"/>
              <a:gd name="connsiteY61" fmla="*/ 718955 h 886329"/>
              <a:gd name="connsiteX62" fmla="*/ 4716692 w 12191627"/>
              <a:gd name="connsiteY62" fmla="*/ 711981 h 886329"/>
              <a:gd name="connsiteX63" fmla="*/ 4704804 w 12191627"/>
              <a:gd name="connsiteY63" fmla="*/ 711981 h 886329"/>
              <a:gd name="connsiteX64" fmla="*/ 4704804 w 12191627"/>
              <a:gd name="connsiteY64" fmla="*/ 702682 h 886329"/>
              <a:gd name="connsiteX65" fmla="*/ 4716692 w 12191627"/>
              <a:gd name="connsiteY65" fmla="*/ 702682 h 886329"/>
              <a:gd name="connsiteX66" fmla="*/ 4716692 w 12191627"/>
              <a:gd name="connsiteY66" fmla="*/ 693383 h 886329"/>
              <a:gd name="connsiteX67" fmla="*/ 4704804 w 12191627"/>
              <a:gd name="connsiteY67" fmla="*/ 693383 h 886329"/>
              <a:gd name="connsiteX68" fmla="*/ 4704804 w 12191627"/>
              <a:gd name="connsiteY68" fmla="*/ 686409 h 886329"/>
              <a:gd name="connsiteX69" fmla="*/ 4716692 w 12191627"/>
              <a:gd name="connsiteY69" fmla="*/ 686409 h 886329"/>
              <a:gd name="connsiteX70" fmla="*/ 4716692 w 12191627"/>
              <a:gd name="connsiteY70" fmla="*/ 677111 h 886329"/>
              <a:gd name="connsiteX71" fmla="*/ 4704804 w 12191627"/>
              <a:gd name="connsiteY71" fmla="*/ 677111 h 886329"/>
              <a:gd name="connsiteX72" fmla="*/ 4704804 w 12191627"/>
              <a:gd name="connsiteY72" fmla="*/ 667812 h 886329"/>
              <a:gd name="connsiteX73" fmla="*/ 4716692 w 12191627"/>
              <a:gd name="connsiteY73" fmla="*/ 667812 h 886329"/>
              <a:gd name="connsiteX74" fmla="*/ 4716692 w 12191627"/>
              <a:gd name="connsiteY74" fmla="*/ 658514 h 886329"/>
              <a:gd name="connsiteX75" fmla="*/ 4704804 w 12191627"/>
              <a:gd name="connsiteY75" fmla="*/ 658514 h 886329"/>
              <a:gd name="connsiteX76" fmla="*/ 4704804 w 12191627"/>
              <a:gd name="connsiteY76" fmla="*/ 651540 h 886329"/>
              <a:gd name="connsiteX77" fmla="*/ 4716692 w 12191627"/>
              <a:gd name="connsiteY77" fmla="*/ 651540 h 886329"/>
              <a:gd name="connsiteX78" fmla="*/ 4716692 w 12191627"/>
              <a:gd name="connsiteY78" fmla="*/ 642241 h 886329"/>
              <a:gd name="connsiteX79" fmla="*/ 4704804 w 12191627"/>
              <a:gd name="connsiteY79" fmla="*/ 642241 h 886329"/>
              <a:gd name="connsiteX80" fmla="*/ 4704804 w 12191627"/>
              <a:gd name="connsiteY80" fmla="*/ 632943 h 886329"/>
              <a:gd name="connsiteX81" fmla="*/ 4716692 w 12191627"/>
              <a:gd name="connsiteY81" fmla="*/ 632943 h 886329"/>
              <a:gd name="connsiteX82" fmla="*/ 4716692 w 12191627"/>
              <a:gd name="connsiteY82" fmla="*/ 625969 h 886329"/>
              <a:gd name="connsiteX83" fmla="*/ 4704804 w 12191627"/>
              <a:gd name="connsiteY83" fmla="*/ 625969 h 886329"/>
              <a:gd name="connsiteX84" fmla="*/ 4704804 w 12191627"/>
              <a:gd name="connsiteY84" fmla="*/ 616670 h 886329"/>
              <a:gd name="connsiteX85" fmla="*/ 4716692 w 12191627"/>
              <a:gd name="connsiteY85" fmla="*/ 616670 h 886329"/>
              <a:gd name="connsiteX86" fmla="*/ 4716692 w 12191627"/>
              <a:gd name="connsiteY86" fmla="*/ 607371 h 886329"/>
              <a:gd name="connsiteX87" fmla="*/ 4704804 w 12191627"/>
              <a:gd name="connsiteY87" fmla="*/ 607371 h 886329"/>
              <a:gd name="connsiteX88" fmla="*/ 4704804 w 12191627"/>
              <a:gd name="connsiteY88" fmla="*/ 598073 h 886329"/>
              <a:gd name="connsiteX89" fmla="*/ 4716692 w 12191627"/>
              <a:gd name="connsiteY89" fmla="*/ 598073 h 886329"/>
              <a:gd name="connsiteX90" fmla="*/ 4716692 w 12191627"/>
              <a:gd name="connsiteY90" fmla="*/ 591099 h 886329"/>
              <a:gd name="connsiteX91" fmla="*/ 4704804 w 12191627"/>
              <a:gd name="connsiteY91" fmla="*/ 591099 h 886329"/>
              <a:gd name="connsiteX92" fmla="*/ 4704804 w 12191627"/>
              <a:gd name="connsiteY92" fmla="*/ 581800 h 886329"/>
              <a:gd name="connsiteX93" fmla="*/ 4716692 w 12191627"/>
              <a:gd name="connsiteY93" fmla="*/ 581800 h 886329"/>
              <a:gd name="connsiteX94" fmla="*/ 4716692 w 12191627"/>
              <a:gd name="connsiteY94" fmla="*/ 572502 h 886329"/>
              <a:gd name="connsiteX95" fmla="*/ 4704804 w 12191627"/>
              <a:gd name="connsiteY95" fmla="*/ 572502 h 886329"/>
              <a:gd name="connsiteX96" fmla="*/ 4704804 w 12191627"/>
              <a:gd name="connsiteY96" fmla="*/ 563203 h 886329"/>
              <a:gd name="connsiteX97" fmla="*/ 4716692 w 12191627"/>
              <a:gd name="connsiteY97" fmla="*/ 563203 h 886329"/>
              <a:gd name="connsiteX98" fmla="*/ 4716692 w 12191627"/>
              <a:gd name="connsiteY98" fmla="*/ 556229 h 886329"/>
              <a:gd name="connsiteX99" fmla="*/ 4704804 w 12191627"/>
              <a:gd name="connsiteY99" fmla="*/ 556229 h 886329"/>
              <a:gd name="connsiteX100" fmla="*/ 4704804 w 12191627"/>
              <a:gd name="connsiteY100" fmla="*/ 546931 h 886329"/>
              <a:gd name="connsiteX101" fmla="*/ 4716692 w 12191627"/>
              <a:gd name="connsiteY101" fmla="*/ 546931 h 886329"/>
              <a:gd name="connsiteX102" fmla="*/ 4704804 w 12191627"/>
              <a:gd name="connsiteY102" fmla="*/ 532983 h 886329"/>
              <a:gd name="connsiteX103" fmla="*/ 4704804 w 12191627"/>
              <a:gd name="connsiteY103" fmla="*/ 495788 h 886329"/>
              <a:gd name="connsiteX104" fmla="*/ 4903929 w 12191627"/>
              <a:gd name="connsiteY104" fmla="*/ 495788 h 886329"/>
              <a:gd name="connsiteX105" fmla="*/ 4921761 w 12191627"/>
              <a:gd name="connsiteY105" fmla="*/ 516710 h 886329"/>
              <a:gd name="connsiteX106" fmla="*/ 4921761 w 12191627"/>
              <a:gd name="connsiteY106" fmla="*/ 563203 h 886329"/>
              <a:gd name="connsiteX107" fmla="*/ 4909873 w 12191627"/>
              <a:gd name="connsiteY107" fmla="*/ 563203 h 886329"/>
              <a:gd name="connsiteX108" fmla="*/ 4909873 w 12191627"/>
              <a:gd name="connsiteY108" fmla="*/ 572502 h 886329"/>
              <a:gd name="connsiteX109" fmla="*/ 4921761 w 12191627"/>
              <a:gd name="connsiteY109" fmla="*/ 572502 h 886329"/>
              <a:gd name="connsiteX110" fmla="*/ 4921761 w 12191627"/>
              <a:gd name="connsiteY110" fmla="*/ 581800 h 886329"/>
              <a:gd name="connsiteX111" fmla="*/ 4909873 w 12191627"/>
              <a:gd name="connsiteY111" fmla="*/ 581800 h 886329"/>
              <a:gd name="connsiteX112" fmla="*/ 4909873 w 12191627"/>
              <a:gd name="connsiteY112" fmla="*/ 591099 h 886329"/>
              <a:gd name="connsiteX113" fmla="*/ 4921761 w 12191627"/>
              <a:gd name="connsiteY113" fmla="*/ 591099 h 886329"/>
              <a:gd name="connsiteX114" fmla="*/ 4921761 w 12191627"/>
              <a:gd name="connsiteY114" fmla="*/ 598073 h 886329"/>
              <a:gd name="connsiteX115" fmla="*/ 4909873 w 12191627"/>
              <a:gd name="connsiteY115" fmla="*/ 598073 h 886329"/>
              <a:gd name="connsiteX116" fmla="*/ 4909873 w 12191627"/>
              <a:gd name="connsiteY116" fmla="*/ 607371 h 886329"/>
              <a:gd name="connsiteX117" fmla="*/ 4921761 w 12191627"/>
              <a:gd name="connsiteY117" fmla="*/ 607371 h 886329"/>
              <a:gd name="connsiteX118" fmla="*/ 4921761 w 12191627"/>
              <a:gd name="connsiteY118" fmla="*/ 616670 h 886329"/>
              <a:gd name="connsiteX119" fmla="*/ 4909873 w 12191627"/>
              <a:gd name="connsiteY119" fmla="*/ 616670 h 886329"/>
              <a:gd name="connsiteX120" fmla="*/ 4909873 w 12191627"/>
              <a:gd name="connsiteY120" fmla="*/ 625969 h 886329"/>
              <a:gd name="connsiteX121" fmla="*/ 4921761 w 12191627"/>
              <a:gd name="connsiteY121" fmla="*/ 625969 h 886329"/>
              <a:gd name="connsiteX122" fmla="*/ 4921761 w 12191627"/>
              <a:gd name="connsiteY122" fmla="*/ 632943 h 886329"/>
              <a:gd name="connsiteX123" fmla="*/ 4909873 w 12191627"/>
              <a:gd name="connsiteY123" fmla="*/ 632943 h 886329"/>
              <a:gd name="connsiteX124" fmla="*/ 4909873 w 12191627"/>
              <a:gd name="connsiteY124" fmla="*/ 642241 h 886329"/>
              <a:gd name="connsiteX125" fmla="*/ 4921761 w 12191627"/>
              <a:gd name="connsiteY125" fmla="*/ 642241 h 886329"/>
              <a:gd name="connsiteX126" fmla="*/ 4921761 w 12191627"/>
              <a:gd name="connsiteY126" fmla="*/ 651540 h 886329"/>
              <a:gd name="connsiteX127" fmla="*/ 4909873 w 12191627"/>
              <a:gd name="connsiteY127" fmla="*/ 651540 h 886329"/>
              <a:gd name="connsiteX128" fmla="*/ 4909873 w 12191627"/>
              <a:gd name="connsiteY128" fmla="*/ 658514 h 886329"/>
              <a:gd name="connsiteX129" fmla="*/ 4921761 w 12191627"/>
              <a:gd name="connsiteY129" fmla="*/ 658514 h 886329"/>
              <a:gd name="connsiteX130" fmla="*/ 4921761 w 12191627"/>
              <a:gd name="connsiteY130" fmla="*/ 667812 h 886329"/>
              <a:gd name="connsiteX131" fmla="*/ 4909873 w 12191627"/>
              <a:gd name="connsiteY131" fmla="*/ 667812 h 886329"/>
              <a:gd name="connsiteX132" fmla="*/ 4909873 w 12191627"/>
              <a:gd name="connsiteY132" fmla="*/ 677111 h 886329"/>
              <a:gd name="connsiteX133" fmla="*/ 4921761 w 12191627"/>
              <a:gd name="connsiteY133" fmla="*/ 677111 h 886329"/>
              <a:gd name="connsiteX134" fmla="*/ 4921761 w 12191627"/>
              <a:gd name="connsiteY134" fmla="*/ 686409 h 886329"/>
              <a:gd name="connsiteX135" fmla="*/ 4909873 w 12191627"/>
              <a:gd name="connsiteY135" fmla="*/ 686409 h 886329"/>
              <a:gd name="connsiteX136" fmla="*/ 4909873 w 12191627"/>
              <a:gd name="connsiteY136" fmla="*/ 693383 h 886329"/>
              <a:gd name="connsiteX137" fmla="*/ 4921761 w 12191627"/>
              <a:gd name="connsiteY137" fmla="*/ 693383 h 886329"/>
              <a:gd name="connsiteX138" fmla="*/ 4921761 w 12191627"/>
              <a:gd name="connsiteY138" fmla="*/ 702682 h 886329"/>
              <a:gd name="connsiteX139" fmla="*/ 4909873 w 12191627"/>
              <a:gd name="connsiteY139" fmla="*/ 702682 h 886329"/>
              <a:gd name="connsiteX140" fmla="*/ 4909873 w 12191627"/>
              <a:gd name="connsiteY140" fmla="*/ 711981 h 886329"/>
              <a:gd name="connsiteX141" fmla="*/ 4921761 w 12191627"/>
              <a:gd name="connsiteY141" fmla="*/ 711981 h 886329"/>
              <a:gd name="connsiteX142" fmla="*/ 4921761 w 12191627"/>
              <a:gd name="connsiteY142" fmla="*/ 718955 h 886329"/>
              <a:gd name="connsiteX143" fmla="*/ 4909873 w 12191627"/>
              <a:gd name="connsiteY143" fmla="*/ 718955 h 886329"/>
              <a:gd name="connsiteX144" fmla="*/ 4909873 w 12191627"/>
              <a:gd name="connsiteY144" fmla="*/ 728253 h 886329"/>
              <a:gd name="connsiteX145" fmla="*/ 4921761 w 12191627"/>
              <a:gd name="connsiteY145" fmla="*/ 728253 h 886329"/>
              <a:gd name="connsiteX146" fmla="*/ 4921761 w 12191627"/>
              <a:gd name="connsiteY146" fmla="*/ 737552 h 886329"/>
              <a:gd name="connsiteX147" fmla="*/ 4909873 w 12191627"/>
              <a:gd name="connsiteY147" fmla="*/ 737552 h 886329"/>
              <a:gd name="connsiteX148" fmla="*/ 4909873 w 12191627"/>
              <a:gd name="connsiteY148" fmla="*/ 746850 h 886329"/>
              <a:gd name="connsiteX149" fmla="*/ 4921761 w 12191627"/>
              <a:gd name="connsiteY149" fmla="*/ 746850 h 886329"/>
              <a:gd name="connsiteX150" fmla="*/ 4921761 w 12191627"/>
              <a:gd name="connsiteY150" fmla="*/ 753824 h 886329"/>
              <a:gd name="connsiteX151" fmla="*/ 4909873 w 12191627"/>
              <a:gd name="connsiteY151" fmla="*/ 753824 h 886329"/>
              <a:gd name="connsiteX152" fmla="*/ 4909873 w 12191627"/>
              <a:gd name="connsiteY152" fmla="*/ 763123 h 886329"/>
              <a:gd name="connsiteX153" fmla="*/ 4942565 w 12191627"/>
              <a:gd name="connsiteY153" fmla="*/ 784045 h 886329"/>
              <a:gd name="connsiteX154" fmla="*/ 4942565 w 12191627"/>
              <a:gd name="connsiteY154" fmla="*/ 788694 h 886329"/>
              <a:gd name="connsiteX155" fmla="*/ 4930677 w 12191627"/>
              <a:gd name="connsiteY155" fmla="*/ 788694 h 886329"/>
              <a:gd name="connsiteX156" fmla="*/ 4930677 w 12191627"/>
              <a:gd name="connsiteY156" fmla="*/ 814265 h 886329"/>
              <a:gd name="connsiteX157" fmla="*/ 4942565 w 12191627"/>
              <a:gd name="connsiteY157" fmla="*/ 814265 h 886329"/>
              <a:gd name="connsiteX158" fmla="*/ 4942565 w 12191627"/>
              <a:gd name="connsiteY158" fmla="*/ 802642 h 886329"/>
              <a:gd name="connsiteX159" fmla="*/ 4954454 w 12191627"/>
              <a:gd name="connsiteY159" fmla="*/ 797993 h 886329"/>
              <a:gd name="connsiteX160" fmla="*/ 4975258 w 12191627"/>
              <a:gd name="connsiteY160" fmla="*/ 797993 h 886329"/>
              <a:gd name="connsiteX161" fmla="*/ 4975258 w 12191627"/>
              <a:gd name="connsiteY161" fmla="*/ 807291 h 886329"/>
              <a:gd name="connsiteX162" fmla="*/ 4993090 w 12191627"/>
              <a:gd name="connsiteY162" fmla="*/ 807291 h 886329"/>
              <a:gd name="connsiteX163" fmla="*/ 4993090 w 12191627"/>
              <a:gd name="connsiteY163" fmla="*/ 811940 h 886329"/>
              <a:gd name="connsiteX164" fmla="*/ 5004978 w 12191627"/>
              <a:gd name="connsiteY164" fmla="*/ 811940 h 886329"/>
              <a:gd name="connsiteX165" fmla="*/ 5037670 w 12191627"/>
              <a:gd name="connsiteY165" fmla="*/ 844486 h 886329"/>
              <a:gd name="connsiteX166" fmla="*/ 5037670 w 12191627"/>
              <a:gd name="connsiteY166" fmla="*/ 879355 h 886329"/>
              <a:gd name="connsiteX167" fmla="*/ 5049558 w 12191627"/>
              <a:gd name="connsiteY167" fmla="*/ 879355 h 886329"/>
              <a:gd name="connsiteX168" fmla="*/ 5049558 w 12191627"/>
              <a:gd name="connsiteY168" fmla="*/ 863083 h 886329"/>
              <a:gd name="connsiteX169" fmla="*/ 5058474 w 12191627"/>
              <a:gd name="connsiteY169" fmla="*/ 863083 h 886329"/>
              <a:gd name="connsiteX170" fmla="*/ 5058474 w 12191627"/>
              <a:gd name="connsiteY170" fmla="*/ 872381 h 886329"/>
              <a:gd name="connsiteX171" fmla="*/ 5064418 w 12191627"/>
              <a:gd name="connsiteY171" fmla="*/ 872381 h 886329"/>
              <a:gd name="connsiteX172" fmla="*/ 5064418 w 12191627"/>
              <a:gd name="connsiteY172" fmla="*/ 874706 h 886329"/>
              <a:gd name="connsiteX173" fmla="*/ 5070363 w 12191627"/>
              <a:gd name="connsiteY173" fmla="*/ 874706 h 886329"/>
              <a:gd name="connsiteX174" fmla="*/ 5070363 w 12191627"/>
              <a:gd name="connsiteY174" fmla="*/ 823564 h 886329"/>
              <a:gd name="connsiteX175" fmla="*/ 5120886 w 12191627"/>
              <a:gd name="connsiteY175" fmla="*/ 823564 h 886329"/>
              <a:gd name="connsiteX176" fmla="*/ 5120886 w 12191627"/>
              <a:gd name="connsiteY176" fmla="*/ 749175 h 886329"/>
              <a:gd name="connsiteX177" fmla="*/ 5168439 w 12191627"/>
              <a:gd name="connsiteY177" fmla="*/ 749175 h 886329"/>
              <a:gd name="connsiteX178" fmla="*/ 5168439 w 12191627"/>
              <a:gd name="connsiteY178" fmla="*/ 742201 h 886329"/>
              <a:gd name="connsiteX179" fmla="*/ 5198159 w 12191627"/>
              <a:gd name="connsiteY179" fmla="*/ 742201 h 886329"/>
              <a:gd name="connsiteX180" fmla="*/ 5198159 w 12191627"/>
              <a:gd name="connsiteY180" fmla="*/ 702682 h 886329"/>
              <a:gd name="connsiteX181" fmla="*/ 5192215 w 12191627"/>
              <a:gd name="connsiteY181" fmla="*/ 702682 h 886329"/>
              <a:gd name="connsiteX182" fmla="*/ 5192215 w 12191627"/>
              <a:gd name="connsiteY182" fmla="*/ 688734 h 886329"/>
              <a:gd name="connsiteX183" fmla="*/ 5198159 w 12191627"/>
              <a:gd name="connsiteY183" fmla="*/ 691059 h 886329"/>
              <a:gd name="connsiteX184" fmla="*/ 5204103 w 12191627"/>
              <a:gd name="connsiteY184" fmla="*/ 667812 h 886329"/>
              <a:gd name="connsiteX185" fmla="*/ 5210047 w 12191627"/>
              <a:gd name="connsiteY185" fmla="*/ 691059 h 886329"/>
              <a:gd name="connsiteX186" fmla="*/ 5213019 w 12191627"/>
              <a:gd name="connsiteY186" fmla="*/ 688734 h 886329"/>
              <a:gd name="connsiteX187" fmla="*/ 5215991 w 12191627"/>
              <a:gd name="connsiteY187" fmla="*/ 681760 h 886329"/>
              <a:gd name="connsiteX188" fmla="*/ 5221935 w 12191627"/>
              <a:gd name="connsiteY188" fmla="*/ 672462 h 886329"/>
              <a:gd name="connsiteX189" fmla="*/ 5227880 w 12191627"/>
              <a:gd name="connsiteY189" fmla="*/ 663163 h 886329"/>
              <a:gd name="connsiteX190" fmla="*/ 5242740 w 12191627"/>
              <a:gd name="connsiteY190" fmla="*/ 656189 h 886329"/>
              <a:gd name="connsiteX191" fmla="*/ 5260571 w 12191627"/>
              <a:gd name="connsiteY191" fmla="*/ 646890 h 886329"/>
              <a:gd name="connsiteX192" fmla="*/ 5269487 w 12191627"/>
              <a:gd name="connsiteY192" fmla="*/ 637592 h 886329"/>
              <a:gd name="connsiteX193" fmla="*/ 5275431 w 12191627"/>
              <a:gd name="connsiteY193" fmla="*/ 621319 h 886329"/>
              <a:gd name="connsiteX194" fmla="*/ 5281376 w 12191627"/>
              <a:gd name="connsiteY194" fmla="*/ 637592 h 886329"/>
              <a:gd name="connsiteX195" fmla="*/ 5287319 w 12191627"/>
              <a:gd name="connsiteY195" fmla="*/ 644566 h 886329"/>
              <a:gd name="connsiteX196" fmla="*/ 5302179 w 12191627"/>
              <a:gd name="connsiteY196" fmla="*/ 653864 h 886329"/>
              <a:gd name="connsiteX197" fmla="*/ 5314067 w 12191627"/>
              <a:gd name="connsiteY197" fmla="*/ 663163 h 886329"/>
              <a:gd name="connsiteX198" fmla="*/ 5325956 w 12191627"/>
              <a:gd name="connsiteY198" fmla="*/ 672462 h 886329"/>
              <a:gd name="connsiteX199" fmla="*/ 5328928 w 12191627"/>
              <a:gd name="connsiteY199" fmla="*/ 681760 h 886329"/>
              <a:gd name="connsiteX200" fmla="*/ 5331900 w 12191627"/>
              <a:gd name="connsiteY200" fmla="*/ 691059 h 886329"/>
              <a:gd name="connsiteX201" fmla="*/ 5337844 w 12191627"/>
              <a:gd name="connsiteY201" fmla="*/ 691059 h 886329"/>
              <a:gd name="connsiteX202" fmla="*/ 5340816 w 12191627"/>
              <a:gd name="connsiteY202" fmla="*/ 667812 h 886329"/>
              <a:gd name="connsiteX203" fmla="*/ 5346760 w 12191627"/>
              <a:gd name="connsiteY203" fmla="*/ 691059 h 886329"/>
              <a:gd name="connsiteX204" fmla="*/ 5352704 w 12191627"/>
              <a:gd name="connsiteY204" fmla="*/ 691059 h 886329"/>
              <a:gd name="connsiteX205" fmla="*/ 5352704 w 12191627"/>
              <a:gd name="connsiteY205" fmla="*/ 705007 h 886329"/>
              <a:gd name="connsiteX206" fmla="*/ 5346760 w 12191627"/>
              <a:gd name="connsiteY206" fmla="*/ 705007 h 886329"/>
              <a:gd name="connsiteX207" fmla="*/ 5346760 w 12191627"/>
              <a:gd name="connsiteY207" fmla="*/ 737552 h 886329"/>
              <a:gd name="connsiteX208" fmla="*/ 5358648 w 12191627"/>
              <a:gd name="connsiteY208" fmla="*/ 737552 h 886329"/>
              <a:gd name="connsiteX209" fmla="*/ 5358648 w 12191627"/>
              <a:gd name="connsiteY209" fmla="*/ 742201 h 886329"/>
              <a:gd name="connsiteX210" fmla="*/ 5367564 w 12191627"/>
              <a:gd name="connsiteY210" fmla="*/ 742201 h 886329"/>
              <a:gd name="connsiteX211" fmla="*/ 5367564 w 12191627"/>
              <a:gd name="connsiteY211" fmla="*/ 732902 h 886329"/>
              <a:gd name="connsiteX212" fmla="*/ 5391340 w 12191627"/>
              <a:gd name="connsiteY212" fmla="*/ 732902 h 886329"/>
              <a:gd name="connsiteX213" fmla="*/ 5391340 w 12191627"/>
              <a:gd name="connsiteY213" fmla="*/ 716630 h 886329"/>
              <a:gd name="connsiteX214" fmla="*/ 5441864 w 12191627"/>
              <a:gd name="connsiteY214" fmla="*/ 716630 h 886329"/>
              <a:gd name="connsiteX215" fmla="*/ 5441864 w 12191627"/>
              <a:gd name="connsiteY215" fmla="*/ 728253 h 886329"/>
              <a:gd name="connsiteX216" fmla="*/ 5468612 w 12191627"/>
              <a:gd name="connsiteY216" fmla="*/ 728253 h 886329"/>
              <a:gd name="connsiteX217" fmla="*/ 5468612 w 12191627"/>
              <a:gd name="connsiteY217" fmla="*/ 746850 h 886329"/>
              <a:gd name="connsiteX218" fmla="*/ 5462668 w 12191627"/>
              <a:gd name="connsiteY218" fmla="*/ 746850 h 886329"/>
              <a:gd name="connsiteX219" fmla="*/ 5462668 w 12191627"/>
              <a:gd name="connsiteY219" fmla="*/ 753824 h 886329"/>
              <a:gd name="connsiteX220" fmla="*/ 5468612 w 12191627"/>
              <a:gd name="connsiteY220" fmla="*/ 753824 h 886329"/>
              <a:gd name="connsiteX221" fmla="*/ 5468612 w 12191627"/>
              <a:gd name="connsiteY221" fmla="*/ 767772 h 886329"/>
              <a:gd name="connsiteX222" fmla="*/ 5462668 w 12191627"/>
              <a:gd name="connsiteY222" fmla="*/ 772421 h 886329"/>
              <a:gd name="connsiteX223" fmla="*/ 5462668 w 12191627"/>
              <a:gd name="connsiteY223" fmla="*/ 828213 h 886329"/>
              <a:gd name="connsiteX224" fmla="*/ 5483472 w 12191627"/>
              <a:gd name="connsiteY224" fmla="*/ 828213 h 886329"/>
              <a:gd name="connsiteX225" fmla="*/ 5483472 w 12191627"/>
              <a:gd name="connsiteY225" fmla="*/ 832862 h 886329"/>
              <a:gd name="connsiteX226" fmla="*/ 5501305 w 12191627"/>
              <a:gd name="connsiteY226" fmla="*/ 832862 h 886329"/>
              <a:gd name="connsiteX227" fmla="*/ 5501305 w 12191627"/>
              <a:gd name="connsiteY227" fmla="*/ 849135 h 886329"/>
              <a:gd name="connsiteX228" fmla="*/ 5519137 w 12191627"/>
              <a:gd name="connsiteY228" fmla="*/ 849135 h 886329"/>
              <a:gd name="connsiteX229" fmla="*/ 5519137 w 12191627"/>
              <a:gd name="connsiteY229" fmla="*/ 832862 h 886329"/>
              <a:gd name="connsiteX230" fmla="*/ 5539941 w 12191627"/>
              <a:gd name="connsiteY230" fmla="*/ 823564 h 886329"/>
              <a:gd name="connsiteX231" fmla="*/ 5539941 w 12191627"/>
              <a:gd name="connsiteY231" fmla="*/ 802642 h 886329"/>
              <a:gd name="connsiteX232" fmla="*/ 5533997 w 12191627"/>
              <a:gd name="connsiteY232" fmla="*/ 802642 h 886329"/>
              <a:gd name="connsiteX233" fmla="*/ 5533997 w 12191627"/>
              <a:gd name="connsiteY233" fmla="*/ 779395 h 886329"/>
              <a:gd name="connsiteX234" fmla="*/ 5545885 w 12191627"/>
              <a:gd name="connsiteY234" fmla="*/ 779395 h 886329"/>
              <a:gd name="connsiteX235" fmla="*/ 5545885 w 12191627"/>
              <a:gd name="connsiteY235" fmla="*/ 777071 h 886329"/>
              <a:gd name="connsiteX236" fmla="*/ 5572634 w 12191627"/>
              <a:gd name="connsiteY236" fmla="*/ 777071 h 886329"/>
              <a:gd name="connsiteX237" fmla="*/ 5572634 w 12191627"/>
              <a:gd name="connsiteY237" fmla="*/ 767772 h 886329"/>
              <a:gd name="connsiteX238" fmla="*/ 5590465 w 12191627"/>
              <a:gd name="connsiteY238" fmla="*/ 767772 h 886329"/>
              <a:gd name="connsiteX239" fmla="*/ 5590465 w 12191627"/>
              <a:gd name="connsiteY239" fmla="*/ 651540 h 886329"/>
              <a:gd name="connsiteX240" fmla="*/ 5602353 w 12191627"/>
              <a:gd name="connsiteY240" fmla="*/ 651540 h 886329"/>
              <a:gd name="connsiteX241" fmla="*/ 5602353 w 12191627"/>
              <a:gd name="connsiteY241" fmla="*/ 632943 h 886329"/>
              <a:gd name="connsiteX242" fmla="*/ 5605325 w 12191627"/>
              <a:gd name="connsiteY242" fmla="*/ 632943 h 886329"/>
              <a:gd name="connsiteX243" fmla="*/ 5605325 w 12191627"/>
              <a:gd name="connsiteY243" fmla="*/ 586450 h 886329"/>
              <a:gd name="connsiteX244" fmla="*/ 5617213 w 12191627"/>
              <a:gd name="connsiteY244" fmla="*/ 586450 h 886329"/>
              <a:gd name="connsiteX245" fmla="*/ 5617213 w 12191627"/>
              <a:gd name="connsiteY245" fmla="*/ 595748 h 886329"/>
              <a:gd name="connsiteX246" fmla="*/ 5623157 w 12191627"/>
              <a:gd name="connsiteY246" fmla="*/ 595748 h 886329"/>
              <a:gd name="connsiteX247" fmla="*/ 5623157 w 12191627"/>
              <a:gd name="connsiteY247" fmla="*/ 577151 h 886329"/>
              <a:gd name="connsiteX248" fmla="*/ 5638017 w 12191627"/>
              <a:gd name="connsiteY248" fmla="*/ 572502 h 886329"/>
              <a:gd name="connsiteX249" fmla="*/ 5649906 w 12191627"/>
              <a:gd name="connsiteY249" fmla="*/ 577151 h 886329"/>
              <a:gd name="connsiteX250" fmla="*/ 5667737 w 12191627"/>
              <a:gd name="connsiteY250" fmla="*/ 577151 h 886329"/>
              <a:gd name="connsiteX251" fmla="*/ 5667737 w 12191627"/>
              <a:gd name="connsiteY251" fmla="*/ 546931 h 886329"/>
              <a:gd name="connsiteX252" fmla="*/ 5679626 w 12191627"/>
              <a:gd name="connsiteY252" fmla="*/ 546931 h 886329"/>
              <a:gd name="connsiteX253" fmla="*/ 5679626 w 12191627"/>
              <a:gd name="connsiteY253" fmla="*/ 551580 h 886329"/>
              <a:gd name="connsiteX254" fmla="*/ 5694486 w 12191627"/>
              <a:gd name="connsiteY254" fmla="*/ 551580 h 886329"/>
              <a:gd name="connsiteX255" fmla="*/ 5694486 w 12191627"/>
              <a:gd name="connsiteY255" fmla="*/ 546931 h 886329"/>
              <a:gd name="connsiteX256" fmla="*/ 5706374 w 12191627"/>
              <a:gd name="connsiteY256" fmla="*/ 546931 h 886329"/>
              <a:gd name="connsiteX257" fmla="*/ 5706374 w 12191627"/>
              <a:gd name="connsiteY257" fmla="*/ 581800 h 886329"/>
              <a:gd name="connsiteX258" fmla="*/ 5721234 w 12191627"/>
              <a:gd name="connsiteY258" fmla="*/ 591099 h 886329"/>
              <a:gd name="connsiteX259" fmla="*/ 5721234 w 12191627"/>
              <a:gd name="connsiteY259" fmla="*/ 595748 h 886329"/>
              <a:gd name="connsiteX260" fmla="*/ 5718262 w 12191627"/>
              <a:gd name="connsiteY260" fmla="*/ 595748 h 886329"/>
              <a:gd name="connsiteX261" fmla="*/ 5718262 w 12191627"/>
              <a:gd name="connsiteY261" fmla="*/ 598073 h 886329"/>
              <a:gd name="connsiteX262" fmla="*/ 5750954 w 12191627"/>
              <a:gd name="connsiteY262" fmla="*/ 598073 h 886329"/>
              <a:gd name="connsiteX263" fmla="*/ 5750954 w 12191627"/>
              <a:gd name="connsiteY263" fmla="*/ 586450 h 886329"/>
              <a:gd name="connsiteX264" fmla="*/ 5789590 w 12191627"/>
              <a:gd name="connsiteY264" fmla="*/ 577151 h 886329"/>
              <a:gd name="connsiteX265" fmla="*/ 5789590 w 12191627"/>
              <a:gd name="connsiteY265" fmla="*/ 567852 h 886329"/>
              <a:gd name="connsiteX266" fmla="*/ 5798506 w 12191627"/>
              <a:gd name="connsiteY266" fmla="*/ 567852 h 886329"/>
              <a:gd name="connsiteX267" fmla="*/ 5798506 w 12191627"/>
              <a:gd name="connsiteY267" fmla="*/ 560878 h 886329"/>
              <a:gd name="connsiteX268" fmla="*/ 5822283 w 12191627"/>
              <a:gd name="connsiteY268" fmla="*/ 560878 h 886329"/>
              <a:gd name="connsiteX269" fmla="*/ 5822283 w 12191627"/>
              <a:gd name="connsiteY269" fmla="*/ 567852 h 886329"/>
              <a:gd name="connsiteX270" fmla="*/ 5840114 w 12191627"/>
              <a:gd name="connsiteY270" fmla="*/ 567852 h 886329"/>
              <a:gd name="connsiteX271" fmla="*/ 5840114 w 12191627"/>
              <a:gd name="connsiteY271" fmla="*/ 581800 h 886329"/>
              <a:gd name="connsiteX272" fmla="*/ 5872807 w 12191627"/>
              <a:gd name="connsiteY272" fmla="*/ 581800 h 886329"/>
              <a:gd name="connsiteX273" fmla="*/ 5872807 w 12191627"/>
              <a:gd name="connsiteY273" fmla="*/ 572502 h 886329"/>
              <a:gd name="connsiteX274" fmla="*/ 5887667 w 12191627"/>
              <a:gd name="connsiteY274" fmla="*/ 572502 h 886329"/>
              <a:gd name="connsiteX275" fmla="*/ 5887667 w 12191627"/>
              <a:gd name="connsiteY275" fmla="*/ 563203 h 886329"/>
              <a:gd name="connsiteX276" fmla="*/ 5905499 w 12191627"/>
              <a:gd name="connsiteY276" fmla="*/ 563203 h 886329"/>
              <a:gd name="connsiteX277" fmla="*/ 5905499 w 12191627"/>
              <a:gd name="connsiteY277" fmla="*/ 572502 h 886329"/>
              <a:gd name="connsiteX278" fmla="*/ 5911443 w 12191627"/>
              <a:gd name="connsiteY278" fmla="*/ 572502 h 886329"/>
              <a:gd name="connsiteX279" fmla="*/ 5911443 w 12191627"/>
              <a:gd name="connsiteY279" fmla="*/ 516710 h 886329"/>
              <a:gd name="connsiteX280" fmla="*/ 6045184 w 12191627"/>
              <a:gd name="connsiteY280" fmla="*/ 516710 h 886329"/>
              <a:gd name="connsiteX281" fmla="*/ 6045184 w 12191627"/>
              <a:gd name="connsiteY281" fmla="*/ 591099 h 886329"/>
              <a:gd name="connsiteX282" fmla="*/ 6068960 w 12191627"/>
              <a:gd name="connsiteY282" fmla="*/ 591099 h 886329"/>
              <a:gd name="connsiteX283" fmla="*/ 6068960 w 12191627"/>
              <a:gd name="connsiteY283" fmla="*/ 507412 h 886329"/>
              <a:gd name="connsiteX284" fmla="*/ 6098680 w 12191627"/>
              <a:gd name="connsiteY284" fmla="*/ 495788 h 886329"/>
              <a:gd name="connsiteX285" fmla="*/ 6137316 w 12191627"/>
              <a:gd name="connsiteY285" fmla="*/ 495788 h 886329"/>
              <a:gd name="connsiteX286" fmla="*/ 6158120 w 12191627"/>
              <a:gd name="connsiteY286" fmla="*/ 481840 h 886329"/>
              <a:gd name="connsiteX287" fmla="*/ 6208644 w 12191627"/>
              <a:gd name="connsiteY287" fmla="*/ 481840 h 886329"/>
              <a:gd name="connsiteX288" fmla="*/ 6208644 w 12191627"/>
              <a:gd name="connsiteY288" fmla="*/ 495788 h 886329"/>
              <a:gd name="connsiteX289" fmla="*/ 6259169 w 12191627"/>
              <a:gd name="connsiteY289" fmla="*/ 495788 h 886329"/>
              <a:gd name="connsiteX290" fmla="*/ 6259169 w 12191627"/>
              <a:gd name="connsiteY290" fmla="*/ 586450 h 886329"/>
              <a:gd name="connsiteX291" fmla="*/ 6274029 w 12191627"/>
              <a:gd name="connsiteY291" fmla="*/ 586450 h 886329"/>
              <a:gd name="connsiteX292" fmla="*/ 6274029 w 12191627"/>
              <a:gd name="connsiteY292" fmla="*/ 718955 h 886329"/>
              <a:gd name="connsiteX293" fmla="*/ 6297805 w 12191627"/>
              <a:gd name="connsiteY293" fmla="*/ 718955 h 886329"/>
              <a:gd name="connsiteX294" fmla="*/ 6297805 w 12191627"/>
              <a:gd name="connsiteY294" fmla="*/ 632943 h 886329"/>
              <a:gd name="connsiteX295" fmla="*/ 6306721 w 12191627"/>
              <a:gd name="connsiteY295" fmla="*/ 628293 h 886329"/>
              <a:gd name="connsiteX296" fmla="*/ 6312665 w 12191627"/>
              <a:gd name="connsiteY296" fmla="*/ 628293 h 886329"/>
              <a:gd name="connsiteX297" fmla="*/ 6312665 w 12191627"/>
              <a:gd name="connsiteY297" fmla="*/ 637592 h 886329"/>
              <a:gd name="connsiteX298" fmla="*/ 6336441 w 12191627"/>
              <a:gd name="connsiteY298" fmla="*/ 628293 h 886329"/>
              <a:gd name="connsiteX299" fmla="*/ 6357245 w 12191627"/>
              <a:gd name="connsiteY299" fmla="*/ 628293 h 886329"/>
              <a:gd name="connsiteX300" fmla="*/ 6357245 w 12191627"/>
              <a:gd name="connsiteY300" fmla="*/ 786369 h 886329"/>
              <a:gd name="connsiteX301" fmla="*/ 6398853 w 12191627"/>
              <a:gd name="connsiteY301" fmla="*/ 791019 h 886329"/>
              <a:gd name="connsiteX302" fmla="*/ 6398853 w 12191627"/>
              <a:gd name="connsiteY302" fmla="*/ 784045 h 886329"/>
              <a:gd name="connsiteX303" fmla="*/ 6443434 w 12191627"/>
              <a:gd name="connsiteY303" fmla="*/ 784045 h 886329"/>
              <a:gd name="connsiteX304" fmla="*/ 6443434 w 12191627"/>
              <a:gd name="connsiteY304" fmla="*/ 753824 h 886329"/>
              <a:gd name="connsiteX305" fmla="*/ 6455322 w 12191627"/>
              <a:gd name="connsiteY305" fmla="*/ 753824 h 886329"/>
              <a:gd name="connsiteX306" fmla="*/ 6455322 w 12191627"/>
              <a:gd name="connsiteY306" fmla="*/ 714305 h 886329"/>
              <a:gd name="connsiteX307" fmla="*/ 6464238 w 12191627"/>
              <a:gd name="connsiteY307" fmla="*/ 714305 h 886329"/>
              <a:gd name="connsiteX308" fmla="*/ 6464238 w 12191627"/>
              <a:gd name="connsiteY308" fmla="*/ 674786 h 886329"/>
              <a:gd name="connsiteX309" fmla="*/ 6485042 w 12191627"/>
              <a:gd name="connsiteY309" fmla="*/ 674786 h 886329"/>
              <a:gd name="connsiteX310" fmla="*/ 6485042 w 12191627"/>
              <a:gd name="connsiteY310" fmla="*/ 677111 h 886329"/>
              <a:gd name="connsiteX311" fmla="*/ 6550426 w 12191627"/>
              <a:gd name="connsiteY311" fmla="*/ 653864 h 886329"/>
              <a:gd name="connsiteX312" fmla="*/ 6553398 w 12191627"/>
              <a:gd name="connsiteY312" fmla="*/ 632943 h 886329"/>
              <a:gd name="connsiteX313" fmla="*/ 6559342 w 12191627"/>
              <a:gd name="connsiteY313" fmla="*/ 653864 h 886329"/>
              <a:gd name="connsiteX314" fmla="*/ 6627699 w 12191627"/>
              <a:gd name="connsiteY314" fmla="*/ 681760 h 886329"/>
              <a:gd name="connsiteX315" fmla="*/ 6627699 w 12191627"/>
              <a:gd name="connsiteY315" fmla="*/ 677111 h 886329"/>
              <a:gd name="connsiteX316" fmla="*/ 6645531 w 12191627"/>
              <a:gd name="connsiteY316" fmla="*/ 677111 h 886329"/>
              <a:gd name="connsiteX317" fmla="*/ 6645531 w 12191627"/>
              <a:gd name="connsiteY317" fmla="*/ 714305 h 886329"/>
              <a:gd name="connsiteX318" fmla="*/ 6654447 w 12191627"/>
              <a:gd name="connsiteY318" fmla="*/ 714305 h 886329"/>
              <a:gd name="connsiteX319" fmla="*/ 6654447 w 12191627"/>
              <a:gd name="connsiteY319" fmla="*/ 758474 h 886329"/>
              <a:gd name="connsiteX320" fmla="*/ 6663363 w 12191627"/>
              <a:gd name="connsiteY320" fmla="*/ 758474 h 886329"/>
              <a:gd name="connsiteX321" fmla="*/ 6663363 w 12191627"/>
              <a:gd name="connsiteY321" fmla="*/ 779395 h 886329"/>
              <a:gd name="connsiteX322" fmla="*/ 6681195 w 12191627"/>
              <a:gd name="connsiteY322" fmla="*/ 779395 h 886329"/>
              <a:gd name="connsiteX323" fmla="*/ 6681195 w 12191627"/>
              <a:gd name="connsiteY323" fmla="*/ 811940 h 886329"/>
              <a:gd name="connsiteX324" fmla="*/ 6794132 w 12191627"/>
              <a:gd name="connsiteY324" fmla="*/ 804967 h 886329"/>
              <a:gd name="connsiteX325" fmla="*/ 6794132 w 12191627"/>
              <a:gd name="connsiteY325" fmla="*/ 772421 h 886329"/>
              <a:gd name="connsiteX326" fmla="*/ 6853572 w 12191627"/>
              <a:gd name="connsiteY326" fmla="*/ 772421 h 886329"/>
              <a:gd name="connsiteX327" fmla="*/ 6853572 w 12191627"/>
              <a:gd name="connsiteY327" fmla="*/ 753824 h 886329"/>
              <a:gd name="connsiteX328" fmla="*/ 6978397 w 12191627"/>
              <a:gd name="connsiteY328" fmla="*/ 753824 h 886329"/>
              <a:gd name="connsiteX329" fmla="*/ 6978397 w 12191627"/>
              <a:gd name="connsiteY329" fmla="*/ 765448 h 886329"/>
              <a:gd name="connsiteX330" fmla="*/ 7058641 w 12191627"/>
              <a:gd name="connsiteY330" fmla="*/ 765448 h 886329"/>
              <a:gd name="connsiteX331" fmla="*/ 7058641 w 12191627"/>
              <a:gd name="connsiteY331" fmla="*/ 772421 h 886329"/>
              <a:gd name="connsiteX332" fmla="*/ 7082417 w 12191627"/>
              <a:gd name="connsiteY332" fmla="*/ 772421 h 886329"/>
              <a:gd name="connsiteX333" fmla="*/ 7082417 w 12191627"/>
              <a:gd name="connsiteY333" fmla="*/ 779395 h 886329"/>
              <a:gd name="connsiteX334" fmla="*/ 7103221 w 12191627"/>
              <a:gd name="connsiteY334" fmla="*/ 779395 h 886329"/>
              <a:gd name="connsiteX335" fmla="*/ 7103221 w 12191627"/>
              <a:gd name="connsiteY335" fmla="*/ 674786 h 886329"/>
              <a:gd name="connsiteX336" fmla="*/ 7165634 w 12191627"/>
              <a:gd name="connsiteY336" fmla="*/ 660838 h 886329"/>
              <a:gd name="connsiteX337" fmla="*/ 7281542 w 12191627"/>
              <a:gd name="connsiteY337" fmla="*/ 660838 h 886329"/>
              <a:gd name="connsiteX338" fmla="*/ 7281542 w 12191627"/>
              <a:gd name="connsiteY338" fmla="*/ 493464 h 886329"/>
              <a:gd name="connsiteX339" fmla="*/ 7314234 w 12191627"/>
              <a:gd name="connsiteY339" fmla="*/ 481840 h 886329"/>
              <a:gd name="connsiteX340" fmla="*/ 7456891 w 12191627"/>
              <a:gd name="connsiteY340" fmla="*/ 463243 h 886329"/>
              <a:gd name="connsiteX341" fmla="*/ 7507416 w 12191627"/>
              <a:gd name="connsiteY341" fmla="*/ 474866 h 886329"/>
              <a:gd name="connsiteX342" fmla="*/ 7516332 w 12191627"/>
              <a:gd name="connsiteY342" fmla="*/ 481840 h 886329"/>
              <a:gd name="connsiteX343" fmla="*/ 7516332 w 12191627"/>
              <a:gd name="connsiteY343" fmla="*/ 793343 h 886329"/>
              <a:gd name="connsiteX344" fmla="*/ 7537136 w 12191627"/>
              <a:gd name="connsiteY344" fmla="*/ 793343 h 886329"/>
              <a:gd name="connsiteX345" fmla="*/ 7537136 w 12191627"/>
              <a:gd name="connsiteY345" fmla="*/ 667812 h 886329"/>
              <a:gd name="connsiteX346" fmla="*/ 7554968 w 12191627"/>
              <a:gd name="connsiteY346" fmla="*/ 667812 h 886329"/>
              <a:gd name="connsiteX347" fmla="*/ 7554968 w 12191627"/>
              <a:gd name="connsiteY347" fmla="*/ 656189 h 886329"/>
              <a:gd name="connsiteX348" fmla="*/ 7572800 w 12191627"/>
              <a:gd name="connsiteY348" fmla="*/ 649215 h 886329"/>
              <a:gd name="connsiteX349" fmla="*/ 7587660 w 12191627"/>
              <a:gd name="connsiteY349" fmla="*/ 649215 h 886329"/>
              <a:gd name="connsiteX350" fmla="*/ 7587660 w 12191627"/>
              <a:gd name="connsiteY350" fmla="*/ 637592 h 886329"/>
              <a:gd name="connsiteX351" fmla="*/ 7599548 w 12191627"/>
              <a:gd name="connsiteY351" fmla="*/ 630618 h 886329"/>
              <a:gd name="connsiteX352" fmla="*/ 7629268 w 12191627"/>
              <a:gd name="connsiteY352" fmla="*/ 630618 h 886329"/>
              <a:gd name="connsiteX353" fmla="*/ 7629268 w 12191627"/>
              <a:gd name="connsiteY353" fmla="*/ 667812 h 886329"/>
              <a:gd name="connsiteX354" fmla="*/ 7691681 w 12191627"/>
              <a:gd name="connsiteY354" fmla="*/ 667812 h 886329"/>
              <a:gd name="connsiteX355" fmla="*/ 7691681 w 12191627"/>
              <a:gd name="connsiteY355" fmla="*/ 797993 h 886329"/>
              <a:gd name="connsiteX356" fmla="*/ 7715457 w 12191627"/>
              <a:gd name="connsiteY356" fmla="*/ 797993 h 886329"/>
              <a:gd name="connsiteX357" fmla="*/ 7739233 w 12191627"/>
              <a:gd name="connsiteY357" fmla="*/ 791019 h 886329"/>
              <a:gd name="connsiteX358" fmla="*/ 7739233 w 12191627"/>
              <a:gd name="connsiteY358" fmla="*/ 781720 h 886329"/>
              <a:gd name="connsiteX359" fmla="*/ 7730317 w 12191627"/>
              <a:gd name="connsiteY359" fmla="*/ 779395 h 886329"/>
              <a:gd name="connsiteX360" fmla="*/ 7730317 w 12191627"/>
              <a:gd name="connsiteY360" fmla="*/ 772421 h 886329"/>
              <a:gd name="connsiteX361" fmla="*/ 7739233 w 12191627"/>
              <a:gd name="connsiteY361" fmla="*/ 767772 h 886329"/>
              <a:gd name="connsiteX362" fmla="*/ 7739233 w 12191627"/>
              <a:gd name="connsiteY362" fmla="*/ 716630 h 886329"/>
              <a:gd name="connsiteX363" fmla="*/ 7730317 w 12191627"/>
              <a:gd name="connsiteY363" fmla="*/ 714305 h 886329"/>
              <a:gd name="connsiteX364" fmla="*/ 7730317 w 12191627"/>
              <a:gd name="connsiteY364" fmla="*/ 707331 h 886329"/>
              <a:gd name="connsiteX365" fmla="*/ 7739233 w 12191627"/>
              <a:gd name="connsiteY365" fmla="*/ 702682 h 886329"/>
              <a:gd name="connsiteX366" fmla="*/ 7739233 w 12191627"/>
              <a:gd name="connsiteY366" fmla="*/ 698033 h 886329"/>
              <a:gd name="connsiteX367" fmla="*/ 7745177 w 12191627"/>
              <a:gd name="connsiteY367" fmla="*/ 698033 h 886329"/>
              <a:gd name="connsiteX368" fmla="*/ 7745177 w 12191627"/>
              <a:gd name="connsiteY368" fmla="*/ 688734 h 886329"/>
              <a:gd name="connsiteX369" fmla="*/ 7739233 w 12191627"/>
              <a:gd name="connsiteY369" fmla="*/ 688734 h 886329"/>
              <a:gd name="connsiteX370" fmla="*/ 7739233 w 12191627"/>
              <a:gd name="connsiteY370" fmla="*/ 681760 h 886329"/>
              <a:gd name="connsiteX371" fmla="*/ 7748149 w 12191627"/>
              <a:gd name="connsiteY371" fmla="*/ 677111 h 886329"/>
              <a:gd name="connsiteX372" fmla="*/ 7795701 w 12191627"/>
              <a:gd name="connsiteY372" fmla="*/ 612021 h 886329"/>
              <a:gd name="connsiteX373" fmla="*/ 7789757 w 12191627"/>
              <a:gd name="connsiteY373" fmla="*/ 609696 h 886329"/>
              <a:gd name="connsiteX374" fmla="*/ 7789757 w 12191627"/>
              <a:gd name="connsiteY374" fmla="*/ 602722 h 886329"/>
              <a:gd name="connsiteX375" fmla="*/ 7798673 w 12191627"/>
              <a:gd name="connsiteY375" fmla="*/ 600397 h 886329"/>
              <a:gd name="connsiteX376" fmla="*/ 7798673 w 12191627"/>
              <a:gd name="connsiteY376" fmla="*/ 591099 h 886329"/>
              <a:gd name="connsiteX377" fmla="*/ 7804617 w 12191627"/>
              <a:gd name="connsiteY377" fmla="*/ 591099 h 886329"/>
              <a:gd name="connsiteX378" fmla="*/ 7804617 w 12191627"/>
              <a:gd name="connsiteY378" fmla="*/ 570177 h 886329"/>
              <a:gd name="connsiteX379" fmla="*/ 7798673 w 12191627"/>
              <a:gd name="connsiteY379" fmla="*/ 570177 h 886329"/>
              <a:gd name="connsiteX380" fmla="*/ 7798673 w 12191627"/>
              <a:gd name="connsiteY380" fmla="*/ 565528 h 886329"/>
              <a:gd name="connsiteX381" fmla="*/ 7804617 w 12191627"/>
              <a:gd name="connsiteY381" fmla="*/ 563203 h 886329"/>
              <a:gd name="connsiteX382" fmla="*/ 7819477 w 12191627"/>
              <a:gd name="connsiteY382" fmla="*/ 546931 h 886329"/>
              <a:gd name="connsiteX383" fmla="*/ 7819477 w 12191627"/>
              <a:gd name="connsiteY383" fmla="*/ 544606 h 886329"/>
              <a:gd name="connsiteX384" fmla="*/ 7822449 w 12191627"/>
              <a:gd name="connsiteY384" fmla="*/ 544606 h 886329"/>
              <a:gd name="connsiteX385" fmla="*/ 7822449 w 12191627"/>
              <a:gd name="connsiteY385" fmla="*/ 537632 h 886329"/>
              <a:gd name="connsiteX386" fmla="*/ 7822449 w 12191627"/>
              <a:gd name="connsiteY386" fmla="*/ 512061 h 886329"/>
              <a:gd name="connsiteX387" fmla="*/ 7825421 w 12191627"/>
              <a:gd name="connsiteY387" fmla="*/ 505087 h 886329"/>
              <a:gd name="connsiteX388" fmla="*/ 7828393 w 12191627"/>
              <a:gd name="connsiteY388" fmla="*/ 512061 h 886329"/>
              <a:gd name="connsiteX389" fmla="*/ 7831365 w 12191627"/>
              <a:gd name="connsiteY389" fmla="*/ 537632 h 886329"/>
              <a:gd name="connsiteX390" fmla="*/ 7831365 w 12191627"/>
              <a:gd name="connsiteY390" fmla="*/ 544606 h 886329"/>
              <a:gd name="connsiteX391" fmla="*/ 7834337 w 12191627"/>
              <a:gd name="connsiteY391" fmla="*/ 544606 h 886329"/>
              <a:gd name="connsiteX392" fmla="*/ 7834337 w 12191627"/>
              <a:gd name="connsiteY392" fmla="*/ 546931 h 886329"/>
              <a:gd name="connsiteX393" fmla="*/ 7846225 w 12191627"/>
              <a:gd name="connsiteY393" fmla="*/ 563203 h 886329"/>
              <a:gd name="connsiteX394" fmla="*/ 7852169 w 12191627"/>
              <a:gd name="connsiteY394" fmla="*/ 565528 h 886329"/>
              <a:gd name="connsiteX395" fmla="*/ 7852169 w 12191627"/>
              <a:gd name="connsiteY395" fmla="*/ 570177 h 886329"/>
              <a:gd name="connsiteX396" fmla="*/ 7849197 w 12191627"/>
              <a:gd name="connsiteY396" fmla="*/ 570177 h 886329"/>
              <a:gd name="connsiteX397" fmla="*/ 7849197 w 12191627"/>
              <a:gd name="connsiteY397" fmla="*/ 591099 h 886329"/>
              <a:gd name="connsiteX398" fmla="*/ 7855141 w 12191627"/>
              <a:gd name="connsiteY398" fmla="*/ 591099 h 886329"/>
              <a:gd name="connsiteX399" fmla="*/ 7855141 w 12191627"/>
              <a:gd name="connsiteY399" fmla="*/ 600397 h 886329"/>
              <a:gd name="connsiteX400" fmla="*/ 7861086 w 12191627"/>
              <a:gd name="connsiteY400" fmla="*/ 602722 h 886329"/>
              <a:gd name="connsiteX401" fmla="*/ 7861086 w 12191627"/>
              <a:gd name="connsiteY401" fmla="*/ 609696 h 886329"/>
              <a:gd name="connsiteX402" fmla="*/ 7855141 w 12191627"/>
              <a:gd name="connsiteY402" fmla="*/ 612021 h 886329"/>
              <a:gd name="connsiteX403" fmla="*/ 7902694 w 12191627"/>
              <a:gd name="connsiteY403" fmla="*/ 677111 h 886329"/>
              <a:gd name="connsiteX404" fmla="*/ 7911610 w 12191627"/>
              <a:gd name="connsiteY404" fmla="*/ 681760 h 886329"/>
              <a:gd name="connsiteX405" fmla="*/ 7911610 w 12191627"/>
              <a:gd name="connsiteY405" fmla="*/ 688734 h 886329"/>
              <a:gd name="connsiteX406" fmla="*/ 7905666 w 12191627"/>
              <a:gd name="connsiteY406" fmla="*/ 688734 h 886329"/>
              <a:gd name="connsiteX407" fmla="*/ 7905666 w 12191627"/>
              <a:gd name="connsiteY407" fmla="*/ 698033 h 886329"/>
              <a:gd name="connsiteX408" fmla="*/ 7911610 w 12191627"/>
              <a:gd name="connsiteY408" fmla="*/ 698033 h 886329"/>
              <a:gd name="connsiteX409" fmla="*/ 7911610 w 12191627"/>
              <a:gd name="connsiteY409" fmla="*/ 702682 h 886329"/>
              <a:gd name="connsiteX410" fmla="*/ 7920526 w 12191627"/>
              <a:gd name="connsiteY410" fmla="*/ 707331 h 886329"/>
              <a:gd name="connsiteX411" fmla="*/ 7920526 w 12191627"/>
              <a:gd name="connsiteY411" fmla="*/ 714305 h 886329"/>
              <a:gd name="connsiteX412" fmla="*/ 7911610 w 12191627"/>
              <a:gd name="connsiteY412" fmla="*/ 716630 h 886329"/>
              <a:gd name="connsiteX413" fmla="*/ 7911610 w 12191627"/>
              <a:gd name="connsiteY413" fmla="*/ 767772 h 886329"/>
              <a:gd name="connsiteX414" fmla="*/ 7920526 w 12191627"/>
              <a:gd name="connsiteY414" fmla="*/ 772421 h 886329"/>
              <a:gd name="connsiteX415" fmla="*/ 7920526 w 12191627"/>
              <a:gd name="connsiteY415" fmla="*/ 779395 h 886329"/>
              <a:gd name="connsiteX416" fmla="*/ 7911610 w 12191627"/>
              <a:gd name="connsiteY416" fmla="*/ 781720 h 886329"/>
              <a:gd name="connsiteX417" fmla="*/ 7911610 w 12191627"/>
              <a:gd name="connsiteY417" fmla="*/ 788694 h 886329"/>
              <a:gd name="connsiteX418" fmla="*/ 7923498 w 12191627"/>
              <a:gd name="connsiteY418" fmla="*/ 788694 h 886329"/>
              <a:gd name="connsiteX419" fmla="*/ 7923498 w 12191627"/>
              <a:gd name="connsiteY419" fmla="*/ 797993 h 886329"/>
              <a:gd name="connsiteX420" fmla="*/ 7944302 w 12191627"/>
              <a:gd name="connsiteY420" fmla="*/ 797993 h 886329"/>
              <a:gd name="connsiteX421" fmla="*/ 7944302 w 12191627"/>
              <a:gd name="connsiteY421" fmla="*/ 642241 h 886329"/>
              <a:gd name="connsiteX422" fmla="*/ 8021574 w 12191627"/>
              <a:gd name="connsiteY422" fmla="*/ 630618 h 886329"/>
              <a:gd name="connsiteX423" fmla="*/ 8063183 w 12191627"/>
              <a:gd name="connsiteY423" fmla="*/ 630618 h 886329"/>
              <a:gd name="connsiteX424" fmla="*/ 8063183 w 12191627"/>
              <a:gd name="connsiteY424" fmla="*/ 537632 h 886329"/>
              <a:gd name="connsiteX425" fmla="*/ 8179091 w 12191627"/>
              <a:gd name="connsiteY425" fmla="*/ 537632 h 886329"/>
              <a:gd name="connsiteX426" fmla="*/ 8179091 w 12191627"/>
              <a:gd name="connsiteY426" fmla="*/ 777071 h 886329"/>
              <a:gd name="connsiteX427" fmla="*/ 8220700 w 12191627"/>
              <a:gd name="connsiteY427" fmla="*/ 777071 h 886329"/>
              <a:gd name="connsiteX428" fmla="*/ 8220700 w 12191627"/>
              <a:gd name="connsiteY428" fmla="*/ 656189 h 886329"/>
              <a:gd name="connsiteX429" fmla="*/ 8318776 w 12191627"/>
              <a:gd name="connsiteY429" fmla="*/ 656189 h 886329"/>
              <a:gd name="connsiteX430" fmla="*/ 8336608 w 12191627"/>
              <a:gd name="connsiteY430" fmla="*/ 677111 h 886329"/>
              <a:gd name="connsiteX431" fmla="*/ 8336608 w 12191627"/>
              <a:gd name="connsiteY431" fmla="*/ 730583 h 886329"/>
              <a:gd name="connsiteX432" fmla="*/ 8338211 w 12191627"/>
              <a:gd name="connsiteY432" fmla="*/ 730681 h 886329"/>
              <a:gd name="connsiteX433" fmla="*/ 8338211 w 12191627"/>
              <a:gd name="connsiteY433" fmla="*/ 607460 h 886329"/>
              <a:gd name="connsiteX434" fmla="*/ 8359829 w 12191627"/>
              <a:gd name="connsiteY434" fmla="*/ 607460 h 886329"/>
              <a:gd name="connsiteX435" fmla="*/ 8359829 w 12191627"/>
              <a:gd name="connsiteY435" fmla="*/ 471268 h 886329"/>
              <a:gd name="connsiteX436" fmla="*/ 8378745 w 12191627"/>
              <a:gd name="connsiteY436" fmla="*/ 471268 h 886329"/>
              <a:gd name="connsiteX437" fmla="*/ 8378745 w 12191627"/>
              <a:gd name="connsiteY437" fmla="*/ 356694 h 886329"/>
              <a:gd name="connsiteX438" fmla="*/ 8384149 w 12191627"/>
              <a:gd name="connsiteY438" fmla="*/ 354532 h 886329"/>
              <a:gd name="connsiteX439" fmla="*/ 8384149 w 12191627"/>
              <a:gd name="connsiteY439" fmla="*/ 328590 h 886329"/>
              <a:gd name="connsiteX440" fmla="*/ 8405767 w 12191627"/>
              <a:gd name="connsiteY440" fmla="*/ 328590 h 886329"/>
              <a:gd name="connsiteX441" fmla="*/ 8454408 w 12191627"/>
              <a:gd name="connsiteY441" fmla="*/ 246443 h 886329"/>
              <a:gd name="connsiteX442" fmla="*/ 8459812 w 12191627"/>
              <a:gd name="connsiteY442" fmla="*/ 0 h 886329"/>
              <a:gd name="connsiteX443" fmla="*/ 8462515 w 12191627"/>
              <a:gd name="connsiteY443" fmla="*/ 246443 h 886329"/>
              <a:gd name="connsiteX444" fmla="*/ 8513857 w 12191627"/>
              <a:gd name="connsiteY444" fmla="*/ 326429 h 886329"/>
              <a:gd name="connsiteX445" fmla="*/ 8535475 w 12191627"/>
              <a:gd name="connsiteY445" fmla="*/ 326429 h 886329"/>
              <a:gd name="connsiteX446" fmla="*/ 8535475 w 12191627"/>
              <a:gd name="connsiteY446" fmla="*/ 350208 h 886329"/>
              <a:gd name="connsiteX447" fmla="*/ 8540880 w 12191627"/>
              <a:gd name="connsiteY447" fmla="*/ 356694 h 886329"/>
              <a:gd name="connsiteX448" fmla="*/ 8540880 w 12191627"/>
              <a:gd name="connsiteY448" fmla="*/ 471268 h 886329"/>
              <a:gd name="connsiteX449" fmla="*/ 8565200 w 12191627"/>
              <a:gd name="connsiteY449" fmla="*/ 471268 h 886329"/>
              <a:gd name="connsiteX450" fmla="*/ 8565200 w 12191627"/>
              <a:gd name="connsiteY450" fmla="*/ 611783 h 886329"/>
              <a:gd name="connsiteX451" fmla="*/ 8581414 w 12191627"/>
              <a:gd name="connsiteY451" fmla="*/ 609622 h 886329"/>
              <a:gd name="connsiteX452" fmla="*/ 8578711 w 12191627"/>
              <a:gd name="connsiteY452" fmla="*/ 698255 h 886329"/>
              <a:gd name="connsiteX453" fmla="*/ 8594925 w 12191627"/>
              <a:gd name="connsiteY453" fmla="*/ 700416 h 886329"/>
              <a:gd name="connsiteX454" fmla="*/ 8597627 w 12191627"/>
              <a:gd name="connsiteY454" fmla="*/ 706902 h 886329"/>
              <a:gd name="connsiteX455" fmla="*/ 8605734 w 12191627"/>
              <a:gd name="connsiteY455" fmla="*/ 687446 h 886329"/>
              <a:gd name="connsiteX456" fmla="*/ 8624650 w 12191627"/>
              <a:gd name="connsiteY456" fmla="*/ 687446 h 886329"/>
              <a:gd name="connsiteX457" fmla="*/ 8624650 w 12191627"/>
              <a:gd name="connsiteY457" fmla="*/ 719872 h 886329"/>
              <a:gd name="connsiteX458" fmla="*/ 8635459 w 12191627"/>
              <a:gd name="connsiteY458" fmla="*/ 724196 h 886329"/>
              <a:gd name="connsiteX459" fmla="*/ 8635459 w 12191627"/>
              <a:gd name="connsiteY459" fmla="*/ 735005 h 886329"/>
              <a:gd name="connsiteX460" fmla="*/ 8694909 w 12191627"/>
              <a:gd name="connsiteY460" fmla="*/ 735005 h 886329"/>
              <a:gd name="connsiteX461" fmla="*/ 8694909 w 12191627"/>
              <a:gd name="connsiteY461" fmla="*/ 743652 h 886329"/>
              <a:gd name="connsiteX462" fmla="*/ 8716527 w 12191627"/>
              <a:gd name="connsiteY462" fmla="*/ 743652 h 886329"/>
              <a:gd name="connsiteX463" fmla="*/ 8716527 w 12191627"/>
              <a:gd name="connsiteY463" fmla="*/ 713387 h 886329"/>
              <a:gd name="connsiteX464" fmla="*/ 8775976 w 12191627"/>
              <a:gd name="connsiteY464" fmla="*/ 713387 h 886329"/>
              <a:gd name="connsiteX465" fmla="*/ 8775976 w 12191627"/>
              <a:gd name="connsiteY465" fmla="*/ 702578 h 886329"/>
              <a:gd name="connsiteX466" fmla="*/ 8786785 w 12191627"/>
              <a:gd name="connsiteY466" fmla="*/ 702578 h 886329"/>
              <a:gd name="connsiteX467" fmla="*/ 8786785 w 12191627"/>
              <a:gd name="connsiteY467" fmla="*/ 687446 h 886329"/>
              <a:gd name="connsiteX468" fmla="*/ 8794892 w 12191627"/>
              <a:gd name="connsiteY468" fmla="*/ 687446 h 886329"/>
              <a:gd name="connsiteX469" fmla="*/ 8794892 w 12191627"/>
              <a:gd name="connsiteY469" fmla="*/ 678799 h 886329"/>
              <a:gd name="connsiteX470" fmla="*/ 8816510 w 12191627"/>
              <a:gd name="connsiteY470" fmla="*/ 678799 h 886329"/>
              <a:gd name="connsiteX471" fmla="*/ 8816510 w 12191627"/>
              <a:gd name="connsiteY471" fmla="*/ 687446 h 886329"/>
              <a:gd name="connsiteX472" fmla="*/ 8846235 w 12191627"/>
              <a:gd name="connsiteY472" fmla="*/ 687446 h 886329"/>
              <a:gd name="connsiteX473" fmla="*/ 8846235 w 12191627"/>
              <a:gd name="connsiteY473" fmla="*/ 672313 h 886329"/>
              <a:gd name="connsiteX474" fmla="*/ 8865151 w 12191627"/>
              <a:gd name="connsiteY474" fmla="*/ 672313 h 886329"/>
              <a:gd name="connsiteX475" fmla="*/ 8865151 w 12191627"/>
              <a:gd name="connsiteY475" fmla="*/ 696093 h 886329"/>
              <a:gd name="connsiteX476" fmla="*/ 8875959 w 12191627"/>
              <a:gd name="connsiteY476" fmla="*/ 696093 h 886329"/>
              <a:gd name="connsiteX477" fmla="*/ 8875959 w 12191627"/>
              <a:gd name="connsiteY477" fmla="*/ 687446 h 886329"/>
              <a:gd name="connsiteX478" fmla="*/ 8894875 w 12191627"/>
              <a:gd name="connsiteY478" fmla="*/ 687446 h 886329"/>
              <a:gd name="connsiteX479" fmla="*/ 8894875 w 12191627"/>
              <a:gd name="connsiteY479" fmla="*/ 713387 h 886329"/>
              <a:gd name="connsiteX480" fmla="*/ 8916493 w 12191627"/>
              <a:gd name="connsiteY480" fmla="*/ 713387 h 886329"/>
              <a:gd name="connsiteX481" fmla="*/ 8916493 w 12191627"/>
              <a:gd name="connsiteY481" fmla="*/ 726358 h 886329"/>
              <a:gd name="connsiteX482" fmla="*/ 8924600 w 12191627"/>
              <a:gd name="connsiteY482" fmla="*/ 726358 h 886329"/>
              <a:gd name="connsiteX483" fmla="*/ 8924600 w 12191627"/>
              <a:gd name="connsiteY483" fmla="*/ 719872 h 886329"/>
              <a:gd name="connsiteX484" fmla="*/ 8965134 w 12191627"/>
              <a:gd name="connsiteY484" fmla="*/ 719872 h 886329"/>
              <a:gd name="connsiteX485" fmla="*/ 8965134 w 12191627"/>
              <a:gd name="connsiteY485" fmla="*/ 743652 h 886329"/>
              <a:gd name="connsiteX486" fmla="*/ 8975943 w 12191627"/>
              <a:gd name="connsiteY486" fmla="*/ 743652 h 886329"/>
              <a:gd name="connsiteX487" fmla="*/ 8975943 w 12191627"/>
              <a:gd name="connsiteY487" fmla="*/ 752299 h 886329"/>
              <a:gd name="connsiteX488" fmla="*/ 8984050 w 12191627"/>
              <a:gd name="connsiteY488" fmla="*/ 752299 h 886329"/>
              <a:gd name="connsiteX489" fmla="*/ 8984050 w 12191627"/>
              <a:gd name="connsiteY489" fmla="*/ 735005 h 886329"/>
              <a:gd name="connsiteX490" fmla="*/ 8994859 w 12191627"/>
              <a:gd name="connsiteY490" fmla="*/ 735005 h 886329"/>
              <a:gd name="connsiteX491" fmla="*/ 8994859 w 12191627"/>
              <a:gd name="connsiteY491" fmla="*/ 743652 h 886329"/>
              <a:gd name="connsiteX492" fmla="*/ 8997561 w 12191627"/>
              <a:gd name="connsiteY492" fmla="*/ 743652 h 886329"/>
              <a:gd name="connsiteX493" fmla="*/ 8997561 w 12191627"/>
              <a:gd name="connsiteY493" fmla="*/ 741490 h 886329"/>
              <a:gd name="connsiteX494" fmla="*/ 9002965 w 12191627"/>
              <a:gd name="connsiteY494" fmla="*/ 741490 h 886329"/>
              <a:gd name="connsiteX495" fmla="*/ 9002965 w 12191627"/>
              <a:gd name="connsiteY495" fmla="*/ 735005 h 886329"/>
              <a:gd name="connsiteX496" fmla="*/ 9054309 w 12191627"/>
              <a:gd name="connsiteY496" fmla="*/ 735005 h 886329"/>
              <a:gd name="connsiteX497" fmla="*/ 9054309 w 12191627"/>
              <a:gd name="connsiteY497" fmla="*/ 758784 h 886329"/>
              <a:gd name="connsiteX498" fmla="*/ 9075927 w 12191627"/>
              <a:gd name="connsiteY498" fmla="*/ 758784 h 886329"/>
              <a:gd name="connsiteX499" fmla="*/ 9075927 w 12191627"/>
              <a:gd name="connsiteY499" fmla="*/ 767431 h 886329"/>
              <a:gd name="connsiteX500" fmla="*/ 9094842 w 12191627"/>
              <a:gd name="connsiteY500" fmla="*/ 767431 h 886329"/>
              <a:gd name="connsiteX501" fmla="*/ 9094842 w 12191627"/>
              <a:gd name="connsiteY501" fmla="*/ 743652 h 886329"/>
              <a:gd name="connsiteX502" fmla="*/ 9105651 w 12191627"/>
              <a:gd name="connsiteY502" fmla="*/ 743652 h 886329"/>
              <a:gd name="connsiteX503" fmla="*/ 9105651 w 12191627"/>
              <a:gd name="connsiteY503" fmla="*/ 711225 h 886329"/>
              <a:gd name="connsiteX504" fmla="*/ 9116460 w 12191627"/>
              <a:gd name="connsiteY504" fmla="*/ 711225 h 886329"/>
              <a:gd name="connsiteX505" fmla="*/ 9116460 w 12191627"/>
              <a:gd name="connsiteY505" fmla="*/ 696093 h 886329"/>
              <a:gd name="connsiteX506" fmla="*/ 9113758 w 12191627"/>
              <a:gd name="connsiteY506" fmla="*/ 696093 h 886329"/>
              <a:gd name="connsiteX507" fmla="*/ 9121865 w 12191627"/>
              <a:gd name="connsiteY507" fmla="*/ 683122 h 886329"/>
              <a:gd name="connsiteX508" fmla="*/ 9132674 w 12191627"/>
              <a:gd name="connsiteY508" fmla="*/ 711225 h 886329"/>
              <a:gd name="connsiteX509" fmla="*/ 9140781 w 12191627"/>
              <a:gd name="connsiteY509" fmla="*/ 711225 h 886329"/>
              <a:gd name="connsiteX510" fmla="*/ 9140781 w 12191627"/>
              <a:gd name="connsiteY510" fmla="*/ 605298 h 886329"/>
              <a:gd name="connsiteX511" fmla="*/ 9156994 w 12191627"/>
              <a:gd name="connsiteY511" fmla="*/ 605298 h 886329"/>
              <a:gd name="connsiteX512" fmla="*/ 9156994 w 12191627"/>
              <a:gd name="connsiteY512" fmla="*/ 557739 h 886329"/>
              <a:gd name="connsiteX513" fmla="*/ 9192123 w 12191627"/>
              <a:gd name="connsiteY513" fmla="*/ 557739 h 886329"/>
              <a:gd name="connsiteX514" fmla="*/ 9192123 w 12191627"/>
              <a:gd name="connsiteY514" fmla="*/ 536121 h 886329"/>
              <a:gd name="connsiteX515" fmla="*/ 9238062 w 12191627"/>
              <a:gd name="connsiteY515" fmla="*/ 536121 h 886329"/>
              <a:gd name="connsiteX516" fmla="*/ 9238062 w 12191627"/>
              <a:gd name="connsiteY516" fmla="*/ 555577 h 886329"/>
              <a:gd name="connsiteX517" fmla="*/ 9262382 w 12191627"/>
              <a:gd name="connsiteY517" fmla="*/ 555577 h 886329"/>
              <a:gd name="connsiteX518" fmla="*/ 9262382 w 12191627"/>
              <a:gd name="connsiteY518" fmla="*/ 603136 h 886329"/>
              <a:gd name="connsiteX519" fmla="*/ 9273191 w 12191627"/>
              <a:gd name="connsiteY519" fmla="*/ 603136 h 886329"/>
              <a:gd name="connsiteX520" fmla="*/ 9273191 w 12191627"/>
              <a:gd name="connsiteY520" fmla="*/ 607460 h 886329"/>
              <a:gd name="connsiteX521" fmla="*/ 9292107 w 12191627"/>
              <a:gd name="connsiteY521" fmla="*/ 607460 h 886329"/>
              <a:gd name="connsiteX522" fmla="*/ 9292107 w 12191627"/>
              <a:gd name="connsiteY522" fmla="*/ 646372 h 886329"/>
              <a:gd name="connsiteX523" fmla="*/ 9302916 w 12191627"/>
              <a:gd name="connsiteY523" fmla="*/ 646372 h 886329"/>
              <a:gd name="connsiteX524" fmla="*/ 9302916 w 12191627"/>
              <a:gd name="connsiteY524" fmla="*/ 659343 h 886329"/>
              <a:gd name="connsiteX525" fmla="*/ 9324534 w 12191627"/>
              <a:gd name="connsiteY525" fmla="*/ 659343 h 886329"/>
              <a:gd name="connsiteX526" fmla="*/ 9324534 w 12191627"/>
              <a:gd name="connsiteY526" fmla="*/ 663666 h 886329"/>
              <a:gd name="connsiteX527" fmla="*/ 9332641 w 12191627"/>
              <a:gd name="connsiteY527" fmla="*/ 665828 h 886329"/>
              <a:gd name="connsiteX528" fmla="*/ 9332641 w 12191627"/>
              <a:gd name="connsiteY528" fmla="*/ 687446 h 886329"/>
              <a:gd name="connsiteX529" fmla="*/ 9356961 w 12191627"/>
              <a:gd name="connsiteY529" fmla="*/ 687446 h 886329"/>
              <a:gd name="connsiteX530" fmla="*/ 9356961 w 12191627"/>
              <a:gd name="connsiteY530" fmla="*/ 696093 h 886329"/>
              <a:gd name="connsiteX531" fmla="*/ 9370472 w 12191627"/>
              <a:gd name="connsiteY531" fmla="*/ 696093 h 886329"/>
              <a:gd name="connsiteX532" fmla="*/ 9370472 w 12191627"/>
              <a:gd name="connsiteY532" fmla="*/ 713387 h 886329"/>
              <a:gd name="connsiteX533" fmla="*/ 9375877 w 12191627"/>
              <a:gd name="connsiteY533" fmla="*/ 713387 h 886329"/>
              <a:gd name="connsiteX534" fmla="*/ 9375877 w 12191627"/>
              <a:gd name="connsiteY534" fmla="*/ 698255 h 886329"/>
              <a:gd name="connsiteX535" fmla="*/ 9386686 w 12191627"/>
              <a:gd name="connsiteY535" fmla="*/ 698255 h 886329"/>
              <a:gd name="connsiteX536" fmla="*/ 9386686 w 12191627"/>
              <a:gd name="connsiteY536" fmla="*/ 711225 h 886329"/>
              <a:gd name="connsiteX537" fmla="*/ 9394793 w 12191627"/>
              <a:gd name="connsiteY537" fmla="*/ 711225 h 886329"/>
              <a:gd name="connsiteX538" fmla="*/ 9394793 w 12191627"/>
              <a:gd name="connsiteY538" fmla="*/ 706902 h 886329"/>
              <a:gd name="connsiteX539" fmla="*/ 9459647 w 12191627"/>
              <a:gd name="connsiteY539" fmla="*/ 706902 h 886329"/>
              <a:gd name="connsiteX540" fmla="*/ 9459647 w 12191627"/>
              <a:gd name="connsiteY540" fmla="*/ 717711 h 886329"/>
              <a:gd name="connsiteX541" fmla="*/ 9467753 w 12191627"/>
              <a:gd name="connsiteY541" fmla="*/ 717711 h 886329"/>
              <a:gd name="connsiteX542" fmla="*/ 9467753 w 12191627"/>
              <a:gd name="connsiteY542" fmla="*/ 735005 h 886329"/>
              <a:gd name="connsiteX543" fmla="*/ 9489371 w 12191627"/>
              <a:gd name="connsiteY543" fmla="*/ 724196 h 886329"/>
              <a:gd name="connsiteX544" fmla="*/ 9497478 w 12191627"/>
              <a:gd name="connsiteY544" fmla="*/ 683122 h 886329"/>
              <a:gd name="connsiteX545" fmla="*/ 9505585 w 12191627"/>
              <a:gd name="connsiteY545" fmla="*/ 680960 h 886329"/>
              <a:gd name="connsiteX546" fmla="*/ 9508287 w 12191627"/>
              <a:gd name="connsiteY546" fmla="*/ 611783 h 886329"/>
              <a:gd name="connsiteX547" fmla="*/ 9510989 w 12191627"/>
              <a:gd name="connsiteY547" fmla="*/ 680960 h 886329"/>
              <a:gd name="connsiteX548" fmla="*/ 9519096 w 12191627"/>
              <a:gd name="connsiteY548" fmla="*/ 683122 h 886329"/>
              <a:gd name="connsiteX549" fmla="*/ 9519096 w 12191627"/>
              <a:gd name="connsiteY549" fmla="*/ 596651 h 886329"/>
              <a:gd name="connsiteX550" fmla="*/ 9524501 w 12191627"/>
              <a:gd name="connsiteY550" fmla="*/ 596651 h 886329"/>
              <a:gd name="connsiteX551" fmla="*/ 9524501 w 12191627"/>
              <a:gd name="connsiteY551" fmla="*/ 564224 h 886329"/>
              <a:gd name="connsiteX552" fmla="*/ 9575844 w 12191627"/>
              <a:gd name="connsiteY552" fmla="*/ 564224 h 886329"/>
              <a:gd name="connsiteX553" fmla="*/ 9575844 w 12191627"/>
              <a:gd name="connsiteY553" fmla="*/ 596651 h 886329"/>
              <a:gd name="connsiteX554" fmla="*/ 9583951 w 12191627"/>
              <a:gd name="connsiteY554" fmla="*/ 596651 h 886329"/>
              <a:gd name="connsiteX555" fmla="*/ 9583951 w 12191627"/>
              <a:gd name="connsiteY555" fmla="*/ 514503 h 886329"/>
              <a:gd name="connsiteX556" fmla="*/ 9602866 w 12191627"/>
              <a:gd name="connsiteY556" fmla="*/ 514503 h 886329"/>
              <a:gd name="connsiteX557" fmla="*/ 9602866 w 12191627"/>
              <a:gd name="connsiteY557" fmla="*/ 499371 h 886329"/>
              <a:gd name="connsiteX558" fmla="*/ 9632591 w 12191627"/>
              <a:gd name="connsiteY558" fmla="*/ 499371 h 886329"/>
              <a:gd name="connsiteX559" fmla="*/ 9632591 w 12191627"/>
              <a:gd name="connsiteY559" fmla="*/ 490724 h 886329"/>
              <a:gd name="connsiteX560" fmla="*/ 9651507 w 12191627"/>
              <a:gd name="connsiteY560" fmla="*/ 490724 h 886329"/>
              <a:gd name="connsiteX561" fmla="*/ 9651507 w 12191627"/>
              <a:gd name="connsiteY561" fmla="*/ 499371 h 886329"/>
              <a:gd name="connsiteX562" fmla="*/ 9659613 w 12191627"/>
              <a:gd name="connsiteY562" fmla="*/ 499371 h 886329"/>
              <a:gd name="connsiteX563" fmla="*/ 9659613 w 12191627"/>
              <a:gd name="connsiteY563" fmla="*/ 495047 h 886329"/>
              <a:gd name="connsiteX564" fmla="*/ 9673125 w 12191627"/>
              <a:gd name="connsiteY564" fmla="*/ 495047 h 886329"/>
              <a:gd name="connsiteX565" fmla="*/ 9673125 w 12191627"/>
              <a:gd name="connsiteY565" fmla="*/ 499371 h 886329"/>
              <a:gd name="connsiteX566" fmla="*/ 9678529 w 12191627"/>
              <a:gd name="connsiteY566" fmla="*/ 499371 h 886329"/>
              <a:gd name="connsiteX567" fmla="*/ 9678529 w 12191627"/>
              <a:gd name="connsiteY567" fmla="*/ 490724 h 886329"/>
              <a:gd name="connsiteX568" fmla="*/ 9702850 w 12191627"/>
              <a:gd name="connsiteY568" fmla="*/ 490724 h 886329"/>
              <a:gd name="connsiteX569" fmla="*/ 9702850 w 12191627"/>
              <a:gd name="connsiteY569" fmla="*/ 499371 h 886329"/>
              <a:gd name="connsiteX570" fmla="*/ 9743383 w 12191627"/>
              <a:gd name="connsiteY570" fmla="*/ 499371 h 886329"/>
              <a:gd name="connsiteX571" fmla="*/ 9743383 w 12191627"/>
              <a:gd name="connsiteY571" fmla="*/ 512342 h 886329"/>
              <a:gd name="connsiteX572" fmla="*/ 9778513 w 12191627"/>
              <a:gd name="connsiteY572" fmla="*/ 512342 h 886329"/>
              <a:gd name="connsiteX573" fmla="*/ 9778513 w 12191627"/>
              <a:gd name="connsiteY573" fmla="*/ 542607 h 886329"/>
              <a:gd name="connsiteX574" fmla="*/ 9786619 w 12191627"/>
              <a:gd name="connsiteY574" fmla="*/ 542607 h 886329"/>
              <a:gd name="connsiteX575" fmla="*/ 9786619 w 12191627"/>
              <a:gd name="connsiteY575" fmla="*/ 551254 h 886329"/>
              <a:gd name="connsiteX576" fmla="*/ 9792024 w 12191627"/>
              <a:gd name="connsiteY576" fmla="*/ 551254 h 886329"/>
              <a:gd name="connsiteX577" fmla="*/ 9792024 w 12191627"/>
              <a:gd name="connsiteY577" fmla="*/ 581519 h 886329"/>
              <a:gd name="connsiteX578" fmla="*/ 9800131 w 12191627"/>
              <a:gd name="connsiteY578" fmla="*/ 581519 h 886329"/>
              <a:gd name="connsiteX579" fmla="*/ 9800131 w 12191627"/>
              <a:gd name="connsiteY579" fmla="*/ 588004 h 886329"/>
              <a:gd name="connsiteX580" fmla="*/ 9810940 w 12191627"/>
              <a:gd name="connsiteY580" fmla="*/ 588004 h 886329"/>
              <a:gd name="connsiteX581" fmla="*/ 9810940 w 12191627"/>
              <a:gd name="connsiteY581" fmla="*/ 618269 h 886329"/>
              <a:gd name="connsiteX582" fmla="*/ 9832558 w 12191627"/>
              <a:gd name="connsiteY582" fmla="*/ 618269 h 886329"/>
              <a:gd name="connsiteX583" fmla="*/ 9832558 w 12191627"/>
              <a:gd name="connsiteY583" fmla="*/ 642048 h 886329"/>
              <a:gd name="connsiteX584" fmla="*/ 9835260 w 12191627"/>
              <a:gd name="connsiteY584" fmla="*/ 642048 h 886329"/>
              <a:gd name="connsiteX585" fmla="*/ 9835260 w 12191627"/>
              <a:gd name="connsiteY585" fmla="*/ 655019 h 886329"/>
              <a:gd name="connsiteX586" fmla="*/ 9843367 w 12191627"/>
              <a:gd name="connsiteY586" fmla="*/ 655019 h 886329"/>
              <a:gd name="connsiteX587" fmla="*/ 9843367 w 12191627"/>
              <a:gd name="connsiteY587" fmla="*/ 678799 h 886329"/>
              <a:gd name="connsiteX588" fmla="*/ 9856878 w 12191627"/>
              <a:gd name="connsiteY588" fmla="*/ 678799 h 886329"/>
              <a:gd name="connsiteX589" fmla="*/ 9856878 w 12191627"/>
              <a:gd name="connsiteY589" fmla="*/ 680960 h 886329"/>
              <a:gd name="connsiteX590" fmla="*/ 9859581 w 12191627"/>
              <a:gd name="connsiteY590" fmla="*/ 680960 h 886329"/>
              <a:gd name="connsiteX591" fmla="*/ 9859581 w 12191627"/>
              <a:gd name="connsiteY591" fmla="*/ 696093 h 886329"/>
              <a:gd name="connsiteX592" fmla="*/ 9875794 w 12191627"/>
              <a:gd name="connsiteY592" fmla="*/ 680960 h 886329"/>
              <a:gd name="connsiteX593" fmla="*/ 9913626 w 12191627"/>
              <a:gd name="connsiteY593" fmla="*/ 680960 h 886329"/>
              <a:gd name="connsiteX594" fmla="*/ 9913626 w 12191627"/>
              <a:gd name="connsiteY594" fmla="*/ 767431 h 886329"/>
              <a:gd name="connsiteX595" fmla="*/ 9921733 w 12191627"/>
              <a:gd name="connsiteY595" fmla="*/ 767431 h 886329"/>
              <a:gd name="connsiteX596" fmla="*/ 9929839 w 12191627"/>
              <a:gd name="connsiteY596" fmla="*/ 756623 h 886329"/>
              <a:gd name="connsiteX597" fmla="*/ 9929839 w 12191627"/>
              <a:gd name="connsiteY597" fmla="*/ 771755 h 886329"/>
              <a:gd name="connsiteX598" fmla="*/ 9935244 w 12191627"/>
              <a:gd name="connsiteY598" fmla="*/ 771755 h 886329"/>
              <a:gd name="connsiteX599" fmla="*/ 9935244 w 12191627"/>
              <a:gd name="connsiteY599" fmla="*/ 726358 h 886329"/>
              <a:gd name="connsiteX600" fmla="*/ 9943351 w 12191627"/>
              <a:gd name="connsiteY600" fmla="*/ 726358 h 886329"/>
              <a:gd name="connsiteX601" fmla="*/ 9943351 w 12191627"/>
              <a:gd name="connsiteY601" fmla="*/ 661504 h 886329"/>
              <a:gd name="connsiteX602" fmla="*/ 9954159 w 12191627"/>
              <a:gd name="connsiteY602" fmla="*/ 661504 h 886329"/>
              <a:gd name="connsiteX603" fmla="*/ 9970373 w 12191627"/>
              <a:gd name="connsiteY603" fmla="*/ 618269 h 886329"/>
              <a:gd name="connsiteX604" fmla="*/ 9983884 w 12191627"/>
              <a:gd name="connsiteY604" fmla="*/ 618269 h 886329"/>
              <a:gd name="connsiteX605" fmla="*/ 9997395 w 12191627"/>
              <a:gd name="connsiteY605" fmla="*/ 661504 h 886329"/>
              <a:gd name="connsiteX606" fmla="*/ 10008205 w 12191627"/>
              <a:gd name="connsiteY606" fmla="*/ 661504 h 886329"/>
              <a:gd name="connsiteX607" fmla="*/ 10008205 w 12191627"/>
              <a:gd name="connsiteY607" fmla="*/ 700416 h 886329"/>
              <a:gd name="connsiteX608" fmla="*/ 10027120 w 12191627"/>
              <a:gd name="connsiteY608" fmla="*/ 700416 h 886329"/>
              <a:gd name="connsiteX609" fmla="*/ 10027120 w 12191627"/>
              <a:gd name="connsiteY609" fmla="*/ 717711 h 886329"/>
              <a:gd name="connsiteX610" fmla="*/ 10032525 w 12191627"/>
              <a:gd name="connsiteY610" fmla="*/ 717711 h 886329"/>
              <a:gd name="connsiteX611" fmla="*/ 10032525 w 12191627"/>
              <a:gd name="connsiteY611" fmla="*/ 700416 h 886329"/>
              <a:gd name="connsiteX612" fmla="*/ 10048739 w 12191627"/>
              <a:gd name="connsiteY612" fmla="*/ 700416 h 886329"/>
              <a:gd name="connsiteX613" fmla="*/ 10048739 w 12191627"/>
              <a:gd name="connsiteY613" fmla="*/ 713387 h 886329"/>
              <a:gd name="connsiteX614" fmla="*/ 10089272 w 12191627"/>
              <a:gd name="connsiteY614" fmla="*/ 713387 h 886329"/>
              <a:gd name="connsiteX615" fmla="*/ 10089272 w 12191627"/>
              <a:gd name="connsiteY615" fmla="*/ 676637 h 886329"/>
              <a:gd name="connsiteX616" fmla="*/ 10102783 w 12191627"/>
              <a:gd name="connsiteY616" fmla="*/ 676637 h 886329"/>
              <a:gd name="connsiteX617" fmla="*/ 10102783 w 12191627"/>
              <a:gd name="connsiteY617" fmla="*/ 698255 h 886329"/>
              <a:gd name="connsiteX618" fmla="*/ 10105486 w 12191627"/>
              <a:gd name="connsiteY618" fmla="*/ 698255 h 886329"/>
              <a:gd name="connsiteX619" fmla="*/ 10105486 w 12191627"/>
              <a:gd name="connsiteY619" fmla="*/ 665828 h 886329"/>
              <a:gd name="connsiteX620" fmla="*/ 10135211 w 12191627"/>
              <a:gd name="connsiteY620" fmla="*/ 665828 h 886329"/>
              <a:gd name="connsiteX621" fmla="*/ 10135211 w 12191627"/>
              <a:gd name="connsiteY621" fmla="*/ 652857 h 886329"/>
              <a:gd name="connsiteX622" fmla="*/ 10143317 w 12191627"/>
              <a:gd name="connsiteY622" fmla="*/ 652857 h 886329"/>
              <a:gd name="connsiteX623" fmla="*/ 10143317 w 12191627"/>
              <a:gd name="connsiteY623" fmla="*/ 637725 h 886329"/>
              <a:gd name="connsiteX624" fmla="*/ 10148722 w 12191627"/>
              <a:gd name="connsiteY624" fmla="*/ 637725 h 886329"/>
              <a:gd name="connsiteX625" fmla="*/ 10148722 w 12191627"/>
              <a:gd name="connsiteY625" fmla="*/ 644210 h 886329"/>
              <a:gd name="connsiteX626" fmla="*/ 10173042 w 12191627"/>
              <a:gd name="connsiteY626" fmla="*/ 644210 h 886329"/>
              <a:gd name="connsiteX627" fmla="*/ 10173042 w 12191627"/>
              <a:gd name="connsiteY627" fmla="*/ 637725 h 886329"/>
              <a:gd name="connsiteX628" fmla="*/ 10181149 w 12191627"/>
              <a:gd name="connsiteY628" fmla="*/ 637725 h 886329"/>
              <a:gd name="connsiteX629" fmla="*/ 10181149 w 12191627"/>
              <a:gd name="connsiteY629" fmla="*/ 648534 h 886329"/>
              <a:gd name="connsiteX630" fmla="*/ 10232492 w 12191627"/>
              <a:gd name="connsiteY630" fmla="*/ 648534 h 886329"/>
              <a:gd name="connsiteX631" fmla="*/ 10232492 w 12191627"/>
              <a:gd name="connsiteY631" fmla="*/ 786887 h 886329"/>
              <a:gd name="connsiteX632" fmla="*/ 10248705 w 12191627"/>
              <a:gd name="connsiteY632" fmla="*/ 786887 h 886329"/>
              <a:gd name="connsiteX633" fmla="*/ 10248705 w 12191627"/>
              <a:gd name="connsiteY633" fmla="*/ 773917 h 886329"/>
              <a:gd name="connsiteX634" fmla="*/ 10254110 w 12191627"/>
              <a:gd name="connsiteY634" fmla="*/ 773917 h 886329"/>
              <a:gd name="connsiteX635" fmla="*/ 10254110 w 12191627"/>
              <a:gd name="connsiteY635" fmla="*/ 786887 h 886329"/>
              <a:gd name="connsiteX636" fmla="*/ 10294644 w 12191627"/>
              <a:gd name="connsiteY636" fmla="*/ 786887 h 886329"/>
              <a:gd name="connsiteX637" fmla="*/ 10294644 w 12191627"/>
              <a:gd name="connsiteY637" fmla="*/ 756623 h 886329"/>
              <a:gd name="connsiteX638" fmla="*/ 10310857 w 12191627"/>
              <a:gd name="connsiteY638" fmla="*/ 756623 h 886329"/>
              <a:gd name="connsiteX639" fmla="*/ 10313559 w 12191627"/>
              <a:gd name="connsiteY639" fmla="*/ 754461 h 886329"/>
              <a:gd name="connsiteX640" fmla="*/ 10327071 w 12191627"/>
              <a:gd name="connsiteY640" fmla="*/ 754461 h 886329"/>
              <a:gd name="connsiteX641" fmla="*/ 10332475 w 12191627"/>
              <a:gd name="connsiteY641" fmla="*/ 756623 h 886329"/>
              <a:gd name="connsiteX642" fmla="*/ 10345987 w 12191627"/>
              <a:gd name="connsiteY642" fmla="*/ 756623 h 886329"/>
              <a:gd name="connsiteX643" fmla="*/ 10345987 w 12191627"/>
              <a:gd name="connsiteY643" fmla="*/ 786887 h 886329"/>
              <a:gd name="connsiteX644" fmla="*/ 10356795 w 12191627"/>
              <a:gd name="connsiteY644" fmla="*/ 786887 h 886329"/>
              <a:gd name="connsiteX645" fmla="*/ 10356795 w 12191627"/>
              <a:gd name="connsiteY645" fmla="*/ 804182 h 886329"/>
              <a:gd name="connsiteX646" fmla="*/ 10386520 w 12191627"/>
              <a:gd name="connsiteY646" fmla="*/ 806343 h 886329"/>
              <a:gd name="connsiteX647" fmla="*/ 10386520 w 12191627"/>
              <a:gd name="connsiteY647" fmla="*/ 789049 h 886329"/>
              <a:gd name="connsiteX648" fmla="*/ 10489206 w 12191627"/>
              <a:gd name="connsiteY648" fmla="*/ 789049 h 886329"/>
              <a:gd name="connsiteX649" fmla="*/ 10489206 w 12191627"/>
              <a:gd name="connsiteY649" fmla="*/ 806343 h 886329"/>
              <a:gd name="connsiteX650" fmla="*/ 10502717 w 12191627"/>
              <a:gd name="connsiteY650" fmla="*/ 806343 h 886329"/>
              <a:gd name="connsiteX651" fmla="*/ 10502717 w 12191627"/>
              <a:gd name="connsiteY651" fmla="*/ 810667 h 886329"/>
              <a:gd name="connsiteX652" fmla="*/ 10494611 w 12191627"/>
              <a:gd name="connsiteY652" fmla="*/ 810667 h 886329"/>
              <a:gd name="connsiteX653" fmla="*/ 10494611 w 12191627"/>
              <a:gd name="connsiteY653" fmla="*/ 845255 h 886329"/>
              <a:gd name="connsiteX654" fmla="*/ 10524335 w 12191627"/>
              <a:gd name="connsiteY654" fmla="*/ 845255 h 886329"/>
              <a:gd name="connsiteX655" fmla="*/ 10524335 w 12191627"/>
              <a:gd name="connsiteY655" fmla="*/ 832285 h 886329"/>
              <a:gd name="connsiteX656" fmla="*/ 10524335 w 12191627"/>
              <a:gd name="connsiteY656" fmla="*/ 825799 h 886329"/>
              <a:gd name="connsiteX657" fmla="*/ 10529740 w 12191627"/>
              <a:gd name="connsiteY657" fmla="*/ 823638 h 886329"/>
              <a:gd name="connsiteX658" fmla="*/ 10529740 w 12191627"/>
              <a:gd name="connsiteY658" fmla="*/ 814991 h 886329"/>
              <a:gd name="connsiteX659" fmla="*/ 10543251 w 12191627"/>
              <a:gd name="connsiteY659" fmla="*/ 814991 h 886329"/>
              <a:gd name="connsiteX660" fmla="*/ 10543251 w 12191627"/>
              <a:gd name="connsiteY660" fmla="*/ 819314 h 886329"/>
              <a:gd name="connsiteX661" fmla="*/ 10554060 w 12191627"/>
              <a:gd name="connsiteY661" fmla="*/ 819314 h 886329"/>
              <a:gd name="connsiteX662" fmla="*/ 10554060 w 12191627"/>
              <a:gd name="connsiteY662" fmla="*/ 814991 h 886329"/>
              <a:gd name="connsiteX663" fmla="*/ 10564869 w 12191627"/>
              <a:gd name="connsiteY663" fmla="*/ 814991 h 886329"/>
              <a:gd name="connsiteX664" fmla="*/ 10567571 w 12191627"/>
              <a:gd name="connsiteY664" fmla="*/ 782564 h 886329"/>
              <a:gd name="connsiteX665" fmla="*/ 10575678 w 12191627"/>
              <a:gd name="connsiteY665" fmla="*/ 782564 h 886329"/>
              <a:gd name="connsiteX666" fmla="*/ 10578381 w 12191627"/>
              <a:gd name="connsiteY666" fmla="*/ 819314 h 886329"/>
              <a:gd name="connsiteX667" fmla="*/ 10589189 w 12191627"/>
              <a:gd name="connsiteY667" fmla="*/ 819314 h 886329"/>
              <a:gd name="connsiteX668" fmla="*/ 10591892 w 12191627"/>
              <a:gd name="connsiteY668" fmla="*/ 782564 h 886329"/>
              <a:gd name="connsiteX669" fmla="*/ 10599999 w 12191627"/>
              <a:gd name="connsiteY669" fmla="*/ 782564 h 886329"/>
              <a:gd name="connsiteX670" fmla="*/ 10602701 w 12191627"/>
              <a:gd name="connsiteY670" fmla="*/ 819314 h 886329"/>
              <a:gd name="connsiteX671" fmla="*/ 10629723 w 12191627"/>
              <a:gd name="connsiteY671" fmla="*/ 825799 h 886329"/>
              <a:gd name="connsiteX672" fmla="*/ 10629723 w 12191627"/>
              <a:gd name="connsiteY672" fmla="*/ 843094 h 886329"/>
              <a:gd name="connsiteX673" fmla="*/ 10656746 w 12191627"/>
              <a:gd name="connsiteY673" fmla="*/ 843094 h 886329"/>
              <a:gd name="connsiteX674" fmla="*/ 10656746 w 12191627"/>
              <a:gd name="connsiteY674" fmla="*/ 834447 h 886329"/>
              <a:gd name="connsiteX675" fmla="*/ 10667555 w 12191627"/>
              <a:gd name="connsiteY675" fmla="*/ 834447 h 886329"/>
              <a:gd name="connsiteX676" fmla="*/ 10667555 w 12191627"/>
              <a:gd name="connsiteY676" fmla="*/ 843094 h 886329"/>
              <a:gd name="connsiteX677" fmla="*/ 10672959 w 12191627"/>
              <a:gd name="connsiteY677" fmla="*/ 843094 h 886329"/>
              <a:gd name="connsiteX678" fmla="*/ 10672959 w 12191627"/>
              <a:gd name="connsiteY678" fmla="*/ 808505 h 886329"/>
              <a:gd name="connsiteX679" fmla="*/ 10689173 w 12191627"/>
              <a:gd name="connsiteY679" fmla="*/ 808505 h 886329"/>
              <a:gd name="connsiteX680" fmla="*/ 10689173 w 12191627"/>
              <a:gd name="connsiteY680" fmla="*/ 814991 h 886329"/>
              <a:gd name="connsiteX681" fmla="*/ 10713493 w 12191627"/>
              <a:gd name="connsiteY681" fmla="*/ 814991 h 886329"/>
              <a:gd name="connsiteX682" fmla="*/ 10713493 w 12191627"/>
              <a:gd name="connsiteY682" fmla="*/ 810667 h 886329"/>
              <a:gd name="connsiteX683" fmla="*/ 10721600 w 12191627"/>
              <a:gd name="connsiteY683" fmla="*/ 810667 h 886329"/>
              <a:gd name="connsiteX684" fmla="*/ 10721600 w 12191627"/>
              <a:gd name="connsiteY684" fmla="*/ 814991 h 886329"/>
              <a:gd name="connsiteX685" fmla="*/ 10729707 w 12191627"/>
              <a:gd name="connsiteY685" fmla="*/ 814991 h 886329"/>
              <a:gd name="connsiteX686" fmla="*/ 10729707 w 12191627"/>
              <a:gd name="connsiteY686" fmla="*/ 806343 h 886329"/>
              <a:gd name="connsiteX687" fmla="*/ 10740516 w 12191627"/>
              <a:gd name="connsiteY687" fmla="*/ 806343 h 886329"/>
              <a:gd name="connsiteX688" fmla="*/ 10740516 w 12191627"/>
              <a:gd name="connsiteY688" fmla="*/ 799858 h 886329"/>
              <a:gd name="connsiteX689" fmla="*/ 10751325 w 12191627"/>
              <a:gd name="connsiteY689" fmla="*/ 799858 h 886329"/>
              <a:gd name="connsiteX690" fmla="*/ 10751325 w 12191627"/>
              <a:gd name="connsiteY690" fmla="*/ 806343 h 886329"/>
              <a:gd name="connsiteX691" fmla="*/ 10897247 w 12191627"/>
              <a:gd name="connsiteY691" fmla="*/ 806343 h 886329"/>
              <a:gd name="connsiteX692" fmla="*/ 10897247 w 12191627"/>
              <a:gd name="connsiteY692" fmla="*/ 810667 h 886329"/>
              <a:gd name="connsiteX693" fmla="*/ 10913460 w 12191627"/>
              <a:gd name="connsiteY693" fmla="*/ 810667 h 886329"/>
              <a:gd name="connsiteX694" fmla="*/ 10913460 w 12191627"/>
              <a:gd name="connsiteY694" fmla="*/ 806343 h 886329"/>
              <a:gd name="connsiteX695" fmla="*/ 10935078 w 12191627"/>
              <a:gd name="connsiteY695" fmla="*/ 806343 h 886329"/>
              <a:gd name="connsiteX696" fmla="*/ 10935078 w 12191627"/>
              <a:gd name="connsiteY696" fmla="*/ 812829 h 886329"/>
              <a:gd name="connsiteX697" fmla="*/ 10953994 w 12191627"/>
              <a:gd name="connsiteY697" fmla="*/ 812829 h 886329"/>
              <a:gd name="connsiteX698" fmla="*/ 10953994 w 12191627"/>
              <a:gd name="connsiteY698" fmla="*/ 836608 h 886329"/>
              <a:gd name="connsiteX699" fmla="*/ 10986421 w 12191627"/>
              <a:gd name="connsiteY699" fmla="*/ 838770 h 886329"/>
              <a:gd name="connsiteX700" fmla="*/ 10986421 w 12191627"/>
              <a:gd name="connsiteY700" fmla="*/ 817152 h 886329"/>
              <a:gd name="connsiteX701" fmla="*/ 10989123 w 12191627"/>
              <a:gd name="connsiteY701" fmla="*/ 817152 h 886329"/>
              <a:gd name="connsiteX702" fmla="*/ 10989123 w 12191627"/>
              <a:gd name="connsiteY702" fmla="*/ 838770 h 886329"/>
              <a:gd name="connsiteX703" fmla="*/ 10997230 w 12191627"/>
              <a:gd name="connsiteY703" fmla="*/ 838770 h 886329"/>
              <a:gd name="connsiteX704" fmla="*/ 10997230 w 12191627"/>
              <a:gd name="connsiteY704" fmla="*/ 797696 h 886329"/>
              <a:gd name="connsiteX705" fmla="*/ 11005337 w 12191627"/>
              <a:gd name="connsiteY705" fmla="*/ 797696 h 886329"/>
              <a:gd name="connsiteX706" fmla="*/ 11005337 w 12191627"/>
              <a:gd name="connsiteY706" fmla="*/ 840932 h 886329"/>
              <a:gd name="connsiteX707" fmla="*/ 11013444 w 12191627"/>
              <a:gd name="connsiteY707" fmla="*/ 840932 h 886329"/>
              <a:gd name="connsiteX708" fmla="*/ 11013444 w 12191627"/>
              <a:gd name="connsiteY708" fmla="*/ 810667 h 886329"/>
              <a:gd name="connsiteX709" fmla="*/ 11064787 w 12191627"/>
              <a:gd name="connsiteY709" fmla="*/ 810667 h 886329"/>
              <a:gd name="connsiteX710" fmla="*/ 11064787 w 12191627"/>
              <a:gd name="connsiteY710" fmla="*/ 836608 h 886329"/>
              <a:gd name="connsiteX711" fmla="*/ 11078298 w 12191627"/>
              <a:gd name="connsiteY711" fmla="*/ 836608 h 886329"/>
              <a:gd name="connsiteX712" fmla="*/ 11099916 w 12191627"/>
              <a:gd name="connsiteY712" fmla="*/ 404253 h 886329"/>
              <a:gd name="connsiteX713" fmla="*/ 11083702 w 12191627"/>
              <a:gd name="connsiteY713" fmla="*/ 382635 h 886329"/>
              <a:gd name="connsiteX714" fmla="*/ 11075595 w 12191627"/>
              <a:gd name="connsiteY714" fmla="*/ 378311 h 886329"/>
              <a:gd name="connsiteX715" fmla="*/ 11086405 w 12191627"/>
              <a:gd name="connsiteY715" fmla="*/ 354532 h 886329"/>
              <a:gd name="connsiteX716" fmla="*/ 11086405 w 12191627"/>
              <a:gd name="connsiteY716" fmla="*/ 337238 h 886329"/>
              <a:gd name="connsiteX717" fmla="*/ 11105320 w 12191627"/>
              <a:gd name="connsiteY717" fmla="*/ 337238 h 886329"/>
              <a:gd name="connsiteX718" fmla="*/ 11105320 w 12191627"/>
              <a:gd name="connsiteY718" fmla="*/ 315620 h 886329"/>
              <a:gd name="connsiteX719" fmla="*/ 11108023 w 12191627"/>
              <a:gd name="connsiteY719" fmla="*/ 311296 h 886329"/>
              <a:gd name="connsiteX720" fmla="*/ 11108023 w 12191627"/>
              <a:gd name="connsiteY720" fmla="*/ 233472 h 886329"/>
              <a:gd name="connsiteX721" fmla="*/ 11105320 w 12191627"/>
              <a:gd name="connsiteY721" fmla="*/ 226987 h 886329"/>
              <a:gd name="connsiteX722" fmla="*/ 11113427 w 12191627"/>
              <a:gd name="connsiteY722" fmla="*/ 220502 h 886329"/>
              <a:gd name="connsiteX723" fmla="*/ 11113427 w 12191627"/>
              <a:gd name="connsiteY723" fmla="*/ 162134 h 886329"/>
              <a:gd name="connsiteX724" fmla="*/ 11116129 w 12191627"/>
              <a:gd name="connsiteY724" fmla="*/ 157810 h 886329"/>
              <a:gd name="connsiteX725" fmla="*/ 11116129 w 12191627"/>
              <a:gd name="connsiteY725" fmla="*/ 101604 h 886329"/>
              <a:gd name="connsiteX726" fmla="*/ 11118832 w 12191627"/>
              <a:gd name="connsiteY726" fmla="*/ 99442 h 886329"/>
              <a:gd name="connsiteX727" fmla="*/ 11118832 w 12191627"/>
              <a:gd name="connsiteY727" fmla="*/ 82148 h 886329"/>
              <a:gd name="connsiteX728" fmla="*/ 11121534 w 12191627"/>
              <a:gd name="connsiteY728" fmla="*/ 79986 h 886329"/>
              <a:gd name="connsiteX729" fmla="*/ 11124236 w 12191627"/>
              <a:gd name="connsiteY729" fmla="*/ 82148 h 886329"/>
              <a:gd name="connsiteX730" fmla="*/ 11124236 w 12191627"/>
              <a:gd name="connsiteY730" fmla="*/ 99442 h 886329"/>
              <a:gd name="connsiteX731" fmla="*/ 11126938 w 12191627"/>
              <a:gd name="connsiteY731" fmla="*/ 101604 h 886329"/>
              <a:gd name="connsiteX732" fmla="*/ 11126938 w 12191627"/>
              <a:gd name="connsiteY732" fmla="*/ 157810 h 886329"/>
              <a:gd name="connsiteX733" fmla="*/ 11129641 w 12191627"/>
              <a:gd name="connsiteY733" fmla="*/ 162134 h 886329"/>
              <a:gd name="connsiteX734" fmla="*/ 11129641 w 12191627"/>
              <a:gd name="connsiteY734" fmla="*/ 220502 h 886329"/>
              <a:gd name="connsiteX735" fmla="*/ 11137747 w 12191627"/>
              <a:gd name="connsiteY735" fmla="*/ 226987 h 886329"/>
              <a:gd name="connsiteX736" fmla="*/ 11135045 w 12191627"/>
              <a:gd name="connsiteY736" fmla="*/ 233472 h 886329"/>
              <a:gd name="connsiteX737" fmla="*/ 11135045 w 12191627"/>
              <a:gd name="connsiteY737" fmla="*/ 311296 h 886329"/>
              <a:gd name="connsiteX738" fmla="*/ 11137747 w 12191627"/>
              <a:gd name="connsiteY738" fmla="*/ 315620 h 886329"/>
              <a:gd name="connsiteX739" fmla="*/ 11137747 w 12191627"/>
              <a:gd name="connsiteY739" fmla="*/ 337238 h 886329"/>
              <a:gd name="connsiteX740" fmla="*/ 11156663 w 12191627"/>
              <a:gd name="connsiteY740" fmla="*/ 337238 h 886329"/>
              <a:gd name="connsiteX741" fmla="*/ 11156663 w 12191627"/>
              <a:gd name="connsiteY741" fmla="*/ 354532 h 886329"/>
              <a:gd name="connsiteX742" fmla="*/ 11167472 w 12191627"/>
              <a:gd name="connsiteY742" fmla="*/ 378311 h 886329"/>
              <a:gd name="connsiteX743" fmla="*/ 11159365 w 12191627"/>
              <a:gd name="connsiteY743" fmla="*/ 382635 h 886329"/>
              <a:gd name="connsiteX744" fmla="*/ 11143152 w 12191627"/>
              <a:gd name="connsiteY744" fmla="*/ 404253 h 886329"/>
              <a:gd name="connsiteX745" fmla="*/ 11153961 w 12191627"/>
              <a:gd name="connsiteY745" fmla="*/ 657181 h 886329"/>
              <a:gd name="connsiteX746" fmla="*/ 11240433 w 12191627"/>
              <a:gd name="connsiteY746" fmla="*/ 657181 h 886329"/>
              <a:gd name="connsiteX747" fmla="*/ 11240433 w 12191627"/>
              <a:gd name="connsiteY747" fmla="*/ 732843 h 886329"/>
              <a:gd name="connsiteX748" fmla="*/ 11251242 w 12191627"/>
              <a:gd name="connsiteY748" fmla="*/ 732843 h 886329"/>
              <a:gd name="connsiteX749" fmla="*/ 11253944 w 12191627"/>
              <a:gd name="connsiteY749" fmla="*/ 726358 h 886329"/>
              <a:gd name="connsiteX750" fmla="*/ 11262051 w 12191627"/>
              <a:gd name="connsiteY750" fmla="*/ 726358 h 886329"/>
              <a:gd name="connsiteX751" fmla="*/ 11264753 w 12191627"/>
              <a:gd name="connsiteY751" fmla="*/ 735005 h 886329"/>
              <a:gd name="connsiteX752" fmla="*/ 11280967 w 12191627"/>
              <a:gd name="connsiteY752" fmla="*/ 735005 h 886329"/>
              <a:gd name="connsiteX753" fmla="*/ 11280967 w 12191627"/>
              <a:gd name="connsiteY753" fmla="*/ 728519 h 886329"/>
              <a:gd name="connsiteX754" fmla="*/ 11310692 w 12191627"/>
              <a:gd name="connsiteY754" fmla="*/ 728519 h 886329"/>
              <a:gd name="connsiteX755" fmla="*/ 11310692 w 12191627"/>
              <a:gd name="connsiteY755" fmla="*/ 735005 h 886329"/>
              <a:gd name="connsiteX756" fmla="*/ 11337714 w 12191627"/>
              <a:gd name="connsiteY756" fmla="*/ 735005 h 886329"/>
              <a:gd name="connsiteX757" fmla="*/ 11337714 w 12191627"/>
              <a:gd name="connsiteY757" fmla="*/ 780402 h 886329"/>
              <a:gd name="connsiteX758" fmla="*/ 11356630 w 12191627"/>
              <a:gd name="connsiteY758" fmla="*/ 780402 h 886329"/>
              <a:gd name="connsiteX759" fmla="*/ 11356630 w 12191627"/>
              <a:gd name="connsiteY759" fmla="*/ 767431 h 886329"/>
              <a:gd name="connsiteX760" fmla="*/ 11378248 w 12191627"/>
              <a:gd name="connsiteY760" fmla="*/ 767431 h 886329"/>
              <a:gd name="connsiteX761" fmla="*/ 11378248 w 12191627"/>
              <a:gd name="connsiteY761" fmla="*/ 588004 h 886329"/>
              <a:gd name="connsiteX762" fmla="*/ 11386355 w 12191627"/>
              <a:gd name="connsiteY762" fmla="*/ 581519 h 886329"/>
              <a:gd name="connsiteX763" fmla="*/ 11483636 w 12191627"/>
              <a:gd name="connsiteY763" fmla="*/ 581519 h 886329"/>
              <a:gd name="connsiteX764" fmla="*/ 11483636 w 12191627"/>
              <a:gd name="connsiteY764" fmla="*/ 590166 h 886329"/>
              <a:gd name="connsiteX765" fmla="*/ 11497147 w 12191627"/>
              <a:gd name="connsiteY765" fmla="*/ 590166 h 886329"/>
              <a:gd name="connsiteX766" fmla="*/ 11497147 w 12191627"/>
              <a:gd name="connsiteY766" fmla="*/ 704740 h 886329"/>
              <a:gd name="connsiteX767" fmla="*/ 11526872 w 12191627"/>
              <a:gd name="connsiteY767" fmla="*/ 704740 h 886329"/>
              <a:gd name="connsiteX768" fmla="*/ 11526872 w 12191627"/>
              <a:gd name="connsiteY768" fmla="*/ 637725 h 886329"/>
              <a:gd name="connsiteX769" fmla="*/ 11562001 w 12191627"/>
              <a:gd name="connsiteY769" fmla="*/ 637725 h 886329"/>
              <a:gd name="connsiteX770" fmla="*/ 11567406 w 12191627"/>
              <a:gd name="connsiteY770" fmla="*/ 633401 h 886329"/>
              <a:gd name="connsiteX771" fmla="*/ 11578215 w 12191627"/>
              <a:gd name="connsiteY771" fmla="*/ 633401 h 886329"/>
              <a:gd name="connsiteX772" fmla="*/ 11583619 w 12191627"/>
              <a:gd name="connsiteY772" fmla="*/ 637725 h 886329"/>
              <a:gd name="connsiteX773" fmla="*/ 11613344 w 12191627"/>
              <a:gd name="connsiteY773" fmla="*/ 637725 h 886329"/>
              <a:gd name="connsiteX774" fmla="*/ 11613344 w 12191627"/>
              <a:gd name="connsiteY774" fmla="*/ 520989 h 886329"/>
              <a:gd name="connsiteX775" fmla="*/ 11689007 w 12191627"/>
              <a:gd name="connsiteY775" fmla="*/ 510180 h 886329"/>
              <a:gd name="connsiteX776" fmla="*/ 11689007 w 12191627"/>
              <a:gd name="connsiteY776" fmla="*/ 518827 h 886329"/>
              <a:gd name="connsiteX777" fmla="*/ 11724137 w 12191627"/>
              <a:gd name="connsiteY777" fmla="*/ 518827 h 886329"/>
              <a:gd name="connsiteX778" fmla="*/ 11724137 w 12191627"/>
              <a:gd name="connsiteY778" fmla="*/ 773917 h 886329"/>
              <a:gd name="connsiteX779" fmla="*/ 11753862 w 12191627"/>
              <a:gd name="connsiteY779" fmla="*/ 773917 h 886329"/>
              <a:gd name="connsiteX780" fmla="*/ 11753862 w 12191627"/>
              <a:gd name="connsiteY780" fmla="*/ 769593 h 886329"/>
              <a:gd name="connsiteX781" fmla="*/ 11770075 w 12191627"/>
              <a:gd name="connsiteY781" fmla="*/ 769593 h 886329"/>
              <a:gd name="connsiteX782" fmla="*/ 11770075 w 12191627"/>
              <a:gd name="connsiteY782" fmla="*/ 773917 h 886329"/>
              <a:gd name="connsiteX783" fmla="*/ 11802502 w 12191627"/>
              <a:gd name="connsiteY783" fmla="*/ 773917 h 886329"/>
              <a:gd name="connsiteX784" fmla="*/ 11802502 w 12191627"/>
              <a:gd name="connsiteY784" fmla="*/ 760946 h 886329"/>
              <a:gd name="connsiteX785" fmla="*/ 11840334 w 12191627"/>
              <a:gd name="connsiteY785" fmla="*/ 760946 h 886329"/>
              <a:gd name="connsiteX786" fmla="*/ 11840334 w 12191627"/>
              <a:gd name="connsiteY786" fmla="*/ 756623 h 886329"/>
              <a:gd name="connsiteX787" fmla="*/ 11856547 w 12191627"/>
              <a:gd name="connsiteY787" fmla="*/ 756623 h 886329"/>
              <a:gd name="connsiteX788" fmla="*/ 11856547 w 12191627"/>
              <a:gd name="connsiteY788" fmla="*/ 760946 h 886329"/>
              <a:gd name="connsiteX789" fmla="*/ 11883570 w 12191627"/>
              <a:gd name="connsiteY789" fmla="*/ 760946 h 886329"/>
              <a:gd name="connsiteX790" fmla="*/ 11883570 w 12191627"/>
              <a:gd name="connsiteY790" fmla="*/ 743652 h 886329"/>
              <a:gd name="connsiteX791" fmla="*/ 11894379 w 12191627"/>
              <a:gd name="connsiteY791" fmla="*/ 743652 h 886329"/>
              <a:gd name="connsiteX792" fmla="*/ 11894379 w 12191627"/>
              <a:gd name="connsiteY792" fmla="*/ 730681 h 886329"/>
              <a:gd name="connsiteX793" fmla="*/ 11970042 w 12191627"/>
              <a:gd name="connsiteY793" fmla="*/ 730681 h 886329"/>
              <a:gd name="connsiteX794" fmla="*/ 11970042 w 12191627"/>
              <a:gd name="connsiteY794" fmla="*/ 700416 h 886329"/>
              <a:gd name="connsiteX795" fmla="*/ 11994362 w 12191627"/>
              <a:gd name="connsiteY795" fmla="*/ 700416 h 886329"/>
              <a:gd name="connsiteX796" fmla="*/ 11994362 w 12191627"/>
              <a:gd name="connsiteY796" fmla="*/ 693931 h 886329"/>
              <a:gd name="connsiteX797" fmla="*/ 12010576 w 12191627"/>
              <a:gd name="connsiteY797" fmla="*/ 693931 h 886329"/>
              <a:gd name="connsiteX798" fmla="*/ 12010576 w 12191627"/>
              <a:gd name="connsiteY798" fmla="*/ 700416 h 886329"/>
              <a:gd name="connsiteX799" fmla="*/ 12032194 w 12191627"/>
              <a:gd name="connsiteY799" fmla="*/ 700416 h 886329"/>
              <a:gd name="connsiteX800" fmla="*/ 12032194 w 12191627"/>
              <a:gd name="connsiteY800" fmla="*/ 750137 h 886329"/>
              <a:gd name="connsiteX801" fmla="*/ 12075430 w 12191627"/>
              <a:gd name="connsiteY801" fmla="*/ 750137 h 886329"/>
              <a:gd name="connsiteX802" fmla="*/ 12075430 w 12191627"/>
              <a:gd name="connsiteY802" fmla="*/ 724196 h 886329"/>
              <a:gd name="connsiteX803" fmla="*/ 12126773 w 12191627"/>
              <a:gd name="connsiteY803" fmla="*/ 724196 h 886329"/>
              <a:gd name="connsiteX804" fmla="*/ 12126773 w 12191627"/>
              <a:gd name="connsiteY804" fmla="*/ 693931 h 886329"/>
              <a:gd name="connsiteX805" fmla="*/ 12191627 w 12191627"/>
              <a:gd name="connsiteY805" fmla="*/ 693931 h 886329"/>
              <a:gd name="connsiteX806" fmla="*/ 12191627 w 12191627"/>
              <a:gd name="connsiteY806" fmla="*/ 886329 h 886329"/>
              <a:gd name="connsiteX807" fmla="*/ 9548589 w 12191627"/>
              <a:gd name="connsiteY807" fmla="*/ 886329 h 886329"/>
              <a:gd name="connsiteX808" fmla="*/ 8511957 w 12191627"/>
              <a:gd name="connsiteY808" fmla="*/ 886329 h 886329"/>
              <a:gd name="connsiteX809" fmla="*/ 8323543 w 12191627"/>
              <a:gd name="connsiteY809" fmla="*/ 886329 h 886329"/>
              <a:gd name="connsiteX810" fmla="*/ 8246334 w 12191627"/>
              <a:gd name="connsiteY810" fmla="*/ 886329 h 886329"/>
              <a:gd name="connsiteX811" fmla="*/ 8065345 w 12191627"/>
              <a:gd name="connsiteY811" fmla="*/ 886329 h 886329"/>
              <a:gd name="connsiteX812" fmla="*/ 4939062 w 12191627"/>
              <a:gd name="connsiteY812" fmla="*/ 886329 h 886329"/>
              <a:gd name="connsiteX813" fmla="*/ 4205110 w 12191627"/>
              <a:gd name="connsiteY813" fmla="*/ 886329 h 886329"/>
              <a:gd name="connsiteX814" fmla="*/ 4175786 w 12191627"/>
              <a:gd name="connsiteY814" fmla="*/ 886329 h 886329"/>
              <a:gd name="connsiteX815" fmla="*/ 3464904 w 12191627"/>
              <a:gd name="connsiteY815" fmla="*/ 886329 h 886329"/>
              <a:gd name="connsiteX816" fmla="*/ 0 w 12191627"/>
              <a:gd name="connsiteY816" fmla="*/ 886329 h 886329"/>
              <a:gd name="connsiteX817" fmla="*/ 0 w 12191627"/>
              <a:gd name="connsiteY817" fmla="*/ 693931 h 886329"/>
              <a:gd name="connsiteX818" fmla="*/ 69125 w 12191627"/>
              <a:gd name="connsiteY818" fmla="*/ 693931 h 886329"/>
              <a:gd name="connsiteX819" fmla="*/ 69125 w 12191627"/>
              <a:gd name="connsiteY819" fmla="*/ 724196 h 886329"/>
              <a:gd name="connsiteX820" fmla="*/ 123849 w 12191627"/>
              <a:gd name="connsiteY820" fmla="*/ 724196 h 886329"/>
              <a:gd name="connsiteX821" fmla="*/ 123849 w 12191627"/>
              <a:gd name="connsiteY821" fmla="*/ 750137 h 886329"/>
              <a:gd name="connsiteX822" fmla="*/ 169933 w 12191627"/>
              <a:gd name="connsiteY822" fmla="*/ 750137 h 886329"/>
              <a:gd name="connsiteX823" fmla="*/ 169933 w 12191627"/>
              <a:gd name="connsiteY823" fmla="*/ 700416 h 886329"/>
              <a:gd name="connsiteX824" fmla="*/ 192975 w 12191627"/>
              <a:gd name="connsiteY824" fmla="*/ 700416 h 886329"/>
              <a:gd name="connsiteX825" fmla="*/ 192975 w 12191627"/>
              <a:gd name="connsiteY825" fmla="*/ 693931 h 886329"/>
              <a:gd name="connsiteX826" fmla="*/ 210256 w 12191627"/>
              <a:gd name="connsiteY826" fmla="*/ 693931 h 886329"/>
              <a:gd name="connsiteX827" fmla="*/ 210256 w 12191627"/>
              <a:gd name="connsiteY827" fmla="*/ 700416 h 886329"/>
              <a:gd name="connsiteX828" fmla="*/ 236178 w 12191627"/>
              <a:gd name="connsiteY828" fmla="*/ 700416 h 886329"/>
              <a:gd name="connsiteX829" fmla="*/ 236178 w 12191627"/>
              <a:gd name="connsiteY829" fmla="*/ 730681 h 886329"/>
              <a:gd name="connsiteX830" fmla="*/ 316824 w 12191627"/>
              <a:gd name="connsiteY830" fmla="*/ 730681 h 886329"/>
              <a:gd name="connsiteX831" fmla="*/ 316824 w 12191627"/>
              <a:gd name="connsiteY831" fmla="*/ 743652 h 886329"/>
              <a:gd name="connsiteX832" fmla="*/ 328344 w 12191627"/>
              <a:gd name="connsiteY832" fmla="*/ 743652 h 886329"/>
              <a:gd name="connsiteX833" fmla="*/ 328344 w 12191627"/>
              <a:gd name="connsiteY833" fmla="*/ 760946 h 886329"/>
              <a:gd name="connsiteX834" fmla="*/ 357147 w 12191627"/>
              <a:gd name="connsiteY834" fmla="*/ 760946 h 886329"/>
              <a:gd name="connsiteX835" fmla="*/ 357147 w 12191627"/>
              <a:gd name="connsiteY835" fmla="*/ 756623 h 886329"/>
              <a:gd name="connsiteX836" fmla="*/ 374428 w 12191627"/>
              <a:gd name="connsiteY836" fmla="*/ 756623 h 886329"/>
              <a:gd name="connsiteX837" fmla="*/ 374428 w 12191627"/>
              <a:gd name="connsiteY837" fmla="*/ 760946 h 886329"/>
              <a:gd name="connsiteX838" fmla="*/ 414751 w 12191627"/>
              <a:gd name="connsiteY838" fmla="*/ 760946 h 886329"/>
              <a:gd name="connsiteX839" fmla="*/ 414751 w 12191627"/>
              <a:gd name="connsiteY839" fmla="*/ 773917 h 886329"/>
              <a:gd name="connsiteX840" fmla="*/ 449313 w 12191627"/>
              <a:gd name="connsiteY840" fmla="*/ 773917 h 886329"/>
              <a:gd name="connsiteX841" fmla="*/ 449313 w 12191627"/>
              <a:gd name="connsiteY841" fmla="*/ 769593 h 886329"/>
              <a:gd name="connsiteX842" fmla="*/ 466595 w 12191627"/>
              <a:gd name="connsiteY842" fmla="*/ 769593 h 886329"/>
              <a:gd name="connsiteX843" fmla="*/ 466595 w 12191627"/>
              <a:gd name="connsiteY843" fmla="*/ 773917 h 886329"/>
              <a:gd name="connsiteX844" fmla="*/ 498277 w 12191627"/>
              <a:gd name="connsiteY844" fmla="*/ 773917 h 886329"/>
              <a:gd name="connsiteX845" fmla="*/ 498277 w 12191627"/>
              <a:gd name="connsiteY845" fmla="*/ 518827 h 886329"/>
              <a:gd name="connsiteX846" fmla="*/ 535720 w 12191627"/>
              <a:gd name="connsiteY846" fmla="*/ 518827 h 886329"/>
              <a:gd name="connsiteX847" fmla="*/ 535720 w 12191627"/>
              <a:gd name="connsiteY847" fmla="*/ 510180 h 886329"/>
              <a:gd name="connsiteX848" fmla="*/ 616366 w 12191627"/>
              <a:gd name="connsiteY848" fmla="*/ 520989 h 886329"/>
              <a:gd name="connsiteX849" fmla="*/ 616366 w 12191627"/>
              <a:gd name="connsiteY849" fmla="*/ 637725 h 886329"/>
              <a:gd name="connsiteX850" fmla="*/ 648048 w 12191627"/>
              <a:gd name="connsiteY850" fmla="*/ 637725 h 886329"/>
              <a:gd name="connsiteX851" fmla="*/ 653808 w 12191627"/>
              <a:gd name="connsiteY851" fmla="*/ 633401 h 886329"/>
              <a:gd name="connsiteX852" fmla="*/ 665329 w 12191627"/>
              <a:gd name="connsiteY852" fmla="*/ 633401 h 886329"/>
              <a:gd name="connsiteX853" fmla="*/ 671090 w 12191627"/>
              <a:gd name="connsiteY853" fmla="*/ 637725 h 886329"/>
              <a:gd name="connsiteX854" fmla="*/ 708532 w 12191627"/>
              <a:gd name="connsiteY854" fmla="*/ 637725 h 886329"/>
              <a:gd name="connsiteX855" fmla="*/ 708532 w 12191627"/>
              <a:gd name="connsiteY855" fmla="*/ 704740 h 886329"/>
              <a:gd name="connsiteX856" fmla="*/ 740215 w 12191627"/>
              <a:gd name="connsiteY856" fmla="*/ 704740 h 886329"/>
              <a:gd name="connsiteX857" fmla="*/ 740215 w 12191627"/>
              <a:gd name="connsiteY857" fmla="*/ 590166 h 886329"/>
              <a:gd name="connsiteX858" fmla="*/ 754616 w 12191627"/>
              <a:gd name="connsiteY858" fmla="*/ 590166 h 886329"/>
              <a:gd name="connsiteX859" fmla="*/ 754616 w 12191627"/>
              <a:gd name="connsiteY859" fmla="*/ 581519 h 886329"/>
              <a:gd name="connsiteX860" fmla="*/ 858303 w 12191627"/>
              <a:gd name="connsiteY860" fmla="*/ 581519 h 886329"/>
              <a:gd name="connsiteX861" fmla="*/ 866944 w 12191627"/>
              <a:gd name="connsiteY861" fmla="*/ 588004 h 886329"/>
              <a:gd name="connsiteX862" fmla="*/ 866944 w 12191627"/>
              <a:gd name="connsiteY862" fmla="*/ 767431 h 886329"/>
              <a:gd name="connsiteX863" fmla="*/ 889986 w 12191627"/>
              <a:gd name="connsiteY863" fmla="*/ 767431 h 886329"/>
              <a:gd name="connsiteX864" fmla="*/ 889986 w 12191627"/>
              <a:gd name="connsiteY864" fmla="*/ 780402 h 886329"/>
              <a:gd name="connsiteX865" fmla="*/ 910147 w 12191627"/>
              <a:gd name="connsiteY865" fmla="*/ 780402 h 886329"/>
              <a:gd name="connsiteX866" fmla="*/ 910147 w 12191627"/>
              <a:gd name="connsiteY866" fmla="*/ 735005 h 886329"/>
              <a:gd name="connsiteX867" fmla="*/ 938949 w 12191627"/>
              <a:gd name="connsiteY867" fmla="*/ 735005 h 886329"/>
              <a:gd name="connsiteX868" fmla="*/ 938949 w 12191627"/>
              <a:gd name="connsiteY868" fmla="*/ 728519 h 886329"/>
              <a:gd name="connsiteX869" fmla="*/ 970632 w 12191627"/>
              <a:gd name="connsiteY869" fmla="*/ 728519 h 886329"/>
              <a:gd name="connsiteX870" fmla="*/ 970632 w 12191627"/>
              <a:gd name="connsiteY870" fmla="*/ 735005 h 886329"/>
              <a:gd name="connsiteX871" fmla="*/ 987913 w 12191627"/>
              <a:gd name="connsiteY871" fmla="*/ 735005 h 886329"/>
              <a:gd name="connsiteX872" fmla="*/ 990793 w 12191627"/>
              <a:gd name="connsiteY872" fmla="*/ 726358 h 886329"/>
              <a:gd name="connsiteX873" fmla="*/ 999434 w 12191627"/>
              <a:gd name="connsiteY873" fmla="*/ 726358 h 886329"/>
              <a:gd name="connsiteX874" fmla="*/ 1002314 w 12191627"/>
              <a:gd name="connsiteY874" fmla="*/ 732843 h 886329"/>
              <a:gd name="connsiteX875" fmla="*/ 1013835 w 12191627"/>
              <a:gd name="connsiteY875" fmla="*/ 732843 h 886329"/>
              <a:gd name="connsiteX876" fmla="*/ 1013835 w 12191627"/>
              <a:gd name="connsiteY876" fmla="*/ 657181 h 886329"/>
              <a:gd name="connsiteX877" fmla="*/ 1106002 w 12191627"/>
              <a:gd name="connsiteY877" fmla="*/ 657181 h 886329"/>
              <a:gd name="connsiteX878" fmla="*/ 1117523 w 12191627"/>
              <a:gd name="connsiteY878" fmla="*/ 404253 h 886329"/>
              <a:gd name="connsiteX879" fmla="*/ 1100241 w 12191627"/>
              <a:gd name="connsiteY879" fmla="*/ 382635 h 886329"/>
              <a:gd name="connsiteX880" fmla="*/ 1091601 w 12191627"/>
              <a:gd name="connsiteY880" fmla="*/ 378311 h 886329"/>
              <a:gd name="connsiteX881" fmla="*/ 1103121 w 12191627"/>
              <a:gd name="connsiteY881" fmla="*/ 354532 h 886329"/>
              <a:gd name="connsiteX882" fmla="*/ 1103121 w 12191627"/>
              <a:gd name="connsiteY882" fmla="*/ 337238 h 886329"/>
              <a:gd name="connsiteX883" fmla="*/ 1123283 w 12191627"/>
              <a:gd name="connsiteY883" fmla="*/ 337238 h 886329"/>
              <a:gd name="connsiteX884" fmla="*/ 1123283 w 12191627"/>
              <a:gd name="connsiteY884" fmla="*/ 315620 h 886329"/>
              <a:gd name="connsiteX885" fmla="*/ 1126163 w 12191627"/>
              <a:gd name="connsiteY885" fmla="*/ 311296 h 886329"/>
              <a:gd name="connsiteX886" fmla="*/ 1126163 w 12191627"/>
              <a:gd name="connsiteY886" fmla="*/ 233472 h 886329"/>
              <a:gd name="connsiteX887" fmla="*/ 1123283 w 12191627"/>
              <a:gd name="connsiteY887" fmla="*/ 226987 h 886329"/>
              <a:gd name="connsiteX888" fmla="*/ 1131923 w 12191627"/>
              <a:gd name="connsiteY888" fmla="*/ 220502 h 886329"/>
              <a:gd name="connsiteX889" fmla="*/ 1131923 w 12191627"/>
              <a:gd name="connsiteY889" fmla="*/ 162134 h 886329"/>
              <a:gd name="connsiteX890" fmla="*/ 1134804 w 12191627"/>
              <a:gd name="connsiteY890" fmla="*/ 157810 h 886329"/>
              <a:gd name="connsiteX891" fmla="*/ 1134804 w 12191627"/>
              <a:gd name="connsiteY891" fmla="*/ 101604 h 886329"/>
              <a:gd name="connsiteX892" fmla="*/ 1137684 w 12191627"/>
              <a:gd name="connsiteY892" fmla="*/ 99442 h 886329"/>
              <a:gd name="connsiteX893" fmla="*/ 1137684 w 12191627"/>
              <a:gd name="connsiteY893" fmla="*/ 82148 h 886329"/>
              <a:gd name="connsiteX894" fmla="*/ 1140564 w 12191627"/>
              <a:gd name="connsiteY894" fmla="*/ 79986 h 886329"/>
              <a:gd name="connsiteX895" fmla="*/ 1143444 w 12191627"/>
              <a:gd name="connsiteY895" fmla="*/ 82148 h 886329"/>
              <a:gd name="connsiteX896" fmla="*/ 1143444 w 12191627"/>
              <a:gd name="connsiteY896" fmla="*/ 99442 h 886329"/>
              <a:gd name="connsiteX897" fmla="*/ 1146325 w 12191627"/>
              <a:gd name="connsiteY897" fmla="*/ 101604 h 886329"/>
              <a:gd name="connsiteX898" fmla="*/ 1146325 w 12191627"/>
              <a:gd name="connsiteY898" fmla="*/ 157810 h 886329"/>
              <a:gd name="connsiteX899" fmla="*/ 1149205 w 12191627"/>
              <a:gd name="connsiteY899" fmla="*/ 162134 h 886329"/>
              <a:gd name="connsiteX900" fmla="*/ 1149205 w 12191627"/>
              <a:gd name="connsiteY900" fmla="*/ 220502 h 886329"/>
              <a:gd name="connsiteX901" fmla="*/ 1157846 w 12191627"/>
              <a:gd name="connsiteY901" fmla="*/ 226987 h 886329"/>
              <a:gd name="connsiteX902" fmla="*/ 1154965 w 12191627"/>
              <a:gd name="connsiteY902" fmla="*/ 233472 h 886329"/>
              <a:gd name="connsiteX903" fmla="*/ 1154965 w 12191627"/>
              <a:gd name="connsiteY903" fmla="*/ 311296 h 886329"/>
              <a:gd name="connsiteX904" fmla="*/ 1157846 w 12191627"/>
              <a:gd name="connsiteY904" fmla="*/ 315620 h 886329"/>
              <a:gd name="connsiteX905" fmla="*/ 1157846 w 12191627"/>
              <a:gd name="connsiteY905" fmla="*/ 337238 h 886329"/>
              <a:gd name="connsiteX906" fmla="*/ 1178007 w 12191627"/>
              <a:gd name="connsiteY906" fmla="*/ 337238 h 886329"/>
              <a:gd name="connsiteX907" fmla="*/ 1178007 w 12191627"/>
              <a:gd name="connsiteY907" fmla="*/ 354532 h 886329"/>
              <a:gd name="connsiteX908" fmla="*/ 1189528 w 12191627"/>
              <a:gd name="connsiteY908" fmla="*/ 378311 h 886329"/>
              <a:gd name="connsiteX909" fmla="*/ 1180887 w 12191627"/>
              <a:gd name="connsiteY909" fmla="*/ 382635 h 886329"/>
              <a:gd name="connsiteX910" fmla="*/ 1163606 w 12191627"/>
              <a:gd name="connsiteY910" fmla="*/ 404253 h 886329"/>
              <a:gd name="connsiteX911" fmla="*/ 1186648 w 12191627"/>
              <a:gd name="connsiteY911" fmla="*/ 836608 h 886329"/>
              <a:gd name="connsiteX912" fmla="*/ 1201049 w 12191627"/>
              <a:gd name="connsiteY912" fmla="*/ 836608 h 886329"/>
              <a:gd name="connsiteX913" fmla="*/ 1201049 w 12191627"/>
              <a:gd name="connsiteY913" fmla="*/ 810667 h 886329"/>
              <a:gd name="connsiteX914" fmla="*/ 1255773 w 12191627"/>
              <a:gd name="connsiteY914" fmla="*/ 810667 h 886329"/>
              <a:gd name="connsiteX915" fmla="*/ 1255773 w 12191627"/>
              <a:gd name="connsiteY915" fmla="*/ 840932 h 886329"/>
              <a:gd name="connsiteX916" fmla="*/ 1264413 w 12191627"/>
              <a:gd name="connsiteY916" fmla="*/ 840932 h 886329"/>
              <a:gd name="connsiteX917" fmla="*/ 1264413 w 12191627"/>
              <a:gd name="connsiteY917" fmla="*/ 797696 h 886329"/>
              <a:gd name="connsiteX918" fmla="*/ 1273054 w 12191627"/>
              <a:gd name="connsiteY918" fmla="*/ 797696 h 886329"/>
              <a:gd name="connsiteX919" fmla="*/ 1273054 w 12191627"/>
              <a:gd name="connsiteY919" fmla="*/ 838770 h 886329"/>
              <a:gd name="connsiteX920" fmla="*/ 1281694 w 12191627"/>
              <a:gd name="connsiteY920" fmla="*/ 838770 h 886329"/>
              <a:gd name="connsiteX921" fmla="*/ 1281694 w 12191627"/>
              <a:gd name="connsiteY921" fmla="*/ 817152 h 886329"/>
              <a:gd name="connsiteX922" fmla="*/ 1284575 w 12191627"/>
              <a:gd name="connsiteY922" fmla="*/ 817152 h 886329"/>
              <a:gd name="connsiteX923" fmla="*/ 1284575 w 12191627"/>
              <a:gd name="connsiteY923" fmla="*/ 838770 h 886329"/>
              <a:gd name="connsiteX924" fmla="*/ 1319137 w 12191627"/>
              <a:gd name="connsiteY924" fmla="*/ 836608 h 886329"/>
              <a:gd name="connsiteX925" fmla="*/ 1319137 w 12191627"/>
              <a:gd name="connsiteY925" fmla="*/ 812829 h 886329"/>
              <a:gd name="connsiteX926" fmla="*/ 1339299 w 12191627"/>
              <a:gd name="connsiteY926" fmla="*/ 812829 h 886329"/>
              <a:gd name="connsiteX927" fmla="*/ 1339299 w 12191627"/>
              <a:gd name="connsiteY927" fmla="*/ 806343 h 886329"/>
              <a:gd name="connsiteX928" fmla="*/ 1362340 w 12191627"/>
              <a:gd name="connsiteY928" fmla="*/ 806343 h 886329"/>
              <a:gd name="connsiteX929" fmla="*/ 1362340 w 12191627"/>
              <a:gd name="connsiteY929" fmla="*/ 810667 h 886329"/>
              <a:gd name="connsiteX930" fmla="*/ 1379622 w 12191627"/>
              <a:gd name="connsiteY930" fmla="*/ 810667 h 886329"/>
              <a:gd name="connsiteX931" fmla="*/ 1379622 w 12191627"/>
              <a:gd name="connsiteY931" fmla="*/ 806343 h 886329"/>
              <a:gd name="connsiteX932" fmla="*/ 1535153 w 12191627"/>
              <a:gd name="connsiteY932" fmla="*/ 806343 h 886329"/>
              <a:gd name="connsiteX933" fmla="*/ 1535153 w 12191627"/>
              <a:gd name="connsiteY933" fmla="*/ 799858 h 886329"/>
              <a:gd name="connsiteX934" fmla="*/ 1546674 w 12191627"/>
              <a:gd name="connsiteY934" fmla="*/ 799858 h 886329"/>
              <a:gd name="connsiteX935" fmla="*/ 1546674 w 12191627"/>
              <a:gd name="connsiteY935" fmla="*/ 806343 h 886329"/>
              <a:gd name="connsiteX936" fmla="*/ 1558195 w 12191627"/>
              <a:gd name="connsiteY936" fmla="*/ 806343 h 886329"/>
              <a:gd name="connsiteX937" fmla="*/ 1558195 w 12191627"/>
              <a:gd name="connsiteY937" fmla="*/ 814991 h 886329"/>
              <a:gd name="connsiteX938" fmla="*/ 1566835 w 12191627"/>
              <a:gd name="connsiteY938" fmla="*/ 814991 h 886329"/>
              <a:gd name="connsiteX939" fmla="*/ 1566835 w 12191627"/>
              <a:gd name="connsiteY939" fmla="*/ 810667 h 886329"/>
              <a:gd name="connsiteX940" fmla="*/ 1575476 w 12191627"/>
              <a:gd name="connsiteY940" fmla="*/ 810667 h 886329"/>
              <a:gd name="connsiteX941" fmla="*/ 1575476 w 12191627"/>
              <a:gd name="connsiteY941" fmla="*/ 814991 h 886329"/>
              <a:gd name="connsiteX942" fmla="*/ 1601398 w 12191627"/>
              <a:gd name="connsiteY942" fmla="*/ 814991 h 886329"/>
              <a:gd name="connsiteX943" fmla="*/ 1601398 w 12191627"/>
              <a:gd name="connsiteY943" fmla="*/ 808505 h 886329"/>
              <a:gd name="connsiteX944" fmla="*/ 1618679 w 12191627"/>
              <a:gd name="connsiteY944" fmla="*/ 808505 h 886329"/>
              <a:gd name="connsiteX945" fmla="*/ 1618679 w 12191627"/>
              <a:gd name="connsiteY945" fmla="*/ 843094 h 886329"/>
              <a:gd name="connsiteX946" fmla="*/ 1624440 w 12191627"/>
              <a:gd name="connsiteY946" fmla="*/ 843094 h 886329"/>
              <a:gd name="connsiteX947" fmla="*/ 1624440 w 12191627"/>
              <a:gd name="connsiteY947" fmla="*/ 834447 h 886329"/>
              <a:gd name="connsiteX948" fmla="*/ 1635961 w 12191627"/>
              <a:gd name="connsiteY948" fmla="*/ 834447 h 886329"/>
              <a:gd name="connsiteX949" fmla="*/ 1635961 w 12191627"/>
              <a:gd name="connsiteY949" fmla="*/ 843094 h 886329"/>
              <a:gd name="connsiteX950" fmla="*/ 1664763 w 12191627"/>
              <a:gd name="connsiteY950" fmla="*/ 843094 h 886329"/>
              <a:gd name="connsiteX951" fmla="*/ 1664763 w 12191627"/>
              <a:gd name="connsiteY951" fmla="*/ 825799 h 886329"/>
              <a:gd name="connsiteX952" fmla="*/ 1693565 w 12191627"/>
              <a:gd name="connsiteY952" fmla="*/ 819314 h 886329"/>
              <a:gd name="connsiteX953" fmla="*/ 1696445 w 12191627"/>
              <a:gd name="connsiteY953" fmla="*/ 782564 h 886329"/>
              <a:gd name="connsiteX954" fmla="*/ 1705086 w 12191627"/>
              <a:gd name="connsiteY954" fmla="*/ 782564 h 886329"/>
              <a:gd name="connsiteX955" fmla="*/ 1707966 w 12191627"/>
              <a:gd name="connsiteY955" fmla="*/ 819314 h 886329"/>
              <a:gd name="connsiteX956" fmla="*/ 1719487 w 12191627"/>
              <a:gd name="connsiteY956" fmla="*/ 819314 h 886329"/>
              <a:gd name="connsiteX957" fmla="*/ 1722367 w 12191627"/>
              <a:gd name="connsiteY957" fmla="*/ 782564 h 886329"/>
              <a:gd name="connsiteX958" fmla="*/ 1731008 w 12191627"/>
              <a:gd name="connsiteY958" fmla="*/ 782564 h 886329"/>
              <a:gd name="connsiteX959" fmla="*/ 1733888 w 12191627"/>
              <a:gd name="connsiteY959" fmla="*/ 814991 h 886329"/>
              <a:gd name="connsiteX960" fmla="*/ 1745409 w 12191627"/>
              <a:gd name="connsiteY960" fmla="*/ 814991 h 886329"/>
              <a:gd name="connsiteX961" fmla="*/ 1745409 w 12191627"/>
              <a:gd name="connsiteY961" fmla="*/ 819314 h 886329"/>
              <a:gd name="connsiteX962" fmla="*/ 1756929 w 12191627"/>
              <a:gd name="connsiteY962" fmla="*/ 819314 h 886329"/>
              <a:gd name="connsiteX963" fmla="*/ 1756929 w 12191627"/>
              <a:gd name="connsiteY963" fmla="*/ 814991 h 886329"/>
              <a:gd name="connsiteX964" fmla="*/ 1771331 w 12191627"/>
              <a:gd name="connsiteY964" fmla="*/ 814991 h 886329"/>
              <a:gd name="connsiteX965" fmla="*/ 1771331 w 12191627"/>
              <a:gd name="connsiteY965" fmla="*/ 823638 h 886329"/>
              <a:gd name="connsiteX966" fmla="*/ 1777091 w 12191627"/>
              <a:gd name="connsiteY966" fmla="*/ 825799 h 886329"/>
              <a:gd name="connsiteX967" fmla="*/ 1777091 w 12191627"/>
              <a:gd name="connsiteY967" fmla="*/ 832285 h 886329"/>
              <a:gd name="connsiteX968" fmla="*/ 1777091 w 12191627"/>
              <a:gd name="connsiteY968" fmla="*/ 845255 h 886329"/>
              <a:gd name="connsiteX969" fmla="*/ 1808773 w 12191627"/>
              <a:gd name="connsiteY969" fmla="*/ 845255 h 886329"/>
              <a:gd name="connsiteX970" fmla="*/ 1808773 w 12191627"/>
              <a:gd name="connsiteY970" fmla="*/ 810667 h 886329"/>
              <a:gd name="connsiteX971" fmla="*/ 1800133 w 12191627"/>
              <a:gd name="connsiteY971" fmla="*/ 810667 h 886329"/>
              <a:gd name="connsiteX972" fmla="*/ 1800133 w 12191627"/>
              <a:gd name="connsiteY972" fmla="*/ 806343 h 886329"/>
              <a:gd name="connsiteX973" fmla="*/ 1814534 w 12191627"/>
              <a:gd name="connsiteY973" fmla="*/ 806343 h 886329"/>
              <a:gd name="connsiteX974" fmla="*/ 1814534 w 12191627"/>
              <a:gd name="connsiteY974" fmla="*/ 789049 h 886329"/>
              <a:gd name="connsiteX975" fmla="*/ 1923982 w 12191627"/>
              <a:gd name="connsiteY975" fmla="*/ 789049 h 886329"/>
              <a:gd name="connsiteX976" fmla="*/ 1923982 w 12191627"/>
              <a:gd name="connsiteY976" fmla="*/ 806343 h 886329"/>
              <a:gd name="connsiteX977" fmla="*/ 1955664 w 12191627"/>
              <a:gd name="connsiteY977" fmla="*/ 804182 h 886329"/>
              <a:gd name="connsiteX978" fmla="*/ 1955664 w 12191627"/>
              <a:gd name="connsiteY978" fmla="*/ 786887 h 886329"/>
              <a:gd name="connsiteX979" fmla="*/ 1967185 w 12191627"/>
              <a:gd name="connsiteY979" fmla="*/ 786887 h 886329"/>
              <a:gd name="connsiteX980" fmla="*/ 1967185 w 12191627"/>
              <a:gd name="connsiteY980" fmla="*/ 756623 h 886329"/>
              <a:gd name="connsiteX981" fmla="*/ 1981586 w 12191627"/>
              <a:gd name="connsiteY981" fmla="*/ 756623 h 886329"/>
              <a:gd name="connsiteX982" fmla="*/ 1987346 w 12191627"/>
              <a:gd name="connsiteY982" fmla="*/ 754461 h 886329"/>
              <a:gd name="connsiteX983" fmla="*/ 2001747 w 12191627"/>
              <a:gd name="connsiteY983" fmla="*/ 754461 h 886329"/>
              <a:gd name="connsiteX984" fmla="*/ 2004628 w 12191627"/>
              <a:gd name="connsiteY984" fmla="*/ 756623 h 886329"/>
              <a:gd name="connsiteX985" fmla="*/ 2021909 w 12191627"/>
              <a:gd name="connsiteY985" fmla="*/ 756623 h 886329"/>
              <a:gd name="connsiteX986" fmla="*/ 2021909 w 12191627"/>
              <a:gd name="connsiteY986" fmla="*/ 786887 h 886329"/>
              <a:gd name="connsiteX987" fmla="*/ 2065112 w 12191627"/>
              <a:gd name="connsiteY987" fmla="*/ 786887 h 886329"/>
              <a:gd name="connsiteX988" fmla="*/ 2065112 w 12191627"/>
              <a:gd name="connsiteY988" fmla="*/ 773917 h 886329"/>
              <a:gd name="connsiteX989" fmla="*/ 2070872 w 12191627"/>
              <a:gd name="connsiteY989" fmla="*/ 773917 h 886329"/>
              <a:gd name="connsiteX990" fmla="*/ 2070872 w 12191627"/>
              <a:gd name="connsiteY990" fmla="*/ 786887 h 886329"/>
              <a:gd name="connsiteX991" fmla="*/ 2088154 w 12191627"/>
              <a:gd name="connsiteY991" fmla="*/ 786887 h 886329"/>
              <a:gd name="connsiteX992" fmla="*/ 2088154 w 12191627"/>
              <a:gd name="connsiteY992" fmla="*/ 648534 h 886329"/>
              <a:gd name="connsiteX993" fmla="*/ 2142878 w 12191627"/>
              <a:gd name="connsiteY993" fmla="*/ 648534 h 886329"/>
              <a:gd name="connsiteX994" fmla="*/ 2142878 w 12191627"/>
              <a:gd name="connsiteY994" fmla="*/ 637725 h 886329"/>
              <a:gd name="connsiteX995" fmla="*/ 2151518 w 12191627"/>
              <a:gd name="connsiteY995" fmla="*/ 637725 h 886329"/>
              <a:gd name="connsiteX996" fmla="*/ 2151518 w 12191627"/>
              <a:gd name="connsiteY996" fmla="*/ 644210 h 886329"/>
              <a:gd name="connsiteX997" fmla="*/ 2177440 w 12191627"/>
              <a:gd name="connsiteY997" fmla="*/ 644210 h 886329"/>
              <a:gd name="connsiteX998" fmla="*/ 2177440 w 12191627"/>
              <a:gd name="connsiteY998" fmla="*/ 637725 h 886329"/>
              <a:gd name="connsiteX999" fmla="*/ 2183201 w 12191627"/>
              <a:gd name="connsiteY999" fmla="*/ 637725 h 886329"/>
              <a:gd name="connsiteX1000" fmla="*/ 2183201 w 12191627"/>
              <a:gd name="connsiteY1000" fmla="*/ 652857 h 886329"/>
              <a:gd name="connsiteX1001" fmla="*/ 2191841 w 12191627"/>
              <a:gd name="connsiteY1001" fmla="*/ 652857 h 886329"/>
              <a:gd name="connsiteX1002" fmla="*/ 2191841 w 12191627"/>
              <a:gd name="connsiteY1002" fmla="*/ 665828 h 886329"/>
              <a:gd name="connsiteX1003" fmla="*/ 2223524 w 12191627"/>
              <a:gd name="connsiteY1003" fmla="*/ 665828 h 886329"/>
              <a:gd name="connsiteX1004" fmla="*/ 2223524 w 12191627"/>
              <a:gd name="connsiteY1004" fmla="*/ 698255 h 886329"/>
              <a:gd name="connsiteX1005" fmla="*/ 2226404 w 12191627"/>
              <a:gd name="connsiteY1005" fmla="*/ 698255 h 886329"/>
              <a:gd name="connsiteX1006" fmla="*/ 2226404 w 12191627"/>
              <a:gd name="connsiteY1006" fmla="*/ 676637 h 886329"/>
              <a:gd name="connsiteX1007" fmla="*/ 2240805 w 12191627"/>
              <a:gd name="connsiteY1007" fmla="*/ 676637 h 886329"/>
              <a:gd name="connsiteX1008" fmla="*/ 2240805 w 12191627"/>
              <a:gd name="connsiteY1008" fmla="*/ 713387 h 886329"/>
              <a:gd name="connsiteX1009" fmla="*/ 2284008 w 12191627"/>
              <a:gd name="connsiteY1009" fmla="*/ 713387 h 886329"/>
              <a:gd name="connsiteX1010" fmla="*/ 2284008 w 12191627"/>
              <a:gd name="connsiteY1010" fmla="*/ 700416 h 886329"/>
              <a:gd name="connsiteX1011" fmla="*/ 2301289 w 12191627"/>
              <a:gd name="connsiteY1011" fmla="*/ 700416 h 886329"/>
              <a:gd name="connsiteX1012" fmla="*/ 2301289 w 12191627"/>
              <a:gd name="connsiteY1012" fmla="*/ 717711 h 886329"/>
              <a:gd name="connsiteX1013" fmla="*/ 2307050 w 12191627"/>
              <a:gd name="connsiteY1013" fmla="*/ 717711 h 886329"/>
              <a:gd name="connsiteX1014" fmla="*/ 2307050 w 12191627"/>
              <a:gd name="connsiteY1014" fmla="*/ 700416 h 886329"/>
              <a:gd name="connsiteX1015" fmla="*/ 2327211 w 12191627"/>
              <a:gd name="connsiteY1015" fmla="*/ 700416 h 886329"/>
              <a:gd name="connsiteX1016" fmla="*/ 2327211 w 12191627"/>
              <a:gd name="connsiteY1016" fmla="*/ 661504 h 886329"/>
              <a:gd name="connsiteX1017" fmla="*/ 2338732 w 12191627"/>
              <a:gd name="connsiteY1017" fmla="*/ 661504 h 886329"/>
              <a:gd name="connsiteX1018" fmla="*/ 2353134 w 12191627"/>
              <a:gd name="connsiteY1018" fmla="*/ 618269 h 886329"/>
              <a:gd name="connsiteX1019" fmla="*/ 2367534 w 12191627"/>
              <a:gd name="connsiteY1019" fmla="*/ 618269 h 886329"/>
              <a:gd name="connsiteX1020" fmla="*/ 2384816 w 12191627"/>
              <a:gd name="connsiteY1020" fmla="*/ 661504 h 886329"/>
              <a:gd name="connsiteX1021" fmla="*/ 2396336 w 12191627"/>
              <a:gd name="connsiteY1021" fmla="*/ 661504 h 886329"/>
              <a:gd name="connsiteX1022" fmla="*/ 2396336 w 12191627"/>
              <a:gd name="connsiteY1022" fmla="*/ 726358 h 886329"/>
              <a:gd name="connsiteX1023" fmla="*/ 2404977 w 12191627"/>
              <a:gd name="connsiteY1023" fmla="*/ 726358 h 886329"/>
              <a:gd name="connsiteX1024" fmla="*/ 2404977 w 12191627"/>
              <a:gd name="connsiteY1024" fmla="*/ 771755 h 886329"/>
              <a:gd name="connsiteX1025" fmla="*/ 2410738 w 12191627"/>
              <a:gd name="connsiteY1025" fmla="*/ 771755 h 886329"/>
              <a:gd name="connsiteX1026" fmla="*/ 2410738 w 12191627"/>
              <a:gd name="connsiteY1026" fmla="*/ 756623 h 886329"/>
              <a:gd name="connsiteX1027" fmla="*/ 2419378 w 12191627"/>
              <a:gd name="connsiteY1027" fmla="*/ 767431 h 886329"/>
              <a:gd name="connsiteX1028" fmla="*/ 2428019 w 12191627"/>
              <a:gd name="connsiteY1028" fmla="*/ 767431 h 886329"/>
              <a:gd name="connsiteX1029" fmla="*/ 2428019 w 12191627"/>
              <a:gd name="connsiteY1029" fmla="*/ 680960 h 886329"/>
              <a:gd name="connsiteX1030" fmla="*/ 2468342 w 12191627"/>
              <a:gd name="connsiteY1030" fmla="*/ 680960 h 886329"/>
              <a:gd name="connsiteX1031" fmla="*/ 2485623 w 12191627"/>
              <a:gd name="connsiteY1031" fmla="*/ 696093 h 886329"/>
              <a:gd name="connsiteX1032" fmla="*/ 2485623 w 12191627"/>
              <a:gd name="connsiteY1032" fmla="*/ 680960 h 886329"/>
              <a:gd name="connsiteX1033" fmla="*/ 2488503 w 12191627"/>
              <a:gd name="connsiteY1033" fmla="*/ 680960 h 886329"/>
              <a:gd name="connsiteX1034" fmla="*/ 2488503 w 12191627"/>
              <a:gd name="connsiteY1034" fmla="*/ 678799 h 886329"/>
              <a:gd name="connsiteX1035" fmla="*/ 2502905 w 12191627"/>
              <a:gd name="connsiteY1035" fmla="*/ 678799 h 886329"/>
              <a:gd name="connsiteX1036" fmla="*/ 2502905 w 12191627"/>
              <a:gd name="connsiteY1036" fmla="*/ 655019 h 886329"/>
              <a:gd name="connsiteX1037" fmla="*/ 2511545 w 12191627"/>
              <a:gd name="connsiteY1037" fmla="*/ 655019 h 886329"/>
              <a:gd name="connsiteX1038" fmla="*/ 2511545 w 12191627"/>
              <a:gd name="connsiteY1038" fmla="*/ 642048 h 886329"/>
              <a:gd name="connsiteX1039" fmla="*/ 2514425 w 12191627"/>
              <a:gd name="connsiteY1039" fmla="*/ 642048 h 886329"/>
              <a:gd name="connsiteX1040" fmla="*/ 2514425 w 12191627"/>
              <a:gd name="connsiteY1040" fmla="*/ 618269 h 886329"/>
              <a:gd name="connsiteX1041" fmla="*/ 2537467 w 12191627"/>
              <a:gd name="connsiteY1041" fmla="*/ 618269 h 886329"/>
              <a:gd name="connsiteX1042" fmla="*/ 2537467 w 12191627"/>
              <a:gd name="connsiteY1042" fmla="*/ 588004 h 886329"/>
              <a:gd name="connsiteX1043" fmla="*/ 2548988 w 12191627"/>
              <a:gd name="connsiteY1043" fmla="*/ 588004 h 886329"/>
              <a:gd name="connsiteX1044" fmla="*/ 2548988 w 12191627"/>
              <a:gd name="connsiteY1044" fmla="*/ 581519 h 886329"/>
              <a:gd name="connsiteX1045" fmla="*/ 2557629 w 12191627"/>
              <a:gd name="connsiteY1045" fmla="*/ 581519 h 886329"/>
              <a:gd name="connsiteX1046" fmla="*/ 2557629 w 12191627"/>
              <a:gd name="connsiteY1046" fmla="*/ 551254 h 886329"/>
              <a:gd name="connsiteX1047" fmla="*/ 2563388 w 12191627"/>
              <a:gd name="connsiteY1047" fmla="*/ 551254 h 886329"/>
              <a:gd name="connsiteX1048" fmla="*/ 2563388 w 12191627"/>
              <a:gd name="connsiteY1048" fmla="*/ 542607 h 886329"/>
              <a:gd name="connsiteX1049" fmla="*/ 2572029 w 12191627"/>
              <a:gd name="connsiteY1049" fmla="*/ 542607 h 886329"/>
              <a:gd name="connsiteX1050" fmla="*/ 2572029 w 12191627"/>
              <a:gd name="connsiteY1050" fmla="*/ 512342 h 886329"/>
              <a:gd name="connsiteX1051" fmla="*/ 2609472 w 12191627"/>
              <a:gd name="connsiteY1051" fmla="*/ 512342 h 886329"/>
              <a:gd name="connsiteX1052" fmla="*/ 2609472 w 12191627"/>
              <a:gd name="connsiteY1052" fmla="*/ 499371 h 886329"/>
              <a:gd name="connsiteX1053" fmla="*/ 2652676 w 12191627"/>
              <a:gd name="connsiteY1053" fmla="*/ 499371 h 886329"/>
              <a:gd name="connsiteX1054" fmla="*/ 2652676 w 12191627"/>
              <a:gd name="connsiteY1054" fmla="*/ 490724 h 886329"/>
              <a:gd name="connsiteX1055" fmla="*/ 2678597 w 12191627"/>
              <a:gd name="connsiteY1055" fmla="*/ 490724 h 886329"/>
              <a:gd name="connsiteX1056" fmla="*/ 2678597 w 12191627"/>
              <a:gd name="connsiteY1056" fmla="*/ 499371 h 886329"/>
              <a:gd name="connsiteX1057" fmla="*/ 2684358 w 12191627"/>
              <a:gd name="connsiteY1057" fmla="*/ 499371 h 886329"/>
              <a:gd name="connsiteX1058" fmla="*/ 2684358 w 12191627"/>
              <a:gd name="connsiteY1058" fmla="*/ 495047 h 886329"/>
              <a:gd name="connsiteX1059" fmla="*/ 2698759 w 12191627"/>
              <a:gd name="connsiteY1059" fmla="*/ 495047 h 886329"/>
              <a:gd name="connsiteX1060" fmla="*/ 2698759 w 12191627"/>
              <a:gd name="connsiteY1060" fmla="*/ 499371 h 886329"/>
              <a:gd name="connsiteX1061" fmla="*/ 2707400 w 12191627"/>
              <a:gd name="connsiteY1061" fmla="*/ 499371 h 886329"/>
              <a:gd name="connsiteX1062" fmla="*/ 2707400 w 12191627"/>
              <a:gd name="connsiteY1062" fmla="*/ 490724 h 886329"/>
              <a:gd name="connsiteX1063" fmla="*/ 2727561 w 12191627"/>
              <a:gd name="connsiteY1063" fmla="*/ 490724 h 886329"/>
              <a:gd name="connsiteX1064" fmla="*/ 2727561 w 12191627"/>
              <a:gd name="connsiteY1064" fmla="*/ 499371 h 886329"/>
              <a:gd name="connsiteX1065" fmla="*/ 2759243 w 12191627"/>
              <a:gd name="connsiteY1065" fmla="*/ 499371 h 886329"/>
              <a:gd name="connsiteX1066" fmla="*/ 2759243 w 12191627"/>
              <a:gd name="connsiteY1066" fmla="*/ 514503 h 886329"/>
              <a:gd name="connsiteX1067" fmla="*/ 2779404 w 12191627"/>
              <a:gd name="connsiteY1067" fmla="*/ 514503 h 886329"/>
              <a:gd name="connsiteX1068" fmla="*/ 2779404 w 12191627"/>
              <a:gd name="connsiteY1068" fmla="*/ 596651 h 886329"/>
              <a:gd name="connsiteX1069" fmla="*/ 2788045 w 12191627"/>
              <a:gd name="connsiteY1069" fmla="*/ 596651 h 886329"/>
              <a:gd name="connsiteX1070" fmla="*/ 2788045 w 12191627"/>
              <a:gd name="connsiteY1070" fmla="*/ 564224 h 886329"/>
              <a:gd name="connsiteX1071" fmla="*/ 2842769 w 12191627"/>
              <a:gd name="connsiteY1071" fmla="*/ 564224 h 886329"/>
              <a:gd name="connsiteX1072" fmla="*/ 2842769 w 12191627"/>
              <a:gd name="connsiteY1072" fmla="*/ 596651 h 886329"/>
              <a:gd name="connsiteX1073" fmla="*/ 2848530 w 12191627"/>
              <a:gd name="connsiteY1073" fmla="*/ 596651 h 886329"/>
              <a:gd name="connsiteX1074" fmla="*/ 2848530 w 12191627"/>
              <a:gd name="connsiteY1074" fmla="*/ 683122 h 886329"/>
              <a:gd name="connsiteX1075" fmla="*/ 2857171 w 12191627"/>
              <a:gd name="connsiteY1075" fmla="*/ 680960 h 886329"/>
              <a:gd name="connsiteX1076" fmla="*/ 2860051 w 12191627"/>
              <a:gd name="connsiteY1076" fmla="*/ 611783 h 886329"/>
              <a:gd name="connsiteX1077" fmla="*/ 2862931 w 12191627"/>
              <a:gd name="connsiteY1077" fmla="*/ 680960 h 886329"/>
              <a:gd name="connsiteX1078" fmla="*/ 2871571 w 12191627"/>
              <a:gd name="connsiteY1078" fmla="*/ 683122 h 886329"/>
              <a:gd name="connsiteX1079" fmla="*/ 2880212 w 12191627"/>
              <a:gd name="connsiteY1079" fmla="*/ 724196 h 886329"/>
              <a:gd name="connsiteX1080" fmla="*/ 2903254 w 12191627"/>
              <a:gd name="connsiteY1080" fmla="*/ 735005 h 886329"/>
              <a:gd name="connsiteX1081" fmla="*/ 2903254 w 12191627"/>
              <a:gd name="connsiteY1081" fmla="*/ 717711 h 886329"/>
              <a:gd name="connsiteX1082" fmla="*/ 2911895 w 12191627"/>
              <a:gd name="connsiteY1082" fmla="*/ 717711 h 886329"/>
              <a:gd name="connsiteX1083" fmla="*/ 2911895 w 12191627"/>
              <a:gd name="connsiteY1083" fmla="*/ 706902 h 886329"/>
              <a:gd name="connsiteX1084" fmla="*/ 2981019 w 12191627"/>
              <a:gd name="connsiteY1084" fmla="*/ 706902 h 886329"/>
              <a:gd name="connsiteX1085" fmla="*/ 2981019 w 12191627"/>
              <a:gd name="connsiteY1085" fmla="*/ 711225 h 886329"/>
              <a:gd name="connsiteX1086" fmla="*/ 2989660 w 12191627"/>
              <a:gd name="connsiteY1086" fmla="*/ 711225 h 886329"/>
              <a:gd name="connsiteX1087" fmla="*/ 2989660 w 12191627"/>
              <a:gd name="connsiteY1087" fmla="*/ 698255 h 886329"/>
              <a:gd name="connsiteX1088" fmla="*/ 3001181 w 12191627"/>
              <a:gd name="connsiteY1088" fmla="*/ 698255 h 886329"/>
              <a:gd name="connsiteX1089" fmla="*/ 3001181 w 12191627"/>
              <a:gd name="connsiteY1089" fmla="*/ 713387 h 886329"/>
              <a:gd name="connsiteX1090" fmla="*/ 3006942 w 12191627"/>
              <a:gd name="connsiteY1090" fmla="*/ 713387 h 886329"/>
              <a:gd name="connsiteX1091" fmla="*/ 3006942 w 12191627"/>
              <a:gd name="connsiteY1091" fmla="*/ 696093 h 886329"/>
              <a:gd name="connsiteX1092" fmla="*/ 3021342 w 12191627"/>
              <a:gd name="connsiteY1092" fmla="*/ 696093 h 886329"/>
              <a:gd name="connsiteX1093" fmla="*/ 3021342 w 12191627"/>
              <a:gd name="connsiteY1093" fmla="*/ 687446 h 886329"/>
              <a:gd name="connsiteX1094" fmla="*/ 3047264 w 12191627"/>
              <a:gd name="connsiteY1094" fmla="*/ 687446 h 886329"/>
              <a:gd name="connsiteX1095" fmla="*/ 3047264 w 12191627"/>
              <a:gd name="connsiteY1095" fmla="*/ 665828 h 886329"/>
              <a:gd name="connsiteX1096" fmla="*/ 3055905 w 12191627"/>
              <a:gd name="connsiteY1096" fmla="*/ 663666 h 886329"/>
              <a:gd name="connsiteX1097" fmla="*/ 3055905 w 12191627"/>
              <a:gd name="connsiteY1097" fmla="*/ 659343 h 886329"/>
              <a:gd name="connsiteX1098" fmla="*/ 3078947 w 12191627"/>
              <a:gd name="connsiteY1098" fmla="*/ 659343 h 886329"/>
              <a:gd name="connsiteX1099" fmla="*/ 3078947 w 12191627"/>
              <a:gd name="connsiteY1099" fmla="*/ 646372 h 886329"/>
              <a:gd name="connsiteX1100" fmla="*/ 3090468 w 12191627"/>
              <a:gd name="connsiteY1100" fmla="*/ 646372 h 886329"/>
              <a:gd name="connsiteX1101" fmla="*/ 3090468 w 12191627"/>
              <a:gd name="connsiteY1101" fmla="*/ 607460 h 886329"/>
              <a:gd name="connsiteX1102" fmla="*/ 3110629 w 12191627"/>
              <a:gd name="connsiteY1102" fmla="*/ 607460 h 886329"/>
              <a:gd name="connsiteX1103" fmla="*/ 3110629 w 12191627"/>
              <a:gd name="connsiteY1103" fmla="*/ 603136 h 886329"/>
              <a:gd name="connsiteX1104" fmla="*/ 3122150 w 12191627"/>
              <a:gd name="connsiteY1104" fmla="*/ 603136 h 886329"/>
              <a:gd name="connsiteX1105" fmla="*/ 3122150 w 12191627"/>
              <a:gd name="connsiteY1105" fmla="*/ 555577 h 886329"/>
              <a:gd name="connsiteX1106" fmla="*/ 3148072 w 12191627"/>
              <a:gd name="connsiteY1106" fmla="*/ 555577 h 886329"/>
              <a:gd name="connsiteX1107" fmla="*/ 3148072 w 12191627"/>
              <a:gd name="connsiteY1107" fmla="*/ 536121 h 886329"/>
              <a:gd name="connsiteX1108" fmla="*/ 3197035 w 12191627"/>
              <a:gd name="connsiteY1108" fmla="*/ 536121 h 886329"/>
              <a:gd name="connsiteX1109" fmla="*/ 3197035 w 12191627"/>
              <a:gd name="connsiteY1109" fmla="*/ 557739 h 886329"/>
              <a:gd name="connsiteX1110" fmla="*/ 3234478 w 12191627"/>
              <a:gd name="connsiteY1110" fmla="*/ 557739 h 886329"/>
              <a:gd name="connsiteX1111" fmla="*/ 3234478 w 12191627"/>
              <a:gd name="connsiteY1111" fmla="*/ 605298 h 886329"/>
              <a:gd name="connsiteX1112" fmla="*/ 3251759 w 12191627"/>
              <a:gd name="connsiteY1112" fmla="*/ 605298 h 886329"/>
              <a:gd name="connsiteX1113" fmla="*/ 3251759 w 12191627"/>
              <a:gd name="connsiteY1113" fmla="*/ 711225 h 886329"/>
              <a:gd name="connsiteX1114" fmla="*/ 3260400 w 12191627"/>
              <a:gd name="connsiteY1114" fmla="*/ 711225 h 886329"/>
              <a:gd name="connsiteX1115" fmla="*/ 3271921 w 12191627"/>
              <a:gd name="connsiteY1115" fmla="*/ 683122 h 886329"/>
              <a:gd name="connsiteX1116" fmla="*/ 3280561 w 12191627"/>
              <a:gd name="connsiteY1116" fmla="*/ 696093 h 886329"/>
              <a:gd name="connsiteX1117" fmla="*/ 3277681 w 12191627"/>
              <a:gd name="connsiteY1117" fmla="*/ 696093 h 886329"/>
              <a:gd name="connsiteX1118" fmla="*/ 3277681 w 12191627"/>
              <a:gd name="connsiteY1118" fmla="*/ 711225 h 886329"/>
              <a:gd name="connsiteX1119" fmla="*/ 3289202 w 12191627"/>
              <a:gd name="connsiteY1119" fmla="*/ 711225 h 886329"/>
              <a:gd name="connsiteX1120" fmla="*/ 3289202 w 12191627"/>
              <a:gd name="connsiteY1120" fmla="*/ 743652 h 886329"/>
              <a:gd name="connsiteX1121" fmla="*/ 3300723 w 12191627"/>
              <a:gd name="connsiteY1121" fmla="*/ 743652 h 886329"/>
              <a:gd name="connsiteX1122" fmla="*/ 3300723 w 12191627"/>
              <a:gd name="connsiteY1122" fmla="*/ 767431 h 886329"/>
              <a:gd name="connsiteX1123" fmla="*/ 3320884 w 12191627"/>
              <a:gd name="connsiteY1123" fmla="*/ 767431 h 886329"/>
              <a:gd name="connsiteX1124" fmla="*/ 3320884 w 12191627"/>
              <a:gd name="connsiteY1124" fmla="*/ 758784 h 886329"/>
              <a:gd name="connsiteX1125" fmla="*/ 3343926 w 12191627"/>
              <a:gd name="connsiteY1125" fmla="*/ 758784 h 886329"/>
              <a:gd name="connsiteX1126" fmla="*/ 3343926 w 12191627"/>
              <a:gd name="connsiteY1126" fmla="*/ 735005 h 886329"/>
              <a:gd name="connsiteX1127" fmla="*/ 3398650 w 12191627"/>
              <a:gd name="connsiteY1127" fmla="*/ 735005 h 886329"/>
              <a:gd name="connsiteX1128" fmla="*/ 3398650 w 12191627"/>
              <a:gd name="connsiteY1128" fmla="*/ 741490 h 886329"/>
              <a:gd name="connsiteX1129" fmla="*/ 3404411 w 12191627"/>
              <a:gd name="connsiteY1129" fmla="*/ 741490 h 886329"/>
              <a:gd name="connsiteX1130" fmla="*/ 3404411 w 12191627"/>
              <a:gd name="connsiteY1130" fmla="*/ 743652 h 886329"/>
              <a:gd name="connsiteX1131" fmla="*/ 3407291 w 12191627"/>
              <a:gd name="connsiteY1131" fmla="*/ 743652 h 886329"/>
              <a:gd name="connsiteX1132" fmla="*/ 3407291 w 12191627"/>
              <a:gd name="connsiteY1132" fmla="*/ 735005 h 886329"/>
              <a:gd name="connsiteX1133" fmla="*/ 3418812 w 12191627"/>
              <a:gd name="connsiteY1133" fmla="*/ 735005 h 886329"/>
              <a:gd name="connsiteX1134" fmla="*/ 3418812 w 12191627"/>
              <a:gd name="connsiteY1134" fmla="*/ 752299 h 886329"/>
              <a:gd name="connsiteX1135" fmla="*/ 3427452 w 12191627"/>
              <a:gd name="connsiteY1135" fmla="*/ 752299 h 886329"/>
              <a:gd name="connsiteX1136" fmla="*/ 3427452 w 12191627"/>
              <a:gd name="connsiteY1136" fmla="*/ 743652 h 886329"/>
              <a:gd name="connsiteX1137" fmla="*/ 3438973 w 12191627"/>
              <a:gd name="connsiteY1137" fmla="*/ 743652 h 886329"/>
              <a:gd name="connsiteX1138" fmla="*/ 3438973 w 12191627"/>
              <a:gd name="connsiteY1138" fmla="*/ 719872 h 886329"/>
              <a:gd name="connsiteX1139" fmla="*/ 3482177 w 12191627"/>
              <a:gd name="connsiteY1139" fmla="*/ 719872 h 886329"/>
              <a:gd name="connsiteX1140" fmla="*/ 3482177 w 12191627"/>
              <a:gd name="connsiteY1140" fmla="*/ 726358 h 886329"/>
              <a:gd name="connsiteX1141" fmla="*/ 3490817 w 12191627"/>
              <a:gd name="connsiteY1141" fmla="*/ 726358 h 886329"/>
              <a:gd name="connsiteX1142" fmla="*/ 3490817 w 12191627"/>
              <a:gd name="connsiteY1142" fmla="*/ 713387 h 886329"/>
              <a:gd name="connsiteX1143" fmla="*/ 3513859 w 12191627"/>
              <a:gd name="connsiteY1143" fmla="*/ 713387 h 886329"/>
              <a:gd name="connsiteX1144" fmla="*/ 3513859 w 12191627"/>
              <a:gd name="connsiteY1144" fmla="*/ 687446 h 886329"/>
              <a:gd name="connsiteX1145" fmla="*/ 3534020 w 12191627"/>
              <a:gd name="connsiteY1145" fmla="*/ 687446 h 886329"/>
              <a:gd name="connsiteX1146" fmla="*/ 3534020 w 12191627"/>
              <a:gd name="connsiteY1146" fmla="*/ 696093 h 886329"/>
              <a:gd name="connsiteX1147" fmla="*/ 3545541 w 12191627"/>
              <a:gd name="connsiteY1147" fmla="*/ 696093 h 886329"/>
              <a:gd name="connsiteX1148" fmla="*/ 3545541 w 12191627"/>
              <a:gd name="connsiteY1148" fmla="*/ 672313 h 886329"/>
              <a:gd name="connsiteX1149" fmla="*/ 3565702 w 12191627"/>
              <a:gd name="connsiteY1149" fmla="*/ 672313 h 886329"/>
              <a:gd name="connsiteX1150" fmla="*/ 3565702 w 12191627"/>
              <a:gd name="connsiteY1150" fmla="*/ 687446 h 886329"/>
              <a:gd name="connsiteX1151" fmla="*/ 3597385 w 12191627"/>
              <a:gd name="connsiteY1151" fmla="*/ 687446 h 886329"/>
              <a:gd name="connsiteX1152" fmla="*/ 3597385 w 12191627"/>
              <a:gd name="connsiteY1152" fmla="*/ 678799 h 886329"/>
              <a:gd name="connsiteX1153" fmla="*/ 3620427 w 12191627"/>
              <a:gd name="connsiteY1153" fmla="*/ 678799 h 886329"/>
              <a:gd name="connsiteX1154" fmla="*/ 3620427 w 12191627"/>
              <a:gd name="connsiteY1154" fmla="*/ 687446 h 886329"/>
              <a:gd name="connsiteX1155" fmla="*/ 3629067 w 12191627"/>
              <a:gd name="connsiteY1155" fmla="*/ 687446 h 886329"/>
              <a:gd name="connsiteX1156" fmla="*/ 3629067 w 12191627"/>
              <a:gd name="connsiteY1156" fmla="*/ 702578 h 886329"/>
              <a:gd name="connsiteX1157" fmla="*/ 3640588 w 12191627"/>
              <a:gd name="connsiteY1157" fmla="*/ 702578 h 886329"/>
              <a:gd name="connsiteX1158" fmla="*/ 3640588 w 12191627"/>
              <a:gd name="connsiteY1158" fmla="*/ 713387 h 886329"/>
              <a:gd name="connsiteX1159" fmla="*/ 3703953 w 12191627"/>
              <a:gd name="connsiteY1159" fmla="*/ 713387 h 886329"/>
              <a:gd name="connsiteX1160" fmla="*/ 3703953 w 12191627"/>
              <a:gd name="connsiteY1160" fmla="*/ 743652 h 886329"/>
              <a:gd name="connsiteX1161" fmla="*/ 3726994 w 12191627"/>
              <a:gd name="connsiteY1161" fmla="*/ 743652 h 886329"/>
              <a:gd name="connsiteX1162" fmla="*/ 3726994 w 12191627"/>
              <a:gd name="connsiteY1162" fmla="*/ 735005 h 886329"/>
              <a:gd name="connsiteX1163" fmla="*/ 3790359 w 12191627"/>
              <a:gd name="connsiteY1163" fmla="*/ 735005 h 886329"/>
              <a:gd name="connsiteX1164" fmla="*/ 3790359 w 12191627"/>
              <a:gd name="connsiteY1164" fmla="*/ 724196 h 886329"/>
              <a:gd name="connsiteX1165" fmla="*/ 3801880 w 12191627"/>
              <a:gd name="connsiteY1165" fmla="*/ 719872 h 886329"/>
              <a:gd name="connsiteX1166" fmla="*/ 3801880 w 12191627"/>
              <a:gd name="connsiteY1166" fmla="*/ 687446 h 886329"/>
              <a:gd name="connsiteX1167" fmla="*/ 3822041 w 12191627"/>
              <a:gd name="connsiteY1167" fmla="*/ 687446 h 886329"/>
              <a:gd name="connsiteX1168" fmla="*/ 3830682 w 12191627"/>
              <a:gd name="connsiteY1168" fmla="*/ 706902 h 886329"/>
              <a:gd name="connsiteX1169" fmla="*/ 3833562 w 12191627"/>
              <a:gd name="connsiteY1169" fmla="*/ 700416 h 886329"/>
              <a:gd name="connsiteX1170" fmla="*/ 3850843 w 12191627"/>
              <a:gd name="connsiteY1170" fmla="*/ 698255 h 886329"/>
              <a:gd name="connsiteX1171" fmla="*/ 3847963 w 12191627"/>
              <a:gd name="connsiteY1171" fmla="*/ 609622 h 886329"/>
              <a:gd name="connsiteX1172" fmla="*/ 3865245 w 12191627"/>
              <a:gd name="connsiteY1172" fmla="*/ 611783 h 886329"/>
              <a:gd name="connsiteX1173" fmla="*/ 3865245 w 12191627"/>
              <a:gd name="connsiteY1173" fmla="*/ 471268 h 886329"/>
              <a:gd name="connsiteX1174" fmla="*/ 3891166 w 12191627"/>
              <a:gd name="connsiteY1174" fmla="*/ 471268 h 886329"/>
              <a:gd name="connsiteX1175" fmla="*/ 3891166 w 12191627"/>
              <a:gd name="connsiteY1175" fmla="*/ 356694 h 886329"/>
              <a:gd name="connsiteX1176" fmla="*/ 3896927 w 12191627"/>
              <a:gd name="connsiteY1176" fmla="*/ 350208 h 886329"/>
              <a:gd name="connsiteX1177" fmla="*/ 3896927 w 12191627"/>
              <a:gd name="connsiteY1177" fmla="*/ 326429 h 886329"/>
              <a:gd name="connsiteX1178" fmla="*/ 3919969 w 12191627"/>
              <a:gd name="connsiteY1178" fmla="*/ 326429 h 886329"/>
              <a:gd name="connsiteX1179" fmla="*/ 3974692 w 12191627"/>
              <a:gd name="connsiteY1179" fmla="*/ 246443 h 886329"/>
              <a:gd name="connsiteX1180" fmla="*/ 3977573 w 12191627"/>
              <a:gd name="connsiteY1180" fmla="*/ 0 h 8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12191627" h="886329">
                <a:moveTo>
                  <a:pt x="3977573" y="0"/>
                </a:moveTo>
                <a:cubicBezTo>
                  <a:pt x="3983333" y="246443"/>
                  <a:pt x="3983333" y="246443"/>
                  <a:pt x="3983333" y="246443"/>
                </a:cubicBezTo>
                <a:cubicBezTo>
                  <a:pt x="4035177" y="328590"/>
                  <a:pt x="4035177" y="328590"/>
                  <a:pt x="4035177" y="328590"/>
                </a:cubicBezTo>
                <a:cubicBezTo>
                  <a:pt x="4058219" y="328590"/>
                  <a:pt x="4058219" y="328590"/>
                  <a:pt x="4058219" y="328590"/>
                </a:cubicBezTo>
                <a:cubicBezTo>
                  <a:pt x="4058219" y="354532"/>
                  <a:pt x="4058219" y="354532"/>
                  <a:pt x="4058219" y="354532"/>
                </a:cubicBezTo>
                <a:cubicBezTo>
                  <a:pt x="4063979" y="356694"/>
                  <a:pt x="4063979" y="356694"/>
                  <a:pt x="4063979" y="356694"/>
                </a:cubicBezTo>
                <a:cubicBezTo>
                  <a:pt x="4063979" y="471268"/>
                  <a:pt x="4063979" y="471268"/>
                  <a:pt x="4063979" y="471268"/>
                </a:cubicBezTo>
                <a:cubicBezTo>
                  <a:pt x="4084140" y="471268"/>
                  <a:pt x="4084140" y="471268"/>
                  <a:pt x="4084140" y="471268"/>
                </a:cubicBezTo>
                <a:cubicBezTo>
                  <a:pt x="4084140" y="607460"/>
                  <a:pt x="4084140" y="607460"/>
                  <a:pt x="4084140" y="607460"/>
                </a:cubicBezTo>
                <a:cubicBezTo>
                  <a:pt x="4107182" y="607460"/>
                  <a:pt x="4107182" y="607460"/>
                  <a:pt x="4107182" y="607460"/>
                </a:cubicBezTo>
                <a:cubicBezTo>
                  <a:pt x="4107182" y="730681"/>
                  <a:pt x="4107182" y="730681"/>
                  <a:pt x="4107182" y="730681"/>
                </a:cubicBezTo>
                <a:cubicBezTo>
                  <a:pt x="4144625" y="728519"/>
                  <a:pt x="4144625" y="728519"/>
                  <a:pt x="4144625" y="728519"/>
                </a:cubicBezTo>
                <a:cubicBezTo>
                  <a:pt x="4150385" y="717711"/>
                  <a:pt x="4150385" y="717711"/>
                  <a:pt x="4150385" y="717711"/>
                </a:cubicBezTo>
                <a:cubicBezTo>
                  <a:pt x="4170547" y="715549"/>
                  <a:pt x="4170547" y="715549"/>
                  <a:pt x="4170547" y="715549"/>
                </a:cubicBezTo>
                <a:cubicBezTo>
                  <a:pt x="4176307" y="724196"/>
                  <a:pt x="4176307" y="724196"/>
                  <a:pt x="4176307" y="724196"/>
                </a:cubicBezTo>
                <a:cubicBezTo>
                  <a:pt x="4205110" y="724196"/>
                  <a:pt x="4205110" y="724196"/>
                  <a:pt x="4205110" y="724196"/>
                </a:cubicBezTo>
                <a:lnTo>
                  <a:pt x="4205110" y="748011"/>
                </a:lnTo>
                <a:lnTo>
                  <a:pt x="4207549" y="733701"/>
                </a:lnTo>
                <a:cubicBezTo>
                  <a:pt x="4209221" y="723894"/>
                  <a:pt x="4211449" y="710818"/>
                  <a:pt x="4214422" y="693383"/>
                </a:cubicBezTo>
                <a:cubicBezTo>
                  <a:pt x="4214422" y="693383"/>
                  <a:pt x="4214422" y="693383"/>
                  <a:pt x="4208477" y="688734"/>
                </a:cubicBezTo>
                <a:cubicBezTo>
                  <a:pt x="4208477" y="688734"/>
                  <a:pt x="4208477" y="688734"/>
                  <a:pt x="4208477" y="681760"/>
                </a:cubicBezTo>
                <a:cubicBezTo>
                  <a:pt x="4208477" y="681760"/>
                  <a:pt x="4208477" y="681760"/>
                  <a:pt x="4217393" y="677111"/>
                </a:cubicBezTo>
                <a:cubicBezTo>
                  <a:pt x="4217393" y="677111"/>
                  <a:pt x="4217393" y="677111"/>
                  <a:pt x="4220365" y="663163"/>
                </a:cubicBezTo>
                <a:cubicBezTo>
                  <a:pt x="4220365" y="663163"/>
                  <a:pt x="4220365" y="663163"/>
                  <a:pt x="4226310" y="677111"/>
                </a:cubicBezTo>
                <a:cubicBezTo>
                  <a:pt x="4226310" y="677111"/>
                  <a:pt x="4226310" y="677111"/>
                  <a:pt x="4232254" y="681760"/>
                </a:cubicBezTo>
                <a:cubicBezTo>
                  <a:pt x="4232254" y="681760"/>
                  <a:pt x="4232254" y="681760"/>
                  <a:pt x="4232254" y="691059"/>
                </a:cubicBezTo>
                <a:cubicBezTo>
                  <a:pt x="4232254" y="691059"/>
                  <a:pt x="4232254" y="691059"/>
                  <a:pt x="4226310" y="693383"/>
                </a:cubicBezTo>
                <a:cubicBezTo>
                  <a:pt x="4226310" y="693383"/>
                  <a:pt x="4226310" y="693383"/>
                  <a:pt x="4241170" y="760798"/>
                </a:cubicBezTo>
                <a:cubicBezTo>
                  <a:pt x="4241170" y="760798"/>
                  <a:pt x="4241170" y="760798"/>
                  <a:pt x="4253058" y="760798"/>
                </a:cubicBezTo>
                <a:cubicBezTo>
                  <a:pt x="4253058" y="760798"/>
                  <a:pt x="4253058" y="760798"/>
                  <a:pt x="4261974" y="793343"/>
                </a:cubicBezTo>
                <a:cubicBezTo>
                  <a:pt x="4261974" y="793343"/>
                  <a:pt x="4261974" y="793343"/>
                  <a:pt x="4306554" y="800317"/>
                </a:cubicBezTo>
                <a:cubicBezTo>
                  <a:pt x="4306554" y="800317"/>
                  <a:pt x="4306554" y="800317"/>
                  <a:pt x="4306554" y="760798"/>
                </a:cubicBezTo>
                <a:cubicBezTo>
                  <a:pt x="4306554" y="760798"/>
                  <a:pt x="4306554" y="760798"/>
                  <a:pt x="4380854" y="760798"/>
                </a:cubicBezTo>
                <a:cubicBezTo>
                  <a:pt x="4380854" y="760798"/>
                  <a:pt x="4380854" y="760798"/>
                  <a:pt x="4410575" y="777071"/>
                </a:cubicBezTo>
                <a:cubicBezTo>
                  <a:pt x="4410575" y="777071"/>
                  <a:pt x="4410575" y="777071"/>
                  <a:pt x="4425435" y="777071"/>
                </a:cubicBezTo>
                <a:cubicBezTo>
                  <a:pt x="4425435" y="777071"/>
                  <a:pt x="4425435" y="777071"/>
                  <a:pt x="4440295" y="760798"/>
                </a:cubicBezTo>
                <a:cubicBezTo>
                  <a:pt x="4440295" y="760798"/>
                  <a:pt x="4440295" y="760798"/>
                  <a:pt x="4461099" y="760798"/>
                </a:cubicBezTo>
                <a:cubicBezTo>
                  <a:pt x="4461099" y="760798"/>
                  <a:pt x="4461099" y="760798"/>
                  <a:pt x="4461099" y="825888"/>
                </a:cubicBezTo>
                <a:cubicBezTo>
                  <a:pt x="4461099" y="825888"/>
                  <a:pt x="4461099" y="825888"/>
                  <a:pt x="4472987" y="828213"/>
                </a:cubicBezTo>
                <a:cubicBezTo>
                  <a:pt x="4472987" y="828213"/>
                  <a:pt x="4472987" y="828213"/>
                  <a:pt x="4472987" y="818914"/>
                </a:cubicBezTo>
                <a:cubicBezTo>
                  <a:pt x="4472987" y="818914"/>
                  <a:pt x="4472987" y="818914"/>
                  <a:pt x="4505680" y="818914"/>
                </a:cubicBezTo>
                <a:cubicBezTo>
                  <a:pt x="4505680" y="818914"/>
                  <a:pt x="4505680" y="818914"/>
                  <a:pt x="4505680" y="721279"/>
                </a:cubicBezTo>
                <a:cubicBezTo>
                  <a:pt x="4505680" y="721279"/>
                  <a:pt x="4505680" y="721279"/>
                  <a:pt x="4508651" y="718955"/>
                </a:cubicBezTo>
                <a:cubicBezTo>
                  <a:pt x="4508651" y="718955"/>
                  <a:pt x="4508651" y="718955"/>
                  <a:pt x="4577007" y="718955"/>
                </a:cubicBezTo>
                <a:cubicBezTo>
                  <a:pt x="4577007" y="718955"/>
                  <a:pt x="4577007" y="718955"/>
                  <a:pt x="4577007" y="707331"/>
                </a:cubicBezTo>
                <a:cubicBezTo>
                  <a:pt x="4577007" y="707331"/>
                  <a:pt x="4577007" y="707331"/>
                  <a:pt x="4606728" y="707331"/>
                </a:cubicBezTo>
                <a:cubicBezTo>
                  <a:pt x="4606728" y="707331"/>
                  <a:pt x="4606728" y="707331"/>
                  <a:pt x="4606728" y="698033"/>
                </a:cubicBezTo>
                <a:cubicBezTo>
                  <a:pt x="4606728" y="698033"/>
                  <a:pt x="4606728" y="698033"/>
                  <a:pt x="4666168" y="698033"/>
                </a:cubicBezTo>
                <a:cubicBezTo>
                  <a:pt x="4666168" y="698033"/>
                  <a:pt x="4666168" y="698033"/>
                  <a:pt x="4666168" y="718955"/>
                </a:cubicBezTo>
                <a:cubicBezTo>
                  <a:pt x="4666168" y="718955"/>
                  <a:pt x="4666168" y="718955"/>
                  <a:pt x="4689944" y="728253"/>
                </a:cubicBezTo>
                <a:cubicBezTo>
                  <a:pt x="4689944" y="728253"/>
                  <a:pt x="4689944" y="728253"/>
                  <a:pt x="4689944" y="758474"/>
                </a:cubicBezTo>
                <a:cubicBezTo>
                  <a:pt x="4689944" y="758474"/>
                  <a:pt x="4689944" y="758474"/>
                  <a:pt x="4704804" y="763123"/>
                </a:cubicBezTo>
                <a:cubicBezTo>
                  <a:pt x="4704804" y="763123"/>
                  <a:pt x="4704804" y="763123"/>
                  <a:pt x="4704804" y="753824"/>
                </a:cubicBezTo>
                <a:cubicBezTo>
                  <a:pt x="4704804" y="753824"/>
                  <a:pt x="4704804" y="753824"/>
                  <a:pt x="4716692" y="753824"/>
                </a:cubicBezTo>
                <a:cubicBezTo>
                  <a:pt x="4716692" y="753824"/>
                  <a:pt x="4716692" y="753824"/>
                  <a:pt x="4716692" y="746850"/>
                </a:cubicBezTo>
                <a:cubicBezTo>
                  <a:pt x="4716692" y="746850"/>
                  <a:pt x="4716692" y="746850"/>
                  <a:pt x="4704804" y="746850"/>
                </a:cubicBezTo>
                <a:cubicBezTo>
                  <a:pt x="4704804" y="746850"/>
                  <a:pt x="4704804" y="746850"/>
                  <a:pt x="4704804" y="737552"/>
                </a:cubicBezTo>
                <a:cubicBezTo>
                  <a:pt x="4704804" y="737552"/>
                  <a:pt x="4704804" y="737552"/>
                  <a:pt x="4716692" y="737552"/>
                </a:cubicBezTo>
                <a:cubicBezTo>
                  <a:pt x="4716692" y="737552"/>
                  <a:pt x="4716692" y="737552"/>
                  <a:pt x="4716692" y="728253"/>
                </a:cubicBezTo>
                <a:cubicBezTo>
                  <a:pt x="4716692" y="728253"/>
                  <a:pt x="4716692" y="728253"/>
                  <a:pt x="4704804" y="728253"/>
                </a:cubicBezTo>
                <a:cubicBezTo>
                  <a:pt x="4704804" y="728253"/>
                  <a:pt x="4704804" y="728253"/>
                  <a:pt x="4704804" y="718955"/>
                </a:cubicBezTo>
                <a:cubicBezTo>
                  <a:pt x="4704804" y="718955"/>
                  <a:pt x="4704804" y="718955"/>
                  <a:pt x="4716692" y="718955"/>
                </a:cubicBezTo>
                <a:cubicBezTo>
                  <a:pt x="4716692" y="718955"/>
                  <a:pt x="4716692" y="718955"/>
                  <a:pt x="4716692" y="711981"/>
                </a:cubicBezTo>
                <a:cubicBezTo>
                  <a:pt x="4716692" y="711981"/>
                  <a:pt x="4716692" y="711981"/>
                  <a:pt x="4704804" y="711981"/>
                </a:cubicBezTo>
                <a:cubicBezTo>
                  <a:pt x="4704804" y="711981"/>
                  <a:pt x="4704804" y="711981"/>
                  <a:pt x="4704804" y="702682"/>
                </a:cubicBezTo>
                <a:cubicBezTo>
                  <a:pt x="4704804" y="702682"/>
                  <a:pt x="4704804" y="702682"/>
                  <a:pt x="4716692" y="702682"/>
                </a:cubicBezTo>
                <a:cubicBezTo>
                  <a:pt x="4716692" y="702682"/>
                  <a:pt x="4716692" y="702682"/>
                  <a:pt x="4716692" y="693383"/>
                </a:cubicBezTo>
                <a:cubicBezTo>
                  <a:pt x="4716692" y="693383"/>
                  <a:pt x="4716692" y="693383"/>
                  <a:pt x="4704804" y="693383"/>
                </a:cubicBezTo>
                <a:cubicBezTo>
                  <a:pt x="4704804" y="693383"/>
                  <a:pt x="4704804" y="693383"/>
                  <a:pt x="4704804" y="686409"/>
                </a:cubicBezTo>
                <a:cubicBezTo>
                  <a:pt x="4704804" y="686409"/>
                  <a:pt x="4704804" y="686409"/>
                  <a:pt x="4716692" y="686409"/>
                </a:cubicBezTo>
                <a:cubicBezTo>
                  <a:pt x="4716692" y="686409"/>
                  <a:pt x="4716692" y="686409"/>
                  <a:pt x="4716692" y="677111"/>
                </a:cubicBezTo>
                <a:cubicBezTo>
                  <a:pt x="4716692" y="677111"/>
                  <a:pt x="4716692" y="677111"/>
                  <a:pt x="4704804" y="677111"/>
                </a:cubicBezTo>
                <a:cubicBezTo>
                  <a:pt x="4704804" y="677111"/>
                  <a:pt x="4704804" y="677111"/>
                  <a:pt x="4704804" y="667812"/>
                </a:cubicBezTo>
                <a:cubicBezTo>
                  <a:pt x="4704804" y="667812"/>
                  <a:pt x="4704804" y="667812"/>
                  <a:pt x="4716692" y="667812"/>
                </a:cubicBezTo>
                <a:cubicBezTo>
                  <a:pt x="4716692" y="667812"/>
                  <a:pt x="4716692" y="667812"/>
                  <a:pt x="4716692" y="658514"/>
                </a:cubicBezTo>
                <a:cubicBezTo>
                  <a:pt x="4716692" y="658514"/>
                  <a:pt x="4716692" y="658514"/>
                  <a:pt x="4704804" y="658514"/>
                </a:cubicBezTo>
                <a:cubicBezTo>
                  <a:pt x="4704804" y="658514"/>
                  <a:pt x="4704804" y="658514"/>
                  <a:pt x="4704804" y="651540"/>
                </a:cubicBezTo>
                <a:cubicBezTo>
                  <a:pt x="4704804" y="651540"/>
                  <a:pt x="4704804" y="651540"/>
                  <a:pt x="4716692" y="651540"/>
                </a:cubicBezTo>
                <a:cubicBezTo>
                  <a:pt x="4716692" y="651540"/>
                  <a:pt x="4716692" y="651540"/>
                  <a:pt x="4716692" y="642241"/>
                </a:cubicBezTo>
                <a:cubicBezTo>
                  <a:pt x="4716692" y="642241"/>
                  <a:pt x="4716692" y="642241"/>
                  <a:pt x="4704804" y="642241"/>
                </a:cubicBezTo>
                <a:cubicBezTo>
                  <a:pt x="4704804" y="642241"/>
                  <a:pt x="4704804" y="642241"/>
                  <a:pt x="4704804" y="632943"/>
                </a:cubicBezTo>
                <a:cubicBezTo>
                  <a:pt x="4704804" y="632943"/>
                  <a:pt x="4704804" y="632943"/>
                  <a:pt x="4716692" y="632943"/>
                </a:cubicBezTo>
                <a:cubicBezTo>
                  <a:pt x="4716692" y="632943"/>
                  <a:pt x="4716692" y="632943"/>
                  <a:pt x="4716692" y="625969"/>
                </a:cubicBezTo>
                <a:cubicBezTo>
                  <a:pt x="4716692" y="625969"/>
                  <a:pt x="4716692" y="625969"/>
                  <a:pt x="4704804" y="625969"/>
                </a:cubicBezTo>
                <a:cubicBezTo>
                  <a:pt x="4704804" y="625969"/>
                  <a:pt x="4704804" y="625969"/>
                  <a:pt x="4704804" y="616670"/>
                </a:cubicBezTo>
                <a:cubicBezTo>
                  <a:pt x="4704804" y="616670"/>
                  <a:pt x="4704804" y="616670"/>
                  <a:pt x="4716692" y="616670"/>
                </a:cubicBezTo>
                <a:cubicBezTo>
                  <a:pt x="4716692" y="616670"/>
                  <a:pt x="4716692" y="616670"/>
                  <a:pt x="4716692" y="607371"/>
                </a:cubicBezTo>
                <a:cubicBezTo>
                  <a:pt x="4716692" y="607371"/>
                  <a:pt x="4716692" y="607371"/>
                  <a:pt x="4704804" y="607371"/>
                </a:cubicBezTo>
                <a:cubicBezTo>
                  <a:pt x="4704804" y="607371"/>
                  <a:pt x="4704804" y="607371"/>
                  <a:pt x="4704804" y="598073"/>
                </a:cubicBezTo>
                <a:cubicBezTo>
                  <a:pt x="4704804" y="598073"/>
                  <a:pt x="4704804" y="598073"/>
                  <a:pt x="4716692" y="598073"/>
                </a:cubicBezTo>
                <a:cubicBezTo>
                  <a:pt x="4716692" y="598073"/>
                  <a:pt x="4716692" y="598073"/>
                  <a:pt x="4716692" y="591099"/>
                </a:cubicBezTo>
                <a:cubicBezTo>
                  <a:pt x="4716692" y="591099"/>
                  <a:pt x="4716692" y="591099"/>
                  <a:pt x="4704804" y="591099"/>
                </a:cubicBezTo>
                <a:cubicBezTo>
                  <a:pt x="4704804" y="591099"/>
                  <a:pt x="4704804" y="591099"/>
                  <a:pt x="4704804" y="581800"/>
                </a:cubicBezTo>
                <a:cubicBezTo>
                  <a:pt x="4704804" y="581800"/>
                  <a:pt x="4704804" y="581800"/>
                  <a:pt x="4716692" y="581800"/>
                </a:cubicBezTo>
                <a:cubicBezTo>
                  <a:pt x="4716692" y="581800"/>
                  <a:pt x="4716692" y="581800"/>
                  <a:pt x="4716692" y="572502"/>
                </a:cubicBezTo>
                <a:cubicBezTo>
                  <a:pt x="4716692" y="572502"/>
                  <a:pt x="4716692" y="572502"/>
                  <a:pt x="4704804" y="572502"/>
                </a:cubicBezTo>
                <a:cubicBezTo>
                  <a:pt x="4704804" y="572502"/>
                  <a:pt x="4704804" y="572502"/>
                  <a:pt x="4704804" y="563203"/>
                </a:cubicBezTo>
                <a:cubicBezTo>
                  <a:pt x="4704804" y="563203"/>
                  <a:pt x="4704804" y="563203"/>
                  <a:pt x="4716692" y="563203"/>
                </a:cubicBezTo>
                <a:cubicBezTo>
                  <a:pt x="4716692" y="563203"/>
                  <a:pt x="4716692" y="563203"/>
                  <a:pt x="4716692" y="556229"/>
                </a:cubicBezTo>
                <a:cubicBezTo>
                  <a:pt x="4716692" y="556229"/>
                  <a:pt x="4716692" y="556229"/>
                  <a:pt x="4704804" y="556229"/>
                </a:cubicBezTo>
                <a:cubicBezTo>
                  <a:pt x="4704804" y="556229"/>
                  <a:pt x="4704804" y="556229"/>
                  <a:pt x="4704804" y="546931"/>
                </a:cubicBezTo>
                <a:cubicBezTo>
                  <a:pt x="4704804" y="546931"/>
                  <a:pt x="4704804" y="546931"/>
                  <a:pt x="4716692" y="546931"/>
                </a:cubicBezTo>
                <a:cubicBezTo>
                  <a:pt x="4716692" y="546931"/>
                  <a:pt x="4716692" y="546931"/>
                  <a:pt x="4704804" y="532983"/>
                </a:cubicBezTo>
                <a:cubicBezTo>
                  <a:pt x="4704804" y="532983"/>
                  <a:pt x="4704804" y="532983"/>
                  <a:pt x="4704804" y="495788"/>
                </a:cubicBezTo>
                <a:cubicBezTo>
                  <a:pt x="4704804" y="495788"/>
                  <a:pt x="4704804" y="495788"/>
                  <a:pt x="4903929" y="495788"/>
                </a:cubicBezTo>
                <a:cubicBezTo>
                  <a:pt x="4903929" y="495788"/>
                  <a:pt x="4903929" y="495788"/>
                  <a:pt x="4921761" y="516710"/>
                </a:cubicBezTo>
                <a:cubicBezTo>
                  <a:pt x="4921761" y="516710"/>
                  <a:pt x="4921761" y="516710"/>
                  <a:pt x="4921761" y="563203"/>
                </a:cubicBezTo>
                <a:cubicBezTo>
                  <a:pt x="4921761" y="563203"/>
                  <a:pt x="4921761" y="563203"/>
                  <a:pt x="4909873" y="563203"/>
                </a:cubicBezTo>
                <a:cubicBezTo>
                  <a:pt x="4909873" y="563203"/>
                  <a:pt x="4909873" y="563203"/>
                  <a:pt x="4909873" y="572502"/>
                </a:cubicBezTo>
                <a:cubicBezTo>
                  <a:pt x="4909873" y="572502"/>
                  <a:pt x="4909873" y="572502"/>
                  <a:pt x="4921761" y="572502"/>
                </a:cubicBezTo>
                <a:cubicBezTo>
                  <a:pt x="4921761" y="572502"/>
                  <a:pt x="4921761" y="572502"/>
                  <a:pt x="4921761" y="581800"/>
                </a:cubicBezTo>
                <a:cubicBezTo>
                  <a:pt x="4921761" y="581800"/>
                  <a:pt x="4921761" y="581800"/>
                  <a:pt x="4909873" y="581800"/>
                </a:cubicBezTo>
                <a:cubicBezTo>
                  <a:pt x="4909873" y="581800"/>
                  <a:pt x="4909873" y="581800"/>
                  <a:pt x="4909873" y="591099"/>
                </a:cubicBezTo>
                <a:cubicBezTo>
                  <a:pt x="4909873" y="591099"/>
                  <a:pt x="4909873" y="591099"/>
                  <a:pt x="4921761" y="591099"/>
                </a:cubicBezTo>
                <a:cubicBezTo>
                  <a:pt x="4921761" y="591099"/>
                  <a:pt x="4921761" y="591099"/>
                  <a:pt x="4921761" y="598073"/>
                </a:cubicBezTo>
                <a:cubicBezTo>
                  <a:pt x="4921761" y="598073"/>
                  <a:pt x="4921761" y="598073"/>
                  <a:pt x="4909873" y="598073"/>
                </a:cubicBezTo>
                <a:cubicBezTo>
                  <a:pt x="4909873" y="598073"/>
                  <a:pt x="4909873" y="598073"/>
                  <a:pt x="4909873" y="607371"/>
                </a:cubicBezTo>
                <a:cubicBezTo>
                  <a:pt x="4909873" y="607371"/>
                  <a:pt x="4909873" y="607371"/>
                  <a:pt x="4921761" y="607371"/>
                </a:cubicBezTo>
                <a:cubicBezTo>
                  <a:pt x="4921761" y="607371"/>
                  <a:pt x="4921761" y="607371"/>
                  <a:pt x="4921761" y="616670"/>
                </a:cubicBezTo>
                <a:cubicBezTo>
                  <a:pt x="4921761" y="616670"/>
                  <a:pt x="4921761" y="616670"/>
                  <a:pt x="4909873" y="616670"/>
                </a:cubicBezTo>
                <a:cubicBezTo>
                  <a:pt x="4909873" y="616670"/>
                  <a:pt x="4909873" y="616670"/>
                  <a:pt x="4909873" y="625969"/>
                </a:cubicBezTo>
                <a:cubicBezTo>
                  <a:pt x="4909873" y="625969"/>
                  <a:pt x="4909873" y="625969"/>
                  <a:pt x="4921761" y="625969"/>
                </a:cubicBezTo>
                <a:cubicBezTo>
                  <a:pt x="4921761" y="625969"/>
                  <a:pt x="4921761" y="625969"/>
                  <a:pt x="4921761" y="632943"/>
                </a:cubicBezTo>
                <a:cubicBezTo>
                  <a:pt x="4921761" y="632943"/>
                  <a:pt x="4921761" y="632943"/>
                  <a:pt x="4909873" y="632943"/>
                </a:cubicBezTo>
                <a:cubicBezTo>
                  <a:pt x="4909873" y="632943"/>
                  <a:pt x="4909873" y="632943"/>
                  <a:pt x="4909873" y="642241"/>
                </a:cubicBezTo>
                <a:cubicBezTo>
                  <a:pt x="4909873" y="642241"/>
                  <a:pt x="4909873" y="642241"/>
                  <a:pt x="4921761" y="642241"/>
                </a:cubicBezTo>
                <a:cubicBezTo>
                  <a:pt x="4921761" y="642241"/>
                  <a:pt x="4921761" y="642241"/>
                  <a:pt x="4921761" y="651540"/>
                </a:cubicBezTo>
                <a:cubicBezTo>
                  <a:pt x="4921761" y="651540"/>
                  <a:pt x="4921761" y="651540"/>
                  <a:pt x="4909873" y="651540"/>
                </a:cubicBezTo>
                <a:cubicBezTo>
                  <a:pt x="4909873" y="651540"/>
                  <a:pt x="4909873" y="651540"/>
                  <a:pt x="4909873" y="658514"/>
                </a:cubicBezTo>
                <a:cubicBezTo>
                  <a:pt x="4909873" y="658514"/>
                  <a:pt x="4909873" y="658514"/>
                  <a:pt x="4921761" y="658514"/>
                </a:cubicBezTo>
                <a:cubicBezTo>
                  <a:pt x="4921761" y="658514"/>
                  <a:pt x="4921761" y="658514"/>
                  <a:pt x="4921761" y="667812"/>
                </a:cubicBezTo>
                <a:cubicBezTo>
                  <a:pt x="4921761" y="667812"/>
                  <a:pt x="4921761" y="667812"/>
                  <a:pt x="4909873" y="667812"/>
                </a:cubicBezTo>
                <a:cubicBezTo>
                  <a:pt x="4909873" y="667812"/>
                  <a:pt x="4909873" y="667812"/>
                  <a:pt x="4909873" y="677111"/>
                </a:cubicBezTo>
                <a:cubicBezTo>
                  <a:pt x="4909873" y="677111"/>
                  <a:pt x="4909873" y="677111"/>
                  <a:pt x="4921761" y="677111"/>
                </a:cubicBezTo>
                <a:cubicBezTo>
                  <a:pt x="4921761" y="677111"/>
                  <a:pt x="4921761" y="677111"/>
                  <a:pt x="4921761" y="686409"/>
                </a:cubicBezTo>
                <a:cubicBezTo>
                  <a:pt x="4921761" y="686409"/>
                  <a:pt x="4921761" y="686409"/>
                  <a:pt x="4909873" y="686409"/>
                </a:cubicBezTo>
                <a:cubicBezTo>
                  <a:pt x="4909873" y="686409"/>
                  <a:pt x="4909873" y="686409"/>
                  <a:pt x="4909873" y="693383"/>
                </a:cubicBezTo>
                <a:cubicBezTo>
                  <a:pt x="4909873" y="693383"/>
                  <a:pt x="4909873" y="693383"/>
                  <a:pt x="4921761" y="693383"/>
                </a:cubicBezTo>
                <a:cubicBezTo>
                  <a:pt x="4921761" y="693383"/>
                  <a:pt x="4921761" y="693383"/>
                  <a:pt x="4921761" y="702682"/>
                </a:cubicBezTo>
                <a:cubicBezTo>
                  <a:pt x="4921761" y="702682"/>
                  <a:pt x="4921761" y="702682"/>
                  <a:pt x="4909873" y="702682"/>
                </a:cubicBezTo>
                <a:cubicBezTo>
                  <a:pt x="4909873" y="702682"/>
                  <a:pt x="4909873" y="702682"/>
                  <a:pt x="4909873" y="711981"/>
                </a:cubicBezTo>
                <a:cubicBezTo>
                  <a:pt x="4909873" y="711981"/>
                  <a:pt x="4909873" y="711981"/>
                  <a:pt x="4921761" y="711981"/>
                </a:cubicBezTo>
                <a:cubicBezTo>
                  <a:pt x="4921761" y="711981"/>
                  <a:pt x="4921761" y="711981"/>
                  <a:pt x="4921761" y="718955"/>
                </a:cubicBezTo>
                <a:cubicBezTo>
                  <a:pt x="4921761" y="718955"/>
                  <a:pt x="4921761" y="718955"/>
                  <a:pt x="4909873" y="718955"/>
                </a:cubicBezTo>
                <a:cubicBezTo>
                  <a:pt x="4909873" y="718955"/>
                  <a:pt x="4909873" y="718955"/>
                  <a:pt x="4909873" y="728253"/>
                </a:cubicBezTo>
                <a:cubicBezTo>
                  <a:pt x="4909873" y="728253"/>
                  <a:pt x="4909873" y="728253"/>
                  <a:pt x="4921761" y="728253"/>
                </a:cubicBezTo>
                <a:cubicBezTo>
                  <a:pt x="4921761" y="728253"/>
                  <a:pt x="4921761" y="728253"/>
                  <a:pt x="4921761" y="737552"/>
                </a:cubicBezTo>
                <a:cubicBezTo>
                  <a:pt x="4921761" y="737552"/>
                  <a:pt x="4921761" y="737552"/>
                  <a:pt x="4909873" y="737552"/>
                </a:cubicBezTo>
                <a:cubicBezTo>
                  <a:pt x="4909873" y="737552"/>
                  <a:pt x="4909873" y="737552"/>
                  <a:pt x="4909873" y="746850"/>
                </a:cubicBezTo>
                <a:cubicBezTo>
                  <a:pt x="4909873" y="746850"/>
                  <a:pt x="4909873" y="746850"/>
                  <a:pt x="4921761" y="746850"/>
                </a:cubicBezTo>
                <a:cubicBezTo>
                  <a:pt x="4921761" y="746850"/>
                  <a:pt x="4921761" y="746850"/>
                  <a:pt x="4921761" y="753824"/>
                </a:cubicBezTo>
                <a:cubicBezTo>
                  <a:pt x="4921761" y="753824"/>
                  <a:pt x="4921761" y="753824"/>
                  <a:pt x="4909873" y="753824"/>
                </a:cubicBezTo>
                <a:cubicBezTo>
                  <a:pt x="4909873" y="753824"/>
                  <a:pt x="4909873" y="753824"/>
                  <a:pt x="4909873" y="763123"/>
                </a:cubicBezTo>
                <a:cubicBezTo>
                  <a:pt x="4909873" y="763123"/>
                  <a:pt x="4909873" y="763123"/>
                  <a:pt x="4942565" y="784045"/>
                </a:cubicBezTo>
                <a:cubicBezTo>
                  <a:pt x="4942565" y="784045"/>
                  <a:pt x="4942565" y="784045"/>
                  <a:pt x="4942565" y="788694"/>
                </a:cubicBezTo>
                <a:cubicBezTo>
                  <a:pt x="4942565" y="788694"/>
                  <a:pt x="4942565" y="788694"/>
                  <a:pt x="4930677" y="788694"/>
                </a:cubicBezTo>
                <a:cubicBezTo>
                  <a:pt x="4930677" y="788694"/>
                  <a:pt x="4930677" y="788694"/>
                  <a:pt x="4930677" y="814265"/>
                </a:cubicBezTo>
                <a:cubicBezTo>
                  <a:pt x="4930677" y="814265"/>
                  <a:pt x="4930677" y="814265"/>
                  <a:pt x="4942565" y="814265"/>
                </a:cubicBezTo>
                <a:cubicBezTo>
                  <a:pt x="4942565" y="814265"/>
                  <a:pt x="4942565" y="814265"/>
                  <a:pt x="4942565" y="802642"/>
                </a:cubicBezTo>
                <a:cubicBezTo>
                  <a:pt x="4942565" y="802642"/>
                  <a:pt x="4942565" y="802642"/>
                  <a:pt x="4954454" y="797993"/>
                </a:cubicBezTo>
                <a:cubicBezTo>
                  <a:pt x="4954454" y="797993"/>
                  <a:pt x="4954454" y="797993"/>
                  <a:pt x="4975258" y="797993"/>
                </a:cubicBezTo>
                <a:cubicBezTo>
                  <a:pt x="4975258" y="797993"/>
                  <a:pt x="4975258" y="797993"/>
                  <a:pt x="4975258" y="807291"/>
                </a:cubicBezTo>
                <a:cubicBezTo>
                  <a:pt x="4975258" y="807291"/>
                  <a:pt x="4975258" y="807291"/>
                  <a:pt x="4993090" y="807291"/>
                </a:cubicBezTo>
                <a:cubicBezTo>
                  <a:pt x="4993090" y="807291"/>
                  <a:pt x="4993090" y="807291"/>
                  <a:pt x="4993090" y="811940"/>
                </a:cubicBezTo>
                <a:cubicBezTo>
                  <a:pt x="4993090" y="811940"/>
                  <a:pt x="4993090" y="811940"/>
                  <a:pt x="5004978" y="811940"/>
                </a:cubicBezTo>
                <a:cubicBezTo>
                  <a:pt x="5004978" y="811940"/>
                  <a:pt x="5004978" y="811940"/>
                  <a:pt x="5037670" y="844486"/>
                </a:cubicBezTo>
                <a:cubicBezTo>
                  <a:pt x="5037670" y="844486"/>
                  <a:pt x="5037670" y="844486"/>
                  <a:pt x="5037670" y="879355"/>
                </a:cubicBezTo>
                <a:cubicBezTo>
                  <a:pt x="5037670" y="879355"/>
                  <a:pt x="5037670" y="879355"/>
                  <a:pt x="5049558" y="879355"/>
                </a:cubicBezTo>
                <a:cubicBezTo>
                  <a:pt x="5049558" y="879355"/>
                  <a:pt x="5049558" y="879355"/>
                  <a:pt x="5049558" y="863083"/>
                </a:cubicBezTo>
                <a:cubicBezTo>
                  <a:pt x="5049558" y="863083"/>
                  <a:pt x="5049558" y="863083"/>
                  <a:pt x="5058474" y="863083"/>
                </a:cubicBezTo>
                <a:cubicBezTo>
                  <a:pt x="5058474" y="863083"/>
                  <a:pt x="5058474" y="863083"/>
                  <a:pt x="5058474" y="872381"/>
                </a:cubicBezTo>
                <a:cubicBezTo>
                  <a:pt x="5058474" y="872381"/>
                  <a:pt x="5058474" y="872381"/>
                  <a:pt x="5064418" y="872381"/>
                </a:cubicBezTo>
                <a:cubicBezTo>
                  <a:pt x="5064418" y="872381"/>
                  <a:pt x="5064418" y="872381"/>
                  <a:pt x="5064418" y="874706"/>
                </a:cubicBezTo>
                <a:cubicBezTo>
                  <a:pt x="5064418" y="874706"/>
                  <a:pt x="5064418" y="874706"/>
                  <a:pt x="5070363" y="874706"/>
                </a:cubicBezTo>
                <a:cubicBezTo>
                  <a:pt x="5070363" y="874706"/>
                  <a:pt x="5070363" y="874706"/>
                  <a:pt x="5070363" y="823564"/>
                </a:cubicBezTo>
                <a:cubicBezTo>
                  <a:pt x="5070363" y="823564"/>
                  <a:pt x="5070363" y="823564"/>
                  <a:pt x="5120886" y="823564"/>
                </a:cubicBezTo>
                <a:cubicBezTo>
                  <a:pt x="5120886" y="823564"/>
                  <a:pt x="5120886" y="823564"/>
                  <a:pt x="5120886" y="749175"/>
                </a:cubicBezTo>
                <a:cubicBezTo>
                  <a:pt x="5120886" y="749175"/>
                  <a:pt x="5120886" y="749175"/>
                  <a:pt x="5168439" y="749175"/>
                </a:cubicBezTo>
                <a:cubicBezTo>
                  <a:pt x="5168439" y="749175"/>
                  <a:pt x="5168439" y="749175"/>
                  <a:pt x="5168439" y="742201"/>
                </a:cubicBezTo>
                <a:cubicBezTo>
                  <a:pt x="5168439" y="742201"/>
                  <a:pt x="5168439" y="742201"/>
                  <a:pt x="5198159" y="742201"/>
                </a:cubicBezTo>
                <a:cubicBezTo>
                  <a:pt x="5198159" y="742201"/>
                  <a:pt x="5198159" y="742201"/>
                  <a:pt x="5198159" y="702682"/>
                </a:cubicBezTo>
                <a:cubicBezTo>
                  <a:pt x="5198159" y="702682"/>
                  <a:pt x="5198159" y="702682"/>
                  <a:pt x="5192215" y="702682"/>
                </a:cubicBezTo>
                <a:cubicBezTo>
                  <a:pt x="5192215" y="702682"/>
                  <a:pt x="5192215" y="702682"/>
                  <a:pt x="5192215" y="688734"/>
                </a:cubicBezTo>
                <a:cubicBezTo>
                  <a:pt x="5192215" y="688734"/>
                  <a:pt x="5192215" y="688734"/>
                  <a:pt x="5198159" y="691059"/>
                </a:cubicBezTo>
                <a:cubicBezTo>
                  <a:pt x="5198159" y="691059"/>
                  <a:pt x="5198159" y="691059"/>
                  <a:pt x="5204103" y="667812"/>
                </a:cubicBezTo>
                <a:cubicBezTo>
                  <a:pt x="5204103" y="667812"/>
                  <a:pt x="5204103" y="667812"/>
                  <a:pt x="5210047" y="691059"/>
                </a:cubicBezTo>
                <a:cubicBezTo>
                  <a:pt x="5210047" y="691059"/>
                  <a:pt x="5210047" y="691059"/>
                  <a:pt x="5213019" y="688734"/>
                </a:cubicBezTo>
                <a:cubicBezTo>
                  <a:pt x="5213019" y="688734"/>
                  <a:pt x="5213019" y="688734"/>
                  <a:pt x="5215991" y="681760"/>
                </a:cubicBezTo>
                <a:cubicBezTo>
                  <a:pt x="5215991" y="681760"/>
                  <a:pt x="5215991" y="681760"/>
                  <a:pt x="5221935" y="672462"/>
                </a:cubicBezTo>
                <a:cubicBezTo>
                  <a:pt x="5221935" y="672462"/>
                  <a:pt x="5221935" y="672462"/>
                  <a:pt x="5227880" y="663163"/>
                </a:cubicBezTo>
                <a:cubicBezTo>
                  <a:pt x="5227880" y="663163"/>
                  <a:pt x="5227880" y="663163"/>
                  <a:pt x="5242740" y="656189"/>
                </a:cubicBezTo>
                <a:cubicBezTo>
                  <a:pt x="5242740" y="656189"/>
                  <a:pt x="5242740" y="656189"/>
                  <a:pt x="5260571" y="646890"/>
                </a:cubicBezTo>
                <a:cubicBezTo>
                  <a:pt x="5260571" y="646890"/>
                  <a:pt x="5260571" y="646890"/>
                  <a:pt x="5269487" y="637592"/>
                </a:cubicBezTo>
                <a:cubicBezTo>
                  <a:pt x="5269487" y="637592"/>
                  <a:pt x="5269487" y="637592"/>
                  <a:pt x="5275431" y="621319"/>
                </a:cubicBezTo>
                <a:cubicBezTo>
                  <a:pt x="5275431" y="621319"/>
                  <a:pt x="5275431" y="621319"/>
                  <a:pt x="5281376" y="637592"/>
                </a:cubicBezTo>
                <a:cubicBezTo>
                  <a:pt x="5281376" y="637592"/>
                  <a:pt x="5281376" y="637592"/>
                  <a:pt x="5287319" y="644566"/>
                </a:cubicBezTo>
                <a:cubicBezTo>
                  <a:pt x="5287319" y="644566"/>
                  <a:pt x="5287319" y="644566"/>
                  <a:pt x="5302179" y="653864"/>
                </a:cubicBezTo>
                <a:cubicBezTo>
                  <a:pt x="5302179" y="653864"/>
                  <a:pt x="5302179" y="653864"/>
                  <a:pt x="5314067" y="663163"/>
                </a:cubicBezTo>
                <a:cubicBezTo>
                  <a:pt x="5314067" y="663163"/>
                  <a:pt x="5314067" y="663163"/>
                  <a:pt x="5325956" y="672462"/>
                </a:cubicBezTo>
                <a:cubicBezTo>
                  <a:pt x="5325956" y="672462"/>
                  <a:pt x="5325956" y="672462"/>
                  <a:pt x="5328928" y="681760"/>
                </a:cubicBezTo>
                <a:cubicBezTo>
                  <a:pt x="5328928" y="681760"/>
                  <a:pt x="5328928" y="681760"/>
                  <a:pt x="5331900" y="691059"/>
                </a:cubicBezTo>
                <a:cubicBezTo>
                  <a:pt x="5331900" y="691059"/>
                  <a:pt x="5331900" y="691059"/>
                  <a:pt x="5337844" y="691059"/>
                </a:cubicBezTo>
                <a:cubicBezTo>
                  <a:pt x="5337844" y="691059"/>
                  <a:pt x="5337844" y="691059"/>
                  <a:pt x="5340816" y="667812"/>
                </a:cubicBezTo>
                <a:cubicBezTo>
                  <a:pt x="5340816" y="667812"/>
                  <a:pt x="5340816" y="667812"/>
                  <a:pt x="5346760" y="691059"/>
                </a:cubicBezTo>
                <a:cubicBezTo>
                  <a:pt x="5346760" y="691059"/>
                  <a:pt x="5346760" y="691059"/>
                  <a:pt x="5352704" y="691059"/>
                </a:cubicBezTo>
                <a:cubicBezTo>
                  <a:pt x="5352704" y="691059"/>
                  <a:pt x="5352704" y="691059"/>
                  <a:pt x="5352704" y="705007"/>
                </a:cubicBezTo>
                <a:cubicBezTo>
                  <a:pt x="5352704" y="705007"/>
                  <a:pt x="5352704" y="705007"/>
                  <a:pt x="5346760" y="705007"/>
                </a:cubicBezTo>
                <a:cubicBezTo>
                  <a:pt x="5346760" y="705007"/>
                  <a:pt x="5346760" y="705007"/>
                  <a:pt x="5346760" y="737552"/>
                </a:cubicBezTo>
                <a:cubicBezTo>
                  <a:pt x="5346760" y="737552"/>
                  <a:pt x="5346760" y="737552"/>
                  <a:pt x="5358648" y="737552"/>
                </a:cubicBezTo>
                <a:cubicBezTo>
                  <a:pt x="5358648" y="737552"/>
                  <a:pt x="5358648" y="737552"/>
                  <a:pt x="5358648" y="742201"/>
                </a:cubicBezTo>
                <a:cubicBezTo>
                  <a:pt x="5358648" y="742201"/>
                  <a:pt x="5358648" y="742201"/>
                  <a:pt x="5367564" y="742201"/>
                </a:cubicBezTo>
                <a:cubicBezTo>
                  <a:pt x="5367564" y="742201"/>
                  <a:pt x="5367564" y="742201"/>
                  <a:pt x="5367564" y="732902"/>
                </a:cubicBezTo>
                <a:cubicBezTo>
                  <a:pt x="5367564" y="732902"/>
                  <a:pt x="5367564" y="732902"/>
                  <a:pt x="5391340" y="732902"/>
                </a:cubicBezTo>
                <a:cubicBezTo>
                  <a:pt x="5391340" y="732902"/>
                  <a:pt x="5391340" y="732902"/>
                  <a:pt x="5391340" y="716630"/>
                </a:cubicBezTo>
                <a:cubicBezTo>
                  <a:pt x="5391340" y="716630"/>
                  <a:pt x="5391340" y="716630"/>
                  <a:pt x="5441864" y="716630"/>
                </a:cubicBezTo>
                <a:cubicBezTo>
                  <a:pt x="5441864" y="716630"/>
                  <a:pt x="5441864" y="716630"/>
                  <a:pt x="5441864" y="728253"/>
                </a:cubicBezTo>
                <a:cubicBezTo>
                  <a:pt x="5441864" y="728253"/>
                  <a:pt x="5441864" y="728253"/>
                  <a:pt x="5468612" y="728253"/>
                </a:cubicBezTo>
                <a:cubicBezTo>
                  <a:pt x="5468612" y="728253"/>
                  <a:pt x="5468612" y="728253"/>
                  <a:pt x="5468612" y="746850"/>
                </a:cubicBezTo>
                <a:cubicBezTo>
                  <a:pt x="5468612" y="746850"/>
                  <a:pt x="5468612" y="746850"/>
                  <a:pt x="5462668" y="746850"/>
                </a:cubicBezTo>
                <a:cubicBezTo>
                  <a:pt x="5462668" y="746850"/>
                  <a:pt x="5462668" y="746850"/>
                  <a:pt x="5462668" y="753824"/>
                </a:cubicBezTo>
                <a:cubicBezTo>
                  <a:pt x="5462668" y="753824"/>
                  <a:pt x="5462668" y="753824"/>
                  <a:pt x="5468612" y="753824"/>
                </a:cubicBezTo>
                <a:cubicBezTo>
                  <a:pt x="5468612" y="753824"/>
                  <a:pt x="5468612" y="753824"/>
                  <a:pt x="5468612" y="767772"/>
                </a:cubicBezTo>
                <a:cubicBezTo>
                  <a:pt x="5468612" y="767772"/>
                  <a:pt x="5468612" y="767772"/>
                  <a:pt x="5462668" y="772421"/>
                </a:cubicBezTo>
                <a:cubicBezTo>
                  <a:pt x="5462668" y="772421"/>
                  <a:pt x="5462668" y="772421"/>
                  <a:pt x="5462668" y="828213"/>
                </a:cubicBezTo>
                <a:cubicBezTo>
                  <a:pt x="5462668" y="828213"/>
                  <a:pt x="5462668" y="828213"/>
                  <a:pt x="5483472" y="828213"/>
                </a:cubicBezTo>
                <a:cubicBezTo>
                  <a:pt x="5483472" y="828213"/>
                  <a:pt x="5483472" y="828213"/>
                  <a:pt x="5483472" y="832862"/>
                </a:cubicBezTo>
                <a:cubicBezTo>
                  <a:pt x="5483472" y="832862"/>
                  <a:pt x="5483472" y="832862"/>
                  <a:pt x="5501305" y="832862"/>
                </a:cubicBezTo>
                <a:cubicBezTo>
                  <a:pt x="5501305" y="832862"/>
                  <a:pt x="5501305" y="832862"/>
                  <a:pt x="5501305" y="849135"/>
                </a:cubicBezTo>
                <a:cubicBezTo>
                  <a:pt x="5501305" y="849135"/>
                  <a:pt x="5501305" y="849135"/>
                  <a:pt x="5519137" y="849135"/>
                </a:cubicBezTo>
                <a:cubicBezTo>
                  <a:pt x="5519137" y="849135"/>
                  <a:pt x="5519137" y="849135"/>
                  <a:pt x="5519137" y="832862"/>
                </a:cubicBezTo>
                <a:cubicBezTo>
                  <a:pt x="5519137" y="832862"/>
                  <a:pt x="5519137" y="832862"/>
                  <a:pt x="5539941" y="823564"/>
                </a:cubicBezTo>
                <a:cubicBezTo>
                  <a:pt x="5539941" y="823564"/>
                  <a:pt x="5539941" y="823564"/>
                  <a:pt x="5539941" y="802642"/>
                </a:cubicBezTo>
                <a:cubicBezTo>
                  <a:pt x="5539941" y="802642"/>
                  <a:pt x="5539941" y="802642"/>
                  <a:pt x="5533997" y="802642"/>
                </a:cubicBezTo>
                <a:cubicBezTo>
                  <a:pt x="5533997" y="802642"/>
                  <a:pt x="5533997" y="802642"/>
                  <a:pt x="5533997" y="779395"/>
                </a:cubicBezTo>
                <a:cubicBezTo>
                  <a:pt x="5533997" y="779395"/>
                  <a:pt x="5533997" y="779395"/>
                  <a:pt x="5545885" y="779395"/>
                </a:cubicBezTo>
                <a:cubicBezTo>
                  <a:pt x="5545885" y="779395"/>
                  <a:pt x="5545885" y="779395"/>
                  <a:pt x="5545885" y="777071"/>
                </a:cubicBezTo>
                <a:cubicBezTo>
                  <a:pt x="5545885" y="777071"/>
                  <a:pt x="5545885" y="777071"/>
                  <a:pt x="5572634" y="777071"/>
                </a:cubicBezTo>
                <a:cubicBezTo>
                  <a:pt x="5572634" y="777071"/>
                  <a:pt x="5572634" y="777071"/>
                  <a:pt x="5572634" y="767772"/>
                </a:cubicBezTo>
                <a:cubicBezTo>
                  <a:pt x="5572634" y="767772"/>
                  <a:pt x="5572634" y="767772"/>
                  <a:pt x="5590465" y="767772"/>
                </a:cubicBezTo>
                <a:cubicBezTo>
                  <a:pt x="5590465" y="767772"/>
                  <a:pt x="5590465" y="767772"/>
                  <a:pt x="5590465" y="651540"/>
                </a:cubicBezTo>
                <a:cubicBezTo>
                  <a:pt x="5590465" y="651540"/>
                  <a:pt x="5590465" y="651540"/>
                  <a:pt x="5602353" y="651540"/>
                </a:cubicBezTo>
                <a:cubicBezTo>
                  <a:pt x="5602353" y="651540"/>
                  <a:pt x="5602353" y="651540"/>
                  <a:pt x="5602353" y="632943"/>
                </a:cubicBezTo>
                <a:cubicBezTo>
                  <a:pt x="5602353" y="632943"/>
                  <a:pt x="5602353" y="632943"/>
                  <a:pt x="5605325" y="632943"/>
                </a:cubicBezTo>
                <a:cubicBezTo>
                  <a:pt x="5605325" y="632943"/>
                  <a:pt x="5605325" y="632943"/>
                  <a:pt x="5605325" y="586450"/>
                </a:cubicBezTo>
                <a:cubicBezTo>
                  <a:pt x="5605325" y="586450"/>
                  <a:pt x="5605325" y="586450"/>
                  <a:pt x="5617213" y="586450"/>
                </a:cubicBezTo>
                <a:cubicBezTo>
                  <a:pt x="5617213" y="586450"/>
                  <a:pt x="5617213" y="586450"/>
                  <a:pt x="5617213" y="595748"/>
                </a:cubicBezTo>
                <a:cubicBezTo>
                  <a:pt x="5617213" y="595748"/>
                  <a:pt x="5617213" y="595748"/>
                  <a:pt x="5623157" y="595748"/>
                </a:cubicBezTo>
                <a:cubicBezTo>
                  <a:pt x="5623157" y="595748"/>
                  <a:pt x="5623157" y="595748"/>
                  <a:pt x="5623157" y="577151"/>
                </a:cubicBezTo>
                <a:cubicBezTo>
                  <a:pt x="5623157" y="577151"/>
                  <a:pt x="5623157" y="577151"/>
                  <a:pt x="5638017" y="572502"/>
                </a:cubicBezTo>
                <a:cubicBezTo>
                  <a:pt x="5638017" y="572502"/>
                  <a:pt x="5638017" y="572502"/>
                  <a:pt x="5649906" y="577151"/>
                </a:cubicBezTo>
                <a:cubicBezTo>
                  <a:pt x="5649906" y="577151"/>
                  <a:pt x="5649906" y="577151"/>
                  <a:pt x="5667737" y="577151"/>
                </a:cubicBezTo>
                <a:cubicBezTo>
                  <a:pt x="5667737" y="577151"/>
                  <a:pt x="5667737" y="577151"/>
                  <a:pt x="5667737" y="546931"/>
                </a:cubicBezTo>
                <a:cubicBezTo>
                  <a:pt x="5667737" y="546931"/>
                  <a:pt x="5667737" y="546931"/>
                  <a:pt x="5679626" y="546931"/>
                </a:cubicBezTo>
                <a:cubicBezTo>
                  <a:pt x="5679626" y="546931"/>
                  <a:pt x="5679626" y="546931"/>
                  <a:pt x="5679626" y="551580"/>
                </a:cubicBezTo>
                <a:cubicBezTo>
                  <a:pt x="5679626" y="551580"/>
                  <a:pt x="5679626" y="551580"/>
                  <a:pt x="5694486" y="551580"/>
                </a:cubicBezTo>
                <a:cubicBezTo>
                  <a:pt x="5694486" y="551580"/>
                  <a:pt x="5694486" y="551580"/>
                  <a:pt x="5694486" y="546931"/>
                </a:cubicBezTo>
                <a:cubicBezTo>
                  <a:pt x="5694486" y="546931"/>
                  <a:pt x="5694486" y="546931"/>
                  <a:pt x="5706374" y="546931"/>
                </a:cubicBezTo>
                <a:cubicBezTo>
                  <a:pt x="5706374" y="546931"/>
                  <a:pt x="5706374" y="546931"/>
                  <a:pt x="5706374" y="581800"/>
                </a:cubicBezTo>
                <a:cubicBezTo>
                  <a:pt x="5706374" y="581800"/>
                  <a:pt x="5706374" y="581800"/>
                  <a:pt x="5721234" y="591099"/>
                </a:cubicBezTo>
                <a:cubicBezTo>
                  <a:pt x="5721234" y="591099"/>
                  <a:pt x="5721234" y="591099"/>
                  <a:pt x="5721234" y="595748"/>
                </a:cubicBezTo>
                <a:cubicBezTo>
                  <a:pt x="5721234" y="595748"/>
                  <a:pt x="5721234" y="595748"/>
                  <a:pt x="5718262" y="595748"/>
                </a:cubicBezTo>
                <a:cubicBezTo>
                  <a:pt x="5718262" y="595748"/>
                  <a:pt x="5718262" y="595748"/>
                  <a:pt x="5718262" y="598073"/>
                </a:cubicBezTo>
                <a:cubicBezTo>
                  <a:pt x="5718262" y="598073"/>
                  <a:pt x="5718262" y="598073"/>
                  <a:pt x="5750954" y="598073"/>
                </a:cubicBezTo>
                <a:cubicBezTo>
                  <a:pt x="5750954" y="598073"/>
                  <a:pt x="5750954" y="598073"/>
                  <a:pt x="5750954" y="586450"/>
                </a:cubicBezTo>
                <a:cubicBezTo>
                  <a:pt x="5750954" y="586450"/>
                  <a:pt x="5750954" y="586450"/>
                  <a:pt x="5789590" y="577151"/>
                </a:cubicBezTo>
                <a:cubicBezTo>
                  <a:pt x="5789590" y="577151"/>
                  <a:pt x="5789590" y="577151"/>
                  <a:pt x="5789590" y="567852"/>
                </a:cubicBezTo>
                <a:cubicBezTo>
                  <a:pt x="5789590" y="567852"/>
                  <a:pt x="5789590" y="567852"/>
                  <a:pt x="5798506" y="567852"/>
                </a:cubicBezTo>
                <a:cubicBezTo>
                  <a:pt x="5798506" y="567852"/>
                  <a:pt x="5798506" y="567852"/>
                  <a:pt x="5798506" y="560878"/>
                </a:cubicBezTo>
                <a:cubicBezTo>
                  <a:pt x="5798506" y="560878"/>
                  <a:pt x="5798506" y="560878"/>
                  <a:pt x="5822283" y="560878"/>
                </a:cubicBezTo>
                <a:cubicBezTo>
                  <a:pt x="5822283" y="560878"/>
                  <a:pt x="5822283" y="560878"/>
                  <a:pt x="5822283" y="567852"/>
                </a:cubicBezTo>
                <a:cubicBezTo>
                  <a:pt x="5822283" y="567852"/>
                  <a:pt x="5822283" y="567852"/>
                  <a:pt x="5840114" y="567852"/>
                </a:cubicBezTo>
                <a:cubicBezTo>
                  <a:pt x="5840114" y="567852"/>
                  <a:pt x="5840114" y="567852"/>
                  <a:pt x="5840114" y="581800"/>
                </a:cubicBezTo>
                <a:cubicBezTo>
                  <a:pt x="5840114" y="581800"/>
                  <a:pt x="5840114" y="581800"/>
                  <a:pt x="5872807" y="581800"/>
                </a:cubicBezTo>
                <a:cubicBezTo>
                  <a:pt x="5872807" y="581800"/>
                  <a:pt x="5872807" y="581800"/>
                  <a:pt x="5872807" y="572502"/>
                </a:cubicBezTo>
                <a:cubicBezTo>
                  <a:pt x="5872807" y="572502"/>
                  <a:pt x="5872807" y="572502"/>
                  <a:pt x="5887667" y="572502"/>
                </a:cubicBezTo>
                <a:cubicBezTo>
                  <a:pt x="5887667" y="572502"/>
                  <a:pt x="5887667" y="572502"/>
                  <a:pt x="5887667" y="563203"/>
                </a:cubicBezTo>
                <a:cubicBezTo>
                  <a:pt x="5887667" y="563203"/>
                  <a:pt x="5887667" y="563203"/>
                  <a:pt x="5905499" y="563203"/>
                </a:cubicBezTo>
                <a:cubicBezTo>
                  <a:pt x="5905499" y="563203"/>
                  <a:pt x="5905499" y="563203"/>
                  <a:pt x="5905499" y="572502"/>
                </a:cubicBezTo>
                <a:cubicBezTo>
                  <a:pt x="5905499" y="572502"/>
                  <a:pt x="5905499" y="572502"/>
                  <a:pt x="5911443" y="572502"/>
                </a:cubicBezTo>
                <a:cubicBezTo>
                  <a:pt x="5911443" y="572502"/>
                  <a:pt x="5911443" y="572502"/>
                  <a:pt x="5911443" y="516710"/>
                </a:cubicBezTo>
                <a:cubicBezTo>
                  <a:pt x="5911443" y="516710"/>
                  <a:pt x="5911443" y="516710"/>
                  <a:pt x="6045184" y="516710"/>
                </a:cubicBezTo>
                <a:cubicBezTo>
                  <a:pt x="6045184" y="516710"/>
                  <a:pt x="6045184" y="516710"/>
                  <a:pt x="6045184" y="591099"/>
                </a:cubicBezTo>
                <a:cubicBezTo>
                  <a:pt x="6045184" y="591099"/>
                  <a:pt x="6045184" y="591099"/>
                  <a:pt x="6068960" y="591099"/>
                </a:cubicBezTo>
                <a:cubicBezTo>
                  <a:pt x="6068960" y="591099"/>
                  <a:pt x="6068960" y="591099"/>
                  <a:pt x="6068960" y="507412"/>
                </a:cubicBezTo>
                <a:cubicBezTo>
                  <a:pt x="6068960" y="507412"/>
                  <a:pt x="6068960" y="507412"/>
                  <a:pt x="6098680" y="495788"/>
                </a:cubicBezTo>
                <a:cubicBezTo>
                  <a:pt x="6098680" y="495788"/>
                  <a:pt x="6098680" y="495788"/>
                  <a:pt x="6137316" y="495788"/>
                </a:cubicBezTo>
                <a:cubicBezTo>
                  <a:pt x="6137316" y="495788"/>
                  <a:pt x="6137316" y="495788"/>
                  <a:pt x="6158120" y="481840"/>
                </a:cubicBezTo>
                <a:cubicBezTo>
                  <a:pt x="6158120" y="481840"/>
                  <a:pt x="6158120" y="481840"/>
                  <a:pt x="6208644" y="481840"/>
                </a:cubicBezTo>
                <a:cubicBezTo>
                  <a:pt x="6208644" y="481840"/>
                  <a:pt x="6208644" y="481840"/>
                  <a:pt x="6208644" y="495788"/>
                </a:cubicBezTo>
                <a:cubicBezTo>
                  <a:pt x="6208644" y="495788"/>
                  <a:pt x="6208644" y="495788"/>
                  <a:pt x="6259169" y="495788"/>
                </a:cubicBezTo>
                <a:cubicBezTo>
                  <a:pt x="6259169" y="495788"/>
                  <a:pt x="6259169" y="495788"/>
                  <a:pt x="6259169" y="586450"/>
                </a:cubicBezTo>
                <a:cubicBezTo>
                  <a:pt x="6259169" y="586450"/>
                  <a:pt x="6259169" y="586450"/>
                  <a:pt x="6274029" y="586450"/>
                </a:cubicBezTo>
                <a:cubicBezTo>
                  <a:pt x="6274029" y="586450"/>
                  <a:pt x="6274029" y="586450"/>
                  <a:pt x="6274029" y="718955"/>
                </a:cubicBezTo>
                <a:cubicBezTo>
                  <a:pt x="6274029" y="718955"/>
                  <a:pt x="6274029" y="718955"/>
                  <a:pt x="6297805" y="718955"/>
                </a:cubicBezTo>
                <a:cubicBezTo>
                  <a:pt x="6297805" y="718955"/>
                  <a:pt x="6297805" y="718955"/>
                  <a:pt x="6297805" y="632943"/>
                </a:cubicBezTo>
                <a:cubicBezTo>
                  <a:pt x="6297805" y="632943"/>
                  <a:pt x="6297805" y="632943"/>
                  <a:pt x="6306721" y="628293"/>
                </a:cubicBezTo>
                <a:cubicBezTo>
                  <a:pt x="6306721" y="628293"/>
                  <a:pt x="6306721" y="628293"/>
                  <a:pt x="6312665" y="628293"/>
                </a:cubicBezTo>
                <a:cubicBezTo>
                  <a:pt x="6312665" y="628293"/>
                  <a:pt x="6312665" y="628293"/>
                  <a:pt x="6312665" y="637592"/>
                </a:cubicBezTo>
                <a:cubicBezTo>
                  <a:pt x="6312665" y="637592"/>
                  <a:pt x="6312665" y="637592"/>
                  <a:pt x="6336441" y="628293"/>
                </a:cubicBezTo>
                <a:cubicBezTo>
                  <a:pt x="6336441" y="628293"/>
                  <a:pt x="6336441" y="628293"/>
                  <a:pt x="6357245" y="628293"/>
                </a:cubicBezTo>
                <a:cubicBezTo>
                  <a:pt x="6357245" y="628293"/>
                  <a:pt x="6357245" y="628293"/>
                  <a:pt x="6357245" y="786369"/>
                </a:cubicBezTo>
                <a:cubicBezTo>
                  <a:pt x="6357245" y="786369"/>
                  <a:pt x="6357245" y="786369"/>
                  <a:pt x="6398853" y="791019"/>
                </a:cubicBezTo>
                <a:cubicBezTo>
                  <a:pt x="6398853" y="788694"/>
                  <a:pt x="6398853" y="786369"/>
                  <a:pt x="6398853" y="784045"/>
                </a:cubicBezTo>
                <a:cubicBezTo>
                  <a:pt x="6413714" y="784045"/>
                  <a:pt x="6428574" y="784045"/>
                  <a:pt x="6443434" y="784045"/>
                </a:cubicBezTo>
                <a:cubicBezTo>
                  <a:pt x="6443434" y="772421"/>
                  <a:pt x="6443434" y="763123"/>
                  <a:pt x="6443434" y="753824"/>
                </a:cubicBezTo>
                <a:cubicBezTo>
                  <a:pt x="6446406" y="753824"/>
                  <a:pt x="6452350" y="753824"/>
                  <a:pt x="6455322" y="753824"/>
                </a:cubicBezTo>
                <a:cubicBezTo>
                  <a:pt x="6455322" y="739876"/>
                  <a:pt x="6455322" y="728253"/>
                  <a:pt x="6455322" y="714305"/>
                </a:cubicBezTo>
                <a:cubicBezTo>
                  <a:pt x="6458294" y="714305"/>
                  <a:pt x="6461266" y="714305"/>
                  <a:pt x="6464238" y="714305"/>
                </a:cubicBezTo>
                <a:cubicBezTo>
                  <a:pt x="6464238" y="700357"/>
                  <a:pt x="6464238" y="688734"/>
                  <a:pt x="6464238" y="674786"/>
                </a:cubicBezTo>
                <a:cubicBezTo>
                  <a:pt x="6470182" y="674786"/>
                  <a:pt x="6476126" y="674786"/>
                  <a:pt x="6485042" y="674786"/>
                </a:cubicBezTo>
                <a:cubicBezTo>
                  <a:pt x="6485042" y="674786"/>
                  <a:pt x="6485042" y="677111"/>
                  <a:pt x="6485042" y="677111"/>
                </a:cubicBezTo>
                <a:cubicBezTo>
                  <a:pt x="6505846" y="670137"/>
                  <a:pt x="6529622" y="660838"/>
                  <a:pt x="6550426" y="653864"/>
                </a:cubicBezTo>
                <a:cubicBezTo>
                  <a:pt x="6553398" y="646890"/>
                  <a:pt x="6553398" y="639917"/>
                  <a:pt x="6553398" y="632943"/>
                </a:cubicBezTo>
                <a:cubicBezTo>
                  <a:pt x="6556370" y="639917"/>
                  <a:pt x="6556370" y="646890"/>
                  <a:pt x="6559342" y="653864"/>
                </a:cubicBezTo>
                <a:cubicBezTo>
                  <a:pt x="6583118" y="663163"/>
                  <a:pt x="6603923" y="672462"/>
                  <a:pt x="6627699" y="681760"/>
                </a:cubicBezTo>
                <a:cubicBezTo>
                  <a:pt x="6627699" y="679436"/>
                  <a:pt x="6627699" y="677111"/>
                  <a:pt x="6627699" y="677111"/>
                </a:cubicBezTo>
                <a:cubicBezTo>
                  <a:pt x="6633643" y="677111"/>
                  <a:pt x="6639587" y="677111"/>
                  <a:pt x="6645531" y="677111"/>
                </a:cubicBezTo>
                <a:cubicBezTo>
                  <a:pt x="6645531" y="688734"/>
                  <a:pt x="6645531" y="702682"/>
                  <a:pt x="6645531" y="714305"/>
                </a:cubicBezTo>
                <a:cubicBezTo>
                  <a:pt x="6648503" y="714305"/>
                  <a:pt x="6651475" y="714305"/>
                  <a:pt x="6654447" y="714305"/>
                </a:cubicBezTo>
                <a:cubicBezTo>
                  <a:pt x="6654447" y="728253"/>
                  <a:pt x="6654447" y="742201"/>
                  <a:pt x="6654447" y="758474"/>
                </a:cubicBezTo>
                <a:cubicBezTo>
                  <a:pt x="6657419" y="758474"/>
                  <a:pt x="6660391" y="758474"/>
                  <a:pt x="6663363" y="758474"/>
                </a:cubicBezTo>
                <a:cubicBezTo>
                  <a:pt x="6663363" y="765448"/>
                  <a:pt x="6663363" y="772421"/>
                  <a:pt x="6663363" y="779395"/>
                </a:cubicBezTo>
                <a:cubicBezTo>
                  <a:pt x="6669307" y="779395"/>
                  <a:pt x="6675251" y="779395"/>
                  <a:pt x="6681195" y="779395"/>
                </a:cubicBezTo>
                <a:cubicBezTo>
                  <a:pt x="6681195" y="791019"/>
                  <a:pt x="6681195" y="800317"/>
                  <a:pt x="6681195" y="811940"/>
                </a:cubicBezTo>
                <a:cubicBezTo>
                  <a:pt x="6719831" y="809616"/>
                  <a:pt x="6755495" y="807291"/>
                  <a:pt x="6794132" y="804967"/>
                </a:cubicBezTo>
                <a:cubicBezTo>
                  <a:pt x="6794132" y="793343"/>
                  <a:pt x="6794132" y="784045"/>
                  <a:pt x="6794132" y="772421"/>
                </a:cubicBezTo>
                <a:cubicBezTo>
                  <a:pt x="6814936" y="772421"/>
                  <a:pt x="6835740" y="772421"/>
                  <a:pt x="6853572" y="772421"/>
                </a:cubicBezTo>
                <a:cubicBezTo>
                  <a:pt x="6853572" y="765448"/>
                  <a:pt x="6853572" y="760798"/>
                  <a:pt x="6853572" y="753824"/>
                </a:cubicBezTo>
                <a:cubicBezTo>
                  <a:pt x="6895180" y="753824"/>
                  <a:pt x="6936788" y="753824"/>
                  <a:pt x="6978397" y="753824"/>
                </a:cubicBezTo>
                <a:cubicBezTo>
                  <a:pt x="6978397" y="758474"/>
                  <a:pt x="6978397" y="760798"/>
                  <a:pt x="6978397" y="765448"/>
                </a:cubicBezTo>
                <a:cubicBezTo>
                  <a:pt x="7005145" y="765448"/>
                  <a:pt x="7031893" y="765448"/>
                  <a:pt x="7058641" y="765448"/>
                </a:cubicBezTo>
                <a:cubicBezTo>
                  <a:pt x="7058641" y="767772"/>
                  <a:pt x="7058641" y="770097"/>
                  <a:pt x="7058641" y="772421"/>
                </a:cubicBezTo>
                <a:cubicBezTo>
                  <a:pt x="7064585" y="772421"/>
                  <a:pt x="7073501" y="772421"/>
                  <a:pt x="7082417" y="772421"/>
                </a:cubicBezTo>
                <a:cubicBezTo>
                  <a:pt x="7082417" y="774746"/>
                  <a:pt x="7082417" y="777071"/>
                  <a:pt x="7082417" y="779395"/>
                </a:cubicBezTo>
                <a:cubicBezTo>
                  <a:pt x="7088361" y="779395"/>
                  <a:pt x="7097277" y="779395"/>
                  <a:pt x="7103221" y="779395"/>
                </a:cubicBezTo>
                <a:cubicBezTo>
                  <a:pt x="7103221" y="744526"/>
                  <a:pt x="7103221" y="709656"/>
                  <a:pt x="7103221" y="674786"/>
                </a:cubicBezTo>
                <a:cubicBezTo>
                  <a:pt x="7124025" y="670137"/>
                  <a:pt x="7144830" y="665488"/>
                  <a:pt x="7165634" y="660838"/>
                </a:cubicBezTo>
                <a:cubicBezTo>
                  <a:pt x="7204270" y="660838"/>
                  <a:pt x="7242906" y="660838"/>
                  <a:pt x="7281542" y="660838"/>
                </a:cubicBezTo>
                <a:cubicBezTo>
                  <a:pt x="7281542" y="605047"/>
                  <a:pt x="7281542" y="549255"/>
                  <a:pt x="7281542" y="493464"/>
                </a:cubicBezTo>
                <a:cubicBezTo>
                  <a:pt x="7290458" y="488814"/>
                  <a:pt x="7302346" y="486490"/>
                  <a:pt x="7314234" y="481840"/>
                </a:cubicBezTo>
                <a:cubicBezTo>
                  <a:pt x="7361787" y="477191"/>
                  <a:pt x="7409339" y="470217"/>
                  <a:pt x="7456891" y="463243"/>
                </a:cubicBezTo>
                <a:cubicBezTo>
                  <a:pt x="7474723" y="467893"/>
                  <a:pt x="7489583" y="472542"/>
                  <a:pt x="7507416" y="474866"/>
                </a:cubicBezTo>
                <a:cubicBezTo>
                  <a:pt x="7510388" y="477191"/>
                  <a:pt x="7513360" y="479516"/>
                  <a:pt x="7516332" y="481840"/>
                </a:cubicBezTo>
                <a:cubicBezTo>
                  <a:pt x="7516332" y="586450"/>
                  <a:pt x="7516332" y="691059"/>
                  <a:pt x="7516332" y="793343"/>
                </a:cubicBezTo>
                <a:cubicBezTo>
                  <a:pt x="7522276" y="793343"/>
                  <a:pt x="7528220" y="793343"/>
                  <a:pt x="7537136" y="793343"/>
                </a:cubicBezTo>
                <a:cubicBezTo>
                  <a:pt x="7537136" y="751500"/>
                  <a:pt x="7537136" y="709656"/>
                  <a:pt x="7537136" y="667812"/>
                </a:cubicBezTo>
                <a:cubicBezTo>
                  <a:pt x="7543080" y="667812"/>
                  <a:pt x="7549024" y="667812"/>
                  <a:pt x="7554968" y="667812"/>
                </a:cubicBezTo>
                <a:cubicBezTo>
                  <a:pt x="7554968" y="663163"/>
                  <a:pt x="7554968" y="660838"/>
                  <a:pt x="7554968" y="656189"/>
                </a:cubicBezTo>
                <a:cubicBezTo>
                  <a:pt x="7560912" y="653864"/>
                  <a:pt x="7566856" y="651540"/>
                  <a:pt x="7572800" y="649215"/>
                </a:cubicBezTo>
                <a:cubicBezTo>
                  <a:pt x="7575772" y="649215"/>
                  <a:pt x="7581716" y="649215"/>
                  <a:pt x="7587660" y="649215"/>
                </a:cubicBezTo>
                <a:cubicBezTo>
                  <a:pt x="7587660" y="644566"/>
                  <a:pt x="7587660" y="642241"/>
                  <a:pt x="7587660" y="637592"/>
                </a:cubicBezTo>
                <a:cubicBezTo>
                  <a:pt x="7590632" y="635267"/>
                  <a:pt x="7596576" y="632943"/>
                  <a:pt x="7599548" y="630618"/>
                </a:cubicBezTo>
                <a:cubicBezTo>
                  <a:pt x="7608464" y="630618"/>
                  <a:pt x="7620352" y="630618"/>
                  <a:pt x="7629268" y="630618"/>
                </a:cubicBezTo>
                <a:cubicBezTo>
                  <a:pt x="7629268" y="642241"/>
                  <a:pt x="7629268" y="656189"/>
                  <a:pt x="7629268" y="667812"/>
                </a:cubicBezTo>
                <a:cubicBezTo>
                  <a:pt x="7650072" y="667812"/>
                  <a:pt x="7670876" y="667812"/>
                  <a:pt x="7691681" y="667812"/>
                </a:cubicBezTo>
                <a:cubicBezTo>
                  <a:pt x="7691681" y="711981"/>
                  <a:pt x="7691681" y="753824"/>
                  <a:pt x="7691681" y="797993"/>
                </a:cubicBezTo>
                <a:cubicBezTo>
                  <a:pt x="7700597" y="797993"/>
                  <a:pt x="7709513" y="797993"/>
                  <a:pt x="7715457" y="797993"/>
                </a:cubicBezTo>
                <a:cubicBezTo>
                  <a:pt x="7724373" y="795668"/>
                  <a:pt x="7730317" y="793343"/>
                  <a:pt x="7739233" y="791019"/>
                </a:cubicBezTo>
                <a:cubicBezTo>
                  <a:pt x="7739233" y="786369"/>
                  <a:pt x="7739233" y="784045"/>
                  <a:pt x="7739233" y="781720"/>
                </a:cubicBezTo>
                <a:cubicBezTo>
                  <a:pt x="7736261" y="781720"/>
                  <a:pt x="7733289" y="779395"/>
                  <a:pt x="7730317" y="779395"/>
                </a:cubicBezTo>
                <a:cubicBezTo>
                  <a:pt x="7730317" y="777071"/>
                  <a:pt x="7730317" y="774746"/>
                  <a:pt x="7730317" y="772421"/>
                </a:cubicBezTo>
                <a:cubicBezTo>
                  <a:pt x="7733289" y="770097"/>
                  <a:pt x="7736261" y="770097"/>
                  <a:pt x="7739233" y="767772"/>
                </a:cubicBezTo>
                <a:cubicBezTo>
                  <a:pt x="7739233" y="751500"/>
                  <a:pt x="7739233" y="732902"/>
                  <a:pt x="7739233" y="716630"/>
                </a:cubicBezTo>
                <a:cubicBezTo>
                  <a:pt x="7736261" y="716630"/>
                  <a:pt x="7733289" y="714305"/>
                  <a:pt x="7730317" y="714305"/>
                </a:cubicBezTo>
                <a:cubicBezTo>
                  <a:pt x="7730317" y="711981"/>
                  <a:pt x="7730317" y="709656"/>
                  <a:pt x="7730317" y="707331"/>
                </a:cubicBezTo>
                <a:cubicBezTo>
                  <a:pt x="7733289" y="705007"/>
                  <a:pt x="7736261" y="705007"/>
                  <a:pt x="7739233" y="702682"/>
                </a:cubicBezTo>
                <a:cubicBezTo>
                  <a:pt x="7739233" y="702682"/>
                  <a:pt x="7739233" y="700357"/>
                  <a:pt x="7739233" y="698033"/>
                </a:cubicBezTo>
                <a:cubicBezTo>
                  <a:pt x="7742205" y="698033"/>
                  <a:pt x="7742205" y="698033"/>
                  <a:pt x="7745177" y="698033"/>
                </a:cubicBezTo>
                <a:cubicBezTo>
                  <a:pt x="7745177" y="695708"/>
                  <a:pt x="7745177" y="691059"/>
                  <a:pt x="7745177" y="688734"/>
                </a:cubicBezTo>
                <a:cubicBezTo>
                  <a:pt x="7742205" y="688734"/>
                  <a:pt x="7742205" y="688734"/>
                  <a:pt x="7739233" y="688734"/>
                </a:cubicBezTo>
                <a:cubicBezTo>
                  <a:pt x="7739233" y="686409"/>
                  <a:pt x="7739233" y="684085"/>
                  <a:pt x="7739233" y="681760"/>
                </a:cubicBezTo>
                <a:cubicBezTo>
                  <a:pt x="7742205" y="681760"/>
                  <a:pt x="7745177" y="679436"/>
                  <a:pt x="7748149" y="677111"/>
                </a:cubicBezTo>
                <a:cubicBezTo>
                  <a:pt x="7751121" y="649215"/>
                  <a:pt x="7760037" y="625969"/>
                  <a:pt x="7795701" y="612021"/>
                </a:cubicBezTo>
                <a:cubicBezTo>
                  <a:pt x="7792729" y="612021"/>
                  <a:pt x="7792729" y="609696"/>
                  <a:pt x="7789757" y="609696"/>
                </a:cubicBezTo>
                <a:cubicBezTo>
                  <a:pt x="7789757" y="607371"/>
                  <a:pt x="7789757" y="605047"/>
                  <a:pt x="7789757" y="602722"/>
                </a:cubicBezTo>
                <a:cubicBezTo>
                  <a:pt x="7792729" y="602722"/>
                  <a:pt x="7795701" y="600397"/>
                  <a:pt x="7798673" y="600397"/>
                </a:cubicBezTo>
                <a:cubicBezTo>
                  <a:pt x="7798673" y="595748"/>
                  <a:pt x="7798673" y="593424"/>
                  <a:pt x="7798673" y="591099"/>
                </a:cubicBezTo>
                <a:cubicBezTo>
                  <a:pt x="7801645" y="591099"/>
                  <a:pt x="7801645" y="591099"/>
                  <a:pt x="7804617" y="591099"/>
                </a:cubicBezTo>
                <a:cubicBezTo>
                  <a:pt x="7804617" y="584125"/>
                  <a:pt x="7804617" y="577151"/>
                  <a:pt x="7804617" y="570177"/>
                </a:cubicBezTo>
                <a:cubicBezTo>
                  <a:pt x="7801645" y="570177"/>
                  <a:pt x="7801645" y="570177"/>
                  <a:pt x="7798673" y="570177"/>
                </a:cubicBezTo>
                <a:cubicBezTo>
                  <a:pt x="7798673" y="567852"/>
                  <a:pt x="7798673" y="567852"/>
                  <a:pt x="7798673" y="565528"/>
                </a:cubicBezTo>
                <a:cubicBezTo>
                  <a:pt x="7801645" y="565528"/>
                  <a:pt x="7804617" y="563203"/>
                  <a:pt x="7804617" y="563203"/>
                </a:cubicBezTo>
                <a:cubicBezTo>
                  <a:pt x="7810561" y="558554"/>
                  <a:pt x="7813533" y="553905"/>
                  <a:pt x="7819477" y="546931"/>
                </a:cubicBezTo>
                <a:cubicBezTo>
                  <a:pt x="7819477" y="546931"/>
                  <a:pt x="7819477" y="544606"/>
                  <a:pt x="7819477" y="544606"/>
                </a:cubicBezTo>
                <a:cubicBezTo>
                  <a:pt x="7819477" y="544606"/>
                  <a:pt x="7822449" y="544606"/>
                  <a:pt x="7822449" y="544606"/>
                </a:cubicBezTo>
                <a:cubicBezTo>
                  <a:pt x="7822449" y="542281"/>
                  <a:pt x="7822449" y="539957"/>
                  <a:pt x="7822449" y="537632"/>
                </a:cubicBezTo>
                <a:cubicBezTo>
                  <a:pt x="7816505" y="530658"/>
                  <a:pt x="7816505" y="519035"/>
                  <a:pt x="7822449" y="512061"/>
                </a:cubicBezTo>
                <a:cubicBezTo>
                  <a:pt x="7822449" y="512061"/>
                  <a:pt x="7822449" y="512061"/>
                  <a:pt x="7825421" y="505087"/>
                </a:cubicBezTo>
                <a:cubicBezTo>
                  <a:pt x="7825421" y="505087"/>
                  <a:pt x="7825421" y="505087"/>
                  <a:pt x="7828393" y="512061"/>
                </a:cubicBezTo>
                <a:cubicBezTo>
                  <a:pt x="7834337" y="519035"/>
                  <a:pt x="7837309" y="530658"/>
                  <a:pt x="7831365" y="537632"/>
                </a:cubicBezTo>
                <a:cubicBezTo>
                  <a:pt x="7831365" y="539957"/>
                  <a:pt x="7831365" y="542281"/>
                  <a:pt x="7831365" y="544606"/>
                </a:cubicBezTo>
                <a:cubicBezTo>
                  <a:pt x="7831365" y="544606"/>
                  <a:pt x="7834337" y="544606"/>
                  <a:pt x="7834337" y="544606"/>
                </a:cubicBezTo>
                <a:cubicBezTo>
                  <a:pt x="7834337" y="544606"/>
                  <a:pt x="7834337" y="546931"/>
                  <a:pt x="7834337" y="546931"/>
                </a:cubicBezTo>
                <a:cubicBezTo>
                  <a:pt x="7837309" y="551580"/>
                  <a:pt x="7843253" y="558554"/>
                  <a:pt x="7846225" y="563203"/>
                </a:cubicBezTo>
                <a:cubicBezTo>
                  <a:pt x="7849197" y="563203"/>
                  <a:pt x="7849197" y="565528"/>
                  <a:pt x="7852169" y="565528"/>
                </a:cubicBezTo>
                <a:cubicBezTo>
                  <a:pt x="7852169" y="567852"/>
                  <a:pt x="7852169" y="567852"/>
                  <a:pt x="7852169" y="570177"/>
                </a:cubicBezTo>
                <a:cubicBezTo>
                  <a:pt x="7852169" y="570177"/>
                  <a:pt x="7849197" y="570177"/>
                  <a:pt x="7849197" y="570177"/>
                </a:cubicBezTo>
                <a:cubicBezTo>
                  <a:pt x="7849197" y="577151"/>
                  <a:pt x="7849197" y="584125"/>
                  <a:pt x="7849197" y="591099"/>
                </a:cubicBezTo>
                <a:cubicBezTo>
                  <a:pt x="7849197" y="591099"/>
                  <a:pt x="7852169" y="591099"/>
                  <a:pt x="7855141" y="591099"/>
                </a:cubicBezTo>
                <a:cubicBezTo>
                  <a:pt x="7855141" y="593424"/>
                  <a:pt x="7855141" y="595748"/>
                  <a:pt x="7855141" y="600397"/>
                </a:cubicBezTo>
                <a:cubicBezTo>
                  <a:pt x="7855141" y="600397"/>
                  <a:pt x="7858114" y="602722"/>
                  <a:pt x="7861086" y="602722"/>
                </a:cubicBezTo>
                <a:cubicBezTo>
                  <a:pt x="7861086" y="605047"/>
                  <a:pt x="7861086" y="607371"/>
                  <a:pt x="7861086" y="609696"/>
                </a:cubicBezTo>
                <a:cubicBezTo>
                  <a:pt x="7858114" y="612021"/>
                  <a:pt x="7858114" y="612021"/>
                  <a:pt x="7855141" y="612021"/>
                </a:cubicBezTo>
                <a:cubicBezTo>
                  <a:pt x="7890806" y="625969"/>
                  <a:pt x="7896750" y="649215"/>
                  <a:pt x="7902694" y="677111"/>
                </a:cubicBezTo>
                <a:cubicBezTo>
                  <a:pt x="7905666" y="679436"/>
                  <a:pt x="7908638" y="679436"/>
                  <a:pt x="7911610" y="681760"/>
                </a:cubicBezTo>
                <a:cubicBezTo>
                  <a:pt x="7911610" y="684085"/>
                  <a:pt x="7911610" y="686409"/>
                  <a:pt x="7911610" y="688734"/>
                </a:cubicBezTo>
                <a:cubicBezTo>
                  <a:pt x="7908638" y="688734"/>
                  <a:pt x="7908638" y="688734"/>
                  <a:pt x="7905666" y="688734"/>
                </a:cubicBezTo>
                <a:cubicBezTo>
                  <a:pt x="7905666" y="693383"/>
                  <a:pt x="7905666" y="695708"/>
                  <a:pt x="7905666" y="698033"/>
                </a:cubicBezTo>
                <a:cubicBezTo>
                  <a:pt x="7908638" y="698033"/>
                  <a:pt x="7908638" y="698033"/>
                  <a:pt x="7911610" y="698033"/>
                </a:cubicBezTo>
                <a:cubicBezTo>
                  <a:pt x="7911610" y="700357"/>
                  <a:pt x="7911610" y="702682"/>
                  <a:pt x="7911610" y="702682"/>
                </a:cubicBezTo>
                <a:cubicBezTo>
                  <a:pt x="7914582" y="705007"/>
                  <a:pt x="7917554" y="707331"/>
                  <a:pt x="7920526" y="707331"/>
                </a:cubicBezTo>
                <a:cubicBezTo>
                  <a:pt x="7920526" y="709656"/>
                  <a:pt x="7920526" y="711981"/>
                  <a:pt x="7920526" y="714305"/>
                </a:cubicBezTo>
                <a:cubicBezTo>
                  <a:pt x="7917554" y="714305"/>
                  <a:pt x="7914582" y="716630"/>
                  <a:pt x="7911610" y="716630"/>
                </a:cubicBezTo>
                <a:cubicBezTo>
                  <a:pt x="7911610" y="735227"/>
                  <a:pt x="7911610" y="751500"/>
                  <a:pt x="7911610" y="767772"/>
                </a:cubicBezTo>
                <a:cubicBezTo>
                  <a:pt x="7914582" y="770097"/>
                  <a:pt x="7917554" y="770097"/>
                  <a:pt x="7920526" y="772421"/>
                </a:cubicBezTo>
                <a:cubicBezTo>
                  <a:pt x="7920526" y="774746"/>
                  <a:pt x="7920526" y="777071"/>
                  <a:pt x="7920526" y="779395"/>
                </a:cubicBezTo>
                <a:cubicBezTo>
                  <a:pt x="7917554" y="779395"/>
                  <a:pt x="7914582" y="781720"/>
                  <a:pt x="7911610" y="781720"/>
                </a:cubicBezTo>
                <a:cubicBezTo>
                  <a:pt x="7911610" y="784045"/>
                  <a:pt x="7911610" y="786369"/>
                  <a:pt x="7911610" y="788694"/>
                </a:cubicBezTo>
                <a:cubicBezTo>
                  <a:pt x="7914582" y="788694"/>
                  <a:pt x="7920526" y="788694"/>
                  <a:pt x="7923498" y="788694"/>
                </a:cubicBezTo>
                <a:cubicBezTo>
                  <a:pt x="7923498" y="793343"/>
                  <a:pt x="7923498" y="795668"/>
                  <a:pt x="7923498" y="797993"/>
                </a:cubicBezTo>
                <a:cubicBezTo>
                  <a:pt x="7932414" y="797993"/>
                  <a:pt x="7938358" y="797993"/>
                  <a:pt x="7944302" y="797993"/>
                </a:cubicBezTo>
                <a:cubicBezTo>
                  <a:pt x="7944302" y="746850"/>
                  <a:pt x="7944302" y="693383"/>
                  <a:pt x="7944302" y="642241"/>
                </a:cubicBezTo>
                <a:cubicBezTo>
                  <a:pt x="7971050" y="637592"/>
                  <a:pt x="7994826" y="635267"/>
                  <a:pt x="8021574" y="630618"/>
                </a:cubicBezTo>
                <a:cubicBezTo>
                  <a:pt x="8036434" y="630618"/>
                  <a:pt x="8051295" y="630618"/>
                  <a:pt x="8063183" y="630618"/>
                </a:cubicBezTo>
                <a:cubicBezTo>
                  <a:pt x="8063183" y="600397"/>
                  <a:pt x="8063183" y="567852"/>
                  <a:pt x="8063183" y="537632"/>
                </a:cubicBezTo>
                <a:cubicBezTo>
                  <a:pt x="8092903" y="516710"/>
                  <a:pt x="8152343" y="516710"/>
                  <a:pt x="8179091" y="537632"/>
                </a:cubicBezTo>
                <a:cubicBezTo>
                  <a:pt x="8179091" y="616670"/>
                  <a:pt x="8179091" y="695708"/>
                  <a:pt x="8179091" y="777071"/>
                </a:cubicBezTo>
                <a:cubicBezTo>
                  <a:pt x="8193951" y="777071"/>
                  <a:pt x="8208811" y="777071"/>
                  <a:pt x="8220700" y="777071"/>
                </a:cubicBezTo>
                <a:cubicBezTo>
                  <a:pt x="8220700" y="735227"/>
                  <a:pt x="8220700" y="695708"/>
                  <a:pt x="8220700" y="656189"/>
                </a:cubicBezTo>
                <a:cubicBezTo>
                  <a:pt x="8253392" y="656189"/>
                  <a:pt x="8286084" y="656189"/>
                  <a:pt x="8318776" y="656189"/>
                </a:cubicBezTo>
                <a:cubicBezTo>
                  <a:pt x="8324720" y="663163"/>
                  <a:pt x="8330664" y="670137"/>
                  <a:pt x="8336608" y="677111"/>
                </a:cubicBezTo>
                <a:lnTo>
                  <a:pt x="8336608" y="730583"/>
                </a:lnTo>
                <a:lnTo>
                  <a:pt x="8338211" y="730681"/>
                </a:lnTo>
                <a:cubicBezTo>
                  <a:pt x="8338211" y="730681"/>
                  <a:pt x="8338211" y="730681"/>
                  <a:pt x="8338211" y="607460"/>
                </a:cubicBezTo>
                <a:cubicBezTo>
                  <a:pt x="8338211" y="607460"/>
                  <a:pt x="8338211" y="607460"/>
                  <a:pt x="8359829" y="607460"/>
                </a:cubicBezTo>
                <a:cubicBezTo>
                  <a:pt x="8359829" y="607460"/>
                  <a:pt x="8359829" y="607460"/>
                  <a:pt x="8359829" y="471268"/>
                </a:cubicBezTo>
                <a:cubicBezTo>
                  <a:pt x="8359829" y="471268"/>
                  <a:pt x="8359829" y="471268"/>
                  <a:pt x="8378745" y="471268"/>
                </a:cubicBezTo>
                <a:cubicBezTo>
                  <a:pt x="8378745" y="471268"/>
                  <a:pt x="8378745" y="471268"/>
                  <a:pt x="8378745" y="356694"/>
                </a:cubicBezTo>
                <a:cubicBezTo>
                  <a:pt x="8378745" y="356694"/>
                  <a:pt x="8378745" y="356694"/>
                  <a:pt x="8384149" y="354532"/>
                </a:cubicBezTo>
                <a:cubicBezTo>
                  <a:pt x="8384149" y="354532"/>
                  <a:pt x="8384149" y="354532"/>
                  <a:pt x="8384149" y="328590"/>
                </a:cubicBezTo>
                <a:cubicBezTo>
                  <a:pt x="8384149" y="328590"/>
                  <a:pt x="8384149" y="328590"/>
                  <a:pt x="8405767" y="328590"/>
                </a:cubicBezTo>
                <a:cubicBezTo>
                  <a:pt x="8405767" y="328590"/>
                  <a:pt x="8405767" y="328590"/>
                  <a:pt x="8454408" y="246443"/>
                </a:cubicBezTo>
                <a:cubicBezTo>
                  <a:pt x="8454408" y="246443"/>
                  <a:pt x="8454408" y="246443"/>
                  <a:pt x="8459812" y="0"/>
                </a:cubicBezTo>
                <a:cubicBezTo>
                  <a:pt x="8459812" y="0"/>
                  <a:pt x="8459812" y="0"/>
                  <a:pt x="8462515" y="246443"/>
                </a:cubicBezTo>
                <a:cubicBezTo>
                  <a:pt x="8462515" y="246443"/>
                  <a:pt x="8462515" y="246443"/>
                  <a:pt x="8513857" y="326429"/>
                </a:cubicBezTo>
                <a:cubicBezTo>
                  <a:pt x="8513857" y="326429"/>
                  <a:pt x="8513857" y="326429"/>
                  <a:pt x="8535475" y="326429"/>
                </a:cubicBezTo>
                <a:cubicBezTo>
                  <a:pt x="8535475" y="326429"/>
                  <a:pt x="8535475" y="326429"/>
                  <a:pt x="8535475" y="350208"/>
                </a:cubicBezTo>
                <a:cubicBezTo>
                  <a:pt x="8535475" y="350208"/>
                  <a:pt x="8535475" y="350208"/>
                  <a:pt x="8540880" y="356694"/>
                </a:cubicBezTo>
                <a:cubicBezTo>
                  <a:pt x="8540880" y="356694"/>
                  <a:pt x="8540880" y="356694"/>
                  <a:pt x="8540880" y="471268"/>
                </a:cubicBezTo>
                <a:cubicBezTo>
                  <a:pt x="8540880" y="471268"/>
                  <a:pt x="8540880" y="471268"/>
                  <a:pt x="8565200" y="471268"/>
                </a:cubicBezTo>
                <a:cubicBezTo>
                  <a:pt x="8565200" y="471268"/>
                  <a:pt x="8565200" y="471268"/>
                  <a:pt x="8565200" y="611783"/>
                </a:cubicBezTo>
                <a:cubicBezTo>
                  <a:pt x="8565200" y="611783"/>
                  <a:pt x="8565200" y="611783"/>
                  <a:pt x="8581414" y="609622"/>
                </a:cubicBezTo>
                <a:cubicBezTo>
                  <a:pt x="8581414" y="609622"/>
                  <a:pt x="8581414" y="609622"/>
                  <a:pt x="8578711" y="698255"/>
                </a:cubicBezTo>
                <a:cubicBezTo>
                  <a:pt x="8578711" y="698255"/>
                  <a:pt x="8578711" y="698255"/>
                  <a:pt x="8594925" y="700416"/>
                </a:cubicBezTo>
                <a:cubicBezTo>
                  <a:pt x="8594925" y="700416"/>
                  <a:pt x="8594925" y="700416"/>
                  <a:pt x="8597627" y="706902"/>
                </a:cubicBezTo>
                <a:cubicBezTo>
                  <a:pt x="8597627" y="706902"/>
                  <a:pt x="8597627" y="706902"/>
                  <a:pt x="8605734" y="687446"/>
                </a:cubicBezTo>
                <a:cubicBezTo>
                  <a:pt x="8605734" y="687446"/>
                  <a:pt x="8605734" y="687446"/>
                  <a:pt x="8624650" y="687446"/>
                </a:cubicBezTo>
                <a:cubicBezTo>
                  <a:pt x="8624650" y="687446"/>
                  <a:pt x="8624650" y="687446"/>
                  <a:pt x="8624650" y="719872"/>
                </a:cubicBezTo>
                <a:cubicBezTo>
                  <a:pt x="8624650" y="719872"/>
                  <a:pt x="8624650" y="719872"/>
                  <a:pt x="8635459" y="724196"/>
                </a:cubicBezTo>
                <a:cubicBezTo>
                  <a:pt x="8635459" y="724196"/>
                  <a:pt x="8635459" y="724196"/>
                  <a:pt x="8635459" y="735005"/>
                </a:cubicBezTo>
                <a:cubicBezTo>
                  <a:pt x="8635459" y="735005"/>
                  <a:pt x="8635459" y="735005"/>
                  <a:pt x="8694909" y="735005"/>
                </a:cubicBezTo>
                <a:cubicBezTo>
                  <a:pt x="8694909" y="735005"/>
                  <a:pt x="8694909" y="735005"/>
                  <a:pt x="8694909" y="743652"/>
                </a:cubicBezTo>
                <a:cubicBezTo>
                  <a:pt x="8694909" y="743652"/>
                  <a:pt x="8694909" y="743652"/>
                  <a:pt x="8716527" y="743652"/>
                </a:cubicBezTo>
                <a:cubicBezTo>
                  <a:pt x="8716527" y="743652"/>
                  <a:pt x="8716527" y="743652"/>
                  <a:pt x="8716527" y="713387"/>
                </a:cubicBezTo>
                <a:cubicBezTo>
                  <a:pt x="8716527" y="713387"/>
                  <a:pt x="8716527" y="713387"/>
                  <a:pt x="8775976" y="713387"/>
                </a:cubicBezTo>
                <a:cubicBezTo>
                  <a:pt x="8775976" y="713387"/>
                  <a:pt x="8775976" y="713387"/>
                  <a:pt x="8775976" y="702578"/>
                </a:cubicBezTo>
                <a:cubicBezTo>
                  <a:pt x="8775976" y="702578"/>
                  <a:pt x="8775976" y="702578"/>
                  <a:pt x="8786785" y="702578"/>
                </a:cubicBezTo>
                <a:cubicBezTo>
                  <a:pt x="8786785" y="702578"/>
                  <a:pt x="8786785" y="702578"/>
                  <a:pt x="8786785" y="687446"/>
                </a:cubicBezTo>
                <a:cubicBezTo>
                  <a:pt x="8786785" y="687446"/>
                  <a:pt x="8786785" y="687446"/>
                  <a:pt x="8794892" y="687446"/>
                </a:cubicBezTo>
                <a:cubicBezTo>
                  <a:pt x="8794892" y="687446"/>
                  <a:pt x="8794892" y="687446"/>
                  <a:pt x="8794892" y="678799"/>
                </a:cubicBezTo>
                <a:cubicBezTo>
                  <a:pt x="8794892" y="678799"/>
                  <a:pt x="8794892" y="678799"/>
                  <a:pt x="8816510" y="678799"/>
                </a:cubicBezTo>
                <a:cubicBezTo>
                  <a:pt x="8816510" y="678799"/>
                  <a:pt x="8816510" y="678799"/>
                  <a:pt x="8816510" y="687446"/>
                </a:cubicBezTo>
                <a:cubicBezTo>
                  <a:pt x="8816510" y="687446"/>
                  <a:pt x="8816510" y="687446"/>
                  <a:pt x="8846235" y="687446"/>
                </a:cubicBezTo>
                <a:cubicBezTo>
                  <a:pt x="8846235" y="687446"/>
                  <a:pt x="8846235" y="687446"/>
                  <a:pt x="8846235" y="672313"/>
                </a:cubicBezTo>
                <a:cubicBezTo>
                  <a:pt x="8846235" y="672313"/>
                  <a:pt x="8846235" y="672313"/>
                  <a:pt x="8865151" y="672313"/>
                </a:cubicBezTo>
                <a:cubicBezTo>
                  <a:pt x="8865151" y="672313"/>
                  <a:pt x="8865151" y="672313"/>
                  <a:pt x="8865151" y="696093"/>
                </a:cubicBezTo>
                <a:cubicBezTo>
                  <a:pt x="8865151" y="696093"/>
                  <a:pt x="8865151" y="696093"/>
                  <a:pt x="8875959" y="696093"/>
                </a:cubicBezTo>
                <a:cubicBezTo>
                  <a:pt x="8875959" y="696093"/>
                  <a:pt x="8875959" y="696093"/>
                  <a:pt x="8875959" y="687446"/>
                </a:cubicBezTo>
                <a:cubicBezTo>
                  <a:pt x="8875959" y="687446"/>
                  <a:pt x="8875959" y="687446"/>
                  <a:pt x="8894875" y="687446"/>
                </a:cubicBezTo>
                <a:cubicBezTo>
                  <a:pt x="8894875" y="687446"/>
                  <a:pt x="8894875" y="687446"/>
                  <a:pt x="8894875" y="713387"/>
                </a:cubicBezTo>
                <a:cubicBezTo>
                  <a:pt x="8894875" y="713387"/>
                  <a:pt x="8894875" y="713387"/>
                  <a:pt x="8916493" y="713387"/>
                </a:cubicBezTo>
                <a:cubicBezTo>
                  <a:pt x="8916493" y="713387"/>
                  <a:pt x="8916493" y="713387"/>
                  <a:pt x="8916493" y="726358"/>
                </a:cubicBezTo>
                <a:cubicBezTo>
                  <a:pt x="8916493" y="726358"/>
                  <a:pt x="8916493" y="726358"/>
                  <a:pt x="8924600" y="726358"/>
                </a:cubicBezTo>
                <a:cubicBezTo>
                  <a:pt x="8924600" y="726358"/>
                  <a:pt x="8924600" y="726358"/>
                  <a:pt x="8924600" y="719872"/>
                </a:cubicBezTo>
                <a:cubicBezTo>
                  <a:pt x="8924600" y="719872"/>
                  <a:pt x="8924600" y="719872"/>
                  <a:pt x="8965134" y="719872"/>
                </a:cubicBezTo>
                <a:cubicBezTo>
                  <a:pt x="8965134" y="719872"/>
                  <a:pt x="8965134" y="719872"/>
                  <a:pt x="8965134" y="743652"/>
                </a:cubicBezTo>
                <a:cubicBezTo>
                  <a:pt x="8965134" y="743652"/>
                  <a:pt x="8965134" y="743652"/>
                  <a:pt x="8975943" y="743652"/>
                </a:cubicBezTo>
                <a:cubicBezTo>
                  <a:pt x="8975943" y="743652"/>
                  <a:pt x="8975943" y="743652"/>
                  <a:pt x="8975943" y="752299"/>
                </a:cubicBezTo>
                <a:cubicBezTo>
                  <a:pt x="8975943" y="752299"/>
                  <a:pt x="8975943" y="752299"/>
                  <a:pt x="8984050" y="752299"/>
                </a:cubicBezTo>
                <a:cubicBezTo>
                  <a:pt x="8984050" y="752299"/>
                  <a:pt x="8984050" y="752299"/>
                  <a:pt x="8984050" y="735005"/>
                </a:cubicBezTo>
                <a:cubicBezTo>
                  <a:pt x="8984050" y="735005"/>
                  <a:pt x="8984050" y="735005"/>
                  <a:pt x="8994859" y="735005"/>
                </a:cubicBezTo>
                <a:cubicBezTo>
                  <a:pt x="8994859" y="735005"/>
                  <a:pt x="8994859" y="735005"/>
                  <a:pt x="8994859" y="743652"/>
                </a:cubicBezTo>
                <a:cubicBezTo>
                  <a:pt x="8994859" y="743652"/>
                  <a:pt x="8994859" y="743652"/>
                  <a:pt x="8997561" y="743652"/>
                </a:cubicBezTo>
                <a:cubicBezTo>
                  <a:pt x="8997561" y="743652"/>
                  <a:pt x="8997561" y="743652"/>
                  <a:pt x="8997561" y="741490"/>
                </a:cubicBezTo>
                <a:cubicBezTo>
                  <a:pt x="8997561" y="741490"/>
                  <a:pt x="8997561" y="741490"/>
                  <a:pt x="9002965" y="741490"/>
                </a:cubicBezTo>
                <a:cubicBezTo>
                  <a:pt x="9002965" y="741490"/>
                  <a:pt x="9002965" y="741490"/>
                  <a:pt x="9002965" y="735005"/>
                </a:cubicBezTo>
                <a:cubicBezTo>
                  <a:pt x="9002965" y="735005"/>
                  <a:pt x="9002965" y="735005"/>
                  <a:pt x="9054309" y="735005"/>
                </a:cubicBezTo>
                <a:cubicBezTo>
                  <a:pt x="9054309" y="735005"/>
                  <a:pt x="9054309" y="735005"/>
                  <a:pt x="9054309" y="758784"/>
                </a:cubicBezTo>
                <a:cubicBezTo>
                  <a:pt x="9054309" y="758784"/>
                  <a:pt x="9054309" y="758784"/>
                  <a:pt x="9075927" y="758784"/>
                </a:cubicBezTo>
                <a:cubicBezTo>
                  <a:pt x="9075927" y="758784"/>
                  <a:pt x="9075927" y="758784"/>
                  <a:pt x="9075927" y="767431"/>
                </a:cubicBezTo>
                <a:cubicBezTo>
                  <a:pt x="9075927" y="767431"/>
                  <a:pt x="9075927" y="767431"/>
                  <a:pt x="9094842" y="767431"/>
                </a:cubicBezTo>
                <a:cubicBezTo>
                  <a:pt x="9094842" y="767431"/>
                  <a:pt x="9094842" y="767431"/>
                  <a:pt x="9094842" y="743652"/>
                </a:cubicBezTo>
                <a:cubicBezTo>
                  <a:pt x="9094842" y="743652"/>
                  <a:pt x="9094842" y="743652"/>
                  <a:pt x="9105651" y="743652"/>
                </a:cubicBezTo>
                <a:cubicBezTo>
                  <a:pt x="9105651" y="743652"/>
                  <a:pt x="9105651" y="743652"/>
                  <a:pt x="9105651" y="711225"/>
                </a:cubicBezTo>
                <a:cubicBezTo>
                  <a:pt x="9105651" y="711225"/>
                  <a:pt x="9105651" y="711225"/>
                  <a:pt x="9116460" y="711225"/>
                </a:cubicBezTo>
                <a:cubicBezTo>
                  <a:pt x="9116460" y="711225"/>
                  <a:pt x="9116460" y="711225"/>
                  <a:pt x="9116460" y="696093"/>
                </a:cubicBezTo>
                <a:cubicBezTo>
                  <a:pt x="9116460" y="696093"/>
                  <a:pt x="9116460" y="696093"/>
                  <a:pt x="9113758" y="696093"/>
                </a:cubicBezTo>
                <a:cubicBezTo>
                  <a:pt x="9113758" y="696093"/>
                  <a:pt x="9113758" y="696093"/>
                  <a:pt x="9121865" y="683122"/>
                </a:cubicBezTo>
                <a:cubicBezTo>
                  <a:pt x="9121865" y="683122"/>
                  <a:pt x="9121865" y="683122"/>
                  <a:pt x="9132674" y="711225"/>
                </a:cubicBezTo>
                <a:cubicBezTo>
                  <a:pt x="9132674" y="711225"/>
                  <a:pt x="9132674" y="711225"/>
                  <a:pt x="9140781" y="711225"/>
                </a:cubicBezTo>
                <a:cubicBezTo>
                  <a:pt x="9140781" y="711225"/>
                  <a:pt x="9140781" y="711225"/>
                  <a:pt x="9140781" y="605298"/>
                </a:cubicBezTo>
                <a:cubicBezTo>
                  <a:pt x="9140781" y="605298"/>
                  <a:pt x="9140781" y="605298"/>
                  <a:pt x="9156994" y="605298"/>
                </a:cubicBezTo>
                <a:cubicBezTo>
                  <a:pt x="9156994" y="605298"/>
                  <a:pt x="9156994" y="605298"/>
                  <a:pt x="9156994" y="557739"/>
                </a:cubicBezTo>
                <a:cubicBezTo>
                  <a:pt x="9156994" y="557739"/>
                  <a:pt x="9156994" y="557739"/>
                  <a:pt x="9192123" y="557739"/>
                </a:cubicBezTo>
                <a:cubicBezTo>
                  <a:pt x="9192123" y="557739"/>
                  <a:pt x="9192123" y="557739"/>
                  <a:pt x="9192123" y="536121"/>
                </a:cubicBezTo>
                <a:cubicBezTo>
                  <a:pt x="9192123" y="536121"/>
                  <a:pt x="9192123" y="536121"/>
                  <a:pt x="9238062" y="536121"/>
                </a:cubicBezTo>
                <a:cubicBezTo>
                  <a:pt x="9238062" y="536121"/>
                  <a:pt x="9238062" y="536121"/>
                  <a:pt x="9238062" y="555577"/>
                </a:cubicBezTo>
                <a:cubicBezTo>
                  <a:pt x="9238062" y="555577"/>
                  <a:pt x="9238062" y="555577"/>
                  <a:pt x="9262382" y="555577"/>
                </a:cubicBezTo>
                <a:cubicBezTo>
                  <a:pt x="9262382" y="555577"/>
                  <a:pt x="9262382" y="555577"/>
                  <a:pt x="9262382" y="603136"/>
                </a:cubicBezTo>
                <a:cubicBezTo>
                  <a:pt x="9262382" y="603136"/>
                  <a:pt x="9262382" y="603136"/>
                  <a:pt x="9273191" y="603136"/>
                </a:cubicBezTo>
                <a:cubicBezTo>
                  <a:pt x="9273191" y="603136"/>
                  <a:pt x="9273191" y="603136"/>
                  <a:pt x="9273191" y="607460"/>
                </a:cubicBezTo>
                <a:cubicBezTo>
                  <a:pt x="9273191" y="607460"/>
                  <a:pt x="9273191" y="607460"/>
                  <a:pt x="9292107" y="607460"/>
                </a:cubicBezTo>
                <a:cubicBezTo>
                  <a:pt x="9292107" y="607460"/>
                  <a:pt x="9292107" y="607460"/>
                  <a:pt x="9292107" y="646372"/>
                </a:cubicBezTo>
                <a:cubicBezTo>
                  <a:pt x="9292107" y="646372"/>
                  <a:pt x="9292107" y="646372"/>
                  <a:pt x="9302916" y="646372"/>
                </a:cubicBezTo>
                <a:cubicBezTo>
                  <a:pt x="9302916" y="646372"/>
                  <a:pt x="9302916" y="646372"/>
                  <a:pt x="9302916" y="659343"/>
                </a:cubicBezTo>
                <a:cubicBezTo>
                  <a:pt x="9302916" y="659343"/>
                  <a:pt x="9302916" y="659343"/>
                  <a:pt x="9324534" y="659343"/>
                </a:cubicBezTo>
                <a:cubicBezTo>
                  <a:pt x="9324534" y="659343"/>
                  <a:pt x="9324534" y="659343"/>
                  <a:pt x="9324534" y="663666"/>
                </a:cubicBezTo>
                <a:cubicBezTo>
                  <a:pt x="9324534" y="663666"/>
                  <a:pt x="9324534" y="663666"/>
                  <a:pt x="9332641" y="665828"/>
                </a:cubicBezTo>
                <a:cubicBezTo>
                  <a:pt x="9332641" y="665828"/>
                  <a:pt x="9332641" y="665828"/>
                  <a:pt x="9332641" y="687446"/>
                </a:cubicBezTo>
                <a:cubicBezTo>
                  <a:pt x="9332641" y="687446"/>
                  <a:pt x="9332641" y="687446"/>
                  <a:pt x="9356961" y="687446"/>
                </a:cubicBezTo>
                <a:cubicBezTo>
                  <a:pt x="9356961" y="687446"/>
                  <a:pt x="9356961" y="687446"/>
                  <a:pt x="9356961" y="696093"/>
                </a:cubicBezTo>
                <a:cubicBezTo>
                  <a:pt x="9356961" y="696093"/>
                  <a:pt x="9356961" y="696093"/>
                  <a:pt x="9370472" y="696093"/>
                </a:cubicBezTo>
                <a:cubicBezTo>
                  <a:pt x="9370472" y="696093"/>
                  <a:pt x="9370472" y="696093"/>
                  <a:pt x="9370472" y="713387"/>
                </a:cubicBezTo>
                <a:cubicBezTo>
                  <a:pt x="9370472" y="713387"/>
                  <a:pt x="9370472" y="713387"/>
                  <a:pt x="9375877" y="713387"/>
                </a:cubicBezTo>
                <a:cubicBezTo>
                  <a:pt x="9375877" y="713387"/>
                  <a:pt x="9375877" y="713387"/>
                  <a:pt x="9375877" y="698255"/>
                </a:cubicBezTo>
                <a:cubicBezTo>
                  <a:pt x="9375877" y="698255"/>
                  <a:pt x="9375877" y="698255"/>
                  <a:pt x="9386686" y="698255"/>
                </a:cubicBezTo>
                <a:cubicBezTo>
                  <a:pt x="9386686" y="698255"/>
                  <a:pt x="9386686" y="698255"/>
                  <a:pt x="9386686" y="711225"/>
                </a:cubicBezTo>
                <a:cubicBezTo>
                  <a:pt x="9386686" y="711225"/>
                  <a:pt x="9386686" y="711225"/>
                  <a:pt x="9394793" y="711225"/>
                </a:cubicBezTo>
                <a:cubicBezTo>
                  <a:pt x="9394793" y="711225"/>
                  <a:pt x="9394793" y="711225"/>
                  <a:pt x="9394793" y="706902"/>
                </a:cubicBezTo>
                <a:cubicBezTo>
                  <a:pt x="9394793" y="706902"/>
                  <a:pt x="9394793" y="706902"/>
                  <a:pt x="9459647" y="706902"/>
                </a:cubicBezTo>
                <a:cubicBezTo>
                  <a:pt x="9459647" y="706902"/>
                  <a:pt x="9459647" y="706902"/>
                  <a:pt x="9459647" y="717711"/>
                </a:cubicBezTo>
                <a:cubicBezTo>
                  <a:pt x="9459647" y="717711"/>
                  <a:pt x="9459647" y="717711"/>
                  <a:pt x="9467753" y="717711"/>
                </a:cubicBezTo>
                <a:cubicBezTo>
                  <a:pt x="9467753" y="717711"/>
                  <a:pt x="9467753" y="717711"/>
                  <a:pt x="9467753" y="735005"/>
                </a:cubicBezTo>
                <a:cubicBezTo>
                  <a:pt x="9467753" y="735005"/>
                  <a:pt x="9467753" y="735005"/>
                  <a:pt x="9489371" y="724196"/>
                </a:cubicBezTo>
                <a:cubicBezTo>
                  <a:pt x="9489371" y="724196"/>
                  <a:pt x="9489371" y="724196"/>
                  <a:pt x="9497478" y="683122"/>
                </a:cubicBezTo>
                <a:cubicBezTo>
                  <a:pt x="9497478" y="683122"/>
                  <a:pt x="9497478" y="683122"/>
                  <a:pt x="9505585" y="680960"/>
                </a:cubicBezTo>
                <a:cubicBezTo>
                  <a:pt x="9505585" y="680960"/>
                  <a:pt x="9505585" y="680960"/>
                  <a:pt x="9508287" y="611783"/>
                </a:cubicBezTo>
                <a:cubicBezTo>
                  <a:pt x="9508287" y="611783"/>
                  <a:pt x="9508287" y="611783"/>
                  <a:pt x="9510989" y="680960"/>
                </a:cubicBezTo>
                <a:cubicBezTo>
                  <a:pt x="9510989" y="680960"/>
                  <a:pt x="9510989" y="680960"/>
                  <a:pt x="9519096" y="683122"/>
                </a:cubicBezTo>
                <a:cubicBezTo>
                  <a:pt x="9519096" y="683122"/>
                  <a:pt x="9519096" y="683122"/>
                  <a:pt x="9519096" y="596651"/>
                </a:cubicBezTo>
                <a:cubicBezTo>
                  <a:pt x="9519096" y="596651"/>
                  <a:pt x="9519096" y="596651"/>
                  <a:pt x="9524501" y="596651"/>
                </a:cubicBezTo>
                <a:cubicBezTo>
                  <a:pt x="9524501" y="596651"/>
                  <a:pt x="9524501" y="596651"/>
                  <a:pt x="9524501" y="564224"/>
                </a:cubicBezTo>
                <a:cubicBezTo>
                  <a:pt x="9524501" y="564224"/>
                  <a:pt x="9524501" y="564224"/>
                  <a:pt x="9575844" y="564224"/>
                </a:cubicBezTo>
                <a:cubicBezTo>
                  <a:pt x="9575844" y="564224"/>
                  <a:pt x="9575844" y="564224"/>
                  <a:pt x="9575844" y="596651"/>
                </a:cubicBezTo>
                <a:cubicBezTo>
                  <a:pt x="9575844" y="596651"/>
                  <a:pt x="9575844" y="596651"/>
                  <a:pt x="9583951" y="596651"/>
                </a:cubicBezTo>
                <a:cubicBezTo>
                  <a:pt x="9583951" y="596651"/>
                  <a:pt x="9583951" y="596651"/>
                  <a:pt x="9583951" y="514503"/>
                </a:cubicBezTo>
                <a:cubicBezTo>
                  <a:pt x="9583951" y="514503"/>
                  <a:pt x="9583951" y="514503"/>
                  <a:pt x="9602866" y="514503"/>
                </a:cubicBezTo>
                <a:cubicBezTo>
                  <a:pt x="9602866" y="514503"/>
                  <a:pt x="9602866" y="514503"/>
                  <a:pt x="9602866" y="499371"/>
                </a:cubicBezTo>
                <a:cubicBezTo>
                  <a:pt x="9602866" y="499371"/>
                  <a:pt x="9602866" y="499371"/>
                  <a:pt x="9632591" y="499371"/>
                </a:cubicBezTo>
                <a:cubicBezTo>
                  <a:pt x="9632591" y="499371"/>
                  <a:pt x="9632591" y="499371"/>
                  <a:pt x="9632591" y="490724"/>
                </a:cubicBezTo>
                <a:cubicBezTo>
                  <a:pt x="9632591" y="490724"/>
                  <a:pt x="9632591" y="490724"/>
                  <a:pt x="9651507" y="490724"/>
                </a:cubicBezTo>
                <a:cubicBezTo>
                  <a:pt x="9651507" y="490724"/>
                  <a:pt x="9651507" y="490724"/>
                  <a:pt x="9651507" y="499371"/>
                </a:cubicBezTo>
                <a:cubicBezTo>
                  <a:pt x="9651507" y="499371"/>
                  <a:pt x="9651507" y="499371"/>
                  <a:pt x="9659613" y="499371"/>
                </a:cubicBezTo>
                <a:cubicBezTo>
                  <a:pt x="9659613" y="499371"/>
                  <a:pt x="9659613" y="499371"/>
                  <a:pt x="9659613" y="495047"/>
                </a:cubicBezTo>
                <a:cubicBezTo>
                  <a:pt x="9659613" y="495047"/>
                  <a:pt x="9659613" y="495047"/>
                  <a:pt x="9673125" y="495047"/>
                </a:cubicBezTo>
                <a:cubicBezTo>
                  <a:pt x="9673125" y="495047"/>
                  <a:pt x="9673125" y="495047"/>
                  <a:pt x="9673125" y="499371"/>
                </a:cubicBezTo>
                <a:cubicBezTo>
                  <a:pt x="9673125" y="499371"/>
                  <a:pt x="9673125" y="499371"/>
                  <a:pt x="9678529" y="499371"/>
                </a:cubicBezTo>
                <a:cubicBezTo>
                  <a:pt x="9678529" y="499371"/>
                  <a:pt x="9678529" y="499371"/>
                  <a:pt x="9678529" y="490724"/>
                </a:cubicBezTo>
                <a:cubicBezTo>
                  <a:pt x="9678529" y="490724"/>
                  <a:pt x="9678529" y="490724"/>
                  <a:pt x="9702850" y="490724"/>
                </a:cubicBezTo>
                <a:cubicBezTo>
                  <a:pt x="9702850" y="490724"/>
                  <a:pt x="9702850" y="490724"/>
                  <a:pt x="9702850" y="499371"/>
                </a:cubicBezTo>
                <a:cubicBezTo>
                  <a:pt x="9702850" y="499371"/>
                  <a:pt x="9702850" y="499371"/>
                  <a:pt x="9743383" y="499371"/>
                </a:cubicBezTo>
                <a:cubicBezTo>
                  <a:pt x="9743383" y="499371"/>
                  <a:pt x="9743383" y="499371"/>
                  <a:pt x="9743383" y="512342"/>
                </a:cubicBezTo>
                <a:cubicBezTo>
                  <a:pt x="9743383" y="512342"/>
                  <a:pt x="9743383" y="512342"/>
                  <a:pt x="9778513" y="512342"/>
                </a:cubicBezTo>
                <a:cubicBezTo>
                  <a:pt x="9778513" y="512342"/>
                  <a:pt x="9778513" y="512342"/>
                  <a:pt x="9778513" y="542607"/>
                </a:cubicBezTo>
                <a:cubicBezTo>
                  <a:pt x="9778513" y="542607"/>
                  <a:pt x="9778513" y="542607"/>
                  <a:pt x="9786619" y="542607"/>
                </a:cubicBezTo>
                <a:cubicBezTo>
                  <a:pt x="9786619" y="542607"/>
                  <a:pt x="9786619" y="542607"/>
                  <a:pt x="9786619" y="551254"/>
                </a:cubicBezTo>
                <a:cubicBezTo>
                  <a:pt x="9786619" y="551254"/>
                  <a:pt x="9786619" y="551254"/>
                  <a:pt x="9792024" y="551254"/>
                </a:cubicBezTo>
                <a:cubicBezTo>
                  <a:pt x="9792024" y="551254"/>
                  <a:pt x="9792024" y="551254"/>
                  <a:pt x="9792024" y="581519"/>
                </a:cubicBezTo>
                <a:cubicBezTo>
                  <a:pt x="9792024" y="581519"/>
                  <a:pt x="9792024" y="581519"/>
                  <a:pt x="9800131" y="581519"/>
                </a:cubicBezTo>
                <a:cubicBezTo>
                  <a:pt x="9800131" y="581519"/>
                  <a:pt x="9800131" y="581519"/>
                  <a:pt x="9800131" y="588004"/>
                </a:cubicBezTo>
                <a:cubicBezTo>
                  <a:pt x="9800131" y="588004"/>
                  <a:pt x="9800131" y="588004"/>
                  <a:pt x="9810940" y="588004"/>
                </a:cubicBezTo>
                <a:cubicBezTo>
                  <a:pt x="9810940" y="588004"/>
                  <a:pt x="9810940" y="588004"/>
                  <a:pt x="9810940" y="618269"/>
                </a:cubicBezTo>
                <a:cubicBezTo>
                  <a:pt x="9810940" y="618269"/>
                  <a:pt x="9810940" y="618269"/>
                  <a:pt x="9832558" y="618269"/>
                </a:cubicBezTo>
                <a:cubicBezTo>
                  <a:pt x="9832558" y="618269"/>
                  <a:pt x="9832558" y="618269"/>
                  <a:pt x="9832558" y="642048"/>
                </a:cubicBezTo>
                <a:cubicBezTo>
                  <a:pt x="9832558" y="642048"/>
                  <a:pt x="9832558" y="642048"/>
                  <a:pt x="9835260" y="642048"/>
                </a:cubicBezTo>
                <a:cubicBezTo>
                  <a:pt x="9835260" y="642048"/>
                  <a:pt x="9835260" y="642048"/>
                  <a:pt x="9835260" y="655019"/>
                </a:cubicBezTo>
                <a:cubicBezTo>
                  <a:pt x="9835260" y="655019"/>
                  <a:pt x="9835260" y="655019"/>
                  <a:pt x="9843367" y="655019"/>
                </a:cubicBezTo>
                <a:cubicBezTo>
                  <a:pt x="9843367" y="655019"/>
                  <a:pt x="9843367" y="655019"/>
                  <a:pt x="9843367" y="678799"/>
                </a:cubicBezTo>
                <a:cubicBezTo>
                  <a:pt x="9843367" y="678799"/>
                  <a:pt x="9843367" y="678799"/>
                  <a:pt x="9856878" y="678799"/>
                </a:cubicBezTo>
                <a:cubicBezTo>
                  <a:pt x="9856878" y="678799"/>
                  <a:pt x="9856878" y="678799"/>
                  <a:pt x="9856878" y="680960"/>
                </a:cubicBezTo>
                <a:cubicBezTo>
                  <a:pt x="9856878" y="680960"/>
                  <a:pt x="9856878" y="680960"/>
                  <a:pt x="9859581" y="680960"/>
                </a:cubicBezTo>
                <a:cubicBezTo>
                  <a:pt x="9859581" y="680960"/>
                  <a:pt x="9859581" y="680960"/>
                  <a:pt x="9859581" y="696093"/>
                </a:cubicBezTo>
                <a:cubicBezTo>
                  <a:pt x="9859581" y="696093"/>
                  <a:pt x="9859581" y="696093"/>
                  <a:pt x="9875794" y="680960"/>
                </a:cubicBezTo>
                <a:cubicBezTo>
                  <a:pt x="9875794" y="680960"/>
                  <a:pt x="9875794" y="680960"/>
                  <a:pt x="9913626" y="680960"/>
                </a:cubicBezTo>
                <a:cubicBezTo>
                  <a:pt x="9913626" y="680960"/>
                  <a:pt x="9913626" y="680960"/>
                  <a:pt x="9913626" y="767431"/>
                </a:cubicBezTo>
                <a:cubicBezTo>
                  <a:pt x="9913626" y="767431"/>
                  <a:pt x="9913626" y="767431"/>
                  <a:pt x="9921733" y="767431"/>
                </a:cubicBezTo>
                <a:cubicBezTo>
                  <a:pt x="9921733" y="767431"/>
                  <a:pt x="9921733" y="767431"/>
                  <a:pt x="9929839" y="756623"/>
                </a:cubicBezTo>
                <a:cubicBezTo>
                  <a:pt x="9929839" y="756623"/>
                  <a:pt x="9929839" y="756623"/>
                  <a:pt x="9929839" y="771755"/>
                </a:cubicBezTo>
                <a:cubicBezTo>
                  <a:pt x="9929839" y="771755"/>
                  <a:pt x="9929839" y="771755"/>
                  <a:pt x="9935244" y="771755"/>
                </a:cubicBezTo>
                <a:cubicBezTo>
                  <a:pt x="9935244" y="771755"/>
                  <a:pt x="9935244" y="771755"/>
                  <a:pt x="9935244" y="726358"/>
                </a:cubicBezTo>
                <a:cubicBezTo>
                  <a:pt x="9935244" y="726358"/>
                  <a:pt x="9935244" y="726358"/>
                  <a:pt x="9943351" y="726358"/>
                </a:cubicBezTo>
                <a:cubicBezTo>
                  <a:pt x="9943351" y="726358"/>
                  <a:pt x="9943351" y="726358"/>
                  <a:pt x="9943351" y="661504"/>
                </a:cubicBezTo>
                <a:cubicBezTo>
                  <a:pt x="9943351" y="661504"/>
                  <a:pt x="9943351" y="661504"/>
                  <a:pt x="9954159" y="661504"/>
                </a:cubicBezTo>
                <a:cubicBezTo>
                  <a:pt x="9954159" y="661504"/>
                  <a:pt x="9954159" y="661504"/>
                  <a:pt x="9970373" y="618269"/>
                </a:cubicBezTo>
                <a:cubicBezTo>
                  <a:pt x="9970373" y="618269"/>
                  <a:pt x="9970373" y="618269"/>
                  <a:pt x="9983884" y="618269"/>
                </a:cubicBezTo>
                <a:cubicBezTo>
                  <a:pt x="9983884" y="618269"/>
                  <a:pt x="9983884" y="618269"/>
                  <a:pt x="9997395" y="661504"/>
                </a:cubicBezTo>
                <a:cubicBezTo>
                  <a:pt x="9997395" y="661504"/>
                  <a:pt x="9997395" y="661504"/>
                  <a:pt x="10008205" y="661504"/>
                </a:cubicBezTo>
                <a:cubicBezTo>
                  <a:pt x="10008205" y="661504"/>
                  <a:pt x="10008205" y="661504"/>
                  <a:pt x="10008205" y="700416"/>
                </a:cubicBezTo>
                <a:cubicBezTo>
                  <a:pt x="10008205" y="700416"/>
                  <a:pt x="10008205" y="700416"/>
                  <a:pt x="10027120" y="700416"/>
                </a:cubicBezTo>
                <a:cubicBezTo>
                  <a:pt x="10027120" y="700416"/>
                  <a:pt x="10027120" y="700416"/>
                  <a:pt x="10027120" y="717711"/>
                </a:cubicBezTo>
                <a:cubicBezTo>
                  <a:pt x="10027120" y="717711"/>
                  <a:pt x="10027120" y="717711"/>
                  <a:pt x="10032525" y="717711"/>
                </a:cubicBezTo>
                <a:cubicBezTo>
                  <a:pt x="10032525" y="717711"/>
                  <a:pt x="10032525" y="717711"/>
                  <a:pt x="10032525" y="700416"/>
                </a:cubicBezTo>
                <a:cubicBezTo>
                  <a:pt x="10032525" y="700416"/>
                  <a:pt x="10032525" y="700416"/>
                  <a:pt x="10048739" y="700416"/>
                </a:cubicBezTo>
                <a:cubicBezTo>
                  <a:pt x="10048739" y="700416"/>
                  <a:pt x="10048739" y="700416"/>
                  <a:pt x="10048739" y="713387"/>
                </a:cubicBezTo>
                <a:cubicBezTo>
                  <a:pt x="10048739" y="713387"/>
                  <a:pt x="10048739" y="713387"/>
                  <a:pt x="10089272" y="713387"/>
                </a:cubicBezTo>
                <a:cubicBezTo>
                  <a:pt x="10089272" y="713387"/>
                  <a:pt x="10089272" y="713387"/>
                  <a:pt x="10089272" y="676637"/>
                </a:cubicBezTo>
                <a:cubicBezTo>
                  <a:pt x="10089272" y="676637"/>
                  <a:pt x="10089272" y="676637"/>
                  <a:pt x="10102783" y="676637"/>
                </a:cubicBezTo>
                <a:cubicBezTo>
                  <a:pt x="10102783" y="676637"/>
                  <a:pt x="10102783" y="676637"/>
                  <a:pt x="10102783" y="698255"/>
                </a:cubicBezTo>
                <a:cubicBezTo>
                  <a:pt x="10102783" y="698255"/>
                  <a:pt x="10102783" y="698255"/>
                  <a:pt x="10105486" y="698255"/>
                </a:cubicBezTo>
                <a:cubicBezTo>
                  <a:pt x="10105486" y="698255"/>
                  <a:pt x="10105486" y="698255"/>
                  <a:pt x="10105486" y="665828"/>
                </a:cubicBezTo>
                <a:cubicBezTo>
                  <a:pt x="10105486" y="665828"/>
                  <a:pt x="10105486" y="665828"/>
                  <a:pt x="10135211" y="665828"/>
                </a:cubicBezTo>
                <a:cubicBezTo>
                  <a:pt x="10135211" y="665828"/>
                  <a:pt x="10135211" y="665828"/>
                  <a:pt x="10135211" y="652857"/>
                </a:cubicBezTo>
                <a:cubicBezTo>
                  <a:pt x="10135211" y="652857"/>
                  <a:pt x="10135211" y="652857"/>
                  <a:pt x="10143317" y="652857"/>
                </a:cubicBezTo>
                <a:cubicBezTo>
                  <a:pt x="10143317" y="652857"/>
                  <a:pt x="10143317" y="652857"/>
                  <a:pt x="10143317" y="637725"/>
                </a:cubicBezTo>
                <a:cubicBezTo>
                  <a:pt x="10143317" y="637725"/>
                  <a:pt x="10143317" y="637725"/>
                  <a:pt x="10148722" y="637725"/>
                </a:cubicBezTo>
                <a:cubicBezTo>
                  <a:pt x="10148722" y="637725"/>
                  <a:pt x="10148722" y="637725"/>
                  <a:pt x="10148722" y="644210"/>
                </a:cubicBezTo>
                <a:cubicBezTo>
                  <a:pt x="10148722" y="644210"/>
                  <a:pt x="10148722" y="644210"/>
                  <a:pt x="10173042" y="644210"/>
                </a:cubicBezTo>
                <a:cubicBezTo>
                  <a:pt x="10173042" y="644210"/>
                  <a:pt x="10173042" y="644210"/>
                  <a:pt x="10173042" y="637725"/>
                </a:cubicBezTo>
                <a:cubicBezTo>
                  <a:pt x="10173042" y="637725"/>
                  <a:pt x="10173042" y="637725"/>
                  <a:pt x="10181149" y="637725"/>
                </a:cubicBezTo>
                <a:cubicBezTo>
                  <a:pt x="10181149" y="637725"/>
                  <a:pt x="10181149" y="637725"/>
                  <a:pt x="10181149" y="648534"/>
                </a:cubicBezTo>
                <a:cubicBezTo>
                  <a:pt x="10181149" y="648534"/>
                  <a:pt x="10181149" y="648534"/>
                  <a:pt x="10232492" y="648534"/>
                </a:cubicBezTo>
                <a:cubicBezTo>
                  <a:pt x="10232492" y="648534"/>
                  <a:pt x="10232492" y="648534"/>
                  <a:pt x="10232492" y="786887"/>
                </a:cubicBezTo>
                <a:cubicBezTo>
                  <a:pt x="10232492" y="786887"/>
                  <a:pt x="10232492" y="786887"/>
                  <a:pt x="10248705" y="786887"/>
                </a:cubicBezTo>
                <a:cubicBezTo>
                  <a:pt x="10248705" y="782564"/>
                  <a:pt x="10248705" y="778240"/>
                  <a:pt x="10248705" y="773917"/>
                </a:cubicBezTo>
                <a:cubicBezTo>
                  <a:pt x="10251408" y="773917"/>
                  <a:pt x="10251408" y="773917"/>
                  <a:pt x="10254110" y="773917"/>
                </a:cubicBezTo>
                <a:cubicBezTo>
                  <a:pt x="10254110" y="778240"/>
                  <a:pt x="10254110" y="782564"/>
                  <a:pt x="10254110" y="786887"/>
                </a:cubicBezTo>
                <a:cubicBezTo>
                  <a:pt x="10267621" y="786887"/>
                  <a:pt x="10281132" y="786887"/>
                  <a:pt x="10294644" y="786887"/>
                </a:cubicBezTo>
                <a:cubicBezTo>
                  <a:pt x="10294644" y="776079"/>
                  <a:pt x="10294644" y="767431"/>
                  <a:pt x="10294644" y="756623"/>
                </a:cubicBezTo>
                <a:cubicBezTo>
                  <a:pt x="10300048" y="756623"/>
                  <a:pt x="10305453" y="756623"/>
                  <a:pt x="10310857" y="756623"/>
                </a:cubicBezTo>
                <a:cubicBezTo>
                  <a:pt x="10310857" y="756623"/>
                  <a:pt x="10313559" y="754461"/>
                  <a:pt x="10313559" y="754461"/>
                </a:cubicBezTo>
                <a:cubicBezTo>
                  <a:pt x="10318964" y="754461"/>
                  <a:pt x="10324369" y="754461"/>
                  <a:pt x="10327071" y="754461"/>
                </a:cubicBezTo>
                <a:cubicBezTo>
                  <a:pt x="10329773" y="754461"/>
                  <a:pt x="10329773" y="756623"/>
                  <a:pt x="10332475" y="756623"/>
                </a:cubicBezTo>
                <a:cubicBezTo>
                  <a:pt x="10335177" y="756623"/>
                  <a:pt x="10340582" y="756623"/>
                  <a:pt x="10345987" y="756623"/>
                </a:cubicBezTo>
                <a:cubicBezTo>
                  <a:pt x="10345987" y="767431"/>
                  <a:pt x="10345987" y="778240"/>
                  <a:pt x="10345987" y="786887"/>
                </a:cubicBezTo>
                <a:cubicBezTo>
                  <a:pt x="10348689" y="786887"/>
                  <a:pt x="10351391" y="786887"/>
                  <a:pt x="10356795" y="786887"/>
                </a:cubicBezTo>
                <a:cubicBezTo>
                  <a:pt x="10356795" y="793373"/>
                  <a:pt x="10356795" y="799858"/>
                  <a:pt x="10356795" y="804182"/>
                </a:cubicBezTo>
                <a:cubicBezTo>
                  <a:pt x="10364902" y="806343"/>
                  <a:pt x="10375711" y="806343"/>
                  <a:pt x="10386520" y="806343"/>
                </a:cubicBezTo>
                <a:cubicBezTo>
                  <a:pt x="10386520" y="799858"/>
                  <a:pt x="10386520" y="795535"/>
                  <a:pt x="10386520" y="789049"/>
                </a:cubicBezTo>
                <a:cubicBezTo>
                  <a:pt x="10418947" y="789049"/>
                  <a:pt x="10454077" y="789049"/>
                  <a:pt x="10489206" y="789049"/>
                </a:cubicBezTo>
                <a:cubicBezTo>
                  <a:pt x="10489206" y="795535"/>
                  <a:pt x="10489206" y="799858"/>
                  <a:pt x="10489206" y="806343"/>
                </a:cubicBezTo>
                <a:cubicBezTo>
                  <a:pt x="10491908" y="806343"/>
                  <a:pt x="10497313" y="806343"/>
                  <a:pt x="10502717" y="806343"/>
                </a:cubicBezTo>
                <a:cubicBezTo>
                  <a:pt x="10502717" y="808505"/>
                  <a:pt x="10502717" y="808505"/>
                  <a:pt x="10502717" y="810667"/>
                </a:cubicBezTo>
                <a:cubicBezTo>
                  <a:pt x="10500015" y="810667"/>
                  <a:pt x="10497313" y="810667"/>
                  <a:pt x="10494611" y="810667"/>
                </a:cubicBezTo>
                <a:cubicBezTo>
                  <a:pt x="10494611" y="823638"/>
                  <a:pt x="10494611" y="834447"/>
                  <a:pt x="10494611" y="845255"/>
                </a:cubicBezTo>
                <a:cubicBezTo>
                  <a:pt x="10505420" y="845255"/>
                  <a:pt x="10516229" y="845255"/>
                  <a:pt x="10524335" y="845255"/>
                </a:cubicBezTo>
                <a:cubicBezTo>
                  <a:pt x="10524335" y="840932"/>
                  <a:pt x="10524335" y="836608"/>
                  <a:pt x="10524335" y="832285"/>
                </a:cubicBezTo>
                <a:cubicBezTo>
                  <a:pt x="10524335" y="830123"/>
                  <a:pt x="10524335" y="827961"/>
                  <a:pt x="10524335" y="825799"/>
                </a:cubicBezTo>
                <a:cubicBezTo>
                  <a:pt x="10524335" y="825799"/>
                  <a:pt x="10527038" y="825799"/>
                  <a:pt x="10529740" y="823638"/>
                </a:cubicBezTo>
                <a:cubicBezTo>
                  <a:pt x="10529740" y="821476"/>
                  <a:pt x="10529740" y="819314"/>
                  <a:pt x="10529740" y="814991"/>
                </a:cubicBezTo>
                <a:cubicBezTo>
                  <a:pt x="10535144" y="814991"/>
                  <a:pt x="10537847" y="814991"/>
                  <a:pt x="10543251" y="814991"/>
                </a:cubicBezTo>
                <a:cubicBezTo>
                  <a:pt x="10543251" y="817152"/>
                  <a:pt x="10543251" y="817152"/>
                  <a:pt x="10543251" y="819314"/>
                </a:cubicBezTo>
                <a:cubicBezTo>
                  <a:pt x="10545953" y="819314"/>
                  <a:pt x="10551358" y="819314"/>
                  <a:pt x="10554060" y="819314"/>
                </a:cubicBezTo>
                <a:cubicBezTo>
                  <a:pt x="10554060" y="817152"/>
                  <a:pt x="10554060" y="817152"/>
                  <a:pt x="10554060" y="814991"/>
                </a:cubicBezTo>
                <a:cubicBezTo>
                  <a:pt x="10559465" y="814991"/>
                  <a:pt x="10562167" y="814991"/>
                  <a:pt x="10564869" y="814991"/>
                </a:cubicBezTo>
                <a:cubicBezTo>
                  <a:pt x="10564869" y="804182"/>
                  <a:pt x="10567571" y="793373"/>
                  <a:pt x="10567571" y="782564"/>
                </a:cubicBezTo>
                <a:cubicBezTo>
                  <a:pt x="10570274" y="782564"/>
                  <a:pt x="10572976" y="782564"/>
                  <a:pt x="10575678" y="782564"/>
                </a:cubicBezTo>
                <a:cubicBezTo>
                  <a:pt x="10578381" y="795535"/>
                  <a:pt x="10578381" y="808505"/>
                  <a:pt x="10578381" y="819314"/>
                </a:cubicBezTo>
                <a:cubicBezTo>
                  <a:pt x="10581083" y="819314"/>
                  <a:pt x="10586487" y="819314"/>
                  <a:pt x="10589189" y="819314"/>
                </a:cubicBezTo>
                <a:cubicBezTo>
                  <a:pt x="10589189" y="808505"/>
                  <a:pt x="10591892" y="795535"/>
                  <a:pt x="10591892" y="782564"/>
                </a:cubicBezTo>
                <a:cubicBezTo>
                  <a:pt x="10594594" y="782564"/>
                  <a:pt x="10597296" y="782564"/>
                  <a:pt x="10599999" y="782564"/>
                </a:cubicBezTo>
                <a:cubicBezTo>
                  <a:pt x="10599999" y="795535"/>
                  <a:pt x="10602701" y="808505"/>
                  <a:pt x="10602701" y="819314"/>
                </a:cubicBezTo>
                <a:cubicBezTo>
                  <a:pt x="10602701" y="819314"/>
                  <a:pt x="10602701" y="819314"/>
                  <a:pt x="10629723" y="825799"/>
                </a:cubicBezTo>
                <a:cubicBezTo>
                  <a:pt x="10629723" y="825799"/>
                  <a:pt x="10629723" y="825799"/>
                  <a:pt x="10629723" y="843094"/>
                </a:cubicBezTo>
                <a:cubicBezTo>
                  <a:pt x="10637830" y="843094"/>
                  <a:pt x="10648639" y="843094"/>
                  <a:pt x="10656746" y="843094"/>
                </a:cubicBezTo>
                <a:cubicBezTo>
                  <a:pt x="10656746" y="840932"/>
                  <a:pt x="10656746" y="836608"/>
                  <a:pt x="10656746" y="834447"/>
                </a:cubicBezTo>
                <a:cubicBezTo>
                  <a:pt x="10659448" y="834447"/>
                  <a:pt x="10664853" y="834447"/>
                  <a:pt x="10667555" y="834447"/>
                </a:cubicBezTo>
                <a:cubicBezTo>
                  <a:pt x="10667555" y="836608"/>
                  <a:pt x="10667555" y="840932"/>
                  <a:pt x="10667555" y="843094"/>
                </a:cubicBezTo>
                <a:cubicBezTo>
                  <a:pt x="10670257" y="843094"/>
                  <a:pt x="10670257" y="843094"/>
                  <a:pt x="10672959" y="843094"/>
                </a:cubicBezTo>
                <a:cubicBezTo>
                  <a:pt x="10672959" y="832285"/>
                  <a:pt x="10672959" y="819314"/>
                  <a:pt x="10672959" y="808505"/>
                </a:cubicBezTo>
                <a:cubicBezTo>
                  <a:pt x="10678364" y="808505"/>
                  <a:pt x="10683769" y="808505"/>
                  <a:pt x="10689173" y="808505"/>
                </a:cubicBezTo>
                <a:cubicBezTo>
                  <a:pt x="10689173" y="810667"/>
                  <a:pt x="10689173" y="812829"/>
                  <a:pt x="10689173" y="814991"/>
                </a:cubicBezTo>
                <a:cubicBezTo>
                  <a:pt x="10697280" y="814991"/>
                  <a:pt x="10705387" y="814991"/>
                  <a:pt x="10713493" y="814991"/>
                </a:cubicBezTo>
                <a:cubicBezTo>
                  <a:pt x="10713493" y="814991"/>
                  <a:pt x="10713493" y="812829"/>
                  <a:pt x="10713493" y="810667"/>
                </a:cubicBezTo>
                <a:cubicBezTo>
                  <a:pt x="10716195" y="810667"/>
                  <a:pt x="10718898" y="810667"/>
                  <a:pt x="10721600" y="810667"/>
                </a:cubicBezTo>
                <a:cubicBezTo>
                  <a:pt x="10721600" y="812829"/>
                  <a:pt x="10721600" y="814991"/>
                  <a:pt x="10721600" y="814991"/>
                </a:cubicBezTo>
                <a:cubicBezTo>
                  <a:pt x="10724302" y="814991"/>
                  <a:pt x="10727005" y="814991"/>
                  <a:pt x="10729707" y="814991"/>
                </a:cubicBezTo>
                <a:cubicBezTo>
                  <a:pt x="10729707" y="812829"/>
                  <a:pt x="10729707" y="808505"/>
                  <a:pt x="10729707" y="806343"/>
                </a:cubicBezTo>
                <a:cubicBezTo>
                  <a:pt x="10732409" y="806343"/>
                  <a:pt x="10737813" y="806343"/>
                  <a:pt x="10740516" y="806343"/>
                </a:cubicBezTo>
                <a:cubicBezTo>
                  <a:pt x="10740516" y="804182"/>
                  <a:pt x="10740516" y="802020"/>
                  <a:pt x="10740516" y="799858"/>
                </a:cubicBezTo>
                <a:cubicBezTo>
                  <a:pt x="10743218" y="799858"/>
                  <a:pt x="10748623" y="799858"/>
                  <a:pt x="10751325" y="799858"/>
                </a:cubicBezTo>
                <a:cubicBezTo>
                  <a:pt x="10751325" y="802020"/>
                  <a:pt x="10751325" y="804182"/>
                  <a:pt x="10751325" y="806343"/>
                </a:cubicBezTo>
                <a:cubicBezTo>
                  <a:pt x="10799965" y="806343"/>
                  <a:pt x="10848606" y="806343"/>
                  <a:pt x="10897247" y="806343"/>
                </a:cubicBezTo>
                <a:cubicBezTo>
                  <a:pt x="10897247" y="808505"/>
                  <a:pt x="10897247" y="808505"/>
                  <a:pt x="10897247" y="810667"/>
                </a:cubicBezTo>
                <a:cubicBezTo>
                  <a:pt x="10902651" y="810667"/>
                  <a:pt x="10908056" y="810667"/>
                  <a:pt x="10913460" y="810667"/>
                </a:cubicBezTo>
                <a:cubicBezTo>
                  <a:pt x="10913460" y="808505"/>
                  <a:pt x="10913460" y="808505"/>
                  <a:pt x="10913460" y="806343"/>
                </a:cubicBezTo>
                <a:cubicBezTo>
                  <a:pt x="10918865" y="806343"/>
                  <a:pt x="10926971" y="806343"/>
                  <a:pt x="10935078" y="806343"/>
                </a:cubicBezTo>
                <a:cubicBezTo>
                  <a:pt x="10935078" y="808505"/>
                  <a:pt x="10935078" y="810667"/>
                  <a:pt x="10935078" y="812829"/>
                </a:cubicBezTo>
                <a:cubicBezTo>
                  <a:pt x="10940483" y="812829"/>
                  <a:pt x="10948589" y="812829"/>
                  <a:pt x="10953994" y="812829"/>
                </a:cubicBezTo>
                <a:cubicBezTo>
                  <a:pt x="10953994" y="821476"/>
                  <a:pt x="10953994" y="830123"/>
                  <a:pt x="10953994" y="836608"/>
                </a:cubicBezTo>
                <a:cubicBezTo>
                  <a:pt x="10964803" y="838770"/>
                  <a:pt x="10975612" y="838770"/>
                  <a:pt x="10986421" y="838770"/>
                </a:cubicBezTo>
                <a:cubicBezTo>
                  <a:pt x="10986421" y="830123"/>
                  <a:pt x="10986421" y="823638"/>
                  <a:pt x="10986421" y="817152"/>
                </a:cubicBezTo>
                <a:cubicBezTo>
                  <a:pt x="10986421" y="817152"/>
                  <a:pt x="10989123" y="817152"/>
                  <a:pt x="10989123" y="817152"/>
                </a:cubicBezTo>
                <a:cubicBezTo>
                  <a:pt x="10989123" y="823638"/>
                  <a:pt x="10989123" y="832285"/>
                  <a:pt x="10989123" y="838770"/>
                </a:cubicBezTo>
                <a:cubicBezTo>
                  <a:pt x="10991826" y="838770"/>
                  <a:pt x="10994528" y="838770"/>
                  <a:pt x="10997230" y="838770"/>
                </a:cubicBezTo>
                <a:cubicBezTo>
                  <a:pt x="10997230" y="825799"/>
                  <a:pt x="10997230" y="812829"/>
                  <a:pt x="10997230" y="797696"/>
                </a:cubicBezTo>
                <a:cubicBezTo>
                  <a:pt x="10999932" y="797696"/>
                  <a:pt x="11002635" y="797696"/>
                  <a:pt x="11005337" y="797696"/>
                </a:cubicBezTo>
                <a:cubicBezTo>
                  <a:pt x="11005337" y="812829"/>
                  <a:pt x="11005337" y="825799"/>
                  <a:pt x="11005337" y="840932"/>
                </a:cubicBezTo>
                <a:cubicBezTo>
                  <a:pt x="11008039" y="840932"/>
                  <a:pt x="11010741" y="840932"/>
                  <a:pt x="11013444" y="840932"/>
                </a:cubicBezTo>
                <a:cubicBezTo>
                  <a:pt x="11013444" y="830123"/>
                  <a:pt x="11013444" y="821476"/>
                  <a:pt x="11013444" y="810667"/>
                </a:cubicBezTo>
                <a:cubicBezTo>
                  <a:pt x="11029657" y="810667"/>
                  <a:pt x="11048573" y="810667"/>
                  <a:pt x="11064787" y="810667"/>
                </a:cubicBezTo>
                <a:cubicBezTo>
                  <a:pt x="11064787" y="819314"/>
                  <a:pt x="11064787" y="827961"/>
                  <a:pt x="11064787" y="836608"/>
                </a:cubicBezTo>
                <a:cubicBezTo>
                  <a:pt x="11070191" y="836608"/>
                  <a:pt x="11072893" y="836608"/>
                  <a:pt x="11078298" y="836608"/>
                </a:cubicBezTo>
                <a:cubicBezTo>
                  <a:pt x="11086405" y="691769"/>
                  <a:pt x="11091809" y="549092"/>
                  <a:pt x="11099916" y="404253"/>
                </a:cubicBezTo>
                <a:cubicBezTo>
                  <a:pt x="11086405" y="404253"/>
                  <a:pt x="11053977" y="391282"/>
                  <a:pt x="11083702" y="382635"/>
                </a:cubicBezTo>
                <a:cubicBezTo>
                  <a:pt x="11081000" y="380473"/>
                  <a:pt x="11078298" y="378311"/>
                  <a:pt x="11075595" y="378311"/>
                </a:cubicBezTo>
                <a:cubicBezTo>
                  <a:pt x="11075595" y="365341"/>
                  <a:pt x="11072893" y="363179"/>
                  <a:pt x="11086405" y="354532"/>
                </a:cubicBezTo>
                <a:cubicBezTo>
                  <a:pt x="11086405" y="350208"/>
                  <a:pt x="11086405" y="343723"/>
                  <a:pt x="11086405" y="337238"/>
                </a:cubicBezTo>
                <a:cubicBezTo>
                  <a:pt x="11091809" y="337238"/>
                  <a:pt x="11097213" y="337238"/>
                  <a:pt x="11105320" y="337238"/>
                </a:cubicBezTo>
                <a:cubicBezTo>
                  <a:pt x="11105320" y="328590"/>
                  <a:pt x="11105320" y="322105"/>
                  <a:pt x="11105320" y="315620"/>
                </a:cubicBezTo>
                <a:cubicBezTo>
                  <a:pt x="11105320" y="313458"/>
                  <a:pt x="11108023" y="313458"/>
                  <a:pt x="11108023" y="311296"/>
                </a:cubicBezTo>
                <a:cubicBezTo>
                  <a:pt x="11108023" y="285355"/>
                  <a:pt x="11108023" y="259414"/>
                  <a:pt x="11108023" y="233472"/>
                </a:cubicBezTo>
                <a:cubicBezTo>
                  <a:pt x="11108023" y="231310"/>
                  <a:pt x="11105320" y="229149"/>
                  <a:pt x="11105320" y="226987"/>
                </a:cubicBezTo>
                <a:cubicBezTo>
                  <a:pt x="11108023" y="224825"/>
                  <a:pt x="11110725" y="222663"/>
                  <a:pt x="11113427" y="220502"/>
                </a:cubicBezTo>
                <a:cubicBezTo>
                  <a:pt x="11113427" y="201046"/>
                  <a:pt x="11113427" y="181590"/>
                  <a:pt x="11113427" y="162134"/>
                </a:cubicBezTo>
                <a:cubicBezTo>
                  <a:pt x="11113427" y="159972"/>
                  <a:pt x="11113427" y="159972"/>
                  <a:pt x="11116129" y="157810"/>
                </a:cubicBezTo>
                <a:cubicBezTo>
                  <a:pt x="11116129" y="140516"/>
                  <a:pt x="11116129" y="121060"/>
                  <a:pt x="11116129" y="101604"/>
                </a:cubicBezTo>
                <a:cubicBezTo>
                  <a:pt x="11116129" y="101604"/>
                  <a:pt x="11116129" y="99442"/>
                  <a:pt x="11118832" y="99442"/>
                </a:cubicBezTo>
                <a:cubicBezTo>
                  <a:pt x="11118832" y="92957"/>
                  <a:pt x="11118832" y="88633"/>
                  <a:pt x="11118832" y="82148"/>
                </a:cubicBezTo>
                <a:cubicBezTo>
                  <a:pt x="11118832" y="82148"/>
                  <a:pt x="11118832" y="79986"/>
                  <a:pt x="11121534" y="79986"/>
                </a:cubicBezTo>
                <a:cubicBezTo>
                  <a:pt x="11124236" y="79986"/>
                  <a:pt x="11124236" y="82148"/>
                  <a:pt x="11124236" y="82148"/>
                </a:cubicBezTo>
                <a:cubicBezTo>
                  <a:pt x="11124236" y="88633"/>
                  <a:pt x="11124236" y="92957"/>
                  <a:pt x="11124236" y="99442"/>
                </a:cubicBezTo>
                <a:cubicBezTo>
                  <a:pt x="11124236" y="99442"/>
                  <a:pt x="11126938" y="101604"/>
                  <a:pt x="11126938" y="101604"/>
                </a:cubicBezTo>
                <a:cubicBezTo>
                  <a:pt x="11126938" y="121060"/>
                  <a:pt x="11126938" y="140516"/>
                  <a:pt x="11126938" y="157810"/>
                </a:cubicBezTo>
                <a:cubicBezTo>
                  <a:pt x="11126938" y="159972"/>
                  <a:pt x="11129641" y="162134"/>
                  <a:pt x="11129641" y="162134"/>
                </a:cubicBezTo>
                <a:cubicBezTo>
                  <a:pt x="11129641" y="181590"/>
                  <a:pt x="11129641" y="201046"/>
                  <a:pt x="11129641" y="220502"/>
                </a:cubicBezTo>
                <a:cubicBezTo>
                  <a:pt x="11132343" y="222663"/>
                  <a:pt x="11135045" y="224825"/>
                  <a:pt x="11137747" y="226987"/>
                </a:cubicBezTo>
                <a:cubicBezTo>
                  <a:pt x="11137747" y="229149"/>
                  <a:pt x="11135045" y="231310"/>
                  <a:pt x="11135045" y="233472"/>
                </a:cubicBezTo>
                <a:cubicBezTo>
                  <a:pt x="11135045" y="259414"/>
                  <a:pt x="11135045" y="285355"/>
                  <a:pt x="11135045" y="311296"/>
                </a:cubicBezTo>
                <a:cubicBezTo>
                  <a:pt x="11135045" y="313458"/>
                  <a:pt x="11137747" y="313458"/>
                  <a:pt x="11137747" y="315620"/>
                </a:cubicBezTo>
                <a:cubicBezTo>
                  <a:pt x="11137747" y="322105"/>
                  <a:pt x="11137747" y="328590"/>
                  <a:pt x="11137747" y="337238"/>
                </a:cubicBezTo>
                <a:cubicBezTo>
                  <a:pt x="11143152" y="337238"/>
                  <a:pt x="11151259" y="337238"/>
                  <a:pt x="11156663" y="337238"/>
                </a:cubicBezTo>
                <a:cubicBezTo>
                  <a:pt x="11156663" y="343723"/>
                  <a:pt x="11156663" y="350208"/>
                  <a:pt x="11156663" y="354532"/>
                </a:cubicBezTo>
                <a:cubicBezTo>
                  <a:pt x="11167472" y="363179"/>
                  <a:pt x="11167472" y="363179"/>
                  <a:pt x="11167472" y="378311"/>
                </a:cubicBezTo>
                <a:cubicBezTo>
                  <a:pt x="11164770" y="378311"/>
                  <a:pt x="11162068" y="380473"/>
                  <a:pt x="11159365" y="382635"/>
                </a:cubicBezTo>
                <a:cubicBezTo>
                  <a:pt x="11186388" y="393444"/>
                  <a:pt x="11153961" y="402091"/>
                  <a:pt x="11143152" y="404253"/>
                </a:cubicBezTo>
                <a:cubicBezTo>
                  <a:pt x="11145854" y="488562"/>
                  <a:pt x="11151259" y="572871"/>
                  <a:pt x="11153961" y="657181"/>
                </a:cubicBezTo>
                <a:cubicBezTo>
                  <a:pt x="11183686" y="657181"/>
                  <a:pt x="11213411" y="657181"/>
                  <a:pt x="11240433" y="657181"/>
                </a:cubicBezTo>
                <a:cubicBezTo>
                  <a:pt x="11240433" y="683122"/>
                  <a:pt x="11240433" y="709063"/>
                  <a:pt x="11240433" y="732843"/>
                </a:cubicBezTo>
                <a:cubicBezTo>
                  <a:pt x="11245838" y="732843"/>
                  <a:pt x="11248540" y="732843"/>
                  <a:pt x="11251242" y="732843"/>
                </a:cubicBezTo>
                <a:cubicBezTo>
                  <a:pt x="11251242" y="730681"/>
                  <a:pt x="11253944" y="728519"/>
                  <a:pt x="11253944" y="726358"/>
                </a:cubicBezTo>
                <a:cubicBezTo>
                  <a:pt x="11256647" y="726358"/>
                  <a:pt x="11259349" y="726358"/>
                  <a:pt x="11262051" y="726358"/>
                </a:cubicBezTo>
                <a:cubicBezTo>
                  <a:pt x="11262051" y="728519"/>
                  <a:pt x="11262051" y="730681"/>
                  <a:pt x="11264753" y="735005"/>
                </a:cubicBezTo>
                <a:cubicBezTo>
                  <a:pt x="11270158" y="735005"/>
                  <a:pt x="11275562" y="735005"/>
                  <a:pt x="11280967" y="735005"/>
                </a:cubicBezTo>
                <a:cubicBezTo>
                  <a:pt x="11280967" y="732843"/>
                  <a:pt x="11280967" y="730681"/>
                  <a:pt x="11280967" y="728519"/>
                </a:cubicBezTo>
                <a:cubicBezTo>
                  <a:pt x="11291776" y="728519"/>
                  <a:pt x="11299883" y="728519"/>
                  <a:pt x="11310692" y="728519"/>
                </a:cubicBezTo>
                <a:cubicBezTo>
                  <a:pt x="11310692" y="730681"/>
                  <a:pt x="11310692" y="732843"/>
                  <a:pt x="11310692" y="735005"/>
                </a:cubicBezTo>
                <a:cubicBezTo>
                  <a:pt x="11318799" y="735005"/>
                  <a:pt x="11329607" y="735005"/>
                  <a:pt x="11337714" y="735005"/>
                </a:cubicBezTo>
                <a:cubicBezTo>
                  <a:pt x="11337714" y="750137"/>
                  <a:pt x="11337714" y="765270"/>
                  <a:pt x="11337714" y="780402"/>
                </a:cubicBezTo>
                <a:cubicBezTo>
                  <a:pt x="11343119" y="780402"/>
                  <a:pt x="11351226" y="780402"/>
                  <a:pt x="11356630" y="780402"/>
                </a:cubicBezTo>
                <a:cubicBezTo>
                  <a:pt x="11356630" y="776079"/>
                  <a:pt x="11356630" y="771755"/>
                  <a:pt x="11356630" y="767431"/>
                </a:cubicBezTo>
                <a:cubicBezTo>
                  <a:pt x="11364737" y="767431"/>
                  <a:pt x="11372844" y="767431"/>
                  <a:pt x="11378248" y="767431"/>
                </a:cubicBezTo>
                <a:cubicBezTo>
                  <a:pt x="11378248" y="706902"/>
                  <a:pt x="11378248" y="648534"/>
                  <a:pt x="11378248" y="588004"/>
                </a:cubicBezTo>
                <a:cubicBezTo>
                  <a:pt x="11380950" y="585842"/>
                  <a:pt x="11383653" y="583680"/>
                  <a:pt x="11386355" y="581519"/>
                </a:cubicBezTo>
                <a:cubicBezTo>
                  <a:pt x="11418782" y="581519"/>
                  <a:pt x="11451209" y="581519"/>
                  <a:pt x="11483636" y="581519"/>
                </a:cubicBezTo>
                <a:cubicBezTo>
                  <a:pt x="11483636" y="583680"/>
                  <a:pt x="11483636" y="588004"/>
                  <a:pt x="11483636" y="590166"/>
                </a:cubicBezTo>
                <a:cubicBezTo>
                  <a:pt x="11486338" y="590166"/>
                  <a:pt x="11491743" y="590166"/>
                  <a:pt x="11497147" y="590166"/>
                </a:cubicBezTo>
                <a:cubicBezTo>
                  <a:pt x="11497147" y="629078"/>
                  <a:pt x="11497147" y="667990"/>
                  <a:pt x="11497147" y="704740"/>
                </a:cubicBezTo>
                <a:cubicBezTo>
                  <a:pt x="11507956" y="704740"/>
                  <a:pt x="11516063" y="704740"/>
                  <a:pt x="11526872" y="704740"/>
                </a:cubicBezTo>
                <a:cubicBezTo>
                  <a:pt x="11526872" y="683122"/>
                  <a:pt x="11526872" y="661504"/>
                  <a:pt x="11526872" y="637725"/>
                </a:cubicBezTo>
                <a:cubicBezTo>
                  <a:pt x="11537681" y="637725"/>
                  <a:pt x="11551192" y="637725"/>
                  <a:pt x="11562001" y="637725"/>
                </a:cubicBezTo>
                <a:cubicBezTo>
                  <a:pt x="11564704" y="637725"/>
                  <a:pt x="11564704" y="635563"/>
                  <a:pt x="11567406" y="633401"/>
                </a:cubicBezTo>
                <a:cubicBezTo>
                  <a:pt x="11570108" y="633401"/>
                  <a:pt x="11575513" y="633401"/>
                  <a:pt x="11578215" y="633401"/>
                </a:cubicBezTo>
                <a:cubicBezTo>
                  <a:pt x="11580917" y="635563"/>
                  <a:pt x="11580917" y="637725"/>
                  <a:pt x="11583619" y="637725"/>
                </a:cubicBezTo>
                <a:cubicBezTo>
                  <a:pt x="11591726" y="637725"/>
                  <a:pt x="11602535" y="637725"/>
                  <a:pt x="11613344" y="637725"/>
                </a:cubicBezTo>
                <a:cubicBezTo>
                  <a:pt x="11613344" y="598813"/>
                  <a:pt x="11613344" y="559901"/>
                  <a:pt x="11613344" y="520989"/>
                </a:cubicBezTo>
                <a:cubicBezTo>
                  <a:pt x="11613344" y="520989"/>
                  <a:pt x="11613344" y="520989"/>
                  <a:pt x="11689007" y="510180"/>
                </a:cubicBezTo>
                <a:cubicBezTo>
                  <a:pt x="11689007" y="510180"/>
                  <a:pt x="11689007" y="510180"/>
                  <a:pt x="11689007" y="518827"/>
                </a:cubicBezTo>
                <a:cubicBezTo>
                  <a:pt x="11689007" y="518827"/>
                  <a:pt x="11689007" y="518827"/>
                  <a:pt x="11724137" y="518827"/>
                </a:cubicBezTo>
                <a:cubicBezTo>
                  <a:pt x="11724137" y="518827"/>
                  <a:pt x="11724137" y="518827"/>
                  <a:pt x="11724137" y="773917"/>
                </a:cubicBezTo>
                <a:cubicBezTo>
                  <a:pt x="11732244" y="773917"/>
                  <a:pt x="11743053" y="773917"/>
                  <a:pt x="11753862" y="773917"/>
                </a:cubicBezTo>
                <a:cubicBezTo>
                  <a:pt x="11753862" y="771755"/>
                  <a:pt x="11753862" y="771755"/>
                  <a:pt x="11753862" y="769593"/>
                </a:cubicBezTo>
                <a:cubicBezTo>
                  <a:pt x="11759266" y="769593"/>
                  <a:pt x="11764671" y="769593"/>
                  <a:pt x="11770075" y="769593"/>
                </a:cubicBezTo>
                <a:cubicBezTo>
                  <a:pt x="11770075" y="771755"/>
                  <a:pt x="11770075" y="771755"/>
                  <a:pt x="11770075" y="773917"/>
                </a:cubicBezTo>
                <a:cubicBezTo>
                  <a:pt x="11780884" y="773917"/>
                  <a:pt x="11791693" y="773917"/>
                  <a:pt x="11802502" y="773917"/>
                </a:cubicBezTo>
                <a:cubicBezTo>
                  <a:pt x="11802502" y="769593"/>
                  <a:pt x="11802502" y="765270"/>
                  <a:pt x="11802502" y="760946"/>
                </a:cubicBezTo>
                <a:cubicBezTo>
                  <a:pt x="11816013" y="760946"/>
                  <a:pt x="11829525" y="760946"/>
                  <a:pt x="11840334" y="760946"/>
                </a:cubicBezTo>
                <a:cubicBezTo>
                  <a:pt x="11840334" y="758784"/>
                  <a:pt x="11840334" y="756623"/>
                  <a:pt x="11840334" y="756623"/>
                </a:cubicBezTo>
                <a:cubicBezTo>
                  <a:pt x="11845738" y="756623"/>
                  <a:pt x="11851143" y="756623"/>
                  <a:pt x="11856547" y="756623"/>
                </a:cubicBezTo>
                <a:cubicBezTo>
                  <a:pt x="11856547" y="756623"/>
                  <a:pt x="11856547" y="758784"/>
                  <a:pt x="11856547" y="760946"/>
                </a:cubicBezTo>
                <a:cubicBezTo>
                  <a:pt x="11864654" y="760946"/>
                  <a:pt x="11875463" y="760946"/>
                  <a:pt x="11883570" y="760946"/>
                </a:cubicBezTo>
                <a:cubicBezTo>
                  <a:pt x="11883570" y="754461"/>
                  <a:pt x="11883570" y="750137"/>
                  <a:pt x="11883570" y="743652"/>
                </a:cubicBezTo>
                <a:cubicBezTo>
                  <a:pt x="11886272" y="743652"/>
                  <a:pt x="11891677" y="743652"/>
                  <a:pt x="11894379" y="743652"/>
                </a:cubicBezTo>
                <a:cubicBezTo>
                  <a:pt x="11894379" y="739328"/>
                  <a:pt x="11894379" y="735005"/>
                  <a:pt x="11894379" y="730681"/>
                </a:cubicBezTo>
                <a:cubicBezTo>
                  <a:pt x="11918699" y="730681"/>
                  <a:pt x="11945722" y="730681"/>
                  <a:pt x="11970042" y="730681"/>
                </a:cubicBezTo>
                <a:cubicBezTo>
                  <a:pt x="11970042" y="719872"/>
                  <a:pt x="11970042" y="711225"/>
                  <a:pt x="11970042" y="700416"/>
                </a:cubicBezTo>
                <a:cubicBezTo>
                  <a:pt x="11978149" y="700416"/>
                  <a:pt x="11986256" y="700416"/>
                  <a:pt x="11994362" y="700416"/>
                </a:cubicBezTo>
                <a:cubicBezTo>
                  <a:pt x="11994362" y="698255"/>
                  <a:pt x="11994362" y="696093"/>
                  <a:pt x="11994362" y="693931"/>
                </a:cubicBezTo>
                <a:cubicBezTo>
                  <a:pt x="11999767" y="693931"/>
                  <a:pt x="12005171" y="693931"/>
                  <a:pt x="12010576" y="693931"/>
                </a:cubicBezTo>
                <a:cubicBezTo>
                  <a:pt x="12010576" y="696093"/>
                  <a:pt x="12010576" y="698255"/>
                  <a:pt x="12010576" y="700416"/>
                </a:cubicBezTo>
                <a:cubicBezTo>
                  <a:pt x="12018683" y="700416"/>
                  <a:pt x="12024087" y="700416"/>
                  <a:pt x="12032194" y="700416"/>
                </a:cubicBezTo>
                <a:cubicBezTo>
                  <a:pt x="12032194" y="715549"/>
                  <a:pt x="12032194" y="732843"/>
                  <a:pt x="12032194" y="750137"/>
                </a:cubicBezTo>
                <a:cubicBezTo>
                  <a:pt x="12045705" y="750137"/>
                  <a:pt x="12061919" y="750137"/>
                  <a:pt x="12075430" y="750137"/>
                </a:cubicBezTo>
                <a:cubicBezTo>
                  <a:pt x="12075430" y="741490"/>
                  <a:pt x="12075430" y="732843"/>
                  <a:pt x="12075430" y="724196"/>
                </a:cubicBezTo>
                <a:cubicBezTo>
                  <a:pt x="12091644" y="724196"/>
                  <a:pt x="12110559" y="724196"/>
                  <a:pt x="12126773" y="724196"/>
                </a:cubicBezTo>
                <a:cubicBezTo>
                  <a:pt x="12126773" y="713387"/>
                  <a:pt x="12126773" y="704740"/>
                  <a:pt x="12126773" y="693931"/>
                </a:cubicBezTo>
                <a:cubicBezTo>
                  <a:pt x="12148391" y="693931"/>
                  <a:pt x="12170009" y="693931"/>
                  <a:pt x="12191627" y="693931"/>
                </a:cubicBezTo>
                <a:cubicBezTo>
                  <a:pt x="12191627" y="693931"/>
                  <a:pt x="12191627" y="693931"/>
                  <a:pt x="12191627" y="886329"/>
                </a:cubicBezTo>
                <a:cubicBezTo>
                  <a:pt x="12191627" y="886329"/>
                  <a:pt x="12191627" y="886329"/>
                  <a:pt x="9548589" y="886329"/>
                </a:cubicBezTo>
                <a:lnTo>
                  <a:pt x="8511957" y="886329"/>
                </a:lnTo>
                <a:cubicBezTo>
                  <a:pt x="8511957" y="886329"/>
                  <a:pt x="8511957" y="886329"/>
                  <a:pt x="8323543" y="886329"/>
                </a:cubicBezTo>
                <a:lnTo>
                  <a:pt x="8246334" y="886329"/>
                </a:lnTo>
                <a:lnTo>
                  <a:pt x="8065345" y="886329"/>
                </a:lnTo>
                <a:cubicBezTo>
                  <a:pt x="7618733" y="886329"/>
                  <a:pt x="6725510" y="886329"/>
                  <a:pt x="4939062" y="886329"/>
                </a:cubicBezTo>
                <a:lnTo>
                  <a:pt x="4205110" y="886329"/>
                </a:lnTo>
                <a:lnTo>
                  <a:pt x="4175786" y="886329"/>
                </a:lnTo>
                <a:lnTo>
                  <a:pt x="3464904" y="886329"/>
                </a:lnTo>
                <a:cubicBezTo>
                  <a:pt x="0" y="886329"/>
                  <a:pt x="0" y="886329"/>
                  <a:pt x="0" y="886329"/>
                </a:cubicBezTo>
                <a:cubicBezTo>
                  <a:pt x="0" y="693931"/>
                  <a:pt x="0" y="693931"/>
                  <a:pt x="0" y="693931"/>
                </a:cubicBezTo>
                <a:cubicBezTo>
                  <a:pt x="23042" y="693931"/>
                  <a:pt x="46084" y="693931"/>
                  <a:pt x="69125" y="693931"/>
                </a:cubicBezTo>
                <a:cubicBezTo>
                  <a:pt x="69125" y="704740"/>
                  <a:pt x="69125" y="713387"/>
                  <a:pt x="69125" y="724196"/>
                </a:cubicBezTo>
                <a:cubicBezTo>
                  <a:pt x="86407" y="724196"/>
                  <a:pt x="106568" y="724196"/>
                  <a:pt x="123849" y="724196"/>
                </a:cubicBezTo>
                <a:cubicBezTo>
                  <a:pt x="123849" y="732843"/>
                  <a:pt x="123849" y="741490"/>
                  <a:pt x="123849" y="750137"/>
                </a:cubicBezTo>
                <a:cubicBezTo>
                  <a:pt x="138251" y="750137"/>
                  <a:pt x="155532" y="750137"/>
                  <a:pt x="169933" y="750137"/>
                </a:cubicBezTo>
                <a:cubicBezTo>
                  <a:pt x="169933" y="732843"/>
                  <a:pt x="169933" y="715549"/>
                  <a:pt x="169933" y="700416"/>
                </a:cubicBezTo>
                <a:cubicBezTo>
                  <a:pt x="178573" y="700416"/>
                  <a:pt x="184334" y="700416"/>
                  <a:pt x="192975" y="700416"/>
                </a:cubicBezTo>
                <a:cubicBezTo>
                  <a:pt x="192975" y="698255"/>
                  <a:pt x="192975" y="696093"/>
                  <a:pt x="192975" y="693931"/>
                </a:cubicBezTo>
                <a:cubicBezTo>
                  <a:pt x="198735" y="693931"/>
                  <a:pt x="204495" y="693931"/>
                  <a:pt x="210256" y="693931"/>
                </a:cubicBezTo>
                <a:cubicBezTo>
                  <a:pt x="210256" y="696093"/>
                  <a:pt x="210256" y="698255"/>
                  <a:pt x="210256" y="700416"/>
                </a:cubicBezTo>
                <a:cubicBezTo>
                  <a:pt x="218896" y="700416"/>
                  <a:pt x="227537" y="700416"/>
                  <a:pt x="236178" y="700416"/>
                </a:cubicBezTo>
                <a:cubicBezTo>
                  <a:pt x="236178" y="711225"/>
                  <a:pt x="236178" y="719872"/>
                  <a:pt x="236178" y="730681"/>
                </a:cubicBezTo>
                <a:cubicBezTo>
                  <a:pt x="262100" y="730681"/>
                  <a:pt x="290902" y="730681"/>
                  <a:pt x="316824" y="730681"/>
                </a:cubicBezTo>
                <a:cubicBezTo>
                  <a:pt x="316824" y="735005"/>
                  <a:pt x="316824" y="739328"/>
                  <a:pt x="316824" y="743652"/>
                </a:cubicBezTo>
                <a:cubicBezTo>
                  <a:pt x="319704" y="743652"/>
                  <a:pt x="325464" y="743652"/>
                  <a:pt x="328344" y="743652"/>
                </a:cubicBezTo>
                <a:cubicBezTo>
                  <a:pt x="328344" y="750137"/>
                  <a:pt x="328344" y="754461"/>
                  <a:pt x="328344" y="760946"/>
                </a:cubicBezTo>
                <a:cubicBezTo>
                  <a:pt x="336985" y="760946"/>
                  <a:pt x="348506" y="760946"/>
                  <a:pt x="357147" y="760946"/>
                </a:cubicBezTo>
                <a:cubicBezTo>
                  <a:pt x="357147" y="758784"/>
                  <a:pt x="357147" y="756623"/>
                  <a:pt x="357147" y="756623"/>
                </a:cubicBezTo>
                <a:cubicBezTo>
                  <a:pt x="362907" y="756623"/>
                  <a:pt x="368667" y="756623"/>
                  <a:pt x="374428" y="756623"/>
                </a:cubicBezTo>
                <a:cubicBezTo>
                  <a:pt x="374428" y="756623"/>
                  <a:pt x="374428" y="758784"/>
                  <a:pt x="374428" y="760946"/>
                </a:cubicBezTo>
                <a:cubicBezTo>
                  <a:pt x="385949" y="760946"/>
                  <a:pt x="400350" y="760946"/>
                  <a:pt x="414751" y="760946"/>
                </a:cubicBezTo>
                <a:cubicBezTo>
                  <a:pt x="414751" y="765270"/>
                  <a:pt x="414751" y="769593"/>
                  <a:pt x="414751" y="773917"/>
                </a:cubicBezTo>
                <a:cubicBezTo>
                  <a:pt x="426272" y="773917"/>
                  <a:pt x="437792" y="773917"/>
                  <a:pt x="449313" y="773917"/>
                </a:cubicBezTo>
                <a:cubicBezTo>
                  <a:pt x="449313" y="771755"/>
                  <a:pt x="449313" y="771755"/>
                  <a:pt x="449313" y="769593"/>
                </a:cubicBezTo>
                <a:cubicBezTo>
                  <a:pt x="455074" y="769593"/>
                  <a:pt x="460834" y="769593"/>
                  <a:pt x="466595" y="769593"/>
                </a:cubicBezTo>
                <a:cubicBezTo>
                  <a:pt x="466595" y="771755"/>
                  <a:pt x="466595" y="771755"/>
                  <a:pt x="466595" y="773917"/>
                </a:cubicBezTo>
                <a:cubicBezTo>
                  <a:pt x="478115" y="773917"/>
                  <a:pt x="489636" y="773917"/>
                  <a:pt x="498277" y="773917"/>
                </a:cubicBezTo>
                <a:cubicBezTo>
                  <a:pt x="498277" y="518827"/>
                  <a:pt x="498277" y="518827"/>
                  <a:pt x="498277" y="518827"/>
                </a:cubicBezTo>
                <a:cubicBezTo>
                  <a:pt x="535720" y="518827"/>
                  <a:pt x="535720" y="518827"/>
                  <a:pt x="535720" y="518827"/>
                </a:cubicBezTo>
                <a:cubicBezTo>
                  <a:pt x="535720" y="510180"/>
                  <a:pt x="535720" y="510180"/>
                  <a:pt x="535720" y="510180"/>
                </a:cubicBezTo>
                <a:cubicBezTo>
                  <a:pt x="616366" y="520989"/>
                  <a:pt x="616366" y="520989"/>
                  <a:pt x="616366" y="520989"/>
                </a:cubicBezTo>
                <a:cubicBezTo>
                  <a:pt x="616366" y="559901"/>
                  <a:pt x="616366" y="598813"/>
                  <a:pt x="616366" y="637725"/>
                </a:cubicBezTo>
                <a:cubicBezTo>
                  <a:pt x="627886" y="637725"/>
                  <a:pt x="639407" y="637725"/>
                  <a:pt x="648048" y="637725"/>
                </a:cubicBezTo>
                <a:cubicBezTo>
                  <a:pt x="650928" y="637725"/>
                  <a:pt x="650928" y="635563"/>
                  <a:pt x="653808" y="633401"/>
                </a:cubicBezTo>
                <a:cubicBezTo>
                  <a:pt x="656689" y="633401"/>
                  <a:pt x="662449" y="633401"/>
                  <a:pt x="665329" y="633401"/>
                </a:cubicBezTo>
                <a:cubicBezTo>
                  <a:pt x="668209" y="635563"/>
                  <a:pt x="668209" y="637725"/>
                  <a:pt x="671090" y="637725"/>
                </a:cubicBezTo>
                <a:cubicBezTo>
                  <a:pt x="682611" y="637725"/>
                  <a:pt x="697011" y="637725"/>
                  <a:pt x="708532" y="637725"/>
                </a:cubicBezTo>
                <a:cubicBezTo>
                  <a:pt x="708532" y="661504"/>
                  <a:pt x="708532" y="683122"/>
                  <a:pt x="708532" y="704740"/>
                </a:cubicBezTo>
                <a:cubicBezTo>
                  <a:pt x="720053" y="704740"/>
                  <a:pt x="728694" y="704740"/>
                  <a:pt x="740215" y="704740"/>
                </a:cubicBezTo>
                <a:cubicBezTo>
                  <a:pt x="740215" y="667990"/>
                  <a:pt x="740215" y="629078"/>
                  <a:pt x="740215" y="590166"/>
                </a:cubicBezTo>
                <a:cubicBezTo>
                  <a:pt x="745975" y="590166"/>
                  <a:pt x="751736" y="590166"/>
                  <a:pt x="754616" y="590166"/>
                </a:cubicBezTo>
                <a:cubicBezTo>
                  <a:pt x="754616" y="588004"/>
                  <a:pt x="754616" y="583680"/>
                  <a:pt x="754616" y="581519"/>
                </a:cubicBezTo>
                <a:cubicBezTo>
                  <a:pt x="789178" y="581519"/>
                  <a:pt x="823741" y="581519"/>
                  <a:pt x="858303" y="581519"/>
                </a:cubicBezTo>
                <a:cubicBezTo>
                  <a:pt x="861184" y="583680"/>
                  <a:pt x="864064" y="585842"/>
                  <a:pt x="866944" y="588004"/>
                </a:cubicBezTo>
                <a:cubicBezTo>
                  <a:pt x="866944" y="648534"/>
                  <a:pt x="866944" y="706902"/>
                  <a:pt x="866944" y="767431"/>
                </a:cubicBezTo>
                <a:cubicBezTo>
                  <a:pt x="872704" y="767431"/>
                  <a:pt x="881345" y="767431"/>
                  <a:pt x="889986" y="767431"/>
                </a:cubicBezTo>
                <a:cubicBezTo>
                  <a:pt x="889986" y="771755"/>
                  <a:pt x="889986" y="776079"/>
                  <a:pt x="889986" y="780402"/>
                </a:cubicBezTo>
                <a:cubicBezTo>
                  <a:pt x="895746" y="780402"/>
                  <a:pt x="904387" y="780402"/>
                  <a:pt x="910147" y="780402"/>
                </a:cubicBezTo>
                <a:cubicBezTo>
                  <a:pt x="910147" y="765270"/>
                  <a:pt x="910147" y="750137"/>
                  <a:pt x="910147" y="735005"/>
                </a:cubicBezTo>
                <a:cubicBezTo>
                  <a:pt x="918788" y="735005"/>
                  <a:pt x="930309" y="735005"/>
                  <a:pt x="938949" y="735005"/>
                </a:cubicBezTo>
                <a:cubicBezTo>
                  <a:pt x="938949" y="732843"/>
                  <a:pt x="938949" y="730681"/>
                  <a:pt x="938949" y="728519"/>
                </a:cubicBezTo>
                <a:cubicBezTo>
                  <a:pt x="950470" y="728519"/>
                  <a:pt x="959111" y="728519"/>
                  <a:pt x="970632" y="728519"/>
                </a:cubicBezTo>
                <a:cubicBezTo>
                  <a:pt x="970632" y="730681"/>
                  <a:pt x="970632" y="732843"/>
                  <a:pt x="970632" y="735005"/>
                </a:cubicBezTo>
                <a:cubicBezTo>
                  <a:pt x="976392" y="735005"/>
                  <a:pt x="982152" y="735005"/>
                  <a:pt x="987913" y="735005"/>
                </a:cubicBezTo>
                <a:cubicBezTo>
                  <a:pt x="990793" y="730681"/>
                  <a:pt x="990793" y="728519"/>
                  <a:pt x="990793" y="726358"/>
                </a:cubicBezTo>
                <a:cubicBezTo>
                  <a:pt x="993673" y="726358"/>
                  <a:pt x="996554" y="726358"/>
                  <a:pt x="999434" y="726358"/>
                </a:cubicBezTo>
                <a:cubicBezTo>
                  <a:pt x="999434" y="728519"/>
                  <a:pt x="1002314" y="730681"/>
                  <a:pt x="1002314" y="732843"/>
                </a:cubicBezTo>
                <a:cubicBezTo>
                  <a:pt x="1005194" y="732843"/>
                  <a:pt x="1008074" y="732843"/>
                  <a:pt x="1013835" y="732843"/>
                </a:cubicBezTo>
                <a:cubicBezTo>
                  <a:pt x="1013835" y="709063"/>
                  <a:pt x="1013835" y="683122"/>
                  <a:pt x="1013835" y="657181"/>
                </a:cubicBezTo>
                <a:cubicBezTo>
                  <a:pt x="1042637" y="657181"/>
                  <a:pt x="1074319" y="657181"/>
                  <a:pt x="1106002" y="657181"/>
                </a:cubicBezTo>
                <a:cubicBezTo>
                  <a:pt x="1108882" y="572871"/>
                  <a:pt x="1114642" y="488562"/>
                  <a:pt x="1117523" y="404253"/>
                </a:cubicBezTo>
                <a:cubicBezTo>
                  <a:pt x="1106002" y="402091"/>
                  <a:pt x="1071439" y="393444"/>
                  <a:pt x="1100241" y="382635"/>
                </a:cubicBezTo>
                <a:cubicBezTo>
                  <a:pt x="1097361" y="380473"/>
                  <a:pt x="1094481" y="378311"/>
                  <a:pt x="1091601" y="378311"/>
                </a:cubicBezTo>
                <a:cubicBezTo>
                  <a:pt x="1091601" y="363179"/>
                  <a:pt x="1091601" y="363179"/>
                  <a:pt x="1103121" y="354532"/>
                </a:cubicBezTo>
                <a:cubicBezTo>
                  <a:pt x="1103121" y="350208"/>
                  <a:pt x="1103121" y="343723"/>
                  <a:pt x="1103121" y="337238"/>
                </a:cubicBezTo>
                <a:cubicBezTo>
                  <a:pt x="1108882" y="337238"/>
                  <a:pt x="1117523" y="337238"/>
                  <a:pt x="1123283" y="337238"/>
                </a:cubicBezTo>
                <a:cubicBezTo>
                  <a:pt x="1123283" y="328590"/>
                  <a:pt x="1123283" y="322105"/>
                  <a:pt x="1123283" y="315620"/>
                </a:cubicBezTo>
                <a:cubicBezTo>
                  <a:pt x="1123283" y="313458"/>
                  <a:pt x="1126163" y="313458"/>
                  <a:pt x="1126163" y="311296"/>
                </a:cubicBezTo>
                <a:cubicBezTo>
                  <a:pt x="1126163" y="285355"/>
                  <a:pt x="1126163" y="259414"/>
                  <a:pt x="1126163" y="233472"/>
                </a:cubicBezTo>
                <a:cubicBezTo>
                  <a:pt x="1126163" y="231310"/>
                  <a:pt x="1123283" y="229149"/>
                  <a:pt x="1123283" y="226987"/>
                </a:cubicBezTo>
                <a:cubicBezTo>
                  <a:pt x="1126163" y="224825"/>
                  <a:pt x="1129043" y="222663"/>
                  <a:pt x="1131923" y="220502"/>
                </a:cubicBezTo>
                <a:cubicBezTo>
                  <a:pt x="1131923" y="201046"/>
                  <a:pt x="1131923" y="181590"/>
                  <a:pt x="1131923" y="162134"/>
                </a:cubicBezTo>
                <a:cubicBezTo>
                  <a:pt x="1131923" y="162134"/>
                  <a:pt x="1134804" y="159972"/>
                  <a:pt x="1134804" y="157810"/>
                </a:cubicBezTo>
                <a:cubicBezTo>
                  <a:pt x="1134804" y="140516"/>
                  <a:pt x="1134804" y="121060"/>
                  <a:pt x="1134804" y="101604"/>
                </a:cubicBezTo>
                <a:cubicBezTo>
                  <a:pt x="1134804" y="101604"/>
                  <a:pt x="1137684" y="99442"/>
                  <a:pt x="1137684" y="99442"/>
                </a:cubicBezTo>
                <a:cubicBezTo>
                  <a:pt x="1137684" y="92957"/>
                  <a:pt x="1137684" y="88633"/>
                  <a:pt x="1137684" y="82148"/>
                </a:cubicBezTo>
                <a:cubicBezTo>
                  <a:pt x="1137684" y="82148"/>
                  <a:pt x="1137684" y="79986"/>
                  <a:pt x="1140564" y="79986"/>
                </a:cubicBezTo>
                <a:cubicBezTo>
                  <a:pt x="1143444" y="79986"/>
                  <a:pt x="1143444" y="82148"/>
                  <a:pt x="1143444" y="82148"/>
                </a:cubicBezTo>
                <a:cubicBezTo>
                  <a:pt x="1143444" y="88633"/>
                  <a:pt x="1143444" y="92957"/>
                  <a:pt x="1143444" y="99442"/>
                </a:cubicBezTo>
                <a:cubicBezTo>
                  <a:pt x="1146325" y="99442"/>
                  <a:pt x="1146325" y="101604"/>
                  <a:pt x="1146325" y="101604"/>
                </a:cubicBezTo>
                <a:cubicBezTo>
                  <a:pt x="1146325" y="121060"/>
                  <a:pt x="1146325" y="140516"/>
                  <a:pt x="1146325" y="157810"/>
                </a:cubicBezTo>
                <a:cubicBezTo>
                  <a:pt x="1149205" y="159972"/>
                  <a:pt x="1149205" y="159972"/>
                  <a:pt x="1149205" y="162134"/>
                </a:cubicBezTo>
                <a:cubicBezTo>
                  <a:pt x="1149205" y="181590"/>
                  <a:pt x="1149205" y="201046"/>
                  <a:pt x="1149205" y="220502"/>
                </a:cubicBezTo>
                <a:cubicBezTo>
                  <a:pt x="1152085" y="222663"/>
                  <a:pt x="1154965" y="224825"/>
                  <a:pt x="1157846" y="226987"/>
                </a:cubicBezTo>
                <a:cubicBezTo>
                  <a:pt x="1157846" y="229149"/>
                  <a:pt x="1154965" y="231310"/>
                  <a:pt x="1154965" y="233472"/>
                </a:cubicBezTo>
                <a:cubicBezTo>
                  <a:pt x="1154965" y="259414"/>
                  <a:pt x="1154965" y="285355"/>
                  <a:pt x="1154965" y="311296"/>
                </a:cubicBezTo>
                <a:cubicBezTo>
                  <a:pt x="1154965" y="313458"/>
                  <a:pt x="1157846" y="313458"/>
                  <a:pt x="1157846" y="315620"/>
                </a:cubicBezTo>
                <a:cubicBezTo>
                  <a:pt x="1157846" y="322105"/>
                  <a:pt x="1157846" y="328590"/>
                  <a:pt x="1157846" y="337238"/>
                </a:cubicBezTo>
                <a:cubicBezTo>
                  <a:pt x="1166486" y="337238"/>
                  <a:pt x="1172246" y="337238"/>
                  <a:pt x="1178007" y="337238"/>
                </a:cubicBezTo>
                <a:cubicBezTo>
                  <a:pt x="1178007" y="343723"/>
                  <a:pt x="1178007" y="350208"/>
                  <a:pt x="1178007" y="354532"/>
                </a:cubicBezTo>
                <a:cubicBezTo>
                  <a:pt x="1192408" y="363179"/>
                  <a:pt x="1189528" y="365341"/>
                  <a:pt x="1189528" y="378311"/>
                </a:cubicBezTo>
                <a:cubicBezTo>
                  <a:pt x="1186648" y="378311"/>
                  <a:pt x="1183767" y="380473"/>
                  <a:pt x="1180887" y="382635"/>
                </a:cubicBezTo>
                <a:cubicBezTo>
                  <a:pt x="1212569" y="391282"/>
                  <a:pt x="1178007" y="404253"/>
                  <a:pt x="1163606" y="404253"/>
                </a:cubicBezTo>
                <a:cubicBezTo>
                  <a:pt x="1172246" y="549092"/>
                  <a:pt x="1178007" y="691769"/>
                  <a:pt x="1186648" y="836608"/>
                </a:cubicBezTo>
                <a:cubicBezTo>
                  <a:pt x="1192408" y="836608"/>
                  <a:pt x="1195288" y="836608"/>
                  <a:pt x="1201049" y="836608"/>
                </a:cubicBezTo>
                <a:cubicBezTo>
                  <a:pt x="1201049" y="827961"/>
                  <a:pt x="1201049" y="819314"/>
                  <a:pt x="1201049" y="810667"/>
                </a:cubicBezTo>
                <a:cubicBezTo>
                  <a:pt x="1218330" y="810667"/>
                  <a:pt x="1238491" y="810667"/>
                  <a:pt x="1255773" y="810667"/>
                </a:cubicBezTo>
                <a:cubicBezTo>
                  <a:pt x="1255773" y="821476"/>
                  <a:pt x="1255773" y="830123"/>
                  <a:pt x="1255773" y="840932"/>
                </a:cubicBezTo>
                <a:cubicBezTo>
                  <a:pt x="1258653" y="840932"/>
                  <a:pt x="1261533" y="840932"/>
                  <a:pt x="1264413" y="840932"/>
                </a:cubicBezTo>
                <a:cubicBezTo>
                  <a:pt x="1264413" y="825799"/>
                  <a:pt x="1264413" y="812829"/>
                  <a:pt x="1264413" y="797696"/>
                </a:cubicBezTo>
                <a:cubicBezTo>
                  <a:pt x="1267294" y="797696"/>
                  <a:pt x="1270174" y="797696"/>
                  <a:pt x="1273054" y="797696"/>
                </a:cubicBezTo>
                <a:cubicBezTo>
                  <a:pt x="1273054" y="812829"/>
                  <a:pt x="1273054" y="825799"/>
                  <a:pt x="1273054" y="838770"/>
                </a:cubicBezTo>
                <a:cubicBezTo>
                  <a:pt x="1275934" y="838770"/>
                  <a:pt x="1278814" y="838770"/>
                  <a:pt x="1281694" y="838770"/>
                </a:cubicBezTo>
                <a:cubicBezTo>
                  <a:pt x="1281694" y="832285"/>
                  <a:pt x="1281694" y="823638"/>
                  <a:pt x="1281694" y="817152"/>
                </a:cubicBezTo>
                <a:cubicBezTo>
                  <a:pt x="1281694" y="817152"/>
                  <a:pt x="1284575" y="817152"/>
                  <a:pt x="1284575" y="817152"/>
                </a:cubicBezTo>
                <a:cubicBezTo>
                  <a:pt x="1284575" y="823638"/>
                  <a:pt x="1284575" y="830123"/>
                  <a:pt x="1284575" y="838770"/>
                </a:cubicBezTo>
                <a:cubicBezTo>
                  <a:pt x="1296096" y="838770"/>
                  <a:pt x="1307617" y="838770"/>
                  <a:pt x="1319137" y="836608"/>
                </a:cubicBezTo>
                <a:cubicBezTo>
                  <a:pt x="1319137" y="830123"/>
                  <a:pt x="1319137" y="821476"/>
                  <a:pt x="1319137" y="812829"/>
                </a:cubicBezTo>
                <a:cubicBezTo>
                  <a:pt x="1324898" y="812829"/>
                  <a:pt x="1333538" y="812829"/>
                  <a:pt x="1339299" y="812829"/>
                </a:cubicBezTo>
                <a:cubicBezTo>
                  <a:pt x="1339299" y="810667"/>
                  <a:pt x="1339299" y="808505"/>
                  <a:pt x="1339299" y="806343"/>
                </a:cubicBezTo>
                <a:cubicBezTo>
                  <a:pt x="1347939" y="806343"/>
                  <a:pt x="1356580" y="806343"/>
                  <a:pt x="1362340" y="806343"/>
                </a:cubicBezTo>
                <a:cubicBezTo>
                  <a:pt x="1362340" y="808505"/>
                  <a:pt x="1362340" y="808505"/>
                  <a:pt x="1362340" y="810667"/>
                </a:cubicBezTo>
                <a:cubicBezTo>
                  <a:pt x="1368101" y="810667"/>
                  <a:pt x="1373861" y="810667"/>
                  <a:pt x="1379622" y="810667"/>
                </a:cubicBezTo>
                <a:cubicBezTo>
                  <a:pt x="1379622" y="808505"/>
                  <a:pt x="1379622" y="808505"/>
                  <a:pt x="1379622" y="806343"/>
                </a:cubicBezTo>
                <a:cubicBezTo>
                  <a:pt x="1431465" y="806343"/>
                  <a:pt x="1483309" y="806343"/>
                  <a:pt x="1535153" y="806343"/>
                </a:cubicBezTo>
                <a:cubicBezTo>
                  <a:pt x="1535153" y="804182"/>
                  <a:pt x="1535153" y="802020"/>
                  <a:pt x="1535153" y="799858"/>
                </a:cubicBezTo>
                <a:cubicBezTo>
                  <a:pt x="1538033" y="799858"/>
                  <a:pt x="1543794" y="799858"/>
                  <a:pt x="1546674" y="799858"/>
                </a:cubicBezTo>
                <a:cubicBezTo>
                  <a:pt x="1546674" y="802020"/>
                  <a:pt x="1546674" y="804182"/>
                  <a:pt x="1546674" y="806343"/>
                </a:cubicBezTo>
                <a:cubicBezTo>
                  <a:pt x="1549554" y="806343"/>
                  <a:pt x="1555315" y="806343"/>
                  <a:pt x="1558195" y="806343"/>
                </a:cubicBezTo>
                <a:cubicBezTo>
                  <a:pt x="1558195" y="808505"/>
                  <a:pt x="1558195" y="812829"/>
                  <a:pt x="1558195" y="814991"/>
                </a:cubicBezTo>
                <a:cubicBezTo>
                  <a:pt x="1561075" y="814991"/>
                  <a:pt x="1563955" y="814991"/>
                  <a:pt x="1566835" y="814991"/>
                </a:cubicBezTo>
                <a:cubicBezTo>
                  <a:pt x="1566835" y="814991"/>
                  <a:pt x="1566835" y="812829"/>
                  <a:pt x="1566835" y="810667"/>
                </a:cubicBezTo>
                <a:cubicBezTo>
                  <a:pt x="1569716" y="810667"/>
                  <a:pt x="1572596" y="810667"/>
                  <a:pt x="1575476" y="810667"/>
                </a:cubicBezTo>
                <a:cubicBezTo>
                  <a:pt x="1575476" y="812829"/>
                  <a:pt x="1575476" y="814991"/>
                  <a:pt x="1575476" y="814991"/>
                </a:cubicBezTo>
                <a:cubicBezTo>
                  <a:pt x="1584117" y="814991"/>
                  <a:pt x="1592757" y="814991"/>
                  <a:pt x="1601398" y="814991"/>
                </a:cubicBezTo>
                <a:cubicBezTo>
                  <a:pt x="1601398" y="812829"/>
                  <a:pt x="1601398" y="810667"/>
                  <a:pt x="1601398" y="808505"/>
                </a:cubicBezTo>
                <a:cubicBezTo>
                  <a:pt x="1607158" y="808505"/>
                  <a:pt x="1612919" y="808505"/>
                  <a:pt x="1618679" y="808505"/>
                </a:cubicBezTo>
                <a:cubicBezTo>
                  <a:pt x="1618679" y="819314"/>
                  <a:pt x="1618679" y="832285"/>
                  <a:pt x="1618679" y="843094"/>
                </a:cubicBezTo>
                <a:cubicBezTo>
                  <a:pt x="1621560" y="843094"/>
                  <a:pt x="1621560" y="843094"/>
                  <a:pt x="1624440" y="843094"/>
                </a:cubicBezTo>
                <a:cubicBezTo>
                  <a:pt x="1624440" y="840932"/>
                  <a:pt x="1624440" y="836608"/>
                  <a:pt x="1624440" y="834447"/>
                </a:cubicBezTo>
                <a:cubicBezTo>
                  <a:pt x="1627320" y="834447"/>
                  <a:pt x="1633080" y="834447"/>
                  <a:pt x="1635961" y="834447"/>
                </a:cubicBezTo>
                <a:cubicBezTo>
                  <a:pt x="1635961" y="836608"/>
                  <a:pt x="1635961" y="840932"/>
                  <a:pt x="1635961" y="843094"/>
                </a:cubicBezTo>
                <a:cubicBezTo>
                  <a:pt x="1644601" y="843094"/>
                  <a:pt x="1656122" y="843094"/>
                  <a:pt x="1664763" y="843094"/>
                </a:cubicBezTo>
                <a:cubicBezTo>
                  <a:pt x="1664763" y="825799"/>
                  <a:pt x="1664763" y="825799"/>
                  <a:pt x="1664763" y="825799"/>
                </a:cubicBezTo>
                <a:cubicBezTo>
                  <a:pt x="1693565" y="819314"/>
                  <a:pt x="1693565" y="819314"/>
                  <a:pt x="1693565" y="819314"/>
                </a:cubicBezTo>
                <a:cubicBezTo>
                  <a:pt x="1693565" y="808505"/>
                  <a:pt x="1696445" y="795535"/>
                  <a:pt x="1696445" y="782564"/>
                </a:cubicBezTo>
                <a:cubicBezTo>
                  <a:pt x="1699325" y="782564"/>
                  <a:pt x="1702206" y="782564"/>
                  <a:pt x="1705086" y="782564"/>
                </a:cubicBezTo>
                <a:cubicBezTo>
                  <a:pt x="1705086" y="795535"/>
                  <a:pt x="1707966" y="808505"/>
                  <a:pt x="1707966" y="819314"/>
                </a:cubicBezTo>
                <a:cubicBezTo>
                  <a:pt x="1710846" y="819314"/>
                  <a:pt x="1716606" y="819314"/>
                  <a:pt x="1719487" y="819314"/>
                </a:cubicBezTo>
                <a:cubicBezTo>
                  <a:pt x="1719487" y="808505"/>
                  <a:pt x="1719487" y="795535"/>
                  <a:pt x="1722367" y="782564"/>
                </a:cubicBezTo>
                <a:cubicBezTo>
                  <a:pt x="1725247" y="782564"/>
                  <a:pt x="1728127" y="782564"/>
                  <a:pt x="1731008" y="782564"/>
                </a:cubicBezTo>
                <a:cubicBezTo>
                  <a:pt x="1731008" y="793373"/>
                  <a:pt x="1733888" y="804182"/>
                  <a:pt x="1733888" y="814991"/>
                </a:cubicBezTo>
                <a:cubicBezTo>
                  <a:pt x="1736768" y="814991"/>
                  <a:pt x="1739648" y="814991"/>
                  <a:pt x="1745409" y="814991"/>
                </a:cubicBezTo>
                <a:cubicBezTo>
                  <a:pt x="1745409" y="817152"/>
                  <a:pt x="1745409" y="817152"/>
                  <a:pt x="1745409" y="819314"/>
                </a:cubicBezTo>
                <a:cubicBezTo>
                  <a:pt x="1748289" y="819314"/>
                  <a:pt x="1754049" y="819314"/>
                  <a:pt x="1756929" y="819314"/>
                </a:cubicBezTo>
                <a:cubicBezTo>
                  <a:pt x="1756929" y="817152"/>
                  <a:pt x="1756929" y="817152"/>
                  <a:pt x="1756929" y="814991"/>
                </a:cubicBezTo>
                <a:cubicBezTo>
                  <a:pt x="1762690" y="814991"/>
                  <a:pt x="1765570" y="814991"/>
                  <a:pt x="1771331" y="814991"/>
                </a:cubicBezTo>
                <a:cubicBezTo>
                  <a:pt x="1771331" y="819314"/>
                  <a:pt x="1771331" y="821476"/>
                  <a:pt x="1771331" y="823638"/>
                </a:cubicBezTo>
                <a:cubicBezTo>
                  <a:pt x="1774211" y="825799"/>
                  <a:pt x="1777091" y="825799"/>
                  <a:pt x="1777091" y="825799"/>
                </a:cubicBezTo>
                <a:cubicBezTo>
                  <a:pt x="1777091" y="827961"/>
                  <a:pt x="1777091" y="830123"/>
                  <a:pt x="1777091" y="832285"/>
                </a:cubicBezTo>
                <a:cubicBezTo>
                  <a:pt x="1777091" y="836608"/>
                  <a:pt x="1777091" y="840932"/>
                  <a:pt x="1777091" y="845255"/>
                </a:cubicBezTo>
                <a:cubicBezTo>
                  <a:pt x="1785732" y="845255"/>
                  <a:pt x="1797252" y="845255"/>
                  <a:pt x="1808773" y="845255"/>
                </a:cubicBezTo>
                <a:cubicBezTo>
                  <a:pt x="1808773" y="834447"/>
                  <a:pt x="1808773" y="823638"/>
                  <a:pt x="1808773" y="810667"/>
                </a:cubicBezTo>
                <a:cubicBezTo>
                  <a:pt x="1805893" y="810667"/>
                  <a:pt x="1803013" y="810667"/>
                  <a:pt x="1800133" y="810667"/>
                </a:cubicBezTo>
                <a:cubicBezTo>
                  <a:pt x="1800133" y="808505"/>
                  <a:pt x="1800133" y="808505"/>
                  <a:pt x="1800133" y="806343"/>
                </a:cubicBezTo>
                <a:cubicBezTo>
                  <a:pt x="1805893" y="806343"/>
                  <a:pt x="1811654" y="806343"/>
                  <a:pt x="1814534" y="806343"/>
                </a:cubicBezTo>
                <a:cubicBezTo>
                  <a:pt x="1814534" y="799858"/>
                  <a:pt x="1814534" y="795535"/>
                  <a:pt x="1814534" y="789049"/>
                </a:cubicBezTo>
                <a:cubicBezTo>
                  <a:pt x="1851976" y="789049"/>
                  <a:pt x="1889419" y="789049"/>
                  <a:pt x="1923982" y="789049"/>
                </a:cubicBezTo>
                <a:cubicBezTo>
                  <a:pt x="1923982" y="795535"/>
                  <a:pt x="1923982" y="799858"/>
                  <a:pt x="1923982" y="806343"/>
                </a:cubicBezTo>
                <a:cubicBezTo>
                  <a:pt x="1935503" y="806343"/>
                  <a:pt x="1947024" y="806343"/>
                  <a:pt x="1955664" y="804182"/>
                </a:cubicBezTo>
                <a:cubicBezTo>
                  <a:pt x="1955664" y="799858"/>
                  <a:pt x="1955664" y="793373"/>
                  <a:pt x="1955664" y="786887"/>
                </a:cubicBezTo>
                <a:cubicBezTo>
                  <a:pt x="1961424" y="786887"/>
                  <a:pt x="1964305" y="786887"/>
                  <a:pt x="1967185" y="786887"/>
                </a:cubicBezTo>
                <a:cubicBezTo>
                  <a:pt x="1967185" y="778240"/>
                  <a:pt x="1967185" y="767431"/>
                  <a:pt x="1967185" y="756623"/>
                </a:cubicBezTo>
                <a:cubicBezTo>
                  <a:pt x="1972945" y="756623"/>
                  <a:pt x="1978706" y="756623"/>
                  <a:pt x="1981586" y="756623"/>
                </a:cubicBezTo>
                <a:cubicBezTo>
                  <a:pt x="1984466" y="756623"/>
                  <a:pt x="1984466" y="754461"/>
                  <a:pt x="1987346" y="754461"/>
                </a:cubicBezTo>
                <a:cubicBezTo>
                  <a:pt x="1990227" y="754461"/>
                  <a:pt x="1995987" y="754461"/>
                  <a:pt x="2001747" y="754461"/>
                </a:cubicBezTo>
                <a:cubicBezTo>
                  <a:pt x="2001747" y="754461"/>
                  <a:pt x="2004628" y="756623"/>
                  <a:pt x="2004628" y="756623"/>
                </a:cubicBezTo>
                <a:cubicBezTo>
                  <a:pt x="2010388" y="756623"/>
                  <a:pt x="2016148" y="756623"/>
                  <a:pt x="2021909" y="756623"/>
                </a:cubicBezTo>
                <a:cubicBezTo>
                  <a:pt x="2021909" y="767431"/>
                  <a:pt x="2021909" y="776079"/>
                  <a:pt x="2021909" y="786887"/>
                </a:cubicBezTo>
                <a:cubicBezTo>
                  <a:pt x="2036310" y="786887"/>
                  <a:pt x="2050711" y="786887"/>
                  <a:pt x="2065112" y="786887"/>
                </a:cubicBezTo>
                <a:cubicBezTo>
                  <a:pt x="2065112" y="782564"/>
                  <a:pt x="2065112" y="778240"/>
                  <a:pt x="2065112" y="773917"/>
                </a:cubicBezTo>
                <a:cubicBezTo>
                  <a:pt x="2067992" y="773917"/>
                  <a:pt x="2067992" y="773917"/>
                  <a:pt x="2070872" y="773917"/>
                </a:cubicBezTo>
                <a:cubicBezTo>
                  <a:pt x="2070872" y="778240"/>
                  <a:pt x="2070872" y="782564"/>
                  <a:pt x="2070872" y="786887"/>
                </a:cubicBezTo>
                <a:cubicBezTo>
                  <a:pt x="2088154" y="786887"/>
                  <a:pt x="2088154" y="786887"/>
                  <a:pt x="2088154" y="786887"/>
                </a:cubicBezTo>
                <a:cubicBezTo>
                  <a:pt x="2088154" y="648534"/>
                  <a:pt x="2088154" y="648534"/>
                  <a:pt x="2088154" y="648534"/>
                </a:cubicBezTo>
                <a:cubicBezTo>
                  <a:pt x="2142878" y="648534"/>
                  <a:pt x="2142878" y="648534"/>
                  <a:pt x="2142878" y="648534"/>
                </a:cubicBezTo>
                <a:cubicBezTo>
                  <a:pt x="2142878" y="637725"/>
                  <a:pt x="2142878" y="637725"/>
                  <a:pt x="2142878" y="637725"/>
                </a:cubicBezTo>
                <a:cubicBezTo>
                  <a:pt x="2151518" y="637725"/>
                  <a:pt x="2151518" y="637725"/>
                  <a:pt x="2151518" y="637725"/>
                </a:cubicBezTo>
                <a:cubicBezTo>
                  <a:pt x="2151518" y="644210"/>
                  <a:pt x="2151518" y="644210"/>
                  <a:pt x="2151518" y="644210"/>
                </a:cubicBezTo>
                <a:cubicBezTo>
                  <a:pt x="2177440" y="644210"/>
                  <a:pt x="2177440" y="644210"/>
                  <a:pt x="2177440" y="644210"/>
                </a:cubicBezTo>
                <a:cubicBezTo>
                  <a:pt x="2177440" y="637725"/>
                  <a:pt x="2177440" y="637725"/>
                  <a:pt x="2177440" y="637725"/>
                </a:cubicBezTo>
                <a:cubicBezTo>
                  <a:pt x="2183201" y="637725"/>
                  <a:pt x="2183201" y="637725"/>
                  <a:pt x="2183201" y="637725"/>
                </a:cubicBezTo>
                <a:cubicBezTo>
                  <a:pt x="2183201" y="652857"/>
                  <a:pt x="2183201" y="652857"/>
                  <a:pt x="2183201" y="652857"/>
                </a:cubicBezTo>
                <a:cubicBezTo>
                  <a:pt x="2191841" y="652857"/>
                  <a:pt x="2191841" y="652857"/>
                  <a:pt x="2191841" y="652857"/>
                </a:cubicBezTo>
                <a:cubicBezTo>
                  <a:pt x="2191841" y="665828"/>
                  <a:pt x="2191841" y="665828"/>
                  <a:pt x="2191841" y="665828"/>
                </a:cubicBezTo>
                <a:cubicBezTo>
                  <a:pt x="2223524" y="665828"/>
                  <a:pt x="2223524" y="665828"/>
                  <a:pt x="2223524" y="665828"/>
                </a:cubicBezTo>
                <a:cubicBezTo>
                  <a:pt x="2223524" y="698255"/>
                  <a:pt x="2223524" y="698255"/>
                  <a:pt x="2223524" y="698255"/>
                </a:cubicBezTo>
                <a:cubicBezTo>
                  <a:pt x="2226404" y="698255"/>
                  <a:pt x="2226404" y="698255"/>
                  <a:pt x="2226404" y="698255"/>
                </a:cubicBezTo>
                <a:cubicBezTo>
                  <a:pt x="2226404" y="676637"/>
                  <a:pt x="2226404" y="676637"/>
                  <a:pt x="2226404" y="676637"/>
                </a:cubicBezTo>
                <a:cubicBezTo>
                  <a:pt x="2240805" y="676637"/>
                  <a:pt x="2240805" y="676637"/>
                  <a:pt x="2240805" y="676637"/>
                </a:cubicBezTo>
                <a:cubicBezTo>
                  <a:pt x="2240805" y="713387"/>
                  <a:pt x="2240805" y="713387"/>
                  <a:pt x="2240805" y="713387"/>
                </a:cubicBezTo>
                <a:cubicBezTo>
                  <a:pt x="2284008" y="713387"/>
                  <a:pt x="2284008" y="713387"/>
                  <a:pt x="2284008" y="713387"/>
                </a:cubicBezTo>
                <a:cubicBezTo>
                  <a:pt x="2284008" y="700416"/>
                  <a:pt x="2284008" y="700416"/>
                  <a:pt x="2284008" y="700416"/>
                </a:cubicBezTo>
                <a:cubicBezTo>
                  <a:pt x="2301289" y="700416"/>
                  <a:pt x="2301289" y="700416"/>
                  <a:pt x="2301289" y="700416"/>
                </a:cubicBezTo>
                <a:cubicBezTo>
                  <a:pt x="2301289" y="717711"/>
                  <a:pt x="2301289" y="717711"/>
                  <a:pt x="2301289" y="717711"/>
                </a:cubicBezTo>
                <a:cubicBezTo>
                  <a:pt x="2307050" y="717711"/>
                  <a:pt x="2307050" y="717711"/>
                  <a:pt x="2307050" y="717711"/>
                </a:cubicBezTo>
                <a:cubicBezTo>
                  <a:pt x="2307050" y="700416"/>
                  <a:pt x="2307050" y="700416"/>
                  <a:pt x="2307050" y="700416"/>
                </a:cubicBezTo>
                <a:cubicBezTo>
                  <a:pt x="2327211" y="700416"/>
                  <a:pt x="2327211" y="700416"/>
                  <a:pt x="2327211" y="700416"/>
                </a:cubicBezTo>
                <a:cubicBezTo>
                  <a:pt x="2327211" y="661504"/>
                  <a:pt x="2327211" y="661504"/>
                  <a:pt x="2327211" y="661504"/>
                </a:cubicBezTo>
                <a:cubicBezTo>
                  <a:pt x="2338732" y="661504"/>
                  <a:pt x="2338732" y="661504"/>
                  <a:pt x="2338732" y="661504"/>
                </a:cubicBezTo>
                <a:cubicBezTo>
                  <a:pt x="2353134" y="618269"/>
                  <a:pt x="2353134" y="618269"/>
                  <a:pt x="2353134" y="618269"/>
                </a:cubicBezTo>
                <a:cubicBezTo>
                  <a:pt x="2367534" y="618269"/>
                  <a:pt x="2367534" y="618269"/>
                  <a:pt x="2367534" y="618269"/>
                </a:cubicBezTo>
                <a:cubicBezTo>
                  <a:pt x="2384816" y="661504"/>
                  <a:pt x="2384816" y="661504"/>
                  <a:pt x="2384816" y="661504"/>
                </a:cubicBezTo>
                <a:cubicBezTo>
                  <a:pt x="2396336" y="661504"/>
                  <a:pt x="2396336" y="661504"/>
                  <a:pt x="2396336" y="661504"/>
                </a:cubicBezTo>
                <a:cubicBezTo>
                  <a:pt x="2396336" y="726358"/>
                  <a:pt x="2396336" y="726358"/>
                  <a:pt x="2396336" y="726358"/>
                </a:cubicBezTo>
                <a:cubicBezTo>
                  <a:pt x="2404977" y="726358"/>
                  <a:pt x="2404977" y="726358"/>
                  <a:pt x="2404977" y="726358"/>
                </a:cubicBezTo>
                <a:cubicBezTo>
                  <a:pt x="2404977" y="771755"/>
                  <a:pt x="2404977" y="771755"/>
                  <a:pt x="2404977" y="771755"/>
                </a:cubicBezTo>
                <a:cubicBezTo>
                  <a:pt x="2410738" y="771755"/>
                  <a:pt x="2410738" y="771755"/>
                  <a:pt x="2410738" y="771755"/>
                </a:cubicBezTo>
                <a:cubicBezTo>
                  <a:pt x="2410738" y="756623"/>
                  <a:pt x="2410738" y="756623"/>
                  <a:pt x="2410738" y="756623"/>
                </a:cubicBezTo>
                <a:cubicBezTo>
                  <a:pt x="2419378" y="767431"/>
                  <a:pt x="2419378" y="767431"/>
                  <a:pt x="2419378" y="767431"/>
                </a:cubicBezTo>
                <a:cubicBezTo>
                  <a:pt x="2428019" y="767431"/>
                  <a:pt x="2428019" y="767431"/>
                  <a:pt x="2428019" y="767431"/>
                </a:cubicBezTo>
                <a:cubicBezTo>
                  <a:pt x="2428019" y="680960"/>
                  <a:pt x="2428019" y="680960"/>
                  <a:pt x="2428019" y="680960"/>
                </a:cubicBezTo>
                <a:cubicBezTo>
                  <a:pt x="2468342" y="680960"/>
                  <a:pt x="2468342" y="680960"/>
                  <a:pt x="2468342" y="680960"/>
                </a:cubicBezTo>
                <a:cubicBezTo>
                  <a:pt x="2485623" y="696093"/>
                  <a:pt x="2485623" y="696093"/>
                  <a:pt x="2485623" y="696093"/>
                </a:cubicBezTo>
                <a:cubicBezTo>
                  <a:pt x="2485623" y="680960"/>
                  <a:pt x="2485623" y="680960"/>
                  <a:pt x="2485623" y="680960"/>
                </a:cubicBezTo>
                <a:cubicBezTo>
                  <a:pt x="2488503" y="680960"/>
                  <a:pt x="2488503" y="680960"/>
                  <a:pt x="2488503" y="680960"/>
                </a:cubicBezTo>
                <a:cubicBezTo>
                  <a:pt x="2488503" y="678799"/>
                  <a:pt x="2488503" y="678799"/>
                  <a:pt x="2488503" y="678799"/>
                </a:cubicBezTo>
                <a:cubicBezTo>
                  <a:pt x="2502905" y="678799"/>
                  <a:pt x="2502905" y="678799"/>
                  <a:pt x="2502905" y="678799"/>
                </a:cubicBezTo>
                <a:cubicBezTo>
                  <a:pt x="2502905" y="655019"/>
                  <a:pt x="2502905" y="655019"/>
                  <a:pt x="2502905" y="655019"/>
                </a:cubicBezTo>
                <a:cubicBezTo>
                  <a:pt x="2511545" y="655019"/>
                  <a:pt x="2511545" y="655019"/>
                  <a:pt x="2511545" y="655019"/>
                </a:cubicBezTo>
                <a:cubicBezTo>
                  <a:pt x="2511545" y="642048"/>
                  <a:pt x="2511545" y="642048"/>
                  <a:pt x="2511545" y="642048"/>
                </a:cubicBezTo>
                <a:cubicBezTo>
                  <a:pt x="2514425" y="642048"/>
                  <a:pt x="2514425" y="642048"/>
                  <a:pt x="2514425" y="642048"/>
                </a:cubicBezTo>
                <a:cubicBezTo>
                  <a:pt x="2514425" y="618269"/>
                  <a:pt x="2514425" y="618269"/>
                  <a:pt x="2514425" y="618269"/>
                </a:cubicBezTo>
                <a:cubicBezTo>
                  <a:pt x="2537467" y="618269"/>
                  <a:pt x="2537467" y="618269"/>
                  <a:pt x="2537467" y="618269"/>
                </a:cubicBezTo>
                <a:cubicBezTo>
                  <a:pt x="2537467" y="588004"/>
                  <a:pt x="2537467" y="588004"/>
                  <a:pt x="2537467" y="588004"/>
                </a:cubicBezTo>
                <a:cubicBezTo>
                  <a:pt x="2548988" y="588004"/>
                  <a:pt x="2548988" y="588004"/>
                  <a:pt x="2548988" y="588004"/>
                </a:cubicBezTo>
                <a:cubicBezTo>
                  <a:pt x="2548988" y="581519"/>
                  <a:pt x="2548988" y="581519"/>
                  <a:pt x="2548988" y="581519"/>
                </a:cubicBezTo>
                <a:cubicBezTo>
                  <a:pt x="2557629" y="581519"/>
                  <a:pt x="2557629" y="581519"/>
                  <a:pt x="2557629" y="581519"/>
                </a:cubicBezTo>
                <a:cubicBezTo>
                  <a:pt x="2557629" y="551254"/>
                  <a:pt x="2557629" y="551254"/>
                  <a:pt x="2557629" y="551254"/>
                </a:cubicBezTo>
                <a:cubicBezTo>
                  <a:pt x="2563388" y="551254"/>
                  <a:pt x="2563388" y="551254"/>
                  <a:pt x="2563388" y="551254"/>
                </a:cubicBezTo>
                <a:cubicBezTo>
                  <a:pt x="2563388" y="542607"/>
                  <a:pt x="2563388" y="542607"/>
                  <a:pt x="2563388" y="542607"/>
                </a:cubicBezTo>
                <a:cubicBezTo>
                  <a:pt x="2572029" y="542607"/>
                  <a:pt x="2572029" y="542607"/>
                  <a:pt x="2572029" y="542607"/>
                </a:cubicBezTo>
                <a:cubicBezTo>
                  <a:pt x="2572029" y="512342"/>
                  <a:pt x="2572029" y="512342"/>
                  <a:pt x="2572029" y="512342"/>
                </a:cubicBezTo>
                <a:cubicBezTo>
                  <a:pt x="2609472" y="512342"/>
                  <a:pt x="2609472" y="512342"/>
                  <a:pt x="2609472" y="512342"/>
                </a:cubicBezTo>
                <a:cubicBezTo>
                  <a:pt x="2609472" y="499371"/>
                  <a:pt x="2609472" y="499371"/>
                  <a:pt x="2609472" y="499371"/>
                </a:cubicBezTo>
                <a:cubicBezTo>
                  <a:pt x="2652676" y="499371"/>
                  <a:pt x="2652676" y="499371"/>
                  <a:pt x="2652676" y="499371"/>
                </a:cubicBezTo>
                <a:cubicBezTo>
                  <a:pt x="2652676" y="490724"/>
                  <a:pt x="2652676" y="490724"/>
                  <a:pt x="2652676" y="490724"/>
                </a:cubicBezTo>
                <a:cubicBezTo>
                  <a:pt x="2678597" y="490724"/>
                  <a:pt x="2678597" y="490724"/>
                  <a:pt x="2678597" y="490724"/>
                </a:cubicBezTo>
                <a:cubicBezTo>
                  <a:pt x="2678597" y="499371"/>
                  <a:pt x="2678597" y="499371"/>
                  <a:pt x="2678597" y="499371"/>
                </a:cubicBezTo>
                <a:cubicBezTo>
                  <a:pt x="2684358" y="499371"/>
                  <a:pt x="2684358" y="499371"/>
                  <a:pt x="2684358" y="499371"/>
                </a:cubicBezTo>
                <a:cubicBezTo>
                  <a:pt x="2684358" y="495047"/>
                  <a:pt x="2684358" y="495047"/>
                  <a:pt x="2684358" y="495047"/>
                </a:cubicBezTo>
                <a:cubicBezTo>
                  <a:pt x="2698759" y="495047"/>
                  <a:pt x="2698759" y="495047"/>
                  <a:pt x="2698759" y="495047"/>
                </a:cubicBezTo>
                <a:cubicBezTo>
                  <a:pt x="2698759" y="499371"/>
                  <a:pt x="2698759" y="499371"/>
                  <a:pt x="2698759" y="499371"/>
                </a:cubicBezTo>
                <a:cubicBezTo>
                  <a:pt x="2707400" y="499371"/>
                  <a:pt x="2707400" y="499371"/>
                  <a:pt x="2707400" y="499371"/>
                </a:cubicBezTo>
                <a:cubicBezTo>
                  <a:pt x="2707400" y="490724"/>
                  <a:pt x="2707400" y="490724"/>
                  <a:pt x="2707400" y="490724"/>
                </a:cubicBezTo>
                <a:cubicBezTo>
                  <a:pt x="2727561" y="490724"/>
                  <a:pt x="2727561" y="490724"/>
                  <a:pt x="2727561" y="490724"/>
                </a:cubicBezTo>
                <a:cubicBezTo>
                  <a:pt x="2727561" y="499371"/>
                  <a:pt x="2727561" y="499371"/>
                  <a:pt x="2727561" y="499371"/>
                </a:cubicBezTo>
                <a:cubicBezTo>
                  <a:pt x="2759243" y="499371"/>
                  <a:pt x="2759243" y="499371"/>
                  <a:pt x="2759243" y="499371"/>
                </a:cubicBezTo>
                <a:cubicBezTo>
                  <a:pt x="2759243" y="514503"/>
                  <a:pt x="2759243" y="514503"/>
                  <a:pt x="2759243" y="514503"/>
                </a:cubicBezTo>
                <a:cubicBezTo>
                  <a:pt x="2779404" y="514503"/>
                  <a:pt x="2779404" y="514503"/>
                  <a:pt x="2779404" y="514503"/>
                </a:cubicBezTo>
                <a:cubicBezTo>
                  <a:pt x="2779404" y="596651"/>
                  <a:pt x="2779404" y="596651"/>
                  <a:pt x="2779404" y="596651"/>
                </a:cubicBezTo>
                <a:cubicBezTo>
                  <a:pt x="2788045" y="596651"/>
                  <a:pt x="2788045" y="596651"/>
                  <a:pt x="2788045" y="596651"/>
                </a:cubicBezTo>
                <a:cubicBezTo>
                  <a:pt x="2788045" y="564224"/>
                  <a:pt x="2788045" y="564224"/>
                  <a:pt x="2788045" y="564224"/>
                </a:cubicBezTo>
                <a:cubicBezTo>
                  <a:pt x="2842769" y="564224"/>
                  <a:pt x="2842769" y="564224"/>
                  <a:pt x="2842769" y="564224"/>
                </a:cubicBezTo>
                <a:cubicBezTo>
                  <a:pt x="2842769" y="596651"/>
                  <a:pt x="2842769" y="596651"/>
                  <a:pt x="2842769" y="596651"/>
                </a:cubicBezTo>
                <a:cubicBezTo>
                  <a:pt x="2848530" y="596651"/>
                  <a:pt x="2848530" y="596651"/>
                  <a:pt x="2848530" y="596651"/>
                </a:cubicBezTo>
                <a:cubicBezTo>
                  <a:pt x="2848530" y="683122"/>
                  <a:pt x="2848530" y="683122"/>
                  <a:pt x="2848530" y="683122"/>
                </a:cubicBezTo>
                <a:cubicBezTo>
                  <a:pt x="2857171" y="680960"/>
                  <a:pt x="2857171" y="680960"/>
                  <a:pt x="2857171" y="680960"/>
                </a:cubicBezTo>
                <a:cubicBezTo>
                  <a:pt x="2860051" y="611783"/>
                  <a:pt x="2860051" y="611783"/>
                  <a:pt x="2860051" y="611783"/>
                </a:cubicBezTo>
                <a:cubicBezTo>
                  <a:pt x="2862931" y="680960"/>
                  <a:pt x="2862931" y="680960"/>
                  <a:pt x="2862931" y="680960"/>
                </a:cubicBezTo>
                <a:cubicBezTo>
                  <a:pt x="2871571" y="683122"/>
                  <a:pt x="2871571" y="683122"/>
                  <a:pt x="2871571" y="683122"/>
                </a:cubicBezTo>
                <a:cubicBezTo>
                  <a:pt x="2880212" y="724196"/>
                  <a:pt x="2880212" y="724196"/>
                  <a:pt x="2880212" y="724196"/>
                </a:cubicBezTo>
                <a:cubicBezTo>
                  <a:pt x="2903254" y="735005"/>
                  <a:pt x="2903254" y="735005"/>
                  <a:pt x="2903254" y="735005"/>
                </a:cubicBezTo>
                <a:cubicBezTo>
                  <a:pt x="2903254" y="717711"/>
                  <a:pt x="2903254" y="717711"/>
                  <a:pt x="2903254" y="717711"/>
                </a:cubicBezTo>
                <a:cubicBezTo>
                  <a:pt x="2911895" y="717711"/>
                  <a:pt x="2911895" y="717711"/>
                  <a:pt x="2911895" y="717711"/>
                </a:cubicBezTo>
                <a:cubicBezTo>
                  <a:pt x="2911895" y="706902"/>
                  <a:pt x="2911895" y="706902"/>
                  <a:pt x="2911895" y="706902"/>
                </a:cubicBezTo>
                <a:cubicBezTo>
                  <a:pt x="2981019" y="706902"/>
                  <a:pt x="2981019" y="706902"/>
                  <a:pt x="2981019" y="706902"/>
                </a:cubicBezTo>
                <a:cubicBezTo>
                  <a:pt x="2981019" y="711225"/>
                  <a:pt x="2981019" y="711225"/>
                  <a:pt x="2981019" y="711225"/>
                </a:cubicBezTo>
                <a:cubicBezTo>
                  <a:pt x="2989660" y="711225"/>
                  <a:pt x="2989660" y="711225"/>
                  <a:pt x="2989660" y="711225"/>
                </a:cubicBezTo>
                <a:cubicBezTo>
                  <a:pt x="2989660" y="698255"/>
                  <a:pt x="2989660" y="698255"/>
                  <a:pt x="2989660" y="698255"/>
                </a:cubicBezTo>
                <a:cubicBezTo>
                  <a:pt x="3001181" y="698255"/>
                  <a:pt x="3001181" y="698255"/>
                  <a:pt x="3001181" y="698255"/>
                </a:cubicBezTo>
                <a:cubicBezTo>
                  <a:pt x="3001181" y="713387"/>
                  <a:pt x="3001181" y="713387"/>
                  <a:pt x="3001181" y="713387"/>
                </a:cubicBezTo>
                <a:cubicBezTo>
                  <a:pt x="3006942" y="713387"/>
                  <a:pt x="3006942" y="713387"/>
                  <a:pt x="3006942" y="713387"/>
                </a:cubicBezTo>
                <a:cubicBezTo>
                  <a:pt x="3006942" y="696093"/>
                  <a:pt x="3006942" y="696093"/>
                  <a:pt x="3006942" y="696093"/>
                </a:cubicBezTo>
                <a:cubicBezTo>
                  <a:pt x="3021342" y="696093"/>
                  <a:pt x="3021342" y="696093"/>
                  <a:pt x="3021342" y="696093"/>
                </a:cubicBezTo>
                <a:cubicBezTo>
                  <a:pt x="3021342" y="687446"/>
                  <a:pt x="3021342" y="687446"/>
                  <a:pt x="3021342" y="687446"/>
                </a:cubicBezTo>
                <a:cubicBezTo>
                  <a:pt x="3047264" y="687446"/>
                  <a:pt x="3047264" y="687446"/>
                  <a:pt x="3047264" y="687446"/>
                </a:cubicBezTo>
                <a:cubicBezTo>
                  <a:pt x="3047264" y="665828"/>
                  <a:pt x="3047264" y="665828"/>
                  <a:pt x="3047264" y="665828"/>
                </a:cubicBezTo>
                <a:cubicBezTo>
                  <a:pt x="3055905" y="663666"/>
                  <a:pt x="3055905" y="663666"/>
                  <a:pt x="3055905" y="663666"/>
                </a:cubicBezTo>
                <a:cubicBezTo>
                  <a:pt x="3055905" y="659343"/>
                  <a:pt x="3055905" y="659343"/>
                  <a:pt x="3055905" y="659343"/>
                </a:cubicBezTo>
                <a:cubicBezTo>
                  <a:pt x="3078947" y="659343"/>
                  <a:pt x="3078947" y="659343"/>
                  <a:pt x="3078947" y="659343"/>
                </a:cubicBezTo>
                <a:cubicBezTo>
                  <a:pt x="3078947" y="646372"/>
                  <a:pt x="3078947" y="646372"/>
                  <a:pt x="3078947" y="646372"/>
                </a:cubicBezTo>
                <a:cubicBezTo>
                  <a:pt x="3090468" y="646372"/>
                  <a:pt x="3090468" y="646372"/>
                  <a:pt x="3090468" y="646372"/>
                </a:cubicBezTo>
                <a:cubicBezTo>
                  <a:pt x="3090468" y="607460"/>
                  <a:pt x="3090468" y="607460"/>
                  <a:pt x="3090468" y="607460"/>
                </a:cubicBezTo>
                <a:cubicBezTo>
                  <a:pt x="3110629" y="607460"/>
                  <a:pt x="3110629" y="607460"/>
                  <a:pt x="3110629" y="607460"/>
                </a:cubicBezTo>
                <a:cubicBezTo>
                  <a:pt x="3110629" y="603136"/>
                  <a:pt x="3110629" y="603136"/>
                  <a:pt x="3110629" y="603136"/>
                </a:cubicBezTo>
                <a:cubicBezTo>
                  <a:pt x="3122150" y="603136"/>
                  <a:pt x="3122150" y="603136"/>
                  <a:pt x="3122150" y="603136"/>
                </a:cubicBezTo>
                <a:cubicBezTo>
                  <a:pt x="3122150" y="555577"/>
                  <a:pt x="3122150" y="555577"/>
                  <a:pt x="3122150" y="555577"/>
                </a:cubicBezTo>
                <a:cubicBezTo>
                  <a:pt x="3148072" y="555577"/>
                  <a:pt x="3148072" y="555577"/>
                  <a:pt x="3148072" y="555577"/>
                </a:cubicBezTo>
                <a:cubicBezTo>
                  <a:pt x="3148072" y="536121"/>
                  <a:pt x="3148072" y="536121"/>
                  <a:pt x="3148072" y="536121"/>
                </a:cubicBezTo>
                <a:cubicBezTo>
                  <a:pt x="3197035" y="536121"/>
                  <a:pt x="3197035" y="536121"/>
                  <a:pt x="3197035" y="536121"/>
                </a:cubicBezTo>
                <a:cubicBezTo>
                  <a:pt x="3197035" y="557739"/>
                  <a:pt x="3197035" y="557739"/>
                  <a:pt x="3197035" y="557739"/>
                </a:cubicBezTo>
                <a:cubicBezTo>
                  <a:pt x="3234478" y="557739"/>
                  <a:pt x="3234478" y="557739"/>
                  <a:pt x="3234478" y="557739"/>
                </a:cubicBezTo>
                <a:cubicBezTo>
                  <a:pt x="3234478" y="605298"/>
                  <a:pt x="3234478" y="605298"/>
                  <a:pt x="3234478" y="605298"/>
                </a:cubicBezTo>
                <a:cubicBezTo>
                  <a:pt x="3251759" y="605298"/>
                  <a:pt x="3251759" y="605298"/>
                  <a:pt x="3251759" y="605298"/>
                </a:cubicBezTo>
                <a:cubicBezTo>
                  <a:pt x="3251759" y="711225"/>
                  <a:pt x="3251759" y="711225"/>
                  <a:pt x="3251759" y="711225"/>
                </a:cubicBezTo>
                <a:cubicBezTo>
                  <a:pt x="3260400" y="711225"/>
                  <a:pt x="3260400" y="711225"/>
                  <a:pt x="3260400" y="711225"/>
                </a:cubicBezTo>
                <a:cubicBezTo>
                  <a:pt x="3271921" y="683122"/>
                  <a:pt x="3271921" y="683122"/>
                  <a:pt x="3271921" y="683122"/>
                </a:cubicBezTo>
                <a:cubicBezTo>
                  <a:pt x="3280561" y="696093"/>
                  <a:pt x="3280561" y="696093"/>
                  <a:pt x="3280561" y="696093"/>
                </a:cubicBezTo>
                <a:cubicBezTo>
                  <a:pt x="3277681" y="696093"/>
                  <a:pt x="3277681" y="696093"/>
                  <a:pt x="3277681" y="696093"/>
                </a:cubicBezTo>
                <a:cubicBezTo>
                  <a:pt x="3277681" y="711225"/>
                  <a:pt x="3277681" y="711225"/>
                  <a:pt x="3277681" y="711225"/>
                </a:cubicBezTo>
                <a:cubicBezTo>
                  <a:pt x="3289202" y="711225"/>
                  <a:pt x="3289202" y="711225"/>
                  <a:pt x="3289202" y="711225"/>
                </a:cubicBezTo>
                <a:cubicBezTo>
                  <a:pt x="3289202" y="743652"/>
                  <a:pt x="3289202" y="743652"/>
                  <a:pt x="3289202" y="743652"/>
                </a:cubicBezTo>
                <a:cubicBezTo>
                  <a:pt x="3300723" y="743652"/>
                  <a:pt x="3300723" y="743652"/>
                  <a:pt x="3300723" y="743652"/>
                </a:cubicBezTo>
                <a:cubicBezTo>
                  <a:pt x="3300723" y="767431"/>
                  <a:pt x="3300723" y="767431"/>
                  <a:pt x="3300723" y="767431"/>
                </a:cubicBezTo>
                <a:cubicBezTo>
                  <a:pt x="3320884" y="767431"/>
                  <a:pt x="3320884" y="767431"/>
                  <a:pt x="3320884" y="767431"/>
                </a:cubicBezTo>
                <a:cubicBezTo>
                  <a:pt x="3320884" y="758784"/>
                  <a:pt x="3320884" y="758784"/>
                  <a:pt x="3320884" y="758784"/>
                </a:cubicBezTo>
                <a:cubicBezTo>
                  <a:pt x="3343926" y="758784"/>
                  <a:pt x="3343926" y="758784"/>
                  <a:pt x="3343926" y="758784"/>
                </a:cubicBezTo>
                <a:cubicBezTo>
                  <a:pt x="3343926" y="735005"/>
                  <a:pt x="3343926" y="735005"/>
                  <a:pt x="3343926" y="735005"/>
                </a:cubicBezTo>
                <a:cubicBezTo>
                  <a:pt x="3398650" y="735005"/>
                  <a:pt x="3398650" y="735005"/>
                  <a:pt x="3398650" y="735005"/>
                </a:cubicBezTo>
                <a:cubicBezTo>
                  <a:pt x="3398650" y="741490"/>
                  <a:pt x="3398650" y="741490"/>
                  <a:pt x="3398650" y="741490"/>
                </a:cubicBezTo>
                <a:cubicBezTo>
                  <a:pt x="3404411" y="741490"/>
                  <a:pt x="3404411" y="741490"/>
                  <a:pt x="3404411" y="741490"/>
                </a:cubicBezTo>
                <a:cubicBezTo>
                  <a:pt x="3404411" y="743652"/>
                  <a:pt x="3404411" y="743652"/>
                  <a:pt x="3404411" y="743652"/>
                </a:cubicBezTo>
                <a:cubicBezTo>
                  <a:pt x="3407291" y="743652"/>
                  <a:pt x="3407291" y="743652"/>
                  <a:pt x="3407291" y="743652"/>
                </a:cubicBezTo>
                <a:cubicBezTo>
                  <a:pt x="3407291" y="735005"/>
                  <a:pt x="3407291" y="735005"/>
                  <a:pt x="3407291" y="735005"/>
                </a:cubicBezTo>
                <a:cubicBezTo>
                  <a:pt x="3418812" y="735005"/>
                  <a:pt x="3418812" y="735005"/>
                  <a:pt x="3418812" y="735005"/>
                </a:cubicBezTo>
                <a:cubicBezTo>
                  <a:pt x="3418812" y="752299"/>
                  <a:pt x="3418812" y="752299"/>
                  <a:pt x="3418812" y="752299"/>
                </a:cubicBezTo>
                <a:cubicBezTo>
                  <a:pt x="3427452" y="752299"/>
                  <a:pt x="3427452" y="752299"/>
                  <a:pt x="3427452" y="752299"/>
                </a:cubicBezTo>
                <a:cubicBezTo>
                  <a:pt x="3427452" y="743652"/>
                  <a:pt x="3427452" y="743652"/>
                  <a:pt x="3427452" y="743652"/>
                </a:cubicBezTo>
                <a:cubicBezTo>
                  <a:pt x="3438973" y="743652"/>
                  <a:pt x="3438973" y="743652"/>
                  <a:pt x="3438973" y="743652"/>
                </a:cubicBezTo>
                <a:cubicBezTo>
                  <a:pt x="3438973" y="719872"/>
                  <a:pt x="3438973" y="719872"/>
                  <a:pt x="3438973" y="719872"/>
                </a:cubicBezTo>
                <a:cubicBezTo>
                  <a:pt x="3482177" y="719872"/>
                  <a:pt x="3482177" y="719872"/>
                  <a:pt x="3482177" y="719872"/>
                </a:cubicBezTo>
                <a:cubicBezTo>
                  <a:pt x="3482177" y="726358"/>
                  <a:pt x="3482177" y="726358"/>
                  <a:pt x="3482177" y="726358"/>
                </a:cubicBezTo>
                <a:cubicBezTo>
                  <a:pt x="3490817" y="726358"/>
                  <a:pt x="3490817" y="726358"/>
                  <a:pt x="3490817" y="726358"/>
                </a:cubicBezTo>
                <a:cubicBezTo>
                  <a:pt x="3490817" y="713387"/>
                  <a:pt x="3490817" y="713387"/>
                  <a:pt x="3490817" y="713387"/>
                </a:cubicBezTo>
                <a:cubicBezTo>
                  <a:pt x="3513859" y="713387"/>
                  <a:pt x="3513859" y="713387"/>
                  <a:pt x="3513859" y="713387"/>
                </a:cubicBezTo>
                <a:cubicBezTo>
                  <a:pt x="3513859" y="687446"/>
                  <a:pt x="3513859" y="687446"/>
                  <a:pt x="3513859" y="687446"/>
                </a:cubicBezTo>
                <a:cubicBezTo>
                  <a:pt x="3534020" y="687446"/>
                  <a:pt x="3534020" y="687446"/>
                  <a:pt x="3534020" y="687446"/>
                </a:cubicBezTo>
                <a:cubicBezTo>
                  <a:pt x="3534020" y="696093"/>
                  <a:pt x="3534020" y="696093"/>
                  <a:pt x="3534020" y="696093"/>
                </a:cubicBezTo>
                <a:cubicBezTo>
                  <a:pt x="3545541" y="696093"/>
                  <a:pt x="3545541" y="696093"/>
                  <a:pt x="3545541" y="696093"/>
                </a:cubicBezTo>
                <a:cubicBezTo>
                  <a:pt x="3545541" y="672313"/>
                  <a:pt x="3545541" y="672313"/>
                  <a:pt x="3545541" y="672313"/>
                </a:cubicBezTo>
                <a:cubicBezTo>
                  <a:pt x="3565702" y="672313"/>
                  <a:pt x="3565702" y="672313"/>
                  <a:pt x="3565702" y="672313"/>
                </a:cubicBezTo>
                <a:cubicBezTo>
                  <a:pt x="3565702" y="687446"/>
                  <a:pt x="3565702" y="687446"/>
                  <a:pt x="3565702" y="687446"/>
                </a:cubicBezTo>
                <a:cubicBezTo>
                  <a:pt x="3597385" y="687446"/>
                  <a:pt x="3597385" y="687446"/>
                  <a:pt x="3597385" y="687446"/>
                </a:cubicBezTo>
                <a:cubicBezTo>
                  <a:pt x="3597385" y="678799"/>
                  <a:pt x="3597385" y="678799"/>
                  <a:pt x="3597385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7" y="687446"/>
                  <a:pt x="3629067" y="687446"/>
                  <a:pt x="3629067" y="687446"/>
                </a:cubicBezTo>
                <a:cubicBezTo>
                  <a:pt x="3629067" y="702578"/>
                  <a:pt x="3629067" y="702578"/>
                  <a:pt x="3629067" y="702578"/>
                </a:cubicBezTo>
                <a:cubicBezTo>
                  <a:pt x="3640588" y="702578"/>
                  <a:pt x="3640588" y="702578"/>
                  <a:pt x="3640588" y="702578"/>
                </a:cubicBezTo>
                <a:cubicBezTo>
                  <a:pt x="3640588" y="713387"/>
                  <a:pt x="3640588" y="713387"/>
                  <a:pt x="3640588" y="713387"/>
                </a:cubicBezTo>
                <a:cubicBezTo>
                  <a:pt x="3703953" y="713387"/>
                  <a:pt x="3703953" y="713387"/>
                  <a:pt x="3703953" y="713387"/>
                </a:cubicBezTo>
                <a:cubicBezTo>
                  <a:pt x="3703953" y="743652"/>
                  <a:pt x="3703953" y="743652"/>
                  <a:pt x="3703953" y="743652"/>
                </a:cubicBezTo>
                <a:cubicBezTo>
                  <a:pt x="3726994" y="743652"/>
                  <a:pt x="3726994" y="743652"/>
                  <a:pt x="3726994" y="743652"/>
                </a:cubicBezTo>
                <a:cubicBezTo>
                  <a:pt x="3726994" y="735005"/>
                  <a:pt x="3726994" y="735005"/>
                  <a:pt x="3726994" y="735005"/>
                </a:cubicBezTo>
                <a:cubicBezTo>
                  <a:pt x="3790359" y="735005"/>
                  <a:pt x="3790359" y="735005"/>
                  <a:pt x="3790359" y="735005"/>
                </a:cubicBezTo>
                <a:cubicBezTo>
                  <a:pt x="3790359" y="724196"/>
                  <a:pt x="3790359" y="724196"/>
                  <a:pt x="3790359" y="724196"/>
                </a:cubicBezTo>
                <a:cubicBezTo>
                  <a:pt x="3801880" y="719872"/>
                  <a:pt x="3801880" y="719872"/>
                  <a:pt x="3801880" y="719872"/>
                </a:cubicBezTo>
                <a:cubicBezTo>
                  <a:pt x="3801880" y="687446"/>
                  <a:pt x="3801880" y="687446"/>
                  <a:pt x="3801880" y="687446"/>
                </a:cubicBezTo>
                <a:cubicBezTo>
                  <a:pt x="3822041" y="687446"/>
                  <a:pt x="3822041" y="687446"/>
                  <a:pt x="3822041" y="687446"/>
                </a:cubicBezTo>
                <a:cubicBezTo>
                  <a:pt x="3830682" y="706902"/>
                  <a:pt x="3830682" y="706902"/>
                  <a:pt x="3830682" y="706902"/>
                </a:cubicBezTo>
                <a:cubicBezTo>
                  <a:pt x="3833562" y="700416"/>
                  <a:pt x="3833562" y="700416"/>
                  <a:pt x="3833562" y="700416"/>
                </a:cubicBezTo>
                <a:cubicBezTo>
                  <a:pt x="3850843" y="698255"/>
                  <a:pt x="3850843" y="698255"/>
                  <a:pt x="3850843" y="698255"/>
                </a:cubicBezTo>
                <a:cubicBezTo>
                  <a:pt x="3847963" y="609622"/>
                  <a:pt x="3847963" y="609622"/>
                  <a:pt x="3847963" y="609622"/>
                </a:cubicBezTo>
                <a:cubicBezTo>
                  <a:pt x="3865245" y="611783"/>
                  <a:pt x="3865245" y="611783"/>
                  <a:pt x="3865245" y="611783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6" y="471268"/>
                  <a:pt x="3891166" y="471268"/>
                  <a:pt x="3891166" y="471268"/>
                </a:cubicBezTo>
                <a:cubicBezTo>
                  <a:pt x="3891166" y="356694"/>
                  <a:pt x="3891166" y="356694"/>
                  <a:pt x="3891166" y="356694"/>
                </a:cubicBezTo>
                <a:cubicBezTo>
                  <a:pt x="3896927" y="350208"/>
                  <a:pt x="3896927" y="350208"/>
                  <a:pt x="3896927" y="350208"/>
                </a:cubicBezTo>
                <a:cubicBezTo>
                  <a:pt x="3896927" y="326429"/>
                  <a:pt x="3896927" y="326429"/>
                  <a:pt x="3896927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2" y="246443"/>
                  <a:pt x="3974692" y="246443"/>
                  <a:pt x="3974692" y="246443"/>
                </a:cubicBezTo>
                <a:cubicBezTo>
                  <a:pt x="3977573" y="0"/>
                  <a:pt x="3977573" y="0"/>
                  <a:pt x="397757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2">
                <a:lumMod val="80000"/>
                <a:lumOff val="20000"/>
              </a:schemeClr>
            </a:gs>
            <a:gs pos="100000">
              <a:schemeClr val="accent6">
                <a:lumMod val="80000"/>
                <a:lumOff val="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6">
                <a:lumMod val="80000"/>
                <a:lumOff val="20000"/>
              </a:schemeClr>
            </a:gs>
            <a:gs pos="100000">
              <a:schemeClr val="accent2"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9B6EFA-7E22-44C6-BCE1-F0377954A51E}"/>
              </a:ext>
            </a:extLst>
          </p:cNvPr>
          <p:cNvSpPr/>
          <p:nvPr userDrawn="1"/>
        </p:nvSpPr>
        <p:spPr>
          <a:xfrm>
            <a:off x="0" y="0"/>
            <a:ext cx="12192000" cy="318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1A57D199-1B9C-4D9D-8C67-113091E9C9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9192" y="1796595"/>
            <a:ext cx="219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BD89A8AB-6025-49A8-B5B9-D1B7584D3A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68860" y="1796595"/>
            <a:ext cx="219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496D300D-9D4F-4FD3-85D5-999AF0FB63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8528" y="1796595"/>
            <a:ext cx="219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633A620C-7688-4744-A9BB-C21079361E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68196" y="1796595"/>
            <a:ext cx="219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9B36D4-3608-472D-9300-6DE1125B928F}"/>
              </a:ext>
            </a:extLst>
          </p:cNvPr>
          <p:cNvSpPr>
            <a:spLocks/>
          </p:cNvSpPr>
          <p:nvPr/>
        </p:nvSpPr>
        <p:spPr bwMode="auto">
          <a:xfrm>
            <a:off x="1" y="5971671"/>
            <a:ext cx="12191627" cy="886329"/>
          </a:xfrm>
          <a:custGeom>
            <a:avLst/>
            <a:gdLst>
              <a:gd name="connsiteX0" fmla="*/ 3977573 w 12191627"/>
              <a:gd name="connsiteY0" fmla="*/ 0 h 886329"/>
              <a:gd name="connsiteX1" fmla="*/ 3983333 w 12191627"/>
              <a:gd name="connsiteY1" fmla="*/ 246443 h 886329"/>
              <a:gd name="connsiteX2" fmla="*/ 4035177 w 12191627"/>
              <a:gd name="connsiteY2" fmla="*/ 328590 h 886329"/>
              <a:gd name="connsiteX3" fmla="*/ 4058219 w 12191627"/>
              <a:gd name="connsiteY3" fmla="*/ 328590 h 886329"/>
              <a:gd name="connsiteX4" fmla="*/ 4058219 w 12191627"/>
              <a:gd name="connsiteY4" fmla="*/ 354532 h 886329"/>
              <a:gd name="connsiteX5" fmla="*/ 4063979 w 12191627"/>
              <a:gd name="connsiteY5" fmla="*/ 356694 h 886329"/>
              <a:gd name="connsiteX6" fmla="*/ 4063979 w 12191627"/>
              <a:gd name="connsiteY6" fmla="*/ 471268 h 886329"/>
              <a:gd name="connsiteX7" fmla="*/ 4084140 w 12191627"/>
              <a:gd name="connsiteY7" fmla="*/ 471268 h 886329"/>
              <a:gd name="connsiteX8" fmla="*/ 4084140 w 12191627"/>
              <a:gd name="connsiteY8" fmla="*/ 607460 h 886329"/>
              <a:gd name="connsiteX9" fmla="*/ 4107182 w 12191627"/>
              <a:gd name="connsiteY9" fmla="*/ 607460 h 886329"/>
              <a:gd name="connsiteX10" fmla="*/ 4107182 w 12191627"/>
              <a:gd name="connsiteY10" fmla="*/ 730681 h 886329"/>
              <a:gd name="connsiteX11" fmla="*/ 4144625 w 12191627"/>
              <a:gd name="connsiteY11" fmla="*/ 728519 h 886329"/>
              <a:gd name="connsiteX12" fmla="*/ 4150385 w 12191627"/>
              <a:gd name="connsiteY12" fmla="*/ 717711 h 886329"/>
              <a:gd name="connsiteX13" fmla="*/ 4170547 w 12191627"/>
              <a:gd name="connsiteY13" fmla="*/ 715549 h 886329"/>
              <a:gd name="connsiteX14" fmla="*/ 4176307 w 12191627"/>
              <a:gd name="connsiteY14" fmla="*/ 724196 h 886329"/>
              <a:gd name="connsiteX15" fmla="*/ 4205110 w 12191627"/>
              <a:gd name="connsiteY15" fmla="*/ 724196 h 886329"/>
              <a:gd name="connsiteX16" fmla="*/ 4205110 w 12191627"/>
              <a:gd name="connsiteY16" fmla="*/ 748011 h 886329"/>
              <a:gd name="connsiteX17" fmla="*/ 4207549 w 12191627"/>
              <a:gd name="connsiteY17" fmla="*/ 733701 h 886329"/>
              <a:gd name="connsiteX18" fmla="*/ 4214422 w 12191627"/>
              <a:gd name="connsiteY18" fmla="*/ 693383 h 886329"/>
              <a:gd name="connsiteX19" fmla="*/ 4208477 w 12191627"/>
              <a:gd name="connsiteY19" fmla="*/ 688734 h 886329"/>
              <a:gd name="connsiteX20" fmla="*/ 4208477 w 12191627"/>
              <a:gd name="connsiteY20" fmla="*/ 681760 h 886329"/>
              <a:gd name="connsiteX21" fmla="*/ 4217393 w 12191627"/>
              <a:gd name="connsiteY21" fmla="*/ 677111 h 886329"/>
              <a:gd name="connsiteX22" fmla="*/ 4220365 w 12191627"/>
              <a:gd name="connsiteY22" fmla="*/ 663163 h 886329"/>
              <a:gd name="connsiteX23" fmla="*/ 4226310 w 12191627"/>
              <a:gd name="connsiteY23" fmla="*/ 677111 h 886329"/>
              <a:gd name="connsiteX24" fmla="*/ 4232254 w 12191627"/>
              <a:gd name="connsiteY24" fmla="*/ 681760 h 886329"/>
              <a:gd name="connsiteX25" fmla="*/ 4232254 w 12191627"/>
              <a:gd name="connsiteY25" fmla="*/ 691059 h 886329"/>
              <a:gd name="connsiteX26" fmla="*/ 4226310 w 12191627"/>
              <a:gd name="connsiteY26" fmla="*/ 693383 h 886329"/>
              <a:gd name="connsiteX27" fmla="*/ 4241170 w 12191627"/>
              <a:gd name="connsiteY27" fmla="*/ 760798 h 886329"/>
              <a:gd name="connsiteX28" fmla="*/ 4253058 w 12191627"/>
              <a:gd name="connsiteY28" fmla="*/ 760798 h 886329"/>
              <a:gd name="connsiteX29" fmla="*/ 4261974 w 12191627"/>
              <a:gd name="connsiteY29" fmla="*/ 793343 h 886329"/>
              <a:gd name="connsiteX30" fmla="*/ 4306554 w 12191627"/>
              <a:gd name="connsiteY30" fmla="*/ 800317 h 886329"/>
              <a:gd name="connsiteX31" fmla="*/ 4306554 w 12191627"/>
              <a:gd name="connsiteY31" fmla="*/ 760798 h 886329"/>
              <a:gd name="connsiteX32" fmla="*/ 4380854 w 12191627"/>
              <a:gd name="connsiteY32" fmla="*/ 760798 h 886329"/>
              <a:gd name="connsiteX33" fmla="*/ 4410575 w 12191627"/>
              <a:gd name="connsiteY33" fmla="*/ 777071 h 886329"/>
              <a:gd name="connsiteX34" fmla="*/ 4425435 w 12191627"/>
              <a:gd name="connsiteY34" fmla="*/ 777071 h 886329"/>
              <a:gd name="connsiteX35" fmla="*/ 4440295 w 12191627"/>
              <a:gd name="connsiteY35" fmla="*/ 760798 h 886329"/>
              <a:gd name="connsiteX36" fmla="*/ 4461099 w 12191627"/>
              <a:gd name="connsiteY36" fmla="*/ 760798 h 886329"/>
              <a:gd name="connsiteX37" fmla="*/ 4461099 w 12191627"/>
              <a:gd name="connsiteY37" fmla="*/ 825888 h 886329"/>
              <a:gd name="connsiteX38" fmla="*/ 4472987 w 12191627"/>
              <a:gd name="connsiteY38" fmla="*/ 828213 h 886329"/>
              <a:gd name="connsiteX39" fmla="*/ 4472987 w 12191627"/>
              <a:gd name="connsiteY39" fmla="*/ 818914 h 886329"/>
              <a:gd name="connsiteX40" fmla="*/ 4505680 w 12191627"/>
              <a:gd name="connsiteY40" fmla="*/ 818914 h 886329"/>
              <a:gd name="connsiteX41" fmla="*/ 4505680 w 12191627"/>
              <a:gd name="connsiteY41" fmla="*/ 721279 h 886329"/>
              <a:gd name="connsiteX42" fmla="*/ 4508651 w 12191627"/>
              <a:gd name="connsiteY42" fmla="*/ 718955 h 886329"/>
              <a:gd name="connsiteX43" fmla="*/ 4577007 w 12191627"/>
              <a:gd name="connsiteY43" fmla="*/ 718955 h 886329"/>
              <a:gd name="connsiteX44" fmla="*/ 4577007 w 12191627"/>
              <a:gd name="connsiteY44" fmla="*/ 707331 h 886329"/>
              <a:gd name="connsiteX45" fmla="*/ 4606728 w 12191627"/>
              <a:gd name="connsiteY45" fmla="*/ 707331 h 886329"/>
              <a:gd name="connsiteX46" fmla="*/ 4606728 w 12191627"/>
              <a:gd name="connsiteY46" fmla="*/ 698033 h 886329"/>
              <a:gd name="connsiteX47" fmla="*/ 4666168 w 12191627"/>
              <a:gd name="connsiteY47" fmla="*/ 698033 h 886329"/>
              <a:gd name="connsiteX48" fmla="*/ 4666168 w 12191627"/>
              <a:gd name="connsiteY48" fmla="*/ 718955 h 886329"/>
              <a:gd name="connsiteX49" fmla="*/ 4689944 w 12191627"/>
              <a:gd name="connsiteY49" fmla="*/ 728253 h 886329"/>
              <a:gd name="connsiteX50" fmla="*/ 4689944 w 12191627"/>
              <a:gd name="connsiteY50" fmla="*/ 758474 h 886329"/>
              <a:gd name="connsiteX51" fmla="*/ 4704804 w 12191627"/>
              <a:gd name="connsiteY51" fmla="*/ 763123 h 886329"/>
              <a:gd name="connsiteX52" fmla="*/ 4704804 w 12191627"/>
              <a:gd name="connsiteY52" fmla="*/ 753824 h 886329"/>
              <a:gd name="connsiteX53" fmla="*/ 4716692 w 12191627"/>
              <a:gd name="connsiteY53" fmla="*/ 753824 h 886329"/>
              <a:gd name="connsiteX54" fmla="*/ 4716692 w 12191627"/>
              <a:gd name="connsiteY54" fmla="*/ 746850 h 886329"/>
              <a:gd name="connsiteX55" fmla="*/ 4704804 w 12191627"/>
              <a:gd name="connsiteY55" fmla="*/ 746850 h 886329"/>
              <a:gd name="connsiteX56" fmla="*/ 4704804 w 12191627"/>
              <a:gd name="connsiteY56" fmla="*/ 737552 h 886329"/>
              <a:gd name="connsiteX57" fmla="*/ 4716692 w 12191627"/>
              <a:gd name="connsiteY57" fmla="*/ 737552 h 886329"/>
              <a:gd name="connsiteX58" fmla="*/ 4716692 w 12191627"/>
              <a:gd name="connsiteY58" fmla="*/ 728253 h 886329"/>
              <a:gd name="connsiteX59" fmla="*/ 4704804 w 12191627"/>
              <a:gd name="connsiteY59" fmla="*/ 728253 h 886329"/>
              <a:gd name="connsiteX60" fmla="*/ 4704804 w 12191627"/>
              <a:gd name="connsiteY60" fmla="*/ 718955 h 886329"/>
              <a:gd name="connsiteX61" fmla="*/ 4716692 w 12191627"/>
              <a:gd name="connsiteY61" fmla="*/ 718955 h 886329"/>
              <a:gd name="connsiteX62" fmla="*/ 4716692 w 12191627"/>
              <a:gd name="connsiteY62" fmla="*/ 711981 h 886329"/>
              <a:gd name="connsiteX63" fmla="*/ 4704804 w 12191627"/>
              <a:gd name="connsiteY63" fmla="*/ 711981 h 886329"/>
              <a:gd name="connsiteX64" fmla="*/ 4704804 w 12191627"/>
              <a:gd name="connsiteY64" fmla="*/ 702682 h 886329"/>
              <a:gd name="connsiteX65" fmla="*/ 4716692 w 12191627"/>
              <a:gd name="connsiteY65" fmla="*/ 702682 h 886329"/>
              <a:gd name="connsiteX66" fmla="*/ 4716692 w 12191627"/>
              <a:gd name="connsiteY66" fmla="*/ 693383 h 886329"/>
              <a:gd name="connsiteX67" fmla="*/ 4704804 w 12191627"/>
              <a:gd name="connsiteY67" fmla="*/ 693383 h 886329"/>
              <a:gd name="connsiteX68" fmla="*/ 4704804 w 12191627"/>
              <a:gd name="connsiteY68" fmla="*/ 686409 h 886329"/>
              <a:gd name="connsiteX69" fmla="*/ 4716692 w 12191627"/>
              <a:gd name="connsiteY69" fmla="*/ 686409 h 886329"/>
              <a:gd name="connsiteX70" fmla="*/ 4716692 w 12191627"/>
              <a:gd name="connsiteY70" fmla="*/ 677111 h 886329"/>
              <a:gd name="connsiteX71" fmla="*/ 4704804 w 12191627"/>
              <a:gd name="connsiteY71" fmla="*/ 677111 h 886329"/>
              <a:gd name="connsiteX72" fmla="*/ 4704804 w 12191627"/>
              <a:gd name="connsiteY72" fmla="*/ 667812 h 886329"/>
              <a:gd name="connsiteX73" fmla="*/ 4716692 w 12191627"/>
              <a:gd name="connsiteY73" fmla="*/ 667812 h 886329"/>
              <a:gd name="connsiteX74" fmla="*/ 4716692 w 12191627"/>
              <a:gd name="connsiteY74" fmla="*/ 658514 h 886329"/>
              <a:gd name="connsiteX75" fmla="*/ 4704804 w 12191627"/>
              <a:gd name="connsiteY75" fmla="*/ 658514 h 886329"/>
              <a:gd name="connsiteX76" fmla="*/ 4704804 w 12191627"/>
              <a:gd name="connsiteY76" fmla="*/ 651540 h 886329"/>
              <a:gd name="connsiteX77" fmla="*/ 4716692 w 12191627"/>
              <a:gd name="connsiteY77" fmla="*/ 651540 h 886329"/>
              <a:gd name="connsiteX78" fmla="*/ 4716692 w 12191627"/>
              <a:gd name="connsiteY78" fmla="*/ 642241 h 886329"/>
              <a:gd name="connsiteX79" fmla="*/ 4704804 w 12191627"/>
              <a:gd name="connsiteY79" fmla="*/ 642241 h 886329"/>
              <a:gd name="connsiteX80" fmla="*/ 4704804 w 12191627"/>
              <a:gd name="connsiteY80" fmla="*/ 632943 h 886329"/>
              <a:gd name="connsiteX81" fmla="*/ 4716692 w 12191627"/>
              <a:gd name="connsiteY81" fmla="*/ 632943 h 886329"/>
              <a:gd name="connsiteX82" fmla="*/ 4716692 w 12191627"/>
              <a:gd name="connsiteY82" fmla="*/ 625969 h 886329"/>
              <a:gd name="connsiteX83" fmla="*/ 4704804 w 12191627"/>
              <a:gd name="connsiteY83" fmla="*/ 625969 h 886329"/>
              <a:gd name="connsiteX84" fmla="*/ 4704804 w 12191627"/>
              <a:gd name="connsiteY84" fmla="*/ 616670 h 886329"/>
              <a:gd name="connsiteX85" fmla="*/ 4716692 w 12191627"/>
              <a:gd name="connsiteY85" fmla="*/ 616670 h 886329"/>
              <a:gd name="connsiteX86" fmla="*/ 4716692 w 12191627"/>
              <a:gd name="connsiteY86" fmla="*/ 607371 h 886329"/>
              <a:gd name="connsiteX87" fmla="*/ 4704804 w 12191627"/>
              <a:gd name="connsiteY87" fmla="*/ 607371 h 886329"/>
              <a:gd name="connsiteX88" fmla="*/ 4704804 w 12191627"/>
              <a:gd name="connsiteY88" fmla="*/ 598073 h 886329"/>
              <a:gd name="connsiteX89" fmla="*/ 4716692 w 12191627"/>
              <a:gd name="connsiteY89" fmla="*/ 598073 h 886329"/>
              <a:gd name="connsiteX90" fmla="*/ 4716692 w 12191627"/>
              <a:gd name="connsiteY90" fmla="*/ 591099 h 886329"/>
              <a:gd name="connsiteX91" fmla="*/ 4704804 w 12191627"/>
              <a:gd name="connsiteY91" fmla="*/ 591099 h 886329"/>
              <a:gd name="connsiteX92" fmla="*/ 4704804 w 12191627"/>
              <a:gd name="connsiteY92" fmla="*/ 581800 h 886329"/>
              <a:gd name="connsiteX93" fmla="*/ 4716692 w 12191627"/>
              <a:gd name="connsiteY93" fmla="*/ 581800 h 886329"/>
              <a:gd name="connsiteX94" fmla="*/ 4716692 w 12191627"/>
              <a:gd name="connsiteY94" fmla="*/ 572502 h 886329"/>
              <a:gd name="connsiteX95" fmla="*/ 4704804 w 12191627"/>
              <a:gd name="connsiteY95" fmla="*/ 572502 h 886329"/>
              <a:gd name="connsiteX96" fmla="*/ 4704804 w 12191627"/>
              <a:gd name="connsiteY96" fmla="*/ 563203 h 886329"/>
              <a:gd name="connsiteX97" fmla="*/ 4716692 w 12191627"/>
              <a:gd name="connsiteY97" fmla="*/ 563203 h 886329"/>
              <a:gd name="connsiteX98" fmla="*/ 4716692 w 12191627"/>
              <a:gd name="connsiteY98" fmla="*/ 556229 h 886329"/>
              <a:gd name="connsiteX99" fmla="*/ 4704804 w 12191627"/>
              <a:gd name="connsiteY99" fmla="*/ 556229 h 886329"/>
              <a:gd name="connsiteX100" fmla="*/ 4704804 w 12191627"/>
              <a:gd name="connsiteY100" fmla="*/ 546931 h 886329"/>
              <a:gd name="connsiteX101" fmla="*/ 4716692 w 12191627"/>
              <a:gd name="connsiteY101" fmla="*/ 546931 h 886329"/>
              <a:gd name="connsiteX102" fmla="*/ 4704804 w 12191627"/>
              <a:gd name="connsiteY102" fmla="*/ 532983 h 886329"/>
              <a:gd name="connsiteX103" fmla="*/ 4704804 w 12191627"/>
              <a:gd name="connsiteY103" fmla="*/ 495788 h 886329"/>
              <a:gd name="connsiteX104" fmla="*/ 4903929 w 12191627"/>
              <a:gd name="connsiteY104" fmla="*/ 495788 h 886329"/>
              <a:gd name="connsiteX105" fmla="*/ 4921761 w 12191627"/>
              <a:gd name="connsiteY105" fmla="*/ 516710 h 886329"/>
              <a:gd name="connsiteX106" fmla="*/ 4921761 w 12191627"/>
              <a:gd name="connsiteY106" fmla="*/ 563203 h 886329"/>
              <a:gd name="connsiteX107" fmla="*/ 4909873 w 12191627"/>
              <a:gd name="connsiteY107" fmla="*/ 563203 h 886329"/>
              <a:gd name="connsiteX108" fmla="*/ 4909873 w 12191627"/>
              <a:gd name="connsiteY108" fmla="*/ 572502 h 886329"/>
              <a:gd name="connsiteX109" fmla="*/ 4921761 w 12191627"/>
              <a:gd name="connsiteY109" fmla="*/ 572502 h 886329"/>
              <a:gd name="connsiteX110" fmla="*/ 4921761 w 12191627"/>
              <a:gd name="connsiteY110" fmla="*/ 581800 h 886329"/>
              <a:gd name="connsiteX111" fmla="*/ 4909873 w 12191627"/>
              <a:gd name="connsiteY111" fmla="*/ 581800 h 886329"/>
              <a:gd name="connsiteX112" fmla="*/ 4909873 w 12191627"/>
              <a:gd name="connsiteY112" fmla="*/ 591099 h 886329"/>
              <a:gd name="connsiteX113" fmla="*/ 4921761 w 12191627"/>
              <a:gd name="connsiteY113" fmla="*/ 591099 h 886329"/>
              <a:gd name="connsiteX114" fmla="*/ 4921761 w 12191627"/>
              <a:gd name="connsiteY114" fmla="*/ 598073 h 886329"/>
              <a:gd name="connsiteX115" fmla="*/ 4909873 w 12191627"/>
              <a:gd name="connsiteY115" fmla="*/ 598073 h 886329"/>
              <a:gd name="connsiteX116" fmla="*/ 4909873 w 12191627"/>
              <a:gd name="connsiteY116" fmla="*/ 607371 h 886329"/>
              <a:gd name="connsiteX117" fmla="*/ 4921761 w 12191627"/>
              <a:gd name="connsiteY117" fmla="*/ 607371 h 886329"/>
              <a:gd name="connsiteX118" fmla="*/ 4921761 w 12191627"/>
              <a:gd name="connsiteY118" fmla="*/ 616670 h 886329"/>
              <a:gd name="connsiteX119" fmla="*/ 4909873 w 12191627"/>
              <a:gd name="connsiteY119" fmla="*/ 616670 h 886329"/>
              <a:gd name="connsiteX120" fmla="*/ 4909873 w 12191627"/>
              <a:gd name="connsiteY120" fmla="*/ 625969 h 886329"/>
              <a:gd name="connsiteX121" fmla="*/ 4921761 w 12191627"/>
              <a:gd name="connsiteY121" fmla="*/ 625969 h 886329"/>
              <a:gd name="connsiteX122" fmla="*/ 4921761 w 12191627"/>
              <a:gd name="connsiteY122" fmla="*/ 632943 h 886329"/>
              <a:gd name="connsiteX123" fmla="*/ 4909873 w 12191627"/>
              <a:gd name="connsiteY123" fmla="*/ 632943 h 886329"/>
              <a:gd name="connsiteX124" fmla="*/ 4909873 w 12191627"/>
              <a:gd name="connsiteY124" fmla="*/ 642241 h 886329"/>
              <a:gd name="connsiteX125" fmla="*/ 4921761 w 12191627"/>
              <a:gd name="connsiteY125" fmla="*/ 642241 h 886329"/>
              <a:gd name="connsiteX126" fmla="*/ 4921761 w 12191627"/>
              <a:gd name="connsiteY126" fmla="*/ 651540 h 886329"/>
              <a:gd name="connsiteX127" fmla="*/ 4909873 w 12191627"/>
              <a:gd name="connsiteY127" fmla="*/ 651540 h 886329"/>
              <a:gd name="connsiteX128" fmla="*/ 4909873 w 12191627"/>
              <a:gd name="connsiteY128" fmla="*/ 658514 h 886329"/>
              <a:gd name="connsiteX129" fmla="*/ 4921761 w 12191627"/>
              <a:gd name="connsiteY129" fmla="*/ 658514 h 886329"/>
              <a:gd name="connsiteX130" fmla="*/ 4921761 w 12191627"/>
              <a:gd name="connsiteY130" fmla="*/ 667812 h 886329"/>
              <a:gd name="connsiteX131" fmla="*/ 4909873 w 12191627"/>
              <a:gd name="connsiteY131" fmla="*/ 667812 h 886329"/>
              <a:gd name="connsiteX132" fmla="*/ 4909873 w 12191627"/>
              <a:gd name="connsiteY132" fmla="*/ 677111 h 886329"/>
              <a:gd name="connsiteX133" fmla="*/ 4921761 w 12191627"/>
              <a:gd name="connsiteY133" fmla="*/ 677111 h 886329"/>
              <a:gd name="connsiteX134" fmla="*/ 4921761 w 12191627"/>
              <a:gd name="connsiteY134" fmla="*/ 686409 h 886329"/>
              <a:gd name="connsiteX135" fmla="*/ 4909873 w 12191627"/>
              <a:gd name="connsiteY135" fmla="*/ 686409 h 886329"/>
              <a:gd name="connsiteX136" fmla="*/ 4909873 w 12191627"/>
              <a:gd name="connsiteY136" fmla="*/ 693383 h 886329"/>
              <a:gd name="connsiteX137" fmla="*/ 4921761 w 12191627"/>
              <a:gd name="connsiteY137" fmla="*/ 693383 h 886329"/>
              <a:gd name="connsiteX138" fmla="*/ 4921761 w 12191627"/>
              <a:gd name="connsiteY138" fmla="*/ 702682 h 886329"/>
              <a:gd name="connsiteX139" fmla="*/ 4909873 w 12191627"/>
              <a:gd name="connsiteY139" fmla="*/ 702682 h 886329"/>
              <a:gd name="connsiteX140" fmla="*/ 4909873 w 12191627"/>
              <a:gd name="connsiteY140" fmla="*/ 711981 h 886329"/>
              <a:gd name="connsiteX141" fmla="*/ 4921761 w 12191627"/>
              <a:gd name="connsiteY141" fmla="*/ 711981 h 886329"/>
              <a:gd name="connsiteX142" fmla="*/ 4921761 w 12191627"/>
              <a:gd name="connsiteY142" fmla="*/ 718955 h 886329"/>
              <a:gd name="connsiteX143" fmla="*/ 4909873 w 12191627"/>
              <a:gd name="connsiteY143" fmla="*/ 718955 h 886329"/>
              <a:gd name="connsiteX144" fmla="*/ 4909873 w 12191627"/>
              <a:gd name="connsiteY144" fmla="*/ 728253 h 886329"/>
              <a:gd name="connsiteX145" fmla="*/ 4921761 w 12191627"/>
              <a:gd name="connsiteY145" fmla="*/ 728253 h 886329"/>
              <a:gd name="connsiteX146" fmla="*/ 4921761 w 12191627"/>
              <a:gd name="connsiteY146" fmla="*/ 737552 h 886329"/>
              <a:gd name="connsiteX147" fmla="*/ 4909873 w 12191627"/>
              <a:gd name="connsiteY147" fmla="*/ 737552 h 886329"/>
              <a:gd name="connsiteX148" fmla="*/ 4909873 w 12191627"/>
              <a:gd name="connsiteY148" fmla="*/ 746850 h 886329"/>
              <a:gd name="connsiteX149" fmla="*/ 4921761 w 12191627"/>
              <a:gd name="connsiteY149" fmla="*/ 746850 h 886329"/>
              <a:gd name="connsiteX150" fmla="*/ 4921761 w 12191627"/>
              <a:gd name="connsiteY150" fmla="*/ 753824 h 886329"/>
              <a:gd name="connsiteX151" fmla="*/ 4909873 w 12191627"/>
              <a:gd name="connsiteY151" fmla="*/ 753824 h 886329"/>
              <a:gd name="connsiteX152" fmla="*/ 4909873 w 12191627"/>
              <a:gd name="connsiteY152" fmla="*/ 763123 h 886329"/>
              <a:gd name="connsiteX153" fmla="*/ 4942565 w 12191627"/>
              <a:gd name="connsiteY153" fmla="*/ 784045 h 886329"/>
              <a:gd name="connsiteX154" fmla="*/ 4942565 w 12191627"/>
              <a:gd name="connsiteY154" fmla="*/ 788694 h 886329"/>
              <a:gd name="connsiteX155" fmla="*/ 4930677 w 12191627"/>
              <a:gd name="connsiteY155" fmla="*/ 788694 h 886329"/>
              <a:gd name="connsiteX156" fmla="*/ 4930677 w 12191627"/>
              <a:gd name="connsiteY156" fmla="*/ 814265 h 886329"/>
              <a:gd name="connsiteX157" fmla="*/ 4942565 w 12191627"/>
              <a:gd name="connsiteY157" fmla="*/ 814265 h 886329"/>
              <a:gd name="connsiteX158" fmla="*/ 4942565 w 12191627"/>
              <a:gd name="connsiteY158" fmla="*/ 802642 h 886329"/>
              <a:gd name="connsiteX159" fmla="*/ 4954454 w 12191627"/>
              <a:gd name="connsiteY159" fmla="*/ 797993 h 886329"/>
              <a:gd name="connsiteX160" fmla="*/ 4975258 w 12191627"/>
              <a:gd name="connsiteY160" fmla="*/ 797993 h 886329"/>
              <a:gd name="connsiteX161" fmla="*/ 4975258 w 12191627"/>
              <a:gd name="connsiteY161" fmla="*/ 807291 h 886329"/>
              <a:gd name="connsiteX162" fmla="*/ 4993090 w 12191627"/>
              <a:gd name="connsiteY162" fmla="*/ 807291 h 886329"/>
              <a:gd name="connsiteX163" fmla="*/ 4993090 w 12191627"/>
              <a:gd name="connsiteY163" fmla="*/ 811940 h 886329"/>
              <a:gd name="connsiteX164" fmla="*/ 5004978 w 12191627"/>
              <a:gd name="connsiteY164" fmla="*/ 811940 h 886329"/>
              <a:gd name="connsiteX165" fmla="*/ 5037670 w 12191627"/>
              <a:gd name="connsiteY165" fmla="*/ 844486 h 886329"/>
              <a:gd name="connsiteX166" fmla="*/ 5037670 w 12191627"/>
              <a:gd name="connsiteY166" fmla="*/ 879355 h 886329"/>
              <a:gd name="connsiteX167" fmla="*/ 5049558 w 12191627"/>
              <a:gd name="connsiteY167" fmla="*/ 879355 h 886329"/>
              <a:gd name="connsiteX168" fmla="*/ 5049558 w 12191627"/>
              <a:gd name="connsiteY168" fmla="*/ 863083 h 886329"/>
              <a:gd name="connsiteX169" fmla="*/ 5058474 w 12191627"/>
              <a:gd name="connsiteY169" fmla="*/ 863083 h 886329"/>
              <a:gd name="connsiteX170" fmla="*/ 5058474 w 12191627"/>
              <a:gd name="connsiteY170" fmla="*/ 872381 h 886329"/>
              <a:gd name="connsiteX171" fmla="*/ 5064418 w 12191627"/>
              <a:gd name="connsiteY171" fmla="*/ 872381 h 886329"/>
              <a:gd name="connsiteX172" fmla="*/ 5064418 w 12191627"/>
              <a:gd name="connsiteY172" fmla="*/ 874706 h 886329"/>
              <a:gd name="connsiteX173" fmla="*/ 5070363 w 12191627"/>
              <a:gd name="connsiteY173" fmla="*/ 874706 h 886329"/>
              <a:gd name="connsiteX174" fmla="*/ 5070363 w 12191627"/>
              <a:gd name="connsiteY174" fmla="*/ 823564 h 886329"/>
              <a:gd name="connsiteX175" fmla="*/ 5120886 w 12191627"/>
              <a:gd name="connsiteY175" fmla="*/ 823564 h 886329"/>
              <a:gd name="connsiteX176" fmla="*/ 5120886 w 12191627"/>
              <a:gd name="connsiteY176" fmla="*/ 749175 h 886329"/>
              <a:gd name="connsiteX177" fmla="*/ 5168439 w 12191627"/>
              <a:gd name="connsiteY177" fmla="*/ 749175 h 886329"/>
              <a:gd name="connsiteX178" fmla="*/ 5168439 w 12191627"/>
              <a:gd name="connsiteY178" fmla="*/ 742201 h 886329"/>
              <a:gd name="connsiteX179" fmla="*/ 5198159 w 12191627"/>
              <a:gd name="connsiteY179" fmla="*/ 742201 h 886329"/>
              <a:gd name="connsiteX180" fmla="*/ 5198159 w 12191627"/>
              <a:gd name="connsiteY180" fmla="*/ 702682 h 886329"/>
              <a:gd name="connsiteX181" fmla="*/ 5192215 w 12191627"/>
              <a:gd name="connsiteY181" fmla="*/ 702682 h 886329"/>
              <a:gd name="connsiteX182" fmla="*/ 5192215 w 12191627"/>
              <a:gd name="connsiteY182" fmla="*/ 688734 h 886329"/>
              <a:gd name="connsiteX183" fmla="*/ 5198159 w 12191627"/>
              <a:gd name="connsiteY183" fmla="*/ 691059 h 886329"/>
              <a:gd name="connsiteX184" fmla="*/ 5204103 w 12191627"/>
              <a:gd name="connsiteY184" fmla="*/ 667812 h 886329"/>
              <a:gd name="connsiteX185" fmla="*/ 5210047 w 12191627"/>
              <a:gd name="connsiteY185" fmla="*/ 691059 h 886329"/>
              <a:gd name="connsiteX186" fmla="*/ 5213019 w 12191627"/>
              <a:gd name="connsiteY186" fmla="*/ 688734 h 886329"/>
              <a:gd name="connsiteX187" fmla="*/ 5215991 w 12191627"/>
              <a:gd name="connsiteY187" fmla="*/ 681760 h 886329"/>
              <a:gd name="connsiteX188" fmla="*/ 5221935 w 12191627"/>
              <a:gd name="connsiteY188" fmla="*/ 672462 h 886329"/>
              <a:gd name="connsiteX189" fmla="*/ 5227880 w 12191627"/>
              <a:gd name="connsiteY189" fmla="*/ 663163 h 886329"/>
              <a:gd name="connsiteX190" fmla="*/ 5242740 w 12191627"/>
              <a:gd name="connsiteY190" fmla="*/ 656189 h 886329"/>
              <a:gd name="connsiteX191" fmla="*/ 5260571 w 12191627"/>
              <a:gd name="connsiteY191" fmla="*/ 646890 h 886329"/>
              <a:gd name="connsiteX192" fmla="*/ 5269487 w 12191627"/>
              <a:gd name="connsiteY192" fmla="*/ 637592 h 886329"/>
              <a:gd name="connsiteX193" fmla="*/ 5275431 w 12191627"/>
              <a:gd name="connsiteY193" fmla="*/ 621319 h 886329"/>
              <a:gd name="connsiteX194" fmla="*/ 5281376 w 12191627"/>
              <a:gd name="connsiteY194" fmla="*/ 637592 h 886329"/>
              <a:gd name="connsiteX195" fmla="*/ 5287319 w 12191627"/>
              <a:gd name="connsiteY195" fmla="*/ 644566 h 886329"/>
              <a:gd name="connsiteX196" fmla="*/ 5302179 w 12191627"/>
              <a:gd name="connsiteY196" fmla="*/ 653864 h 886329"/>
              <a:gd name="connsiteX197" fmla="*/ 5314067 w 12191627"/>
              <a:gd name="connsiteY197" fmla="*/ 663163 h 886329"/>
              <a:gd name="connsiteX198" fmla="*/ 5325956 w 12191627"/>
              <a:gd name="connsiteY198" fmla="*/ 672462 h 886329"/>
              <a:gd name="connsiteX199" fmla="*/ 5328928 w 12191627"/>
              <a:gd name="connsiteY199" fmla="*/ 681760 h 886329"/>
              <a:gd name="connsiteX200" fmla="*/ 5331900 w 12191627"/>
              <a:gd name="connsiteY200" fmla="*/ 691059 h 886329"/>
              <a:gd name="connsiteX201" fmla="*/ 5337844 w 12191627"/>
              <a:gd name="connsiteY201" fmla="*/ 691059 h 886329"/>
              <a:gd name="connsiteX202" fmla="*/ 5340816 w 12191627"/>
              <a:gd name="connsiteY202" fmla="*/ 667812 h 886329"/>
              <a:gd name="connsiteX203" fmla="*/ 5346760 w 12191627"/>
              <a:gd name="connsiteY203" fmla="*/ 691059 h 886329"/>
              <a:gd name="connsiteX204" fmla="*/ 5352704 w 12191627"/>
              <a:gd name="connsiteY204" fmla="*/ 691059 h 886329"/>
              <a:gd name="connsiteX205" fmla="*/ 5352704 w 12191627"/>
              <a:gd name="connsiteY205" fmla="*/ 705007 h 886329"/>
              <a:gd name="connsiteX206" fmla="*/ 5346760 w 12191627"/>
              <a:gd name="connsiteY206" fmla="*/ 705007 h 886329"/>
              <a:gd name="connsiteX207" fmla="*/ 5346760 w 12191627"/>
              <a:gd name="connsiteY207" fmla="*/ 737552 h 886329"/>
              <a:gd name="connsiteX208" fmla="*/ 5358648 w 12191627"/>
              <a:gd name="connsiteY208" fmla="*/ 737552 h 886329"/>
              <a:gd name="connsiteX209" fmla="*/ 5358648 w 12191627"/>
              <a:gd name="connsiteY209" fmla="*/ 742201 h 886329"/>
              <a:gd name="connsiteX210" fmla="*/ 5367564 w 12191627"/>
              <a:gd name="connsiteY210" fmla="*/ 742201 h 886329"/>
              <a:gd name="connsiteX211" fmla="*/ 5367564 w 12191627"/>
              <a:gd name="connsiteY211" fmla="*/ 732902 h 886329"/>
              <a:gd name="connsiteX212" fmla="*/ 5391340 w 12191627"/>
              <a:gd name="connsiteY212" fmla="*/ 732902 h 886329"/>
              <a:gd name="connsiteX213" fmla="*/ 5391340 w 12191627"/>
              <a:gd name="connsiteY213" fmla="*/ 716630 h 886329"/>
              <a:gd name="connsiteX214" fmla="*/ 5441864 w 12191627"/>
              <a:gd name="connsiteY214" fmla="*/ 716630 h 886329"/>
              <a:gd name="connsiteX215" fmla="*/ 5441864 w 12191627"/>
              <a:gd name="connsiteY215" fmla="*/ 728253 h 886329"/>
              <a:gd name="connsiteX216" fmla="*/ 5468612 w 12191627"/>
              <a:gd name="connsiteY216" fmla="*/ 728253 h 886329"/>
              <a:gd name="connsiteX217" fmla="*/ 5468612 w 12191627"/>
              <a:gd name="connsiteY217" fmla="*/ 746850 h 886329"/>
              <a:gd name="connsiteX218" fmla="*/ 5462668 w 12191627"/>
              <a:gd name="connsiteY218" fmla="*/ 746850 h 886329"/>
              <a:gd name="connsiteX219" fmla="*/ 5462668 w 12191627"/>
              <a:gd name="connsiteY219" fmla="*/ 753824 h 886329"/>
              <a:gd name="connsiteX220" fmla="*/ 5468612 w 12191627"/>
              <a:gd name="connsiteY220" fmla="*/ 753824 h 886329"/>
              <a:gd name="connsiteX221" fmla="*/ 5468612 w 12191627"/>
              <a:gd name="connsiteY221" fmla="*/ 767772 h 886329"/>
              <a:gd name="connsiteX222" fmla="*/ 5462668 w 12191627"/>
              <a:gd name="connsiteY222" fmla="*/ 772421 h 886329"/>
              <a:gd name="connsiteX223" fmla="*/ 5462668 w 12191627"/>
              <a:gd name="connsiteY223" fmla="*/ 828213 h 886329"/>
              <a:gd name="connsiteX224" fmla="*/ 5483472 w 12191627"/>
              <a:gd name="connsiteY224" fmla="*/ 828213 h 886329"/>
              <a:gd name="connsiteX225" fmla="*/ 5483472 w 12191627"/>
              <a:gd name="connsiteY225" fmla="*/ 832862 h 886329"/>
              <a:gd name="connsiteX226" fmla="*/ 5501305 w 12191627"/>
              <a:gd name="connsiteY226" fmla="*/ 832862 h 886329"/>
              <a:gd name="connsiteX227" fmla="*/ 5501305 w 12191627"/>
              <a:gd name="connsiteY227" fmla="*/ 849135 h 886329"/>
              <a:gd name="connsiteX228" fmla="*/ 5519137 w 12191627"/>
              <a:gd name="connsiteY228" fmla="*/ 849135 h 886329"/>
              <a:gd name="connsiteX229" fmla="*/ 5519137 w 12191627"/>
              <a:gd name="connsiteY229" fmla="*/ 832862 h 886329"/>
              <a:gd name="connsiteX230" fmla="*/ 5539941 w 12191627"/>
              <a:gd name="connsiteY230" fmla="*/ 823564 h 886329"/>
              <a:gd name="connsiteX231" fmla="*/ 5539941 w 12191627"/>
              <a:gd name="connsiteY231" fmla="*/ 802642 h 886329"/>
              <a:gd name="connsiteX232" fmla="*/ 5533997 w 12191627"/>
              <a:gd name="connsiteY232" fmla="*/ 802642 h 886329"/>
              <a:gd name="connsiteX233" fmla="*/ 5533997 w 12191627"/>
              <a:gd name="connsiteY233" fmla="*/ 779395 h 886329"/>
              <a:gd name="connsiteX234" fmla="*/ 5545885 w 12191627"/>
              <a:gd name="connsiteY234" fmla="*/ 779395 h 886329"/>
              <a:gd name="connsiteX235" fmla="*/ 5545885 w 12191627"/>
              <a:gd name="connsiteY235" fmla="*/ 777071 h 886329"/>
              <a:gd name="connsiteX236" fmla="*/ 5572634 w 12191627"/>
              <a:gd name="connsiteY236" fmla="*/ 777071 h 886329"/>
              <a:gd name="connsiteX237" fmla="*/ 5572634 w 12191627"/>
              <a:gd name="connsiteY237" fmla="*/ 767772 h 886329"/>
              <a:gd name="connsiteX238" fmla="*/ 5590465 w 12191627"/>
              <a:gd name="connsiteY238" fmla="*/ 767772 h 886329"/>
              <a:gd name="connsiteX239" fmla="*/ 5590465 w 12191627"/>
              <a:gd name="connsiteY239" fmla="*/ 651540 h 886329"/>
              <a:gd name="connsiteX240" fmla="*/ 5602353 w 12191627"/>
              <a:gd name="connsiteY240" fmla="*/ 651540 h 886329"/>
              <a:gd name="connsiteX241" fmla="*/ 5602353 w 12191627"/>
              <a:gd name="connsiteY241" fmla="*/ 632943 h 886329"/>
              <a:gd name="connsiteX242" fmla="*/ 5605325 w 12191627"/>
              <a:gd name="connsiteY242" fmla="*/ 632943 h 886329"/>
              <a:gd name="connsiteX243" fmla="*/ 5605325 w 12191627"/>
              <a:gd name="connsiteY243" fmla="*/ 586450 h 886329"/>
              <a:gd name="connsiteX244" fmla="*/ 5617213 w 12191627"/>
              <a:gd name="connsiteY244" fmla="*/ 586450 h 886329"/>
              <a:gd name="connsiteX245" fmla="*/ 5617213 w 12191627"/>
              <a:gd name="connsiteY245" fmla="*/ 595748 h 886329"/>
              <a:gd name="connsiteX246" fmla="*/ 5623157 w 12191627"/>
              <a:gd name="connsiteY246" fmla="*/ 595748 h 886329"/>
              <a:gd name="connsiteX247" fmla="*/ 5623157 w 12191627"/>
              <a:gd name="connsiteY247" fmla="*/ 577151 h 886329"/>
              <a:gd name="connsiteX248" fmla="*/ 5638017 w 12191627"/>
              <a:gd name="connsiteY248" fmla="*/ 572502 h 886329"/>
              <a:gd name="connsiteX249" fmla="*/ 5649906 w 12191627"/>
              <a:gd name="connsiteY249" fmla="*/ 577151 h 886329"/>
              <a:gd name="connsiteX250" fmla="*/ 5667737 w 12191627"/>
              <a:gd name="connsiteY250" fmla="*/ 577151 h 886329"/>
              <a:gd name="connsiteX251" fmla="*/ 5667737 w 12191627"/>
              <a:gd name="connsiteY251" fmla="*/ 546931 h 886329"/>
              <a:gd name="connsiteX252" fmla="*/ 5679626 w 12191627"/>
              <a:gd name="connsiteY252" fmla="*/ 546931 h 886329"/>
              <a:gd name="connsiteX253" fmla="*/ 5679626 w 12191627"/>
              <a:gd name="connsiteY253" fmla="*/ 551580 h 886329"/>
              <a:gd name="connsiteX254" fmla="*/ 5694486 w 12191627"/>
              <a:gd name="connsiteY254" fmla="*/ 551580 h 886329"/>
              <a:gd name="connsiteX255" fmla="*/ 5694486 w 12191627"/>
              <a:gd name="connsiteY255" fmla="*/ 546931 h 886329"/>
              <a:gd name="connsiteX256" fmla="*/ 5706374 w 12191627"/>
              <a:gd name="connsiteY256" fmla="*/ 546931 h 886329"/>
              <a:gd name="connsiteX257" fmla="*/ 5706374 w 12191627"/>
              <a:gd name="connsiteY257" fmla="*/ 581800 h 886329"/>
              <a:gd name="connsiteX258" fmla="*/ 5721234 w 12191627"/>
              <a:gd name="connsiteY258" fmla="*/ 591099 h 886329"/>
              <a:gd name="connsiteX259" fmla="*/ 5721234 w 12191627"/>
              <a:gd name="connsiteY259" fmla="*/ 595748 h 886329"/>
              <a:gd name="connsiteX260" fmla="*/ 5718262 w 12191627"/>
              <a:gd name="connsiteY260" fmla="*/ 595748 h 886329"/>
              <a:gd name="connsiteX261" fmla="*/ 5718262 w 12191627"/>
              <a:gd name="connsiteY261" fmla="*/ 598073 h 886329"/>
              <a:gd name="connsiteX262" fmla="*/ 5750954 w 12191627"/>
              <a:gd name="connsiteY262" fmla="*/ 598073 h 886329"/>
              <a:gd name="connsiteX263" fmla="*/ 5750954 w 12191627"/>
              <a:gd name="connsiteY263" fmla="*/ 586450 h 886329"/>
              <a:gd name="connsiteX264" fmla="*/ 5789590 w 12191627"/>
              <a:gd name="connsiteY264" fmla="*/ 577151 h 886329"/>
              <a:gd name="connsiteX265" fmla="*/ 5789590 w 12191627"/>
              <a:gd name="connsiteY265" fmla="*/ 567852 h 886329"/>
              <a:gd name="connsiteX266" fmla="*/ 5798506 w 12191627"/>
              <a:gd name="connsiteY266" fmla="*/ 567852 h 886329"/>
              <a:gd name="connsiteX267" fmla="*/ 5798506 w 12191627"/>
              <a:gd name="connsiteY267" fmla="*/ 560878 h 886329"/>
              <a:gd name="connsiteX268" fmla="*/ 5822283 w 12191627"/>
              <a:gd name="connsiteY268" fmla="*/ 560878 h 886329"/>
              <a:gd name="connsiteX269" fmla="*/ 5822283 w 12191627"/>
              <a:gd name="connsiteY269" fmla="*/ 567852 h 886329"/>
              <a:gd name="connsiteX270" fmla="*/ 5840114 w 12191627"/>
              <a:gd name="connsiteY270" fmla="*/ 567852 h 886329"/>
              <a:gd name="connsiteX271" fmla="*/ 5840114 w 12191627"/>
              <a:gd name="connsiteY271" fmla="*/ 581800 h 886329"/>
              <a:gd name="connsiteX272" fmla="*/ 5872807 w 12191627"/>
              <a:gd name="connsiteY272" fmla="*/ 581800 h 886329"/>
              <a:gd name="connsiteX273" fmla="*/ 5872807 w 12191627"/>
              <a:gd name="connsiteY273" fmla="*/ 572502 h 886329"/>
              <a:gd name="connsiteX274" fmla="*/ 5887667 w 12191627"/>
              <a:gd name="connsiteY274" fmla="*/ 572502 h 886329"/>
              <a:gd name="connsiteX275" fmla="*/ 5887667 w 12191627"/>
              <a:gd name="connsiteY275" fmla="*/ 563203 h 886329"/>
              <a:gd name="connsiteX276" fmla="*/ 5905499 w 12191627"/>
              <a:gd name="connsiteY276" fmla="*/ 563203 h 886329"/>
              <a:gd name="connsiteX277" fmla="*/ 5905499 w 12191627"/>
              <a:gd name="connsiteY277" fmla="*/ 572502 h 886329"/>
              <a:gd name="connsiteX278" fmla="*/ 5911443 w 12191627"/>
              <a:gd name="connsiteY278" fmla="*/ 572502 h 886329"/>
              <a:gd name="connsiteX279" fmla="*/ 5911443 w 12191627"/>
              <a:gd name="connsiteY279" fmla="*/ 516710 h 886329"/>
              <a:gd name="connsiteX280" fmla="*/ 6045184 w 12191627"/>
              <a:gd name="connsiteY280" fmla="*/ 516710 h 886329"/>
              <a:gd name="connsiteX281" fmla="*/ 6045184 w 12191627"/>
              <a:gd name="connsiteY281" fmla="*/ 591099 h 886329"/>
              <a:gd name="connsiteX282" fmla="*/ 6068960 w 12191627"/>
              <a:gd name="connsiteY282" fmla="*/ 591099 h 886329"/>
              <a:gd name="connsiteX283" fmla="*/ 6068960 w 12191627"/>
              <a:gd name="connsiteY283" fmla="*/ 507412 h 886329"/>
              <a:gd name="connsiteX284" fmla="*/ 6098680 w 12191627"/>
              <a:gd name="connsiteY284" fmla="*/ 495788 h 886329"/>
              <a:gd name="connsiteX285" fmla="*/ 6137316 w 12191627"/>
              <a:gd name="connsiteY285" fmla="*/ 495788 h 886329"/>
              <a:gd name="connsiteX286" fmla="*/ 6158120 w 12191627"/>
              <a:gd name="connsiteY286" fmla="*/ 481840 h 886329"/>
              <a:gd name="connsiteX287" fmla="*/ 6208644 w 12191627"/>
              <a:gd name="connsiteY287" fmla="*/ 481840 h 886329"/>
              <a:gd name="connsiteX288" fmla="*/ 6208644 w 12191627"/>
              <a:gd name="connsiteY288" fmla="*/ 495788 h 886329"/>
              <a:gd name="connsiteX289" fmla="*/ 6259169 w 12191627"/>
              <a:gd name="connsiteY289" fmla="*/ 495788 h 886329"/>
              <a:gd name="connsiteX290" fmla="*/ 6259169 w 12191627"/>
              <a:gd name="connsiteY290" fmla="*/ 586450 h 886329"/>
              <a:gd name="connsiteX291" fmla="*/ 6274029 w 12191627"/>
              <a:gd name="connsiteY291" fmla="*/ 586450 h 886329"/>
              <a:gd name="connsiteX292" fmla="*/ 6274029 w 12191627"/>
              <a:gd name="connsiteY292" fmla="*/ 718955 h 886329"/>
              <a:gd name="connsiteX293" fmla="*/ 6297805 w 12191627"/>
              <a:gd name="connsiteY293" fmla="*/ 718955 h 886329"/>
              <a:gd name="connsiteX294" fmla="*/ 6297805 w 12191627"/>
              <a:gd name="connsiteY294" fmla="*/ 632943 h 886329"/>
              <a:gd name="connsiteX295" fmla="*/ 6306721 w 12191627"/>
              <a:gd name="connsiteY295" fmla="*/ 628293 h 886329"/>
              <a:gd name="connsiteX296" fmla="*/ 6312665 w 12191627"/>
              <a:gd name="connsiteY296" fmla="*/ 628293 h 886329"/>
              <a:gd name="connsiteX297" fmla="*/ 6312665 w 12191627"/>
              <a:gd name="connsiteY297" fmla="*/ 637592 h 886329"/>
              <a:gd name="connsiteX298" fmla="*/ 6336441 w 12191627"/>
              <a:gd name="connsiteY298" fmla="*/ 628293 h 886329"/>
              <a:gd name="connsiteX299" fmla="*/ 6357245 w 12191627"/>
              <a:gd name="connsiteY299" fmla="*/ 628293 h 886329"/>
              <a:gd name="connsiteX300" fmla="*/ 6357245 w 12191627"/>
              <a:gd name="connsiteY300" fmla="*/ 786369 h 886329"/>
              <a:gd name="connsiteX301" fmla="*/ 6398853 w 12191627"/>
              <a:gd name="connsiteY301" fmla="*/ 791019 h 886329"/>
              <a:gd name="connsiteX302" fmla="*/ 6398853 w 12191627"/>
              <a:gd name="connsiteY302" fmla="*/ 784045 h 886329"/>
              <a:gd name="connsiteX303" fmla="*/ 6443434 w 12191627"/>
              <a:gd name="connsiteY303" fmla="*/ 784045 h 886329"/>
              <a:gd name="connsiteX304" fmla="*/ 6443434 w 12191627"/>
              <a:gd name="connsiteY304" fmla="*/ 753824 h 886329"/>
              <a:gd name="connsiteX305" fmla="*/ 6455322 w 12191627"/>
              <a:gd name="connsiteY305" fmla="*/ 753824 h 886329"/>
              <a:gd name="connsiteX306" fmla="*/ 6455322 w 12191627"/>
              <a:gd name="connsiteY306" fmla="*/ 714305 h 886329"/>
              <a:gd name="connsiteX307" fmla="*/ 6464238 w 12191627"/>
              <a:gd name="connsiteY307" fmla="*/ 714305 h 886329"/>
              <a:gd name="connsiteX308" fmla="*/ 6464238 w 12191627"/>
              <a:gd name="connsiteY308" fmla="*/ 674786 h 886329"/>
              <a:gd name="connsiteX309" fmla="*/ 6485042 w 12191627"/>
              <a:gd name="connsiteY309" fmla="*/ 674786 h 886329"/>
              <a:gd name="connsiteX310" fmla="*/ 6485042 w 12191627"/>
              <a:gd name="connsiteY310" fmla="*/ 677111 h 886329"/>
              <a:gd name="connsiteX311" fmla="*/ 6550426 w 12191627"/>
              <a:gd name="connsiteY311" fmla="*/ 653864 h 886329"/>
              <a:gd name="connsiteX312" fmla="*/ 6553398 w 12191627"/>
              <a:gd name="connsiteY312" fmla="*/ 632943 h 886329"/>
              <a:gd name="connsiteX313" fmla="*/ 6559342 w 12191627"/>
              <a:gd name="connsiteY313" fmla="*/ 653864 h 886329"/>
              <a:gd name="connsiteX314" fmla="*/ 6627699 w 12191627"/>
              <a:gd name="connsiteY314" fmla="*/ 681760 h 886329"/>
              <a:gd name="connsiteX315" fmla="*/ 6627699 w 12191627"/>
              <a:gd name="connsiteY315" fmla="*/ 677111 h 886329"/>
              <a:gd name="connsiteX316" fmla="*/ 6645531 w 12191627"/>
              <a:gd name="connsiteY316" fmla="*/ 677111 h 886329"/>
              <a:gd name="connsiteX317" fmla="*/ 6645531 w 12191627"/>
              <a:gd name="connsiteY317" fmla="*/ 714305 h 886329"/>
              <a:gd name="connsiteX318" fmla="*/ 6654447 w 12191627"/>
              <a:gd name="connsiteY318" fmla="*/ 714305 h 886329"/>
              <a:gd name="connsiteX319" fmla="*/ 6654447 w 12191627"/>
              <a:gd name="connsiteY319" fmla="*/ 758474 h 886329"/>
              <a:gd name="connsiteX320" fmla="*/ 6663363 w 12191627"/>
              <a:gd name="connsiteY320" fmla="*/ 758474 h 886329"/>
              <a:gd name="connsiteX321" fmla="*/ 6663363 w 12191627"/>
              <a:gd name="connsiteY321" fmla="*/ 779395 h 886329"/>
              <a:gd name="connsiteX322" fmla="*/ 6681195 w 12191627"/>
              <a:gd name="connsiteY322" fmla="*/ 779395 h 886329"/>
              <a:gd name="connsiteX323" fmla="*/ 6681195 w 12191627"/>
              <a:gd name="connsiteY323" fmla="*/ 811940 h 886329"/>
              <a:gd name="connsiteX324" fmla="*/ 6794132 w 12191627"/>
              <a:gd name="connsiteY324" fmla="*/ 804967 h 886329"/>
              <a:gd name="connsiteX325" fmla="*/ 6794132 w 12191627"/>
              <a:gd name="connsiteY325" fmla="*/ 772421 h 886329"/>
              <a:gd name="connsiteX326" fmla="*/ 6853572 w 12191627"/>
              <a:gd name="connsiteY326" fmla="*/ 772421 h 886329"/>
              <a:gd name="connsiteX327" fmla="*/ 6853572 w 12191627"/>
              <a:gd name="connsiteY327" fmla="*/ 753824 h 886329"/>
              <a:gd name="connsiteX328" fmla="*/ 6978397 w 12191627"/>
              <a:gd name="connsiteY328" fmla="*/ 753824 h 886329"/>
              <a:gd name="connsiteX329" fmla="*/ 6978397 w 12191627"/>
              <a:gd name="connsiteY329" fmla="*/ 765448 h 886329"/>
              <a:gd name="connsiteX330" fmla="*/ 7058641 w 12191627"/>
              <a:gd name="connsiteY330" fmla="*/ 765448 h 886329"/>
              <a:gd name="connsiteX331" fmla="*/ 7058641 w 12191627"/>
              <a:gd name="connsiteY331" fmla="*/ 772421 h 886329"/>
              <a:gd name="connsiteX332" fmla="*/ 7082417 w 12191627"/>
              <a:gd name="connsiteY332" fmla="*/ 772421 h 886329"/>
              <a:gd name="connsiteX333" fmla="*/ 7082417 w 12191627"/>
              <a:gd name="connsiteY333" fmla="*/ 779395 h 886329"/>
              <a:gd name="connsiteX334" fmla="*/ 7103221 w 12191627"/>
              <a:gd name="connsiteY334" fmla="*/ 779395 h 886329"/>
              <a:gd name="connsiteX335" fmla="*/ 7103221 w 12191627"/>
              <a:gd name="connsiteY335" fmla="*/ 674786 h 886329"/>
              <a:gd name="connsiteX336" fmla="*/ 7165634 w 12191627"/>
              <a:gd name="connsiteY336" fmla="*/ 660838 h 886329"/>
              <a:gd name="connsiteX337" fmla="*/ 7281542 w 12191627"/>
              <a:gd name="connsiteY337" fmla="*/ 660838 h 886329"/>
              <a:gd name="connsiteX338" fmla="*/ 7281542 w 12191627"/>
              <a:gd name="connsiteY338" fmla="*/ 493464 h 886329"/>
              <a:gd name="connsiteX339" fmla="*/ 7314234 w 12191627"/>
              <a:gd name="connsiteY339" fmla="*/ 481840 h 886329"/>
              <a:gd name="connsiteX340" fmla="*/ 7456891 w 12191627"/>
              <a:gd name="connsiteY340" fmla="*/ 463243 h 886329"/>
              <a:gd name="connsiteX341" fmla="*/ 7507416 w 12191627"/>
              <a:gd name="connsiteY341" fmla="*/ 474866 h 886329"/>
              <a:gd name="connsiteX342" fmla="*/ 7516332 w 12191627"/>
              <a:gd name="connsiteY342" fmla="*/ 481840 h 886329"/>
              <a:gd name="connsiteX343" fmla="*/ 7516332 w 12191627"/>
              <a:gd name="connsiteY343" fmla="*/ 793343 h 886329"/>
              <a:gd name="connsiteX344" fmla="*/ 7537136 w 12191627"/>
              <a:gd name="connsiteY344" fmla="*/ 793343 h 886329"/>
              <a:gd name="connsiteX345" fmla="*/ 7537136 w 12191627"/>
              <a:gd name="connsiteY345" fmla="*/ 667812 h 886329"/>
              <a:gd name="connsiteX346" fmla="*/ 7554968 w 12191627"/>
              <a:gd name="connsiteY346" fmla="*/ 667812 h 886329"/>
              <a:gd name="connsiteX347" fmla="*/ 7554968 w 12191627"/>
              <a:gd name="connsiteY347" fmla="*/ 656189 h 886329"/>
              <a:gd name="connsiteX348" fmla="*/ 7572800 w 12191627"/>
              <a:gd name="connsiteY348" fmla="*/ 649215 h 886329"/>
              <a:gd name="connsiteX349" fmla="*/ 7587660 w 12191627"/>
              <a:gd name="connsiteY349" fmla="*/ 649215 h 886329"/>
              <a:gd name="connsiteX350" fmla="*/ 7587660 w 12191627"/>
              <a:gd name="connsiteY350" fmla="*/ 637592 h 886329"/>
              <a:gd name="connsiteX351" fmla="*/ 7599548 w 12191627"/>
              <a:gd name="connsiteY351" fmla="*/ 630618 h 886329"/>
              <a:gd name="connsiteX352" fmla="*/ 7629268 w 12191627"/>
              <a:gd name="connsiteY352" fmla="*/ 630618 h 886329"/>
              <a:gd name="connsiteX353" fmla="*/ 7629268 w 12191627"/>
              <a:gd name="connsiteY353" fmla="*/ 667812 h 886329"/>
              <a:gd name="connsiteX354" fmla="*/ 7691681 w 12191627"/>
              <a:gd name="connsiteY354" fmla="*/ 667812 h 886329"/>
              <a:gd name="connsiteX355" fmla="*/ 7691681 w 12191627"/>
              <a:gd name="connsiteY355" fmla="*/ 797993 h 886329"/>
              <a:gd name="connsiteX356" fmla="*/ 7715457 w 12191627"/>
              <a:gd name="connsiteY356" fmla="*/ 797993 h 886329"/>
              <a:gd name="connsiteX357" fmla="*/ 7739233 w 12191627"/>
              <a:gd name="connsiteY357" fmla="*/ 791019 h 886329"/>
              <a:gd name="connsiteX358" fmla="*/ 7739233 w 12191627"/>
              <a:gd name="connsiteY358" fmla="*/ 781720 h 886329"/>
              <a:gd name="connsiteX359" fmla="*/ 7730317 w 12191627"/>
              <a:gd name="connsiteY359" fmla="*/ 779395 h 886329"/>
              <a:gd name="connsiteX360" fmla="*/ 7730317 w 12191627"/>
              <a:gd name="connsiteY360" fmla="*/ 772421 h 886329"/>
              <a:gd name="connsiteX361" fmla="*/ 7739233 w 12191627"/>
              <a:gd name="connsiteY361" fmla="*/ 767772 h 886329"/>
              <a:gd name="connsiteX362" fmla="*/ 7739233 w 12191627"/>
              <a:gd name="connsiteY362" fmla="*/ 716630 h 886329"/>
              <a:gd name="connsiteX363" fmla="*/ 7730317 w 12191627"/>
              <a:gd name="connsiteY363" fmla="*/ 714305 h 886329"/>
              <a:gd name="connsiteX364" fmla="*/ 7730317 w 12191627"/>
              <a:gd name="connsiteY364" fmla="*/ 707331 h 886329"/>
              <a:gd name="connsiteX365" fmla="*/ 7739233 w 12191627"/>
              <a:gd name="connsiteY365" fmla="*/ 702682 h 886329"/>
              <a:gd name="connsiteX366" fmla="*/ 7739233 w 12191627"/>
              <a:gd name="connsiteY366" fmla="*/ 698033 h 886329"/>
              <a:gd name="connsiteX367" fmla="*/ 7745177 w 12191627"/>
              <a:gd name="connsiteY367" fmla="*/ 698033 h 886329"/>
              <a:gd name="connsiteX368" fmla="*/ 7745177 w 12191627"/>
              <a:gd name="connsiteY368" fmla="*/ 688734 h 886329"/>
              <a:gd name="connsiteX369" fmla="*/ 7739233 w 12191627"/>
              <a:gd name="connsiteY369" fmla="*/ 688734 h 886329"/>
              <a:gd name="connsiteX370" fmla="*/ 7739233 w 12191627"/>
              <a:gd name="connsiteY370" fmla="*/ 681760 h 886329"/>
              <a:gd name="connsiteX371" fmla="*/ 7748149 w 12191627"/>
              <a:gd name="connsiteY371" fmla="*/ 677111 h 886329"/>
              <a:gd name="connsiteX372" fmla="*/ 7795701 w 12191627"/>
              <a:gd name="connsiteY372" fmla="*/ 612021 h 886329"/>
              <a:gd name="connsiteX373" fmla="*/ 7789757 w 12191627"/>
              <a:gd name="connsiteY373" fmla="*/ 609696 h 886329"/>
              <a:gd name="connsiteX374" fmla="*/ 7789757 w 12191627"/>
              <a:gd name="connsiteY374" fmla="*/ 602722 h 886329"/>
              <a:gd name="connsiteX375" fmla="*/ 7798673 w 12191627"/>
              <a:gd name="connsiteY375" fmla="*/ 600397 h 886329"/>
              <a:gd name="connsiteX376" fmla="*/ 7798673 w 12191627"/>
              <a:gd name="connsiteY376" fmla="*/ 591099 h 886329"/>
              <a:gd name="connsiteX377" fmla="*/ 7804617 w 12191627"/>
              <a:gd name="connsiteY377" fmla="*/ 591099 h 886329"/>
              <a:gd name="connsiteX378" fmla="*/ 7804617 w 12191627"/>
              <a:gd name="connsiteY378" fmla="*/ 570177 h 886329"/>
              <a:gd name="connsiteX379" fmla="*/ 7798673 w 12191627"/>
              <a:gd name="connsiteY379" fmla="*/ 570177 h 886329"/>
              <a:gd name="connsiteX380" fmla="*/ 7798673 w 12191627"/>
              <a:gd name="connsiteY380" fmla="*/ 565528 h 886329"/>
              <a:gd name="connsiteX381" fmla="*/ 7804617 w 12191627"/>
              <a:gd name="connsiteY381" fmla="*/ 563203 h 886329"/>
              <a:gd name="connsiteX382" fmla="*/ 7819477 w 12191627"/>
              <a:gd name="connsiteY382" fmla="*/ 546931 h 886329"/>
              <a:gd name="connsiteX383" fmla="*/ 7819477 w 12191627"/>
              <a:gd name="connsiteY383" fmla="*/ 544606 h 886329"/>
              <a:gd name="connsiteX384" fmla="*/ 7822449 w 12191627"/>
              <a:gd name="connsiteY384" fmla="*/ 544606 h 886329"/>
              <a:gd name="connsiteX385" fmla="*/ 7822449 w 12191627"/>
              <a:gd name="connsiteY385" fmla="*/ 537632 h 886329"/>
              <a:gd name="connsiteX386" fmla="*/ 7822449 w 12191627"/>
              <a:gd name="connsiteY386" fmla="*/ 512061 h 886329"/>
              <a:gd name="connsiteX387" fmla="*/ 7825421 w 12191627"/>
              <a:gd name="connsiteY387" fmla="*/ 505087 h 886329"/>
              <a:gd name="connsiteX388" fmla="*/ 7828393 w 12191627"/>
              <a:gd name="connsiteY388" fmla="*/ 512061 h 886329"/>
              <a:gd name="connsiteX389" fmla="*/ 7831365 w 12191627"/>
              <a:gd name="connsiteY389" fmla="*/ 537632 h 886329"/>
              <a:gd name="connsiteX390" fmla="*/ 7831365 w 12191627"/>
              <a:gd name="connsiteY390" fmla="*/ 544606 h 886329"/>
              <a:gd name="connsiteX391" fmla="*/ 7834337 w 12191627"/>
              <a:gd name="connsiteY391" fmla="*/ 544606 h 886329"/>
              <a:gd name="connsiteX392" fmla="*/ 7834337 w 12191627"/>
              <a:gd name="connsiteY392" fmla="*/ 546931 h 886329"/>
              <a:gd name="connsiteX393" fmla="*/ 7846225 w 12191627"/>
              <a:gd name="connsiteY393" fmla="*/ 563203 h 886329"/>
              <a:gd name="connsiteX394" fmla="*/ 7852169 w 12191627"/>
              <a:gd name="connsiteY394" fmla="*/ 565528 h 886329"/>
              <a:gd name="connsiteX395" fmla="*/ 7852169 w 12191627"/>
              <a:gd name="connsiteY395" fmla="*/ 570177 h 886329"/>
              <a:gd name="connsiteX396" fmla="*/ 7849197 w 12191627"/>
              <a:gd name="connsiteY396" fmla="*/ 570177 h 886329"/>
              <a:gd name="connsiteX397" fmla="*/ 7849197 w 12191627"/>
              <a:gd name="connsiteY397" fmla="*/ 591099 h 886329"/>
              <a:gd name="connsiteX398" fmla="*/ 7855141 w 12191627"/>
              <a:gd name="connsiteY398" fmla="*/ 591099 h 886329"/>
              <a:gd name="connsiteX399" fmla="*/ 7855141 w 12191627"/>
              <a:gd name="connsiteY399" fmla="*/ 600397 h 886329"/>
              <a:gd name="connsiteX400" fmla="*/ 7861086 w 12191627"/>
              <a:gd name="connsiteY400" fmla="*/ 602722 h 886329"/>
              <a:gd name="connsiteX401" fmla="*/ 7861086 w 12191627"/>
              <a:gd name="connsiteY401" fmla="*/ 609696 h 886329"/>
              <a:gd name="connsiteX402" fmla="*/ 7855141 w 12191627"/>
              <a:gd name="connsiteY402" fmla="*/ 612021 h 886329"/>
              <a:gd name="connsiteX403" fmla="*/ 7902694 w 12191627"/>
              <a:gd name="connsiteY403" fmla="*/ 677111 h 886329"/>
              <a:gd name="connsiteX404" fmla="*/ 7911610 w 12191627"/>
              <a:gd name="connsiteY404" fmla="*/ 681760 h 886329"/>
              <a:gd name="connsiteX405" fmla="*/ 7911610 w 12191627"/>
              <a:gd name="connsiteY405" fmla="*/ 688734 h 886329"/>
              <a:gd name="connsiteX406" fmla="*/ 7905666 w 12191627"/>
              <a:gd name="connsiteY406" fmla="*/ 688734 h 886329"/>
              <a:gd name="connsiteX407" fmla="*/ 7905666 w 12191627"/>
              <a:gd name="connsiteY407" fmla="*/ 698033 h 886329"/>
              <a:gd name="connsiteX408" fmla="*/ 7911610 w 12191627"/>
              <a:gd name="connsiteY408" fmla="*/ 698033 h 886329"/>
              <a:gd name="connsiteX409" fmla="*/ 7911610 w 12191627"/>
              <a:gd name="connsiteY409" fmla="*/ 702682 h 886329"/>
              <a:gd name="connsiteX410" fmla="*/ 7920526 w 12191627"/>
              <a:gd name="connsiteY410" fmla="*/ 707331 h 886329"/>
              <a:gd name="connsiteX411" fmla="*/ 7920526 w 12191627"/>
              <a:gd name="connsiteY411" fmla="*/ 714305 h 886329"/>
              <a:gd name="connsiteX412" fmla="*/ 7911610 w 12191627"/>
              <a:gd name="connsiteY412" fmla="*/ 716630 h 886329"/>
              <a:gd name="connsiteX413" fmla="*/ 7911610 w 12191627"/>
              <a:gd name="connsiteY413" fmla="*/ 767772 h 886329"/>
              <a:gd name="connsiteX414" fmla="*/ 7920526 w 12191627"/>
              <a:gd name="connsiteY414" fmla="*/ 772421 h 886329"/>
              <a:gd name="connsiteX415" fmla="*/ 7920526 w 12191627"/>
              <a:gd name="connsiteY415" fmla="*/ 779395 h 886329"/>
              <a:gd name="connsiteX416" fmla="*/ 7911610 w 12191627"/>
              <a:gd name="connsiteY416" fmla="*/ 781720 h 886329"/>
              <a:gd name="connsiteX417" fmla="*/ 7911610 w 12191627"/>
              <a:gd name="connsiteY417" fmla="*/ 788694 h 886329"/>
              <a:gd name="connsiteX418" fmla="*/ 7923498 w 12191627"/>
              <a:gd name="connsiteY418" fmla="*/ 788694 h 886329"/>
              <a:gd name="connsiteX419" fmla="*/ 7923498 w 12191627"/>
              <a:gd name="connsiteY419" fmla="*/ 797993 h 886329"/>
              <a:gd name="connsiteX420" fmla="*/ 7944302 w 12191627"/>
              <a:gd name="connsiteY420" fmla="*/ 797993 h 886329"/>
              <a:gd name="connsiteX421" fmla="*/ 7944302 w 12191627"/>
              <a:gd name="connsiteY421" fmla="*/ 642241 h 886329"/>
              <a:gd name="connsiteX422" fmla="*/ 8021574 w 12191627"/>
              <a:gd name="connsiteY422" fmla="*/ 630618 h 886329"/>
              <a:gd name="connsiteX423" fmla="*/ 8063183 w 12191627"/>
              <a:gd name="connsiteY423" fmla="*/ 630618 h 886329"/>
              <a:gd name="connsiteX424" fmla="*/ 8063183 w 12191627"/>
              <a:gd name="connsiteY424" fmla="*/ 537632 h 886329"/>
              <a:gd name="connsiteX425" fmla="*/ 8179091 w 12191627"/>
              <a:gd name="connsiteY425" fmla="*/ 537632 h 886329"/>
              <a:gd name="connsiteX426" fmla="*/ 8179091 w 12191627"/>
              <a:gd name="connsiteY426" fmla="*/ 777071 h 886329"/>
              <a:gd name="connsiteX427" fmla="*/ 8220700 w 12191627"/>
              <a:gd name="connsiteY427" fmla="*/ 777071 h 886329"/>
              <a:gd name="connsiteX428" fmla="*/ 8220700 w 12191627"/>
              <a:gd name="connsiteY428" fmla="*/ 656189 h 886329"/>
              <a:gd name="connsiteX429" fmla="*/ 8318776 w 12191627"/>
              <a:gd name="connsiteY429" fmla="*/ 656189 h 886329"/>
              <a:gd name="connsiteX430" fmla="*/ 8336608 w 12191627"/>
              <a:gd name="connsiteY430" fmla="*/ 677111 h 886329"/>
              <a:gd name="connsiteX431" fmla="*/ 8336608 w 12191627"/>
              <a:gd name="connsiteY431" fmla="*/ 730583 h 886329"/>
              <a:gd name="connsiteX432" fmla="*/ 8338211 w 12191627"/>
              <a:gd name="connsiteY432" fmla="*/ 730681 h 886329"/>
              <a:gd name="connsiteX433" fmla="*/ 8338211 w 12191627"/>
              <a:gd name="connsiteY433" fmla="*/ 607460 h 886329"/>
              <a:gd name="connsiteX434" fmla="*/ 8359829 w 12191627"/>
              <a:gd name="connsiteY434" fmla="*/ 607460 h 886329"/>
              <a:gd name="connsiteX435" fmla="*/ 8359829 w 12191627"/>
              <a:gd name="connsiteY435" fmla="*/ 471268 h 886329"/>
              <a:gd name="connsiteX436" fmla="*/ 8378745 w 12191627"/>
              <a:gd name="connsiteY436" fmla="*/ 471268 h 886329"/>
              <a:gd name="connsiteX437" fmla="*/ 8378745 w 12191627"/>
              <a:gd name="connsiteY437" fmla="*/ 356694 h 886329"/>
              <a:gd name="connsiteX438" fmla="*/ 8384149 w 12191627"/>
              <a:gd name="connsiteY438" fmla="*/ 354532 h 886329"/>
              <a:gd name="connsiteX439" fmla="*/ 8384149 w 12191627"/>
              <a:gd name="connsiteY439" fmla="*/ 328590 h 886329"/>
              <a:gd name="connsiteX440" fmla="*/ 8405767 w 12191627"/>
              <a:gd name="connsiteY440" fmla="*/ 328590 h 886329"/>
              <a:gd name="connsiteX441" fmla="*/ 8454408 w 12191627"/>
              <a:gd name="connsiteY441" fmla="*/ 246443 h 886329"/>
              <a:gd name="connsiteX442" fmla="*/ 8459812 w 12191627"/>
              <a:gd name="connsiteY442" fmla="*/ 0 h 886329"/>
              <a:gd name="connsiteX443" fmla="*/ 8462515 w 12191627"/>
              <a:gd name="connsiteY443" fmla="*/ 246443 h 886329"/>
              <a:gd name="connsiteX444" fmla="*/ 8513857 w 12191627"/>
              <a:gd name="connsiteY444" fmla="*/ 326429 h 886329"/>
              <a:gd name="connsiteX445" fmla="*/ 8535475 w 12191627"/>
              <a:gd name="connsiteY445" fmla="*/ 326429 h 886329"/>
              <a:gd name="connsiteX446" fmla="*/ 8535475 w 12191627"/>
              <a:gd name="connsiteY446" fmla="*/ 350208 h 886329"/>
              <a:gd name="connsiteX447" fmla="*/ 8540880 w 12191627"/>
              <a:gd name="connsiteY447" fmla="*/ 356694 h 886329"/>
              <a:gd name="connsiteX448" fmla="*/ 8540880 w 12191627"/>
              <a:gd name="connsiteY448" fmla="*/ 471268 h 886329"/>
              <a:gd name="connsiteX449" fmla="*/ 8565200 w 12191627"/>
              <a:gd name="connsiteY449" fmla="*/ 471268 h 886329"/>
              <a:gd name="connsiteX450" fmla="*/ 8565200 w 12191627"/>
              <a:gd name="connsiteY450" fmla="*/ 611783 h 886329"/>
              <a:gd name="connsiteX451" fmla="*/ 8581414 w 12191627"/>
              <a:gd name="connsiteY451" fmla="*/ 609622 h 886329"/>
              <a:gd name="connsiteX452" fmla="*/ 8578711 w 12191627"/>
              <a:gd name="connsiteY452" fmla="*/ 698255 h 886329"/>
              <a:gd name="connsiteX453" fmla="*/ 8594925 w 12191627"/>
              <a:gd name="connsiteY453" fmla="*/ 700416 h 886329"/>
              <a:gd name="connsiteX454" fmla="*/ 8597627 w 12191627"/>
              <a:gd name="connsiteY454" fmla="*/ 706902 h 886329"/>
              <a:gd name="connsiteX455" fmla="*/ 8605734 w 12191627"/>
              <a:gd name="connsiteY455" fmla="*/ 687446 h 886329"/>
              <a:gd name="connsiteX456" fmla="*/ 8624650 w 12191627"/>
              <a:gd name="connsiteY456" fmla="*/ 687446 h 886329"/>
              <a:gd name="connsiteX457" fmla="*/ 8624650 w 12191627"/>
              <a:gd name="connsiteY457" fmla="*/ 719872 h 886329"/>
              <a:gd name="connsiteX458" fmla="*/ 8635459 w 12191627"/>
              <a:gd name="connsiteY458" fmla="*/ 724196 h 886329"/>
              <a:gd name="connsiteX459" fmla="*/ 8635459 w 12191627"/>
              <a:gd name="connsiteY459" fmla="*/ 735005 h 886329"/>
              <a:gd name="connsiteX460" fmla="*/ 8694909 w 12191627"/>
              <a:gd name="connsiteY460" fmla="*/ 735005 h 886329"/>
              <a:gd name="connsiteX461" fmla="*/ 8694909 w 12191627"/>
              <a:gd name="connsiteY461" fmla="*/ 743652 h 886329"/>
              <a:gd name="connsiteX462" fmla="*/ 8716527 w 12191627"/>
              <a:gd name="connsiteY462" fmla="*/ 743652 h 886329"/>
              <a:gd name="connsiteX463" fmla="*/ 8716527 w 12191627"/>
              <a:gd name="connsiteY463" fmla="*/ 713387 h 886329"/>
              <a:gd name="connsiteX464" fmla="*/ 8775976 w 12191627"/>
              <a:gd name="connsiteY464" fmla="*/ 713387 h 886329"/>
              <a:gd name="connsiteX465" fmla="*/ 8775976 w 12191627"/>
              <a:gd name="connsiteY465" fmla="*/ 702578 h 886329"/>
              <a:gd name="connsiteX466" fmla="*/ 8786785 w 12191627"/>
              <a:gd name="connsiteY466" fmla="*/ 702578 h 886329"/>
              <a:gd name="connsiteX467" fmla="*/ 8786785 w 12191627"/>
              <a:gd name="connsiteY467" fmla="*/ 687446 h 886329"/>
              <a:gd name="connsiteX468" fmla="*/ 8794892 w 12191627"/>
              <a:gd name="connsiteY468" fmla="*/ 687446 h 886329"/>
              <a:gd name="connsiteX469" fmla="*/ 8794892 w 12191627"/>
              <a:gd name="connsiteY469" fmla="*/ 678799 h 886329"/>
              <a:gd name="connsiteX470" fmla="*/ 8816510 w 12191627"/>
              <a:gd name="connsiteY470" fmla="*/ 678799 h 886329"/>
              <a:gd name="connsiteX471" fmla="*/ 8816510 w 12191627"/>
              <a:gd name="connsiteY471" fmla="*/ 687446 h 886329"/>
              <a:gd name="connsiteX472" fmla="*/ 8846235 w 12191627"/>
              <a:gd name="connsiteY472" fmla="*/ 687446 h 886329"/>
              <a:gd name="connsiteX473" fmla="*/ 8846235 w 12191627"/>
              <a:gd name="connsiteY473" fmla="*/ 672313 h 886329"/>
              <a:gd name="connsiteX474" fmla="*/ 8865151 w 12191627"/>
              <a:gd name="connsiteY474" fmla="*/ 672313 h 886329"/>
              <a:gd name="connsiteX475" fmla="*/ 8865151 w 12191627"/>
              <a:gd name="connsiteY475" fmla="*/ 696093 h 886329"/>
              <a:gd name="connsiteX476" fmla="*/ 8875959 w 12191627"/>
              <a:gd name="connsiteY476" fmla="*/ 696093 h 886329"/>
              <a:gd name="connsiteX477" fmla="*/ 8875959 w 12191627"/>
              <a:gd name="connsiteY477" fmla="*/ 687446 h 886329"/>
              <a:gd name="connsiteX478" fmla="*/ 8894875 w 12191627"/>
              <a:gd name="connsiteY478" fmla="*/ 687446 h 886329"/>
              <a:gd name="connsiteX479" fmla="*/ 8894875 w 12191627"/>
              <a:gd name="connsiteY479" fmla="*/ 713387 h 886329"/>
              <a:gd name="connsiteX480" fmla="*/ 8916493 w 12191627"/>
              <a:gd name="connsiteY480" fmla="*/ 713387 h 886329"/>
              <a:gd name="connsiteX481" fmla="*/ 8916493 w 12191627"/>
              <a:gd name="connsiteY481" fmla="*/ 726358 h 886329"/>
              <a:gd name="connsiteX482" fmla="*/ 8924600 w 12191627"/>
              <a:gd name="connsiteY482" fmla="*/ 726358 h 886329"/>
              <a:gd name="connsiteX483" fmla="*/ 8924600 w 12191627"/>
              <a:gd name="connsiteY483" fmla="*/ 719872 h 886329"/>
              <a:gd name="connsiteX484" fmla="*/ 8965134 w 12191627"/>
              <a:gd name="connsiteY484" fmla="*/ 719872 h 886329"/>
              <a:gd name="connsiteX485" fmla="*/ 8965134 w 12191627"/>
              <a:gd name="connsiteY485" fmla="*/ 743652 h 886329"/>
              <a:gd name="connsiteX486" fmla="*/ 8975943 w 12191627"/>
              <a:gd name="connsiteY486" fmla="*/ 743652 h 886329"/>
              <a:gd name="connsiteX487" fmla="*/ 8975943 w 12191627"/>
              <a:gd name="connsiteY487" fmla="*/ 752299 h 886329"/>
              <a:gd name="connsiteX488" fmla="*/ 8984050 w 12191627"/>
              <a:gd name="connsiteY488" fmla="*/ 752299 h 886329"/>
              <a:gd name="connsiteX489" fmla="*/ 8984050 w 12191627"/>
              <a:gd name="connsiteY489" fmla="*/ 735005 h 886329"/>
              <a:gd name="connsiteX490" fmla="*/ 8994859 w 12191627"/>
              <a:gd name="connsiteY490" fmla="*/ 735005 h 886329"/>
              <a:gd name="connsiteX491" fmla="*/ 8994859 w 12191627"/>
              <a:gd name="connsiteY491" fmla="*/ 743652 h 886329"/>
              <a:gd name="connsiteX492" fmla="*/ 8997561 w 12191627"/>
              <a:gd name="connsiteY492" fmla="*/ 743652 h 886329"/>
              <a:gd name="connsiteX493" fmla="*/ 8997561 w 12191627"/>
              <a:gd name="connsiteY493" fmla="*/ 741490 h 886329"/>
              <a:gd name="connsiteX494" fmla="*/ 9002965 w 12191627"/>
              <a:gd name="connsiteY494" fmla="*/ 741490 h 886329"/>
              <a:gd name="connsiteX495" fmla="*/ 9002965 w 12191627"/>
              <a:gd name="connsiteY495" fmla="*/ 735005 h 886329"/>
              <a:gd name="connsiteX496" fmla="*/ 9054309 w 12191627"/>
              <a:gd name="connsiteY496" fmla="*/ 735005 h 886329"/>
              <a:gd name="connsiteX497" fmla="*/ 9054309 w 12191627"/>
              <a:gd name="connsiteY497" fmla="*/ 758784 h 886329"/>
              <a:gd name="connsiteX498" fmla="*/ 9075927 w 12191627"/>
              <a:gd name="connsiteY498" fmla="*/ 758784 h 886329"/>
              <a:gd name="connsiteX499" fmla="*/ 9075927 w 12191627"/>
              <a:gd name="connsiteY499" fmla="*/ 767431 h 886329"/>
              <a:gd name="connsiteX500" fmla="*/ 9094842 w 12191627"/>
              <a:gd name="connsiteY500" fmla="*/ 767431 h 886329"/>
              <a:gd name="connsiteX501" fmla="*/ 9094842 w 12191627"/>
              <a:gd name="connsiteY501" fmla="*/ 743652 h 886329"/>
              <a:gd name="connsiteX502" fmla="*/ 9105651 w 12191627"/>
              <a:gd name="connsiteY502" fmla="*/ 743652 h 886329"/>
              <a:gd name="connsiteX503" fmla="*/ 9105651 w 12191627"/>
              <a:gd name="connsiteY503" fmla="*/ 711225 h 886329"/>
              <a:gd name="connsiteX504" fmla="*/ 9116460 w 12191627"/>
              <a:gd name="connsiteY504" fmla="*/ 711225 h 886329"/>
              <a:gd name="connsiteX505" fmla="*/ 9116460 w 12191627"/>
              <a:gd name="connsiteY505" fmla="*/ 696093 h 886329"/>
              <a:gd name="connsiteX506" fmla="*/ 9113758 w 12191627"/>
              <a:gd name="connsiteY506" fmla="*/ 696093 h 886329"/>
              <a:gd name="connsiteX507" fmla="*/ 9121865 w 12191627"/>
              <a:gd name="connsiteY507" fmla="*/ 683122 h 886329"/>
              <a:gd name="connsiteX508" fmla="*/ 9132674 w 12191627"/>
              <a:gd name="connsiteY508" fmla="*/ 711225 h 886329"/>
              <a:gd name="connsiteX509" fmla="*/ 9140781 w 12191627"/>
              <a:gd name="connsiteY509" fmla="*/ 711225 h 886329"/>
              <a:gd name="connsiteX510" fmla="*/ 9140781 w 12191627"/>
              <a:gd name="connsiteY510" fmla="*/ 605298 h 886329"/>
              <a:gd name="connsiteX511" fmla="*/ 9156994 w 12191627"/>
              <a:gd name="connsiteY511" fmla="*/ 605298 h 886329"/>
              <a:gd name="connsiteX512" fmla="*/ 9156994 w 12191627"/>
              <a:gd name="connsiteY512" fmla="*/ 557739 h 886329"/>
              <a:gd name="connsiteX513" fmla="*/ 9192123 w 12191627"/>
              <a:gd name="connsiteY513" fmla="*/ 557739 h 886329"/>
              <a:gd name="connsiteX514" fmla="*/ 9192123 w 12191627"/>
              <a:gd name="connsiteY514" fmla="*/ 536121 h 886329"/>
              <a:gd name="connsiteX515" fmla="*/ 9238062 w 12191627"/>
              <a:gd name="connsiteY515" fmla="*/ 536121 h 886329"/>
              <a:gd name="connsiteX516" fmla="*/ 9238062 w 12191627"/>
              <a:gd name="connsiteY516" fmla="*/ 555577 h 886329"/>
              <a:gd name="connsiteX517" fmla="*/ 9262382 w 12191627"/>
              <a:gd name="connsiteY517" fmla="*/ 555577 h 886329"/>
              <a:gd name="connsiteX518" fmla="*/ 9262382 w 12191627"/>
              <a:gd name="connsiteY518" fmla="*/ 603136 h 886329"/>
              <a:gd name="connsiteX519" fmla="*/ 9273191 w 12191627"/>
              <a:gd name="connsiteY519" fmla="*/ 603136 h 886329"/>
              <a:gd name="connsiteX520" fmla="*/ 9273191 w 12191627"/>
              <a:gd name="connsiteY520" fmla="*/ 607460 h 886329"/>
              <a:gd name="connsiteX521" fmla="*/ 9292107 w 12191627"/>
              <a:gd name="connsiteY521" fmla="*/ 607460 h 886329"/>
              <a:gd name="connsiteX522" fmla="*/ 9292107 w 12191627"/>
              <a:gd name="connsiteY522" fmla="*/ 646372 h 886329"/>
              <a:gd name="connsiteX523" fmla="*/ 9302916 w 12191627"/>
              <a:gd name="connsiteY523" fmla="*/ 646372 h 886329"/>
              <a:gd name="connsiteX524" fmla="*/ 9302916 w 12191627"/>
              <a:gd name="connsiteY524" fmla="*/ 659343 h 886329"/>
              <a:gd name="connsiteX525" fmla="*/ 9324534 w 12191627"/>
              <a:gd name="connsiteY525" fmla="*/ 659343 h 886329"/>
              <a:gd name="connsiteX526" fmla="*/ 9324534 w 12191627"/>
              <a:gd name="connsiteY526" fmla="*/ 663666 h 886329"/>
              <a:gd name="connsiteX527" fmla="*/ 9332641 w 12191627"/>
              <a:gd name="connsiteY527" fmla="*/ 665828 h 886329"/>
              <a:gd name="connsiteX528" fmla="*/ 9332641 w 12191627"/>
              <a:gd name="connsiteY528" fmla="*/ 687446 h 886329"/>
              <a:gd name="connsiteX529" fmla="*/ 9356961 w 12191627"/>
              <a:gd name="connsiteY529" fmla="*/ 687446 h 886329"/>
              <a:gd name="connsiteX530" fmla="*/ 9356961 w 12191627"/>
              <a:gd name="connsiteY530" fmla="*/ 696093 h 886329"/>
              <a:gd name="connsiteX531" fmla="*/ 9370472 w 12191627"/>
              <a:gd name="connsiteY531" fmla="*/ 696093 h 886329"/>
              <a:gd name="connsiteX532" fmla="*/ 9370472 w 12191627"/>
              <a:gd name="connsiteY532" fmla="*/ 713387 h 886329"/>
              <a:gd name="connsiteX533" fmla="*/ 9375877 w 12191627"/>
              <a:gd name="connsiteY533" fmla="*/ 713387 h 886329"/>
              <a:gd name="connsiteX534" fmla="*/ 9375877 w 12191627"/>
              <a:gd name="connsiteY534" fmla="*/ 698255 h 886329"/>
              <a:gd name="connsiteX535" fmla="*/ 9386686 w 12191627"/>
              <a:gd name="connsiteY535" fmla="*/ 698255 h 886329"/>
              <a:gd name="connsiteX536" fmla="*/ 9386686 w 12191627"/>
              <a:gd name="connsiteY536" fmla="*/ 711225 h 886329"/>
              <a:gd name="connsiteX537" fmla="*/ 9394793 w 12191627"/>
              <a:gd name="connsiteY537" fmla="*/ 711225 h 886329"/>
              <a:gd name="connsiteX538" fmla="*/ 9394793 w 12191627"/>
              <a:gd name="connsiteY538" fmla="*/ 706902 h 886329"/>
              <a:gd name="connsiteX539" fmla="*/ 9459647 w 12191627"/>
              <a:gd name="connsiteY539" fmla="*/ 706902 h 886329"/>
              <a:gd name="connsiteX540" fmla="*/ 9459647 w 12191627"/>
              <a:gd name="connsiteY540" fmla="*/ 717711 h 886329"/>
              <a:gd name="connsiteX541" fmla="*/ 9467753 w 12191627"/>
              <a:gd name="connsiteY541" fmla="*/ 717711 h 886329"/>
              <a:gd name="connsiteX542" fmla="*/ 9467753 w 12191627"/>
              <a:gd name="connsiteY542" fmla="*/ 735005 h 886329"/>
              <a:gd name="connsiteX543" fmla="*/ 9489371 w 12191627"/>
              <a:gd name="connsiteY543" fmla="*/ 724196 h 886329"/>
              <a:gd name="connsiteX544" fmla="*/ 9497478 w 12191627"/>
              <a:gd name="connsiteY544" fmla="*/ 683122 h 886329"/>
              <a:gd name="connsiteX545" fmla="*/ 9505585 w 12191627"/>
              <a:gd name="connsiteY545" fmla="*/ 680960 h 886329"/>
              <a:gd name="connsiteX546" fmla="*/ 9508287 w 12191627"/>
              <a:gd name="connsiteY546" fmla="*/ 611783 h 886329"/>
              <a:gd name="connsiteX547" fmla="*/ 9510989 w 12191627"/>
              <a:gd name="connsiteY547" fmla="*/ 680960 h 886329"/>
              <a:gd name="connsiteX548" fmla="*/ 9519096 w 12191627"/>
              <a:gd name="connsiteY548" fmla="*/ 683122 h 886329"/>
              <a:gd name="connsiteX549" fmla="*/ 9519096 w 12191627"/>
              <a:gd name="connsiteY549" fmla="*/ 596651 h 886329"/>
              <a:gd name="connsiteX550" fmla="*/ 9524501 w 12191627"/>
              <a:gd name="connsiteY550" fmla="*/ 596651 h 886329"/>
              <a:gd name="connsiteX551" fmla="*/ 9524501 w 12191627"/>
              <a:gd name="connsiteY551" fmla="*/ 564224 h 886329"/>
              <a:gd name="connsiteX552" fmla="*/ 9575844 w 12191627"/>
              <a:gd name="connsiteY552" fmla="*/ 564224 h 886329"/>
              <a:gd name="connsiteX553" fmla="*/ 9575844 w 12191627"/>
              <a:gd name="connsiteY553" fmla="*/ 596651 h 886329"/>
              <a:gd name="connsiteX554" fmla="*/ 9583951 w 12191627"/>
              <a:gd name="connsiteY554" fmla="*/ 596651 h 886329"/>
              <a:gd name="connsiteX555" fmla="*/ 9583951 w 12191627"/>
              <a:gd name="connsiteY555" fmla="*/ 514503 h 886329"/>
              <a:gd name="connsiteX556" fmla="*/ 9602866 w 12191627"/>
              <a:gd name="connsiteY556" fmla="*/ 514503 h 886329"/>
              <a:gd name="connsiteX557" fmla="*/ 9602866 w 12191627"/>
              <a:gd name="connsiteY557" fmla="*/ 499371 h 886329"/>
              <a:gd name="connsiteX558" fmla="*/ 9632591 w 12191627"/>
              <a:gd name="connsiteY558" fmla="*/ 499371 h 886329"/>
              <a:gd name="connsiteX559" fmla="*/ 9632591 w 12191627"/>
              <a:gd name="connsiteY559" fmla="*/ 490724 h 886329"/>
              <a:gd name="connsiteX560" fmla="*/ 9651507 w 12191627"/>
              <a:gd name="connsiteY560" fmla="*/ 490724 h 886329"/>
              <a:gd name="connsiteX561" fmla="*/ 9651507 w 12191627"/>
              <a:gd name="connsiteY561" fmla="*/ 499371 h 886329"/>
              <a:gd name="connsiteX562" fmla="*/ 9659613 w 12191627"/>
              <a:gd name="connsiteY562" fmla="*/ 499371 h 886329"/>
              <a:gd name="connsiteX563" fmla="*/ 9659613 w 12191627"/>
              <a:gd name="connsiteY563" fmla="*/ 495047 h 886329"/>
              <a:gd name="connsiteX564" fmla="*/ 9673125 w 12191627"/>
              <a:gd name="connsiteY564" fmla="*/ 495047 h 886329"/>
              <a:gd name="connsiteX565" fmla="*/ 9673125 w 12191627"/>
              <a:gd name="connsiteY565" fmla="*/ 499371 h 886329"/>
              <a:gd name="connsiteX566" fmla="*/ 9678529 w 12191627"/>
              <a:gd name="connsiteY566" fmla="*/ 499371 h 886329"/>
              <a:gd name="connsiteX567" fmla="*/ 9678529 w 12191627"/>
              <a:gd name="connsiteY567" fmla="*/ 490724 h 886329"/>
              <a:gd name="connsiteX568" fmla="*/ 9702850 w 12191627"/>
              <a:gd name="connsiteY568" fmla="*/ 490724 h 886329"/>
              <a:gd name="connsiteX569" fmla="*/ 9702850 w 12191627"/>
              <a:gd name="connsiteY569" fmla="*/ 499371 h 886329"/>
              <a:gd name="connsiteX570" fmla="*/ 9743383 w 12191627"/>
              <a:gd name="connsiteY570" fmla="*/ 499371 h 886329"/>
              <a:gd name="connsiteX571" fmla="*/ 9743383 w 12191627"/>
              <a:gd name="connsiteY571" fmla="*/ 512342 h 886329"/>
              <a:gd name="connsiteX572" fmla="*/ 9778513 w 12191627"/>
              <a:gd name="connsiteY572" fmla="*/ 512342 h 886329"/>
              <a:gd name="connsiteX573" fmla="*/ 9778513 w 12191627"/>
              <a:gd name="connsiteY573" fmla="*/ 542607 h 886329"/>
              <a:gd name="connsiteX574" fmla="*/ 9786619 w 12191627"/>
              <a:gd name="connsiteY574" fmla="*/ 542607 h 886329"/>
              <a:gd name="connsiteX575" fmla="*/ 9786619 w 12191627"/>
              <a:gd name="connsiteY575" fmla="*/ 551254 h 886329"/>
              <a:gd name="connsiteX576" fmla="*/ 9792024 w 12191627"/>
              <a:gd name="connsiteY576" fmla="*/ 551254 h 886329"/>
              <a:gd name="connsiteX577" fmla="*/ 9792024 w 12191627"/>
              <a:gd name="connsiteY577" fmla="*/ 581519 h 886329"/>
              <a:gd name="connsiteX578" fmla="*/ 9800131 w 12191627"/>
              <a:gd name="connsiteY578" fmla="*/ 581519 h 886329"/>
              <a:gd name="connsiteX579" fmla="*/ 9800131 w 12191627"/>
              <a:gd name="connsiteY579" fmla="*/ 588004 h 886329"/>
              <a:gd name="connsiteX580" fmla="*/ 9810940 w 12191627"/>
              <a:gd name="connsiteY580" fmla="*/ 588004 h 886329"/>
              <a:gd name="connsiteX581" fmla="*/ 9810940 w 12191627"/>
              <a:gd name="connsiteY581" fmla="*/ 618269 h 886329"/>
              <a:gd name="connsiteX582" fmla="*/ 9832558 w 12191627"/>
              <a:gd name="connsiteY582" fmla="*/ 618269 h 886329"/>
              <a:gd name="connsiteX583" fmla="*/ 9832558 w 12191627"/>
              <a:gd name="connsiteY583" fmla="*/ 642048 h 886329"/>
              <a:gd name="connsiteX584" fmla="*/ 9835260 w 12191627"/>
              <a:gd name="connsiteY584" fmla="*/ 642048 h 886329"/>
              <a:gd name="connsiteX585" fmla="*/ 9835260 w 12191627"/>
              <a:gd name="connsiteY585" fmla="*/ 655019 h 886329"/>
              <a:gd name="connsiteX586" fmla="*/ 9843367 w 12191627"/>
              <a:gd name="connsiteY586" fmla="*/ 655019 h 886329"/>
              <a:gd name="connsiteX587" fmla="*/ 9843367 w 12191627"/>
              <a:gd name="connsiteY587" fmla="*/ 678799 h 886329"/>
              <a:gd name="connsiteX588" fmla="*/ 9856878 w 12191627"/>
              <a:gd name="connsiteY588" fmla="*/ 678799 h 886329"/>
              <a:gd name="connsiteX589" fmla="*/ 9856878 w 12191627"/>
              <a:gd name="connsiteY589" fmla="*/ 680960 h 886329"/>
              <a:gd name="connsiteX590" fmla="*/ 9859581 w 12191627"/>
              <a:gd name="connsiteY590" fmla="*/ 680960 h 886329"/>
              <a:gd name="connsiteX591" fmla="*/ 9859581 w 12191627"/>
              <a:gd name="connsiteY591" fmla="*/ 696093 h 886329"/>
              <a:gd name="connsiteX592" fmla="*/ 9875794 w 12191627"/>
              <a:gd name="connsiteY592" fmla="*/ 680960 h 886329"/>
              <a:gd name="connsiteX593" fmla="*/ 9913626 w 12191627"/>
              <a:gd name="connsiteY593" fmla="*/ 680960 h 886329"/>
              <a:gd name="connsiteX594" fmla="*/ 9913626 w 12191627"/>
              <a:gd name="connsiteY594" fmla="*/ 767431 h 886329"/>
              <a:gd name="connsiteX595" fmla="*/ 9921733 w 12191627"/>
              <a:gd name="connsiteY595" fmla="*/ 767431 h 886329"/>
              <a:gd name="connsiteX596" fmla="*/ 9929839 w 12191627"/>
              <a:gd name="connsiteY596" fmla="*/ 756623 h 886329"/>
              <a:gd name="connsiteX597" fmla="*/ 9929839 w 12191627"/>
              <a:gd name="connsiteY597" fmla="*/ 771755 h 886329"/>
              <a:gd name="connsiteX598" fmla="*/ 9935244 w 12191627"/>
              <a:gd name="connsiteY598" fmla="*/ 771755 h 886329"/>
              <a:gd name="connsiteX599" fmla="*/ 9935244 w 12191627"/>
              <a:gd name="connsiteY599" fmla="*/ 726358 h 886329"/>
              <a:gd name="connsiteX600" fmla="*/ 9943351 w 12191627"/>
              <a:gd name="connsiteY600" fmla="*/ 726358 h 886329"/>
              <a:gd name="connsiteX601" fmla="*/ 9943351 w 12191627"/>
              <a:gd name="connsiteY601" fmla="*/ 661504 h 886329"/>
              <a:gd name="connsiteX602" fmla="*/ 9954159 w 12191627"/>
              <a:gd name="connsiteY602" fmla="*/ 661504 h 886329"/>
              <a:gd name="connsiteX603" fmla="*/ 9970373 w 12191627"/>
              <a:gd name="connsiteY603" fmla="*/ 618269 h 886329"/>
              <a:gd name="connsiteX604" fmla="*/ 9983884 w 12191627"/>
              <a:gd name="connsiteY604" fmla="*/ 618269 h 886329"/>
              <a:gd name="connsiteX605" fmla="*/ 9997395 w 12191627"/>
              <a:gd name="connsiteY605" fmla="*/ 661504 h 886329"/>
              <a:gd name="connsiteX606" fmla="*/ 10008205 w 12191627"/>
              <a:gd name="connsiteY606" fmla="*/ 661504 h 886329"/>
              <a:gd name="connsiteX607" fmla="*/ 10008205 w 12191627"/>
              <a:gd name="connsiteY607" fmla="*/ 700416 h 886329"/>
              <a:gd name="connsiteX608" fmla="*/ 10027120 w 12191627"/>
              <a:gd name="connsiteY608" fmla="*/ 700416 h 886329"/>
              <a:gd name="connsiteX609" fmla="*/ 10027120 w 12191627"/>
              <a:gd name="connsiteY609" fmla="*/ 717711 h 886329"/>
              <a:gd name="connsiteX610" fmla="*/ 10032525 w 12191627"/>
              <a:gd name="connsiteY610" fmla="*/ 717711 h 886329"/>
              <a:gd name="connsiteX611" fmla="*/ 10032525 w 12191627"/>
              <a:gd name="connsiteY611" fmla="*/ 700416 h 886329"/>
              <a:gd name="connsiteX612" fmla="*/ 10048739 w 12191627"/>
              <a:gd name="connsiteY612" fmla="*/ 700416 h 886329"/>
              <a:gd name="connsiteX613" fmla="*/ 10048739 w 12191627"/>
              <a:gd name="connsiteY613" fmla="*/ 713387 h 886329"/>
              <a:gd name="connsiteX614" fmla="*/ 10089272 w 12191627"/>
              <a:gd name="connsiteY614" fmla="*/ 713387 h 886329"/>
              <a:gd name="connsiteX615" fmla="*/ 10089272 w 12191627"/>
              <a:gd name="connsiteY615" fmla="*/ 676637 h 886329"/>
              <a:gd name="connsiteX616" fmla="*/ 10102783 w 12191627"/>
              <a:gd name="connsiteY616" fmla="*/ 676637 h 886329"/>
              <a:gd name="connsiteX617" fmla="*/ 10102783 w 12191627"/>
              <a:gd name="connsiteY617" fmla="*/ 698255 h 886329"/>
              <a:gd name="connsiteX618" fmla="*/ 10105486 w 12191627"/>
              <a:gd name="connsiteY618" fmla="*/ 698255 h 886329"/>
              <a:gd name="connsiteX619" fmla="*/ 10105486 w 12191627"/>
              <a:gd name="connsiteY619" fmla="*/ 665828 h 886329"/>
              <a:gd name="connsiteX620" fmla="*/ 10135211 w 12191627"/>
              <a:gd name="connsiteY620" fmla="*/ 665828 h 886329"/>
              <a:gd name="connsiteX621" fmla="*/ 10135211 w 12191627"/>
              <a:gd name="connsiteY621" fmla="*/ 652857 h 886329"/>
              <a:gd name="connsiteX622" fmla="*/ 10143317 w 12191627"/>
              <a:gd name="connsiteY622" fmla="*/ 652857 h 886329"/>
              <a:gd name="connsiteX623" fmla="*/ 10143317 w 12191627"/>
              <a:gd name="connsiteY623" fmla="*/ 637725 h 886329"/>
              <a:gd name="connsiteX624" fmla="*/ 10148722 w 12191627"/>
              <a:gd name="connsiteY624" fmla="*/ 637725 h 886329"/>
              <a:gd name="connsiteX625" fmla="*/ 10148722 w 12191627"/>
              <a:gd name="connsiteY625" fmla="*/ 644210 h 886329"/>
              <a:gd name="connsiteX626" fmla="*/ 10173042 w 12191627"/>
              <a:gd name="connsiteY626" fmla="*/ 644210 h 886329"/>
              <a:gd name="connsiteX627" fmla="*/ 10173042 w 12191627"/>
              <a:gd name="connsiteY627" fmla="*/ 637725 h 886329"/>
              <a:gd name="connsiteX628" fmla="*/ 10181149 w 12191627"/>
              <a:gd name="connsiteY628" fmla="*/ 637725 h 886329"/>
              <a:gd name="connsiteX629" fmla="*/ 10181149 w 12191627"/>
              <a:gd name="connsiteY629" fmla="*/ 648534 h 886329"/>
              <a:gd name="connsiteX630" fmla="*/ 10232492 w 12191627"/>
              <a:gd name="connsiteY630" fmla="*/ 648534 h 886329"/>
              <a:gd name="connsiteX631" fmla="*/ 10232492 w 12191627"/>
              <a:gd name="connsiteY631" fmla="*/ 786887 h 886329"/>
              <a:gd name="connsiteX632" fmla="*/ 10248705 w 12191627"/>
              <a:gd name="connsiteY632" fmla="*/ 786887 h 886329"/>
              <a:gd name="connsiteX633" fmla="*/ 10248705 w 12191627"/>
              <a:gd name="connsiteY633" fmla="*/ 773917 h 886329"/>
              <a:gd name="connsiteX634" fmla="*/ 10254110 w 12191627"/>
              <a:gd name="connsiteY634" fmla="*/ 773917 h 886329"/>
              <a:gd name="connsiteX635" fmla="*/ 10254110 w 12191627"/>
              <a:gd name="connsiteY635" fmla="*/ 786887 h 886329"/>
              <a:gd name="connsiteX636" fmla="*/ 10294644 w 12191627"/>
              <a:gd name="connsiteY636" fmla="*/ 786887 h 886329"/>
              <a:gd name="connsiteX637" fmla="*/ 10294644 w 12191627"/>
              <a:gd name="connsiteY637" fmla="*/ 756623 h 886329"/>
              <a:gd name="connsiteX638" fmla="*/ 10310857 w 12191627"/>
              <a:gd name="connsiteY638" fmla="*/ 756623 h 886329"/>
              <a:gd name="connsiteX639" fmla="*/ 10313559 w 12191627"/>
              <a:gd name="connsiteY639" fmla="*/ 754461 h 886329"/>
              <a:gd name="connsiteX640" fmla="*/ 10327071 w 12191627"/>
              <a:gd name="connsiteY640" fmla="*/ 754461 h 886329"/>
              <a:gd name="connsiteX641" fmla="*/ 10332475 w 12191627"/>
              <a:gd name="connsiteY641" fmla="*/ 756623 h 886329"/>
              <a:gd name="connsiteX642" fmla="*/ 10345987 w 12191627"/>
              <a:gd name="connsiteY642" fmla="*/ 756623 h 886329"/>
              <a:gd name="connsiteX643" fmla="*/ 10345987 w 12191627"/>
              <a:gd name="connsiteY643" fmla="*/ 786887 h 886329"/>
              <a:gd name="connsiteX644" fmla="*/ 10356795 w 12191627"/>
              <a:gd name="connsiteY644" fmla="*/ 786887 h 886329"/>
              <a:gd name="connsiteX645" fmla="*/ 10356795 w 12191627"/>
              <a:gd name="connsiteY645" fmla="*/ 804182 h 886329"/>
              <a:gd name="connsiteX646" fmla="*/ 10386520 w 12191627"/>
              <a:gd name="connsiteY646" fmla="*/ 806343 h 886329"/>
              <a:gd name="connsiteX647" fmla="*/ 10386520 w 12191627"/>
              <a:gd name="connsiteY647" fmla="*/ 789049 h 886329"/>
              <a:gd name="connsiteX648" fmla="*/ 10489206 w 12191627"/>
              <a:gd name="connsiteY648" fmla="*/ 789049 h 886329"/>
              <a:gd name="connsiteX649" fmla="*/ 10489206 w 12191627"/>
              <a:gd name="connsiteY649" fmla="*/ 806343 h 886329"/>
              <a:gd name="connsiteX650" fmla="*/ 10502717 w 12191627"/>
              <a:gd name="connsiteY650" fmla="*/ 806343 h 886329"/>
              <a:gd name="connsiteX651" fmla="*/ 10502717 w 12191627"/>
              <a:gd name="connsiteY651" fmla="*/ 810667 h 886329"/>
              <a:gd name="connsiteX652" fmla="*/ 10494611 w 12191627"/>
              <a:gd name="connsiteY652" fmla="*/ 810667 h 886329"/>
              <a:gd name="connsiteX653" fmla="*/ 10494611 w 12191627"/>
              <a:gd name="connsiteY653" fmla="*/ 845255 h 886329"/>
              <a:gd name="connsiteX654" fmla="*/ 10524335 w 12191627"/>
              <a:gd name="connsiteY654" fmla="*/ 845255 h 886329"/>
              <a:gd name="connsiteX655" fmla="*/ 10524335 w 12191627"/>
              <a:gd name="connsiteY655" fmla="*/ 832285 h 886329"/>
              <a:gd name="connsiteX656" fmla="*/ 10524335 w 12191627"/>
              <a:gd name="connsiteY656" fmla="*/ 825799 h 886329"/>
              <a:gd name="connsiteX657" fmla="*/ 10529740 w 12191627"/>
              <a:gd name="connsiteY657" fmla="*/ 823638 h 886329"/>
              <a:gd name="connsiteX658" fmla="*/ 10529740 w 12191627"/>
              <a:gd name="connsiteY658" fmla="*/ 814991 h 886329"/>
              <a:gd name="connsiteX659" fmla="*/ 10543251 w 12191627"/>
              <a:gd name="connsiteY659" fmla="*/ 814991 h 886329"/>
              <a:gd name="connsiteX660" fmla="*/ 10543251 w 12191627"/>
              <a:gd name="connsiteY660" fmla="*/ 819314 h 886329"/>
              <a:gd name="connsiteX661" fmla="*/ 10554060 w 12191627"/>
              <a:gd name="connsiteY661" fmla="*/ 819314 h 886329"/>
              <a:gd name="connsiteX662" fmla="*/ 10554060 w 12191627"/>
              <a:gd name="connsiteY662" fmla="*/ 814991 h 886329"/>
              <a:gd name="connsiteX663" fmla="*/ 10564869 w 12191627"/>
              <a:gd name="connsiteY663" fmla="*/ 814991 h 886329"/>
              <a:gd name="connsiteX664" fmla="*/ 10567571 w 12191627"/>
              <a:gd name="connsiteY664" fmla="*/ 782564 h 886329"/>
              <a:gd name="connsiteX665" fmla="*/ 10575678 w 12191627"/>
              <a:gd name="connsiteY665" fmla="*/ 782564 h 886329"/>
              <a:gd name="connsiteX666" fmla="*/ 10578381 w 12191627"/>
              <a:gd name="connsiteY666" fmla="*/ 819314 h 886329"/>
              <a:gd name="connsiteX667" fmla="*/ 10589189 w 12191627"/>
              <a:gd name="connsiteY667" fmla="*/ 819314 h 886329"/>
              <a:gd name="connsiteX668" fmla="*/ 10591892 w 12191627"/>
              <a:gd name="connsiteY668" fmla="*/ 782564 h 886329"/>
              <a:gd name="connsiteX669" fmla="*/ 10599999 w 12191627"/>
              <a:gd name="connsiteY669" fmla="*/ 782564 h 886329"/>
              <a:gd name="connsiteX670" fmla="*/ 10602701 w 12191627"/>
              <a:gd name="connsiteY670" fmla="*/ 819314 h 886329"/>
              <a:gd name="connsiteX671" fmla="*/ 10629723 w 12191627"/>
              <a:gd name="connsiteY671" fmla="*/ 825799 h 886329"/>
              <a:gd name="connsiteX672" fmla="*/ 10629723 w 12191627"/>
              <a:gd name="connsiteY672" fmla="*/ 843094 h 886329"/>
              <a:gd name="connsiteX673" fmla="*/ 10656746 w 12191627"/>
              <a:gd name="connsiteY673" fmla="*/ 843094 h 886329"/>
              <a:gd name="connsiteX674" fmla="*/ 10656746 w 12191627"/>
              <a:gd name="connsiteY674" fmla="*/ 834447 h 886329"/>
              <a:gd name="connsiteX675" fmla="*/ 10667555 w 12191627"/>
              <a:gd name="connsiteY675" fmla="*/ 834447 h 886329"/>
              <a:gd name="connsiteX676" fmla="*/ 10667555 w 12191627"/>
              <a:gd name="connsiteY676" fmla="*/ 843094 h 886329"/>
              <a:gd name="connsiteX677" fmla="*/ 10672959 w 12191627"/>
              <a:gd name="connsiteY677" fmla="*/ 843094 h 886329"/>
              <a:gd name="connsiteX678" fmla="*/ 10672959 w 12191627"/>
              <a:gd name="connsiteY678" fmla="*/ 808505 h 886329"/>
              <a:gd name="connsiteX679" fmla="*/ 10689173 w 12191627"/>
              <a:gd name="connsiteY679" fmla="*/ 808505 h 886329"/>
              <a:gd name="connsiteX680" fmla="*/ 10689173 w 12191627"/>
              <a:gd name="connsiteY680" fmla="*/ 814991 h 886329"/>
              <a:gd name="connsiteX681" fmla="*/ 10713493 w 12191627"/>
              <a:gd name="connsiteY681" fmla="*/ 814991 h 886329"/>
              <a:gd name="connsiteX682" fmla="*/ 10713493 w 12191627"/>
              <a:gd name="connsiteY682" fmla="*/ 810667 h 886329"/>
              <a:gd name="connsiteX683" fmla="*/ 10721600 w 12191627"/>
              <a:gd name="connsiteY683" fmla="*/ 810667 h 886329"/>
              <a:gd name="connsiteX684" fmla="*/ 10721600 w 12191627"/>
              <a:gd name="connsiteY684" fmla="*/ 814991 h 886329"/>
              <a:gd name="connsiteX685" fmla="*/ 10729707 w 12191627"/>
              <a:gd name="connsiteY685" fmla="*/ 814991 h 886329"/>
              <a:gd name="connsiteX686" fmla="*/ 10729707 w 12191627"/>
              <a:gd name="connsiteY686" fmla="*/ 806343 h 886329"/>
              <a:gd name="connsiteX687" fmla="*/ 10740516 w 12191627"/>
              <a:gd name="connsiteY687" fmla="*/ 806343 h 886329"/>
              <a:gd name="connsiteX688" fmla="*/ 10740516 w 12191627"/>
              <a:gd name="connsiteY688" fmla="*/ 799858 h 886329"/>
              <a:gd name="connsiteX689" fmla="*/ 10751325 w 12191627"/>
              <a:gd name="connsiteY689" fmla="*/ 799858 h 886329"/>
              <a:gd name="connsiteX690" fmla="*/ 10751325 w 12191627"/>
              <a:gd name="connsiteY690" fmla="*/ 806343 h 886329"/>
              <a:gd name="connsiteX691" fmla="*/ 10897247 w 12191627"/>
              <a:gd name="connsiteY691" fmla="*/ 806343 h 886329"/>
              <a:gd name="connsiteX692" fmla="*/ 10897247 w 12191627"/>
              <a:gd name="connsiteY692" fmla="*/ 810667 h 886329"/>
              <a:gd name="connsiteX693" fmla="*/ 10913460 w 12191627"/>
              <a:gd name="connsiteY693" fmla="*/ 810667 h 886329"/>
              <a:gd name="connsiteX694" fmla="*/ 10913460 w 12191627"/>
              <a:gd name="connsiteY694" fmla="*/ 806343 h 886329"/>
              <a:gd name="connsiteX695" fmla="*/ 10935078 w 12191627"/>
              <a:gd name="connsiteY695" fmla="*/ 806343 h 886329"/>
              <a:gd name="connsiteX696" fmla="*/ 10935078 w 12191627"/>
              <a:gd name="connsiteY696" fmla="*/ 812829 h 886329"/>
              <a:gd name="connsiteX697" fmla="*/ 10953994 w 12191627"/>
              <a:gd name="connsiteY697" fmla="*/ 812829 h 886329"/>
              <a:gd name="connsiteX698" fmla="*/ 10953994 w 12191627"/>
              <a:gd name="connsiteY698" fmla="*/ 836608 h 886329"/>
              <a:gd name="connsiteX699" fmla="*/ 10986421 w 12191627"/>
              <a:gd name="connsiteY699" fmla="*/ 838770 h 886329"/>
              <a:gd name="connsiteX700" fmla="*/ 10986421 w 12191627"/>
              <a:gd name="connsiteY700" fmla="*/ 817152 h 886329"/>
              <a:gd name="connsiteX701" fmla="*/ 10989123 w 12191627"/>
              <a:gd name="connsiteY701" fmla="*/ 817152 h 886329"/>
              <a:gd name="connsiteX702" fmla="*/ 10989123 w 12191627"/>
              <a:gd name="connsiteY702" fmla="*/ 838770 h 886329"/>
              <a:gd name="connsiteX703" fmla="*/ 10997230 w 12191627"/>
              <a:gd name="connsiteY703" fmla="*/ 838770 h 886329"/>
              <a:gd name="connsiteX704" fmla="*/ 10997230 w 12191627"/>
              <a:gd name="connsiteY704" fmla="*/ 797696 h 886329"/>
              <a:gd name="connsiteX705" fmla="*/ 11005337 w 12191627"/>
              <a:gd name="connsiteY705" fmla="*/ 797696 h 886329"/>
              <a:gd name="connsiteX706" fmla="*/ 11005337 w 12191627"/>
              <a:gd name="connsiteY706" fmla="*/ 840932 h 886329"/>
              <a:gd name="connsiteX707" fmla="*/ 11013444 w 12191627"/>
              <a:gd name="connsiteY707" fmla="*/ 840932 h 886329"/>
              <a:gd name="connsiteX708" fmla="*/ 11013444 w 12191627"/>
              <a:gd name="connsiteY708" fmla="*/ 810667 h 886329"/>
              <a:gd name="connsiteX709" fmla="*/ 11064787 w 12191627"/>
              <a:gd name="connsiteY709" fmla="*/ 810667 h 886329"/>
              <a:gd name="connsiteX710" fmla="*/ 11064787 w 12191627"/>
              <a:gd name="connsiteY710" fmla="*/ 836608 h 886329"/>
              <a:gd name="connsiteX711" fmla="*/ 11078298 w 12191627"/>
              <a:gd name="connsiteY711" fmla="*/ 836608 h 886329"/>
              <a:gd name="connsiteX712" fmla="*/ 11099916 w 12191627"/>
              <a:gd name="connsiteY712" fmla="*/ 404253 h 886329"/>
              <a:gd name="connsiteX713" fmla="*/ 11083702 w 12191627"/>
              <a:gd name="connsiteY713" fmla="*/ 382635 h 886329"/>
              <a:gd name="connsiteX714" fmla="*/ 11075595 w 12191627"/>
              <a:gd name="connsiteY714" fmla="*/ 378311 h 886329"/>
              <a:gd name="connsiteX715" fmla="*/ 11086405 w 12191627"/>
              <a:gd name="connsiteY715" fmla="*/ 354532 h 886329"/>
              <a:gd name="connsiteX716" fmla="*/ 11086405 w 12191627"/>
              <a:gd name="connsiteY716" fmla="*/ 337238 h 886329"/>
              <a:gd name="connsiteX717" fmla="*/ 11105320 w 12191627"/>
              <a:gd name="connsiteY717" fmla="*/ 337238 h 886329"/>
              <a:gd name="connsiteX718" fmla="*/ 11105320 w 12191627"/>
              <a:gd name="connsiteY718" fmla="*/ 315620 h 886329"/>
              <a:gd name="connsiteX719" fmla="*/ 11108023 w 12191627"/>
              <a:gd name="connsiteY719" fmla="*/ 311296 h 886329"/>
              <a:gd name="connsiteX720" fmla="*/ 11108023 w 12191627"/>
              <a:gd name="connsiteY720" fmla="*/ 233472 h 886329"/>
              <a:gd name="connsiteX721" fmla="*/ 11105320 w 12191627"/>
              <a:gd name="connsiteY721" fmla="*/ 226987 h 886329"/>
              <a:gd name="connsiteX722" fmla="*/ 11113427 w 12191627"/>
              <a:gd name="connsiteY722" fmla="*/ 220502 h 886329"/>
              <a:gd name="connsiteX723" fmla="*/ 11113427 w 12191627"/>
              <a:gd name="connsiteY723" fmla="*/ 162134 h 886329"/>
              <a:gd name="connsiteX724" fmla="*/ 11116129 w 12191627"/>
              <a:gd name="connsiteY724" fmla="*/ 157810 h 886329"/>
              <a:gd name="connsiteX725" fmla="*/ 11116129 w 12191627"/>
              <a:gd name="connsiteY725" fmla="*/ 101604 h 886329"/>
              <a:gd name="connsiteX726" fmla="*/ 11118832 w 12191627"/>
              <a:gd name="connsiteY726" fmla="*/ 99442 h 886329"/>
              <a:gd name="connsiteX727" fmla="*/ 11118832 w 12191627"/>
              <a:gd name="connsiteY727" fmla="*/ 82148 h 886329"/>
              <a:gd name="connsiteX728" fmla="*/ 11121534 w 12191627"/>
              <a:gd name="connsiteY728" fmla="*/ 79986 h 886329"/>
              <a:gd name="connsiteX729" fmla="*/ 11124236 w 12191627"/>
              <a:gd name="connsiteY729" fmla="*/ 82148 h 886329"/>
              <a:gd name="connsiteX730" fmla="*/ 11124236 w 12191627"/>
              <a:gd name="connsiteY730" fmla="*/ 99442 h 886329"/>
              <a:gd name="connsiteX731" fmla="*/ 11126938 w 12191627"/>
              <a:gd name="connsiteY731" fmla="*/ 101604 h 886329"/>
              <a:gd name="connsiteX732" fmla="*/ 11126938 w 12191627"/>
              <a:gd name="connsiteY732" fmla="*/ 157810 h 886329"/>
              <a:gd name="connsiteX733" fmla="*/ 11129641 w 12191627"/>
              <a:gd name="connsiteY733" fmla="*/ 162134 h 886329"/>
              <a:gd name="connsiteX734" fmla="*/ 11129641 w 12191627"/>
              <a:gd name="connsiteY734" fmla="*/ 220502 h 886329"/>
              <a:gd name="connsiteX735" fmla="*/ 11137747 w 12191627"/>
              <a:gd name="connsiteY735" fmla="*/ 226987 h 886329"/>
              <a:gd name="connsiteX736" fmla="*/ 11135045 w 12191627"/>
              <a:gd name="connsiteY736" fmla="*/ 233472 h 886329"/>
              <a:gd name="connsiteX737" fmla="*/ 11135045 w 12191627"/>
              <a:gd name="connsiteY737" fmla="*/ 311296 h 886329"/>
              <a:gd name="connsiteX738" fmla="*/ 11137747 w 12191627"/>
              <a:gd name="connsiteY738" fmla="*/ 315620 h 886329"/>
              <a:gd name="connsiteX739" fmla="*/ 11137747 w 12191627"/>
              <a:gd name="connsiteY739" fmla="*/ 337238 h 886329"/>
              <a:gd name="connsiteX740" fmla="*/ 11156663 w 12191627"/>
              <a:gd name="connsiteY740" fmla="*/ 337238 h 886329"/>
              <a:gd name="connsiteX741" fmla="*/ 11156663 w 12191627"/>
              <a:gd name="connsiteY741" fmla="*/ 354532 h 886329"/>
              <a:gd name="connsiteX742" fmla="*/ 11167472 w 12191627"/>
              <a:gd name="connsiteY742" fmla="*/ 378311 h 886329"/>
              <a:gd name="connsiteX743" fmla="*/ 11159365 w 12191627"/>
              <a:gd name="connsiteY743" fmla="*/ 382635 h 886329"/>
              <a:gd name="connsiteX744" fmla="*/ 11143152 w 12191627"/>
              <a:gd name="connsiteY744" fmla="*/ 404253 h 886329"/>
              <a:gd name="connsiteX745" fmla="*/ 11153961 w 12191627"/>
              <a:gd name="connsiteY745" fmla="*/ 657181 h 886329"/>
              <a:gd name="connsiteX746" fmla="*/ 11240433 w 12191627"/>
              <a:gd name="connsiteY746" fmla="*/ 657181 h 886329"/>
              <a:gd name="connsiteX747" fmla="*/ 11240433 w 12191627"/>
              <a:gd name="connsiteY747" fmla="*/ 732843 h 886329"/>
              <a:gd name="connsiteX748" fmla="*/ 11251242 w 12191627"/>
              <a:gd name="connsiteY748" fmla="*/ 732843 h 886329"/>
              <a:gd name="connsiteX749" fmla="*/ 11253944 w 12191627"/>
              <a:gd name="connsiteY749" fmla="*/ 726358 h 886329"/>
              <a:gd name="connsiteX750" fmla="*/ 11262051 w 12191627"/>
              <a:gd name="connsiteY750" fmla="*/ 726358 h 886329"/>
              <a:gd name="connsiteX751" fmla="*/ 11264753 w 12191627"/>
              <a:gd name="connsiteY751" fmla="*/ 735005 h 886329"/>
              <a:gd name="connsiteX752" fmla="*/ 11280967 w 12191627"/>
              <a:gd name="connsiteY752" fmla="*/ 735005 h 886329"/>
              <a:gd name="connsiteX753" fmla="*/ 11280967 w 12191627"/>
              <a:gd name="connsiteY753" fmla="*/ 728519 h 886329"/>
              <a:gd name="connsiteX754" fmla="*/ 11310692 w 12191627"/>
              <a:gd name="connsiteY754" fmla="*/ 728519 h 886329"/>
              <a:gd name="connsiteX755" fmla="*/ 11310692 w 12191627"/>
              <a:gd name="connsiteY755" fmla="*/ 735005 h 886329"/>
              <a:gd name="connsiteX756" fmla="*/ 11337714 w 12191627"/>
              <a:gd name="connsiteY756" fmla="*/ 735005 h 886329"/>
              <a:gd name="connsiteX757" fmla="*/ 11337714 w 12191627"/>
              <a:gd name="connsiteY757" fmla="*/ 780402 h 886329"/>
              <a:gd name="connsiteX758" fmla="*/ 11356630 w 12191627"/>
              <a:gd name="connsiteY758" fmla="*/ 780402 h 886329"/>
              <a:gd name="connsiteX759" fmla="*/ 11356630 w 12191627"/>
              <a:gd name="connsiteY759" fmla="*/ 767431 h 886329"/>
              <a:gd name="connsiteX760" fmla="*/ 11378248 w 12191627"/>
              <a:gd name="connsiteY760" fmla="*/ 767431 h 886329"/>
              <a:gd name="connsiteX761" fmla="*/ 11378248 w 12191627"/>
              <a:gd name="connsiteY761" fmla="*/ 588004 h 886329"/>
              <a:gd name="connsiteX762" fmla="*/ 11386355 w 12191627"/>
              <a:gd name="connsiteY762" fmla="*/ 581519 h 886329"/>
              <a:gd name="connsiteX763" fmla="*/ 11483636 w 12191627"/>
              <a:gd name="connsiteY763" fmla="*/ 581519 h 886329"/>
              <a:gd name="connsiteX764" fmla="*/ 11483636 w 12191627"/>
              <a:gd name="connsiteY764" fmla="*/ 590166 h 886329"/>
              <a:gd name="connsiteX765" fmla="*/ 11497147 w 12191627"/>
              <a:gd name="connsiteY765" fmla="*/ 590166 h 886329"/>
              <a:gd name="connsiteX766" fmla="*/ 11497147 w 12191627"/>
              <a:gd name="connsiteY766" fmla="*/ 704740 h 886329"/>
              <a:gd name="connsiteX767" fmla="*/ 11526872 w 12191627"/>
              <a:gd name="connsiteY767" fmla="*/ 704740 h 886329"/>
              <a:gd name="connsiteX768" fmla="*/ 11526872 w 12191627"/>
              <a:gd name="connsiteY768" fmla="*/ 637725 h 886329"/>
              <a:gd name="connsiteX769" fmla="*/ 11562001 w 12191627"/>
              <a:gd name="connsiteY769" fmla="*/ 637725 h 886329"/>
              <a:gd name="connsiteX770" fmla="*/ 11567406 w 12191627"/>
              <a:gd name="connsiteY770" fmla="*/ 633401 h 886329"/>
              <a:gd name="connsiteX771" fmla="*/ 11578215 w 12191627"/>
              <a:gd name="connsiteY771" fmla="*/ 633401 h 886329"/>
              <a:gd name="connsiteX772" fmla="*/ 11583619 w 12191627"/>
              <a:gd name="connsiteY772" fmla="*/ 637725 h 886329"/>
              <a:gd name="connsiteX773" fmla="*/ 11613344 w 12191627"/>
              <a:gd name="connsiteY773" fmla="*/ 637725 h 886329"/>
              <a:gd name="connsiteX774" fmla="*/ 11613344 w 12191627"/>
              <a:gd name="connsiteY774" fmla="*/ 520989 h 886329"/>
              <a:gd name="connsiteX775" fmla="*/ 11689007 w 12191627"/>
              <a:gd name="connsiteY775" fmla="*/ 510180 h 886329"/>
              <a:gd name="connsiteX776" fmla="*/ 11689007 w 12191627"/>
              <a:gd name="connsiteY776" fmla="*/ 518827 h 886329"/>
              <a:gd name="connsiteX777" fmla="*/ 11724137 w 12191627"/>
              <a:gd name="connsiteY777" fmla="*/ 518827 h 886329"/>
              <a:gd name="connsiteX778" fmla="*/ 11724137 w 12191627"/>
              <a:gd name="connsiteY778" fmla="*/ 773917 h 886329"/>
              <a:gd name="connsiteX779" fmla="*/ 11753862 w 12191627"/>
              <a:gd name="connsiteY779" fmla="*/ 773917 h 886329"/>
              <a:gd name="connsiteX780" fmla="*/ 11753862 w 12191627"/>
              <a:gd name="connsiteY780" fmla="*/ 769593 h 886329"/>
              <a:gd name="connsiteX781" fmla="*/ 11770075 w 12191627"/>
              <a:gd name="connsiteY781" fmla="*/ 769593 h 886329"/>
              <a:gd name="connsiteX782" fmla="*/ 11770075 w 12191627"/>
              <a:gd name="connsiteY782" fmla="*/ 773917 h 886329"/>
              <a:gd name="connsiteX783" fmla="*/ 11802502 w 12191627"/>
              <a:gd name="connsiteY783" fmla="*/ 773917 h 886329"/>
              <a:gd name="connsiteX784" fmla="*/ 11802502 w 12191627"/>
              <a:gd name="connsiteY784" fmla="*/ 760946 h 886329"/>
              <a:gd name="connsiteX785" fmla="*/ 11840334 w 12191627"/>
              <a:gd name="connsiteY785" fmla="*/ 760946 h 886329"/>
              <a:gd name="connsiteX786" fmla="*/ 11840334 w 12191627"/>
              <a:gd name="connsiteY786" fmla="*/ 756623 h 886329"/>
              <a:gd name="connsiteX787" fmla="*/ 11856547 w 12191627"/>
              <a:gd name="connsiteY787" fmla="*/ 756623 h 886329"/>
              <a:gd name="connsiteX788" fmla="*/ 11856547 w 12191627"/>
              <a:gd name="connsiteY788" fmla="*/ 760946 h 886329"/>
              <a:gd name="connsiteX789" fmla="*/ 11883570 w 12191627"/>
              <a:gd name="connsiteY789" fmla="*/ 760946 h 886329"/>
              <a:gd name="connsiteX790" fmla="*/ 11883570 w 12191627"/>
              <a:gd name="connsiteY790" fmla="*/ 743652 h 886329"/>
              <a:gd name="connsiteX791" fmla="*/ 11894379 w 12191627"/>
              <a:gd name="connsiteY791" fmla="*/ 743652 h 886329"/>
              <a:gd name="connsiteX792" fmla="*/ 11894379 w 12191627"/>
              <a:gd name="connsiteY792" fmla="*/ 730681 h 886329"/>
              <a:gd name="connsiteX793" fmla="*/ 11970042 w 12191627"/>
              <a:gd name="connsiteY793" fmla="*/ 730681 h 886329"/>
              <a:gd name="connsiteX794" fmla="*/ 11970042 w 12191627"/>
              <a:gd name="connsiteY794" fmla="*/ 700416 h 886329"/>
              <a:gd name="connsiteX795" fmla="*/ 11994362 w 12191627"/>
              <a:gd name="connsiteY795" fmla="*/ 700416 h 886329"/>
              <a:gd name="connsiteX796" fmla="*/ 11994362 w 12191627"/>
              <a:gd name="connsiteY796" fmla="*/ 693931 h 886329"/>
              <a:gd name="connsiteX797" fmla="*/ 12010576 w 12191627"/>
              <a:gd name="connsiteY797" fmla="*/ 693931 h 886329"/>
              <a:gd name="connsiteX798" fmla="*/ 12010576 w 12191627"/>
              <a:gd name="connsiteY798" fmla="*/ 700416 h 886329"/>
              <a:gd name="connsiteX799" fmla="*/ 12032194 w 12191627"/>
              <a:gd name="connsiteY799" fmla="*/ 700416 h 886329"/>
              <a:gd name="connsiteX800" fmla="*/ 12032194 w 12191627"/>
              <a:gd name="connsiteY800" fmla="*/ 750137 h 886329"/>
              <a:gd name="connsiteX801" fmla="*/ 12075430 w 12191627"/>
              <a:gd name="connsiteY801" fmla="*/ 750137 h 886329"/>
              <a:gd name="connsiteX802" fmla="*/ 12075430 w 12191627"/>
              <a:gd name="connsiteY802" fmla="*/ 724196 h 886329"/>
              <a:gd name="connsiteX803" fmla="*/ 12126773 w 12191627"/>
              <a:gd name="connsiteY803" fmla="*/ 724196 h 886329"/>
              <a:gd name="connsiteX804" fmla="*/ 12126773 w 12191627"/>
              <a:gd name="connsiteY804" fmla="*/ 693931 h 886329"/>
              <a:gd name="connsiteX805" fmla="*/ 12191627 w 12191627"/>
              <a:gd name="connsiteY805" fmla="*/ 693931 h 886329"/>
              <a:gd name="connsiteX806" fmla="*/ 12191627 w 12191627"/>
              <a:gd name="connsiteY806" fmla="*/ 886329 h 886329"/>
              <a:gd name="connsiteX807" fmla="*/ 9548589 w 12191627"/>
              <a:gd name="connsiteY807" fmla="*/ 886329 h 886329"/>
              <a:gd name="connsiteX808" fmla="*/ 8511957 w 12191627"/>
              <a:gd name="connsiteY808" fmla="*/ 886329 h 886329"/>
              <a:gd name="connsiteX809" fmla="*/ 8323543 w 12191627"/>
              <a:gd name="connsiteY809" fmla="*/ 886329 h 886329"/>
              <a:gd name="connsiteX810" fmla="*/ 8246334 w 12191627"/>
              <a:gd name="connsiteY810" fmla="*/ 886329 h 886329"/>
              <a:gd name="connsiteX811" fmla="*/ 8065345 w 12191627"/>
              <a:gd name="connsiteY811" fmla="*/ 886329 h 886329"/>
              <a:gd name="connsiteX812" fmla="*/ 4939062 w 12191627"/>
              <a:gd name="connsiteY812" fmla="*/ 886329 h 886329"/>
              <a:gd name="connsiteX813" fmla="*/ 4205110 w 12191627"/>
              <a:gd name="connsiteY813" fmla="*/ 886329 h 886329"/>
              <a:gd name="connsiteX814" fmla="*/ 4175786 w 12191627"/>
              <a:gd name="connsiteY814" fmla="*/ 886329 h 886329"/>
              <a:gd name="connsiteX815" fmla="*/ 3464904 w 12191627"/>
              <a:gd name="connsiteY815" fmla="*/ 886329 h 886329"/>
              <a:gd name="connsiteX816" fmla="*/ 0 w 12191627"/>
              <a:gd name="connsiteY816" fmla="*/ 886329 h 886329"/>
              <a:gd name="connsiteX817" fmla="*/ 0 w 12191627"/>
              <a:gd name="connsiteY817" fmla="*/ 693931 h 886329"/>
              <a:gd name="connsiteX818" fmla="*/ 69125 w 12191627"/>
              <a:gd name="connsiteY818" fmla="*/ 693931 h 886329"/>
              <a:gd name="connsiteX819" fmla="*/ 69125 w 12191627"/>
              <a:gd name="connsiteY819" fmla="*/ 724196 h 886329"/>
              <a:gd name="connsiteX820" fmla="*/ 123849 w 12191627"/>
              <a:gd name="connsiteY820" fmla="*/ 724196 h 886329"/>
              <a:gd name="connsiteX821" fmla="*/ 123849 w 12191627"/>
              <a:gd name="connsiteY821" fmla="*/ 750137 h 886329"/>
              <a:gd name="connsiteX822" fmla="*/ 169933 w 12191627"/>
              <a:gd name="connsiteY822" fmla="*/ 750137 h 886329"/>
              <a:gd name="connsiteX823" fmla="*/ 169933 w 12191627"/>
              <a:gd name="connsiteY823" fmla="*/ 700416 h 886329"/>
              <a:gd name="connsiteX824" fmla="*/ 192975 w 12191627"/>
              <a:gd name="connsiteY824" fmla="*/ 700416 h 886329"/>
              <a:gd name="connsiteX825" fmla="*/ 192975 w 12191627"/>
              <a:gd name="connsiteY825" fmla="*/ 693931 h 886329"/>
              <a:gd name="connsiteX826" fmla="*/ 210256 w 12191627"/>
              <a:gd name="connsiteY826" fmla="*/ 693931 h 886329"/>
              <a:gd name="connsiteX827" fmla="*/ 210256 w 12191627"/>
              <a:gd name="connsiteY827" fmla="*/ 700416 h 886329"/>
              <a:gd name="connsiteX828" fmla="*/ 236178 w 12191627"/>
              <a:gd name="connsiteY828" fmla="*/ 700416 h 886329"/>
              <a:gd name="connsiteX829" fmla="*/ 236178 w 12191627"/>
              <a:gd name="connsiteY829" fmla="*/ 730681 h 886329"/>
              <a:gd name="connsiteX830" fmla="*/ 316824 w 12191627"/>
              <a:gd name="connsiteY830" fmla="*/ 730681 h 886329"/>
              <a:gd name="connsiteX831" fmla="*/ 316824 w 12191627"/>
              <a:gd name="connsiteY831" fmla="*/ 743652 h 886329"/>
              <a:gd name="connsiteX832" fmla="*/ 328344 w 12191627"/>
              <a:gd name="connsiteY832" fmla="*/ 743652 h 886329"/>
              <a:gd name="connsiteX833" fmla="*/ 328344 w 12191627"/>
              <a:gd name="connsiteY833" fmla="*/ 760946 h 886329"/>
              <a:gd name="connsiteX834" fmla="*/ 357147 w 12191627"/>
              <a:gd name="connsiteY834" fmla="*/ 760946 h 886329"/>
              <a:gd name="connsiteX835" fmla="*/ 357147 w 12191627"/>
              <a:gd name="connsiteY835" fmla="*/ 756623 h 886329"/>
              <a:gd name="connsiteX836" fmla="*/ 374428 w 12191627"/>
              <a:gd name="connsiteY836" fmla="*/ 756623 h 886329"/>
              <a:gd name="connsiteX837" fmla="*/ 374428 w 12191627"/>
              <a:gd name="connsiteY837" fmla="*/ 760946 h 886329"/>
              <a:gd name="connsiteX838" fmla="*/ 414751 w 12191627"/>
              <a:gd name="connsiteY838" fmla="*/ 760946 h 886329"/>
              <a:gd name="connsiteX839" fmla="*/ 414751 w 12191627"/>
              <a:gd name="connsiteY839" fmla="*/ 773917 h 886329"/>
              <a:gd name="connsiteX840" fmla="*/ 449313 w 12191627"/>
              <a:gd name="connsiteY840" fmla="*/ 773917 h 886329"/>
              <a:gd name="connsiteX841" fmla="*/ 449313 w 12191627"/>
              <a:gd name="connsiteY841" fmla="*/ 769593 h 886329"/>
              <a:gd name="connsiteX842" fmla="*/ 466595 w 12191627"/>
              <a:gd name="connsiteY842" fmla="*/ 769593 h 886329"/>
              <a:gd name="connsiteX843" fmla="*/ 466595 w 12191627"/>
              <a:gd name="connsiteY843" fmla="*/ 773917 h 886329"/>
              <a:gd name="connsiteX844" fmla="*/ 498277 w 12191627"/>
              <a:gd name="connsiteY844" fmla="*/ 773917 h 886329"/>
              <a:gd name="connsiteX845" fmla="*/ 498277 w 12191627"/>
              <a:gd name="connsiteY845" fmla="*/ 518827 h 886329"/>
              <a:gd name="connsiteX846" fmla="*/ 535720 w 12191627"/>
              <a:gd name="connsiteY846" fmla="*/ 518827 h 886329"/>
              <a:gd name="connsiteX847" fmla="*/ 535720 w 12191627"/>
              <a:gd name="connsiteY847" fmla="*/ 510180 h 886329"/>
              <a:gd name="connsiteX848" fmla="*/ 616366 w 12191627"/>
              <a:gd name="connsiteY848" fmla="*/ 520989 h 886329"/>
              <a:gd name="connsiteX849" fmla="*/ 616366 w 12191627"/>
              <a:gd name="connsiteY849" fmla="*/ 637725 h 886329"/>
              <a:gd name="connsiteX850" fmla="*/ 648048 w 12191627"/>
              <a:gd name="connsiteY850" fmla="*/ 637725 h 886329"/>
              <a:gd name="connsiteX851" fmla="*/ 653808 w 12191627"/>
              <a:gd name="connsiteY851" fmla="*/ 633401 h 886329"/>
              <a:gd name="connsiteX852" fmla="*/ 665329 w 12191627"/>
              <a:gd name="connsiteY852" fmla="*/ 633401 h 886329"/>
              <a:gd name="connsiteX853" fmla="*/ 671090 w 12191627"/>
              <a:gd name="connsiteY853" fmla="*/ 637725 h 886329"/>
              <a:gd name="connsiteX854" fmla="*/ 708532 w 12191627"/>
              <a:gd name="connsiteY854" fmla="*/ 637725 h 886329"/>
              <a:gd name="connsiteX855" fmla="*/ 708532 w 12191627"/>
              <a:gd name="connsiteY855" fmla="*/ 704740 h 886329"/>
              <a:gd name="connsiteX856" fmla="*/ 740215 w 12191627"/>
              <a:gd name="connsiteY856" fmla="*/ 704740 h 886329"/>
              <a:gd name="connsiteX857" fmla="*/ 740215 w 12191627"/>
              <a:gd name="connsiteY857" fmla="*/ 590166 h 886329"/>
              <a:gd name="connsiteX858" fmla="*/ 754616 w 12191627"/>
              <a:gd name="connsiteY858" fmla="*/ 590166 h 886329"/>
              <a:gd name="connsiteX859" fmla="*/ 754616 w 12191627"/>
              <a:gd name="connsiteY859" fmla="*/ 581519 h 886329"/>
              <a:gd name="connsiteX860" fmla="*/ 858303 w 12191627"/>
              <a:gd name="connsiteY860" fmla="*/ 581519 h 886329"/>
              <a:gd name="connsiteX861" fmla="*/ 866944 w 12191627"/>
              <a:gd name="connsiteY861" fmla="*/ 588004 h 886329"/>
              <a:gd name="connsiteX862" fmla="*/ 866944 w 12191627"/>
              <a:gd name="connsiteY862" fmla="*/ 767431 h 886329"/>
              <a:gd name="connsiteX863" fmla="*/ 889986 w 12191627"/>
              <a:gd name="connsiteY863" fmla="*/ 767431 h 886329"/>
              <a:gd name="connsiteX864" fmla="*/ 889986 w 12191627"/>
              <a:gd name="connsiteY864" fmla="*/ 780402 h 886329"/>
              <a:gd name="connsiteX865" fmla="*/ 910147 w 12191627"/>
              <a:gd name="connsiteY865" fmla="*/ 780402 h 886329"/>
              <a:gd name="connsiteX866" fmla="*/ 910147 w 12191627"/>
              <a:gd name="connsiteY866" fmla="*/ 735005 h 886329"/>
              <a:gd name="connsiteX867" fmla="*/ 938949 w 12191627"/>
              <a:gd name="connsiteY867" fmla="*/ 735005 h 886329"/>
              <a:gd name="connsiteX868" fmla="*/ 938949 w 12191627"/>
              <a:gd name="connsiteY868" fmla="*/ 728519 h 886329"/>
              <a:gd name="connsiteX869" fmla="*/ 970632 w 12191627"/>
              <a:gd name="connsiteY869" fmla="*/ 728519 h 886329"/>
              <a:gd name="connsiteX870" fmla="*/ 970632 w 12191627"/>
              <a:gd name="connsiteY870" fmla="*/ 735005 h 886329"/>
              <a:gd name="connsiteX871" fmla="*/ 987913 w 12191627"/>
              <a:gd name="connsiteY871" fmla="*/ 735005 h 886329"/>
              <a:gd name="connsiteX872" fmla="*/ 990793 w 12191627"/>
              <a:gd name="connsiteY872" fmla="*/ 726358 h 886329"/>
              <a:gd name="connsiteX873" fmla="*/ 999434 w 12191627"/>
              <a:gd name="connsiteY873" fmla="*/ 726358 h 886329"/>
              <a:gd name="connsiteX874" fmla="*/ 1002314 w 12191627"/>
              <a:gd name="connsiteY874" fmla="*/ 732843 h 886329"/>
              <a:gd name="connsiteX875" fmla="*/ 1013835 w 12191627"/>
              <a:gd name="connsiteY875" fmla="*/ 732843 h 886329"/>
              <a:gd name="connsiteX876" fmla="*/ 1013835 w 12191627"/>
              <a:gd name="connsiteY876" fmla="*/ 657181 h 886329"/>
              <a:gd name="connsiteX877" fmla="*/ 1106002 w 12191627"/>
              <a:gd name="connsiteY877" fmla="*/ 657181 h 886329"/>
              <a:gd name="connsiteX878" fmla="*/ 1117523 w 12191627"/>
              <a:gd name="connsiteY878" fmla="*/ 404253 h 886329"/>
              <a:gd name="connsiteX879" fmla="*/ 1100241 w 12191627"/>
              <a:gd name="connsiteY879" fmla="*/ 382635 h 886329"/>
              <a:gd name="connsiteX880" fmla="*/ 1091601 w 12191627"/>
              <a:gd name="connsiteY880" fmla="*/ 378311 h 886329"/>
              <a:gd name="connsiteX881" fmla="*/ 1103121 w 12191627"/>
              <a:gd name="connsiteY881" fmla="*/ 354532 h 886329"/>
              <a:gd name="connsiteX882" fmla="*/ 1103121 w 12191627"/>
              <a:gd name="connsiteY882" fmla="*/ 337238 h 886329"/>
              <a:gd name="connsiteX883" fmla="*/ 1123283 w 12191627"/>
              <a:gd name="connsiteY883" fmla="*/ 337238 h 886329"/>
              <a:gd name="connsiteX884" fmla="*/ 1123283 w 12191627"/>
              <a:gd name="connsiteY884" fmla="*/ 315620 h 886329"/>
              <a:gd name="connsiteX885" fmla="*/ 1126163 w 12191627"/>
              <a:gd name="connsiteY885" fmla="*/ 311296 h 886329"/>
              <a:gd name="connsiteX886" fmla="*/ 1126163 w 12191627"/>
              <a:gd name="connsiteY886" fmla="*/ 233472 h 886329"/>
              <a:gd name="connsiteX887" fmla="*/ 1123283 w 12191627"/>
              <a:gd name="connsiteY887" fmla="*/ 226987 h 886329"/>
              <a:gd name="connsiteX888" fmla="*/ 1131923 w 12191627"/>
              <a:gd name="connsiteY888" fmla="*/ 220502 h 886329"/>
              <a:gd name="connsiteX889" fmla="*/ 1131923 w 12191627"/>
              <a:gd name="connsiteY889" fmla="*/ 162134 h 886329"/>
              <a:gd name="connsiteX890" fmla="*/ 1134804 w 12191627"/>
              <a:gd name="connsiteY890" fmla="*/ 157810 h 886329"/>
              <a:gd name="connsiteX891" fmla="*/ 1134804 w 12191627"/>
              <a:gd name="connsiteY891" fmla="*/ 101604 h 886329"/>
              <a:gd name="connsiteX892" fmla="*/ 1137684 w 12191627"/>
              <a:gd name="connsiteY892" fmla="*/ 99442 h 886329"/>
              <a:gd name="connsiteX893" fmla="*/ 1137684 w 12191627"/>
              <a:gd name="connsiteY893" fmla="*/ 82148 h 886329"/>
              <a:gd name="connsiteX894" fmla="*/ 1140564 w 12191627"/>
              <a:gd name="connsiteY894" fmla="*/ 79986 h 886329"/>
              <a:gd name="connsiteX895" fmla="*/ 1143444 w 12191627"/>
              <a:gd name="connsiteY895" fmla="*/ 82148 h 886329"/>
              <a:gd name="connsiteX896" fmla="*/ 1143444 w 12191627"/>
              <a:gd name="connsiteY896" fmla="*/ 99442 h 886329"/>
              <a:gd name="connsiteX897" fmla="*/ 1146325 w 12191627"/>
              <a:gd name="connsiteY897" fmla="*/ 101604 h 886329"/>
              <a:gd name="connsiteX898" fmla="*/ 1146325 w 12191627"/>
              <a:gd name="connsiteY898" fmla="*/ 157810 h 886329"/>
              <a:gd name="connsiteX899" fmla="*/ 1149205 w 12191627"/>
              <a:gd name="connsiteY899" fmla="*/ 162134 h 886329"/>
              <a:gd name="connsiteX900" fmla="*/ 1149205 w 12191627"/>
              <a:gd name="connsiteY900" fmla="*/ 220502 h 886329"/>
              <a:gd name="connsiteX901" fmla="*/ 1157846 w 12191627"/>
              <a:gd name="connsiteY901" fmla="*/ 226987 h 886329"/>
              <a:gd name="connsiteX902" fmla="*/ 1154965 w 12191627"/>
              <a:gd name="connsiteY902" fmla="*/ 233472 h 886329"/>
              <a:gd name="connsiteX903" fmla="*/ 1154965 w 12191627"/>
              <a:gd name="connsiteY903" fmla="*/ 311296 h 886329"/>
              <a:gd name="connsiteX904" fmla="*/ 1157846 w 12191627"/>
              <a:gd name="connsiteY904" fmla="*/ 315620 h 886329"/>
              <a:gd name="connsiteX905" fmla="*/ 1157846 w 12191627"/>
              <a:gd name="connsiteY905" fmla="*/ 337238 h 886329"/>
              <a:gd name="connsiteX906" fmla="*/ 1178007 w 12191627"/>
              <a:gd name="connsiteY906" fmla="*/ 337238 h 886329"/>
              <a:gd name="connsiteX907" fmla="*/ 1178007 w 12191627"/>
              <a:gd name="connsiteY907" fmla="*/ 354532 h 886329"/>
              <a:gd name="connsiteX908" fmla="*/ 1189528 w 12191627"/>
              <a:gd name="connsiteY908" fmla="*/ 378311 h 886329"/>
              <a:gd name="connsiteX909" fmla="*/ 1180887 w 12191627"/>
              <a:gd name="connsiteY909" fmla="*/ 382635 h 886329"/>
              <a:gd name="connsiteX910" fmla="*/ 1163606 w 12191627"/>
              <a:gd name="connsiteY910" fmla="*/ 404253 h 886329"/>
              <a:gd name="connsiteX911" fmla="*/ 1186648 w 12191627"/>
              <a:gd name="connsiteY911" fmla="*/ 836608 h 886329"/>
              <a:gd name="connsiteX912" fmla="*/ 1201049 w 12191627"/>
              <a:gd name="connsiteY912" fmla="*/ 836608 h 886329"/>
              <a:gd name="connsiteX913" fmla="*/ 1201049 w 12191627"/>
              <a:gd name="connsiteY913" fmla="*/ 810667 h 886329"/>
              <a:gd name="connsiteX914" fmla="*/ 1255773 w 12191627"/>
              <a:gd name="connsiteY914" fmla="*/ 810667 h 886329"/>
              <a:gd name="connsiteX915" fmla="*/ 1255773 w 12191627"/>
              <a:gd name="connsiteY915" fmla="*/ 840932 h 886329"/>
              <a:gd name="connsiteX916" fmla="*/ 1264413 w 12191627"/>
              <a:gd name="connsiteY916" fmla="*/ 840932 h 886329"/>
              <a:gd name="connsiteX917" fmla="*/ 1264413 w 12191627"/>
              <a:gd name="connsiteY917" fmla="*/ 797696 h 886329"/>
              <a:gd name="connsiteX918" fmla="*/ 1273054 w 12191627"/>
              <a:gd name="connsiteY918" fmla="*/ 797696 h 886329"/>
              <a:gd name="connsiteX919" fmla="*/ 1273054 w 12191627"/>
              <a:gd name="connsiteY919" fmla="*/ 838770 h 886329"/>
              <a:gd name="connsiteX920" fmla="*/ 1281694 w 12191627"/>
              <a:gd name="connsiteY920" fmla="*/ 838770 h 886329"/>
              <a:gd name="connsiteX921" fmla="*/ 1281694 w 12191627"/>
              <a:gd name="connsiteY921" fmla="*/ 817152 h 886329"/>
              <a:gd name="connsiteX922" fmla="*/ 1284575 w 12191627"/>
              <a:gd name="connsiteY922" fmla="*/ 817152 h 886329"/>
              <a:gd name="connsiteX923" fmla="*/ 1284575 w 12191627"/>
              <a:gd name="connsiteY923" fmla="*/ 838770 h 886329"/>
              <a:gd name="connsiteX924" fmla="*/ 1319137 w 12191627"/>
              <a:gd name="connsiteY924" fmla="*/ 836608 h 886329"/>
              <a:gd name="connsiteX925" fmla="*/ 1319137 w 12191627"/>
              <a:gd name="connsiteY925" fmla="*/ 812829 h 886329"/>
              <a:gd name="connsiteX926" fmla="*/ 1339299 w 12191627"/>
              <a:gd name="connsiteY926" fmla="*/ 812829 h 886329"/>
              <a:gd name="connsiteX927" fmla="*/ 1339299 w 12191627"/>
              <a:gd name="connsiteY927" fmla="*/ 806343 h 886329"/>
              <a:gd name="connsiteX928" fmla="*/ 1362340 w 12191627"/>
              <a:gd name="connsiteY928" fmla="*/ 806343 h 886329"/>
              <a:gd name="connsiteX929" fmla="*/ 1362340 w 12191627"/>
              <a:gd name="connsiteY929" fmla="*/ 810667 h 886329"/>
              <a:gd name="connsiteX930" fmla="*/ 1379622 w 12191627"/>
              <a:gd name="connsiteY930" fmla="*/ 810667 h 886329"/>
              <a:gd name="connsiteX931" fmla="*/ 1379622 w 12191627"/>
              <a:gd name="connsiteY931" fmla="*/ 806343 h 886329"/>
              <a:gd name="connsiteX932" fmla="*/ 1535153 w 12191627"/>
              <a:gd name="connsiteY932" fmla="*/ 806343 h 886329"/>
              <a:gd name="connsiteX933" fmla="*/ 1535153 w 12191627"/>
              <a:gd name="connsiteY933" fmla="*/ 799858 h 886329"/>
              <a:gd name="connsiteX934" fmla="*/ 1546674 w 12191627"/>
              <a:gd name="connsiteY934" fmla="*/ 799858 h 886329"/>
              <a:gd name="connsiteX935" fmla="*/ 1546674 w 12191627"/>
              <a:gd name="connsiteY935" fmla="*/ 806343 h 886329"/>
              <a:gd name="connsiteX936" fmla="*/ 1558195 w 12191627"/>
              <a:gd name="connsiteY936" fmla="*/ 806343 h 886329"/>
              <a:gd name="connsiteX937" fmla="*/ 1558195 w 12191627"/>
              <a:gd name="connsiteY937" fmla="*/ 814991 h 886329"/>
              <a:gd name="connsiteX938" fmla="*/ 1566835 w 12191627"/>
              <a:gd name="connsiteY938" fmla="*/ 814991 h 886329"/>
              <a:gd name="connsiteX939" fmla="*/ 1566835 w 12191627"/>
              <a:gd name="connsiteY939" fmla="*/ 810667 h 886329"/>
              <a:gd name="connsiteX940" fmla="*/ 1575476 w 12191627"/>
              <a:gd name="connsiteY940" fmla="*/ 810667 h 886329"/>
              <a:gd name="connsiteX941" fmla="*/ 1575476 w 12191627"/>
              <a:gd name="connsiteY941" fmla="*/ 814991 h 886329"/>
              <a:gd name="connsiteX942" fmla="*/ 1601398 w 12191627"/>
              <a:gd name="connsiteY942" fmla="*/ 814991 h 886329"/>
              <a:gd name="connsiteX943" fmla="*/ 1601398 w 12191627"/>
              <a:gd name="connsiteY943" fmla="*/ 808505 h 886329"/>
              <a:gd name="connsiteX944" fmla="*/ 1618679 w 12191627"/>
              <a:gd name="connsiteY944" fmla="*/ 808505 h 886329"/>
              <a:gd name="connsiteX945" fmla="*/ 1618679 w 12191627"/>
              <a:gd name="connsiteY945" fmla="*/ 843094 h 886329"/>
              <a:gd name="connsiteX946" fmla="*/ 1624440 w 12191627"/>
              <a:gd name="connsiteY946" fmla="*/ 843094 h 886329"/>
              <a:gd name="connsiteX947" fmla="*/ 1624440 w 12191627"/>
              <a:gd name="connsiteY947" fmla="*/ 834447 h 886329"/>
              <a:gd name="connsiteX948" fmla="*/ 1635961 w 12191627"/>
              <a:gd name="connsiteY948" fmla="*/ 834447 h 886329"/>
              <a:gd name="connsiteX949" fmla="*/ 1635961 w 12191627"/>
              <a:gd name="connsiteY949" fmla="*/ 843094 h 886329"/>
              <a:gd name="connsiteX950" fmla="*/ 1664763 w 12191627"/>
              <a:gd name="connsiteY950" fmla="*/ 843094 h 886329"/>
              <a:gd name="connsiteX951" fmla="*/ 1664763 w 12191627"/>
              <a:gd name="connsiteY951" fmla="*/ 825799 h 886329"/>
              <a:gd name="connsiteX952" fmla="*/ 1693565 w 12191627"/>
              <a:gd name="connsiteY952" fmla="*/ 819314 h 886329"/>
              <a:gd name="connsiteX953" fmla="*/ 1696445 w 12191627"/>
              <a:gd name="connsiteY953" fmla="*/ 782564 h 886329"/>
              <a:gd name="connsiteX954" fmla="*/ 1705086 w 12191627"/>
              <a:gd name="connsiteY954" fmla="*/ 782564 h 886329"/>
              <a:gd name="connsiteX955" fmla="*/ 1707966 w 12191627"/>
              <a:gd name="connsiteY955" fmla="*/ 819314 h 886329"/>
              <a:gd name="connsiteX956" fmla="*/ 1719487 w 12191627"/>
              <a:gd name="connsiteY956" fmla="*/ 819314 h 886329"/>
              <a:gd name="connsiteX957" fmla="*/ 1722367 w 12191627"/>
              <a:gd name="connsiteY957" fmla="*/ 782564 h 886329"/>
              <a:gd name="connsiteX958" fmla="*/ 1731008 w 12191627"/>
              <a:gd name="connsiteY958" fmla="*/ 782564 h 886329"/>
              <a:gd name="connsiteX959" fmla="*/ 1733888 w 12191627"/>
              <a:gd name="connsiteY959" fmla="*/ 814991 h 886329"/>
              <a:gd name="connsiteX960" fmla="*/ 1745409 w 12191627"/>
              <a:gd name="connsiteY960" fmla="*/ 814991 h 886329"/>
              <a:gd name="connsiteX961" fmla="*/ 1745409 w 12191627"/>
              <a:gd name="connsiteY961" fmla="*/ 819314 h 886329"/>
              <a:gd name="connsiteX962" fmla="*/ 1756929 w 12191627"/>
              <a:gd name="connsiteY962" fmla="*/ 819314 h 886329"/>
              <a:gd name="connsiteX963" fmla="*/ 1756929 w 12191627"/>
              <a:gd name="connsiteY963" fmla="*/ 814991 h 886329"/>
              <a:gd name="connsiteX964" fmla="*/ 1771331 w 12191627"/>
              <a:gd name="connsiteY964" fmla="*/ 814991 h 886329"/>
              <a:gd name="connsiteX965" fmla="*/ 1771331 w 12191627"/>
              <a:gd name="connsiteY965" fmla="*/ 823638 h 886329"/>
              <a:gd name="connsiteX966" fmla="*/ 1777091 w 12191627"/>
              <a:gd name="connsiteY966" fmla="*/ 825799 h 886329"/>
              <a:gd name="connsiteX967" fmla="*/ 1777091 w 12191627"/>
              <a:gd name="connsiteY967" fmla="*/ 832285 h 886329"/>
              <a:gd name="connsiteX968" fmla="*/ 1777091 w 12191627"/>
              <a:gd name="connsiteY968" fmla="*/ 845255 h 886329"/>
              <a:gd name="connsiteX969" fmla="*/ 1808773 w 12191627"/>
              <a:gd name="connsiteY969" fmla="*/ 845255 h 886329"/>
              <a:gd name="connsiteX970" fmla="*/ 1808773 w 12191627"/>
              <a:gd name="connsiteY970" fmla="*/ 810667 h 886329"/>
              <a:gd name="connsiteX971" fmla="*/ 1800133 w 12191627"/>
              <a:gd name="connsiteY971" fmla="*/ 810667 h 886329"/>
              <a:gd name="connsiteX972" fmla="*/ 1800133 w 12191627"/>
              <a:gd name="connsiteY972" fmla="*/ 806343 h 886329"/>
              <a:gd name="connsiteX973" fmla="*/ 1814534 w 12191627"/>
              <a:gd name="connsiteY973" fmla="*/ 806343 h 886329"/>
              <a:gd name="connsiteX974" fmla="*/ 1814534 w 12191627"/>
              <a:gd name="connsiteY974" fmla="*/ 789049 h 886329"/>
              <a:gd name="connsiteX975" fmla="*/ 1923982 w 12191627"/>
              <a:gd name="connsiteY975" fmla="*/ 789049 h 886329"/>
              <a:gd name="connsiteX976" fmla="*/ 1923982 w 12191627"/>
              <a:gd name="connsiteY976" fmla="*/ 806343 h 886329"/>
              <a:gd name="connsiteX977" fmla="*/ 1955664 w 12191627"/>
              <a:gd name="connsiteY977" fmla="*/ 804182 h 886329"/>
              <a:gd name="connsiteX978" fmla="*/ 1955664 w 12191627"/>
              <a:gd name="connsiteY978" fmla="*/ 786887 h 886329"/>
              <a:gd name="connsiteX979" fmla="*/ 1967185 w 12191627"/>
              <a:gd name="connsiteY979" fmla="*/ 786887 h 886329"/>
              <a:gd name="connsiteX980" fmla="*/ 1967185 w 12191627"/>
              <a:gd name="connsiteY980" fmla="*/ 756623 h 886329"/>
              <a:gd name="connsiteX981" fmla="*/ 1981586 w 12191627"/>
              <a:gd name="connsiteY981" fmla="*/ 756623 h 886329"/>
              <a:gd name="connsiteX982" fmla="*/ 1987346 w 12191627"/>
              <a:gd name="connsiteY982" fmla="*/ 754461 h 886329"/>
              <a:gd name="connsiteX983" fmla="*/ 2001747 w 12191627"/>
              <a:gd name="connsiteY983" fmla="*/ 754461 h 886329"/>
              <a:gd name="connsiteX984" fmla="*/ 2004628 w 12191627"/>
              <a:gd name="connsiteY984" fmla="*/ 756623 h 886329"/>
              <a:gd name="connsiteX985" fmla="*/ 2021909 w 12191627"/>
              <a:gd name="connsiteY985" fmla="*/ 756623 h 886329"/>
              <a:gd name="connsiteX986" fmla="*/ 2021909 w 12191627"/>
              <a:gd name="connsiteY986" fmla="*/ 786887 h 886329"/>
              <a:gd name="connsiteX987" fmla="*/ 2065112 w 12191627"/>
              <a:gd name="connsiteY987" fmla="*/ 786887 h 886329"/>
              <a:gd name="connsiteX988" fmla="*/ 2065112 w 12191627"/>
              <a:gd name="connsiteY988" fmla="*/ 773917 h 886329"/>
              <a:gd name="connsiteX989" fmla="*/ 2070872 w 12191627"/>
              <a:gd name="connsiteY989" fmla="*/ 773917 h 886329"/>
              <a:gd name="connsiteX990" fmla="*/ 2070872 w 12191627"/>
              <a:gd name="connsiteY990" fmla="*/ 786887 h 886329"/>
              <a:gd name="connsiteX991" fmla="*/ 2088154 w 12191627"/>
              <a:gd name="connsiteY991" fmla="*/ 786887 h 886329"/>
              <a:gd name="connsiteX992" fmla="*/ 2088154 w 12191627"/>
              <a:gd name="connsiteY992" fmla="*/ 648534 h 886329"/>
              <a:gd name="connsiteX993" fmla="*/ 2142878 w 12191627"/>
              <a:gd name="connsiteY993" fmla="*/ 648534 h 886329"/>
              <a:gd name="connsiteX994" fmla="*/ 2142878 w 12191627"/>
              <a:gd name="connsiteY994" fmla="*/ 637725 h 886329"/>
              <a:gd name="connsiteX995" fmla="*/ 2151518 w 12191627"/>
              <a:gd name="connsiteY995" fmla="*/ 637725 h 886329"/>
              <a:gd name="connsiteX996" fmla="*/ 2151518 w 12191627"/>
              <a:gd name="connsiteY996" fmla="*/ 644210 h 886329"/>
              <a:gd name="connsiteX997" fmla="*/ 2177440 w 12191627"/>
              <a:gd name="connsiteY997" fmla="*/ 644210 h 886329"/>
              <a:gd name="connsiteX998" fmla="*/ 2177440 w 12191627"/>
              <a:gd name="connsiteY998" fmla="*/ 637725 h 886329"/>
              <a:gd name="connsiteX999" fmla="*/ 2183201 w 12191627"/>
              <a:gd name="connsiteY999" fmla="*/ 637725 h 886329"/>
              <a:gd name="connsiteX1000" fmla="*/ 2183201 w 12191627"/>
              <a:gd name="connsiteY1000" fmla="*/ 652857 h 886329"/>
              <a:gd name="connsiteX1001" fmla="*/ 2191841 w 12191627"/>
              <a:gd name="connsiteY1001" fmla="*/ 652857 h 886329"/>
              <a:gd name="connsiteX1002" fmla="*/ 2191841 w 12191627"/>
              <a:gd name="connsiteY1002" fmla="*/ 665828 h 886329"/>
              <a:gd name="connsiteX1003" fmla="*/ 2223524 w 12191627"/>
              <a:gd name="connsiteY1003" fmla="*/ 665828 h 886329"/>
              <a:gd name="connsiteX1004" fmla="*/ 2223524 w 12191627"/>
              <a:gd name="connsiteY1004" fmla="*/ 698255 h 886329"/>
              <a:gd name="connsiteX1005" fmla="*/ 2226404 w 12191627"/>
              <a:gd name="connsiteY1005" fmla="*/ 698255 h 886329"/>
              <a:gd name="connsiteX1006" fmla="*/ 2226404 w 12191627"/>
              <a:gd name="connsiteY1006" fmla="*/ 676637 h 886329"/>
              <a:gd name="connsiteX1007" fmla="*/ 2240805 w 12191627"/>
              <a:gd name="connsiteY1007" fmla="*/ 676637 h 886329"/>
              <a:gd name="connsiteX1008" fmla="*/ 2240805 w 12191627"/>
              <a:gd name="connsiteY1008" fmla="*/ 713387 h 886329"/>
              <a:gd name="connsiteX1009" fmla="*/ 2284008 w 12191627"/>
              <a:gd name="connsiteY1009" fmla="*/ 713387 h 886329"/>
              <a:gd name="connsiteX1010" fmla="*/ 2284008 w 12191627"/>
              <a:gd name="connsiteY1010" fmla="*/ 700416 h 886329"/>
              <a:gd name="connsiteX1011" fmla="*/ 2301289 w 12191627"/>
              <a:gd name="connsiteY1011" fmla="*/ 700416 h 886329"/>
              <a:gd name="connsiteX1012" fmla="*/ 2301289 w 12191627"/>
              <a:gd name="connsiteY1012" fmla="*/ 717711 h 886329"/>
              <a:gd name="connsiteX1013" fmla="*/ 2307050 w 12191627"/>
              <a:gd name="connsiteY1013" fmla="*/ 717711 h 886329"/>
              <a:gd name="connsiteX1014" fmla="*/ 2307050 w 12191627"/>
              <a:gd name="connsiteY1014" fmla="*/ 700416 h 886329"/>
              <a:gd name="connsiteX1015" fmla="*/ 2327211 w 12191627"/>
              <a:gd name="connsiteY1015" fmla="*/ 700416 h 886329"/>
              <a:gd name="connsiteX1016" fmla="*/ 2327211 w 12191627"/>
              <a:gd name="connsiteY1016" fmla="*/ 661504 h 886329"/>
              <a:gd name="connsiteX1017" fmla="*/ 2338732 w 12191627"/>
              <a:gd name="connsiteY1017" fmla="*/ 661504 h 886329"/>
              <a:gd name="connsiteX1018" fmla="*/ 2353134 w 12191627"/>
              <a:gd name="connsiteY1018" fmla="*/ 618269 h 886329"/>
              <a:gd name="connsiteX1019" fmla="*/ 2367534 w 12191627"/>
              <a:gd name="connsiteY1019" fmla="*/ 618269 h 886329"/>
              <a:gd name="connsiteX1020" fmla="*/ 2384816 w 12191627"/>
              <a:gd name="connsiteY1020" fmla="*/ 661504 h 886329"/>
              <a:gd name="connsiteX1021" fmla="*/ 2396336 w 12191627"/>
              <a:gd name="connsiteY1021" fmla="*/ 661504 h 886329"/>
              <a:gd name="connsiteX1022" fmla="*/ 2396336 w 12191627"/>
              <a:gd name="connsiteY1022" fmla="*/ 726358 h 886329"/>
              <a:gd name="connsiteX1023" fmla="*/ 2404977 w 12191627"/>
              <a:gd name="connsiteY1023" fmla="*/ 726358 h 886329"/>
              <a:gd name="connsiteX1024" fmla="*/ 2404977 w 12191627"/>
              <a:gd name="connsiteY1024" fmla="*/ 771755 h 886329"/>
              <a:gd name="connsiteX1025" fmla="*/ 2410738 w 12191627"/>
              <a:gd name="connsiteY1025" fmla="*/ 771755 h 886329"/>
              <a:gd name="connsiteX1026" fmla="*/ 2410738 w 12191627"/>
              <a:gd name="connsiteY1026" fmla="*/ 756623 h 886329"/>
              <a:gd name="connsiteX1027" fmla="*/ 2419378 w 12191627"/>
              <a:gd name="connsiteY1027" fmla="*/ 767431 h 886329"/>
              <a:gd name="connsiteX1028" fmla="*/ 2428019 w 12191627"/>
              <a:gd name="connsiteY1028" fmla="*/ 767431 h 886329"/>
              <a:gd name="connsiteX1029" fmla="*/ 2428019 w 12191627"/>
              <a:gd name="connsiteY1029" fmla="*/ 680960 h 886329"/>
              <a:gd name="connsiteX1030" fmla="*/ 2468342 w 12191627"/>
              <a:gd name="connsiteY1030" fmla="*/ 680960 h 886329"/>
              <a:gd name="connsiteX1031" fmla="*/ 2485623 w 12191627"/>
              <a:gd name="connsiteY1031" fmla="*/ 696093 h 886329"/>
              <a:gd name="connsiteX1032" fmla="*/ 2485623 w 12191627"/>
              <a:gd name="connsiteY1032" fmla="*/ 680960 h 886329"/>
              <a:gd name="connsiteX1033" fmla="*/ 2488503 w 12191627"/>
              <a:gd name="connsiteY1033" fmla="*/ 680960 h 886329"/>
              <a:gd name="connsiteX1034" fmla="*/ 2488503 w 12191627"/>
              <a:gd name="connsiteY1034" fmla="*/ 678799 h 886329"/>
              <a:gd name="connsiteX1035" fmla="*/ 2502905 w 12191627"/>
              <a:gd name="connsiteY1035" fmla="*/ 678799 h 886329"/>
              <a:gd name="connsiteX1036" fmla="*/ 2502905 w 12191627"/>
              <a:gd name="connsiteY1036" fmla="*/ 655019 h 886329"/>
              <a:gd name="connsiteX1037" fmla="*/ 2511545 w 12191627"/>
              <a:gd name="connsiteY1037" fmla="*/ 655019 h 886329"/>
              <a:gd name="connsiteX1038" fmla="*/ 2511545 w 12191627"/>
              <a:gd name="connsiteY1038" fmla="*/ 642048 h 886329"/>
              <a:gd name="connsiteX1039" fmla="*/ 2514425 w 12191627"/>
              <a:gd name="connsiteY1039" fmla="*/ 642048 h 886329"/>
              <a:gd name="connsiteX1040" fmla="*/ 2514425 w 12191627"/>
              <a:gd name="connsiteY1040" fmla="*/ 618269 h 886329"/>
              <a:gd name="connsiteX1041" fmla="*/ 2537467 w 12191627"/>
              <a:gd name="connsiteY1041" fmla="*/ 618269 h 886329"/>
              <a:gd name="connsiteX1042" fmla="*/ 2537467 w 12191627"/>
              <a:gd name="connsiteY1042" fmla="*/ 588004 h 886329"/>
              <a:gd name="connsiteX1043" fmla="*/ 2548988 w 12191627"/>
              <a:gd name="connsiteY1043" fmla="*/ 588004 h 886329"/>
              <a:gd name="connsiteX1044" fmla="*/ 2548988 w 12191627"/>
              <a:gd name="connsiteY1044" fmla="*/ 581519 h 886329"/>
              <a:gd name="connsiteX1045" fmla="*/ 2557629 w 12191627"/>
              <a:gd name="connsiteY1045" fmla="*/ 581519 h 886329"/>
              <a:gd name="connsiteX1046" fmla="*/ 2557629 w 12191627"/>
              <a:gd name="connsiteY1046" fmla="*/ 551254 h 886329"/>
              <a:gd name="connsiteX1047" fmla="*/ 2563388 w 12191627"/>
              <a:gd name="connsiteY1047" fmla="*/ 551254 h 886329"/>
              <a:gd name="connsiteX1048" fmla="*/ 2563388 w 12191627"/>
              <a:gd name="connsiteY1048" fmla="*/ 542607 h 886329"/>
              <a:gd name="connsiteX1049" fmla="*/ 2572029 w 12191627"/>
              <a:gd name="connsiteY1049" fmla="*/ 542607 h 886329"/>
              <a:gd name="connsiteX1050" fmla="*/ 2572029 w 12191627"/>
              <a:gd name="connsiteY1050" fmla="*/ 512342 h 886329"/>
              <a:gd name="connsiteX1051" fmla="*/ 2609472 w 12191627"/>
              <a:gd name="connsiteY1051" fmla="*/ 512342 h 886329"/>
              <a:gd name="connsiteX1052" fmla="*/ 2609472 w 12191627"/>
              <a:gd name="connsiteY1052" fmla="*/ 499371 h 886329"/>
              <a:gd name="connsiteX1053" fmla="*/ 2652676 w 12191627"/>
              <a:gd name="connsiteY1053" fmla="*/ 499371 h 886329"/>
              <a:gd name="connsiteX1054" fmla="*/ 2652676 w 12191627"/>
              <a:gd name="connsiteY1054" fmla="*/ 490724 h 886329"/>
              <a:gd name="connsiteX1055" fmla="*/ 2678597 w 12191627"/>
              <a:gd name="connsiteY1055" fmla="*/ 490724 h 886329"/>
              <a:gd name="connsiteX1056" fmla="*/ 2678597 w 12191627"/>
              <a:gd name="connsiteY1056" fmla="*/ 499371 h 886329"/>
              <a:gd name="connsiteX1057" fmla="*/ 2684358 w 12191627"/>
              <a:gd name="connsiteY1057" fmla="*/ 499371 h 886329"/>
              <a:gd name="connsiteX1058" fmla="*/ 2684358 w 12191627"/>
              <a:gd name="connsiteY1058" fmla="*/ 495047 h 886329"/>
              <a:gd name="connsiteX1059" fmla="*/ 2698759 w 12191627"/>
              <a:gd name="connsiteY1059" fmla="*/ 495047 h 886329"/>
              <a:gd name="connsiteX1060" fmla="*/ 2698759 w 12191627"/>
              <a:gd name="connsiteY1060" fmla="*/ 499371 h 886329"/>
              <a:gd name="connsiteX1061" fmla="*/ 2707400 w 12191627"/>
              <a:gd name="connsiteY1061" fmla="*/ 499371 h 886329"/>
              <a:gd name="connsiteX1062" fmla="*/ 2707400 w 12191627"/>
              <a:gd name="connsiteY1062" fmla="*/ 490724 h 886329"/>
              <a:gd name="connsiteX1063" fmla="*/ 2727561 w 12191627"/>
              <a:gd name="connsiteY1063" fmla="*/ 490724 h 886329"/>
              <a:gd name="connsiteX1064" fmla="*/ 2727561 w 12191627"/>
              <a:gd name="connsiteY1064" fmla="*/ 499371 h 886329"/>
              <a:gd name="connsiteX1065" fmla="*/ 2759243 w 12191627"/>
              <a:gd name="connsiteY1065" fmla="*/ 499371 h 886329"/>
              <a:gd name="connsiteX1066" fmla="*/ 2759243 w 12191627"/>
              <a:gd name="connsiteY1066" fmla="*/ 514503 h 886329"/>
              <a:gd name="connsiteX1067" fmla="*/ 2779404 w 12191627"/>
              <a:gd name="connsiteY1067" fmla="*/ 514503 h 886329"/>
              <a:gd name="connsiteX1068" fmla="*/ 2779404 w 12191627"/>
              <a:gd name="connsiteY1068" fmla="*/ 596651 h 886329"/>
              <a:gd name="connsiteX1069" fmla="*/ 2788045 w 12191627"/>
              <a:gd name="connsiteY1069" fmla="*/ 596651 h 886329"/>
              <a:gd name="connsiteX1070" fmla="*/ 2788045 w 12191627"/>
              <a:gd name="connsiteY1070" fmla="*/ 564224 h 886329"/>
              <a:gd name="connsiteX1071" fmla="*/ 2842769 w 12191627"/>
              <a:gd name="connsiteY1071" fmla="*/ 564224 h 886329"/>
              <a:gd name="connsiteX1072" fmla="*/ 2842769 w 12191627"/>
              <a:gd name="connsiteY1072" fmla="*/ 596651 h 886329"/>
              <a:gd name="connsiteX1073" fmla="*/ 2848530 w 12191627"/>
              <a:gd name="connsiteY1073" fmla="*/ 596651 h 886329"/>
              <a:gd name="connsiteX1074" fmla="*/ 2848530 w 12191627"/>
              <a:gd name="connsiteY1074" fmla="*/ 683122 h 886329"/>
              <a:gd name="connsiteX1075" fmla="*/ 2857171 w 12191627"/>
              <a:gd name="connsiteY1075" fmla="*/ 680960 h 886329"/>
              <a:gd name="connsiteX1076" fmla="*/ 2860051 w 12191627"/>
              <a:gd name="connsiteY1076" fmla="*/ 611783 h 886329"/>
              <a:gd name="connsiteX1077" fmla="*/ 2862931 w 12191627"/>
              <a:gd name="connsiteY1077" fmla="*/ 680960 h 886329"/>
              <a:gd name="connsiteX1078" fmla="*/ 2871571 w 12191627"/>
              <a:gd name="connsiteY1078" fmla="*/ 683122 h 886329"/>
              <a:gd name="connsiteX1079" fmla="*/ 2880212 w 12191627"/>
              <a:gd name="connsiteY1079" fmla="*/ 724196 h 886329"/>
              <a:gd name="connsiteX1080" fmla="*/ 2903254 w 12191627"/>
              <a:gd name="connsiteY1080" fmla="*/ 735005 h 886329"/>
              <a:gd name="connsiteX1081" fmla="*/ 2903254 w 12191627"/>
              <a:gd name="connsiteY1081" fmla="*/ 717711 h 886329"/>
              <a:gd name="connsiteX1082" fmla="*/ 2911895 w 12191627"/>
              <a:gd name="connsiteY1082" fmla="*/ 717711 h 886329"/>
              <a:gd name="connsiteX1083" fmla="*/ 2911895 w 12191627"/>
              <a:gd name="connsiteY1083" fmla="*/ 706902 h 886329"/>
              <a:gd name="connsiteX1084" fmla="*/ 2981019 w 12191627"/>
              <a:gd name="connsiteY1084" fmla="*/ 706902 h 886329"/>
              <a:gd name="connsiteX1085" fmla="*/ 2981019 w 12191627"/>
              <a:gd name="connsiteY1085" fmla="*/ 711225 h 886329"/>
              <a:gd name="connsiteX1086" fmla="*/ 2989660 w 12191627"/>
              <a:gd name="connsiteY1086" fmla="*/ 711225 h 886329"/>
              <a:gd name="connsiteX1087" fmla="*/ 2989660 w 12191627"/>
              <a:gd name="connsiteY1087" fmla="*/ 698255 h 886329"/>
              <a:gd name="connsiteX1088" fmla="*/ 3001181 w 12191627"/>
              <a:gd name="connsiteY1088" fmla="*/ 698255 h 886329"/>
              <a:gd name="connsiteX1089" fmla="*/ 3001181 w 12191627"/>
              <a:gd name="connsiteY1089" fmla="*/ 713387 h 886329"/>
              <a:gd name="connsiteX1090" fmla="*/ 3006942 w 12191627"/>
              <a:gd name="connsiteY1090" fmla="*/ 713387 h 886329"/>
              <a:gd name="connsiteX1091" fmla="*/ 3006942 w 12191627"/>
              <a:gd name="connsiteY1091" fmla="*/ 696093 h 886329"/>
              <a:gd name="connsiteX1092" fmla="*/ 3021342 w 12191627"/>
              <a:gd name="connsiteY1092" fmla="*/ 696093 h 886329"/>
              <a:gd name="connsiteX1093" fmla="*/ 3021342 w 12191627"/>
              <a:gd name="connsiteY1093" fmla="*/ 687446 h 886329"/>
              <a:gd name="connsiteX1094" fmla="*/ 3047264 w 12191627"/>
              <a:gd name="connsiteY1094" fmla="*/ 687446 h 886329"/>
              <a:gd name="connsiteX1095" fmla="*/ 3047264 w 12191627"/>
              <a:gd name="connsiteY1095" fmla="*/ 665828 h 886329"/>
              <a:gd name="connsiteX1096" fmla="*/ 3055905 w 12191627"/>
              <a:gd name="connsiteY1096" fmla="*/ 663666 h 886329"/>
              <a:gd name="connsiteX1097" fmla="*/ 3055905 w 12191627"/>
              <a:gd name="connsiteY1097" fmla="*/ 659343 h 886329"/>
              <a:gd name="connsiteX1098" fmla="*/ 3078947 w 12191627"/>
              <a:gd name="connsiteY1098" fmla="*/ 659343 h 886329"/>
              <a:gd name="connsiteX1099" fmla="*/ 3078947 w 12191627"/>
              <a:gd name="connsiteY1099" fmla="*/ 646372 h 886329"/>
              <a:gd name="connsiteX1100" fmla="*/ 3090468 w 12191627"/>
              <a:gd name="connsiteY1100" fmla="*/ 646372 h 886329"/>
              <a:gd name="connsiteX1101" fmla="*/ 3090468 w 12191627"/>
              <a:gd name="connsiteY1101" fmla="*/ 607460 h 886329"/>
              <a:gd name="connsiteX1102" fmla="*/ 3110629 w 12191627"/>
              <a:gd name="connsiteY1102" fmla="*/ 607460 h 886329"/>
              <a:gd name="connsiteX1103" fmla="*/ 3110629 w 12191627"/>
              <a:gd name="connsiteY1103" fmla="*/ 603136 h 886329"/>
              <a:gd name="connsiteX1104" fmla="*/ 3122150 w 12191627"/>
              <a:gd name="connsiteY1104" fmla="*/ 603136 h 886329"/>
              <a:gd name="connsiteX1105" fmla="*/ 3122150 w 12191627"/>
              <a:gd name="connsiteY1105" fmla="*/ 555577 h 886329"/>
              <a:gd name="connsiteX1106" fmla="*/ 3148072 w 12191627"/>
              <a:gd name="connsiteY1106" fmla="*/ 555577 h 886329"/>
              <a:gd name="connsiteX1107" fmla="*/ 3148072 w 12191627"/>
              <a:gd name="connsiteY1107" fmla="*/ 536121 h 886329"/>
              <a:gd name="connsiteX1108" fmla="*/ 3197035 w 12191627"/>
              <a:gd name="connsiteY1108" fmla="*/ 536121 h 886329"/>
              <a:gd name="connsiteX1109" fmla="*/ 3197035 w 12191627"/>
              <a:gd name="connsiteY1109" fmla="*/ 557739 h 886329"/>
              <a:gd name="connsiteX1110" fmla="*/ 3234478 w 12191627"/>
              <a:gd name="connsiteY1110" fmla="*/ 557739 h 886329"/>
              <a:gd name="connsiteX1111" fmla="*/ 3234478 w 12191627"/>
              <a:gd name="connsiteY1111" fmla="*/ 605298 h 886329"/>
              <a:gd name="connsiteX1112" fmla="*/ 3251759 w 12191627"/>
              <a:gd name="connsiteY1112" fmla="*/ 605298 h 886329"/>
              <a:gd name="connsiteX1113" fmla="*/ 3251759 w 12191627"/>
              <a:gd name="connsiteY1113" fmla="*/ 711225 h 886329"/>
              <a:gd name="connsiteX1114" fmla="*/ 3260400 w 12191627"/>
              <a:gd name="connsiteY1114" fmla="*/ 711225 h 886329"/>
              <a:gd name="connsiteX1115" fmla="*/ 3271921 w 12191627"/>
              <a:gd name="connsiteY1115" fmla="*/ 683122 h 886329"/>
              <a:gd name="connsiteX1116" fmla="*/ 3280561 w 12191627"/>
              <a:gd name="connsiteY1116" fmla="*/ 696093 h 886329"/>
              <a:gd name="connsiteX1117" fmla="*/ 3277681 w 12191627"/>
              <a:gd name="connsiteY1117" fmla="*/ 696093 h 886329"/>
              <a:gd name="connsiteX1118" fmla="*/ 3277681 w 12191627"/>
              <a:gd name="connsiteY1118" fmla="*/ 711225 h 886329"/>
              <a:gd name="connsiteX1119" fmla="*/ 3289202 w 12191627"/>
              <a:gd name="connsiteY1119" fmla="*/ 711225 h 886329"/>
              <a:gd name="connsiteX1120" fmla="*/ 3289202 w 12191627"/>
              <a:gd name="connsiteY1120" fmla="*/ 743652 h 886329"/>
              <a:gd name="connsiteX1121" fmla="*/ 3300723 w 12191627"/>
              <a:gd name="connsiteY1121" fmla="*/ 743652 h 886329"/>
              <a:gd name="connsiteX1122" fmla="*/ 3300723 w 12191627"/>
              <a:gd name="connsiteY1122" fmla="*/ 767431 h 886329"/>
              <a:gd name="connsiteX1123" fmla="*/ 3320884 w 12191627"/>
              <a:gd name="connsiteY1123" fmla="*/ 767431 h 886329"/>
              <a:gd name="connsiteX1124" fmla="*/ 3320884 w 12191627"/>
              <a:gd name="connsiteY1124" fmla="*/ 758784 h 886329"/>
              <a:gd name="connsiteX1125" fmla="*/ 3343926 w 12191627"/>
              <a:gd name="connsiteY1125" fmla="*/ 758784 h 886329"/>
              <a:gd name="connsiteX1126" fmla="*/ 3343926 w 12191627"/>
              <a:gd name="connsiteY1126" fmla="*/ 735005 h 886329"/>
              <a:gd name="connsiteX1127" fmla="*/ 3398650 w 12191627"/>
              <a:gd name="connsiteY1127" fmla="*/ 735005 h 886329"/>
              <a:gd name="connsiteX1128" fmla="*/ 3398650 w 12191627"/>
              <a:gd name="connsiteY1128" fmla="*/ 741490 h 886329"/>
              <a:gd name="connsiteX1129" fmla="*/ 3404411 w 12191627"/>
              <a:gd name="connsiteY1129" fmla="*/ 741490 h 886329"/>
              <a:gd name="connsiteX1130" fmla="*/ 3404411 w 12191627"/>
              <a:gd name="connsiteY1130" fmla="*/ 743652 h 886329"/>
              <a:gd name="connsiteX1131" fmla="*/ 3407291 w 12191627"/>
              <a:gd name="connsiteY1131" fmla="*/ 743652 h 886329"/>
              <a:gd name="connsiteX1132" fmla="*/ 3407291 w 12191627"/>
              <a:gd name="connsiteY1132" fmla="*/ 735005 h 886329"/>
              <a:gd name="connsiteX1133" fmla="*/ 3418812 w 12191627"/>
              <a:gd name="connsiteY1133" fmla="*/ 735005 h 886329"/>
              <a:gd name="connsiteX1134" fmla="*/ 3418812 w 12191627"/>
              <a:gd name="connsiteY1134" fmla="*/ 752299 h 886329"/>
              <a:gd name="connsiteX1135" fmla="*/ 3427452 w 12191627"/>
              <a:gd name="connsiteY1135" fmla="*/ 752299 h 886329"/>
              <a:gd name="connsiteX1136" fmla="*/ 3427452 w 12191627"/>
              <a:gd name="connsiteY1136" fmla="*/ 743652 h 886329"/>
              <a:gd name="connsiteX1137" fmla="*/ 3438973 w 12191627"/>
              <a:gd name="connsiteY1137" fmla="*/ 743652 h 886329"/>
              <a:gd name="connsiteX1138" fmla="*/ 3438973 w 12191627"/>
              <a:gd name="connsiteY1138" fmla="*/ 719872 h 886329"/>
              <a:gd name="connsiteX1139" fmla="*/ 3482177 w 12191627"/>
              <a:gd name="connsiteY1139" fmla="*/ 719872 h 886329"/>
              <a:gd name="connsiteX1140" fmla="*/ 3482177 w 12191627"/>
              <a:gd name="connsiteY1140" fmla="*/ 726358 h 886329"/>
              <a:gd name="connsiteX1141" fmla="*/ 3490817 w 12191627"/>
              <a:gd name="connsiteY1141" fmla="*/ 726358 h 886329"/>
              <a:gd name="connsiteX1142" fmla="*/ 3490817 w 12191627"/>
              <a:gd name="connsiteY1142" fmla="*/ 713387 h 886329"/>
              <a:gd name="connsiteX1143" fmla="*/ 3513859 w 12191627"/>
              <a:gd name="connsiteY1143" fmla="*/ 713387 h 886329"/>
              <a:gd name="connsiteX1144" fmla="*/ 3513859 w 12191627"/>
              <a:gd name="connsiteY1144" fmla="*/ 687446 h 886329"/>
              <a:gd name="connsiteX1145" fmla="*/ 3534020 w 12191627"/>
              <a:gd name="connsiteY1145" fmla="*/ 687446 h 886329"/>
              <a:gd name="connsiteX1146" fmla="*/ 3534020 w 12191627"/>
              <a:gd name="connsiteY1146" fmla="*/ 696093 h 886329"/>
              <a:gd name="connsiteX1147" fmla="*/ 3545541 w 12191627"/>
              <a:gd name="connsiteY1147" fmla="*/ 696093 h 886329"/>
              <a:gd name="connsiteX1148" fmla="*/ 3545541 w 12191627"/>
              <a:gd name="connsiteY1148" fmla="*/ 672313 h 886329"/>
              <a:gd name="connsiteX1149" fmla="*/ 3565702 w 12191627"/>
              <a:gd name="connsiteY1149" fmla="*/ 672313 h 886329"/>
              <a:gd name="connsiteX1150" fmla="*/ 3565702 w 12191627"/>
              <a:gd name="connsiteY1150" fmla="*/ 687446 h 886329"/>
              <a:gd name="connsiteX1151" fmla="*/ 3597385 w 12191627"/>
              <a:gd name="connsiteY1151" fmla="*/ 687446 h 886329"/>
              <a:gd name="connsiteX1152" fmla="*/ 3597385 w 12191627"/>
              <a:gd name="connsiteY1152" fmla="*/ 678799 h 886329"/>
              <a:gd name="connsiteX1153" fmla="*/ 3620427 w 12191627"/>
              <a:gd name="connsiteY1153" fmla="*/ 678799 h 886329"/>
              <a:gd name="connsiteX1154" fmla="*/ 3620427 w 12191627"/>
              <a:gd name="connsiteY1154" fmla="*/ 687446 h 886329"/>
              <a:gd name="connsiteX1155" fmla="*/ 3629067 w 12191627"/>
              <a:gd name="connsiteY1155" fmla="*/ 687446 h 886329"/>
              <a:gd name="connsiteX1156" fmla="*/ 3629067 w 12191627"/>
              <a:gd name="connsiteY1156" fmla="*/ 702578 h 886329"/>
              <a:gd name="connsiteX1157" fmla="*/ 3640588 w 12191627"/>
              <a:gd name="connsiteY1157" fmla="*/ 702578 h 886329"/>
              <a:gd name="connsiteX1158" fmla="*/ 3640588 w 12191627"/>
              <a:gd name="connsiteY1158" fmla="*/ 713387 h 886329"/>
              <a:gd name="connsiteX1159" fmla="*/ 3703953 w 12191627"/>
              <a:gd name="connsiteY1159" fmla="*/ 713387 h 886329"/>
              <a:gd name="connsiteX1160" fmla="*/ 3703953 w 12191627"/>
              <a:gd name="connsiteY1160" fmla="*/ 743652 h 886329"/>
              <a:gd name="connsiteX1161" fmla="*/ 3726994 w 12191627"/>
              <a:gd name="connsiteY1161" fmla="*/ 743652 h 886329"/>
              <a:gd name="connsiteX1162" fmla="*/ 3726994 w 12191627"/>
              <a:gd name="connsiteY1162" fmla="*/ 735005 h 886329"/>
              <a:gd name="connsiteX1163" fmla="*/ 3790359 w 12191627"/>
              <a:gd name="connsiteY1163" fmla="*/ 735005 h 886329"/>
              <a:gd name="connsiteX1164" fmla="*/ 3790359 w 12191627"/>
              <a:gd name="connsiteY1164" fmla="*/ 724196 h 886329"/>
              <a:gd name="connsiteX1165" fmla="*/ 3801880 w 12191627"/>
              <a:gd name="connsiteY1165" fmla="*/ 719872 h 886329"/>
              <a:gd name="connsiteX1166" fmla="*/ 3801880 w 12191627"/>
              <a:gd name="connsiteY1166" fmla="*/ 687446 h 886329"/>
              <a:gd name="connsiteX1167" fmla="*/ 3822041 w 12191627"/>
              <a:gd name="connsiteY1167" fmla="*/ 687446 h 886329"/>
              <a:gd name="connsiteX1168" fmla="*/ 3830682 w 12191627"/>
              <a:gd name="connsiteY1168" fmla="*/ 706902 h 886329"/>
              <a:gd name="connsiteX1169" fmla="*/ 3833562 w 12191627"/>
              <a:gd name="connsiteY1169" fmla="*/ 700416 h 886329"/>
              <a:gd name="connsiteX1170" fmla="*/ 3850843 w 12191627"/>
              <a:gd name="connsiteY1170" fmla="*/ 698255 h 886329"/>
              <a:gd name="connsiteX1171" fmla="*/ 3847963 w 12191627"/>
              <a:gd name="connsiteY1171" fmla="*/ 609622 h 886329"/>
              <a:gd name="connsiteX1172" fmla="*/ 3865245 w 12191627"/>
              <a:gd name="connsiteY1172" fmla="*/ 611783 h 886329"/>
              <a:gd name="connsiteX1173" fmla="*/ 3865245 w 12191627"/>
              <a:gd name="connsiteY1173" fmla="*/ 471268 h 886329"/>
              <a:gd name="connsiteX1174" fmla="*/ 3891166 w 12191627"/>
              <a:gd name="connsiteY1174" fmla="*/ 471268 h 886329"/>
              <a:gd name="connsiteX1175" fmla="*/ 3891166 w 12191627"/>
              <a:gd name="connsiteY1175" fmla="*/ 356694 h 886329"/>
              <a:gd name="connsiteX1176" fmla="*/ 3896927 w 12191627"/>
              <a:gd name="connsiteY1176" fmla="*/ 350208 h 886329"/>
              <a:gd name="connsiteX1177" fmla="*/ 3896927 w 12191627"/>
              <a:gd name="connsiteY1177" fmla="*/ 326429 h 886329"/>
              <a:gd name="connsiteX1178" fmla="*/ 3919969 w 12191627"/>
              <a:gd name="connsiteY1178" fmla="*/ 326429 h 886329"/>
              <a:gd name="connsiteX1179" fmla="*/ 3974692 w 12191627"/>
              <a:gd name="connsiteY1179" fmla="*/ 246443 h 886329"/>
              <a:gd name="connsiteX1180" fmla="*/ 3977573 w 12191627"/>
              <a:gd name="connsiteY1180" fmla="*/ 0 h 8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</a:cxnLst>
            <a:rect l="l" t="t" r="r" b="b"/>
            <a:pathLst>
              <a:path w="12191627" h="886329">
                <a:moveTo>
                  <a:pt x="3977573" y="0"/>
                </a:moveTo>
                <a:cubicBezTo>
                  <a:pt x="3983333" y="246443"/>
                  <a:pt x="3983333" y="246443"/>
                  <a:pt x="3983333" y="246443"/>
                </a:cubicBezTo>
                <a:cubicBezTo>
                  <a:pt x="4035177" y="328590"/>
                  <a:pt x="4035177" y="328590"/>
                  <a:pt x="4035177" y="328590"/>
                </a:cubicBezTo>
                <a:cubicBezTo>
                  <a:pt x="4058219" y="328590"/>
                  <a:pt x="4058219" y="328590"/>
                  <a:pt x="4058219" y="328590"/>
                </a:cubicBezTo>
                <a:cubicBezTo>
                  <a:pt x="4058219" y="354532"/>
                  <a:pt x="4058219" y="354532"/>
                  <a:pt x="4058219" y="354532"/>
                </a:cubicBezTo>
                <a:cubicBezTo>
                  <a:pt x="4063979" y="356694"/>
                  <a:pt x="4063979" y="356694"/>
                  <a:pt x="4063979" y="356694"/>
                </a:cubicBezTo>
                <a:cubicBezTo>
                  <a:pt x="4063979" y="471268"/>
                  <a:pt x="4063979" y="471268"/>
                  <a:pt x="4063979" y="471268"/>
                </a:cubicBezTo>
                <a:cubicBezTo>
                  <a:pt x="4084140" y="471268"/>
                  <a:pt x="4084140" y="471268"/>
                  <a:pt x="4084140" y="471268"/>
                </a:cubicBezTo>
                <a:cubicBezTo>
                  <a:pt x="4084140" y="607460"/>
                  <a:pt x="4084140" y="607460"/>
                  <a:pt x="4084140" y="607460"/>
                </a:cubicBezTo>
                <a:cubicBezTo>
                  <a:pt x="4107182" y="607460"/>
                  <a:pt x="4107182" y="607460"/>
                  <a:pt x="4107182" y="607460"/>
                </a:cubicBezTo>
                <a:cubicBezTo>
                  <a:pt x="4107182" y="730681"/>
                  <a:pt x="4107182" y="730681"/>
                  <a:pt x="4107182" y="730681"/>
                </a:cubicBezTo>
                <a:cubicBezTo>
                  <a:pt x="4144625" y="728519"/>
                  <a:pt x="4144625" y="728519"/>
                  <a:pt x="4144625" y="728519"/>
                </a:cubicBezTo>
                <a:cubicBezTo>
                  <a:pt x="4150385" y="717711"/>
                  <a:pt x="4150385" y="717711"/>
                  <a:pt x="4150385" y="717711"/>
                </a:cubicBezTo>
                <a:cubicBezTo>
                  <a:pt x="4170547" y="715549"/>
                  <a:pt x="4170547" y="715549"/>
                  <a:pt x="4170547" y="715549"/>
                </a:cubicBezTo>
                <a:cubicBezTo>
                  <a:pt x="4176307" y="724196"/>
                  <a:pt x="4176307" y="724196"/>
                  <a:pt x="4176307" y="724196"/>
                </a:cubicBezTo>
                <a:cubicBezTo>
                  <a:pt x="4205110" y="724196"/>
                  <a:pt x="4205110" y="724196"/>
                  <a:pt x="4205110" y="724196"/>
                </a:cubicBezTo>
                <a:lnTo>
                  <a:pt x="4205110" y="748011"/>
                </a:lnTo>
                <a:lnTo>
                  <a:pt x="4207549" y="733701"/>
                </a:lnTo>
                <a:cubicBezTo>
                  <a:pt x="4209221" y="723894"/>
                  <a:pt x="4211449" y="710818"/>
                  <a:pt x="4214422" y="693383"/>
                </a:cubicBezTo>
                <a:cubicBezTo>
                  <a:pt x="4214422" y="693383"/>
                  <a:pt x="4214422" y="693383"/>
                  <a:pt x="4208477" y="688734"/>
                </a:cubicBezTo>
                <a:cubicBezTo>
                  <a:pt x="4208477" y="688734"/>
                  <a:pt x="4208477" y="688734"/>
                  <a:pt x="4208477" y="681760"/>
                </a:cubicBezTo>
                <a:cubicBezTo>
                  <a:pt x="4208477" y="681760"/>
                  <a:pt x="4208477" y="681760"/>
                  <a:pt x="4217393" y="677111"/>
                </a:cubicBezTo>
                <a:cubicBezTo>
                  <a:pt x="4217393" y="677111"/>
                  <a:pt x="4217393" y="677111"/>
                  <a:pt x="4220365" y="663163"/>
                </a:cubicBezTo>
                <a:cubicBezTo>
                  <a:pt x="4220365" y="663163"/>
                  <a:pt x="4220365" y="663163"/>
                  <a:pt x="4226310" y="677111"/>
                </a:cubicBezTo>
                <a:cubicBezTo>
                  <a:pt x="4226310" y="677111"/>
                  <a:pt x="4226310" y="677111"/>
                  <a:pt x="4232254" y="681760"/>
                </a:cubicBezTo>
                <a:cubicBezTo>
                  <a:pt x="4232254" y="681760"/>
                  <a:pt x="4232254" y="681760"/>
                  <a:pt x="4232254" y="691059"/>
                </a:cubicBezTo>
                <a:cubicBezTo>
                  <a:pt x="4232254" y="691059"/>
                  <a:pt x="4232254" y="691059"/>
                  <a:pt x="4226310" y="693383"/>
                </a:cubicBezTo>
                <a:cubicBezTo>
                  <a:pt x="4226310" y="693383"/>
                  <a:pt x="4226310" y="693383"/>
                  <a:pt x="4241170" y="760798"/>
                </a:cubicBezTo>
                <a:cubicBezTo>
                  <a:pt x="4241170" y="760798"/>
                  <a:pt x="4241170" y="760798"/>
                  <a:pt x="4253058" y="760798"/>
                </a:cubicBezTo>
                <a:cubicBezTo>
                  <a:pt x="4253058" y="760798"/>
                  <a:pt x="4253058" y="760798"/>
                  <a:pt x="4261974" y="793343"/>
                </a:cubicBezTo>
                <a:cubicBezTo>
                  <a:pt x="4261974" y="793343"/>
                  <a:pt x="4261974" y="793343"/>
                  <a:pt x="4306554" y="800317"/>
                </a:cubicBezTo>
                <a:cubicBezTo>
                  <a:pt x="4306554" y="800317"/>
                  <a:pt x="4306554" y="800317"/>
                  <a:pt x="4306554" y="760798"/>
                </a:cubicBezTo>
                <a:cubicBezTo>
                  <a:pt x="4306554" y="760798"/>
                  <a:pt x="4306554" y="760798"/>
                  <a:pt x="4380854" y="760798"/>
                </a:cubicBezTo>
                <a:cubicBezTo>
                  <a:pt x="4380854" y="760798"/>
                  <a:pt x="4380854" y="760798"/>
                  <a:pt x="4410575" y="777071"/>
                </a:cubicBezTo>
                <a:cubicBezTo>
                  <a:pt x="4410575" y="777071"/>
                  <a:pt x="4410575" y="777071"/>
                  <a:pt x="4425435" y="777071"/>
                </a:cubicBezTo>
                <a:cubicBezTo>
                  <a:pt x="4425435" y="777071"/>
                  <a:pt x="4425435" y="777071"/>
                  <a:pt x="4440295" y="760798"/>
                </a:cubicBezTo>
                <a:cubicBezTo>
                  <a:pt x="4440295" y="760798"/>
                  <a:pt x="4440295" y="760798"/>
                  <a:pt x="4461099" y="760798"/>
                </a:cubicBezTo>
                <a:cubicBezTo>
                  <a:pt x="4461099" y="760798"/>
                  <a:pt x="4461099" y="760798"/>
                  <a:pt x="4461099" y="825888"/>
                </a:cubicBezTo>
                <a:cubicBezTo>
                  <a:pt x="4461099" y="825888"/>
                  <a:pt x="4461099" y="825888"/>
                  <a:pt x="4472987" y="828213"/>
                </a:cubicBezTo>
                <a:cubicBezTo>
                  <a:pt x="4472987" y="828213"/>
                  <a:pt x="4472987" y="828213"/>
                  <a:pt x="4472987" y="818914"/>
                </a:cubicBezTo>
                <a:cubicBezTo>
                  <a:pt x="4472987" y="818914"/>
                  <a:pt x="4472987" y="818914"/>
                  <a:pt x="4505680" y="818914"/>
                </a:cubicBezTo>
                <a:cubicBezTo>
                  <a:pt x="4505680" y="818914"/>
                  <a:pt x="4505680" y="818914"/>
                  <a:pt x="4505680" y="721279"/>
                </a:cubicBezTo>
                <a:cubicBezTo>
                  <a:pt x="4505680" y="721279"/>
                  <a:pt x="4505680" y="721279"/>
                  <a:pt x="4508651" y="718955"/>
                </a:cubicBezTo>
                <a:cubicBezTo>
                  <a:pt x="4508651" y="718955"/>
                  <a:pt x="4508651" y="718955"/>
                  <a:pt x="4577007" y="718955"/>
                </a:cubicBezTo>
                <a:cubicBezTo>
                  <a:pt x="4577007" y="718955"/>
                  <a:pt x="4577007" y="718955"/>
                  <a:pt x="4577007" y="707331"/>
                </a:cubicBezTo>
                <a:cubicBezTo>
                  <a:pt x="4577007" y="707331"/>
                  <a:pt x="4577007" y="707331"/>
                  <a:pt x="4606728" y="707331"/>
                </a:cubicBezTo>
                <a:cubicBezTo>
                  <a:pt x="4606728" y="707331"/>
                  <a:pt x="4606728" y="707331"/>
                  <a:pt x="4606728" y="698033"/>
                </a:cubicBezTo>
                <a:cubicBezTo>
                  <a:pt x="4606728" y="698033"/>
                  <a:pt x="4606728" y="698033"/>
                  <a:pt x="4666168" y="698033"/>
                </a:cubicBezTo>
                <a:cubicBezTo>
                  <a:pt x="4666168" y="698033"/>
                  <a:pt x="4666168" y="698033"/>
                  <a:pt x="4666168" y="718955"/>
                </a:cubicBezTo>
                <a:cubicBezTo>
                  <a:pt x="4666168" y="718955"/>
                  <a:pt x="4666168" y="718955"/>
                  <a:pt x="4689944" y="728253"/>
                </a:cubicBezTo>
                <a:cubicBezTo>
                  <a:pt x="4689944" y="728253"/>
                  <a:pt x="4689944" y="728253"/>
                  <a:pt x="4689944" y="758474"/>
                </a:cubicBezTo>
                <a:cubicBezTo>
                  <a:pt x="4689944" y="758474"/>
                  <a:pt x="4689944" y="758474"/>
                  <a:pt x="4704804" y="763123"/>
                </a:cubicBezTo>
                <a:cubicBezTo>
                  <a:pt x="4704804" y="763123"/>
                  <a:pt x="4704804" y="763123"/>
                  <a:pt x="4704804" y="753824"/>
                </a:cubicBezTo>
                <a:cubicBezTo>
                  <a:pt x="4704804" y="753824"/>
                  <a:pt x="4704804" y="753824"/>
                  <a:pt x="4716692" y="753824"/>
                </a:cubicBezTo>
                <a:cubicBezTo>
                  <a:pt x="4716692" y="753824"/>
                  <a:pt x="4716692" y="753824"/>
                  <a:pt x="4716692" y="746850"/>
                </a:cubicBezTo>
                <a:cubicBezTo>
                  <a:pt x="4716692" y="746850"/>
                  <a:pt x="4716692" y="746850"/>
                  <a:pt x="4704804" y="746850"/>
                </a:cubicBezTo>
                <a:cubicBezTo>
                  <a:pt x="4704804" y="746850"/>
                  <a:pt x="4704804" y="746850"/>
                  <a:pt x="4704804" y="737552"/>
                </a:cubicBezTo>
                <a:cubicBezTo>
                  <a:pt x="4704804" y="737552"/>
                  <a:pt x="4704804" y="737552"/>
                  <a:pt x="4716692" y="737552"/>
                </a:cubicBezTo>
                <a:cubicBezTo>
                  <a:pt x="4716692" y="737552"/>
                  <a:pt x="4716692" y="737552"/>
                  <a:pt x="4716692" y="728253"/>
                </a:cubicBezTo>
                <a:cubicBezTo>
                  <a:pt x="4716692" y="728253"/>
                  <a:pt x="4716692" y="728253"/>
                  <a:pt x="4704804" y="728253"/>
                </a:cubicBezTo>
                <a:cubicBezTo>
                  <a:pt x="4704804" y="728253"/>
                  <a:pt x="4704804" y="728253"/>
                  <a:pt x="4704804" y="718955"/>
                </a:cubicBezTo>
                <a:cubicBezTo>
                  <a:pt x="4704804" y="718955"/>
                  <a:pt x="4704804" y="718955"/>
                  <a:pt x="4716692" y="718955"/>
                </a:cubicBezTo>
                <a:cubicBezTo>
                  <a:pt x="4716692" y="718955"/>
                  <a:pt x="4716692" y="718955"/>
                  <a:pt x="4716692" y="711981"/>
                </a:cubicBezTo>
                <a:cubicBezTo>
                  <a:pt x="4716692" y="711981"/>
                  <a:pt x="4716692" y="711981"/>
                  <a:pt x="4704804" y="711981"/>
                </a:cubicBezTo>
                <a:cubicBezTo>
                  <a:pt x="4704804" y="711981"/>
                  <a:pt x="4704804" y="711981"/>
                  <a:pt x="4704804" y="702682"/>
                </a:cubicBezTo>
                <a:cubicBezTo>
                  <a:pt x="4704804" y="702682"/>
                  <a:pt x="4704804" y="702682"/>
                  <a:pt x="4716692" y="702682"/>
                </a:cubicBezTo>
                <a:cubicBezTo>
                  <a:pt x="4716692" y="702682"/>
                  <a:pt x="4716692" y="702682"/>
                  <a:pt x="4716692" y="693383"/>
                </a:cubicBezTo>
                <a:cubicBezTo>
                  <a:pt x="4716692" y="693383"/>
                  <a:pt x="4716692" y="693383"/>
                  <a:pt x="4704804" y="693383"/>
                </a:cubicBezTo>
                <a:cubicBezTo>
                  <a:pt x="4704804" y="693383"/>
                  <a:pt x="4704804" y="693383"/>
                  <a:pt x="4704804" y="686409"/>
                </a:cubicBezTo>
                <a:cubicBezTo>
                  <a:pt x="4704804" y="686409"/>
                  <a:pt x="4704804" y="686409"/>
                  <a:pt x="4716692" y="686409"/>
                </a:cubicBezTo>
                <a:cubicBezTo>
                  <a:pt x="4716692" y="686409"/>
                  <a:pt x="4716692" y="686409"/>
                  <a:pt x="4716692" y="677111"/>
                </a:cubicBezTo>
                <a:cubicBezTo>
                  <a:pt x="4716692" y="677111"/>
                  <a:pt x="4716692" y="677111"/>
                  <a:pt x="4704804" y="677111"/>
                </a:cubicBezTo>
                <a:cubicBezTo>
                  <a:pt x="4704804" y="677111"/>
                  <a:pt x="4704804" y="677111"/>
                  <a:pt x="4704804" y="667812"/>
                </a:cubicBezTo>
                <a:cubicBezTo>
                  <a:pt x="4704804" y="667812"/>
                  <a:pt x="4704804" y="667812"/>
                  <a:pt x="4716692" y="667812"/>
                </a:cubicBezTo>
                <a:cubicBezTo>
                  <a:pt x="4716692" y="667812"/>
                  <a:pt x="4716692" y="667812"/>
                  <a:pt x="4716692" y="658514"/>
                </a:cubicBezTo>
                <a:cubicBezTo>
                  <a:pt x="4716692" y="658514"/>
                  <a:pt x="4716692" y="658514"/>
                  <a:pt x="4704804" y="658514"/>
                </a:cubicBezTo>
                <a:cubicBezTo>
                  <a:pt x="4704804" y="658514"/>
                  <a:pt x="4704804" y="658514"/>
                  <a:pt x="4704804" y="651540"/>
                </a:cubicBezTo>
                <a:cubicBezTo>
                  <a:pt x="4704804" y="651540"/>
                  <a:pt x="4704804" y="651540"/>
                  <a:pt x="4716692" y="651540"/>
                </a:cubicBezTo>
                <a:cubicBezTo>
                  <a:pt x="4716692" y="651540"/>
                  <a:pt x="4716692" y="651540"/>
                  <a:pt x="4716692" y="642241"/>
                </a:cubicBezTo>
                <a:cubicBezTo>
                  <a:pt x="4716692" y="642241"/>
                  <a:pt x="4716692" y="642241"/>
                  <a:pt x="4704804" y="642241"/>
                </a:cubicBezTo>
                <a:cubicBezTo>
                  <a:pt x="4704804" y="642241"/>
                  <a:pt x="4704804" y="642241"/>
                  <a:pt x="4704804" y="632943"/>
                </a:cubicBezTo>
                <a:cubicBezTo>
                  <a:pt x="4704804" y="632943"/>
                  <a:pt x="4704804" y="632943"/>
                  <a:pt x="4716692" y="632943"/>
                </a:cubicBezTo>
                <a:cubicBezTo>
                  <a:pt x="4716692" y="632943"/>
                  <a:pt x="4716692" y="632943"/>
                  <a:pt x="4716692" y="625969"/>
                </a:cubicBezTo>
                <a:cubicBezTo>
                  <a:pt x="4716692" y="625969"/>
                  <a:pt x="4716692" y="625969"/>
                  <a:pt x="4704804" y="625969"/>
                </a:cubicBezTo>
                <a:cubicBezTo>
                  <a:pt x="4704804" y="625969"/>
                  <a:pt x="4704804" y="625969"/>
                  <a:pt x="4704804" y="616670"/>
                </a:cubicBezTo>
                <a:cubicBezTo>
                  <a:pt x="4704804" y="616670"/>
                  <a:pt x="4704804" y="616670"/>
                  <a:pt x="4716692" y="616670"/>
                </a:cubicBezTo>
                <a:cubicBezTo>
                  <a:pt x="4716692" y="616670"/>
                  <a:pt x="4716692" y="616670"/>
                  <a:pt x="4716692" y="607371"/>
                </a:cubicBezTo>
                <a:cubicBezTo>
                  <a:pt x="4716692" y="607371"/>
                  <a:pt x="4716692" y="607371"/>
                  <a:pt x="4704804" y="607371"/>
                </a:cubicBezTo>
                <a:cubicBezTo>
                  <a:pt x="4704804" y="607371"/>
                  <a:pt x="4704804" y="607371"/>
                  <a:pt x="4704804" y="598073"/>
                </a:cubicBezTo>
                <a:cubicBezTo>
                  <a:pt x="4704804" y="598073"/>
                  <a:pt x="4704804" y="598073"/>
                  <a:pt x="4716692" y="598073"/>
                </a:cubicBezTo>
                <a:cubicBezTo>
                  <a:pt x="4716692" y="598073"/>
                  <a:pt x="4716692" y="598073"/>
                  <a:pt x="4716692" y="591099"/>
                </a:cubicBezTo>
                <a:cubicBezTo>
                  <a:pt x="4716692" y="591099"/>
                  <a:pt x="4716692" y="591099"/>
                  <a:pt x="4704804" y="591099"/>
                </a:cubicBezTo>
                <a:cubicBezTo>
                  <a:pt x="4704804" y="591099"/>
                  <a:pt x="4704804" y="591099"/>
                  <a:pt x="4704804" y="581800"/>
                </a:cubicBezTo>
                <a:cubicBezTo>
                  <a:pt x="4704804" y="581800"/>
                  <a:pt x="4704804" y="581800"/>
                  <a:pt x="4716692" y="581800"/>
                </a:cubicBezTo>
                <a:cubicBezTo>
                  <a:pt x="4716692" y="581800"/>
                  <a:pt x="4716692" y="581800"/>
                  <a:pt x="4716692" y="572502"/>
                </a:cubicBezTo>
                <a:cubicBezTo>
                  <a:pt x="4716692" y="572502"/>
                  <a:pt x="4716692" y="572502"/>
                  <a:pt x="4704804" y="572502"/>
                </a:cubicBezTo>
                <a:cubicBezTo>
                  <a:pt x="4704804" y="572502"/>
                  <a:pt x="4704804" y="572502"/>
                  <a:pt x="4704804" y="563203"/>
                </a:cubicBezTo>
                <a:cubicBezTo>
                  <a:pt x="4704804" y="563203"/>
                  <a:pt x="4704804" y="563203"/>
                  <a:pt x="4716692" y="563203"/>
                </a:cubicBezTo>
                <a:cubicBezTo>
                  <a:pt x="4716692" y="563203"/>
                  <a:pt x="4716692" y="563203"/>
                  <a:pt x="4716692" y="556229"/>
                </a:cubicBezTo>
                <a:cubicBezTo>
                  <a:pt x="4716692" y="556229"/>
                  <a:pt x="4716692" y="556229"/>
                  <a:pt x="4704804" y="556229"/>
                </a:cubicBezTo>
                <a:cubicBezTo>
                  <a:pt x="4704804" y="556229"/>
                  <a:pt x="4704804" y="556229"/>
                  <a:pt x="4704804" y="546931"/>
                </a:cubicBezTo>
                <a:cubicBezTo>
                  <a:pt x="4704804" y="546931"/>
                  <a:pt x="4704804" y="546931"/>
                  <a:pt x="4716692" y="546931"/>
                </a:cubicBezTo>
                <a:cubicBezTo>
                  <a:pt x="4716692" y="546931"/>
                  <a:pt x="4716692" y="546931"/>
                  <a:pt x="4704804" y="532983"/>
                </a:cubicBezTo>
                <a:cubicBezTo>
                  <a:pt x="4704804" y="532983"/>
                  <a:pt x="4704804" y="532983"/>
                  <a:pt x="4704804" y="495788"/>
                </a:cubicBezTo>
                <a:cubicBezTo>
                  <a:pt x="4704804" y="495788"/>
                  <a:pt x="4704804" y="495788"/>
                  <a:pt x="4903929" y="495788"/>
                </a:cubicBezTo>
                <a:cubicBezTo>
                  <a:pt x="4903929" y="495788"/>
                  <a:pt x="4903929" y="495788"/>
                  <a:pt x="4921761" y="516710"/>
                </a:cubicBezTo>
                <a:cubicBezTo>
                  <a:pt x="4921761" y="516710"/>
                  <a:pt x="4921761" y="516710"/>
                  <a:pt x="4921761" y="563203"/>
                </a:cubicBezTo>
                <a:cubicBezTo>
                  <a:pt x="4921761" y="563203"/>
                  <a:pt x="4921761" y="563203"/>
                  <a:pt x="4909873" y="563203"/>
                </a:cubicBezTo>
                <a:cubicBezTo>
                  <a:pt x="4909873" y="563203"/>
                  <a:pt x="4909873" y="563203"/>
                  <a:pt x="4909873" y="572502"/>
                </a:cubicBezTo>
                <a:cubicBezTo>
                  <a:pt x="4909873" y="572502"/>
                  <a:pt x="4909873" y="572502"/>
                  <a:pt x="4921761" y="572502"/>
                </a:cubicBezTo>
                <a:cubicBezTo>
                  <a:pt x="4921761" y="572502"/>
                  <a:pt x="4921761" y="572502"/>
                  <a:pt x="4921761" y="581800"/>
                </a:cubicBezTo>
                <a:cubicBezTo>
                  <a:pt x="4921761" y="581800"/>
                  <a:pt x="4921761" y="581800"/>
                  <a:pt x="4909873" y="581800"/>
                </a:cubicBezTo>
                <a:cubicBezTo>
                  <a:pt x="4909873" y="581800"/>
                  <a:pt x="4909873" y="581800"/>
                  <a:pt x="4909873" y="591099"/>
                </a:cubicBezTo>
                <a:cubicBezTo>
                  <a:pt x="4909873" y="591099"/>
                  <a:pt x="4909873" y="591099"/>
                  <a:pt x="4921761" y="591099"/>
                </a:cubicBezTo>
                <a:cubicBezTo>
                  <a:pt x="4921761" y="591099"/>
                  <a:pt x="4921761" y="591099"/>
                  <a:pt x="4921761" y="598073"/>
                </a:cubicBezTo>
                <a:cubicBezTo>
                  <a:pt x="4921761" y="598073"/>
                  <a:pt x="4921761" y="598073"/>
                  <a:pt x="4909873" y="598073"/>
                </a:cubicBezTo>
                <a:cubicBezTo>
                  <a:pt x="4909873" y="598073"/>
                  <a:pt x="4909873" y="598073"/>
                  <a:pt x="4909873" y="607371"/>
                </a:cubicBezTo>
                <a:cubicBezTo>
                  <a:pt x="4909873" y="607371"/>
                  <a:pt x="4909873" y="607371"/>
                  <a:pt x="4921761" y="607371"/>
                </a:cubicBezTo>
                <a:cubicBezTo>
                  <a:pt x="4921761" y="607371"/>
                  <a:pt x="4921761" y="607371"/>
                  <a:pt x="4921761" y="616670"/>
                </a:cubicBezTo>
                <a:cubicBezTo>
                  <a:pt x="4921761" y="616670"/>
                  <a:pt x="4921761" y="616670"/>
                  <a:pt x="4909873" y="616670"/>
                </a:cubicBezTo>
                <a:cubicBezTo>
                  <a:pt x="4909873" y="616670"/>
                  <a:pt x="4909873" y="616670"/>
                  <a:pt x="4909873" y="625969"/>
                </a:cubicBezTo>
                <a:cubicBezTo>
                  <a:pt x="4909873" y="625969"/>
                  <a:pt x="4909873" y="625969"/>
                  <a:pt x="4921761" y="625969"/>
                </a:cubicBezTo>
                <a:cubicBezTo>
                  <a:pt x="4921761" y="625969"/>
                  <a:pt x="4921761" y="625969"/>
                  <a:pt x="4921761" y="632943"/>
                </a:cubicBezTo>
                <a:cubicBezTo>
                  <a:pt x="4921761" y="632943"/>
                  <a:pt x="4921761" y="632943"/>
                  <a:pt x="4909873" y="632943"/>
                </a:cubicBezTo>
                <a:cubicBezTo>
                  <a:pt x="4909873" y="632943"/>
                  <a:pt x="4909873" y="632943"/>
                  <a:pt x="4909873" y="642241"/>
                </a:cubicBezTo>
                <a:cubicBezTo>
                  <a:pt x="4909873" y="642241"/>
                  <a:pt x="4909873" y="642241"/>
                  <a:pt x="4921761" y="642241"/>
                </a:cubicBezTo>
                <a:cubicBezTo>
                  <a:pt x="4921761" y="642241"/>
                  <a:pt x="4921761" y="642241"/>
                  <a:pt x="4921761" y="651540"/>
                </a:cubicBezTo>
                <a:cubicBezTo>
                  <a:pt x="4921761" y="651540"/>
                  <a:pt x="4921761" y="651540"/>
                  <a:pt x="4909873" y="651540"/>
                </a:cubicBezTo>
                <a:cubicBezTo>
                  <a:pt x="4909873" y="651540"/>
                  <a:pt x="4909873" y="651540"/>
                  <a:pt x="4909873" y="658514"/>
                </a:cubicBezTo>
                <a:cubicBezTo>
                  <a:pt x="4909873" y="658514"/>
                  <a:pt x="4909873" y="658514"/>
                  <a:pt x="4921761" y="658514"/>
                </a:cubicBezTo>
                <a:cubicBezTo>
                  <a:pt x="4921761" y="658514"/>
                  <a:pt x="4921761" y="658514"/>
                  <a:pt x="4921761" y="667812"/>
                </a:cubicBezTo>
                <a:cubicBezTo>
                  <a:pt x="4921761" y="667812"/>
                  <a:pt x="4921761" y="667812"/>
                  <a:pt x="4909873" y="667812"/>
                </a:cubicBezTo>
                <a:cubicBezTo>
                  <a:pt x="4909873" y="667812"/>
                  <a:pt x="4909873" y="667812"/>
                  <a:pt x="4909873" y="677111"/>
                </a:cubicBezTo>
                <a:cubicBezTo>
                  <a:pt x="4909873" y="677111"/>
                  <a:pt x="4909873" y="677111"/>
                  <a:pt x="4921761" y="677111"/>
                </a:cubicBezTo>
                <a:cubicBezTo>
                  <a:pt x="4921761" y="677111"/>
                  <a:pt x="4921761" y="677111"/>
                  <a:pt x="4921761" y="686409"/>
                </a:cubicBezTo>
                <a:cubicBezTo>
                  <a:pt x="4921761" y="686409"/>
                  <a:pt x="4921761" y="686409"/>
                  <a:pt x="4909873" y="686409"/>
                </a:cubicBezTo>
                <a:cubicBezTo>
                  <a:pt x="4909873" y="686409"/>
                  <a:pt x="4909873" y="686409"/>
                  <a:pt x="4909873" y="693383"/>
                </a:cubicBezTo>
                <a:cubicBezTo>
                  <a:pt x="4909873" y="693383"/>
                  <a:pt x="4909873" y="693383"/>
                  <a:pt x="4921761" y="693383"/>
                </a:cubicBezTo>
                <a:cubicBezTo>
                  <a:pt x="4921761" y="693383"/>
                  <a:pt x="4921761" y="693383"/>
                  <a:pt x="4921761" y="702682"/>
                </a:cubicBezTo>
                <a:cubicBezTo>
                  <a:pt x="4921761" y="702682"/>
                  <a:pt x="4921761" y="702682"/>
                  <a:pt x="4909873" y="702682"/>
                </a:cubicBezTo>
                <a:cubicBezTo>
                  <a:pt x="4909873" y="702682"/>
                  <a:pt x="4909873" y="702682"/>
                  <a:pt x="4909873" y="711981"/>
                </a:cubicBezTo>
                <a:cubicBezTo>
                  <a:pt x="4909873" y="711981"/>
                  <a:pt x="4909873" y="711981"/>
                  <a:pt x="4921761" y="711981"/>
                </a:cubicBezTo>
                <a:cubicBezTo>
                  <a:pt x="4921761" y="711981"/>
                  <a:pt x="4921761" y="711981"/>
                  <a:pt x="4921761" y="718955"/>
                </a:cubicBezTo>
                <a:cubicBezTo>
                  <a:pt x="4921761" y="718955"/>
                  <a:pt x="4921761" y="718955"/>
                  <a:pt x="4909873" y="718955"/>
                </a:cubicBezTo>
                <a:cubicBezTo>
                  <a:pt x="4909873" y="718955"/>
                  <a:pt x="4909873" y="718955"/>
                  <a:pt x="4909873" y="728253"/>
                </a:cubicBezTo>
                <a:cubicBezTo>
                  <a:pt x="4909873" y="728253"/>
                  <a:pt x="4909873" y="728253"/>
                  <a:pt x="4921761" y="728253"/>
                </a:cubicBezTo>
                <a:cubicBezTo>
                  <a:pt x="4921761" y="728253"/>
                  <a:pt x="4921761" y="728253"/>
                  <a:pt x="4921761" y="737552"/>
                </a:cubicBezTo>
                <a:cubicBezTo>
                  <a:pt x="4921761" y="737552"/>
                  <a:pt x="4921761" y="737552"/>
                  <a:pt x="4909873" y="737552"/>
                </a:cubicBezTo>
                <a:cubicBezTo>
                  <a:pt x="4909873" y="737552"/>
                  <a:pt x="4909873" y="737552"/>
                  <a:pt x="4909873" y="746850"/>
                </a:cubicBezTo>
                <a:cubicBezTo>
                  <a:pt x="4909873" y="746850"/>
                  <a:pt x="4909873" y="746850"/>
                  <a:pt x="4921761" y="746850"/>
                </a:cubicBezTo>
                <a:cubicBezTo>
                  <a:pt x="4921761" y="746850"/>
                  <a:pt x="4921761" y="746850"/>
                  <a:pt x="4921761" y="753824"/>
                </a:cubicBezTo>
                <a:cubicBezTo>
                  <a:pt x="4921761" y="753824"/>
                  <a:pt x="4921761" y="753824"/>
                  <a:pt x="4909873" y="753824"/>
                </a:cubicBezTo>
                <a:cubicBezTo>
                  <a:pt x="4909873" y="753824"/>
                  <a:pt x="4909873" y="753824"/>
                  <a:pt x="4909873" y="763123"/>
                </a:cubicBezTo>
                <a:cubicBezTo>
                  <a:pt x="4909873" y="763123"/>
                  <a:pt x="4909873" y="763123"/>
                  <a:pt x="4942565" y="784045"/>
                </a:cubicBezTo>
                <a:cubicBezTo>
                  <a:pt x="4942565" y="784045"/>
                  <a:pt x="4942565" y="784045"/>
                  <a:pt x="4942565" y="788694"/>
                </a:cubicBezTo>
                <a:cubicBezTo>
                  <a:pt x="4942565" y="788694"/>
                  <a:pt x="4942565" y="788694"/>
                  <a:pt x="4930677" y="788694"/>
                </a:cubicBezTo>
                <a:cubicBezTo>
                  <a:pt x="4930677" y="788694"/>
                  <a:pt x="4930677" y="788694"/>
                  <a:pt x="4930677" y="814265"/>
                </a:cubicBezTo>
                <a:cubicBezTo>
                  <a:pt x="4930677" y="814265"/>
                  <a:pt x="4930677" y="814265"/>
                  <a:pt x="4942565" y="814265"/>
                </a:cubicBezTo>
                <a:cubicBezTo>
                  <a:pt x="4942565" y="814265"/>
                  <a:pt x="4942565" y="814265"/>
                  <a:pt x="4942565" y="802642"/>
                </a:cubicBezTo>
                <a:cubicBezTo>
                  <a:pt x="4942565" y="802642"/>
                  <a:pt x="4942565" y="802642"/>
                  <a:pt x="4954454" y="797993"/>
                </a:cubicBezTo>
                <a:cubicBezTo>
                  <a:pt x="4954454" y="797993"/>
                  <a:pt x="4954454" y="797993"/>
                  <a:pt x="4975258" y="797993"/>
                </a:cubicBezTo>
                <a:cubicBezTo>
                  <a:pt x="4975258" y="797993"/>
                  <a:pt x="4975258" y="797993"/>
                  <a:pt x="4975258" y="807291"/>
                </a:cubicBezTo>
                <a:cubicBezTo>
                  <a:pt x="4975258" y="807291"/>
                  <a:pt x="4975258" y="807291"/>
                  <a:pt x="4993090" y="807291"/>
                </a:cubicBezTo>
                <a:cubicBezTo>
                  <a:pt x="4993090" y="807291"/>
                  <a:pt x="4993090" y="807291"/>
                  <a:pt x="4993090" y="811940"/>
                </a:cubicBezTo>
                <a:cubicBezTo>
                  <a:pt x="4993090" y="811940"/>
                  <a:pt x="4993090" y="811940"/>
                  <a:pt x="5004978" y="811940"/>
                </a:cubicBezTo>
                <a:cubicBezTo>
                  <a:pt x="5004978" y="811940"/>
                  <a:pt x="5004978" y="811940"/>
                  <a:pt x="5037670" y="844486"/>
                </a:cubicBezTo>
                <a:cubicBezTo>
                  <a:pt x="5037670" y="844486"/>
                  <a:pt x="5037670" y="844486"/>
                  <a:pt x="5037670" y="879355"/>
                </a:cubicBezTo>
                <a:cubicBezTo>
                  <a:pt x="5037670" y="879355"/>
                  <a:pt x="5037670" y="879355"/>
                  <a:pt x="5049558" y="879355"/>
                </a:cubicBezTo>
                <a:cubicBezTo>
                  <a:pt x="5049558" y="879355"/>
                  <a:pt x="5049558" y="879355"/>
                  <a:pt x="5049558" y="863083"/>
                </a:cubicBezTo>
                <a:cubicBezTo>
                  <a:pt x="5049558" y="863083"/>
                  <a:pt x="5049558" y="863083"/>
                  <a:pt x="5058474" y="863083"/>
                </a:cubicBezTo>
                <a:cubicBezTo>
                  <a:pt x="5058474" y="863083"/>
                  <a:pt x="5058474" y="863083"/>
                  <a:pt x="5058474" y="872381"/>
                </a:cubicBezTo>
                <a:cubicBezTo>
                  <a:pt x="5058474" y="872381"/>
                  <a:pt x="5058474" y="872381"/>
                  <a:pt x="5064418" y="872381"/>
                </a:cubicBezTo>
                <a:cubicBezTo>
                  <a:pt x="5064418" y="872381"/>
                  <a:pt x="5064418" y="872381"/>
                  <a:pt x="5064418" y="874706"/>
                </a:cubicBezTo>
                <a:cubicBezTo>
                  <a:pt x="5064418" y="874706"/>
                  <a:pt x="5064418" y="874706"/>
                  <a:pt x="5070363" y="874706"/>
                </a:cubicBezTo>
                <a:cubicBezTo>
                  <a:pt x="5070363" y="874706"/>
                  <a:pt x="5070363" y="874706"/>
                  <a:pt x="5070363" y="823564"/>
                </a:cubicBezTo>
                <a:cubicBezTo>
                  <a:pt x="5070363" y="823564"/>
                  <a:pt x="5070363" y="823564"/>
                  <a:pt x="5120886" y="823564"/>
                </a:cubicBezTo>
                <a:cubicBezTo>
                  <a:pt x="5120886" y="823564"/>
                  <a:pt x="5120886" y="823564"/>
                  <a:pt x="5120886" y="749175"/>
                </a:cubicBezTo>
                <a:cubicBezTo>
                  <a:pt x="5120886" y="749175"/>
                  <a:pt x="5120886" y="749175"/>
                  <a:pt x="5168439" y="749175"/>
                </a:cubicBezTo>
                <a:cubicBezTo>
                  <a:pt x="5168439" y="749175"/>
                  <a:pt x="5168439" y="749175"/>
                  <a:pt x="5168439" y="742201"/>
                </a:cubicBezTo>
                <a:cubicBezTo>
                  <a:pt x="5168439" y="742201"/>
                  <a:pt x="5168439" y="742201"/>
                  <a:pt x="5198159" y="742201"/>
                </a:cubicBezTo>
                <a:cubicBezTo>
                  <a:pt x="5198159" y="742201"/>
                  <a:pt x="5198159" y="742201"/>
                  <a:pt x="5198159" y="702682"/>
                </a:cubicBezTo>
                <a:cubicBezTo>
                  <a:pt x="5198159" y="702682"/>
                  <a:pt x="5198159" y="702682"/>
                  <a:pt x="5192215" y="702682"/>
                </a:cubicBezTo>
                <a:cubicBezTo>
                  <a:pt x="5192215" y="702682"/>
                  <a:pt x="5192215" y="702682"/>
                  <a:pt x="5192215" y="688734"/>
                </a:cubicBezTo>
                <a:cubicBezTo>
                  <a:pt x="5192215" y="688734"/>
                  <a:pt x="5192215" y="688734"/>
                  <a:pt x="5198159" y="691059"/>
                </a:cubicBezTo>
                <a:cubicBezTo>
                  <a:pt x="5198159" y="691059"/>
                  <a:pt x="5198159" y="691059"/>
                  <a:pt x="5204103" y="667812"/>
                </a:cubicBezTo>
                <a:cubicBezTo>
                  <a:pt x="5204103" y="667812"/>
                  <a:pt x="5204103" y="667812"/>
                  <a:pt x="5210047" y="691059"/>
                </a:cubicBezTo>
                <a:cubicBezTo>
                  <a:pt x="5210047" y="691059"/>
                  <a:pt x="5210047" y="691059"/>
                  <a:pt x="5213019" y="688734"/>
                </a:cubicBezTo>
                <a:cubicBezTo>
                  <a:pt x="5213019" y="688734"/>
                  <a:pt x="5213019" y="688734"/>
                  <a:pt x="5215991" y="681760"/>
                </a:cubicBezTo>
                <a:cubicBezTo>
                  <a:pt x="5215991" y="681760"/>
                  <a:pt x="5215991" y="681760"/>
                  <a:pt x="5221935" y="672462"/>
                </a:cubicBezTo>
                <a:cubicBezTo>
                  <a:pt x="5221935" y="672462"/>
                  <a:pt x="5221935" y="672462"/>
                  <a:pt x="5227880" y="663163"/>
                </a:cubicBezTo>
                <a:cubicBezTo>
                  <a:pt x="5227880" y="663163"/>
                  <a:pt x="5227880" y="663163"/>
                  <a:pt x="5242740" y="656189"/>
                </a:cubicBezTo>
                <a:cubicBezTo>
                  <a:pt x="5242740" y="656189"/>
                  <a:pt x="5242740" y="656189"/>
                  <a:pt x="5260571" y="646890"/>
                </a:cubicBezTo>
                <a:cubicBezTo>
                  <a:pt x="5260571" y="646890"/>
                  <a:pt x="5260571" y="646890"/>
                  <a:pt x="5269487" y="637592"/>
                </a:cubicBezTo>
                <a:cubicBezTo>
                  <a:pt x="5269487" y="637592"/>
                  <a:pt x="5269487" y="637592"/>
                  <a:pt x="5275431" y="621319"/>
                </a:cubicBezTo>
                <a:cubicBezTo>
                  <a:pt x="5275431" y="621319"/>
                  <a:pt x="5275431" y="621319"/>
                  <a:pt x="5281376" y="637592"/>
                </a:cubicBezTo>
                <a:cubicBezTo>
                  <a:pt x="5281376" y="637592"/>
                  <a:pt x="5281376" y="637592"/>
                  <a:pt x="5287319" y="644566"/>
                </a:cubicBezTo>
                <a:cubicBezTo>
                  <a:pt x="5287319" y="644566"/>
                  <a:pt x="5287319" y="644566"/>
                  <a:pt x="5302179" y="653864"/>
                </a:cubicBezTo>
                <a:cubicBezTo>
                  <a:pt x="5302179" y="653864"/>
                  <a:pt x="5302179" y="653864"/>
                  <a:pt x="5314067" y="663163"/>
                </a:cubicBezTo>
                <a:cubicBezTo>
                  <a:pt x="5314067" y="663163"/>
                  <a:pt x="5314067" y="663163"/>
                  <a:pt x="5325956" y="672462"/>
                </a:cubicBezTo>
                <a:cubicBezTo>
                  <a:pt x="5325956" y="672462"/>
                  <a:pt x="5325956" y="672462"/>
                  <a:pt x="5328928" y="681760"/>
                </a:cubicBezTo>
                <a:cubicBezTo>
                  <a:pt x="5328928" y="681760"/>
                  <a:pt x="5328928" y="681760"/>
                  <a:pt x="5331900" y="691059"/>
                </a:cubicBezTo>
                <a:cubicBezTo>
                  <a:pt x="5331900" y="691059"/>
                  <a:pt x="5331900" y="691059"/>
                  <a:pt x="5337844" y="691059"/>
                </a:cubicBezTo>
                <a:cubicBezTo>
                  <a:pt x="5337844" y="691059"/>
                  <a:pt x="5337844" y="691059"/>
                  <a:pt x="5340816" y="667812"/>
                </a:cubicBezTo>
                <a:cubicBezTo>
                  <a:pt x="5340816" y="667812"/>
                  <a:pt x="5340816" y="667812"/>
                  <a:pt x="5346760" y="691059"/>
                </a:cubicBezTo>
                <a:cubicBezTo>
                  <a:pt x="5346760" y="691059"/>
                  <a:pt x="5346760" y="691059"/>
                  <a:pt x="5352704" y="691059"/>
                </a:cubicBezTo>
                <a:cubicBezTo>
                  <a:pt x="5352704" y="691059"/>
                  <a:pt x="5352704" y="691059"/>
                  <a:pt x="5352704" y="705007"/>
                </a:cubicBezTo>
                <a:cubicBezTo>
                  <a:pt x="5352704" y="705007"/>
                  <a:pt x="5352704" y="705007"/>
                  <a:pt x="5346760" y="705007"/>
                </a:cubicBezTo>
                <a:cubicBezTo>
                  <a:pt x="5346760" y="705007"/>
                  <a:pt x="5346760" y="705007"/>
                  <a:pt x="5346760" y="737552"/>
                </a:cubicBezTo>
                <a:cubicBezTo>
                  <a:pt x="5346760" y="737552"/>
                  <a:pt x="5346760" y="737552"/>
                  <a:pt x="5358648" y="737552"/>
                </a:cubicBezTo>
                <a:cubicBezTo>
                  <a:pt x="5358648" y="737552"/>
                  <a:pt x="5358648" y="737552"/>
                  <a:pt x="5358648" y="742201"/>
                </a:cubicBezTo>
                <a:cubicBezTo>
                  <a:pt x="5358648" y="742201"/>
                  <a:pt x="5358648" y="742201"/>
                  <a:pt x="5367564" y="742201"/>
                </a:cubicBezTo>
                <a:cubicBezTo>
                  <a:pt x="5367564" y="742201"/>
                  <a:pt x="5367564" y="742201"/>
                  <a:pt x="5367564" y="732902"/>
                </a:cubicBezTo>
                <a:cubicBezTo>
                  <a:pt x="5367564" y="732902"/>
                  <a:pt x="5367564" y="732902"/>
                  <a:pt x="5391340" y="732902"/>
                </a:cubicBezTo>
                <a:cubicBezTo>
                  <a:pt x="5391340" y="732902"/>
                  <a:pt x="5391340" y="732902"/>
                  <a:pt x="5391340" y="716630"/>
                </a:cubicBezTo>
                <a:cubicBezTo>
                  <a:pt x="5391340" y="716630"/>
                  <a:pt x="5391340" y="716630"/>
                  <a:pt x="5441864" y="716630"/>
                </a:cubicBezTo>
                <a:cubicBezTo>
                  <a:pt x="5441864" y="716630"/>
                  <a:pt x="5441864" y="716630"/>
                  <a:pt x="5441864" y="728253"/>
                </a:cubicBezTo>
                <a:cubicBezTo>
                  <a:pt x="5441864" y="728253"/>
                  <a:pt x="5441864" y="728253"/>
                  <a:pt x="5468612" y="728253"/>
                </a:cubicBezTo>
                <a:cubicBezTo>
                  <a:pt x="5468612" y="728253"/>
                  <a:pt x="5468612" y="728253"/>
                  <a:pt x="5468612" y="746850"/>
                </a:cubicBezTo>
                <a:cubicBezTo>
                  <a:pt x="5468612" y="746850"/>
                  <a:pt x="5468612" y="746850"/>
                  <a:pt x="5462668" y="746850"/>
                </a:cubicBezTo>
                <a:cubicBezTo>
                  <a:pt x="5462668" y="746850"/>
                  <a:pt x="5462668" y="746850"/>
                  <a:pt x="5462668" y="753824"/>
                </a:cubicBezTo>
                <a:cubicBezTo>
                  <a:pt x="5462668" y="753824"/>
                  <a:pt x="5462668" y="753824"/>
                  <a:pt x="5468612" y="753824"/>
                </a:cubicBezTo>
                <a:cubicBezTo>
                  <a:pt x="5468612" y="753824"/>
                  <a:pt x="5468612" y="753824"/>
                  <a:pt x="5468612" y="767772"/>
                </a:cubicBezTo>
                <a:cubicBezTo>
                  <a:pt x="5468612" y="767772"/>
                  <a:pt x="5468612" y="767772"/>
                  <a:pt x="5462668" y="772421"/>
                </a:cubicBezTo>
                <a:cubicBezTo>
                  <a:pt x="5462668" y="772421"/>
                  <a:pt x="5462668" y="772421"/>
                  <a:pt x="5462668" y="828213"/>
                </a:cubicBezTo>
                <a:cubicBezTo>
                  <a:pt x="5462668" y="828213"/>
                  <a:pt x="5462668" y="828213"/>
                  <a:pt x="5483472" y="828213"/>
                </a:cubicBezTo>
                <a:cubicBezTo>
                  <a:pt x="5483472" y="828213"/>
                  <a:pt x="5483472" y="828213"/>
                  <a:pt x="5483472" y="832862"/>
                </a:cubicBezTo>
                <a:cubicBezTo>
                  <a:pt x="5483472" y="832862"/>
                  <a:pt x="5483472" y="832862"/>
                  <a:pt x="5501305" y="832862"/>
                </a:cubicBezTo>
                <a:cubicBezTo>
                  <a:pt x="5501305" y="832862"/>
                  <a:pt x="5501305" y="832862"/>
                  <a:pt x="5501305" y="849135"/>
                </a:cubicBezTo>
                <a:cubicBezTo>
                  <a:pt x="5501305" y="849135"/>
                  <a:pt x="5501305" y="849135"/>
                  <a:pt x="5519137" y="849135"/>
                </a:cubicBezTo>
                <a:cubicBezTo>
                  <a:pt x="5519137" y="849135"/>
                  <a:pt x="5519137" y="849135"/>
                  <a:pt x="5519137" y="832862"/>
                </a:cubicBezTo>
                <a:cubicBezTo>
                  <a:pt x="5519137" y="832862"/>
                  <a:pt x="5519137" y="832862"/>
                  <a:pt x="5539941" y="823564"/>
                </a:cubicBezTo>
                <a:cubicBezTo>
                  <a:pt x="5539941" y="823564"/>
                  <a:pt x="5539941" y="823564"/>
                  <a:pt x="5539941" y="802642"/>
                </a:cubicBezTo>
                <a:cubicBezTo>
                  <a:pt x="5539941" y="802642"/>
                  <a:pt x="5539941" y="802642"/>
                  <a:pt x="5533997" y="802642"/>
                </a:cubicBezTo>
                <a:cubicBezTo>
                  <a:pt x="5533997" y="802642"/>
                  <a:pt x="5533997" y="802642"/>
                  <a:pt x="5533997" y="779395"/>
                </a:cubicBezTo>
                <a:cubicBezTo>
                  <a:pt x="5533997" y="779395"/>
                  <a:pt x="5533997" y="779395"/>
                  <a:pt x="5545885" y="779395"/>
                </a:cubicBezTo>
                <a:cubicBezTo>
                  <a:pt x="5545885" y="779395"/>
                  <a:pt x="5545885" y="779395"/>
                  <a:pt x="5545885" y="777071"/>
                </a:cubicBezTo>
                <a:cubicBezTo>
                  <a:pt x="5545885" y="777071"/>
                  <a:pt x="5545885" y="777071"/>
                  <a:pt x="5572634" y="777071"/>
                </a:cubicBezTo>
                <a:cubicBezTo>
                  <a:pt x="5572634" y="777071"/>
                  <a:pt x="5572634" y="777071"/>
                  <a:pt x="5572634" y="767772"/>
                </a:cubicBezTo>
                <a:cubicBezTo>
                  <a:pt x="5572634" y="767772"/>
                  <a:pt x="5572634" y="767772"/>
                  <a:pt x="5590465" y="767772"/>
                </a:cubicBezTo>
                <a:cubicBezTo>
                  <a:pt x="5590465" y="767772"/>
                  <a:pt x="5590465" y="767772"/>
                  <a:pt x="5590465" y="651540"/>
                </a:cubicBezTo>
                <a:cubicBezTo>
                  <a:pt x="5590465" y="651540"/>
                  <a:pt x="5590465" y="651540"/>
                  <a:pt x="5602353" y="651540"/>
                </a:cubicBezTo>
                <a:cubicBezTo>
                  <a:pt x="5602353" y="651540"/>
                  <a:pt x="5602353" y="651540"/>
                  <a:pt x="5602353" y="632943"/>
                </a:cubicBezTo>
                <a:cubicBezTo>
                  <a:pt x="5602353" y="632943"/>
                  <a:pt x="5602353" y="632943"/>
                  <a:pt x="5605325" y="632943"/>
                </a:cubicBezTo>
                <a:cubicBezTo>
                  <a:pt x="5605325" y="632943"/>
                  <a:pt x="5605325" y="632943"/>
                  <a:pt x="5605325" y="586450"/>
                </a:cubicBezTo>
                <a:cubicBezTo>
                  <a:pt x="5605325" y="586450"/>
                  <a:pt x="5605325" y="586450"/>
                  <a:pt x="5617213" y="586450"/>
                </a:cubicBezTo>
                <a:cubicBezTo>
                  <a:pt x="5617213" y="586450"/>
                  <a:pt x="5617213" y="586450"/>
                  <a:pt x="5617213" y="595748"/>
                </a:cubicBezTo>
                <a:cubicBezTo>
                  <a:pt x="5617213" y="595748"/>
                  <a:pt x="5617213" y="595748"/>
                  <a:pt x="5623157" y="595748"/>
                </a:cubicBezTo>
                <a:cubicBezTo>
                  <a:pt x="5623157" y="595748"/>
                  <a:pt x="5623157" y="595748"/>
                  <a:pt x="5623157" y="577151"/>
                </a:cubicBezTo>
                <a:cubicBezTo>
                  <a:pt x="5623157" y="577151"/>
                  <a:pt x="5623157" y="577151"/>
                  <a:pt x="5638017" y="572502"/>
                </a:cubicBezTo>
                <a:cubicBezTo>
                  <a:pt x="5638017" y="572502"/>
                  <a:pt x="5638017" y="572502"/>
                  <a:pt x="5649906" y="577151"/>
                </a:cubicBezTo>
                <a:cubicBezTo>
                  <a:pt x="5649906" y="577151"/>
                  <a:pt x="5649906" y="577151"/>
                  <a:pt x="5667737" y="577151"/>
                </a:cubicBezTo>
                <a:cubicBezTo>
                  <a:pt x="5667737" y="577151"/>
                  <a:pt x="5667737" y="577151"/>
                  <a:pt x="5667737" y="546931"/>
                </a:cubicBezTo>
                <a:cubicBezTo>
                  <a:pt x="5667737" y="546931"/>
                  <a:pt x="5667737" y="546931"/>
                  <a:pt x="5679626" y="546931"/>
                </a:cubicBezTo>
                <a:cubicBezTo>
                  <a:pt x="5679626" y="546931"/>
                  <a:pt x="5679626" y="546931"/>
                  <a:pt x="5679626" y="551580"/>
                </a:cubicBezTo>
                <a:cubicBezTo>
                  <a:pt x="5679626" y="551580"/>
                  <a:pt x="5679626" y="551580"/>
                  <a:pt x="5694486" y="551580"/>
                </a:cubicBezTo>
                <a:cubicBezTo>
                  <a:pt x="5694486" y="551580"/>
                  <a:pt x="5694486" y="551580"/>
                  <a:pt x="5694486" y="546931"/>
                </a:cubicBezTo>
                <a:cubicBezTo>
                  <a:pt x="5694486" y="546931"/>
                  <a:pt x="5694486" y="546931"/>
                  <a:pt x="5706374" y="546931"/>
                </a:cubicBezTo>
                <a:cubicBezTo>
                  <a:pt x="5706374" y="546931"/>
                  <a:pt x="5706374" y="546931"/>
                  <a:pt x="5706374" y="581800"/>
                </a:cubicBezTo>
                <a:cubicBezTo>
                  <a:pt x="5706374" y="581800"/>
                  <a:pt x="5706374" y="581800"/>
                  <a:pt x="5721234" y="591099"/>
                </a:cubicBezTo>
                <a:cubicBezTo>
                  <a:pt x="5721234" y="591099"/>
                  <a:pt x="5721234" y="591099"/>
                  <a:pt x="5721234" y="595748"/>
                </a:cubicBezTo>
                <a:cubicBezTo>
                  <a:pt x="5721234" y="595748"/>
                  <a:pt x="5721234" y="595748"/>
                  <a:pt x="5718262" y="595748"/>
                </a:cubicBezTo>
                <a:cubicBezTo>
                  <a:pt x="5718262" y="595748"/>
                  <a:pt x="5718262" y="595748"/>
                  <a:pt x="5718262" y="598073"/>
                </a:cubicBezTo>
                <a:cubicBezTo>
                  <a:pt x="5718262" y="598073"/>
                  <a:pt x="5718262" y="598073"/>
                  <a:pt x="5750954" y="598073"/>
                </a:cubicBezTo>
                <a:cubicBezTo>
                  <a:pt x="5750954" y="598073"/>
                  <a:pt x="5750954" y="598073"/>
                  <a:pt x="5750954" y="586450"/>
                </a:cubicBezTo>
                <a:cubicBezTo>
                  <a:pt x="5750954" y="586450"/>
                  <a:pt x="5750954" y="586450"/>
                  <a:pt x="5789590" y="577151"/>
                </a:cubicBezTo>
                <a:cubicBezTo>
                  <a:pt x="5789590" y="577151"/>
                  <a:pt x="5789590" y="577151"/>
                  <a:pt x="5789590" y="567852"/>
                </a:cubicBezTo>
                <a:cubicBezTo>
                  <a:pt x="5789590" y="567852"/>
                  <a:pt x="5789590" y="567852"/>
                  <a:pt x="5798506" y="567852"/>
                </a:cubicBezTo>
                <a:cubicBezTo>
                  <a:pt x="5798506" y="567852"/>
                  <a:pt x="5798506" y="567852"/>
                  <a:pt x="5798506" y="560878"/>
                </a:cubicBezTo>
                <a:cubicBezTo>
                  <a:pt x="5798506" y="560878"/>
                  <a:pt x="5798506" y="560878"/>
                  <a:pt x="5822283" y="560878"/>
                </a:cubicBezTo>
                <a:cubicBezTo>
                  <a:pt x="5822283" y="560878"/>
                  <a:pt x="5822283" y="560878"/>
                  <a:pt x="5822283" y="567852"/>
                </a:cubicBezTo>
                <a:cubicBezTo>
                  <a:pt x="5822283" y="567852"/>
                  <a:pt x="5822283" y="567852"/>
                  <a:pt x="5840114" y="567852"/>
                </a:cubicBezTo>
                <a:cubicBezTo>
                  <a:pt x="5840114" y="567852"/>
                  <a:pt x="5840114" y="567852"/>
                  <a:pt x="5840114" y="581800"/>
                </a:cubicBezTo>
                <a:cubicBezTo>
                  <a:pt x="5840114" y="581800"/>
                  <a:pt x="5840114" y="581800"/>
                  <a:pt x="5872807" y="581800"/>
                </a:cubicBezTo>
                <a:cubicBezTo>
                  <a:pt x="5872807" y="581800"/>
                  <a:pt x="5872807" y="581800"/>
                  <a:pt x="5872807" y="572502"/>
                </a:cubicBezTo>
                <a:cubicBezTo>
                  <a:pt x="5872807" y="572502"/>
                  <a:pt x="5872807" y="572502"/>
                  <a:pt x="5887667" y="572502"/>
                </a:cubicBezTo>
                <a:cubicBezTo>
                  <a:pt x="5887667" y="572502"/>
                  <a:pt x="5887667" y="572502"/>
                  <a:pt x="5887667" y="563203"/>
                </a:cubicBezTo>
                <a:cubicBezTo>
                  <a:pt x="5887667" y="563203"/>
                  <a:pt x="5887667" y="563203"/>
                  <a:pt x="5905499" y="563203"/>
                </a:cubicBezTo>
                <a:cubicBezTo>
                  <a:pt x="5905499" y="563203"/>
                  <a:pt x="5905499" y="563203"/>
                  <a:pt x="5905499" y="572502"/>
                </a:cubicBezTo>
                <a:cubicBezTo>
                  <a:pt x="5905499" y="572502"/>
                  <a:pt x="5905499" y="572502"/>
                  <a:pt x="5911443" y="572502"/>
                </a:cubicBezTo>
                <a:cubicBezTo>
                  <a:pt x="5911443" y="572502"/>
                  <a:pt x="5911443" y="572502"/>
                  <a:pt x="5911443" y="516710"/>
                </a:cubicBezTo>
                <a:cubicBezTo>
                  <a:pt x="5911443" y="516710"/>
                  <a:pt x="5911443" y="516710"/>
                  <a:pt x="6045184" y="516710"/>
                </a:cubicBezTo>
                <a:cubicBezTo>
                  <a:pt x="6045184" y="516710"/>
                  <a:pt x="6045184" y="516710"/>
                  <a:pt x="6045184" y="591099"/>
                </a:cubicBezTo>
                <a:cubicBezTo>
                  <a:pt x="6045184" y="591099"/>
                  <a:pt x="6045184" y="591099"/>
                  <a:pt x="6068960" y="591099"/>
                </a:cubicBezTo>
                <a:cubicBezTo>
                  <a:pt x="6068960" y="591099"/>
                  <a:pt x="6068960" y="591099"/>
                  <a:pt x="6068960" y="507412"/>
                </a:cubicBezTo>
                <a:cubicBezTo>
                  <a:pt x="6068960" y="507412"/>
                  <a:pt x="6068960" y="507412"/>
                  <a:pt x="6098680" y="495788"/>
                </a:cubicBezTo>
                <a:cubicBezTo>
                  <a:pt x="6098680" y="495788"/>
                  <a:pt x="6098680" y="495788"/>
                  <a:pt x="6137316" y="495788"/>
                </a:cubicBezTo>
                <a:cubicBezTo>
                  <a:pt x="6137316" y="495788"/>
                  <a:pt x="6137316" y="495788"/>
                  <a:pt x="6158120" y="481840"/>
                </a:cubicBezTo>
                <a:cubicBezTo>
                  <a:pt x="6158120" y="481840"/>
                  <a:pt x="6158120" y="481840"/>
                  <a:pt x="6208644" y="481840"/>
                </a:cubicBezTo>
                <a:cubicBezTo>
                  <a:pt x="6208644" y="481840"/>
                  <a:pt x="6208644" y="481840"/>
                  <a:pt x="6208644" y="495788"/>
                </a:cubicBezTo>
                <a:cubicBezTo>
                  <a:pt x="6208644" y="495788"/>
                  <a:pt x="6208644" y="495788"/>
                  <a:pt x="6259169" y="495788"/>
                </a:cubicBezTo>
                <a:cubicBezTo>
                  <a:pt x="6259169" y="495788"/>
                  <a:pt x="6259169" y="495788"/>
                  <a:pt x="6259169" y="586450"/>
                </a:cubicBezTo>
                <a:cubicBezTo>
                  <a:pt x="6259169" y="586450"/>
                  <a:pt x="6259169" y="586450"/>
                  <a:pt x="6274029" y="586450"/>
                </a:cubicBezTo>
                <a:cubicBezTo>
                  <a:pt x="6274029" y="586450"/>
                  <a:pt x="6274029" y="586450"/>
                  <a:pt x="6274029" y="718955"/>
                </a:cubicBezTo>
                <a:cubicBezTo>
                  <a:pt x="6274029" y="718955"/>
                  <a:pt x="6274029" y="718955"/>
                  <a:pt x="6297805" y="718955"/>
                </a:cubicBezTo>
                <a:cubicBezTo>
                  <a:pt x="6297805" y="718955"/>
                  <a:pt x="6297805" y="718955"/>
                  <a:pt x="6297805" y="632943"/>
                </a:cubicBezTo>
                <a:cubicBezTo>
                  <a:pt x="6297805" y="632943"/>
                  <a:pt x="6297805" y="632943"/>
                  <a:pt x="6306721" y="628293"/>
                </a:cubicBezTo>
                <a:cubicBezTo>
                  <a:pt x="6306721" y="628293"/>
                  <a:pt x="6306721" y="628293"/>
                  <a:pt x="6312665" y="628293"/>
                </a:cubicBezTo>
                <a:cubicBezTo>
                  <a:pt x="6312665" y="628293"/>
                  <a:pt x="6312665" y="628293"/>
                  <a:pt x="6312665" y="637592"/>
                </a:cubicBezTo>
                <a:cubicBezTo>
                  <a:pt x="6312665" y="637592"/>
                  <a:pt x="6312665" y="637592"/>
                  <a:pt x="6336441" y="628293"/>
                </a:cubicBezTo>
                <a:cubicBezTo>
                  <a:pt x="6336441" y="628293"/>
                  <a:pt x="6336441" y="628293"/>
                  <a:pt x="6357245" y="628293"/>
                </a:cubicBezTo>
                <a:cubicBezTo>
                  <a:pt x="6357245" y="628293"/>
                  <a:pt x="6357245" y="628293"/>
                  <a:pt x="6357245" y="786369"/>
                </a:cubicBezTo>
                <a:cubicBezTo>
                  <a:pt x="6357245" y="786369"/>
                  <a:pt x="6357245" y="786369"/>
                  <a:pt x="6398853" y="791019"/>
                </a:cubicBezTo>
                <a:cubicBezTo>
                  <a:pt x="6398853" y="788694"/>
                  <a:pt x="6398853" y="786369"/>
                  <a:pt x="6398853" y="784045"/>
                </a:cubicBezTo>
                <a:cubicBezTo>
                  <a:pt x="6413714" y="784045"/>
                  <a:pt x="6428574" y="784045"/>
                  <a:pt x="6443434" y="784045"/>
                </a:cubicBezTo>
                <a:cubicBezTo>
                  <a:pt x="6443434" y="772421"/>
                  <a:pt x="6443434" y="763123"/>
                  <a:pt x="6443434" y="753824"/>
                </a:cubicBezTo>
                <a:cubicBezTo>
                  <a:pt x="6446406" y="753824"/>
                  <a:pt x="6452350" y="753824"/>
                  <a:pt x="6455322" y="753824"/>
                </a:cubicBezTo>
                <a:cubicBezTo>
                  <a:pt x="6455322" y="739876"/>
                  <a:pt x="6455322" y="728253"/>
                  <a:pt x="6455322" y="714305"/>
                </a:cubicBezTo>
                <a:cubicBezTo>
                  <a:pt x="6458294" y="714305"/>
                  <a:pt x="6461266" y="714305"/>
                  <a:pt x="6464238" y="714305"/>
                </a:cubicBezTo>
                <a:cubicBezTo>
                  <a:pt x="6464238" y="700357"/>
                  <a:pt x="6464238" y="688734"/>
                  <a:pt x="6464238" y="674786"/>
                </a:cubicBezTo>
                <a:cubicBezTo>
                  <a:pt x="6470182" y="674786"/>
                  <a:pt x="6476126" y="674786"/>
                  <a:pt x="6485042" y="674786"/>
                </a:cubicBezTo>
                <a:cubicBezTo>
                  <a:pt x="6485042" y="674786"/>
                  <a:pt x="6485042" y="677111"/>
                  <a:pt x="6485042" y="677111"/>
                </a:cubicBezTo>
                <a:cubicBezTo>
                  <a:pt x="6505846" y="670137"/>
                  <a:pt x="6529622" y="660838"/>
                  <a:pt x="6550426" y="653864"/>
                </a:cubicBezTo>
                <a:cubicBezTo>
                  <a:pt x="6553398" y="646890"/>
                  <a:pt x="6553398" y="639917"/>
                  <a:pt x="6553398" y="632943"/>
                </a:cubicBezTo>
                <a:cubicBezTo>
                  <a:pt x="6556370" y="639917"/>
                  <a:pt x="6556370" y="646890"/>
                  <a:pt x="6559342" y="653864"/>
                </a:cubicBezTo>
                <a:cubicBezTo>
                  <a:pt x="6583118" y="663163"/>
                  <a:pt x="6603923" y="672462"/>
                  <a:pt x="6627699" y="681760"/>
                </a:cubicBezTo>
                <a:cubicBezTo>
                  <a:pt x="6627699" y="679436"/>
                  <a:pt x="6627699" y="677111"/>
                  <a:pt x="6627699" y="677111"/>
                </a:cubicBezTo>
                <a:cubicBezTo>
                  <a:pt x="6633643" y="677111"/>
                  <a:pt x="6639587" y="677111"/>
                  <a:pt x="6645531" y="677111"/>
                </a:cubicBezTo>
                <a:cubicBezTo>
                  <a:pt x="6645531" y="688734"/>
                  <a:pt x="6645531" y="702682"/>
                  <a:pt x="6645531" y="714305"/>
                </a:cubicBezTo>
                <a:cubicBezTo>
                  <a:pt x="6648503" y="714305"/>
                  <a:pt x="6651475" y="714305"/>
                  <a:pt x="6654447" y="714305"/>
                </a:cubicBezTo>
                <a:cubicBezTo>
                  <a:pt x="6654447" y="728253"/>
                  <a:pt x="6654447" y="742201"/>
                  <a:pt x="6654447" y="758474"/>
                </a:cubicBezTo>
                <a:cubicBezTo>
                  <a:pt x="6657419" y="758474"/>
                  <a:pt x="6660391" y="758474"/>
                  <a:pt x="6663363" y="758474"/>
                </a:cubicBezTo>
                <a:cubicBezTo>
                  <a:pt x="6663363" y="765448"/>
                  <a:pt x="6663363" y="772421"/>
                  <a:pt x="6663363" y="779395"/>
                </a:cubicBezTo>
                <a:cubicBezTo>
                  <a:pt x="6669307" y="779395"/>
                  <a:pt x="6675251" y="779395"/>
                  <a:pt x="6681195" y="779395"/>
                </a:cubicBezTo>
                <a:cubicBezTo>
                  <a:pt x="6681195" y="791019"/>
                  <a:pt x="6681195" y="800317"/>
                  <a:pt x="6681195" y="811940"/>
                </a:cubicBezTo>
                <a:cubicBezTo>
                  <a:pt x="6719831" y="809616"/>
                  <a:pt x="6755495" y="807291"/>
                  <a:pt x="6794132" y="804967"/>
                </a:cubicBezTo>
                <a:cubicBezTo>
                  <a:pt x="6794132" y="793343"/>
                  <a:pt x="6794132" y="784045"/>
                  <a:pt x="6794132" y="772421"/>
                </a:cubicBezTo>
                <a:cubicBezTo>
                  <a:pt x="6814936" y="772421"/>
                  <a:pt x="6835740" y="772421"/>
                  <a:pt x="6853572" y="772421"/>
                </a:cubicBezTo>
                <a:cubicBezTo>
                  <a:pt x="6853572" y="765448"/>
                  <a:pt x="6853572" y="760798"/>
                  <a:pt x="6853572" y="753824"/>
                </a:cubicBezTo>
                <a:cubicBezTo>
                  <a:pt x="6895180" y="753824"/>
                  <a:pt x="6936788" y="753824"/>
                  <a:pt x="6978397" y="753824"/>
                </a:cubicBezTo>
                <a:cubicBezTo>
                  <a:pt x="6978397" y="758474"/>
                  <a:pt x="6978397" y="760798"/>
                  <a:pt x="6978397" y="765448"/>
                </a:cubicBezTo>
                <a:cubicBezTo>
                  <a:pt x="7005145" y="765448"/>
                  <a:pt x="7031893" y="765448"/>
                  <a:pt x="7058641" y="765448"/>
                </a:cubicBezTo>
                <a:cubicBezTo>
                  <a:pt x="7058641" y="767772"/>
                  <a:pt x="7058641" y="770097"/>
                  <a:pt x="7058641" y="772421"/>
                </a:cubicBezTo>
                <a:cubicBezTo>
                  <a:pt x="7064585" y="772421"/>
                  <a:pt x="7073501" y="772421"/>
                  <a:pt x="7082417" y="772421"/>
                </a:cubicBezTo>
                <a:cubicBezTo>
                  <a:pt x="7082417" y="774746"/>
                  <a:pt x="7082417" y="777071"/>
                  <a:pt x="7082417" y="779395"/>
                </a:cubicBezTo>
                <a:cubicBezTo>
                  <a:pt x="7088361" y="779395"/>
                  <a:pt x="7097277" y="779395"/>
                  <a:pt x="7103221" y="779395"/>
                </a:cubicBezTo>
                <a:cubicBezTo>
                  <a:pt x="7103221" y="744526"/>
                  <a:pt x="7103221" y="709656"/>
                  <a:pt x="7103221" y="674786"/>
                </a:cubicBezTo>
                <a:cubicBezTo>
                  <a:pt x="7124025" y="670137"/>
                  <a:pt x="7144830" y="665488"/>
                  <a:pt x="7165634" y="660838"/>
                </a:cubicBezTo>
                <a:cubicBezTo>
                  <a:pt x="7204270" y="660838"/>
                  <a:pt x="7242906" y="660838"/>
                  <a:pt x="7281542" y="660838"/>
                </a:cubicBezTo>
                <a:cubicBezTo>
                  <a:pt x="7281542" y="605047"/>
                  <a:pt x="7281542" y="549255"/>
                  <a:pt x="7281542" y="493464"/>
                </a:cubicBezTo>
                <a:cubicBezTo>
                  <a:pt x="7290458" y="488814"/>
                  <a:pt x="7302346" y="486490"/>
                  <a:pt x="7314234" y="481840"/>
                </a:cubicBezTo>
                <a:cubicBezTo>
                  <a:pt x="7361787" y="477191"/>
                  <a:pt x="7409339" y="470217"/>
                  <a:pt x="7456891" y="463243"/>
                </a:cubicBezTo>
                <a:cubicBezTo>
                  <a:pt x="7474723" y="467893"/>
                  <a:pt x="7489583" y="472542"/>
                  <a:pt x="7507416" y="474866"/>
                </a:cubicBezTo>
                <a:cubicBezTo>
                  <a:pt x="7510388" y="477191"/>
                  <a:pt x="7513360" y="479516"/>
                  <a:pt x="7516332" y="481840"/>
                </a:cubicBezTo>
                <a:cubicBezTo>
                  <a:pt x="7516332" y="586450"/>
                  <a:pt x="7516332" y="691059"/>
                  <a:pt x="7516332" y="793343"/>
                </a:cubicBezTo>
                <a:cubicBezTo>
                  <a:pt x="7522276" y="793343"/>
                  <a:pt x="7528220" y="793343"/>
                  <a:pt x="7537136" y="793343"/>
                </a:cubicBezTo>
                <a:cubicBezTo>
                  <a:pt x="7537136" y="751500"/>
                  <a:pt x="7537136" y="709656"/>
                  <a:pt x="7537136" y="667812"/>
                </a:cubicBezTo>
                <a:cubicBezTo>
                  <a:pt x="7543080" y="667812"/>
                  <a:pt x="7549024" y="667812"/>
                  <a:pt x="7554968" y="667812"/>
                </a:cubicBezTo>
                <a:cubicBezTo>
                  <a:pt x="7554968" y="663163"/>
                  <a:pt x="7554968" y="660838"/>
                  <a:pt x="7554968" y="656189"/>
                </a:cubicBezTo>
                <a:cubicBezTo>
                  <a:pt x="7560912" y="653864"/>
                  <a:pt x="7566856" y="651540"/>
                  <a:pt x="7572800" y="649215"/>
                </a:cubicBezTo>
                <a:cubicBezTo>
                  <a:pt x="7575772" y="649215"/>
                  <a:pt x="7581716" y="649215"/>
                  <a:pt x="7587660" y="649215"/>
                </a:cubicBezTo>
                <a:cubicBezTo>
                  <a:pt x="7587660" y="644566"/>
                  <a:pt x="7587660" y="642241"/>
                  <a:pt x="7587660" y="637592"/>
                </a:cubicBezTo>
                <a:cubicBezTo>
                  <a:pt x="7590632" y="635267"/>
                  <a:pt x="7596576" y="632943"/>
                  <a:pt x="7599548" y="630618"/>
                </a:cubicBezTo>
                <a:cubicBezTo>
                  <a:pt x="7608464" y="630618"/>
                  <a:pt x="7620352" y="630618"/>
                  <a:pt x="7629268" y="630618"/>
                </a:cubicBezTo>
                <a:cubicBezTo>
                  <a:pt x="7629268" y="642241"/>
                  <a:pt x="7629268" y="656189"/>
                  <a:pt x="7629268" y="667812"/>
                </a:cubicBezTo>
                <a:cubicBezTo>
                  <a:pt x="7650072" y="667812"/>
                  <a:pt x="7670876" y="667812"/>
                  <a:pt x="7691681" y="667812"/>
                </a:cubicBezTo>
                <a:cubicBezTo>
                  <a:pt x="7691681" y="711981"/>
                  <a:pt x="7691681" y="753824"/>
                  <a:pt x="7691681" y="797993"/>
                </a:cubicBezTo>
                <a:cubicBezTo>
                  <a:pt x="7700597" y="797993"/>
                  <a:pt x="7709513" y="797993"/>
                  <a:pt x="7715457" y="797993"/>
                </a:cubicBezTo>
                <a:cubicBezTo>
                  <a:pt x="7724373" y="795668"/>
                  <a:pt x="7730317" y="793343"/>
                  <a:pt x="7739233" y="791019"/>
                </a:cubicBezTo>
                <a:cubicBezTo>
                  <a:pt x="7739233" y="786369"/>
                  <a:pt x="7739233" y="784045"/>
                  <a:pt x="7739233" y="781720"/>
                </a:cubicBezTo>
                <a:cubicBezTo>
                  <a:pt x="7736261" y="781720"/>
                  <a:pt x="7733289" y="779395"/>
                  <a:pt x="7730317" y="779395"/>
                </a:cubicBezTo>
                <a:cubicBezTo>
                  <a:pt x="7730317" y="777071"/>
                  <a:pt x="7730317" y="774746"/>
                  <a:pt x="7730317" y="772421"/>
                </a:cubicBezTo>
                <a:cubicBezTo>
                  <a:pt x="7733289" y="770097"/>
                  <a:pt x="7736261" y="770097"/>
                  <a:pt x="7739233" y="767772"/>
                </a:cubicBezTo>
                <a:cubicBezTo>
                  <a:pt x="7739233" y="751500"/>
                  <a:pt x="7739233" y="732902"/>
                  <a:pt x="7739233" y="716630"/>
                </a:cubicBezTo>
                <a:cubicBezTo>
                  <a:pt x="7736261" y="716630"/>
                  <a:pt x="7733289" y="714305"/>
                  <a:pt x="7730317" y="714305"/>
                </a:cubicBezTo>
                <a:cubicBezTo>
                  <a:pt x="7730317" y="711981"/>
                  <a:pt x="7730317" y="709656"/>
                  <a:pt x="7730317" y="707331"/>
                </a:cubicBezTo>
                <a:cubicBezTo>
                  <a:pt x="7733289" y="705007"/>
                  <a:pt x="7736261" y="705007"/>
                  <a:pt x="7739233" y="702682"/>
                </a:cubicBezTo>
                <a:cubicBezTo>
                  <a:pt x="7739233" y="702682"/>
                  <a:pt x="7739233" y="700357"/>
                  <a:pt x="7739233" y="698033"/>
                </a:cubicBezTo>
                <a:cubicBezTo>
                  <a:pt x="7742205" y="698033"/>
                  <a:pt x="7742205" y="698033"/>
                  <a:pt x="7745177" y="698033"/>
                </a:cubicBezTo>
                <a:cubicBezTo>
                  <a:pt x="7745177" y="695708"/>
                  <a:pt x="7745177" y="691059"/>
                  <a:pt x="7745177" y="688734"/>
                </a:cubicBezTo>
                <a:cubicBezTo>
                  <a:pt x="7742205" y="688734"/>
                  <a:pt x="7742205" y="688734"/>
                  <a:pt x="7739233" y="688734"/>
                </a:cubicBezTo>
                <a:cubicBezTo>
                  <a:pt x="7739233" y="686409"/>
                  <a:pt x="7739233" y="684085"/>
                  <a:pt x="7739233" y="681760"/>
                </a:cubicBezTo>
                <a:cubicBezTo>
                  <a:pt x="7742205" y="681760"/>
                  <a:pt x="7745177" y="679436"/>
                  <a:pt x="7748149" y="677111"/>
                </a:cubicBezTo>
                <a:cubicBezTo>
                  <a:pt x="7751121" y="649215"/>
                  <a:pt x="7760037" y="625969"/>
                  <a:pt x="7795701" y="612021"/>
                </a:cubicBezTo>
                <a:cubicBezTo>
                  <a:pt x="7792729" y="612021"/>
                  <a:pt x="7792729" y="609696"/>
                  <a:pt x="7789757" y="609696"/>
                </a:cubicBezTo>
                <a:cubicBezTo>
                  <a:pt x="7789757" y="607371"/>
                  <a:pt x="7789757" y="605047"/>
                  <a:pt x="7789757" y="602722"/>
                </a:cubicBezTo>
                <a:cubicBezTo>
                  <a:pt x="7792729" y="602722"/>
                  <a:pt x="7795701" y="600397"/>
                  <a:pt x="7798673" y="600397"/>
                </a:cubicBezTo>
                <a:cubicBezTo>
                  <a:pt x="7798673" y="595748"/>
                  <a:pt x="7798673" y="593424"/>
                  <a:pt x="7798673" y="591099"/>
                </a:cubicBezTo>
                <a:cubicBezTo>
                  <a:pt x="7801645" y="591099"/>
                  <a:pt x="7801645" y="591099"/>
                  <a:pt x="7804617" y="591099"/>
                </a:cubicBezTo>
                <a:cubicBezTo>
                  <a:pt x="7804617" y="584125"/>
                  <a:pt x="7804617" y="577151"/>
                  <a:pt x="7804617" y="570177"/>
                </a:cubicBezTo>
                <a:cubicBezTo>
                  <a:pt x="7801645" y="570177"/>
                  <a:pt x="7801645" y="570177"/>
                  <a:pt x="7798673" y="570177"/>
                </a:cubicBezTo>
                <a:cubicBezTo>
                  <a:pt x="7798673" y="567852"/>
                  <a:pt x="7798673" y="567852"/>
                  <a:pt x="7798673" y="565528"/>
                </a:cubicBezTo>
                <a:cubicBezTo>
                  <a:pt x="7801645" y="565528"/>
                  <a:pt x="7804617" y="563203"/>
                  <a:pt x="7804617" y="563203"/>
                </a:cubicBezTo>
                <a:cubicBezTo>
                  <a:pt x="7810561" y="558554"/>
                  <a:pt x="7813533" y="553905"/>
                  <a:pt x="7819477" y="546931"/>
                </a:cubicBezTo>
                <a:cubicBezTo>
                  <a:pt x="7819477" y="546931"/>
                  <a:pt x="7819477" y="544606"/>
                  <a:pt x="7819477" y="544606"/>
                </a:cubicBezTo>
                <a:cubicBezTo>
                  <a:pt x="7819477" y="544606"/>
                  <a:pt x="7822449" y="544606"/>
                  <a:pt x="7822449" y="544606"/>
                </a:cubicBezTo>
                <a:cubicBezTo>
                  <a:pt x="7822449" y="542281"/>
                  <a:pt x="7822449" y="539957"/>
                  <a:pt x="7822449" y="537632"/>
                </a:cubicBezTo>
                <a:cubicBezTo>
                  <a:pt x="7816505" y="530658"/>
                  <a:pt x="7816505" y="519035"/>
                  <a:pt x="7822449" y="512061"/>
                </a:cubicBezTo>
                <a:cubicBezTo>
                  <a:pt x="7822449" y="512061"/>
                  <a:pt x="7822449" y="512061"/>
                  <a:pt x="7825421" y="505087"/>
                </a:cubicBezTo>
                <a:cubicBezTo>
                  <a:pt x="7825421" y="505087"/>
                  <a:pt x="7825421" y="505087"/>
                  <a:pt x="7828393" y="512061"/>
                </a:cubicBezTo>
                <a:cubicBezTo>
                  <a:pt x="7834337" y="519035"/>
                  <a:pt x="7837309" y="530658"/>
                  <a:pt x="7831365" y="537632"/>
                </a:cubicBezTo>
                <a:cubicBezTo>
                  <a:pt x="7831365" y="539957"/>
                  <a:pt x="7831365" y="542281"/>
                  <a:pt x="7831365" y="544606"/>
                </a:cubicBezTo>
                <a:cubicBezTo>
                  <a:pt x="7831365" y="544606"/>
                  <a:pt x="7834337" y="544606"/>
                  <a:pt x="7834337" y="544606"/>
                </a:cubicBezTo>
                <a:cubicBezTo>
                  <a:pt x="7834337" y="544606"/>
                  <a:pt x="7834337" y="546931"/>
                  <a:pt x="7834337" y="546931"/>
                </a:cubicBezTo>
                <a:cubicBezTo>
                  <a:pt x="7837309" y="551580"/>
                  <a:pt x="7843253" y="558554"/>
                  <a:pt x="7846225" y="563203"/>
                </a:cubicBezTo>
                <a:cubicBezTo>
                  <a:pt x="7849197" y="563203"/>
                  <a:pt x="7849197" y="565528"/>
                  <a:pt x="7852169" y="565528"/>
                </a:cubicBezTo>
                <a:cubicBezTo>
                  <a:pt x="7852169" y="567852"/>
                  <a:pt x="7852169" y="567852"/>
                  <a:pt x="7852169" y="570177"/>
                </a:cubicBezTo>
                <a:cubicBezTo>
                  <a:pt x="7852169" y="570177"/>
                  <a:pt x="7849197" y="570177"/>
                  <a:pt x="7849197" y="570177"/>
                </a:cubicBezTo>
                <a:cubicBezTo>
                  <a:pt x="7849197" y="577151"/>
                  <a:pt x="7849197" y="584125"/>
                  <a:pt x="7849197" y="591099"/>
                </a:cubicBezTo>
                <a:cubicBezTo>
                  <a:pt x="7849197" y="591099"/>
                  <a:pt x="7852169" y="591099"/>
                  <a:pt x="7855141" y="591099"/>
                </a:cubicBezTo>
                <a:cubicBezTo>
                  <a:pt x="7855141" y="593424"/>
                  <a:pt x="7855141" y="595748"/>
                  <a:pt x="7855141" y="600397"/>
                </a:cubicBezTo>
                <a:cubicBezTo>
                  <a:pt x="7855141" y="600397"/>
                  <a:pt x="7858114" y="602722"/>
                  <a:pt x="7861086" y="602722"/>
                </a:cubicBezTo>
                <a:cubicBezTo>
                  <a:pt x="7861086" y="605047"/>
                  <a:pt x="7861086" y="607371"/>
                  <a:pt x="7861086" y="609696"/>
                </a:cubicBezTo>
                <a:cubicBezTo>
                  <a:pt x="7858114" y="612021"/>
                  <a:pt x="7858114" y="612021"/>
                  <a:pt x="7855141" y="612021"/>
                </a:cubicBezTo>
                <a:cubicBezTo>
                  <a:pt x="7890806" y="625969"/>
                  <a:pt x="7896750" y="649215"/>
                  <a:pt x="7902694" y="677111"/>
                </a:cubicBezTo>
                <a:cubicBezTo>
                  <a:pt x="7905666" y="679436"/>
                  <a:pt x="7908638" y="679436"/>
                  <a:pt x="7911610" y="681760"/>
                </a:cubicBezTo>
                <a:cubicBezTo>
                  <a:pt x="7911610" y="684085"/>
                  <a:pt x="7911610" y="686409"/>
                  <a:pt x="7911610" y="688734"/>
                </a:cubicBezTo>
                <a:cubicBezTo>
                  <a:pt x="7908638" y="688734"/>
                  <a:pt x="7908638" y="688734"/>
                  <a:pt x="7905666" y="688734"/>
                </a:cubicBezTo>
                <a:cubicBezTo>
                  <a:pt x="7905666" y="693383"/>
                  <a:pt x="7905666" y="695708"/>
                  <a:pt x="7905666" y="698033"/>
                </a:cubicBezTo>
                <a:cubicBezTo>
                  <a:pt x="7908638" y="698033"/>
                  <a:pt x="7908638" y="698033"/>
                  <a:pt x="7911610" y="698033"/>
                </a:cubicBezTo>
                <a:cubicBezTo>
                  <a:pt x="7911610" y="700357"/>
                  <a:pt x="7911610" y="702682"/>
                  <a:pt x="7911610" y="702682"/>
                </a:cubicBezTo>
                <a:cubicBezTo>
                  <a:pt x="7914582" y="705007"/>
                  <a:pt x="7917554" y="707331"/>
                  <a:pt x="7920526" y="707331"/>
                </a:cubicBezTo>
                <a:cubicBezTo>
                  <a:pt x="7920526" y="709656"/>
                  <a:pt x="7920526" y="711981"/>
                  <a:pt x="7920526" y="714305"/>
                </a:cubicBezTo>
                <a:cubicBezTo>
                  <a:pt x="7917554" y="714305"/>
                  <a:pt x="7914582" y="716630"/>
                  <a:pt x="7911610" y="716630"/>
                </a:cubicBezTo>
                <a:cubicBezTo>
                  <a:pt x="7911610" y="735227"/>
                  <a:pt x="7911610" y="751500"/>
                  <a:pt x="7911610" y="767772"/>
                </a:cubicBezTo>
                <a:cubicBezTo>
                  <a:pt x="7914582" y="770097"/>
                  <a:pt x="7917554" y="770097"/>
                  <a:pt x="7920526" y="772421"/>
                </a:cubicBezTo>
                <a:cubicBezTo>
                  <a:pt x="7920526" y="774746"/>
                  <a:pt x="7920526" y="777071"/>
                  <a:pt x="7920526" y="779395"/>
                </a:cubicBezTo>
                <a:cubicBezTo>
                  <a:pt x="7917554" y="779395"/>
                  <a:pt x="7914582" y="781720"/>
                  <a:pt x="7911610" y="781720"/>
                </a:cubicBezTo>
                <a:cubicBezTo>
                  <a:pt x="7911610" y="784045"/>
                  <a:pt x="7911610" y="786369"/>
                  <a:pt x="7911610" y="788694"/>
                </a:cubicBezTo>
                <a:cubicBezTo>
                  <a:pt x="7914582" y="788694"/>
                  <a:pt x="7920526" y="788694"/>
                  <a:pt x="7923498" y="788694"/>
                </a:cubicBezTo>
                <a:cubicBezTo>
                  <a:pt x="7923498" y="793343"/>
                  <a:pt x="7923498" y="795668"/>
                  <a:pt x="7923498" y="797993"/>
                </a:cubicBezTo>
                <a:cubicBezTo>
                  <a:pt x="7932414" y="797993"/>
                  <a:pt x="7938358" y="797993"/>
                  <a:pt x="7944302" y="797993"/>
                </a:cubicBezTo>
                <a:cubicBezTo>
                  <a:pt x="7944302" y="746850"/>
                  <a:pt x="7944302" y="693383"/>
                  <a:pt x="7944302" y="642241"/>
                </a:cubicBezTo>
                <a:cubicBezTo>
                  <a:pt x="7971050" y="637592"/>
                  <a:pt x="7994826" y="635267"/>
                  <a:pt x="8021574" y="630618"/>
                </a:cubicBezTo>
                <a:cubicBezTo>
                  <a:pt x="8036434" y="630618"/>
                  <a:pt x="8051295" y="630618"/>
                  <a:pt x="8063183" y="630618"/>
                </a:cubicBezTo>
                <a:cubicBezTo>
                  <a:pt x="8063183" y="600397"/>
                  <a:pt x="8063183" y="567852"/>
                  <a:pt x="8063183" y="537632"/>
                </a:cubicBezTo>
                <a:cubicBezTo>
                  <a:pt x="8092903" y="516710"/>
                  <a:pt x="8152343" y="516710"/>
                  <a:pt x="8179091" y="537632"/>
                </a:cubicBezTo>
                <a:cubicBezTo>
                  <a:pt x="8179091" y="616670"/>
                  <a:pt x="8179091" y="695708"/>
                  <a:pt x="8179091" y="777071"/>
                </a:cubicBezTo>
                <a:cubicBezTo>
                  <a:pt x="8193951" y="777071"/>
                  <a:pt x="8208811" y="777071"/>
                  <a:pt x="8220700" y="777071"/>
                </a:cubicBezTo>
                <a:cubicBezTo>
                  <a:pt x="8220700" y="735227"/>
                  <a:pt x="8220700" y="695708"/>
                  <a:pt x="8220700" y="656189"/>
                </a:cubicBezTo>
                <a:cubicBezTo>
                  <a:pt x="8253392" y="656189"/>
                  <a:pt x="8286084" y="656189"/>
                  <a:pt x="8318776" y="656189"/>
                </a:cubicBezTo>
                <a:cubicBezTo>
                  <a:pt x="8324720" y="663163"/>
                  <a:pt x="8330664" y="670137"/>
                  <a:pt x="8336608" y="677111"/>
                </a:cubicBezTo>
                <a:lnTo>
                  <a:pt x="8336608" y="730583"/>
                </a:lnTo>
                <a:lnTo>
                  <a:pt x="8338211" y="730681"/>
                </a:lnTo>
                <a:cubicBezTo>
                  <a:pt x="8338211" y="730681"/>
                  <a:pt x="8338211" y="730681"/>
                  <a:pt x="8338211" y="607460"/>
                </a:cubicBezTo>
                <a:cubicBezTo>
                  <a:pt x="8338211" y="607460"/>
                  <a:pt x="8338211" y="607460"/>
                  <a:pt x="8359829" y="607460"/>
                </a:cubicBezTo>
                <a:cubicBezTo>
                  <a:pt x="8359829" y="607460"/>
                  <a:pt x="8359829" y="607460"/>
                  <a:pt x="8359829" y="471268"/>
                </a:cubicBezTo>
                <a:cubicBezTo>
                  <a:pt x="8359829" y="471268"/>
                  <a:pt x="8359829" y="471268"/>
                  <a:pt x="8378745" y="471268"/>
                </a:cubicBezTo>
                <a:cubicBezTo>
                  <a:pt x="8378745" y="471268"/>
                  <a:pt x="8378745" y="471268"/>
                  <a:pt x="8378745" y="356694"/>
                </a:cubicBezTo>
                <a:cubicBezTo>
                  <a:pt x="8378745" y="356694"/>
                  <a:pt x="8378745" y="356694"/>
                  <a:pt x="8384149" y="354532"/>
                </a:cubicBezTo>
                <a:cubicBezTo>
                  <a:pt x="8384149" y="354532"/>
                  <a:pt x="8384149" y="354532"/>
                  <a:pt x="8384149" y="328590"/>
                </a:cubicBezTo>
                <a:cubicBezTo>
                  <a:pt x="8384149" y="328590"/>
                  <a:pt x="8384149" y="328590"/>
                  <a:pt x="8405767" y="328590"/>
                </a:cubicBezTo>
                <a:cubicBezTo>
                  <a:pt x="8405767" y="328590"/>
                  <a:pt x="8405767" y="328590"/>
                  <a:pt x="8454408" y="246443"/>
                </a:cubicBezTo>
                <a:cubicBezTo>
                  <a:pt x="8454408" y="246443"/>
                  <a:pt x="8454408" y="246443"/>
                  <a:pt x="8459812" y="0"/>
                </a:cubicBezTo>
                <a:cubicBezTo>
                  <a:pt x="8459812" y="0"/>
                  <a:pt x="8459812" y="0"/>
                  <a:pt x="8462515" y="246443"/>
                </a:cubicBezTo>
                <a:cubicBezTo>
                  <a:pt x="8462515" y="246443"/>
                  <a:pt x="8462515" y="246443"/>
                  <a:pt x="8513857" y="326429"/>
                </a:cubicBezTo>
                <a:cubicBezTo>
                  <a:pt x="8513857" y="326429"/>
                  <a:pt x="8513857" y="326429"/>
                  <a:pt x="8535475" y="326429"/>
                </a:cubicBezTo>
                <a:cubicBezTo>
                  <a:pt x="8535475" y="326429"/>
                  <a:pt x="8535475" y="326429"/>
                  <a:pt x="8535475" y="350208"/>
                </a:cubicBezTo>
                <a:cubicBezTo>
                  <a:pt x="8535475" y="350208"/>
                  <a:pt x="8535475" y="350208"/>
                  <a:pt x="8540880" y="356694"/>
                </a:cubicBezTo>
                <a:cubicBezTo>
                  <a:pt x="8540880" y="356694"/>
                  <a:pt x="8540880" y="356694"/>
                  <a:pt x="8540880" y="471268"/>
                </a:cubicBezTo>
                <a:cubicBezTo>
                  <a:pt x="8540880" y="471268"/>
                  <a:pt x="8540880" y="471268"/>
                  <a:pt x="8565200" y="471268"/>
                </a:cubicBezTo>
                <a:cubicBezTo>
                  <a:pt x="8565200" y="471268"/>
                  <a:pt x="8565200" y="471268"/>
                  <a:pt x="8565200" y="611783"/>
                </a:cubicBezTo>
                <a:cubicBezTo>
                  <a:pt x="8565200" y="611783"/>
                  <a:pt x="8565200" y="611783"/>
                  <a:pt x="8581414" y="609622"/>
                </a:cubicBezTo>
                <a:cubicBezTo>
                  <a:pt x="8581414" y="609622"/>
                  <a:pt x="8581414" y="609622"/>
                  <a:pt x="8578711" y="698255"/>
                </a:cubicBezTo>
                <a:cubicBezTo>
                  <a:pt x="8578711" y="698255"/>
                  <a:pt x="8578711" y="698255"/>
                  <a:pt x="8594925" y="700416"/>
                </a:cubicBezTo>
                <a:cubicBezTo>
                  <a:pt x="8594925" y="700416"/>
                  <a:pt x="8594925" y="700416"/>
                  <a:pt x="8597627" y="706902"/>
                </a:cubicBezTo>
                <a:cubicBezTo>
                  <a:pt x="8597627" y="706902"/>
                  <a:pt x="8597627" y="706902"/>
                  <a:pt x="8605734" y="687446"/>
                </a:cubicBezTo>
                <a:cubicBezTo>
                  <a:pt x="8605734" y="687446"/>
                  <a:pt x="8605734" y="687446"/>
                  <a:pt x="8624650" y="687446"/>
                </a:cubicBezTo>
                <a:cubicBezTo>
                  <a:pt x="8624650" y="687446"/>
                  <a:pt x="8624650" y="687446"/>
                  <a:pt x="8624650" y="719872"/>
                </a:cubicBezTo>
                <a:cubicBezTo>
                  <a:pt x="8624650" y="719872"/>
                  <a:pt x="8624650" y="719872"/>
                  <a:pt x="8635459" y="724196"/>
                </a:cubicBezTo>
                <a:cubicBezTo>
                  <a:pt x="8635459" y="724196"/>
                  <a:pt x="8635459" y="724196"/>
                  <a:pt x="8635459" y="735005"/>
                </a:cubicBezTo>
                <a:cubicBezTo>
                  <a:pt x="8635459" y="735005"/>
                  <a:pt x="8635459" y="735005"/>
                  <a:pt x="8694909" y="735005"/>
                </a:cubicBezTo>
                <a:cubicBezTo>
                  <a:pt x="8694909" y="735005"/>
                  <a:pt x="8694909" y="735005"/>
                  <a:pt x="8694909" y="743652"/>
                </a:cubicBezTo>
                <a:cubicBezTo>
                  <a:pt x="8694909" y="743652"/>
                  <a:pt x="8694909" y="743652"/>
                  <a:pt x="8716527" y="743652"/>
                </a:cubicBezTo>
                <a:cubicBezTo>
                  <a:pt x="8716527" y="743652"/>
                  <a:pt x="8716527" y="743652"/>
                  <a:pt x="8716527" y="713387"/>
                </a:cubicBezTo>
                <a:cubicBezTo>
                  <a:pt x="8716527" y="713387"/>
                  <a:pt x="8716527" y="713387"/>
                  <a:pt x="8775976" y="713387"/>
                </a:cubicBezTo>
                <a:cubicBezTo>
                  <a:pt x="8775976" y="713387"/>
                  <a:pt x="8775976" y="713387"/>
                  <a:pt x="8775976" y="702578"/>
                </a:cubicBezTo>
                <a:cubicBezTo>
                  <a:pt x="8775976" y="702578"/>
                  <a:pt x="8775976" y="702578"/>
                  <a:pt x="8786785" y="702578"/>
                </a:cubicBezTo>
                <a:cubicBezTo>
                  <a:pt x="8786785" y="702578"/>
                  <a:pt x="8786785" y="702578"/>
                  <a:pt x="8786785" y="687446"/>
                </a:cubicBezTo>
                <a:cubicBezTo>
                  <a:pt x="8786785" y="687446"/>
                  <a:pt x="8786785" y="687446"/>
                  <a:pt x="8794892" y="687446"/>
                </a:cubicBezTo>
                <a:cubicBezTo>
                  <a:pt x="8794892" y="687446"/>
                  <a:pt x="8794892" y="687446"/>
                  <a:pt x="8794892" y="678799"/>
                </a:cubicBezTo>
                <a:cubicBezTo>
                  <a:pt x="8794892" y="678799"/>
                  <a:pt x="8794892" y="678799"/>
                  <a:pt x="8816510" y="678799"/>
                </a:cubicBezTo>
                <a:cubicBezTo>
                  <a:pt x="8816510" y="678799"/>
                  <a:pt x="8816510" y="678799"/>
                  <a:pt x="8816510" y="687446"/>
                </a:cubicBezTo>
                <a:cubicBezTo>
                  <a:pt x="8816510" y="687446"/>
                  <a:pt x="8816510" y="687446"/>
                  <a:pt x="8846235" y="687446"/>
                </a:cubicBezTo>
                <a:cubicBezTo>
                  <a:pt x="8846235" y="687446"/>
                  <a:pt x="8846235" y="687446"/>
                  <a:pt x="8846235" y="672313"/>
                </a:cubicBezTo>
                <a:cubicBezTo>
                  <a:pt x="8846235" y="672313"/>
                  <a:pt x="8846235" y="672313"/>
                  <a:pt x="8865151" y="672313"/>
                </a:cubicBezTo>
                <a:cubicBezTo>
                  <a:pt x="8865151" y="672313"/>
                  <a:pt x="8865151" y="672313"/>
                  <a:pt x="8865151" y="696093"/>
                </a:cubicBezTo>
                <a:cubicBezTo>
                  <a:pt x="8865151" y="696093"/>
                  <a:pt x="8865151" y="696093"/>
                  <a:pt x="8875959" y="696093"/>
                </a:cubicBezTo>
                <a:cubicBezTo>
                  <a:pt x="8875959" y="696093"/>
                  <a:pt x="8875959" y="696093"/>
                  <a:pt x="8875959" y="687446"/>
                </a:cubicBezTo>
                <a:cubicBezTo>
                  <a:pt x="8875959" y="687446"/>
                  <a:pt x="8875959" y="687446"/>
                  <a:pt x="8894875" y="687446"/>
                </a:cubicBezTo>
                <a:cubicBezTo>
                  <a:pt x="8894875" y="687446"/>
                  <a:pt x="8894875" y="687446"/>
                  <a:pt x="8894875" y="713387"/>
                </a:cubicBezTo>
                <a:cubicBezTo>
                  <a:pt x="8894875" y="713387"/>
                  <a:pt x="8894875" y="713387"/>
                  <a:pt x="8916493" y="713387"/>
                </a:cubicBezTo>
                <a:cubicBezTo>
                  <a:pt x="8916493" y="713387"/>
                  <a:pt x="8916493" y="713387"/>
                  <a:pt x="8916493" y="726358"/>
                </a:cubicBezTo>
                <a:cubicBezTo>
                  <a:pt x="8916493" y="726358"/>
                  <a:pt x="8916493" y="726358"/>
                  <a:pt x="8924600" y="726358"/>
                </a:cubicBezTo>
                <a:cubicBezTo>
                  <a:pt x="8924600" y="726358"/>
                  <a:pt x="8924600" y="726358"/>
                  <a:pt x="8924600" y="719872"/>
                </a:cubicBezTo>
                <a:cubicBezTo>
                  <a:pt x="8924600" y="719872"/>
                  <a:pt x="8924600" y="719872"/>
                  <a:pt x="8965134" y="719872"/>
                </a:cubicBezTo>
                <a:cubicBezTo>
                  <a:pt x="8965134" y="719872"/>
                  <a:pt x="8965134" y="719872"/>
                  <a:pt x="8965134" y="743652"/>
                </a:cubicBezTo>
                <a:cubicBezTo>
                  <a:pt x="8965134" y="743652"/>
                  <a:pt x="8965134" y="743652"/>
                  <a:pt x="8975943" y="743652"/>
                </a:cubicBezTo>
                <a:cubicBezTo>
                  <a:pt x="8975943" y="743652"/>
                  <a:pt x="8975943" y="743652"/>
                  <a:pt x="8975943" y="752299"/>
                </a:cubicBezTo>
                <a:cubicBezTo>
                  <a:pt x="8975943" y="752299"/>
                  <a:pt x="8975943" y="752299"/>
                  <a:pt x="8984050" y="752299"/>
                </a:cubicBezTo>
                <a:cubicBezTo>
                  <a:pt x="8984050" y="752299"/>
                  <a:pt x="8984050" y="752299"/>
                  <a:pt x="8984050" y="735005"/>
                </a:cubicBezTo>
                <a:cubicBezTo>
                  <a:pt x="8984050" y="735005"/>
                  <a:pt x="8984050" y="735005"/>
                  <a:pt x="8994859" y="735005"/>
                </a:cubicBezTo>
                <a:cubicBezTo>
                  <a:pt x="8994859" y="735005"/>
                  <a:pt x="8994859" y="735005"/>
                  <a:pt x="8994859" y="743652"/>
                </a:cubicBezTo>
                <a:cubicBezTo>
                  <a:pt x="8994859" y="743652"/>
                  <a:pt x="8994859" y="743652"/>
                  <a:pt x="8997561" y="743652"/>
                </a:cubicBezTo>
                <a:cubicBezTo>
                  <a:pt x="8997561" y="743652"/>
                  <a:pt x="8997561" y="743652"/>
                  <a:pt x="8997561" y="741490"/>
                </a:cubicBezTo>
                <a:cubicBezTo>
                  <a:pt x="8997561" y="741490"/>
                  <a:pt x="8997561" y="741490"/>
                  <a:pt x="9002965" y="741490"/>
                </a:cubicBezTo>
                <a:cubicBezTo>
                  <a:pt x="9002965" y="741490"/>
                  <a:pt x="9002965" y="741490"/>
                  <a:pt x="9002965" y="735005"/>
                </a:cubicBezTo>
                <a:cubicBezTo>
                  <a:pt x="9002965" y="735005"/>
                  <a:pt x="9002965" y="735005"/>
                  <a:pt x="9054309" y="735005"/>
                </a:cubicBezTo>
                <a:cubicBezTo>
                  <a:pt x="9054309" y="735005"/>
                  <a:pt x="9054309" y="735005"/>
                  <a:pt x="9054309" y="758784"/>
                </a:cubicBezTo>
                <a:cubicBezTo>
                  <a:pt x="9054309" y="758784"/>
                  <a:pt x="9054309" y="758784"/>
                  <a:pt x="9075927" y="758784"/>
                </a:cubicBezTo>
                <a:cubicBezTo>
                  <a:pt x="9075927" y="758784"/>
                  <a:pt x="9075927" y="758784"/>
                  <a:pt x="9075927" y="767431"/>
                </a:cubicBezTo>
                <a:cubicBezTo>
                  <a:pt x="9075927" y="767431"/>
                  <a:pt x="9075927" y="767431"/>
                  <a:pt x="9094842" y="767431"/>
                </a:cubicBezTo>
                <a:cubicBezTo>
                  <a:pt x="9094842" y="767431"/>
                  <a:pt x="9094842" y="767431"/>
                  <a:pt x="9094842" y="743652"/>
                </a:cubicBezTo>
                <a:cubicBezTo>
                  <a:pt x="9094842" y="743652"/>
                  <a:pt x="9094842" y="743652"/>
                  <a:pt x="9105651" y="743652"/>
                </a:cubicBezTo>
                <a:cubicBezTo>
                  <a:pt x="9105651" y="743652"/>
                  <a:pt x="9105651" y="743652"/>
                  <a:pt x="9105651" y="711225"/>
                </a:cubicBezTo>
                <a:cubicBezTo>
                  <a:pt x="9105651" y="711225"/>
                  <a:pt x="9105651" y="711225"/>
                  <a:pt x="9116460" y="711225"/>
                </a:cubicBezTo>
                <a:cubicBezTo>
                  <a:pt x="9116460" y="711225"/>
                  <a:pt x="9116460" y="711225"/>
                  <a:pt x="9116460" y="696093"/>
                </a:cubicBezTo>
                <a:cubicBezTo>
                  <a:pt x="9116460" y="696093"/>
                  <a:pt x="9116460" y="696093"/>
                  <a:pt x="9113758" y="696093"/>
                </a:cubicBezTo>
                <a:cubicBezTo>
                  <a:pt x="9113758" y="696093"/>
                  <a:pt x="9113758" y="696093"/>
                  <a:pt x="9121865" y="683122"/>
                </a:cubicBezTo>
                <a:cubicBezTo>
                  <a:pt x="9121865" y="683122"/>
                  <a:pt x="9121865" y="683122"/>
                  <a:pt x="9132674" y="711225"/>
                </a:cubicBezTo>
                <a:cubicBezTo>
                  <a:pt x="9132674" y="711225"/>
                  <a:pt x="9132674" y="711225"/>
                  <a:pt x="9140781" y="711225"/>
                </a:cubicBezTo>
                <a:cubicBezTo>
                  <a:pt x="9140781" y="711225"/>
                  <a:pt x="9140781" y="711225"/>
                  <a:pt x="9140781" y="605298"/>
                </a:cubicBezTo>
                <a:cubicBezTo>
                  <a:pt x="9140781" y="605298"/>
                  <a:pt x="9140781" y="605298"/>
                  <a:pt x="9156994" y="605298"/>
                </a:cubicBezTo>
                <a:cubicBezTo>
                  <a:pt x="9156994" y="605298"/>
                  <a:pt x="9156994" y="605298"/>
                  <a:pt x="9156994" y="557739"/>
                </a:cubicBezTo>
                <a:cubicBezTo>
                  <a:pt x="9156994" y="557739"/>
                  <a:pt x="9156994" y="557739"/>
                  <a:pt x="9192123" y="557739"/>
                </a:cubicBezTo>
                <a:cubicBezTo>
                  <a:pt x="9192123" y="557739"/>
                  <a:pt x="9192123" y="557739"/>
                  <a:pt x="9192123" y="536121"/>
                </a:cubicBezTo>
                <a:cubicBezTo>
                  <a:pt x="9192123" y="536121"/>
                  <a:pt x="9192123" y="536121"/>
                  <a:pt x="9238062" y="536121"/>
                </a:cubicBezTo>
                <a:cubicBezTo>
                  <a:pt x="9238062" y="536121"/>
                  <a:pt x="9238062" y="536121"/>
                  <a:pt x="9238062" y="555577"/>
                </a:cubicBezTo>
                <a:cubicBezTo>
                  <a:pt x="9238062" y="555577"/>
                  <a:pt x="9238062" y="555577"/>
                  <a:pt x="9262382" y="555577"/>
                </a:cubicBezTo>
                <a:cubicBezTo>
                  <a:pt x="9262382" y="555577"/>
                  <a:pt x="9262382" y="555577"/>
                  <a:pt x="9262382" y="603136"/>
                </a:cubicBezTo>
                <a:cubicBezTo>
                  <a:pt x="9262382" y="603136"/>
                  <a:pt x="9262382" y="603136"/>
                  <a:pt x="9273191" y="603136"/>
                </a:cubicBezTo>
                <a:cubicBezTo>
                  <a:pt x="9273191" y="603136"/>
                  <a:pt x="9273191" y="603136"/>
                  <a:pt x="9273191" y="607460"/>
                </a:cubicBezTo>
                <a:cubicBezTo>
                  <a:pt x="9273191" y="607460"/>
                  <a:pt x="9273191" y="607460"/>
                  <a:pt x="9292107" y="607460"/>
                </a:cubicBezTo>
                <a:cubicBezTo>
                  <a:pt x="9292107" y="607460"/>
                  <a:pt x="9292107" y="607460"/>
                  <a:pt x="9292107" y="646372"/>
                </a:cubicBezTo>
                <a:cubicBezTo>
                  <a:pt x="9292107" y="646372"/>
                  <a:pt x="9292107" y="646372"/>
                  <a:pt x="9302916" y="646372"/>
                </a:cubicBezTo>
                <a:cubicBezTo>
                  <a:pt x="9302916" y="646372"/>
                  <a:pt x="9302916" y="646372"/>
                  <a:pt x="9302916" y="659343"/>
                </a:cubicBezTo>
                <a:cubicBezTo>
                  <a:pt x="9302916" y="659343"/>
                  <a:pt x="9302916" y="659343"/>
                  <a:pt x="9324534" y="659343"/>
                </a:cubicBezTo>
                <a:cubicBezTo>
                  <a:pt x="9324534" y="659343"/>
                  <a:pt x="9324534" y="659343"/>
                  <a:pt x="9324534" y="663666"/>
                </a:cubicBezTo>
                <a:cubicBezTo>
                  <a:pt x="9324534" y="663666"/>
                  <a:pt x="9324534" y="663666"/>
                  <a:pt x="9332641" y="665828"/>
                </a:cubicBezTo>
                <a:cubicBezTo>
                  <a:pt x="9332641" y="665828"/>
                  <a:pt x="9332641" y="665828"/>
                  <a:pt x="9332641" y="687446"/>
                </a:cubicBezTo>
                <a:cubicBezTo>
                  <a:pt x="9332641" y="687446"/>
                  <a:pt x="9332641" y="687446"/>
                  <a:pt x="9356961" y="687446"/>
                </a:cubicBezTo>
                <a:cubicBezTo>
                  <a:pt x="9356961" y="687446"/>
                  <a:pt x="9356961" y="687446"/>
                  <a:pt x="9356961" y="696093"/>
                </a:cubicBezTo>
                <a:cubicBezTo>
                  <a:pt x="9356961" y="696093"/>
                  <a:pt x="9356961" y="696093"/>
                  <a:pt x="9370472" y="696093"/>
                </a:cubicBezTo>
                <a:cubicBezTo>
                  <a:pt x="9370472" y="696093"/>
                  <a:pt x="9370472" y="696093"/>
                  <a:pt x="9370472" y="713387"/>
                </a:cubicBezTo>
                <a:cubicBezTo>
                  <a:pt x="9370472" y="713387"/>
                  <a:pt x="9370472" y="713387"/>
                  <a:pt x="9375877" y="713387"/>
                </a:cubicBezTo>
                <a:cubicBezTo>
                  <a:pt x="9375877" y="713387"/>
                  <a:pt x="9375877" y="713387"/>
                  <a:pt x="9375877" y="698255"/>
                </a:cubicBezTo>
                <a:cubicBezTo>
                  <a:pt x="9375877" y="698255"/>
                  <a:pt x="9375877" y="698255"/>
                  <a:pt x="9386686" y="698255"/>
                </a:cubicBezTo>
                <a:cubicBezTo>
                  <a:pt x="9386686" y="698255"/>
                  <a:pt x="9386686" y="698255"/>
                  <a:pt x="9386686" y="711225"/>
                </a:cubicBezTo>
                <a:cubicBezTo>
                  <a:pt x="9386686" y="711225"/>
                  <a:pt x="9386686" y="711225"/>
                  <a:pt x="9394793" y="711225"/>
                </a:cubicBezTo>
                <a:cubicBezTo>
                  <a:pt x="9394793" y="711225"/>
                  <a:pt x="9394793" y="711225"/>
                  <a:pt x="9394793" y="706902"/>
                </a:cubicBezTo>
                <a:cubicBezTo>
                  <a:pt x="9394793" y="706902"/>
                  <a:pt x="9394793" y="706902"/>
                  <a:pt x="9459647" y="706902"/>
                </a:cubicBezTo>
                <a:cubicBezTo>
                  <a:pt x="9459647" y="706902"/>
                  <a:pt x="9459647" y="706902"/>
                  <a:pt x="9459647" y="717711"/>
                </a:cubicBezTo>
                <a:cubicBezTo>
                  <a:pt x="9459647" y="717711"/>
                  <a:pt x="9459647" y="717711"/>
                  <a:pt x="9467753" y="717711"/>
                </a:cubicBezTo>
                <a:cubicBezTo>
                  <a:pt x="9467753" y="717711"/>
                  <a:pt x="9467753" y="717711"/>
                  <a:pt x="9467753" y="735005"/>
                </a:cubicBezTo>
                <a:cubicBezTo>
                  <a:pt x="9467753" y="735005"/>
                  <a:pt x="9467753" y="735005"/>
                  <a:pt x="9489371" y="724196"/>
                </a:cubicBezTo>
                <a:cubicBezTo>
                  <a:pt x="9489371" y="724196"/>
                  <a:pt x="9489371" y="724196"/>
                  <a:pt x="9497478" y="683122"/>
                </a:cubicBezTo>
                <a:cubicBezTo>
                  <a:pt x="9497478" y="683122"/>
                  <a:pt x="9497478" y="683122"/>
                  <a:pt x="9505585" y="680960"/>
                </a:cubicBezTo>
                <a:cubicBezTo>
                  <a:pt x="9505585" y="680960"/>
                  <a:pt x="9505585" y="680960"/>
                  <a:pt x="9508287" y="611783"/>
                </a:cubicBezTo>
                <a:cubicBezTo>
                  <a:pt x="9508287" y="611783"/>
                  <a:pt x="9508287" y="611783"/>
                  <a:pt x="9510989" y="680960"/>
                </a:cubicBezTo>
                <a:cubicBezTo>
                  <a:pt x="9510989" y="680960"/>
                  <a:pt x="9510989" y="680960"/>
                  <a:pt x="9519096" y="683122"/>
                </a:cubicBezTo>
                <a:cubicBezTo>
                  <a:pt x="9519096" y="683122"/>
                  <a:pt x="9519096" y="683122"/>
                  <a:pt x="9519096" y="596651"/>
                </a:cubicBezTo>
                <a:cubicBezTo>
                  <a:pt x="9519096" y="596651"/>
                  <a:pt x="9519096" y="596651"/>
                  <a:pt x="9524501" y="596651"/>
                </a:cubicBezTo>
                <a:cubicBezTo>
                  <a:pt x="9524501" y="596651"/>
                  <a:pt x="9524501" y="596651"/>
                  <a:pt x="9524501" y="564224"/>
                </a:cubicBezTo>
                <a:cubicBezTo>
                  <a:pt x="9524501" y="564224"/>
                  <a:pt x="9524501" y="564224"/>
                  <a:pt x="9575844" y="564224"/>
                </a:cubicBezTo>
                <a:cubicBezTo>
                  <a:pt x="9575844" y="564224"/>
                  <a:pt x="9575844" y="564224"/>
                  <a:pt x="9575844" y="596651"/>
                </a:cubicBezTo>
                <a:cubicBezTo>
                  <a:pt x="9575844" y="596651"/>
                  <a:pt x="9575844" y="596651"/>
                  <a:pt x="9583951" y="596651"/>
                </a:cubicBezTo>
                <a:cubicBezTo>
                  <a:pt x="9583951" y="596651"/>
                  <a:pt x="9583951" y="596651"/>
                  <a:pt x="9583951" y="514503"/>
                </a:cubicBezTo>
                <a:cubicBezTo>
                  <a:pt x="9583951" y="514503"/>
                  <a:pt x="9583951" y="514503"/>
                  <a:pt x="9602866" y="514503"/>
                </a:cubicBezTo>
                <a:cubicBezTo>
                  <a:pt x="9602866" y="514503"/>
                  <a:pt x="9602866" y="514503"/>
                  <a:pt x="9602866" y="499371"/>
                </a:cubicBezTo>
                <a:cubicBezTo>
                  <a:pt x="9602866" y="499371"/>
                  <a:pt x="9602866" y="499371"/>
                  <a:pt x="9632591" y="499371"/>
                </a:cubicBezTo>
                <a:cubicBezTo>
                  <a:pt x="9632591" y="499371"/>
                  <a:pt x="9632591" y="499371"/>
                  <a:pt x="9632591" y="490724"/>
                </a:cubicBezTo>
                <a:cubicBezTo>
                  <a:pt x="9632591" y="490724"/>
                  <a:pt x="9632591" y="490724"/>
                  <a:pt x="9651507" y="490724"/>
                </a:cubicBezTo>
                <a:cubicBezTo>
                  <a:pt x="9651507" y="490724"/>
                  <a:pt x="9651507" y="490724"/>
                  <a:pt x="9651507" y="499371"/>
                </a:cubicBezTo>
                <a:cubicBezTo>
                  <a:pt x="9651507" y="499371"/>
                  <a:pt x="9651507" y="499371"/>
                  <a:pt x="9659613" y="499371"/>
                </a:cubicBezTo>
                <a:cubicBezTo>
                  <a:pt x="9659613" y="499371"/>
                  <a:pt x="9659613" y="499371"/>
                  <a:pt x="9659613" y="495047"/>
                </a:cubicBezTo>
                <a:cubicBezTo>
                  <a:pt x="9659613" y="495047"/>
                  <a:pt x="9659613" y="495047"/>
                  <a:pt x="9673125" y="495047"/>
                </a:cubicBezTo>
                <a:cubicBezTo>
                  <a:pt x="9673125" y="495047"/>
                  <a:pt x="9673125" y="495047"/>
                  <a:pt x="9673125" y="499371"/>
                </a:cubicBezTo>
                <a:cubicBezTo>
                  <a:pt x="9673125" y="499371"/>
                  <a:pt x="9673125" y="499371"/>
                  <a:pt x="9678529" y="499371"/>
                </a:cubicBezTo>
                <a:cubicBezTo>
                  <a:pt x="9678529" y="499371"/>
                  <a:pt x="9678529" y="499371"/>
                  <a:pt x="9678529" y="490724"/>
                </a:cubicBezTo>
                <a:cubicBezTo>
                  <a:pt x="9678529" y="490724"/>
                  <a:pt x="9678529" y="490724"/>
                  <a:pt x="9702850" y="490724"/>
                </a:cubicBezTo>
                <a:cubicBezTo>
                  <a:pt x="9702850" y="490724"/>
                  <a:pt x="9702850" y="490724"/>
                  <a:pt x="9702850" y="499371"/>
                </a:cubicBezTo>
                <a:cubicBezTo>
                  <a:pt x="9702850" y="499371"/>
                  <a:pt x="9702850" y="499371"/>
                  <a:pt x="9743383" y="499371"/>
                </a:cubicBezTo>
                <a:cubicBezTo>
                  <a:pt x="9743383" y="499371"/>
                  <a:pt x="9743383" y="499371"/>
                  <a:pt x="9743383" y="512342"/>
                </a:cubicBezTo>
                <a:cubicBezTo>
                  <a:pt x="9743383" y="512342"/>
                  <a:pt x="9743383" y="512342"/>
                  <a:pt x="9778513" y="512342"/>
                </a:cubicBezTo>
                <a:cubicBezTo>
                  <a:pt x="9778513" y="512342"/>
                  <a:pt x="9778513" y="512342"/>
                  <a:pt x="9778513" y="542607"/>
                </a:cubicBezTo>
                <a:cubicBezTo>
                  <a:pt x="9778513" y="542607"/>
                  <a:pt x="9778513" y="542607"/>
                  <a:pt x="9786619" y="542607"/>
                </a:cubicBezTo>
                <a:cubicBezTo>
                  <a:pt x="9786619" y="542607"/>
                  <a:pt x="9786619" y="542607"/>
                  <a:pt x="9786619" y="551254"/>
                </a:cubicBezTo>
                <a:cubicBezTo>
                  <a:pt x="9786619" y="551254"/>
                  <a:pt x="9786619" y="551254"/>
                  <a:pt x="9792024" y="551254"/>
                </a:cubicBezTo>
                <a:cubicBezTo>
                  <a:pt x="9792024" y="551254"/>
                  <a:pt x="9792024" y="551254"/>
                  <a:pt x="9792024" y="581519"/>
                </a:cubicBezTo>
                <a:cubicBezTo>
                  <a:pt x="9792024" y="581519"/>
                  <a:pt x="9792024" y="581519"/>
                  <a:pt x="9800131" y="581519"/>
                </a:cubicBezTo>
                <a:cubicBezTo>
                  <a:pt x="9800131" y="581519"/>
                  <a:pt x="9800131" y="581519"/>
                  <a:pt x="9800131" y="588004"/>
                </a:cubicBezTo>
                <a:cubicBezTo>
                  <a:pt x="9800131" y="588004"/>
                  <a:pt x="9800131" y="588004"/>
                  <a:pt x="9810940" y="588004"/>
                </a:cubicBezTo>
                <a:cubicBezTo>
                  <a:pt x="9810940" y="588004"/>
                  <a:pt x="9810940" y="588004"/>
                  <a:pt x="9810940" y="618269"/>
                </a:cubicBezTo>
                <a:cubicBezTo>
                  <a:pt x="9810940" y="618269"/>
                  <a:pt x="9810940" y="618269"/>
                  <a:pt x="9832558" y="618269"/>
                </a:cubicBezTo>
                <a:cubicBezTo>
                  <a:pt x="9832558" y="618269"/>
                  <a:pt x="9832558" y="618269"/>
                  <a:pt x="9832558" y="642048"/>
                </a:cubicBezTo>
                <a:cubicBezTo>
                  <a:pt x="9832558" y="642048"/>
                  <a:pt x="9832558" y="642048"/>
                  <a:pt x="9835260" y="642048"/>
                </a:cubicBezTo>
                <a:cubicBezTo>
                  <a:pt x="9835260" y="642048"/>
                  <a:pt x="9835260" y="642048"/>
                  <a:pt x="9835260" y="655019"/>
                </a:cubicBezTo>
                <a:cubicBezTo>
                  <a:pt x="9835260" y="655019"/>
                  <a:pt x="9835260" y="655019"/>
                  <a:pt x="9843367" y="655019"/>
                </a:cubicBezTo>
                <a:cubicBezTo>
                  <a:pt x="9843367" y="655019"/>
                  <a:pt x="9843367" y="655019"/>
                  <a:pt x="9843367" y="678799"/>
                </a:cubicBezTo>
                <a:cubicBezTo>
                  <a:pt x="9843367" y="678799"/>
                  <a:pt x="9843367" y="678799"/>
                  <a:pt x="9856878" y="678799"/>
                </a:cubicBezTo>
                <a:cubicBezTo>
                  <a:pt x="9856878" y="678799"/>
                  <a:pt x="9856878" y="678799"/>
                  <a:pt x="9856878" y="680960"/>
                </a:cubicBezTo>
                <a:cubicBezTo>
                  <a:pt x="9856878" y="680960"/>
                  <a:pt x="9856878" y="680960"/>
                  <a:pt x="9859581" y="680960"/>
                </a:cubicBezTo>
                <a:cubicBezTo>
                  <a:pt x="9859581" y="680960"/>
                  <a:pt x="9859581" y="680960"/>
                  <a:pt x="9859581" y="696093"/>
                </a:cubicBezTo>
                <a:cubicBezTo>
                  <a:pt x="9859581" y="696093"/>
                  <a:pt x="9859581" y="696093"/>
                  <a:pt x="9875794" y="680960"/>
                </a:cubicBezTo>
                <a:cubicBezTo>
                  <a:pt x="9875794" y="680960"/>
                  <a:pt x="9875794" y="680960"/>
                  <a:pt x="9913626" y="680960"/>
                </a:cubicBezTo>
                <a:cubicBezTo>
                  <a:pt x="9913626" y="680960"/>
                  <a:pt x="9913626" y="680960"/>
                  <a:pt x="9913626" y="767431"/>
                </a:cubicBezTo>
                <a:cubicBezTo>
                  <a:pt x="9913626" y="767431"/>
                  <a:pt x="9913626" y="767431"/>
                  <a:pt x="9921733" y="767431"/>
                </a:cubicBezTo>
                <a:cubicBezTo>
                  <a:pt x="9921733" y="767431"/>
                  <a:pt x="9921733" y="767431"/>
                  <a:pt x="9929839" y="756623"/>
                </a:cubicBezTo>
                <a:cubicBezTo>
                  <a:pt x="9929839" y="756623"/>
                  <a:pt x="9929839" y="756623"/>
                  <a:pt x="9929839" y="771755"/>
                </a:cubicBezTo>
                <a:cubicBezTo>
                  <a:pt x="9929839" y="771755"/>
                  <a:pt x="9929839" y="771755"/>
                  <a:pt x="9935244" y="771755"/>
                </a:cubicBezTo>
                <a:cubicBezTo>
                  <a:pt x="9935244" y="771755"/>
                  <a:pt x="9935244" y="771755"/>
                  <a:pt x="9935244" y="726358"/>
                </a:cubicBezTo>
                <a:cubicBezTo>
                  <a:pt x="9935244" y="726358"/>
                  <a:pt x="9935244" y="726358"/>
                  <a:pt x="9943351" y="726358"/>
                </a:cubicBezTo>
                <a:cubicBezTo>
                  <a:pt x="9943351" y="726358"/>
                  <a:pt x="9943351" y="726358"/>
                  <a:pt x="9943351" y="661504"/>
                </a:cubicBezTo>
                <a:cubicBezTo>
                  <a:pt x="9943351" y="661504"/>
                  <a:pt x="9943351" y="661504"/>
                  <a:pt x="9954159" y="661504"/>
                </a:cubicBezTo>
                <a:cubicBezTo>
                  <a:pt x="9954159" y="661504"/>
                  <a:pt x="9954159" y="661504"/>
                  <a:pt x="9970373" y="618269"/>
                </a:cubicBezTo>
                <a:cubicBezTo>
                  <a:pt x="9970373" y="618269"/>
                  <a:pt x="9970373" y="618269"/>
                  <a:pt x="9983884" y="618269"/>
                </a:cubicBezTo>
                <a:cubicBezTo>
                  <a:pt x="9983884" y="618269"/>
                  <a:pt x="9983884" y="618269"/>
                  <a:pt x="9997395" y="661504"/>
                </a:cubicBezTo>
                <a:cubicBezTo>
                  <a:pt x="9997395" y="661504"/>
                  <a:pt x="9997395" y="661504"/>
                  <a:pt x="10008205" y="661504"/>
                </a:cubicBezTo>
                <a:cubicBezTo>
                  <a:pt x="10008205" y="661504"/>
                  <a:pt x="10008205" y="661504"/>
                  <a:pt x="10008205" y="700416"/>
                </a:cubicBezTo>
                <a:cubicBezTo>
                  <a:pt x="10008205" y="700416"/>
                  <a:pt x="10008205" y="700416"/>
                  <a:pt x="10027120" y="700416"/>
                </a:cubicBezTo>
                <a:cubicBezTo>
                  <a:pt x="10027120" y="700416"/>
                  <a:pt x="10027120" y="700416"/>
                  <a:pt x="10027120" y="717711"/>
                </a:cubicBezTo>
                <a:cubicBezTo>
                  <a:pt x="10027120" y="717711"/>
                  <a:pt x="10027120" y="717711"/>
                  <a:pt x="10032525" y="717711"/>
                </a:cubicBezTo>
                <a:cubicBezTo>
                  <a:pt x="10032525" y="717711"/>
                  <a:pt x="10032525" y="717711"/>
                  <a:pt x="10032525" y="700416"/>
                </a:cubicBezTo>
                <a:cubicBezTo>
                  <a:pt x="10032525" y="700416"/>
                  <a:pt x="10032525" y="700416"/>
                  <a:pt x="10048739" y="700416"/>
                </a:cubicBezTo>
                <a:cubicBezTo>
                  <a:pt x="10048739" y="700416"/>
                  <a:pt x="10048739" y="700416"/>
                  <a:pt x="10048739" y="713387"/>
                </a:cubicBezTo>
                <a:cubicBezTo>
                  <a:pt x="10048739" y="713387"/>
                  <a:pt x="10048739" y="713387"/>
                  <a:pt x="10089272" y="713387"/>
                </a:cubicBezTo>
                <a:cubicBezTo>
                  <a:pt x="10089272" y="713387"/>
                  <a:pt x="10089272" y="713387"/>
                  <a:pt x="10089272" y="676637"/>
                </a:cubicBezTo>
                <a:cubicBezTo>
                  <a:pt x="10089272" y="676637"/>
                  <a:pt x="10089272" y="676637"/>
                  <a:pt x="10102783" y="676637"/>
                </a:cubicBezTo>
                <a:cubicBezTo>
                  <a:pt x="10102783" y="676637"/>
                  <a:pt x="10102783" y="676637"/>
                  <a:pt x="10102783" y="698255"/>
                </a:cubicBezTo>
                <a:cubicBezTo>
                  <a:pt x="10102783" y="698255"/>
                  <a:pt x="10102783" y="698255"/>
                  <a:pt x="10105486" y="698255"/>
                </a:cubicBezTo>
                <a:cubicBezTo>
                  <a:pt x="10105486" y="698255"/>
                  <a:pt x="10105486" y="698255"/>
                  <a:pt x="10105486" y="665828"/>
                </a:cubicBezTo>
                <a:cubicBezTo>
                  <a:pt x="10105486" y="665828"/>
                  <a:pt x="10105486" y="665828"/>
                  <a:pt x="10135211" y="665828"/>
                </a:cubicBezTo>
                <a:cubicBezTo>
                  <a:pt x="10135211" y="665828"/>
                  <a:pt x="10135211" y="665828"/>
                  <a:pt x="10135211" y="652857"/>
                </a:cubicBezTo>
                <a:cubicBezTo>
                  <a:pt x="10135211" y="652857"/>
                  <a:pt x="10135211" y="652857"/>
                  <a:pt x="10143317" y="652857"/>
                </a:cubicBezTo>
                <a:cubicBezTo>
                  <a:pt x="10143317" y="652857"/>
                  <a:pt x="10143317" y="652857"/>
                  <a:pt x="10143317" y="637725"/>
                </a:cubicBezTo>
                <a:cubicBezTo>
                  <a:pt x="10143317" y="637725"/>
                  <a:pt x="10143317" y="637725"/>
                  <a:pt x="10148722" y="637725"/>
                </a:cubicBezTo>
                <a:cubicBezTo>
                  <a:pt x="10148722" y="637725"/>
                  <a:pt x="10148722" y="637725"/>
                  <a:pt x="10148722" y="644210"/>
                </a:cubicBezTo>
                <a:cubicBezTo>
                  <a:pt x="10148722" y="644210"/>
                  <a:pt x="10148722" y="644210"/>
                  <a:pt x="10173042" y="644210"/>
                </a:cubicBezTo>
                <a:cubicBezTo>
                  <a:pt x="10173042" y="644210"/>
                  <a:pt x="10173042" y="644210"/>
                  <a:pt x="10173042" y="637725"/>
                </a:cubicBezTo>
                <a:cubicBezTo>
                  <a:pt x="10173042" y="637725"/>
                  <a:pt x="10173042" y="637725"/>
                  <a:pt x="10181149" y="637725"/>
                </a:cubicBezTo>
                <a:cubicBezTo>
                  <a:pt x="10181149" y="637725"/>
                  <a:pt x="10181149" y="637725"/>
                  <a:pt x="10181149" y="648534"/>
                </a:cubicBezTo>
                <a:cubicBezTo>
                  <a:pt x="10181149" y="648534"/>
                  <a:pt x="10181149" y="648534"/>
                  <a:pt x="10232492" y="648534"/>
                </a:cubicBezTo>
                <a:cubicBezTo>
                  <a:pt x="10232492" y="648534"/>
                  <a:pt x="10232492" y="648534"/>
                  <a:pt x="10232492" y="786887"/>
                </a:cubicBezTo>
                <a:cubicBezTo>
                  <a:pt x="10232492" y="786887"/>
                  <a:pt x="10232492" y="786887"/>
                  <a:pt x="10248705" y="786887"/>
                </a:cubicBezTo>
                <a:cubicBezTo>
                  <a:pt x="10248705" y="782564"/>
                  <a:pt x="10248705" y="778240"/>
                  <a:pt x="10248705" y="773917"/>
                </a:cubicBezTo>
                <a:cubicBezTo>
                  <a:pt x="10251408" y="773917"/>
                  <a:pt x="10251408" y="773917"/>
                  <a:pt x="10254110" y="773917"/>
                </a:cubicBezTo>
                <a:cubicBezTo>
                  <a:pt x="10254110" y="778240"/>
                  <a:pt x="10254110" y="782564"/>
                  <a:pt x="10254110" y="786887"/>
                </a:cubicBezTo>
                <a:cubicBezTo>
                  <a:pt x="10267621" y="786887"/>
                  <a:pt x="10281132" y="786887"/>
                  <a:pt x="10294644" y="786887"/>
                </a:cubicBezTo>
                <a:cubicBezTo>
                  <a:pt x="10294644" y="776079"/>
                  <a:pt x="10294644" y="767431"/>
                  <a:pt x="10294644" y="756623"/>
                </a:cubicBezTo>
                <a:cubicBezTo>
                  <a:pt x="10300048" y="756623"/>
                  <a:pt x="10305453" y="756623"/>
                  <a:pt x="10310857" y="756623"/>
                </a:cubicBezTo>
                <a:cubicBezTo>
                  <a:pt x="10310857" y="756623"/>
                  <a:pt x="10313559" y="754461"/>
                  <a:pt x="10313559" y="754461"/>
                </a:cubicBezTo>
                <a:cubicBezTo>
                  <a:pt x="10318964" y="754461"/>
                  <a:pt x="10324369" y="754461"/>
                  <a:pt x="10327071" y="754461"/>
                </a:cubicBezTo>
                <a:cubicBezTo>
                  <a:pt x="10329773" y="754461"/>
                  <a:pt x="10329773" y="756623"/>
                  <a:pt x="10332475" y="756623"/>
                </a:cubicBezTo>
                <a:cubicBezTo>
                  <a:pt x="10335177" y="756623"/>
                  <a:pt x="10340582" y="756623"/>
                  <a:pt x="10345987" y="756623"/>
                </a:cubicBezTo>
                <a:cubicBezTo>
                  <a:pt x="10345987" y="767431"/>
                  <a:pt x="10345987" y="778240"/>
                  <a:pt x="10345987" y="786887"/>
                </a:cubicBezTo>
                <a:cubicBezTo>
                  <a:pt x="10348689" y="786887"/>
                  <a:pt x="10351391" y="786887"/>
                  <a:pt x="10356795" y="786887"/>
                </a:cubicBezTo>
                <a:cubicBezTo>
                  <a:pt x="10356795" y="793373"/>
                  <a:pt x="10356795" y="799858"/>
                  <a:pt x="10356795" y="804182"/>
                </a:cubicBezTo>
                <a:cubicBezTo>
                  <a:pt x="10364902" y="806343"/>
                  <a:pt x="10375711" y="806343"/>
                  <a:pt x="10386520" y="806343"/>
                </a:cubicBezTo>
                <a:cubicBezTo>
                  <a:pt x="10386520" y="799858"/>
                  <a:pt x="10386520" y="795535"/>
                  <a:pt x="10386520" y="789049"/>
                </a:cubicBezTo>
                <a:cubicBezTo>
                  <a:pt x="10418947" y="789049"/>
                  <a:pt x="10454077" y="789049"/>
                  <a:pt x="10489206" y="789049"/>
                </a:cubicBezTo>
                <a:cubicBezTo>
                  <a:pt x="10489206" y="795535"/>
                  <a:pt x="10489206" y="799858"/>
                  <a:pt x="10489206" y="806343"/>
                </a:cubicBezTo>
                <a:cubicBezTo>
                  <a:pt x="10491908" y="806343"/>
                  <a:pt x="10497313" y="806343"/>
                  <a:pt x="10502717" y="806343"/>
                </a:cubicBezTo>
                <a:cubicBezTo>
                  <a:pt x="10502717" y="808505"/>
                  <a:pt x="10502717" y="808505"/>
                  <a:pt x="10502717" y="810667"/>
                </a:cubicBezTo>
                <a:cubicBezTo>
                  <a:pt x="10500015" y="810667"/>
                  <a:pt x="10497313" y="810667"/>
                  <a:pt x="10494611" y="810667"/>
                </a:cubicBezTo>
                <a:cubicBezTo>
                  <a:pt x="10494611" y="823638"/>
                  <a:pt x="10494611" y="834447"/>
                  <a:pt x="10494611" y="845255"/>
                </a:cubicBezTo>
                <a:cubicBezTo>
                  <a:pt x="10505420" y="845255"/>
                  <a:pt x="10516229" y="845255"/>
                  <a:pt x="10524335" y="845255"/>
                </a:cubicBezTo>
                <a:cubicBezTo>
                  <a:pt x="10524335" y="840932"/>
                  <a:pt x="10524335" y="836608"/>
                  <a:pt x="10524335" y="832285"/>
                </a:cubicBezTo>
                <a:cubicBezTo>
                  <a:pt x="10524335" y="830123"/>
                  <a:pt x="10524335" y="827961"/>
                  <a:pt x="10524335" y="825799"/>
                </a:cubicBezTo>
                <a:cubicBezTo>
                  <a:pt x="10524335" y="825799"/>
                  <a:pt x="10527038" y="825799"/>
                  <a:pt x="10529740" y="823638"/>
                </a:cubicBezTo>
                <a:cubicBezTo>
                  <a:pt x="10529740" y="821476"/>
                  <a:pt x="10529740" y="819314"/>
                  <a:pt x="10529740" y="814991"/>
                </a:cubicBezTo>
                <a:cubicBezTo>
                  <a:pt x="10535144" y="814991"/>
                  <a:pt x="10537847" y="814991"/>
                  <a:pt x="10543251" y="814991"/>
                </a:cubicBezTo>
                <a:cubicBezTo>
                  <a:pt x="10543251" y="817152"/>
                  <a:pt x="10543251" y="817152"/>
                  <a:pt x="10543251" y="819314"/>
                </a:cubicBezTo>
                <a:cubicBezTo>
                  <a:pt x="10545953" y="819314"/>
                  <a:pt x="10551358" y="819314"/>
                  <a:pt x="10554060" y="819314"/>
                </a:cubicBezTo>
                <a:cubicBezTo>
                  <a:pt x="10554060" y="817152"/>
                  <a:pt x="10554060" y="817152"/>
                  <a:pt x="10554060" y="814991"/>
                </a:cubicBezTo>
                <a:cubicBezTo>
                  <a:pt x="10559465" y="814991"/>
                  <a:pt x="10562167" y="814991"/>
                  <a:pt x="10564869" y="814991"/>
                </a:cubicBezTo>
                <a:cubicBezTo>
                  <a:pt x="10564869" y="804182"/>
                  <a:pt x="10567571" y="793373"/>
                  <a:pt x="10567571" y="782564"/>
                </a:cubicBezTo>
                <a:cubicBezTo>
                  <a:pt x="10570274" y="782564"/>
                  <a:pt x="10572976" y="782564"/>
                  <a:pt x="10575678" y="782564"/>
                </a:cubicBezTo>
                <a:cubicBezTo>
                  <a:pt x="10578381" y="795535"/>
                  <a:pt x="10578381" y="808505"/>
                  <a:pt x="10578381" y="819314"/>
                </a:cubicBezTo>
                <a:cubicBezTo>
                  <a:pt x="10581083" y="819314"/>
                  <a:pt x="10586487" y="819314"/>
                  <a:pt x="10589189" y="819314"/>
                </a:cubicBezTo>
                <a:cubicBezTo>
                  <a:pt x="10589189" y="808505"/>
                  <a:pt x="10591892" y="795535"/>
                  <a:pt x="10591892" y="782564"/>
                </a:cubicBezTo>
                <a:cubicBezTo>
                  <a:pt x="10594594" y="782564"/>
                  <a:pt x="10597296" y="782564"/>
                  <a:pt x="10599999" y="782564"/>
                </a:cubicBezTo>
                <a:cubicBezTo>
                  <a:pt x="10599999" y="795535"/>
                  <a:pt x="10602701" y="808505"/>
                  <a:pt x="10602701" y="819314"/>
                </a:cubicBezTo>
                <a:cubicBezTo>
                  <a:pt x="10602701" y="819314"/>
                  <a:pt x="10602701" y="819314"/>
                  <a:pt x="10629723" y="825799"/>
                </a:cubicBezTo>
                <a:cubicBezTo>
                  <a:pt x="10629723" y="825799"/>
                  <a:pt x="10629723" y="825799"/>
                  <a:pt x="10629723" y="843094"/>
                </a:cubicBezTo>
                <a:cubicBezTo>
                  <a:pt x="10637830" y="843094"/>
                  <a:pt x="10648639" y="843094"/>
                  <a:pt x="10656746" y="843094"/>
                </a:cubicBezTo>
                <a:cubicBezTo>
                  <a:pt x="10656746" y="840932"/>
                  <a:pt x="10656746" y="836608"/>
                  <a:pt x="10656746" y="834447"/>
                </a:cubicBezTo>
                <a:cubicBezTo>
                  <a:pt x="10659448" y="834447"/>
                  <a:pt x="10664853" y="834447"/>
                  <a:pt x="10667555" y="834447"/>
                </a:cubicBezTo>
                <a:cubicBezTo>
                  <a:pt x="10667555" y="836608"/>
                  <a:pt x="10667555" y="840932"/>
                  <a:pt x="10667555" y="843094"/>
                </a:cubicBezTo>
                <a:cubicBezTo>
                  <a:pt x="10670257" y="843094"/>
                  <a:pt x="10670257" y="843094"/>
                  <a:pt x="10672959" y="843094"/>
                </a:cubicBezTo>
                <a:cubicBezTo>
                  <a:pt x="10672959" y="832285"/>
                  <a:pt x="10672959" y="819314"/>
                  <a:pt x="10672959" y="808505"/>
                </a:cubicBezTo>
                <a:cubicBezTo>
                  <a:pt x="10678364" y="808505"/>
                  <a:pt x="10683769" y="808505"/>
                  <a:pt x="10689173" y="808505"/>
                </a:cubicBezTo>
                <a:cubicBezTo>
                  <a:pt x="10689173" y="810667"/>
                  <a:pt x="10689173" y="812829"/>
                  <a:pt x="10689173" y="814991"/>
                </a:cubicBezTo>
                <a:cubicBezTo>
                  <a:pt x="10697280" y="814991"/>
                  <a:pt x="10705387" y="814991"/>
                  <a:pt x="10713493" y="814991"/>
                </a:cubicBezTo>
                <a:cubicBezTo>
                  <a:pt x="10713493" y="814991"/>
                  <a:pt x="10713493" y="812829"/>
                  <a:pt x="10713493" y="810667"/>
                </a:cubicBezTo>
                <a:cubicBezTo>
                  <a:pt x="10716195" y="810667"/>
                  <a:pt x="10718898" y="810667"/>
                  <a:pt x="10721600" y="810667"/>
                </a:cubicBezTo>
                <a:cubicBezTo>
                  <a:pt x="10721600" y="812829"/>
                  <a:pt x="10721600" y="814991"/>
                  <a:pt x="10721600" y="814991"/>
                </a:cubicBezTo>
                <a:cubicBezTo>
                  <a:pt x="10724302" y="814991"/>
                  <a:pt x="10727005" y="814991"/>
                  <a:pt x="10729707" y="814991"/>
                </a:cubicBezTo>
                <a:cubicBezTo>
                  <a:pt x="10729707" y="812829"/>
                  <a:pt x="10729707" y="808505"/>
                  <a:pt x="10729707" y="806343"/>
                </a:cubicBezTo>
                <a:cubicBezTo>
                  <a:pt x="10732409" y="806343"/>
                  <a:pt x="10737813" y="806343"/>
                  <a:pt x="10740516" y="806343"/>
                </a:cubicBezTo>
                <a:cubicBezTo>
                  <a:pt x="10740516" y="804182"/>
                  <a:pt x="10740516" y="802020"/>
                  <a:pt x="10740516" y="799858"/>
                </a:cubicBezTo>
                <a:cubicBezTo>
                  <a:pt x="10743218" y="799858"/>
                  <a:pt x="10748623" y="799858"/>
                  <a:pt x="10751325" y="799858"/>
                </a:cubicBezTo>
                <a:cubicBezTo>
                  <a:pt x="10751325" y="802020"/>
                  <a:pt x="10751325" y="804182"/>
                  <a:pt x="10751325" y="806343"/>
                </a:cubicBezTo>
                <a:cubicBezTo>
                  <a:pt x="10799965" y="806343"/>
                  <a:pt x="10848606" y="806343"/>
                  <a:pt x="10897247" y="806343"/>
                </a:cubicBezTo>
                <a:cubicBezTo>
                  <a:pt x="10897247" y="808505"/>
                  <a:pt x="10897247" y="808505"/>
                  <a:pt x="10897247" y="810667"/>
                </a:cubicBezTo>
                <a:cubicBezTo>
                  <a:pt x="10902651" y="810667"/>
                  <a:pt x="10908056" y="810667"/>
                  <a:pt x="10913460" y="810667"/>
                </a:cubicBezTo>
                <a:cubicBezTo>
                  <a:pt x="10913460" y="808505"/>
                  <a:pt x="10913460" y="808505"/>
                  <a:pt x="10913460" y="806343"/>
                </a:cubicBezTo>
                <a:cubicBezTo>
                  <a:pt x="10918865" y="806343"/>
                  <a:pt x="10926971" y="806343"/>
                  <a:pt x="10935078" y="806343"/>
                </a:cubicBezTo>
                <a:cubicBezTo>
                  <a:pt x="10935078" y="808505"/>
                  <a:pt x="10935078" y="810667"/>
                  <a:pt x="10935078" y="812829"/>
                </a:cubicBezTo>
                <a:cubicBezTo>
                  <a:pt x="10940483" y="812829"/>
                  <a:pt x="10948589" y="812829"/>
                  <a:pt x="10953994" y="812829"/>
                </a:cubicBezTo>
                <a:cubicBezTo>
                  <a:pt x="10953994" y="821476"/>
                  <a:pt x="10953994" y="830123"/>
                  <a:pt x="10953994" y="836608"/>
                </a:cubicBezTo>
                <a:cubicBezTo>
                  <a:pt x="10964803" y="838770"/>
                  <a:pt x="10975612" y="838770"/>
                  <a:pt x="10986421" y="838770"/>
                </a:cubicBezTo>
                <a:cubicBezTo>
                  <a:pt x="10986421" y="830123"/>
                  <a:pt x="10986421" y="823638"/>
                  <a:pt x="10986421" y="817152"/>
                </a:cubicBezTo>
                <a:cubicBezTo>
                  <a:pt x="10986421" y="817152"/>
                  <a:pt x="10989123" y="817152"/>
                  <a:pt x="10989123" y="817152"/>
                </a:cubicBezTo>
                <a:cubicBezTo>
                  <a:pt x="10989123" y="823638"/>
                  <a:pt x="10989123" y="832285"/>
                  <a:pt x="10989123" y="838770"/>
                </a:cubicBezTo>
                <a:cubicBezTo>
                  <a:pt x="10991826" y="838770"/>
                  <a:pt x="10994528" y="838770"/>
                  <a:pt x="10997230" y="838770"/>
                </a:cubicBezTo>
                <a:cubicBezTo>
                  <a:pt x="10997230" y="825799"/>
                  <a:pt x="10997230" y="812829"/>
                  <a:pt x="10997230" y="797696"/>
                </a:cubicBezTo>
                <a:cubicBezTo>
                  <a:pt x="10999932" y="797696"/>
                  <a:pt x="11002635" y="797696"/>
                  <a:pt x="11005337" y="797696"/>
                </a:cubicBezTo>
                <a:cubicBezTo>
                  <a:pt x="11005337" y="812829"/>
                  <a:pt x="11005337" y="825799"/>
                  <a:pt x="11005337" y="840932"/>
                </a:cubicBezTo>
                <a:cubicBezTo>
                  <a:pt x="11008039" y="840932"/>
                  <a:pt x="11010741" y="840932"/>
                  <a:pt x="11013444" y="840932"/>
                </a:cubicBezTo>
                <a:cubicBezTo>
                  <a:pt x="11013444" y="830123"/>
                  <a:pt x="11013444" y="821476"/>
                  <a:pt x="11013444" y="810667"/>
                </a:cubicBezTo>
                <a:cubicBezTo>
                  <a:pt x="11029657" y="810667"/>
                  <a:pt x="11048573" y="810667"/>
                  <a:pt x="11064787" y="810667"/>
                </a:cubicBezTo>
                <a:cubicBezTo>
                  <a:pt x="11064787" y="819314"/>
                  <a:pt x="11064787" y="827961"/>
                  <a:pt x="11064787" y="836608"/>
                </a:cubicBezTo>
                <a:cubicBezTo>
                  <a:pt x="11070191" y="836608"/>
                  <a:pt x="11072893" y="836608"/>
                  <a:pt x="11078298" y="836608"/>
                </a:cubicBezTo>
                <a:cubicBezTo>
                  <a:pt x="11086405" y="691769"/>
                  <a:pt x="11091809" y="549092"/>
                  <a:pt x="11099916" y="404253"/>
                </a:cubicBezTo>
                <a:cubicBezTo>
                  <a:pt x="11086405" y="404253"/>
                  <a:pt x="11053977" y="391282"/>
                  <a:pt x="11083702" y="382635"/>
                </a:cubicBezTo>
                <a:cubicBezTo>
                  <a:pt x="11081000" y="380473"/>
                  <a:pt x="11078298" y="378311"/>
                  <a:pt x="11075595" y="378311"/>
                </a:cubicBezTo>
                <a:cubicBezTo>
                  <a:pt x="11075595" y="365341"/>
                  <a:pt x="11072893" y="363179"/>
                  <a:pt x="11086405" y="354532"/>
                </a:cubicBezTo>
                <a:cubicBezTo>
                  <a:pt x="11086405" y="350208"/>
                  <a:pt x="11086405" y="343723"/>
                  <a:pt x="11086405" y="337238"/>
                </a:cubicBezTo>
                <a:cubicBezTo>
                  <a:pt x="11091809" y="337238"/>
                  <a:pt x="11097213" y="337238"/>
                  <a:pt x="11105320" y="337238"/>
                </a:cubicBezTo>
                <a:cubicBezTo>
                  <a:pt x="11105320" y="328590"/>
                  <a:pt x="11105320" y="322105"/>
                  <a:pt x="11105320" y="315620"/>
                </a:cubicBezTo>
                <a:cubicBezTo>
                  <a:pt x="11105320" y="313458"/>
                  <a:pt x="11108023" y="313458"/>
                  <a:pt x="11108023" y="311296"/>
                </a:cubicBezTo>
                <a:cubicBezTo>
                  <a:pt x="11108023" y="285355"/>
                  <a:pt x="11108023" y="259414"/>
                  <a:pt x="11108023" y="233472"/>
                </a:cubicBezTo>
                <a:cubicBezTo>
                  <a:pt x="11108023" y="231310"/>
                  <a:pt x="11105320" y="229149"/>
                  <a:pt x="11105320" y="226987"/>
                </a:cubicBezTo>
                <a:cubicBezTo>
                  <a:pt x="11108023" y="224825"/>
                  <a:pt x="11110725" y="222663"/>
                  <a:pt x="11113427" y="220502"/>
                </a:cubicBezTo>
                <a:cubicBezTo>
                  <a:pt x="11113427" y="201046"/>
                  <a:pt x="11113427" y="181590"/>
                  <a:pt x="11113427" y="162134"/>
                </a:cubicBezTo>
                <a:cubicBezTo>
                  <a:pt x="11113427" y="159972"/>
                  <a:pt x="11113427" y="159972"/>
                  <a:pt x="11116129" y="157810"/>
                </a:cubicBezTo>
                <a:cubicBezTo>
                  <a:pt x="11116129" y="140516"/>
                  <a:pt x="11116129" y="121060"/>
                  <a:pt x="11116129" y="101604"/>
                </a:cubicBezTo>
                <a:cubicBezTo>
                  <a:pt x="11116129" y="101604"/>
                  <a:pt x="11116129" y="99442"/>
                  <a:pt x="11118832" y="99442"/>
                </a:cubicBezTo>
                <a:cubicBezTo>
                  <a:pt x="11118832" y="92957"/>
                  <a:pt x="11118832" y="88633"/>
                  <a:pt x="11118832" y="82148"/>
                </a:cubicBezTo>
                <a:cubicBezTo>
                  <a:pt x="11118832" y="82148"/>
                  <a:pt x="11118832" y="79986"/>
                  <a:pt x="11121534" y="79986"/>
                </a:cubicBezTo>
                <a:cubicBezTo>
                  <a:pt x="11124236" y="79986"/>
                  <a:pt x="11124236" y="82148"/>
                  <a:pt x="11124236" y="82148"/>
                </a:cubicBezTo>
                <a:cubicBezTo>
                  <a:pt x="11124236" y="88633"/>
                  <a:pt x="11124236" y="92957"/>
                  <a:pt x="11124236" y="99442"/>
                </a:cubicBezTo>
                <a:cubicBezTo>
                  <a:pt x="11124236" y="99442"/>
                  <a:pt x="11126938" y="101604"/>
                  <a:pt x="11126938" y="101604"/>
                </a:cubicBezTo>
                <a:cubicBezTo>
                  <a:pt x="11126938" y="121060"/>
                  <a:pt x="11126938" y="140516"/>
                  <a:pt x="11126938" y="157810"/>
                </a:cubicBezTo>
                <a:cubicBezTo>
                  <a:pt x="11126938" y="159972"/>
                  <a:pt x="11129641" y="162134"/>
                  <a:pt x="11129641" y="162134"/>
                </a:cubicBezTo>
                <a:cubicBezTo>
                  <a:pt x="11129641" y="181590"/>
                  <a:pt x="11129641" y="201046"/>
                  <a:pt x="11129641" y="220502"/>
                </a:cubicBezTo>
                <a:cubicBezTo>
                  <a:pt x="11132343" y="222663"/>
                  <a:pt x="11135045" y="224825"/>
                  <a:pt x="11137747" y="226987"/>
                </a:cubicBezTo>
                <a:cubicBezTo>
                  <a:pt x="11137747" y="229149"/>
                  <a:pt x="11135045" y="231310"/>
                  <a:pt x="11135045" y="233472"/>
                </a:cubicBezTo>
                <a:cubicBezTo>
                  <a:pt x="11135045" y="259414"/>
                  <a:pt x="11135045" y="285355"/>
                  <a:pt x="11135045" y="311296"/>
                </a:cubicBezTo>
                <a:cubicBezTo>
                  <a:pt x="11135045" y="313458"/>
                  <a:pt x="11137747" y="313458"/>
                  <a:pt x="11137747" y="315620"/>
                </a:cubicBezTo>
                <a:cubicBezTo>
                  <a:pt x="11137747" y="322105"/>
                  <a:pt x="11137747" y="328590"/>
                  <a:pt x="11137747" y="337238"/>
                </a:cubicBezTo>
                <a:cubicBezTo>
                  <a:pt x="11143152" y="337238"/>
                  <a:pt x="11151259" y="337238"/>
                  <a:pt x="11156663" y="337238"/>
                </a:cubicBezTo>
                <a:cubicBezTo>
                  <a:pt x="11156663" y="343723"/>
                  <a:pt x="11156663" y="350208"/>
                  <a:pt x="11156663" y="354532"/>
                </a:cubicBezTo>
                <a:cubicBezTo>
                  <a:pt x="11167472" y="363179"/>
                  <a:pt x="11167472" y="363179"/>
                  <a:pt x="11167472" y="378311"/>
                </a:cubicBezTo>
                <a:cubicBezTo>
                  <a:pt x="11164770" y="378311"/>
                  <a:pt x="11162068" y="380473"/>
                  <a:pt x="11159365" y="382635"/>
                </a:cubicBezTo>
                <a:cubicBezTo>
                  <a:pt x="11186388" y="393444"/>
                  <a:pt x="11153961" y="402091"/>
                  <a:pt x="11143152" y="404253"/>
                </a:cubicBezTo>
                <a:cubicBezTo>
                  <a:pt x="11145854" y="488562"/>
                  <a:pt x="11151259" y="572871"/>
                  <a:pt x="11153961" y="657181"/>
                </a:cubicBezTo>
                <a:cubicBezTo>
                  <a:pt x="11183686" y="657181"/>
                  <a:pt x="11213411" y="657181"/>
                  <a:pt x="11240433" y="657181"/>
                </a:cubicBezTo>
                <a:cubicBezTo>
                  <a:pt x="11240433" y="683122"/>
                  <a:pt x="11240433" y="709063"/>
                  <a:pt x="11240433" y="732843"/>
                </a:cubicBezTo>
                <a:cubicBezTo>
                  <a:pt x="11245838" y="732843"/>
                  <a:pt x="11248540" y="732843"/>
                  <a:pt x="11251242" y="732843"/>
                </a:cubicBezTo>
                <a:cubicBezTo>
                  <a:pt x="11251242" y="730681"/>
                  <a:pt x="11253944" y="728519"/>
                  <a:pt x="11253944" y="726358"/>
                </a:cubicBezTo>
                <a:cubicBezTo>
                  <a:pt x="11256647" y="726358"/>
                  <a:pt x="11259349" y="726358"/>
                  <a:pt x="11262051" y="726358"/>
                </a:cubicBezTo>
                <a:cubicBezTo>
                  <a:pt x="11262051" y="728519"/>
                  <a:pt x="11262051" y="730681"/>
                  <a:pt x="11264753" y="735005"/>
                </a:cubicBezTo>
                <a:cubicBezTo>
                  <a:pt x="11270158" y="735005"/>
                  <a:pt x="11275562" y="735005"/>
                  <a:pt x="11280967" y="735005"/>
                </a:cubicBezTo>
                <a:cubicBezTo>
                  <a:pt x="11280967" y="732843"/>
                  <a:pt x="11280967" y="730681"/>
                  <a:pt x="11280967" y="728519"/>
                </a:cubicBezTo>
                <a:cubicBezTo>
                  <a:pt x="11291776" y="728519"/>
                  <a:pt x="11299883" y="728519"/>
                  <a:pt x="11310692" y="728519"/>
                </a:cubicBezTo>
                <a:cubicBezTo>
                  <a:pt x="11310692" y="730681"/>
                  <a:pt x="11310692" y="732843"/>
                  <a:pt x="11310692" y="735005"/>
                </a:cubicBezTo>
                <a:cubicBezTo>
                  <a:pt x="11318799" y="735005"/>
                  <a:pt x="11329607" y="735005"/>
                  <a:pt x="11337714" y="735005"/>
                </a:cubicBezTo>
                <a:cubicBezTo>
                  <a:pt x="11337714" y="750137"/>
                  <a:pt x="11337714" y="765270"/>
                  <a:pt x="11337714" y="780402"/>
                </a:cubicBezTo>
                <a:cubicBezTo>
                  <a:pt x="11343119" y="780402"/>
                  <a:pt x="11351226" y="780402"/>
                  <a:pt x="11356630" y="780402"/>
                </a:cubicBezTo>
                <a:cubicBezTo>
                  <a:pt x="11356630" y="776079"/>
                  <a:pt x="11356630" y="771755"/>
                  <a:pt x="11356630" y="767431"/>
                </a:cubicBezTo>
                <a:cubicBezTo>
                  <a:pt x="11364737" y="767431"/>
                  <a:pt x="11372844" y="767431"/>
                  <a:pt x="11378248" y="767431"/>
                </a:cubicBezTo>
                <a:cubicBezTo>
                  <a:pt x="11378248" y="706902"/>
                  <a:pt x="11378248" y="648534"/>
                  <a:pt x="11378248" y="588004"/>
                </a:cubicBezTo>
                <a:cubicBezTo>
                  <a:pt x="11380950" y="585842"/>
                  <a:pt x="11383653" y="583680"/>
                  <a:pt x="11386355" y="581519"/>
                </a:cubicBezTo>
                <a:cubicBezTo>
                  <a:pt x="11418782" y="581519"/>
                  <a:pt x="11451209" y="581519"/>
                  <a:pt x="11483636" y="581519"/>
                </a:cubicBezTo>
                <a:cubicBezTo>
                  <a:pt x="11483636" y="583680"/>
                  <a:pt x="11483636" y="588004"/>
                  <a:pt x="11483636" y="590166"/>
                </a:cubicBezTo>
                <a:cubicBezTo>
                  <a:pt x="11486338" y="590166"/>
                  <a:pt x="11491743" y="590166"/>
                  <a:pt x="11497147" y="590166"/>
                </a:cubicBezTo>
                <a:cubicBezTo>
                  <a:pt x="11497147" y="629078"/>
                  <a:pt x="11497147" y="667990"/>
                  <a:pt x="11497147" y="704740"/>
                </a:cubicBezTo>
                <a:cubicBezTo>
                  <a:pt x="11507956" y="704740"/>
                  <a:pt x="11516063" y="704740"/>
                  <a:pt x="11526872" y="704740"/>
                </a:cubicBezTo>
                <a:cubicBezTo>
                  <a:pt x="11526872" y="683122"/>
                  <a:pt x="11526872" y="661504"/>
                  <a:pt x="11526872" y="637725"/>
                </a:cubicBezTo>
                <a:cubicBezTo>
                  <a:pt x="11537681" y="637725"/>
                  <a:pt x="11551192" y="637725"/>
                  <a:pt x="11562001" y="637725"/>
                </a:cubicBezTo>
                <a:cubicBezTo>
                  <a:pt x="11564704" y="637725"/>
                  <a:pt x="11564704" y="635563"/>
                  <a:pt x="11567406" y="633401"/>
                </a:cubicBezTo>
                <a:cubicBezTo>
                  <a:pt x="11570108" y="633401"/>
                  <a:pt x="11575513" y="633401"/>
                  <a:pt x="11578215" y="633401"/>
                </a:cubicBezTo>
                <a:cubicBezTo>
                  <a:pt x="11580917" y="635563"/>
                  <a:pt x="11580917" y="637725"/>
                  <a:pt x="11583619" y="637725"/>
                </a:cubicBezTo>
                <a:cubicBezTo>
                  <a:pt x="11591726" y="637725"/>
                  <a:pt x="11602535" y="637725"/>
                  <a:pt x="11613344" y="637725"/>
                </a:cubicBezTo>
                <a:cubicBezTo>
                  <a:pt x="11613344" y="598813"/>
                  <a:pt x="11613344" y="559901"/>
                  <a:pt x="11613344" y="520989"/>
                </a:cubicBezTo>
                <a:cubicBezTo>
                  <a:pt x="11613344" y="520989"/>
                  <a:pt x="11613344" y="520989"/>
                  <a:pt x="11689007" y="510180"/>
                </a:cubicBezTo>
                <a:cubicBezTo>
                  <a:pt x="11689007" y="510180"/>
                  <a:pt x="11689007" y="510180"/>
                  <a:pt x="11689007" y="518827"/>
                </a:cubicBezTo>
                <a:cubicBezTo>
                  <a:pt x="11689007" y="518827"/>
                  <a:pt x="11689007" y="518827"/>
                  <a:pt x="11724137" y="518827"/>
                </a:cubicBezTo>
                <a:cubicBezTo>
                  <a:pt x="11724137" y="518827"/>
                  <a:pt x="11724137" y="518827"/>
                  <a:pt x="11724137" y="773917"/>
                </a:cubicBezTo>
                <a:cubicBezTo>
                  <a:pt x="11732244" y="773917"/>
                  <a:pt x="11743053" y="773917"/>
                  <a:pt x="11753862" y="773917"/>
                </a:cubicBezTo>
                <a:cubicBezTo>
                  <a:pt x="11753862" y="771755"/>
                  <a:pt x="11753862" y="771755"/>
                  <a:pt x="11753862" y="769593"/>
                </a:cubicBezTo>
                <a:cubicBezTo>
                  <a:pt x="11759266" y="769593"/>
                  <a:pt x="11764671" y="769593"/>
                  <a:pt x="11770075" y="769593"/>
                </a:cubicBezTo>
                <a:cubicBezTo>
                  <a:pt x="11770075" y="771755"/>
                  <a:pt x="11770075" y="771755"/>
                  <a:pt x="11770075" y="773917"/>
                </a:cubicBezTo>
                <a:cubicBezTo>
                  <a:pt x="11780884" y="773917"/>
                  <a:pt x="11791693" y="773917"/>
                  <a:pt x="11802502" y="773917"/>
                </a:cubicBezTo>
                <a:cubicBezTo>
                  <a:pt x="11802502" y="769593"/>
                  <a:pt x="11802502" y="765270"/>
                  <a:pt x="11802502" y="760946"/>
                </a:cubicBezTo>
                <a:cubicBezTo>
                  <a:pt x="11816013" y="760946"/>
                  <a:pt x="11829525" y="760946"/>
                  <a:pt x="11840334" y="760946"/>
                </a:cubicBezTo>
                <a:cubicBezTo>
                  <a:pt x="11840334" y="758784"/>
                  <a:pt x="11840334" y="756623"/>
                  <a:pt x="11840334" y="756623"/>
                </a:cubicBezTo>
                <a:cubicBezTo>
                  <a:pt x="11845738" y="756623"/>
                  <a:pt x="11851143" y="756623"/>
                  <a:pt x="11856547" y="756623"/>
                </a:cubicBezTo>
                <a:cubicBezTo>
                  <a:pt x="11856547" y="756623"/>
                  <a:pt x="11856547" y="758784"/>
                  <a:pt x="11856547" y="760946"/>
                </a:cubicBezTo>
                <a:cubicBezTo>
                  <a:pt x="11864654" y="760946"/>
                  <a:pt x="11875463" y="760946"/>
                  <a:pt x="11883570" y="760946"/>
                </a:cubicBezTo>
                <a:cubicBezTo>
                  <a:pt x="11883570" y="754461"/>
                  <a:pt x="11883570" y="750137"/>
                  <a:pt x="11883570" y="743652"/>
                </a:cubicBezTo>
                <a:cubicBezTo>
                  <a:pt x="11886272" y="743652"/>
                  <a:pt x="11891677" y="743652"/>
                  <a:pt x="11894379" y="743652"/>
                </a:cubicBezTo>
                <a:cubicBezTo>
                  <a:pt x="11894379" y="739328"/>
                  <a:pt x="11894379" y="735005"/>
                  <a:pt x="11894379" y="730681"/>
                </a:cubicBezTo>
                <a:cubicBezTo>
                  <a:pt x="11918699" y="730681"/>
                  <a:pt x="11945722" y="730681"/>
                  <a:pt x="11970042" y="730681"/>
                </a:cubicBezTo>
                <a:cubicBezTo>
                  <a:pt x="11970042" y="719872"/>
                  <a:pt x="11970042" y="711225"/>
                  <a:pt x="11970042" y="700416"/>
                </a:cubicBezTo>
                <a:cubicBezTo>
                  <a:pt x="11978149" y="700416"/>
                  <a:pt x="11986256" y="700416"/>
                  <a:pt x="11994362" y="700416"/>
                </a:cubicBezTo>
                <a:cubicBezTo>
                  <a:pt x="11994362" y="698255"/>
                  <a:pt x="11994362" y="696093"/>
                  <a:pt x="11994362" y="693931"/>
                </a:cubicBezTo>
                <a:cubicBezTo>
                  <a:pt x="11999767" y="693931"/>
                  <a:pt x="12005171" y="693931"/>
                  <a:pt x="12010576" y="693931"/>
                </a:cubicBezTo>
                <a:cubicBezTo>
                  <a:pt x="12010576" y="696093"/>
                  <a:pt x="12010576" y="698255"/>
                  <a:pt x="12010576" y="700416"/>
                </a:cubicBezTo>
                <a:cubicBezTo>
                  <a:pt x="12018683" y="700416"/>
                  <a:pt x="12024087" y="700416"/>
                  <a:pt x="12032194" y="700416"/>
                </a:cubicBezTo>
                <a:cubicBezTo>
                  <a:pt x="12032194" y="715549"/>
                  <a:pt x="12032194" y="732843"/>
                  <a:pt x="12032194" y="750137"/>
                </a:cubicBezTo>
                <a:cubicBezTo>
                  <a:pt x="12045705" y="750137"/>
                  <a:pt x="12061919" y="750137"/>
                  <a:pt x="12075430" y="750137"/>
                </a:cubicBezTo>
                <a:cubicBezTo>
                  <a:pt x="12075430" y="741490"/>
                  <a:pt x="12075430" y="732843"/>
                  <a:pt x="12075430" y="724196"/>
                </a:cubicBezTo>
                <a:cubicBezTo>
                  <a:pt x="12091644" y="724196"/>
                  <a:pt x="12110559" y="724196"/>
                  <a:pt x="12126773" y="724196"/>
                </a:cubicBezTo>
                <a:cubicBezTo>
                  <a:pt x="12126773" y="713387"/>
                  <a:pt x="12126773" y="704740"/>
                  <a:pt x="12126773" y="693931"/>
                </a:cubicBezTo>
                <a:cubicBezTo>
                  <a:pt x="12148391" y="693931"/>
                  <a:pt x="12170009" y="693931"/>
                  <a:pt x="12191627" y="693931"/>
                </a:cubicBezTo>
                <a:cubicBezTo>
                  <a:pt x="12191627" y="693931"/>
                  <a:pt x="12191627" y="693931"/>
                  <a:pt x="12191627" y="886329"/>
                </a:cubicBezTo>
                <a:cubicBezTo>
                  <a:pt x="12191627" y="886329"/>
                  <a:pt x="12191627" y="886329"/>
                  <a:pt x="9548589" y="886329"/>
                </a:cubicBezTo>
                <a:lnTo>
                  <a:pt x="8511957" y="886329"/>
                </a:lnTo>
                <a:cubicBezTo>
                  <a:pt x="8511957" y="886329"/>
                  <a:pt x="8511957" y="886329"/>
                  <a:pt x="8323543" y="886329"/>
                </a:cubicBezTo>
                <a:lnTo>
                  <a:pt x="8246334" y="886329"/>
                </a:lnTo>
                <a:lnTo>
                  <a:pt x="8065345" y="886329"/>
                </a:lnTo>
                <a:cubicBezTo>
                  <a:pt x="7618733" y="886329"/>
                  <a:pt x="6725510" y="886329"/>
                  <a:pt x="4939062" y="886329"/>
                </a:cubicBezTo>
                <a:lnTo>
                  <a:pt x="4205110" y="886329"/>
                </a:lnTo>
                <a:lnTo>
                  <a:pt x="4175786" y="886329"/>
                </a:lnTo>
                <a:lnTo>
                  <a:pt x="3464904" y="886329"/>
                </a:lnTo>
                <a:cubicBezTo>
                  <a:pt x="0" y="886329"/>
                  <a:pt x="0" y="886329"/>
                  <a:pt x="0" y="886329"/>
                </a:cubicBezTo>
                <a:cubicBezTo>
                  <a:pt x="0" y="693931"/>
                  <a:pt x="0" y="693931"/>
                  <a:pt x="0" y="693931"/>
                </a:cubicBezTo>
                <a:cubicBezTo>
                  <a:pt x="23042" y="693931"/>
                  <a:pt x="46084" y="693931"/>
                  <a:pt x="69125" y="693931"/>
                </a:cubicBezTo>
                <a:cubicBezTo>
                  <a:pt x="69125" y="704740"/>
                  <a:pt x="69125" y="713387"/>
                  <a:pt x="69125" y="724196"/>
                </a:cubicBezTo>
                <a:cubicBezTo>
                  <a:pt x="86407" y="724196"/>
                  <a:pt x="106568" y="724196"/>
                  <a:pt x="123849" y="724196"/>
                </a:cubicBezTo>
                <a:cubicBezTo>
                  <a:pt x="123849" y="732843"/>
                  <a:pt x="123849" y="741490"/>
                  <a:pt x="123849" y="750137"/>
                </a:cubicBezTo>
                <a:cubicBezTo>
                  <a:pt x="138251" y="750137"/>
                  <a:pt x="155532" y="750137"/>
                  <a:pt x="169933" y="750137"/>
                </a:cubicBezTo>
                <a:cubicBezTo>
                  <a:pt x="169933" y="732843"/>
                  <a:pt x="169933" y="715549"/>
                  <a:pt x="169933" y="700416"/>
                </a:cubicBezTo>
                <a:cubicBezTo>
                  <a:pt x="178573" y="700416"/>
                  <a:pt x="184334" y="700416"/>
                  <a:pt x="192975" y="700416"/>
                </a:cubicBezTo>
                <a:cubicBezTo>
                  <a:pt x="192975" y="698255"/>
                  <a:pt x="192975" y="696093"/>
                  <a:pt x="192975" y="693931"/>
                </a:cubicBezTo>
                <a:cubicBezTo>
                  <a:pt x="198735" y="693931"/>
                  <a:pt x="204495" y="693931"/>
                  <a:pt x="210256" y="693931"/>
                </a:cubicBezTo>
                <a:cubicBezTo>
                  <a:pt x="210256" y="696093"/>
                  <a:pt x="210256" y="698255"/>
                  <a:pt x="210256" y="700416"/>
                </a:cubicBezTo>
                <a:cubicBezTo>
                  <a:pt x="218896" y="700416"/>
                  <a:pt x="227537" y="700416"/>
                  <a:pt x="236178" y="700416"/>
                </a:cubicBezTo>
                <a:cubicBezTo>
                  <a:pt x="236178" y="711225"/>
                  <a:pt x="236178" y="719872"/>
                  <a:pt x="236178" y="730681"/>
                </a:cubicBezTo>
                <a:cubicBezTo>
                  <a:pt x="262100" y="730681"/>
                  <a:pt x="290902" y="730681"/>
                  <a:pt x="316824" y="730681"/>
                </a:cubicBezTo>
                <a:cubicBezTo>
                  <a:pt x="316824" y="735005"/>
                  <a:pt x="316824" y="739328"/>
                  <a:pt x="316824" y="743652"/>
                </a:cubicBezTo>
                <a:cubicBezTo>
                  <a:pt x="319704" y="743652"/>
                  <a:pt x="325464" y="743652"/>
                  <a:pt x="328344" y="743652"/>
                </a:cubicBezTo>
                <a:cubicBezTo>
                  <a:pt x="328344" y="750137"/>
                  <a:pt x="328344" y="754461"/>
                  <a:pt x="328344" y="760946"/>
                </a:cubicBezTo>
                <a:cubicBezTo>
                  <a:pt x="336985" y="760946"/>
                  <a:pt x="348506" y="760946"/>
                  <a:pt x="357147" y="760946"/>
                </a:cubicBezTo>
                <a:cubicBezTo>
                  <a:pt x="357147" y="758784"/>
                  <a:pt x="357147" y="756623"/>
                  <a:pt x="357147" y="756623"/>
                </a:cubicBezTo>
                <a:cubicBezTo>
                  <a:pt x="362907" y="756623"/>
                  <a:pt x="368667" y="756623"/>
                  <a:pt x="374428" y="756623"/>
                </a:cubicBezTo>
                <a:cubicBezTo>
                  <a:pt x="374428" y="756623"/>
                  <a:pt x="374428" y="758784"/>
                  <a:pt x="374428" y="760946"/>
                </a:cubicBezTo>
                <a:cubicBezTo>
                  <a:pt x="385949" y="760946"/>
                  <a:pt x="400350" y="760946"/>
                  <a:pt x="414751" y="760946"/>
                </a:cubicBezTo>
                <a:cubicBezTo>
                  <a:pt x="414751" y="765270"/>
                  <a:pt x="414751" y="769593"/>
                  <a:pt x="414751" y="773917"/>
                </a:cubicBezTo>
                <a:cubicBezTo>
                  <a:pt x="426272" y="773917"/>
                  <a:pt x="437792" y="773917"/>
                  <a:pt x="449313" y="773917"/>
                </a:cubicBezTo>
                <a:cubicBezTo>
                  <a:pt x="449313" y="771755"/>
                  <a:pt x="449313" y="771755"/>
                  <a:pt x="449313" y="769593"/>
                </a:cubicBezTo>
                <a:cubicBezTo>
                  <a:pt x="455074" y="769593"/>
                  <a:pt x="460834" y="769593"/>
                  <a:pt x="466595" y="769593"/>
                </a:cubicBezTo>
                <a:cubicBezTo>
                  <a:pt x="466595" y="771755"/>
                  <a:pt x="466595" y="771755"/>
                  <a:pt x="466595" y="773917"/>
                </a:cubicBezTo>
                <a:cubicBezTo>
                  <a:pt x="478115" y="773917"/>
                  <a:pt x="489636" y="773917"/>
                  <a:pt x="498277" y="773917"/>
                </a:cubicBezTo>
                <a:cubicBezTo>
                  <a:pt x="498277" y="518827"/>
                  <a:pt x="498277" y="518827"/>
                  <a:pt x="498277" y="518827"/>
                </a:cubicBezTo>
                <a:cubicBezTo>
                  <a:pt x="535720" y="518827"/>
                  <a:pt x="535720" y="518827"/>
                  <a:pt x="535720" y="518827"/>
                </a:cubicBezTo>
                <a:cubicBezTo>
                  <a:pt x="535720" y="510180"/>
                  <a:pt x="535720" y="510180"/>
                  <a:pt x="535720" y="510180"/>
                </a:cubicBezTo>
                <a:cubicBezTo>
                  <a:pt x="616366" y="520989"/>
                  <a:pt x="616366" y="520989"/>
                  <a:pt x="616366" y="520989"/>
                </a:cubicBezTo>
                <a:cubicBezTo>
                  <a:pt x="616366" y="559901"/>
                  <a:pt x="616366" y="598813"/>
                  <a:pt x="616366" y="637725"/>
                </a:cubicBezTo>
                <a:cubicBezTo>
                  <a:pt x="627886" y="637725"/>
                  <a:pt x="639407" y="637725"/>
                  <a:pt x="648048" y="637725"/>
                </a:cubicBezTo>
                <a:cubicBezTo>
                  <a:pt x="650928" y="637725"/>
                  <a:pt x="650928" y="635563"/>
                  <a:pt x="653808" y="633401"/>
                </a:cubicBezTo>
                <a:cubicBezTo>
                  <a:pt x="656689" y="633401"/>
                  <a:pt x="662449" y="633401"/>
                  <a:pt x="665329" y="633401"/>
                </a:cubicBezTo>
                <a:cubicBezTo>
                  <a:pt x="668209" y="635563"/>
                  <a:pt x="668209" y="637725"/>
                  <a:pt x="671090" y="637725"/>
                </a:cubicBezTo>
                <a:cubicBezTo>
                  <a:pt x="682611" y="637725"/>
                  <a:pt x="697011" y="637725"/>
                  <a:pt x="708532" y="637725"/>
                </a:cubicBezTo>
                <a:cubicBezTo>
                  <a:pt x="708532" y="661504"/>
                  <a:pt x="708532" y="683122"/>
                  <a:pt x="708532" y="704740"/>
                </a:cubicBezTo>
                <a:cubicBezTo>
                  <a:pt x="720053" y="704740"/>
                  <a:pt x="728694" y="704740"/>
                  <a:pt x="740215" y="704740"/>
                </a:cubicBezTo>
                <a:cubicBezTo>
                  <a:pt x="740215" y="667990"/>
                  <a:pt x="740215" y="629078"/>
                  <a:pt x="740215" y="590166"/>
                </a:cubicBezTo>
                <a:cubicBezTo>
                  <a:pt x="745975" y="590166"/>
                  <a:pt x="751736" y="590166"/>
                  <a:pt x="754616" y="590166"/>
                </a:cubicBezTo>
                <a:cubicBezTo>
                  <a:pt x="754616" y="588004"/>
                  <a:pt x="754616" y="583680"/>
                  <a:pt x="754616" y="581519"/>
                </a:cubicBezTo>
                <a:cubicBezTo>
                  <a:pt x="789178" y="581519"/>
                  <a:pt x="823741" y="581519"/>
                  <a:pt x="858303" y="581519"/>
                </a:cubicBezTo>
                <a:cubicBezTo>
                  <a:pt x="861184" y="583680"/>
                  <a:pt x="864064" y="585842"/>
                  <a:pt x="866944" y="588004"/>
                </a:cubicBezTo>
                <a:cubicBezTo>
                  <a:pt x="866944" y="648534"/>
                  <a:pt x="866944" y="706902"/>
                  <a:pt x="866944" y="767431"/>
                </a:cubicBezTo>
                <a:cubicBezTo>
                  <a:pt x="872704" y="767431"/>
                  <a:pt x="881345" y="767431"/>
                  <a:pt x="889986" y="767431"/>
                </a:cubicBezTo>
                <a:cubicBezTo>
                  <a:pt x="889986" y="771755"/>
                  <a:pt x="889986" y="776079"/>
                  <a:pt x="889986" y="780402"/>
                </a:cubicBezTo>
                <a:cubicBezTo>
                  <a:pt x="895746" y="780402"/>
                  <a:pt x="904387" y="780402"/>
                  <a:pt x="910147" y="780402"/>
                </a:cubicBezTo>
                <a:cubicBezTo>
                  <a:pt x="910147" y="765270"/>
                  <a:pt x="910147" y="750137"/>
                  <a:pt x="910147" y="735005"/>
                </a:cubicBezTo>
                <a:cubicBezTo>
                  <a:pt x="918788" y="735005"/>
                  <a:pt x="930309" y="735005"/>
                  <a:pt x="938949" y="735005"/>
                </a:cubicBezTo>
                <a:cubicBezTo>
                  <a:pt x="938949" y="732843"/>
                  <a:pt x="938949" y="730681"/>
                  <a:pt x="938949" y="728519"/>
                </a:cubicBezTo>
                <a:cubicBezTo>
                  <a:pt x="950470" y="728519"/>
                  <a:pt x="959111" y="728519"/>
                  <a:pt x="970632" y="728519"/>
                </a:cubicBezTo>
                <a:cubicBezTo>
                  <a:pt x="970632" y="730681"/>
                  <a:pt x="970632" y="732843"/>
                  <a:pt x="970632" y="735005"/>
                </a:cubicBezTo>
                <a:cubicBezTo>
                  <a:pt x="976392" y="735005"/>
                  <a:pt x="982152" y="735005"/>
                  <a:pt x="987913" y="735005"/>
                </a:cubicBezTo>
                <a:cubicBezTo>
                  <a:pt x="990793" y="730681"/>
                  <a:pt x="990793" y="728519"/>
                  <a:pt x="990793" y="726358"/>
                </a:cubicBezTo>
                <a:cubicBezTo>
                  <a:pt x="993673" y="726358"/>
                  <a:pt x="996554" y="726358"/>
                  <a:pt x="999434" y="726358"/>
                </a:cubicBezTo>
                <a:cubicBezTo>
                  <a:pt x="999434" y="728519"/>
                  <a:pt x="1002314" y="730681"/>
                  <a:pt x="1002314" y="732843"/>
                </a:cubicBezTo>
                <a:cubicBezTo>
                  <a:pt x="1005194" y="732843"/>
                  <a:pt x="1008074" y="732843"/>
                  <a:pt x="1013835" y="732843"/>
                </a:cubicBezTo>
                <a:cubicBezTo>
                  <a:pt x="1013835" y="709063"/>
                  <a:pt x="1013835" y="683122"/>
                  <a:pt x="1013835" y="657181"/>
                </a:cubicBezTo>
                <a:cubicBezTo>
                  <a:pt x="1042637" y="657181"/>
                  <a:pt x="1074319" y="657181"/>
                  <a:pt x="1106002" y="657181"/>
                </a:cubicBezTo>
                <a:cubicBezTo>
                  <a:pt x="1108882" y="572871"/>
                  <a:pt x="1114642" y="488562"/>
                  <a:pt x="1117523" y="404253"/>
                </a:cubicBezTo>
                <a:cubicBezTo>
                  <a:pt x="1106002" y="402091"/>
                  <a:pt x="1071439" y="393444"/>
                  <a:pt x="1100241" y="382635"/>
                </a:cubicBezTo>
                <a:cubicBezTo>
                  <a:pt x="1097361" y="380473"/>
                  <a:pt x="1094481" y="378311"/>
                  <a:pt x="1091601" y="378311"/>
                </a:cubicBezTo>
                <a:cubicBezTo>
                  <a:pt x="1091601" y="363179"/>
                  <a:pt x="1091601" y="363179"/>
                  <a:pt x="1103121" y="354532"/>
                </a:cubicBezTo>
                <a:cubicBezTo>
                  <a:pt x="1103121" y="350208"/>
                  <a:pt x="1103121" y="343723"/>
                  <a:pt x="1103121" y="337238"/>
                </a:cubicBezTo>
                <a:cubicBezTo>
                  <a:pt x="1108882" y="337238"/>
                  <a:pt x="1117523" y="337238"/>
                  <a:pt x="1123283" y="337238"/>
                </a:cubicBezTo>
                <a:cubicBezTo>
                  <a:pt x="1123283" y="328590"/>
                  <a:pt x="1123283" y="322105"/>
                  <a:pt x="1123283" y="315620"/>
                </a:cubicBezTo>
                <a:cubicBezTo>
                  <a:pt x="1123283" y="313458"/>
                  <a:pt x="1126163" y="313458"/>
                  <a:pt x="1126163" y="311296"/>
                </a:cubicBezTo>
                <a:cubicBezTo>
                  <a:pt x="1126163" y="285355"/>
                  <a:pt x="1126163" y="259414"/>
                  <a:pt x="1126163" y="233472"/>
                </a:cubicBezTo>
                <a:cubicBezTo>
                  <a:pt x="1126163" y="231310"/>
                  <a:pt x="1123283" y="229149"/>
                  <a:pt x="1123283" y="226987"/>
                </a:cubicBezTo>
                <a:cubicBezTo>
                  <a:pt x="1126163" y="224825"/>
                  <a:pt x="1129043" y="222663"/>
                  <a:pt x="1131923" y="220502"/>
                </a:cubicBezTo>
                <a:cubicBezTo>
                  <a:pt x="1131923" y="201046"/>
                  <a:pt x="1131923" y="181590"/>
                  <a:pt x="1131923" y="162134"/>
                </a:cubicBezTo>
                <a:cubicBezTo>
                  <a:pt x="1131923" y="162134"/>
                  <a:pt x="1134804" y="159972"/>
                  <a:pt x="1134804" y="157810"/>
                </a:cubicBezTo>
                <a:cubicBezTo>
                  <a:pt x="1134804" y="140516"/>
                  <a:pt x="1134804" y="121060"/>
                  <a:pt x="1134804" y="101604"/>
                </a:cubicBezTo>
                <a:cubicBezTo>
                  <a:pt x="1134804" y="101604"/>
                  <a:pt x="1137684" y="99442"/>
                  <a:pt x="1137684" y="99442"/>
                </a:cubicBezTo>
                <a:cubicBezTo>
                  <a:pt x="1137684" y="92957"/>
                  <a:pt x="1137684" y="88633"/>
                  <a:pt x="1137684" y="82148"/>
                </a:cubicBezTo>
                <a:cubicBezTo>
                  <a:pt x="1137684" y="82148"/>
                  <a:pt x="1137684" y="79986"/>
                  <a:pt x="1140564" y="79986"/>
                </a:cubicBezTo>
                <a:cubicBezTo>
                  <a:pt x="1143444" y="79986"/>
                  <a:pt x="1143444" y="82148"/>
                  <a:pt x="1143444" y="82148"/>
                </a:cubicBezTo>
                <a:cubicBezTo>
                  <a:pt x="1143444" y="88633"/>
                  <a:pt x="1143444" y="92957"/>
                  <a:pt x="1143444" y="99442"/>
                </a:cubicBezTo>
                <a:cubicBezTo>
                  <a:pt x="1146325" y="99442"/>
                  <a:pt x="1146325" y="101604"/>
                  <a:pt x="1146325" y="101604"/>
                </a:cubicBezTo>
                <a:cubicBezTo>
                  <a:pt x="1146325" y="121060"/>
                  <a:pt x="1146325" y="140516"/>
                  <a:pt x="1146325" y="157810"/>
                </a:cubicBezTo>
                <a:cubicBezTo>
                  <a:pt x="1149205" y="159972"/>
                  <a:pt x="1149205" y="159972"/>
                  <a:pt x="1149205" y="162134"/>
                </a:cubicBezTo>
                <a:cubicBezTo>
                  <a:pt x="1149205" y="181590"/>
                  <a:pt x="1149205" y="201046"/>
                  <a:pt x="1149205" y="220502"/>
                </a:cubicBezTo>
                <a:cubicBezTo>
                  <a:pt x="1152085" y="222663"/>
                  <a:pt x="1154965" y="224825"/>
                  <a:pt x="1157846" y="226987"/>
                </a:cubicBezTo>
                <a:cubicBezTo>
                  <a:pt x="1157846" y="229149"/>
                  <a:pt x="1154965" y="231310"/>
                  <a:pt x="1154965" y="233472"/>
                </a:cubicBezTo>
                <a:cubicBezTo>
                  <a:pt x="1154965" y="259414"/>
                  <a:pt x="1154965" y="285355"/>
                  <a:pt x="1154965" y="311296"/>
                </a:cubicBezTo>
                <a:cubicBezTo>
                  <a:pt x="1154965" y="313458"/>
                  <a:pt x="1157846" y="313458"/>
                  <a:pt x="1157846" y="315620"/>
                </a:cubicBezTo>
                <a:cubicBezTo>
                  <a:pt x="1157846" y="322105"/>
                  <a:pt x="1157846" y="328590"/>
                  <a:pt x="1157846" y="337238"/>
                </a:cubicBezTo>
                <a:cubicBezTo>
                  <a:pt x="1166486" y="337238"/>
                  <a:pt x="1172246" y="337238"/>
                  <a:pt x="1178007" y="337238"/>
                </a:cubicBezTo>
                <a:cubicBezTo>
                  <a:pt x="1178007" y="343723"/>
                  <a:pt x="1178007" y="350208"/>
                  <a:pt x="1178007" y="354532"/>
                </a:cubicBezTo>
                <a:cubicBezTo>
                  <a:pt x="1192408" y="363179"/>
                  <a:pt x="1189528" y="365341"/>
                  <a:pt x="1189528" y="378311"/>
                </a:cubicBezTo>
                <a:cubicBezTo>
                  <a:pt x="1186648" y="378311"/>
                  <a:pt x="1183767" y="380473"/>
                  <a:pt x="1180887" y="382635"/>
                </a:cubicBezTo>
                <a:cubicBezTo>
                  <a:pt x="1212569" y="391282"/>
                  <a:pt x="1178007" y="404253"/>
                  <a:pt x="1163606" y="404253"/>
                </a:cubicBezTo>
                <a:cubicBezTo>
                  <a:pt x="1172246" y="549092"/>
                  <a:pt x="1178007" y="691769"/>
                  <a:pt x="1186648" y="836608"/>
                </a:cubicBezTo>
                <a:cubicBezTo>
                  <a:pt x="1192408" y="836608"/>
                  <a:pt x="1195288" y="836608"/>
                  <a:pt x="1201049" y="836608"/>
                </a:cubicBezTo>
                <a:cubicBezTo>
                  <a:pt x="1201049" y="827961"/>
                  <a:pt x="1201049" y="819314"/>
                  <a:pt x="1201049" y="810667"/>
                </a:cubicBezTo>
                <a:cubicBezTo>
                  <a:pt x="1218330" y="810667"/>
                  <a:pt x="1238491" y="810667"/>
                  <a:pt x="1255773" y="810667"/>
                </a:cubicBezTo>
                <a:cubicBezTo>
                  <a:pt x="1255773" y="821476"/>
                  <a:pt x="1255773" y="830123"/>
                  <a:pt x="1255773" y="840932"/>
                </a:cubicBezTo>
                <a:cubicBezTo>
                  <a:pt x="1258653" y="840932"/>
                  <a:pt x="1261533" y="840932"/>
                  <a:pt x="1264413" y="840932"/>
                </a:cubicBezTo>
                <a:cubicBezTo>
                  <a:pt x="1264413" y="825799"/>
                  <a:pt x="1264413" y="812829"/>
                  <a:pt x="1264413" y="797696"/>
                </a:cubicBezTo>
                <a:cubicBezTo>
                  <a:pt x="1267294" y="797696"/>
                  <a:pt x="1270174" y="797696"/>
                  <a:pt x="1273054" y="797696"/>
                </a:cubicBezTo>
                <a:cubicBezTo>
                  <a:pt x="1273054" y="812829"/>
                  <a:pt x="1273054" y="825799"/>
                  <a:pt x="1273054" y="838770"/>
                </a:cubicBezTo>
                <a:cubicBezTo>
                  <a:pt x="1275934" y="838770"/>
                  <a:pt x="1278814" y="838770"/>
                  <a:pt x="1281694" y="838770"/>
                </a:cubicBezTo>
                <a:cubicBezTo>
                  <a:pt x="1281694" y="832285"/>
                  <a:pt x="1281694" y="823638"/>
                  <a:pt x="1281694" y="817152"/>
                </a:cubicBezTo>
                <a:cubicBezTo>
                  <a:pt x="1281694" y="817152"/>
                  <a:pt x="1284575" y="817152"/>
                  <a:pt x="1284575" y="817152"/>
                </a:cubicBezTo>
                <a:cubicBezTo>
                  <a:pt x="1284575" y="823638"/>
                  <a:pt x="1284575" y="830123"/>
                  <a:pt x="1284575" y="838770"/>
                </a:cubicBezTo>
                <a:cubicBezTo>
                  <a:pt x="1296096" y="838770"/>
                  <a:pt x="1307617" y="838770"/>
                  <a:pt x="1319137" y="836608"/>
                </a:cubicBezTo>
                <a:cubicBezTo>
                  <a:pt x="1319137" y="830123"/>
                  <a:pt x="1319137" y="821476"/>
                  <a:pt x="1319137" y="812829"/>
                </a:cubicBezTo>
                <a:cubicBezTo>
                  <a:pt x="1324898" y="812829"/>
                  <a:pt x="1333538" y="812829"/>
                  <a:pt x="1339299" y="812829"/>
                </a:cubicBezTo>
                <a:cubicBezTo>
                  <a:pt x="1339299" y="810667"/>
                  <a:pt x="1339299" y="808505"/>
                  <a:pt x="1339299" y="806343"/>
                </a:cubicBezTo>
                <a:cubicBezTo>
                  <a:pt x="1347939" y="806343"/>
                  <a:pt x="1356580" y="806343"/>
                  <a:pt x="1362340" y="806343"/>
                </a:cubicBezTo>
                <a:cubicBezTo>
                  <a:pt x="1362340" y="808505"/>
                  <a:pt x="1362340" y="808505"/>
                  <a:pt x="1362340" y="810667"/>
                </a:cubicBezTo>
                <a:cubicBezTo>
                  <a:pt x="1368101" y="810667"/>
                  <a:pt x="1373861" y="810667"/>
                  <a:pt x="1379622" y="810667"/>
                </a:cubicBezTo>
                <a:cubicBezTo>
                  <a:pt x="1379622" y="808505"/>
                  <a:pt x="1379622" y="808505"/>
                  <a:pt x="1379622" y="806343"/>
                </a:cubicBezTo>
                <a:cubicBezTo>
                  <a:pt x="1431465" y="806343"/>
                  <a:pt x="1483309" y="806343"/>
                  <a:pt x="1535153" y="806343"/>
                </a:cubicBezTo>
                <a:cubicBezTo>
                  <a:pt x="1535153" y="804182"/>
                  <a:pt x="1535153" y="802020"/>
                  <a:pt x="1535153" y="799858"/>
                </a:cubicBezTo>
                <a:cubicBezTo>
                  <a:pt x="1538033" y="799858"/>
                  <a:pt x="1543794" y="799858"/>
                  <a:pt x="1546674" y="799858"/>
                </a:cubicBezTo>
                <a:cubicBezTo>
                  <a:pt x="1546674" y="802020"/>
                  <a:pt x="1546674" y="804182"/>
                  <a:pt x="1546674" y="806343"/>
                </a:cubicBezTo>
                <a:cubicBezTo>
                  <a:pt x="1549554" y="806343"/>
                  <a:pt x="1555315" y="806343"/>
                  <a:pt x="1558195" y="806343"/>
                </a:cubicBezTo>
                <a:cubicBezTo>
                  <a:pt x="1558195" y="808505"/>
                  <a:pt x="1558195" y="812829"/>
                  <a:pt x="1558195" y="814991"/>
                </a:cubicBezTo>
                <a:cubicBezTo>
                  <a:pt x="1561075" y="814991"/>
                  <a:pt x="1563955" y="814991"/>
                  <a:pt x="1566835" y="814991"/>
                </a:cubicBezTo>
                <a:cubicBezTo>
                  <a:pt x="1566835" y="814991"/>
                  <a:pt x="1566835" y="812829"/>
                  <a:pt x="1566835" y="810667"/>
                </a:cubicBezTo>
                <a:cubicBezTo>
                  <a:pt x="1569716" y="810667"/>
                  <a:pt x="1572596" y="810667"/>
                  <a:pt x="1575476" y="810667"/>
                </a:cubicBezTo>
                <a:cubicBezTo>
                  <a:pt x="1575476" y="812829"/>
                  <a:pt x="1575476" y="814991"/>
                  <a:pt x="1575476" y="814991"/>
                </a:cubicBezTo>
                <a:cubicBezTo>
                  <a:pt x="1584117" y="814991"/>
                  <a:pt x="1592757" y="814991"/>
                  <a:pt x="1601398" y="814991"/>
                </a:cubicBezTo>
                <a:cubicBezTo>
                  <a:pt x="1601398" y="812829"/>
                  <a:pt x="1601398" y="810667"/>
                  <a:pt x="1601398" y="808505"/>
                </a:cubicBezTo>
                <a:cubicBezTo>
                  <a:pt x="1607158" y="808505"/>
                  <a:pt x="1612919" y="808505"/>
                  <a:pt x="1618679" y="808505"/>
                </a:cubicBezTo>
                <a:cubicBezTo>
                  <a:pt x="1618679" y="819314"/>
                  <a:pt x="1618679" y="832285"/>
                  <a:pt x="1618679" y="843094"/>
                </a:cubicBezTo>
                <a:cubicBezTo>
                  <a:pt x="1621560" y="843094"/>
                  <a:pt x="1621560" y="843094"/>
                  <a:pt x="1624440" y="843094"/>
                </a:cubicBezTo>
                <a:cubicBezTo>
                  <a:pt x="1624440" y="840932"/>
                  <a:pt x="1624440" y="836608"/>
                  <a:pt x="1624440" y="834447"/>
                </a:cubicBezTo>
                <a:cubicBezTo>
                  <a:pt x="1627320" y="834447"/>
                  <a:pt x="1633080" y="834447"/>
                  <a:pt x="1635961" y="834447"/>
                </a:cubicBezTo>
                <a:cubicBezTo>
                  <a:pt x="1635961" y="836608"/>
                  <a:pt x="1635961" y="840932"/>
                  <a:pt x="1635961" y="843094"/>
                </a:cubicBezTo>
                <a:cubicBezTo>
                  <a:pt x="1644601" y="843094"/>
                  <a:pt x="1656122" y="843094"/>
                  <a:pt x="1664763" y="843094"/>
                </a:cubicBezTo>
                <a:cubicBezTo>
                  <a:pt x="1664763" y="825799"/>
                  <a:pt x="1664763" y="825799"/>
                  <a:pt x="1664763" y="825799"/>
                </a:cubicBezTo>
                <a:cubicBezTo>
                  <a:pt x="1693565" y="819314"/>
                  <a:pt x="1693565" y="819314"/>
                  <a:pt x="1693565" y="819314"/>
                </a:cubicBezTo>
                <a:cubicBezTo>
                  <a:pt x="1693565" y="808505"/>
                  <a:pt x="1696445" y="795535"/>
                  <a:pt x="1696445" y="782564"/>
                </a:cubicBezTo>
                <a:cubicBezTo>
                  <a:pt x="1699325" y="782564"/>
                  <a:pt x="1702206" y="782564"/>
                  <a:pt x="1705086" y="782564"/>
                </a:cubicBezTo>
                <a:cubicBezTo>
                  <a:pt x="1705086" y="795535"/>
                  <a:pt x="1707966" y="808505"/>
                  <a:pt x="1707966" y="819314"/>
                </a:cubicBezTo>
                <a:cubicBezTo>
                  <a:pt x="1710846" y="819314"/>
                  <a:pt x="1716606" y="819314"/>
                  <a:pt x="1719487" y="819314"/>
                </a:cubicBezTo>
                <a:cubicBezTo>
                  <a:pt x="1719487" y="808505"/>
                  <a:pt x="1719487" y="795535"/>
                  <a:pt x="1722367" y="782564"/>
                </a:cubicBezTo>
                <a:cubicBezTo>
                  <a:pt x="1725247" y="782564"/>
                  <a:pt x="1728127" y="782564"/>
                  <a:pt x="1731008" y="782564"/>
                </a:cubicBezTo>
                <a:cubicBezTo>
                  <a:pt x="1731008" y="793373"/>
                  <a:pt x="1733888" y="804182"/>
                  <a:pt x="1733888" y="814991"/>
                </a:cubicBezTo>
                <a:cubicBezTo>
                  <a:pt x="1736768" y="814991"/>
                  <a:pt x="1739648" y="814991"/>
                  <a:pt x="1745409" y="814991"/>
                </a:cubicBezTo>
                <a:cubicBezTo>
                  <a:pt x="1745409" y="817152"/>
                  <a:pt x="1745409" y="817152"/>
                  <a:pt x="1745409" y="819314"/>
                </a:cubicBezTo>
                <a:cubicBezTo>
                  <a:pt x="1748289" y="819314"/>
                  <a:pt x="1754049" y="819314"/>
                  <a:pt x="1756929" y="819314"/>
                </a:cubicBezTo>
                <a:cubicBezTo>
                  <a:pt x="1756929" y="817152"/>
                  <a:pt x="1756929" y="817152"/>
                  <a:pt x="1756929" y="814991"/>
                </a:cubicBezTo>
                <a:cubicBezTo>
                  <a:pt x="1762690" y="814991"/>
                  <a:pt x="1765570" y="814991"/>
                  <a:pt x="1771331" y="814991"/>
                </a:cubicBezTo>
                <a:cubicBezTo>
                  <a:pt x="1771331" y="819314"/>
                  <a:pt x="1771331" y="821476"/>
                  <a:pt x="1771331" y="823638"/>
                </a:cubicBezTo>
                <a:cubicBezTo>
                  <a:pt x="1774211" y="825799"/>
                  <a:pt x="1777091" y="825799"/>
                  <a:pt x="1777091" y="825799"/>
                </a:cubicBezTo>
                <a:cubicBezTo>
                  <a:pt x="1777091" y="827961"/>
                  <a:pt x="1777091" y="830123"/>
                  <a:pt x="1777091" y="832285"/>
                </a:cubicBezTo>
                <a:cubicBezTo>
                  <a:pt x="1777091" y="836608"/>
                  <a:pt x="1777091" y="840932"/>
                  <a:pt x="1777091" y="845255"/>
                </a:cubicBezTo>
                <a:cubicBezTo>
                  <a:pt x="1785732" y="845255"/>
                  <a:pt x="1797252" y="845255"/>
                  <a:pt x="1808773" y="845255"/>
                </a:cubicBezTo>
                <a:cubicBezTo>
                  <a:pt x="1808773" y="834447"/>
                  <a:pt x="1808773" y="823638"/>
                  <a:pt x="1808773" y="810667"/>
                </a:cubicBezTo>
                <a:cubicBezTo>
                  <a:pt x="1805893" y="810667"/>
                  <a:pt x="1803013" y="810667"/>
                  <a:pt x="1800133" y="810667"/>
                </a:cubicBezTo>
                <a:cubicBezTo>
                  <a:pt x="1800133" y="808505"/>
                  <a:pt x="1800133" y="808505"/>
                  <a:pt x="1800133" y="806343"/>
                </a:cubicBezTo>
                <a:cubicBezTo>
                  <a:pt x="1805893" y="806343"/>
                  <a:pt x="1811654" y="806343"/>
                  <a:pt x="1814534" y="806343"/>
                </a:cubicBezTo>
                <a:cubicBezTo>
                  <a:pt x="1814534" y="799858"/>
                  <a:pt x="1814534" y="795535"/>
                  <a:pt x="1814534" y="789049"/>
                </a:cubicBezTo>
                <a:cubicBezTo>
                  <a:pt x="1851976" y="789049"/>
                  <a:pt x="1889419" y="789049"/>
                  <a:pt x="1923982" y="789049"/>
                </a:cubicBezTo>
                <a:cubicBezTo>
                  <a:pt x="1923982" y="795535"/>
                  <a:pt x="1923982" y="799858"/>
                  <a:pt x="1923982" y="806343"/>
                </a:cubicBezTo>
                <a:cubicBezTo>
                  <a:pt x="1935503" y="806343"/>
                  <a:pt x="1947024" y="806343"/>
                  <a:pt x="1955664" y="804182"/>
                </a:cubicBezTo>
                <a:cubicBezTo>
                  <a:pt x="1955664" y="799858"/>
                  <a:pt x="1955664" y="793373"/>
                  <a:pt x="1955664" y="786887"/>
                </a:cubicBezTo>
                <a:cubicBezTo>
                  <a:pt x="1961424" y="786887"/>
                  <a:pt x="1964305" y="786887"/>
                  <a:pt x="1967185" y="786887"/>
                </a:cubicBezTo>
                <a:cubicBezTo>
                  <a:pt x="1967185" y="778240"/>
                  <a:pt x="1967185" y="767431"/>
                  <a:pt x="1967185" y="756623"/>
                </a:cubicBezTo>
                <a:cubicBezTo>
                  <a:pt x="1972945" y="756623"/>
                  <a:pt x="1978706" y="756623"/>
                  <a:pt x="1981586" y="756623"/>
                </a:cubicBezTo>
                <a:cubicBezTo>
                  <a:pt x="1984466" y="756623"/>
                  <a:pt x="1984466" y="754461"/>
                  <a:pt x="1987346" y="754461"/>
                </a:cubicBezTo>
                <a:cubicBezTo>
                  <a:pt x="1990227" y="754461"/>
                  <a:pt x="1995987" y="754461"/>
                  <a:pt x="2001747" y="754461"/>
                </a:cubicBezTo>
                <a:cubicBezTo>
                  <a:pt x="2001747" y="754461"/>
                  <a:pt x="2004628" y="756623"/>
                  <a:pt x="2004628" y="756623"/>
                </a:cubicBezTo>
                <a:cubicBezTo>
                  <a:pt x="2010388" y="756623"/>
                  <a:pt x="2016148" y="756623"/>
                  <a:pt x="2021909" y="756623"/>
                </a:cubicBezTo>
                <a:cubicBezTo>
                  <a:pt x="2021909" y="767431"/>
                  <a:pt x="2021909" y="776079"/>
                  <a:pt x="2021909" y="786887"/>
                </a:cubicBezTo>
                <a:cubicBezTo>
                  <a:pt x="2036310" y="786887"/>
                  <a:pt x="2050711" y="786887"/>
                  <a:pt x="2065112" y="786887"/>
                </a:cubicBezTo>
                <a:cubicBezTo>
                  <a:pt x="2065112" y="782564"/>
                  <a:pt x="2065112" y="778240"/>
                  <a:pt x="2065112" y="773917"/>
                </a:cubicBezTo>
                <a:cubicBezTo>
                  <a:pt x="2067992" y="773917"/>
                  <a:pt x="2067992" y="773917"/>
                  <a:pt x="2070872" y="773917"/>
                </a:cubicBezTo>
                <a:cubicBezTo>
                  <a:pt x="2070872" y="778240"/>
                  <a:pt x="2070872" y="782564"/>
                  <a:pt x="2070872" y="786887"/>
                </a:cubicBezTo>
                <a:cubicBezTo>
                  <a:pt x="2088154" y="786887"/>
                  <a:pt x="2088154" y="786887"/>
                  <a:pt x="2088154" y="786887"/>
                </a:cubicBezTo>
                <a:cubicBezTo>
                  <a:pt x="2088154" y="648534"/>
                  <a:pt x="2088154" y="648534"/>
                  <a:pt x="2088154" y="648534"/>
                </a:cubicBezTo>
                <a:cubicBezTo>
                  <a:pt x="2142878" y="648534"/>
                  <a:pt x="2142878" y="648534"/>
                  <a:pt x="2142878" y="648534"/>
                </a:cubicBezTo>
                <a:cubicBezTo>
                  <a:pt x="2142878" y="637725"/>
                  <a:pt x="2142878" y="637725"/>
                  <a:pt x="2142878" y="637725"/>
                </a:cubicBezTo>
                <a:cubicBezTo>
                  <a:pt x="2151518" y="637725"/>
                  <a:pt x="2151518" y="637725"/>
                  <a:pt x="2151518" y="637725"/>
                </a:cubicBezTo>
                <a:cubicBezTo>
                  <a:pt x="2151518" y="644210"/>
                  <a:pt x="2151518" y="644210"/>
                  <a:pt x="2151518" y="644210"/>
                </a:cubicBezTo>
                <a:cubicBezTo>
                  <a:pt x="2177440" y="644210"/>
                  <a:pt x="2177440" y="644210"/>
                  <a:pt x="2177440" y="644210"/>
                </a:cubicBezTo>
                <a:cubicBezTo>
                  <a:pt x="2177440" y="637725"/>
                  <a:pt x="2177440" y="637725"/>
                  <a:pt x="2177440" y="637725"/>
                </a:cubicBezTo>
                <a:cubicBezTo>
                  <a:pt x="2183201" y="637725"/>
                  <a:pt x="2183201" y="637725"/>
                  <a:pt x="2183201" y="637725"/>
                </a:cubicBezTo>
                <a:cubicBezTo>
                  <a:pt x="2183201" y="652857"/>
                  <a:pt x="2183201" y="652857"/>
                  <a:pt x="2183201" y="652857"/>
                </a:cubicBezTo>
                <a:cubicBezTo>
                  <a:pt x="2191841" y="652857"/>
                  <a:pt x="2191841" y="652857"/>
                  <a:pt x="2191841" y="652857"/>
                </a:cubicBezTo>
                <a:cubicBezTo>
                  <a:pt x="2191841" y="665828"/>
                  <a:pt x="2191841" y="665828"/>
                  <a:pt x="2191841" y="665828"/>
                </a:cubicBezTo>
                <a:cubicBezTo>
                  <a:pt x="2223524" y="665828"/>
                  <a:pt x="2223524" y="665828"/>
                  <a:pt x="2223524" y="665828"/>
                </a:cubicBezTo>
                <a:cubicBezTo>
                  <a:pt x="2223524" y="698255"/>
                  <a:pt x="2223524" y="698255"/>
                  <a:pt x="2223524" y="698255"/>
                </a:cubicBezTo>
                <a:cubicBezTo>
                  <a:pt x="2226404" y="698255"/>
                  <a:pt x="2226404" y="698255"/>
                  <a:pt x="2226404" y="698255"/>
                </a:cubicBezTo>
                <a:cubicBezTo>
                  <a:pt x="2226404" y="676637"/>
                  <a:pt x="2226404" y="676637"/>
                  <a:pt x="2226404" y="676637"/>
                </a:cubicBezTo>
                <a:cubicBezTo>
                  <a:pt x="2240805" y="676637"/>
                  <a:pt x="2240805" y="676637"/>
                  <a:pt x="2240805" y="676637"/>
                </a:cubicBezTo>
                <a:cubicBezTo>
                  <a:pt x="2240805" y="713387"/>
                  <a:pt x="2240805" y="713387"/>
                  <a:pt x="2240805" y="713387"/>
                </a:cubicBezTo>
                <a:cubicBezTo>
                  <a:pt x="2284008" y="713387"/>
                  <a:pt x="2284008" y="713387"/>
                  <a:pt x="2284008" y="713387"/>
                </a:cubicBezTo>
                <a:cubicBezTo>
                  <a:pt x="2284008" y="700416"/>
                  <a:pt x="2284008" y="700416"/>
                  <a:pt x="2284008" y="700416"/>
                </a:cubicBezTo>
                <a:cubicBezTo>
                  <a:pt x="2301289" y="700416"/>
                  <a:pt x="2301289" y="700416"/>
                  <a:pt x="2301289" y="700416"/>
                </a:cubicBezTo>
                <a:cubicBezTo>
                  <a:pt x="2301289" y="717711"/>
                  <a:pt x="2301289" y="717711"/>
                  <a:pt x="2301289" y="717711"/>
                </a:cubicBezTo>
                <a:cubicBezTo>
                  <a:pt x="2307050" y="717711"/>
                  <a:pt x="2307050" y="717711"/>
                  <a:pt x="2307050" y="717711"/>
                </a:cubicBezTo>
                <a:cubicBezTo>
                  <a:pt x="2307050" y="700416"/>
                  <a:pt x="2307050" y="700416"/>
                  <a:pt x="2307050" y="700416"/>
                </a:cubicBezTo>
                <a:cubicBezTo>
                  <a:pt x="2327211" y="700416"/>
                  <a:pt x="2327211" y="700416"/>
                  <a:pt x="2327211" y="700416"/>
                </a:cubicBezTo>
                <a:cubicBezTo>
                  <a:pt x="2327211" y="661504"/>
                  <a:pt x="2327211" y="661504"/>
                  <a:pt x="2327211" y="661504"/>
                </a:cubicBezTo>
                <a:cubicBezTo>
                  <a:pt x="2338732" y="661504"/>
                  <a:pt x="2338732" y="661504"/>
                  <a:pt x="2338732" y="661504"/>
                </a:cubicBezTo>
                <a:cubicBezTo>
                  <a:pt x="2353134" y="618269"/>
                  <a:pt x="2353134" y="618269"/>
                  <a:pt x="2353134" y="618269"/>
                </a:cubicBezTo>
                <a:cubicBezTo>
                  <a:pt x="2367534" y="618269"/>
                  <a:pt x="2367534" y="618269"/>
                  <a:pt x="2367534" y="618269"/>
                </a:cubicBezTo>
                <a:cubicBezTo>
                  <a:pt x="2384816" y="661504"/>
                  <a:pt x="2384816" y="661504"/>
                  <a:pt x="2384816" y="661504"/>
                </a:cubicBezTo>
                <a:cubicBezTo>
                  <a:pt x="2396336" y="661504"/>
                  <a:pt x="2396336" y="661504"/>
                  <a:pt x="2396336" y="661504"/>
                </a:cubicBezTo>
                <a:cubicBezTo>
                  <a:pt x="2396336" y="726358"/>
                  <a:pt x="2396336" y="726358"/>
                  <a:pt x="2396336" y="726358"/>
                </a:cubicBezTo>
                <a:cubicBezTo>
                  <a:pt x="2404977" y="726358"/>
                  <a:pt x="2404977" y="726358"/>
                  <a:pt x="2404977" y="726358"/>
                </a:cubicBezTo>
                <a:cubicBezTo>
                  <a:pt x="2404977" y="771755"/>
                  <a:pt x="2404977" y="771755"/>
                  <a:pt x="2404977" y="771755"/>
                </a:cubicBezTo>
                <a:cubicBezTo>
                  <a:pt x="2410738" y="771755"/>
                  <a:pt x="2410738" y="771755"/>
                  <a:pt x="2410738" y="771755"/>
                </a:cubicBezTo>
                <a:cubicBezTo>
                  <a:pt x="2410738" y="756623"/>
                  <a:pt x="2410738" y="756623"/>
                  <a:pt x="2410738" y="756623"/>
                </a:cubicBezTo>
                <a:cubicBezTo>
                  <a:pt x="2419378" y="767431"/>
                  <a:pt x="2419378" y="767431"/>
                  <a:pt x="2419378" y="767431"/>
                </a:cubicBezTo>
                <a:cubicBezTo>
                  <a:pt x="2428019" y="767431"/>
                  <a:pt x="2428019" y="767431"/>
                  <a:pt x="2428019" y="767431"/>
                </a:cubicBezTo>
                <a:cubicBezTo>
                  <a:pt x="2428019" y="680960"/>
                  <a:pt x="2428019" y="680960"/>
                  <a:pt x="2428019" y="680960"/>
                </a:cubicBezTo>
                <a:cubicBezTo>
                  <a:pt x="2468342" y="680960"/>
                  <a:pt x="2468342" y="680960"/>
                  <a:pt x="2468342" y="680960"/>
                </a:cubicBezTo>
                <a:cubicBezTo>
                  <a:pt x="2485623" y="696093"/>
                  <a:pt x="2485623" y="696093"/>
                  <a:pt x="2485623" y="696093"/>
                </a:cubicBezTo>
                <a:cubicBezTo>
                  <a:pt x="2485623" y="680960"/>
                  <a:pt x="2485623" y="680960"/>
                  <a:pt x="2485623" y="680960"/>
                </a:cubicBezTo>
                <a:cubicBezTo>
                  <a:pt x="2488503" y="680960"/>
                  <a:pt x="2488503" y="680960"/>
                  <a:pt x="2488503" y="680960"/>
                </a:cubicBezTo>
                <a:cubicBezTo>
                  <a:pt x="2488503" y="678799"/>
                  <a:pt x="2488503" y="678799"/>
                  <a:pt x="2488503" y="678799"/>
                </a:cubicBezTo>
                <a:cubicBezTo>
                  <a:pt x="2502905" y="678799"/>
                  <a:pt x="2502905" y="678799"/>
                  <a:pt x="2502905" y="678799"/>
                </a:cubicBezTo>
                <a:cubicBezTo>
                  <a:pt x="2502905" y="655019"/>
                  <a:pt x="2502905" y="655019"/>
                  <a:pt x="2502905" y="655019"/>
                </a:cubicBezTo>
                <a:cubicBezTo>
                  <a:pt x="2511545" y="655019"/>
                  <a:pt x="2511545" y="655019"/>
                  <a:pt x="2511545" y="655019"/>
                </a:cubicBezTo>
                <a:cubicBezTo>
                  <a:pt x="2511545" y="642048"/>
                  <a:pt x="2511545" y="642048"/>
                  <a:pt x="2511545" y="642048"/>
                </a:cubicBezTo>
                <a:cubicBezTo>
                  <a:pt x="2514425" y="642048"/>
                  <a:pt x="2514425" y="642048"/>
                  <a:pt x="2514425" y="642048"/>
                </a:cubicBezTo>
                <a:cubicBezTo>
                  <a:pt x="2514425" y="618269"/>
                  <a:pt x="2514425" y="618269"/>
                  <a:pt x="2514425" y="618269"/>
                </a:cubicBezTo>
                <a:cubicBezTo>
                  <a:pt x="2537467" y="618269"/>
                  <a:pt x="2537467" y="618269"/>
                  <a:pt x="2537467" y="618269"/>
                </a:cubicBezTo>
                <a:cubicBezTo>
                  <a:pt x="2537467" y="588004"/>
                  <a:pt x="2537467" y="588004"/>
                  <a:pt x="2537467" y="588004"/>
                </a:cubicBezTo>
                <a:cubicBezTo>
                  <a:pt x="2548988" y="588004"/>
                  <a:pt x="2548988" y="588004"/>
                  <a:pt x="2548988" y="588004"/>
                </a:cubicBezTo>
                <a:cubicBezTo>
                  <a:pt x="2548988" y="581519"/>
                  <a:pt x="2548988" y="581519"/>
                  <a:pt x="2548988" y="581519"/>
                </a:cubicBezTo>
                <a:cubicBezTo>
                  <a:pt x="2557629" y="581519"/>
                  <a:pt x="2557629" y="581519"/>
                  <a:pt x="2557629" y="581519"/>
                </a:cubicBezTo>
                <a:cubicBezTo>
                  <a:pt x="2557629" y="551254"/>
                  <a:pt x="2557629" y="551254"/>
                  <a:pt x="2557629" y="551254"/>
                </a:cubicBezTo>
                <a:cubicBezTo>
                  <a:pt x="2563388" y="551254"/>
                  <a:pt x="2563388" y="551254"/>
                  <a:pt x="2563388" y="551254"/>
                </a:cubicBezTo>
                <a:cubicBezTo>
                  <a:pt x="2563388" y="542607"/>
                  <a:pt x="2563388" y="542607"/>
                  <a:pt x="2563388" y="542607"/>
                </a:cubicBezTo>
                <a:cubicBezTo>
                  <a:pt x="2572029" y="542607"/>
                  <a:pt x="2572029" y="542607"/>
                  <a:pt x="2572029" y="542607"/>
                </a:cubicBezTo>
                <a:cubicBezTo>
                  <a:pt x="2572029" y="512342"/>
                  <a:pt x="2572029" y="512342"/>
                  <a:pt x="2572029" y="512342"/>
                </a:cubicBezTo>
                <a:cubicBezTo>
                  <a:pt x="2609472" y="512342"/>
                  <a:pt x="2609472" y="512342"/>
                  <a:pt x="2609472" y="512342"/>
                </a:cubicBezTo>
                <a:cubicBezTo>
                  <a:pt x="2609472" y="499371"/>
                  <a:pt x="2609472" y="499371"/>
                  <a:pt x="2609472" y="499371"/>
                </a:cubicBezTo>
                <a:cubicBezTo>
                  <a:pt x="2652676" y="499371"/>
                  <a:pt x="2652676" y="499371"/>
                  <a:pt x="2652676" y="499371"/>
                </a:cubicBezTo>
                <a:cubicBezTo>
                  <a:pt x="2652676" y="490724"/>
                  <a:pt x="2652676" y="490724"/>
                  <a:pt x="2652676" y="490724"/>
                </a:cubicBezTo>
                <a:cubicBezTo>
                  <a:pt x="2678597" y="490724"/>
                  <a:pt x="2678597" y="490724"/>
                  <a:pt x="2678597" y="490724"/>
                </a:cubicBezTo>
                <a:cubicBezTo>
                  <a:pt x="2678597" y="499371"/>
                  <a:pt x="2678597" y="499371"/>
                  <a:pt x="2678597" y="499371"/>
                </a:cubicBezTo>
                <a:cubicBezTo>
                  <a:pt x="2684358" y="499371"/>
                  <a:pt x="2684358" y="499371"/>
                  <a:pt x="2684358" y="499371"/>
                </a:cubicBezTo>
                <a:cubicBezTo>
                  <a:pt x="2684358" y="495047"/>
                  <a:pt x="2684358" y="495047"/>
                  <a:pt x="2684358" y="495047"/>
                </a:cubicBezTo>
                <a:cubicBezTo>
                  <a:pt x="2698759" y="495047"/>
                  <a:pt x="2698759" y="495047"/>
                  <a:pt x="2698759" y="495047"/>
                </a:cubicBezTo>
                <a:cubicBezTo>
                  <a:pt x="2698759" y="499371"/>
                  <a:pt x="2698759" y="499371"/>
                  <a:pt x="2698759" y="499371"/>
                </a:cubicBezTo>
                <a:cubicBezTo>
                  <a:pt x="2707400" y="499371"/>
                  <a:pt x="2707400" y="499371"/>
                  <a:pt x="2707400" y="499371"/>
                </a:cubicBezTo>
                <a:cubicBezTo>
                  <a:pt x="2707400" y="490724"/>
                  <a:pt x="2707400" y="490724"/>
                  <a:pt x="2707400" y="490724"/>
                </a:cubicBezTo>
                <a:cubicBezTo>
                  <a:pt x="2727561" y="490724"/>
                  <a:pt x="2727561" y="490724"/>
                  <a:pt x="2727561" y="490724"/>
                </a:cubicBezTo>
                <a:cubicBezTo>
                  <a:pt x="2727561" y="499371"/>
                  <a:pt x="2727561" y="499371"/>
                  <a:pt x="2727561" y="499371"/>
                </a:cubicBezTo>
                <a:cubicBezTo>
                  <a:pt x="2759243" y="499371"/>
                  <a:pt x="2759243" y="499371"/>
                  <a:pt x="2759243" y="499371"/>
                </a:cubicBezTo>
                <a:cubicBezTo>
                  <a:pt x="2759243" y="514503"/>
                  <a:pt x="2759243" y="514503"/>
                  <a:pt x="2759243" y="514503"/>
                </a:cubicBezTo>
                <a:cubicBezTo>
                  <a:pt x="2779404" y="514503"/>
                  <a:pt x="2779404" y="514503"/>
                  <a:pt x="2779404" y="514503"/>
                </a:cubicBezTo>
                <a:cubicBezTo>
                  <a:pt x="2779404" y="596651"/>
                  <a:pt x="2779404" y="596651"/>
                  <a:pt x="2779404" y="596651"/>
                </a:cubicBezTo>
                <a:cubicBezTo>
                  <a:pt x="2788045" y="596651"/>
                  <a:pt x="2788045" y="596651"/>
                  <a:pt x="2788045" y="596651"/>
                </a:cubicBezTo>
                <a:cubicBezTo>
                  <a:pt x="2788045" y="564224"/>
                  <a:pt x="2788045" y="564224"/>
                  <a:pt x="2788045" y="564224"/>
                </a:cubicBezTo>
                <a:cubicBezTo>
                  <a:pt x="2842769" y="564224"/>
                  <a:pt x="2842769" y="564224"/>
                  <a:pt x="2842769" y="564224"/>
                </a:cubicBezTo>
                <a:cubicBezTo>
                  <a:pt x="2842769" y="596651"/>
                  <a:pt x="2842769" y="596651"/>
                  <a:pt x="2842769" y="596651"/>
                </a:cubicBezTo>
                <a:cubicBezTo>
                  <a:pt x="2848530" y="596651"/>
                  <a:pt x="2848530" y="596651"/>
                  <a:pt x="2848530" y="596651"/>
                </a:cubicBezTo>
                <a:cubicBezTo>
                  <a:pt x="2848530" y="683122"/>
                  <a:pt x="2848530" y="683122"/>
                  <a:pt x="2848530" y="683122"/>
                </a:cubicBezTo>
                <a:cubicBezTo>
                  <a:pt x="2857171" y="680960"/>
                  <a:pt x="2857171" y="680960"/>
                  <a:pt x="2857171" y="680960"/>
                </a:cubicBezTo>
                <a:cubicBezTo>
                  <a:pt x="2860051" y="611783"/>
                  <a:pt x="2860051" y="611783"/>
                  <a:pt x="2860051" y="611783"/>
                </a:cubicBezTo>
                <a:cubicBezTo>
                  <a:pt x="2862931" y="680960"/>
                  <a:pt x="2862931" y="680960"/>
                  <a:pt x="2862931" y="680960"/>
                </a:cubicBezTo>
                <a:cubicBezTo>
                  <a:pt x="2871571" y="683122"/>
                  <a:pt x="2871571" y="683122"/>
                  <a:pt x="2871571" y="683122"/>
                </a:cubicBezTo>
                <a:cubicBezTo>
                  <a:pt x="2880212" y="724196"/>
                  <a:pt x="2880212" y="724196"/>
                  <a:pt x="2880212" y="724196"/>
                </a:cubicBezTo>
                <a:cubicBezTo>
                  <a:pt x="2903254" y="735005"/>
                  <a:pt x="2903254" y="735005"/>
                  <a:pt x="2903254" y="735005"/>
                </a:cubicBezTo>
                <a:cubicBezTo>
                  <a:pt x="2903254" y="717711"/>
                  <a:pt x="2903254" y="717711"/>
                  <a:pt x="2903254" y="717711"/>
                </a:cubicBezTo>
                <a:cubicBezTo>
                  <a:pt x="2911895" y="717711"/>
                  <a:pt x="2911895" y="717711"/>
                  <a:pt x="2911895" y="717711"/>
                </a:cubicBezTo>
                <a:cubicBezTo>
                  <a:pt x="2911895" y="706902"/>
                  <a:pt x="2911895" y="706902"/>
                  <a:pt x="2911895" y="706902"/>
                </a:cubicBezTo>
                <a:cubicBezTo>
                  <a:pt x="2981019" y="706902"/>
                  <a:pt x="2981019" y="706902"/>
                  <a:pt x="2981019" y="706902"/>
                </a:cubicBezTo>
                <a:cubicBezTo>
                  <a:pt x="2981019" y="711225"/>
                  <a:pt x="2981019" y="711225"/>
                  <a:pt x="2981019" y="711225"/>
                </a:cubicBezTo>
                <a:cubicBezTo>
                  <a:pt x="2989660" y="711225"/>
                  <a:pt x="2989660" y="711225"/>
                  <a:pt x="2989660" y="711225"/>
                </a:cubicBezTo>
                <a:cubicBezTo>
                  <a:pt x="2989660" y="698255"/>
                  <a:pt x="2989660" y="698255"/>
                  <a:pt x="2989660" y="698255"/>
                </a:cubicBezTo>
                <a:cubicBezTo>
                  <a:pt x="3001181" y="698255"/>
                  <a:pt x="3001181" y="698255"/>
                  <a:pt x="3001181" y="698255"/>
                </a:cubicBezTo>
                <a:cubicBezTo>
                  <a:pt x="3001181" y="713387"/>
                  <a:pt x="3001181" y="713387"/>
                  <a:pt x="3001181" y="713387"/>
                </a:cubicBezTo>
                <a:cubicBezTo>
                  <a:pt x="3006942" y="713387"/>
                  <a:pt x="3006942" y="713387"/>
                  <a:pt x="3006942" y="713387"/>
                </a:cubicBezTo>
                <a:cubicBezTo>
                  <a:pt x="3006942" y="696093"/>
                  <a:pt x="3006942" y="696093"/>
                  <a:pt x="3006942" y="696093"/>
                </a:cubicBezTo>
                <a:cubicBezTo>
                  <a:pt x="3021342" y="696093"/>
                  <a:pt x="3021342" y="696093"/>
                  <a:pt x="3021342" y="696093"/>
                </a:cubicBezTo>
                <a:cubicBezTo>
                  <a:pt x="3021342" y="687446"/>
                  <a:pt x="3021342" y="687446"/>
                  <a:pt x="3021342" y="687446"/>
                </a:cubicBezTo>
                <a:cubicBezTo>
                  <a:pt x="3047264" y="687446"/>
                  <a:pt x="3047264" y="687446"/>
                  <a:pt x="3047264" y="687446"/>
                </a:cubicBezTo>
                <a:cubicBezTo>
                  <a:pt x="3047264" y="665828"/>
                  <a:pt x="3047264" y="665828"/>
                  <a:pt x="3047264" y="665828"/>
                </a:cubicBezTo>
                <a:cubicBezTo>
                  <a:pt x="3055905" y="663666"/>
                  <a:pt x="3055905" y="663666"/>
                  <a:pt x="3055905" y="663666"/>
                </a:cubicBezTo>
                <a:cubicBezTo>
                  <a:pt x="3055905" y="659343"/>
                  <a:pt x="3055905" y="659343"/>
                  <a:pt x="3055905" y="659343"/>
                </a:cubicBezTo>
                <a:cubicBezTo>
                  <a:pt x="3078947" y="659343"/>
                  <a:pt x="3078947" y="659343"/>
                  <a:pt x="3078947" y="659343"/>
                </a:cubicBezTo>
                <a:cubicBezTo>
                  <a:pt x="3078947" y="646372"/>
                  <a:pt x="3078947" y="646372"/>
                  <a:pt x="3078947" y="646372"/>
                </a:cubicBezTo>
                <a:cubicBezTo>
                  <a:pt x="3090468" y="646372"/>
                  <a:pt x="3090468" y="646372"/>
                  <a:pt x="3090468" y="646372"/>
                </a:cubicBezTo>
                <a:cubicBezTo>
                  <a:pt x="3090468" y="607460"/>
                  <a:pt x="3090468" y="607460"/>
                  <a:pt x="3090468" y="607460"/>
                </a:cubicBezTo>
                <a:cubicBezTo>
                  <a:pt x="3110629" y="607460"/>
                  <a:pt x="3110629" y="607460"/>
                  <a:pt x="3110629" y="607460"/>
                </a:cubicBezTo>
                <a:cubicBezTo>
                  <a:pt x="3110629" y="603136"/>
                  <a:pt x="3110629" y="603136"/>
                  <a:pt x="3110629" y="603136"/>
                </a:cubicBezTo>
                <a:cubicBezTo>
                  <a:pt x="3122150" y="603136"/>
                  <a:pt x="3122150" y="603136"/>
                  <a:pt x="3122150" y="603136"/>
                </a:cubicBezTo>
                <a:cubicBezTo>
                  <a:pt x="3122150" y="555577"/>
                  <a:pt x="3122150" y="555577"/>
                  <a:pt x="3122150" y="555577"/>
                </a:cubicBezTo>
                <a:cubicBezTo>
                  <a:pt x="3148072" y="555577"/>
                  <a:pt x="3148072" y="555577"/>
                  <a:pt x="3148072" y="555577"/>
                </a:cubicBezTo>
                <a:cubicBezTo>
                  <a:pt x="3148072" y="536121"/>
                  <a:pt x="3148072" y="536121"/>
                  <a:pt x="3148072" y="536121"/>
                </a:cubicBezTo>
                <a:cubicBezTo>
                  <a:pt x="3197035" y="536121"/>
                  <a:pt x="3197035" y="536121"/>
                  <a:pt x="3197035" y="536121"/>
                </a:cubicBezTo>
                <a:cubicBezTo>
                  <a:pt x="3197035" y="557739"/>
                  <a:pt x="3197035" y="557739"/>
                  <a:pt x="3197035" y="557739"/>
                </a:cubicBezTo>
                <a:cubicBezTo>
                  <a:pt x="3234478" y="557739"/>
                  <a:pt x="3234478" y="557739"/>
                  <a:pt x="3234478" y="557739"/>
                </a:cubicBezTo>
                <a:cubicBezTo>
                  <a:pt x="3234478" y="605298"/>
                  <a:pt x="3234478" y="605298"/>
                  <a:pt x="3234478" y="605298"/>
                </a:cubicBezTo>
                <a:cubicBezTo>
                  <a:pt x="3251759" y="605298"/>
                  <a:pt x="3251759" y="605298"/>
                  <a:pt x="3251759" y="605298"/>
                </a:cubicBezTo>
                <a:cubicBezTo>
                  <a:pt x="3251759" y="711225"/>
                  <a:pt x="3251759" y="711225"/>
                  <a:pt x="3251759" y="711225"/>
                </a:cubicBezTo>
                <a:cubicBezTo>
                  <a:pt x="3260400" y="711225"/>
                  <a:pt x="3260400" y="711225"/>
                  <a:pt x="3260400" y="711225"/>
                </a:cubicBezTo>
                <a:cubicBezTo>
                  <a:pt x="3271921" y="683122"/>
                  <a:pt x="3271921" y="683122"/>
                  <a:pt x="3271921" y="683122"/>
                </a:cubicBezTo>
                <a:cubicBezTo>
                  <a:pt x="3280561" y="696093"/>
                  <a:pt x="3280561" y="696093"/>
                  <a:pt x="3280561" y="696093"/>
                </a:cubicBezTo>
                <a:cubicBezTo>
                  <a:pt x="3277681" y="696093"/>
                  <a:pt x="3277681" y="696093"/>
                  <a:pt x="3277681" y="696093"/>
                </a:cubicBezTo>
                <a:cubicBezTo>
                  <a:pt x="3277681" y="711225"/>
                  <a:pt x="3277681" y="711225"/>
                  <a:pt x="3277681" y="711225"/>
                </a:cubicBezTo>
                <a:cubicBezTo>
                  <a:pt x="3289202" y="711225"/>
                  <a:pt x="3289202" y="711225"/>
                  <a:pt x="3289202" y="711225"/>
                </a:cubicBezTo>
                <a:cubicBezTo>
                  <a:pt x="3289202" y="743652"/>
                  <a:pt x="3289202" y="743652"/>
                  <a:pt x="3289202" y="743652"/>
                </a:cubicBezTo>
                <a:cubicBezTo>
                  <a:pt x="3300723" y="743652"/>
                  <a:pt x="3300723" y="743652"/>
                  <a:pt x="3300723" y="743652"/>
                </a:cubicBezTo>
                <a:cubicBezTo>
                  <a:pt x="3300723" y="767431"/>
                  <a:pt x="3300723" y="767431"/>
                  <a:pt x="3300723" y="767431"/>
                </a:cubicBezTo>
                <a:cubicBezTo>
                  <a:pt x="3320884" y="767431"/>
                  <a:pt x="3320884" y="767431"/>
                  <a:pt x="3320884" y="767431"/>
                </a:cubicBezTo>
                <a:cubicBezTo>
                  <a:pt x="3320884" y="758784"/>
                  <a:pt x="3320884" y="758784"/>
                  <a:pt x="3320884" y="758784"/>
                </a:cubicBezTo>
                <a:cubicBezTo>
                  <a:pt x="3343926" y="758784"/>
                  <a:pt x="3343926" y="758784"/>
                  <a:pt x="3343926" y="758784"/>
                </a:cubicBezTo>
                <a:cubicBezTo>
                  <a:pt x="3343926" y="735005"/>
                  <a:pt x="3343926" y="735005"/>
                  <a:pt x="3343926" y="735005"/>
                </a:cubicBezTo>
                <a:cubicBezTo>
                  <a:pt x="3398650" y="735005"/>
                  <a:pt x="3398650" y="735005"/>
                  <a:pt x="3398650" y="735005"/>
                </a:cubicBezTo>
                <a:cubicBezTo>
                  <a:pt x="3398650" y="741490"/>
                  <a:pt x="3398650" y="741490"/>
                  <a:pt x="3398650" y="741490"/>
                </a:cubicBezTo>
                <a:cubicBezTo>
                  <a:pt x="3404411" y="741490"/>
                  <a:pt x="3404411" y="741490"/>
                  <a:pt x="3404411" y="741490"/>
                </a:cubicBezTo>
                <a:cubicBezTo>
                  <a:pt x="3404411" y="743652"/>
                  <a:pt x="3404411" y="743652"/>
                  <a:pt x="3404411" y="743652"/>
                </a:cubicBezTo>
                <a:cubicBezTo>
                  <a:pt x="3407291" y="743652"/>
                  <a:pt x="3407291" y="743652"/>
                  <a:pt x="3407291" y="743652"/>
                </a:cubicBezTo>
                <a:cubicBezTo>
                  <a:pt x="3407291" y="735005"/>
                  <a:pt x="3407291" y="735005"/>
                  <a:pt x="3407291" y="735005"/>
                </a:cubicBezTo>
                <a:cubicBezTo>
                  <a:pt x="3418812" y="735005"/>
                  <a:pt x="3418812" y="735005"/>
                  <a:pt x="3418812" y="735005"/>
                </a:cubicBezTo>
                <a:cubicBezTo>
                  <a:pt x="3418812" y="752299"/>
                  <a:pt x="3418812" y="752299"/>
                  <a:pt x="3418812" y="752299"/>
                </a:cubicBezTo>
                <a:cubicBezTo>
                  <a:pt x="3427452" y="752299"/>
                  <a:pt x="3427452" y="752299"/>
                  <a:pt x="3427452" y="752299"/>
                </a:cubicBezTo>
                <a:cubicBezTo>
                  <a:pt x="3427452" y="743652"/>
                  <a:pt x="3427452" y="743652"/>
                  <a:pt x="3427452" y="743652"/>
                </a:cubicBezTo>
                <a:cubicBezTo>
                  <a:pt x="3438973" y="743652"/>
                  <a:pt x="3438973" y="743652"/>
                  <a:pt x="3438973" y="743652"/>
                </a:cubicBezTo>
                <a:cubicBezTo>
                  <a:pt x="3438973" y="719872"/>
                  <a:pt x="3438973" y="719872"/>
                  <a:pt x="3438973" y="719872"/>
                </a:cubicBezTo>
                <a:cubicBezTo>
                  <a:pt x="3482177" y="719872"/>
                  <a:pt x="3482177" y="719872"/>
                  <a:pt x="3482177" y="719872"/>
                </a:cubicBezTo>
                <a:cubicBezTo>
                  <a:pt x="3482177" y="726358"/>
                  <a:pt x="3482177" y="726358"/>
                  <a:pt x="3482177" y="726358"/>
                </a:cubicBezTo>
                <a:cubicBezTo>
                  <a:pt x="3490817" y="726358"/>
                  <a:pt x="3490817" y="726358"/>
                  <a:pt x="3490817" y="726358"/>
                </a:cubicBezTo>
                <a:cubicBezTo>
                  <a:pt x="3490817" y="713387"/>
                  <a:pt x="3490817" y="713387"/>
                  <a:pt x="3490817" y="713387"/>
                </a:cubicBezTo>
                <a:cubicBezTo>
                  <a:pt x="3513859" y="713387"/>
                  <a:pt x="3513859" y="713387"/>
                  <a:pt x="3513859" y="713387"/>
                </a:cubicBezTo>
                <a:cubicBezTo>
                  <a:pt x="3513859" y="687446"/>
                  <a:pt x="3513859" y="687446"/>
                  <a:pt x="3513859" y="687446"/>
                </a:cubicBezTo>
                <a:cubicBezTo>
                  <a:pt x="3534020" y="687446"/>
                  <a:pt x="3534020" y="687446"/>
                  <a:pt x="3534020" y="687446"/>
                </a:cubicBezTo>
                <a:cubicBezTo>
                  <a:pt x="3534020" y="696093"/>
                  <a:pt x="3534020" y="696093"/>
                  <a:pt x="3534020" y="696093"/>
                </a:cubicBezTo>
                <a:cubicBezTo>
                  <a:pt x="3545541" y="696093"/>
                  <a:pt x="3545541" y="696093"/>
                  <a:pt x="3545541" y="696093"/>
                </a:cubicBezTo>
                <a:cubicBezTo>
                  <a:pt x="3545541" y="672313"/>
                  <a:pt x="3545541" y="672313"/>
                  <a:pt x="3545541" y="672313"/>
                </a:cubicBezTo>
                <a:cubicBezTo>
                  <a:pt x="3565702" y="672313"/>
                  <a:pt x="3565702" y="672313"/>
                  <a:pt x="3565702" y="672313"/>
                </a:cubicBezTo>
                <a:cubicBezTo>
                  <a:pt x="3565702" y="687446"/>
                  <a:pt x="3565702" y="687446"/>
                  <a:pt x="3565702" y="687446"/>
                </a:cubicBezTo>
                <a:cubicBezTo>
                  <a:pt x="3597385" y="687446"/>
                  <a:pt x="3597385" y="687446"/>
                  <a:pt x="3597385" y="687446"/>
                </a:cubicBezTo>
                <a:cubicBezTo>
                  <a:pt x="3597385" y="678799"/>
                  <a:pt x="3597385" y="678799"/>
                  <a:pt x="3597385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7" y="687446"/>
                  <a:pt x="3629067" y="687446"/>
                  <a:pt x="3629067" y="687446"/>
                </a:cubicBezTo>
                <a:cubicBezTo>
                  <a:pt x="3629067" y="702578"/>
                  <a:pt x="3629067" y="702578"/>
                  <a:pt x="3629067" y="702578"/>
                </a:cubicBezTo>
                <a:cubicBezTo>
                  <a:pt x="3640588" y="702578"/>
                  <a:pt x="3640588" y="702578"/>
                  <a:pt x="3640588" y="702578"/>
                </a:cubicBezTo>
                <a:cubicBezTo>
                  <a:pt x="3640588" y="713387"/>
                  <a:pt x="3640588" y="713387"/>
                  <a:pt x="3640588" y="713387"/>
                </a:cubicBezTo>
                <a:cubicBezTo>
                  <a:pt x="3703953" y="713387"/>
                  <a:pt x="3703953" y="713387"/>
                  <a:pt x="3703953" y="713387"/>
                </a:cubicBezTo>
                <a:cubicBezTo>
                  <a:pt x="3703953" y="743652"/>
                  <a:pt x="3703953" y="743652"/>
                  <a:pt x="3703953" y="743652"/>
                </a:cubicBezTo>
                <a:cubicBezTo>
                  <a:pt x="3726994" y="743652"/>
                  <a:pt x="3726994" y="743652"/>
                  <a:pt x="3726994" y="743652"/>
                </a:cubicBezTo>
                <a:cubicBezTo>
                  <a:pt x="3726994" y="735005"/>
                  <a:pt x="3726994" y="735005"/>
                  <a:pt x="3726994" y="735005"/>
                </a:cubicBezTo>
                <a:cubicBezTo>
                  <a:pt x="3790359" y="735005"/>
                  <a:pt x="3790359" y="735005"/>
                  <a:pt x="3790359" y="735005"/>
                </a:cubicBezTo>
                <a:cubicBezTo>
                  <a:pt x="3790359" y="724196"/>
                  <a:pt x="3790359" y="724196"/>
                  <a:pt x="3790359" y="724196"/>
                </a:cubicBezTo>
                <a:cubicBezTo>
                  <a:pt x="3801880" y="719872"/>
                  <a:pt x="3801880" y="719872"/>
                  <a:pt x="3801880" y="719872"/>
                </a:cubicBezTo>
                <a:cubicBezTo>
                  <a:pt x="3801880" y="687446"/>
                  <a:pt x="3801880" y="687446"/>
                  <a:pt x="3801880" y="687446"/>
                </a:cubicBezTo>
                <a:cubicBezTo>
                  <a:pt x="3822041" y="687446"/>
                  <a:pt x="3822041" y="687446"/>
                  <a:pt x="3822041" y="687446"/>
                </a:cubicBezTo>
                <a:cubicBezTo>
                  <a:pt x="3830682" y="706902"/>
                  <a:pt x="3830682" y="706902"/>
                  <a:pt x="3830682" y="706902"/>
                </a:cubicBezTo>
                <a:cubicBezTo>
                  <a:pt x="3833562" y="700416"/>
                  <a:pt x="3833562" y="700416"/>
                  <a:pt x="3833562" y="700416"/>
                </a:cubicBezTo>
                <a:cubicBezTo>
                  <a:pt x="3850843" y="698255"/>
                  <a:pt x="3850843" y="698255"/>
                  <a:pt x="3850843" y="698255"/>
                </a:cubicBezTo>
                <a:cubicBezTo>
                  <a:pt x="3847963" y="609622"/>
                  <a:pt x="3847963" y="609622"/>
                  <a:pt x="3847963" y="609622"/>
                </a:cubicBezTo>
                <a:cubicBezTo>
                  <a:pt x="3865245" y="611783"/>
                  <a:pt x="3865245" y="611783"/>
                  <a:pt x="3865245" y="611783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6" y="471268"/>
                  <a:pt x="3891166" y="471268"/>
                  <a:pt x="3891166" y="471268"/>
                </a:cubicBezTo>
                <a:cubicBezTo>
                  <a:pt x="3891166" y="356694"/>
                  <a:pt x="3891166" y="356694"/>
                  <a:pt x="3891166" y="356694"/>
                </a:cubicBezTo>
                <a:cubicBezTo>
                  <a:pt x="3896927" y="350208"/>
                  <a:pt x="3896927" y="350208"/>
                  <a:pt x="3896927" y="350208"/>
                </a:cubicBezTo>
                <a:cubicBezTo>
                  <a:pt x="3896927" y="326429"/>
                  <a:pt x="3896927" y="326429"/>
                  <a:pt x="3896927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2" y="246443"/>
                  <a:pt x="3974692" y="246443"/>
                  <a:pt x="3974692" y="246443"/>
                </a:cubicBezTo>
                <a:cubicBezTo>
                  <a:pt x="3977573" y="0"/>
                  <a:pt x="3977573" y="0"/>
                  <a:pt x="3977573" y="0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0B62FB-D734-4B06-B6C0-007A8B0CCD8B}"/>
              </a:ext>
            </a:extLst>
          </p:cNvPr>
          <p:cNvSpPr/>
          <p:nvPr userDrawn="1"/>
        </p:nvSpPr>
        <p:spPr>
          <a:xfrm>
            <a:off x="-2" y="598819"/>
            <a:ext cx="7915278" cy="5660362"/>
          </a:xfrm>
          <a:custGeom>
            <a:avLst/>
            <a:gdLst>
              <a:gd name="connsiteX0" fmla="*/ 0 w 7915278"/>
              <a:gd name="connsiteY0" fmla="*/ 0 h 5660362"/>
              <a:gd name="connsiteX1" fmla="*/ 5085097 w 7915278"/>
              <a:gd name="connsiteY1" fmla="*/ 0 h 5660362"/>
              <a:gd name="connsiteX2" fmla="*/ 7915278 w 7915278"/>
              <a:gd name="connsiteY2" fmla="*/ 2830181 h 5660362"/>
              <a:gd name="connsiteX3" fmla="*/ 7915277 w 7915278"/>
              <a:gd name="connsiteY3" fmla="*/ 2830181 h 5660362"/>
              <a:gd name="connsiteX4" fmla="*/ 5085096 w 7915278"/>
              <a:gd name="connsiteY4" fmla="*/ 5660362 h 5660362"/>
              <a:gd name="connsiteX5" fmla="*/ 0 w 7915278"/>
              <a:gd name="connsiteY5" fmla="*/ 5660361 h 56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5278" h="5660362">
                <a:moveTo>
                  <a:pt x="0" y="0"/>
                </a:moveTo>
                <a:lnTo>
                  <a:pt x="5085097" y="0"/>
                </a:lnTo>
                <a:cubicBezTo>
                  <a:pt x="6648163" y="0"/>
                  <a:pt x="7915278" y="1267115"/>
                  <a:pt x="7915278" y="2830181"/>
                </a:cubicBezTo>
                <a:lnTo>
                  <a:pt x="7915277" y="2830181"/>
                </a:lnTo>
                <a:cubicBezTo>
                  <a:pt x="7915277" y="4393247"/>
                  <a:pt x="6648162" y="5660362"/>
                  <a:pt x="5085096" y="5660362"/>
                </a:cubicBezTo>
                <a:lnTo>
                  <a:pt x="0" y="56603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821688-412D-4F50-A962-E45BB413EC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875416"/>
            <a:ext cx="7553328" cy="5107168"/>
          </a:xfrm>
          <a:custGeom>
            <a:avLst/>
            <a:gdLst>
              <a:gd name="connsiteX0" fmla="*/ 0 w 7553328"/>
              <a:gd name="connsiteY0" fmla="*/ 0 h 5107168"/>
              <a:gd name="connsiteX1" fmla="*/ 4999744 w 7553328"/>
              <a:gd name="connsiteY1" fmla="*/ 0 h 5107168"/>
              <a:gd name="connsiteX2" fmla="*/ 7553328 w 7553328"/>
              <a:gd name="connsiteY2" fmla="*/ 2553584 h 5107168"/>
              <a:gd name="connsiteX3" fmla="*/ 7553327 w 7553328"/>
              <a:gd name="connsiteY3" fmla="*/ 2553584 h 5107168"/>
              <a:gd name="connsiteX4" fmla="*/ 4999743 w 7553328"/>
              <a:gd name="connsiteY4" fmla="*/ 5107168 h 5107168"/>
              <a:gd name="connsiteX5" fmla="*/ 0 w 7553328"/>
              <a:gd name="connsiteY5" fmla="*/ 5107167 h 51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3328" h="5107168">
                <a:moveTo>
                  <a:pt x="0" y="0"/>
                </a:moveTo>
                <a:lnTo>
                  <a:pt x="4999744" y="0"/>
                </a:lnTo>
                <a:cubicBezTo>
                  <a:pt x="6410050" y="0"/>
                  <a:pt x="7553328" y="1143278"/>
                  <a:pt x="7553328" y="2553584"/>
                </a:cubicBezTo>
                <a:lnTo>
                  <a:pt x="7553327" y="2553584"/>
                </a:lnTo>
                <a:cubicBezTo>
                  <a:pt x="7553327" y="3963890"/>
                  <a:pt x="6410049" y="5107168"/>
                  <a:pt x="4999743" y="5107168"/>
                </a:cubicBezTo>
                <a:lnTo>
                  <a:pt x="0" y="51071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7" r:id="rId17"/>
    <p:sldLayoutId id="2147483671" r:id="rId18"/>
    <p:sldLayoutId id="2147483672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Oval 258">
            <a:extLst>
              <a:ext uri="{FF2B5EF4-FFF2-40B4-BE49-F238E27FC236}">
                <a16:creationId xmlns:a16="http://schemas.microsoft.com/office/drawing/2014/main" id="{8E1F945D-9D73-42DF-A54E-C6672DAA375D}"/>
              </a:ext>
            </a:extLst>
          </p:cNvPr>
          <p:cNvSpPr/>
          <p:nvPr/>
        </p:nvSpPr>
        <p:spPr>
          <a:xfrm rot="162293">
            <a:off x="3297800" y="5733641"/>
            <a:ext cx="2006022" cy="800421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0F129D7F-69B0-44A6-A010-BACFD8FC01A7}"/>
              </a:ext>
            </a:extLst>
          </p:cNvPr>
          <p:cNvSpPr/>
          <p:nvPr/>
        </p:nvSpPr>
        <p:spPr>
          <a:xfrm rot="162293">
            <a:off x="5345711" y="5760997"/>
            <a:ext cx="2006022" cy="800421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F24594C0-0900-4106-970B-290810070CFA}"/>
              </a:ext>
            </a:extLst>
          </p:cNvPr>
          <p:cNvSpPr/>
          <p:nvPr/>
        </p:nvSpPr>
        <p:spPr>
          <a:xfrm rot="162293">
            <a:off x="2545616" y="5809110"/>
            <a:ext cx="5587541" cy="750821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54DD59C-CCB0-4E5D-9245-200F45476A8B}"/>
              </a:ext>
            </a:extLst>
          </p:cNvPr>
          <p:cNvSpPr/>
          <p:nvPr/>
        </p:nvSpPr>
        <p:spPr>
          <a:xfrm flipH="1">
            <a:off x="9627853" y="1677642"/>
            <a:ext cx="2231083" cy="981548"/>
          </a:xfrm>
          <a:custGeom>
            <a:avLst/>
            <a:gdLst>
              <a:gd name="connsiteX0" fmla="*/ 2653922 w 3778605"/>
              <a:gd name="connsiteY0" fmla="*/ 113 h 1662368"/>
              <a:gd name="connsiteX1" fmla="*/ 2702277 w 3778605"/>
              <a:gd name="connsiteY1" fmla="*/ 7098 h 1662368"/>
              <a:gd name="connsiteX2" fmla="*/ 2832149 w 3778605"/>
              <a:gd name="connsiteY2" fmla="*/ 138883 h 1662368"/>
              <a:gd name="connsiteX3" fmla="*/ 2865059 w 3778605"/>
              <a:gd name="connsiteY3" fmla="*/ 153976 h 1662368"/>
              <a:gd name="connsiteX4" fmla="*/ 3044405 w 3778605"/>
              <a:gd name="connsiteY4" fmla="*/ 189684 h 1662368"/>
              <a:gd name="connsiteX5" fmla="*/ 3086149 w 3778605"/>
              <a:gd name="connsiteY5" fmla="*/ 236582 h 1662368"/>
              <a:gd name="connsiteX6" fmla="*/ 3114053 w 3778605"/>
              <a:gd name="connsiteY6" fmla="*/ 346795 h 1662368"/>
              <a:gd name="connsiteX7" fmla="*/ 3145122 w 3778605"/>
              <a:gd name="connsiteY7" fmla="*/ 371459 h 1662368"/>
              <a:gd name="connsiteX8" fmla="*/ 3157491 w 3778605"/>
              <a:gd name="connsiteY8" fmla="*/ 369839 h 1662368"/>
              <a:gd name="connsiteX9" fmla="*/ 3352518 w 3778605"/>
              <a:gd name="connsiteY9" fmla="*/ 417694 h 1662368"/>
              <a:gd name="connsiteX10" fmla="*/ 3426804 w 3778605"/>
              <a:gd name="connsiteY10" fmla="*/ 494483 h 1662368"/>
              <a:gd name="connsiteX11" fmla="*/ 3454929 w 3778605"/>
              <a:gd name="connsiteY11" fmla="*/ 555296 h 1662368"/>
              <a:gd name="connsiteX12" fmla="*/ 3462675 w 3778605"/>
              <a:gd name="connsiteY12" fmla="*/ 618467 h 1662368"/>
              <a:gd name="connsiteX13" fmla="*/ 3500635 w 3778605"/>
              <a:gd name="connsiteY13" fmla="*/ 622294 h 1662368"/>
              <a:gd name="connsiteX14" fmla="*/ 3778605 w 3778605"/>
              <a:gd name="connsiteY14" fmla="*/ 963351 h 1662368"/>
              <a:gd name="connsiteX15" fmla="*/ 3676640 w 3778605"/>
              <a:gd name="connsiteY15" fmla="*/ 1209516 h 1662368"/>
              <a:gd name="connsiteX16" fmla="*/ 3674944 w 3778605"/>
              <a:gd name="connsiteY16" fmla="*/ 1210915 h 1662368"/>
              <a:gd name="connsiteX17" fmla="*/ 3669558 w 3778605"/>
              <a:gd name="connsiteY17" fmla="*/ 1221839 h 1662368"/>
              <a:gd name="connsiteX18" fmla="*/ 3669558 w 3778605"/>
              <a:gd name="connsiteY18" fmla="*/ 1247556 h 1662368"/>
              <a:gd name="connsiteX19" fmla="*/ 3649508 w 3778605"/>
              <a:gd name="connsiteY19" fmla="*/ 1247556 h 1662368"/>
              <a:gd name="connsiteX20" fmla="*/ 3628192 w 3778605"/>
              <a:gd name="connsiteY20" fmla="*/ 1269831 h 1662368"/>
              <a:gd name="connsiteX21" fmla="*/ 3477448 w 3778605"/>
              <a:gd name="connsiteY21" fmla="*/ 1332779 h 1662368"/>
              <a:gd name="connsiteX22" fmla="*/ 3449484 w 3778605"/>
              <a:gd name="connsiteY22" fmla="*/ 1351409 h 1662368"/>
              <a:gd name="connsiteX23" fmla="*/ 3158330 w 3778605"/>
              <a:gd name="connsiteY23" fmla="*/ 1437977 h 1662368"/>
              <a:gd name="connsiteX24" fmla="*/ 3137867 w 3778605"/>
              <a:gd name="connsiteY24" fmla="*/ 1447874 h 1662368"/>
              <a:gd name="connsiteX25" fmla="*/ 2954694 w 3778605"/>
              <a:gd name="connsiteY25" fmla="*/ 1615022 h 1662368"/>
              <a:gd name="connsiteX26" fmla="*/ 2781136 w 3778605"/>
              <a:gd name="connsiteY26" fmla="*/ 1536062 h 1662368"/>
              <a:gd name="connsiteX27" fmla="*/ 2760815 w 3778605"/>
              <a:gd name="connsiteY27" fmla="*/ 1532857 h 1662368"/>
              <a:gd name="connsiteX28" fmla="*/ 2467548 w 3778605"/>
              <a:gd name="connsiteY28" fmla="*/ 1536625 h 1662368"/>
              <a:gd name="connsiteX29" fmla="*/ 2403450 w 3778605"/>
              <a:gd name="connsiteY29" fmla="*/ 1485523 h 1662368"/>
              <a:gd name="connsiteX30" fmla="*/ 2392946 w 3778605"/>
              <a:gd name="connsiteY30" fmla="*/ 1485409 h 1662368"/>
              <a:gd name="connsiteX31" fmla="*/ 2377666 w 3778605"/>
              <a:gd name="connsiteY31" fmla="*/ 1511107 h 1662368"/>
              <a:gd name="connsiteX32" fmla="*/ 2334994 w 3778605"/>
              <a:gd name="connsiteY32" fmla="*/ 1551168 h 1662368"/>
              <a:gd name="connsiteX33" fmla="*/ 2072332 w 3778605"/>
              <a:gd name="connsiteY33" fmla="*/ 1532009 h 1662368"/>
              <a:gd name="connsiteX34" fmla="*/ 2050532 w 3778605"/>
              <a:gd name="connsiteY34" fmla="*/ 1536694 h 1662368"/>
              <a:gd name="connsiteX35" fmla="*/ 1978651 w 3778605"/>
              <a:gd name="connsiteY35" fmla="*/ 1624811 h 1662368"/>
              <a:gd name="connsiteX36" fmla="*/ 1758286 w 3778605"/>
              <a:gd name="connsiteY36" fmla="*/ 1639920 h 1662368"/>
              <a:gd name="connsiteX37" fmla="*/ 1711410 w 3778605"/>
              <a:gd name="connsiteY37" fmla="*/ 1606003 h 1662368"/>
              <a:gd name="connsiteX38" fmla="*/ 1679784 w 3778605"/>
              <a:gd name="connsiteY38" fmla="*/ 1564410 h 1662368"/>
              <a:gd name="connsiteX39" fmla="*/ 1657807 w 3778605"/>
              <a:gd name="connsiteY39" fmla="*/ 1564516 h 1662368"/>
              <a:gd name="connsiteX40" fmla="*/ 1460863 w 3778605"/>
              <a:gd name="connsiteY40" fmla="*/ 1629777 h 1662368"/>
              <a:gd name="connsiteX41" fmla="*/ 1301181 w 3778605"/>
              <a:gd name="connsiteY41" fmla="*/ 1499819 h 1662368"/>
              <a:gd name="connsiteX42" fmla="*/ 1279274 w 3778605"/>
              <a:gd name="connsiteY42" fmla="*/ 1468157 h 1662368"/>
              <a:gd name="connsiteX43" fmla="*/ 1210739 w 3778605"/>
              <a:gd name="connsiteY43" fmla="*/ 1478441 h 1662368"/>
              <a:gd name="connsiteX44" fmla="*/ 1170449 w 3778605"/>
              <a:gd name="connsiteY44" fmla="*/ 1478829 h 1662368"/>
              <a:gd name="connsiteX45" fmla="*/ 1169916 w 3778605"/>
              <a:gd name="connsiteY45" fmla="*/ 1478578 h 1662368"/>
              <a:gd name="connsiteX46" fmla="*/ 1144532 w 3778605"/>
              <a:gd name="connsiteY46" fmla="*/ 1480491 h 1662368"/>
              <a:gd name="connsiteX47" fmla="*/ 1052626 w 3778605"/>
              <a:gd name="connsiteY47" fmla="*/ 1442883 h 1662368"/>
              <a:gd name="connsiteX48" fmla="*/ 1037003 w 3778605"/>
              <a:gd name="connsiteY48" fmla="*/ 1446240 h 1662368"/>
              <a:gd name="connsiteX49" fmla="*/ 985488 w 3778605"/>
              <a:gd name="connsiteY49" fmla="*/ 1509391 h 1662368"/>
              <a:gd name="connsiteX50" fmla="*/ 827560 w 3778605"/>
              <a:gd name="connsiteY50" fmla="*/ 1520219 h 1662368"/>
              <a:gd name="connsiteX51" fmla="*/ 793966 w 3778605"/>
              <a:gd name="connsiteY51" fmla="*/ 1495912 h 1662368"/>
              <a:gd name="connsiteX52" fmla="*/ 771300 w 3778605"/>
              <a:gd name="connsiteY52" fmla="*/ 1466104 h 1662368"/>
              <a:gd name="connsiteX53" fmla="*/ 755550 w 3778605"/>
              <a:gd name="connsiteY53" fmla="*/ 1466180 h 1662368"/>
              <a:gd name="connsiteX54" fmla="*/ 614407 w 3778605"/>
              <a:gd name="connsiteY54" fmla="*/ 1512950 h 1662368"/>
              <a:gd name="connsiteX55" fmla="*/ 499968 w 3778605"/>
              <a:gd name="connsiteY55" fmla="*/ 1419814 h 1662368"/>
              <a:gd name="connsiteX56" fmla="*/ 484268 w 3778605"/>
              <a:gd name="connsiteY56" fmla="*/ 1397123 h 1662368"/>
              <a:gd name="connsiteX57" fmla="*/ 435151 w 3778605"/>
              <a:gd name="connsiteY57" fmla="*/ 1404493 h 1662368"/>
              <a:gd name="connsiteX58" fmla="*/ 406277 w 3778605"/>
              <a:gd name="connsiteY58" fmla="*/ 1404771 h 1662368"/>
              <a:gd name="connsiteX59" fmla="*/ 356907 w 3778605"/>
              <a:gd name="connsiteY59" fmla="*/ 1352675 h 1662368"/>
              <a:gd name="connsiteX60" fmla="*/ 320536 w 3778605"/>
              <a:gd name="connsiteY60" fmla="*/ 1336749 h 1662368"/>
              <a:gd name="connsiteX61" fmla="*/ 208343 w 3778605"/>
              <a:gd name="connsiteY61" fmla="*/ 1318222 h 1662368"/>
              <a:gd name="connsiteX62" fmla="*/ 143640 w 3778605"/>
              <a:gd name="connsiteY62" fmla="*/ 1257299 h 1662368"/>
              <a:gd name="connsiteX63" fmla="*/ 132518 w 3778605"/>
              <a:gd name="connsiteY63" fmla="*/ 1229712 h 1662368"/>
              <a:gd name="connsiteX64" fmla="*/ 100119 w 3778605"/>
              <a:gd name="connsiteY64" fmla="*/ 1203949 h 1662368"/>
              <a:gd name="connsiteX65" fmla="*/ 0 w 3778605"/>
              <a:gd name="connsiteY65" fmla="*/ 958077 h 1662368"/>
              <a:gd name="connsiteX66" fmla="*/ 351963 w 3778605"/>
              <a:gd name="connsiteY66" fmla="*/ 606114 h 1662368"/>
              <a:gd name="connsiteX67" fmla="*/ 362218 w 3778605"/>
              <a:gd name="connsiteY67" fmla="*/ 607148 h 1662368"/>
              <a:gd name="connsiteX68" fmla="*/ 392231 w 3778605"/>
              <a:gd name="connsiteY68" fmla="*/ 559603 h 1662368"/>
              <a:gd name="connsiteX69" fmla="*/ 437776 w 3778605"/>
              <a:gd name="connsiteY69" fmla="*/ 523049 h 1662368"/>
              <a:gd name="connsiteX70" fmla="*/ 643995 w 3778605"/>
              <a:gd name="connsiteY70" fmla="*/ 531000 h 1662368"/>
              <a:gd name="connsiteX71" fmla="*/ 663063 w 3778605"/>
              <a:gd name="connsiteY71" fmla="*/ 540129 h 1662368"/>
              <a:gd name="connsiteX72" fmla="*/ 929064 w 3778605"/>
              <a:gd name="connsiteY72" fmla="*/ 374625 h 1662368"/>
              <a:gd name="connsiteX73" fmla="*/ 989435 w 3778605"/>
              <a:gd name="connsiteY73" fmla="*/ 347752 h 1662368"/>
              <a:gd name="connsiteX74" fmla="*/ 1422412 w 3778605"/>
              <a:gd name="connsiteY74" fmla="*/ 258889 h 1662368"/>
              <a:gd name="connsiteX75" fmla="*/ 1515103 w 3778605"/>
              <a:gd name="connsiteY75" fmla="*/ 450236 h 1662368"/>
              <a:gd name="connsiteX76" fmla="*/ 1542050 w 3778605"/>
              <a:gd name="connsiteY76" fmla="*/ 471586 h 1662368"/>
              <a:gd name="connsiteX77" fmla="*/ 1652927 w 3778605"/>
              <a:gd name="connsiteY77" fmla="*/ 489183 h 1662368"/>
              <a:gd name="connsiteX78" fmla="*/ 1670449 w 3778605"/>
              <a:gd name="connsiteY78" fmla="*/ 477181 h 1662368"/>
              <a:gd name="connsiteX79" fmla="*/ 1698058 w 3778605"/>
              <a:gd name="connsiteY79" fmla="*/ 393914 h 1662368"/>
              <a:gd name="connsiteX80" fmla="*/ 1874459 w 3778605"/>
              <a:gd name="connsiteY80" fmla="*/ 301369 h 1662368"/>
              <a:gd name="connsiteX81" fmla="*/ 1931958 w 3778605"/>
              <a:gd name="connsiteY81" fmla="*/ 315285 h 1662368"/>
              <a:gd name="connsiteX82" fmla="*/ 1950144 w 3778605"/>
              <a:gd name="connsiteY82" fmla="*/ 301444 h 1662368"/>
              <a:gd name="connsiteX83" fmla="*/ 1951027 w 3778605"/>
              <a:gd name="connsiteY83" fmla="*/ 245269 h 1662368"/>
              <a:gd name="connsiteX84" fmla="*/ 2064996 w 3778605"/>
              <a:gd name="connsiteY84" fmla="*/ 55321 h 1662368"/>
              <a:gd name="connsiteX85" fmla="*/ 2282699 w 3778605"/>
              <a:gd name="connsiteY85" fmla="*/ 11589 h 1662368"/>
              <a:gd name="connsiteX86" fmla="*/ 2465137 w 3778605"/>
              <a:gd name="connsiteY86" fmla="*/ 138442 h 1662368"/>
              <a:gd name="connsiteX87" fmla="*/ 2653922 w 3778605"/>
              <a:gd name="connsiteY87" fmla="*/ 113 h 166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778605" h="1662368">
                <a:moveTo>
                  <a:pt x="2653922" y="113"/>
                </a:moveTo>
                <a:cubicBezTo>
                  <a:pt x="2669490" y="619"/>
                  <a:pt x="2685657" y="2846"/>
                  <a:pt x="2702277" y="7098"/>
                </a:cubicBezTo>
                <a:cubicBezTo>
                  <a:pt x="2765888" y="30952"/>
                  <a:pt x="2813964" y="70856"/>
                  <a:pt x="2832149" y="138883"/>
                </a:cubicBezTo>
                <a:cubicBezTo>
                  <a:pt x="2837892" y="160308"/>
                  <a:pt x="2849157" y="157952"/>
                  <a:pt x="2865059" y="153976"/>
                </a:cubicBezTo>
                <a:cubicBezTo>
                  <a:pt x="2930289" y="137632"/>
                  <a:pt x="2990439" y="148381"/>
                  <a:pt x="3044405" y="189684"/>
                </a:cubicBezTo>
                <a:cubicBezTo>
                  <a:pt x="3061264" y="202641"/>
                  <a:pt x="3075989" y="217586"/>
                  <a:pt x="3086149" y="236582"/>
                </a:cubicBezTo>
                <a:cubicBezTo>
                  <a:pt x="3105144" y="270816"/>
                  <a:pt x="3118249" y="307112"/>
                  <a:pt x="3114053" y="346795"/>
                </a:cubicBezTo>
                <a:cubicBezTo>
                  <a:pt x="3111181" y="374183"/>
                  <a:pt x="3121120" y="380294"/>
                  <a:pt x="3145122" y="371459"/>
                </a:cubicBezTo>
                <a:cubicBezTo>
                  <a:pt x="3148950" y="370060"/>
                  <a:pt x="3153293" y="370133"/>
                  <a:pt x="3157491" y="369839"/>
                </a:cubicBezTo>
                <a:cubicBezTo>
                  <a:pt x="3227580" y="365201"/>
                  <a:pt x="3294135" y="374035"/>
                  <a:pt x="3352518" y="417694"/>
                </a:cubicBezTo>
                <a:cubicBezTo>
                  <a:pt x="3381452" y="439340"/>
                  <a:pt x="3406779" y="464298"/>
                  <a:pt x="3426804" y="494483"/>
                </a:cubicBezTo>
                <a:cubicBezTo>
                  <a:pt x="3437700" y="514067"/>
                  <a:pt x="3446462" y="534607"/>
                  <a:pt x="3454929" y="555296"/>
                </a:cubicBezTo>
                <a:lnTo>
                  <a:pt x="3462675" y="618467"/>
                </a:lnTo>
                <a:lnTo>
                  <a:pt x="3500635" y="622294"/>
                </a:lnTo>
                <a:cubicBezTo>
                  <a:pt x="3659272" y="654756"/>
                  <a:pt x="3778605" y="795117"/>
                  <a:pt x="3778605" y="963351"/>
                </a:cubicBezTo>
                <a:cubicBezTo>
                  <a:pt x="3778605" y="1059485"/>
                  <a:pt x="3739639" y="1146517"/>
                  <a:pt x="3676640" y="1209516"/>
                </a:cubicBezTo>
                <a:lnTo>
                  <a:pt x="3674944" y="1210915"/>
                </a:lnTo>
                <a:lnTo>
                  <a:pt x="3669558" y="1221839"/>
                </a:lnTo>
                <a:lnTo>
                  <a:pt x="3669558" y="1247556"/>
                </a:lnTo>
                <a:lnTo>
                  <a:pt x="3649508" y="1247556"/>
                </a:lnTo>
                <a:lnTo>
                  <a:pt x="3628192" y="1269831"/>
                </a:lnTo>
                <a:cubicBezTo>
                  <a:pt x="3587751" y="1304336"/>
                  <a:pt x="3536034" y="1327232"/>
                  <a:pt x="3477448" y="1332779"/>
                </a:cubicBezTo>
                <a:cubicBezTo>
                  <a:pt x="3463747" y="1334081"/>
                  <a:pt x="3455612" y="1338097"/>
                  <a:pt x="3449484" y="1351409"/>
                </a:cubicBezTo>
                <a:cubicBezTo>
                  <a:pt x="3397818" y="1463617"/>
                  <a:pt x="3264726" y="1502885"/>
                  <a:pt x="3158330" y="1437977"/>
                </a:cubicBezTo>
                <a:cubicBezTo>
                  <a:pt x="3140192" y="1426918"/>
                  <a:pt x="3140192" y="1426918"/>
                  <a:pt x="3137867" y="1447874"/>
                </a:cubicBezTo>
                <a:cubicBezTo>
                  <a:pt x="3127830" y="1537752"/>
                  <a:pt x="3047073" y="1611219"/>
                  <a:pt x="2954694" y="1615022"/>
                </a:cubicBezTo>
                <a:cubicBezTo>
                  <a:pt x="2883376" y="1617946"/>
                  <a:pt x="2825336" y="1592130"/>
                  <a:pt x="2781136" y="1536062"/>
                </a:cubicBezTo>
                <a:cubicBezTo>
                  <a:pt x="2774797" y="1528032"/>
                  <a:pt x="2770183" y="1522960"/>
                  <a:pt x="2760815" y="1532857"/>
                </a:cubicBezTo>
                <a:cubicBezTo>
                  <a:pt x="2683122" y="1614987"/>
                  <a:pt x="2550171" y="1606569"/>
                  <a:pt x="2467548" y="1536625"/>
                </a:cubicBezTo>
                <a:cubicBezTo>
                  <a:pt x="2449410" y="1521269"/>
                  <a:pt x="2430533" y="1482846"/>
                  <a:pt x="2403450" y="1485523"/>
                </a:cubicBezTo>
                <a:lnTo>
                  <a:pt x="2392946" y="1485409"/>
                </a:lnTo>
                <a:lnTo>
                  <a:pt x="2377666" y="1511107"/>
                </a:lnTo>
                <a:cubicBezTo>
                  <a:pt x="2365388" y="1526400"/>
                  <a:pt x="2350984" y="1539986"/>
                  <a:pt x="2334994" y="1551168"/>
                </a:cubicBezTo>
                <a:cubicBezTo>
                  <a:pt x="2259309" y="1604067"/>
                  <a:pt x="2139776" y="1593501"/>
                  <a:pt x="2072332" y="1532009"/>
                </a:cubicBezTo>
                <a:cubicBezTo>
                  <a:pt x="2059406" y="1520210"/>
                  <a:pt x="2057470" y="1520739"/>
                  <a:pt x="2050532" y="1536694"/>
                </a:cubicBezTo>
                <a:cubicBezTo>
                  <a:pt x="2034790" y="1572123"/>
                  <a:pt x="2010840" y="1602869"/>
                  <a:pt x="1978651" y="1624811"/>
                </a:cubicBezTo>
                <a:cubicBezTo>
                  <a:pt x="1915502" y="1667848"/>
                  <a:pt x="1826364" y="1675279"/>
                  <a:pt x="1758286" y="1639920"/>
                </a:cubicBezTo>
                <a:cubicBezTo>
                  <a:pt x="1741135" y="1630974"/>
                  <a:pt x="1725216" y="1619599"/>
                  <a:pt x="1711410" y="1606003"/>
                </a:cubicBezTo>
                <a:cubicBezTo>
                  <a:pt x="1698625" y="1593396"/>
                  <a:pt x="1691793" y="1577336"/>
                  <a:pt x="1679784" y="1564410"/>
                </a:cubicBezTo>
                <a:cubicBezTo>
                  <a:pt x="1670768" y="1554726"/>
                  <a:pt x="1665484" y="1554902"/>
                  <a:pt x="1657807" y="1564516"/>
                </a:cubicBezTo>
                <a:cubicBezTo>
                  <a:pt x="1612304" y="1621394"/>
                  <a:pt x="1530737" y="1640096"/>
                  <a:pt x="1460863" y="1629777"/>
                </a:cubicBezTo>
                <a:cubicBezTo>
                  <a:pt x="1388629" y="1619105"/>
                  <a:pt x="1326080" y="1568602"/>
                  <a:pt x="1301181" y="1499819"/>
                </a:cubicBezTo>
                <a:cubicBezTo>
                  <a:pt x="1296814" y="1487739"/>
                  <a:pt x="1292446" y="1473123"/>
                  <a:pt x="1279274" y="1468157"/>
                </a:cubicBezTo>
                <a:cubicBezTo>
                  <a:pt x="1261278" y="1461325"/>
                  <a:pt x="1229510" y="1476117"/>
                  <a:pt x="1210739" y="1478441"/>
                </a:cubicBezTo>
                <a:cubicBezTo>
                  <a:pt x="1197356" y="1480096"/>
                  <a:pt x="1183621" y="1481752"/>
                  <a:pt x="1170449" y="1478829"/>
                </a:cubicBezTo>
                <a:lnTo>
                  <a:pt x="1169916" y="1478578"/>
                </a:lnTo>
                <a:lnTo>
                  <a:pt x="1144532" y="1480491"/>
                </a:lnTo>
                <a:cubicBezTo>
                  <a:pt x="1110294" y="1477828"/>
                  <a:pt x="1076794" y="1464918"/>
                  <a:pt x="1052626" y="1442883"/>
                </a:cubicBezTo>
                <a:cubicBezTo>
                  <a:pt x="1043363" y="1434428"/>
                  <a:pt x="1041975" y="1434807"/>
                  <a:pt x="1037003" y="1446240"/>
                </a:cubicBezTo>
                <a:cubicBezTo>
                  <a:pt x="1025721" y="1471631"/>
                  <a:pt x="1008557" y="1493666"/>
                  <a:pt x="985488" y="1509391"/>
                </a:cubicBezTo>
                <a:cubicBezTo>
                  <a:pt x="940232" y="1540234"/>
                  <a:pt x="876349" y="1545560"/>
                  <a:pt x="827560" y="1520219"/>
                </a:cubicBezTo>
                <a:cubicBezTo>
                  <a:pt x="815268" y="1513808"/>
                  <a:pt x="803860" y="1505656"/>
                  <a:pt x="793966" y="1495912"/>
                </a:cubicBezTo>
                <a:cubicBezTo>
                  <a:pt x="784803" y="1486877"/>
                  <a:pt x="779906" y="1475367"/>
                  <a:pt x="771300" y="1466104"/>
                </a:cubicBezTo>
                <a:cubicBezTo>
                  <a:pt x="764838" y="1459163"/>
                  <a:pt x="761052" y="1459289"/>
                  <a:pt x="755550" y="1466180"/>
                </a:cubicBezTo>
                <a:cubicBezTo>
                  <a:pt x="722940" y="1506942"/>
                  <a:pt x="664483" y="1520345"/>
                  <a:pt x="614407" y="1512950"/>
                </a:cubicBezTo>
                <a:cubicBezTo>
                  <a:pt x="562639" y="1505302"/>
                  <a:pt x="517813" y="1469108"/>
                  <a:pt x="499968" y="1419814"/>
                </a:cubicBezTo>
                <a:cubicBezTo>
                  <a:pt x="496838" y="1411156"/>
                  <a:pt x="493708" y="1400681"/>
                  <a:pt x="484268" y="1397123"/>
                </a:cubicBezTo>
                <a:cubicBezTo>
                  <a:pt x="471371" y="1392226"/>
                  <a:pt x="448604" y="1402827"/>
                  <a:pt x="435151" y="1404493"/>
                </a:cubicBezTo>
                <a:cubicBezTo>
                  <a:pt x="425560" y="1405679"/>
                  <a:pt x="415716" y="1406865"/>
                  <a:pt x="406277" y="1404771"/>
                </a:cubicBezTo>
                <a:cubicBezTo>
                  <a:pt x="376796" y="1398284"/>
                  <a:pt x="374701" y="1371025"/>
                  <a:pt x="356907" y="1352675"/>
                </a:cubicBezTo>
                <a:cubicBezTo>
                  <a:pt x="346735" y="1342175"/>
                  <a:pt x="338709" y="1333493"/>
                  <a:pt x="320536" y="1336749"/>
                </a:cubicBezTo>
                <a:cubicBezTo>
                  <a:pt x="282902" y="1343488"/>
                  <a:pt x="241635" y="1337278"/>
                  <a:pt x="208343" y="1318222"/>
                </a:cubicBezTo>
                <a:cubicBezTo>
                  <a:pt x="182611" y="1303494"/>
                  <a:pt x="160507" y="1282198"/>
                  <a:pt x="143640" y="1257299"/>
                </a:cubicBezTo>
                <a:lnTo>
                  <a:pt x="132518" y="1229712"/>
                </a:lnTo>
                <a:lnTo>
                  <a:pt x="100119" y="1203949"/>
                </a:lnTo>
                <a:cubicBezTo>
                  <a:pt x="38173" y="1140508"/>
                  <a:pt x="0" y="1053751"/>
                  <a:pt x="0" y="958077"/>
                </a:cubicBezTo>
                <a:cubicBezTo>
                  <a:pt x="0" y="763693"/>
                  <a:pt x="157579" y="606114"/>
                  <a:pt x="351963" y="606114"/>
                </a:cubicBezTo>
                <a:lnTo>
                  <a:pt x="362218" y="607148"/>
                </a:lnTo>
                <a:lnTo>
                  <a:pt x="392231" y="559603"/>
                </a:lnTo>
                <a:cubicBezTo>
                  <a:pt x="404848" y="545210"/>
                  <a:pt x="419886" y="532915"/>
                  <a:pt x="437776" y="523049"/>
                </a:cubicBezTo>
                <a:cubicBezTo>
                  <a:pt x="508381" y="484029"/>
                  <a:pt x="576777" y="487857"/>
                  <a:pt x="643995" y="531000"/>
                </a:cubicBezTo>
                <a:cubicBezTo>
                  <a:pt x="649885" y="534828"/>
                  <a:pt x="654523" y="541676"/>
                  <a:pt x="663063" y="540129"/>
                </a:cubicBezTo>
                <a:cubicBezTo>
                  <a:pt x="690157" y="376097"/>
                  <a:pt x="825034" y="338255"/>
                  <a:pt x="929064" y="374625"/>
                </a:cubicBezTo>
                <a:cubicBezTo>
                  <a:pt x="971103" y="391632"/>
                  <a:pt x="971103" y="391632"/>
                  <a:pt x="989435" y="347752"/>
                </a:cubicBezTo>
                <a:cubicBezTo>
                  <a:pt x="1097072" y="148749"/>
                  <a:pt x="1303732" y="161486"/>
                  <a:pt x="1422412" y="258889"/>
                </a:cubicBezTo>
                <a:cubicBezTo>
                  <a:pt x="1477850" y="310720"/>
                  <a:pt x="1510981" y="373668"/>
                  <a:pt x="1515103" y="450236"/>
                </a:cubicBezTo>
                <a:cubicBezTo>
                  <a:pt x="1516209" y="469452"/>
                  <a:pt x="1526074" y="472249"/>
                  <a:pt x="1542050" y="471586"/>
                </a:cubicBezTo>
                <a:cubicBezTo>
                  <a:pt x="1580113" y="470041"/>
                  <a:pt x="1618103" y="469157"/>
                  <a:pt x="1652927" y="489183"/>
                </a:cubicBezTo>
                <a:cubicBezTo>
                  <a:pt x="1665590" y="496471"/>
                  <a:pt x="1669566" y="489035"/>
                  <a:pt x="1670449" y="477181"/>
                </a:cubicBezTo>
                <a:cubicBezTo>
                  <a:pt x="1672731" y="447143"/>
                  <a:pt x="1682303" y="419534"/>
                  <a:pt x="1698058" y="393914"/>
                </a:cubicBezTo>
                <a:cubicBezTo>
                  <a:pt x="1740317" y="331555"/>
                  <a:pt x="1797817" y="298204"/>
                  <a:pt x="1874459" y="301369"/>
                </a:cubicBezTo>
                <a:cubicBezTo>
                  <a:pt x="1893527" y="306156"/>
                  <a:pt x="1913406" y="308143"/>
                  <a:pt x="1931958" y="315285"/>
                </a:cubicBezTo>
                <a:cubicBezTo>
                  <a:pt x="1945653" y="320585"/>
                  <a:pt x="1951027" y="316389"/>
                  <a:pt x="1950144" y="301444"/>
                </a:cubicBezTo>
                <a:cubicBezTo>
                  <a:pt x="1949113" y="282743"/>
                  <a:pt x="1948671" y="263970"/>
                  <a:pt x="1951027" y="245269"/>
                </a:cubicBezTo>
                <a:cubicBezTo>
                  <a:pt x="1963102" y="166419"/>
                  <a:pt x="2003668" y="104649"/>
                  <a:pt x="2064996" y="55321"/>
                </a:cubicBezTo>
                <a:cubicBezTo>
                  <a:pt x="2130668" y="6656"/>
                  <a:pt x="2205469" y="-1000"/>
                  <a:pt x="2282699" y="11589"/>
                </a:cubicBezTo>
                <a:cubicBezTo>
                  <a:pt x="2349697" y="22485"/>
                  <a:pt x="2388643" y="52081"/>
                  <a:pt x="2465137" y="138442"/>
                </a:cubicBezTo>
                <a:cubicBezTo>
                  <a:pt x="2465331" y="77371"/>
                  <a:pt x="2544947" y="-3428"/>
                  <a:pt x="2653922" y="113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10000"/>
                </a:schemeClr>
              </a:gs>
              <a:gs pos="62000">
                <a:srgbClr val="FFFFFF">
                  <a:alpha val="7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6200000" scaled="1"/>
          </a:gra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9ABD67E7-5612-46C7-9AE7-1F577518246E}"/>
              </a:ext>
            </a:extLst>
          </p:cNvPr>
          <p:cNvSpPr/>
          <p:nvPr/>
        </p:nvSpPr>
        <p:spPr>
          <a:xfrm>
            <a:off x="8037945" y="1076108"/>
            <a:ext cx="1386288" cy="783018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10000"/>
                </a:schemeClr>
              </a:gs>
              <a:gs pos="62000">
                <a:srgbClr val="FFFFFF">
                  <a:alpha val="7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6200000" scaled="1"/>
          </a:gra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A9814B3D-CBF4-4EC3-A44F-DB5F4882EC4F}"/>
              </a:ext>
            </a:extLst>
          </p:cNvPr>
          <p:cNvSpPr/>
          <p:nvPr/>
        </p:nvSpPr>
        <p:spPr>
          <a:xfrm>
            <a:off x="4620860" y="604771"/>
            <a:ext cx="2841447" cy="1250073"/>
          </a:xfrm>
          <a:custGeom>
            <a:avLst/>
            <a:gdLst>
              <a:gd name="connsiteX0" fmla="*/ 2653922 w 3778605"/>
              <a:gd name="connsiteY0" fmla="*/ 113 h 1662368"/>
              <a:gd name="connsiteX1" fmla="*/ 2702277 w 3778605"/>
              <a:gd name="connsiteY1" fmla="*/ 7098 h 1662368"/>
              <a:gd name="connsiteX2" fmla="*/ 2832149 w 3778605"/>
              <a:gd name="connsiteY2" fmla="*/ 138883 h 1662368"/>
              <a:gd name="connsiteX3" fmla="*/ 2865059 w 3778605"/>
              <a:gd name="connsiteY3" fmla="*/ 153976 h 1662368"/>
              <a:gd name="connsiteX4" fmla="*/ 3044405 w 3778605"/>
              <a:gd name="connsiteY4" fmla="*/ 189684 h 1662368"/>
              <a:gd name="connsiteX5" fmla="*/ 3086149 w 3778605"/>
              <a:gd name="connsiteY5" fmla="*/ 236582 h 1662368"/>
              <a:gd name="connsiteX6" fmla="*/ 3114053 w 3778605"/>
              <a:gd name="connsiteY6" fmla="*/ 346795 h 1662368"/>
              <a:gd name="connsiteX7" fmla="*/ 3145122 w 3778605"/>
              <a:gd name="connsiteY7" fmla="*/ 371459 h 1662368"/>
              <a:gd name="connsiteX8" fmla="*/ 3157491 w 3778605"/>
              <a:gd name="connsiteY8" fmla="*/ 369839 h 1662368"/>
              <a:gd name="connsiteX9" fmla="*/ 3352518 w 3778605"/>
              <a:gd name="connsiteY9" fmla="*/ 417694 h 1662368"/>
              <a:gd name="connsiteX10" fmla="*/ 3426804 w 3778605"/>
              <a:gd name="connsiteY10" fmla="*/ 494483 h 1662368"/>
              <a:gd name="connsiteX11" fmla="*/ 3454929 w 3778605"/>
              <a:gd name="connsiteY11" fmla="*/ 555296 h 1662368"/>
              <a:gd name="connsiteX12" fmla="*/ 3462675 w 3778605"/>
              <a:gd name="connsiteY12" fmla="*/ 618467 h 1662368"/>
              <a:gd name="connsiteX13" fmla="*/ 3500635 w 3778605"/>
              <a:gd name="connsiteY13" fmla="*/ 622294 h 1662368"/>
              <a:gd name="connsiteX14" fmla="*/ 3778605 w 3778605"/>
              <a:gd name="connsiteY14" fmla="*/ 963351 h 1662368"/>
              <a:gd name="connsiteX15" fmla="*/ 3676640 w 3778605"/>
              <a:gd name="connsiteY15" fmla="*/ 1209516 h 1662368"/>
              <a:gd name="connsiteX16" fmla="*/ 3674944 w 3778605"/>
              <a:gd name="connsiteY16" fmla="*/ 1210915 h 1662368"/>
              <a:gd name="connsiteX17" fmla="*/ 3669558 w 3778605"/>
              <a:gd name="connsiteY17" fmla="*/ 1221839 h 1662368"/>
              <a:gd name="connsiteX18" fmla="*/ 3669558 w 3778605"/>
              <a:gd name="connsiteY18" fmla="*/ 1247556 h 1662368"/>
              <a:gd name="connsiteX19" fmla="*/ 3649508 w 3778605"/>
              <a:gd name="connsiteY19" fmla="*/ 1247556 h 1662368"/>
              <a:gd name="connsiteX20" fmla="*/ 3628192 w 3778605"/>
              <a:gd name="connsiteY20" fmla="*/ 1269831 h 1662368"/>
              <a:gd name="connsiteX21" fmla="*/ 3477448 w 3778605"/>
              <a:gd name="connsiteY21" fmla="*/ 1332779 h 1662368"/>
              <a:gd name="connsiteX22" fmla="*/ 3449484 w 3778605"/>
              <a:gd name="connsiteY22" fmla="*/ 1351409 h 1662368"/>
              <a:gd name="connsiteX23" fmla="*/ 3158330 w 3778605"/>
              <a:gd name="connsiteY23" fmla="*/ 1437977 h 1662368"/>
              <a:gd name="connsiteX24" fmla="*/ 3137867 w 3778605"/>
              <a:gd name="connsiteY24" fmla="*/ 1447874 h 1662368"/>
              <a:gd name="connsiteX25" fmla="*/ 2954694 w 3778605"/>
              <a:gd name="connsiteY25" fmla="*/ 1615022 h 1662368"/>
              <a:gd name="connsiteX26" fmla="*/ 2781136 w 3778605"/>
              <a:gd name="connsiteY26" fmla="*/ 1536062 h 1662368"/>
              <a:gd name="connsiteX27" fmla="*/ 2760815 w 3778605"/>
              <a:gd name="connsiteY27" fmla="*/ 1532857 h 1662368"/>
              <a:gd name="connsiteX28" fmla="*/ 2467548 w 3778605"/>
              <a:gd name="connsiteY28" fmla="*/ 1536625 h 1662368"/>
              <a:gd name="connsiteX29" fmla="*/ 2403450 w 3778605"/>
              <a:gd name="connsiteY29" fmla="*/ 1485523 h 1662368"/>
              <a:gd name="connsiteX30" fmla="*/ 2392946 w 3778605"/>
              <a:gd name="connsiteY30" fmla="*/ 1485409 h 1662368"/>
              <a:gd name="connsiteX31" fmla="*/ 2377666 w 3778605"/>
              <a:gd name="connsiteY31" fmla="*/ 1511107 h 1662368"/>
              <a:gd name="connsiteX32" fmla="*/ 2334994 w 3778605"/>
              <a:gd name="connsiteY32" fmla="*/ 1551168 h 1662368"/>
              <a:gd name="connsiteX33" fmla="*/ 2072332 w 3778605"/>
              <a:gd name="connsiteY33" fmla="*/ 1532009 h 1662368"/>
              <a:gd name="connsiteX34" fmla="*/ 2050532 w 3778605"/>
              <a:gd name="connsiteY34" fmla="*/ 1536694 h 1662368"/>
              <a:gd name="connsiteX35" fmla="*/ 1978651 w 3778605"/>
              <a:gd name="connsiteY35" fmla="*/ 1624811 h 1662368"/>
              <a:gd name="connsiteX36" fmla="*/ 1758286 w 3778605"/>
              <a:gd name="connsiteY36" fmla="*/ 1639920 h 1662368"/>
              <a:gd name="connsiteX37" fmla="*/ 1711410 w 3778605"/>
              <a:gd name="connsiteY37" fmla="*/ 1606003 h 1662368"/>
              <a:gd name="connsiteX38" fmla="*/ 1679784 w 3778605"/>
              <a:gd name="connsiteY38" fmla="*/ 1564410 h 1662368"/>
              <a:gd name="connsiteX39" fmla="*/ 1657807 w 3778605"/>
              <a:gd name="connsiteY39" fmla="*/ 1564516 h 1662368"/>
              <a:gd name="connsiteX40" fmla="*/ 1460863 w 3778605"/>
              <a:gd name="connsiteY40" fmla="*/ 1629777 h 1662368"/>
              <a:gd name="connsiteX41" fmla="*/ 1301181 w 3778605"/>
              <a:gd name="connsiteY41" fmla="*/ 1499819 h 1662368"/>
              <a:gd name="connsiteX42" fmla="*/ 1279274 w 3778605"/>
              <a:gd name="connsiteY42" fmla="*/ 1468157 h 1662368"/>
              <a:gd name="connsiteX43" fmla="*/ 1210739 w 3778605"/>
              <a:gd name="connsiteY43" fmla="*/ 1478441 h 1662368"/>
              <a:gd name="connsiteX44" fmla="*/ 1170449 w 3778605"/>
              <a:gd name="connsiteY44" fmla="*/ 1478829 h 1662368"/>
              <a:gd name="connsiteX45" fmla="*/ 1169916 w 3778605"/>
              <a:gd name="connsiteY45" fmla="*/ 1478578 h 1662368"/>
              <a:gd name="connsiteX46" fmla="*/ 1144532 w 3778605"/>
              <a:gd name="connsiteY46" fmla="*/ 1480491 h 1662368"/>
              <a:gd name="connsiteX47" fmla="*/ 1052626 w 3778605"/>
              <a:gd name="connsiteY47" fmla="*/ 1442883 h 1662368"/>
              <a:gd name="connsiteX48" fmla="*/ 1037003 w 3778605"/>
              <a:gd name="connsiteY48" fmla="*/ 1446240 h 1662368"/>
              <a:gd name="connsiteX49" fmla="*/ 985488 w 3778605"/>
              <a:gd name="connsiteY49" fmla="*/ 1509391 h 1662368"/>
              <a:gd name="connsiteX50" fmla="*/ 827560 w 3778605"/>
              <a:gd name="connsiteY50" fmla="*/ 1520219 h 1662368"/>
              <a:gd name="connsiteX51" fmla="*/ 793966 w 3778605"/>
              <a:gd name="connsiteY51" fmla="*/ 1495912 h 1662368"/>
              <a:gd name="connsiteX52" fmla="*/ 771300 w 3778605"/>
              <a:gd name="connsiteY52" fmla="*/ 1466104 h 1662368"/>
              <a:gd name="connsiteX53" fmla="*/ 755550 w 3778605"/>
              <a:gd name="connsiteY53" fmla="*/ 1466180 h 1662368"/>
              <a:gd name="connsiteX54" fmla="*/ 614407 w 3778605"/>
              <a:gd name="connsiteY54" fmla="*/ 1512950 h 1662368"/>
              <a:gd name="connsiteX55" fmla="*/ 499968 w 3778605"/>
              <a:gd name="connsiteY55" fmla="*/ 1419814 h 1662368"/>
              <a:gd name="connsiteX56" fmla="*/ 484268 w 3778605"/>
              <a:gd name="connsiteY56" fmla="*/ 1397123 h 1662368"/>
              <a:gd name="connsiteX57" fmla="*/ 435151 w 3778605"/>
              <a:gd name="connsiteY57" fmla="*/ 1404493 h 1662368"/>
              <a:gd name="connsiteX58" fmla="*/ 406277 w 3778605"/>
              <a:gd name="connsiteY58" fmla="*/ 1404771 h 1662368"/>
              <a:gd name="connsiteX59" fmla="*/ 356907 w 3778605"/>
              <a:gd name="connsiteY59" fmla="*/ 1352675 h 1662368"/>
              <a:gd name="connsiteX60" fmla="*/ 320536 w 3778605"/>
              <a:gd name="connsiteY60" fmla="*/ 1336749 h 1662368"/>
              <a:gd name="connsiteX61" fmla="*/ 208343 w 3778605"/>
              <a:gd name="connsiteY61" fmla="*/ 1318222 h 1662368"/>
              <a:gd name="connsiteX62" fmla="*/ 143640 w 3778605"/>
              <a:gd name="connsiteY62" fmla="*/ 1257299 h 1662368"/>
              <a:gd name="connsiteX63" fmla="*/ 132518 w 3778605"/>
              <a:gd name="connsiteY63" fmla="*/ 1229712 h 1662368"/>
              <a:gd name="connsiteX64" fmla="*/ 100119 w 3778605"/>
              <a:gd name="connsiteY64" fmla="*/ 1203949 h 1662368"/>
              <a:gd name="connsiteX65" fmla="*/ 0 w 3778605"/>
              <a:gd name="connsiteY65" fmla="*/ 958077 h 1662368"/>
              <a:gd name="connsiteX66" fmla="*/ 351963 w 3778605"/>
              <a:gd name="connsiteY66" fmla="*/ 606114 h 1662368"/>
              <a:gd name="connsiteX67" fmla="*/ 362218 w 3778605"/>
              <a:gd name="connsiteY67" fmla="*/ 607148 h 1662368"/>
              <a:gd name="connsiteX68" fmla="*/ 392231 w 3778605"/>
              <a:gd name="connsiteY68" fmla="*/ 559603 h 1662368"/>
              <a:gd name="connsiteX69" fmla="*/ 437776 w 3778605"/>
              <a:gd name="connsiteY69" fmla="*/ 523049 h 1662368"/>
              <a:gd name="connsiteX70" fmla="*/ 643995 w 3778605"/>
              <a:gd name="connsiteY70" fmla="*/ 531000 h 1662368"/>
              <a:gd name="connsiteX71" fmla="*/ 663063 w 3778605"/>
              <a:gd name="connsiteY71" fmla="*/ 540129 h 1662368"/>
              <a:gd name="connsiteX72" fmla="*/ 929064 w 3778605"/>
              <a:gd name="connsiteY72" fmla="*/ 374625 h 1662368"/>
              <a:gd name="connsiteX73" fmla="*/ 989435 w 3778605"/>
              <a:gd name="connsiteY73" fmla="*/ 347752 h 1662368"/>
              <a:gd name="connsiteX74" fmla="*/ 1422412 w 3778605"/>
              <a:gd name="connsiteY74" fmla="*/ 258889 h 1662368"/>
              <a:gd name="connsiteX75" fmla="*/ 1515103 w 3778605"/>
              <a:gd name="connsiteY75" fmla="*/ 450236 h 1662368"/>
              <a:gd name="connsiteX76" fmla="*/ 1542050 w 3778605"/>
              <a:gd name="connsiteY76" fmla="*/ 471586 h 1662368"/>
              <a:gd name="connsiteX77" fmla="*/ 1652927 w 3778605"/>
              <a:gd name="connsiteY77" fmla="*/ 489183 h 1662368"/>
              <a:gd name="connsiteX78" fmla="*/ 1670449 w 3778605"/>
              <a:gd name="connsiteY78" fmla="*/ 477181 h 1662368"/>
              <a:gd name="connsiteX79" fmla="*/ 1698058 w 3778605"/>
              <a:gd name="connsiteY79" fmla="*/ 393914 h 1662368"/>
              <a:gd name="connsiteX80" fmla="*/ 1874459 w 3778605"/>
              <a:gd name="connsiteY80" fmla="*/ 301369 h 1662368"/>
              <a:gd name="connsiteX81" fmla="*/ 1931958 w 3778605"/>
              <a:gd name="connsiteY81" fmla="*/ 315285 h 1662368"/>
              <a:gd name="connsiteX82" fmla="*/ 1950144 w 3778605"/>
              <a:gd name="connsiteY82" fmla="*/ 301444 h 1662368"/>
              <a:gd name="connsiteX83" fmla="*/ 1951027 w 3778605"/>
              <a:gd name="connsiteY83" fmla="*/ 245269 h 1662368"/>
              <a:gd name="connsiteX84" fmla="*/ 2064996 w 3778605"/>
              <a:gd name="connsiteY84" fmla="*/ 55321 h 1662368"/>
              <a:gd name="connsiteX85" fmla="*/ 2282699 w 3778605"/>
              <a:gd name="connsiteY85" fmla="*/ 11589 h 1662368"/>
              <a:gd name="connsiteX86" fmla="*/ 2465137 w 3778605"/>
              <a:gd name="connsiteY86" fmla="*/ 138442 h 1662368"/>
              <a:gd name="connsiteX87" fmla="*/ 2653922 w 3778605"/>
              <a:gd name="connsiteY87" fmla="*/ 113 h 166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778605" h="1662368">
                <a:moveTo>
                  <a:pt x="2653922" y="113"/>
                </a:moveTo>
                <a:cubicBezTo>
                  <a:pt x="2669490" y="619"/>
                  <a:pt x="2685657" y="2846"/>
                  <a:pt x="2702277" y="7098"/>
                </a:cubicBezTo>
                <a:cubicBezTo>
                  <a:pt x="2765888" y="30952"/>
                  <a:pt x="2813964" y="70856"/>
                  <a:pt x="2832149" y="138883"/>
                </a:cubicBezTo>
                <a:cubicBezTo>
                  <a:pt x="2837892" y="160308"/>
                  <a:pt x="2849157" y="157952"/>
                  <a:pt x="2865059" y="153976"/>
                </a:cubicBezTo>
                <a:cubicBezTo>
                  <a:pt x="2930289" y="137632"/>
                  <a:pt x="2990439" y="148381"/>
                  <a:pt x="3044405" y="189684"/>
                </a:cubicBezTo>
                <a:cubicBezTo>
                  <a:pt x="3061264" y="202641"/>
                  <a:pt x="3075989" y="217586"/>
                  <a:pt x="3086149" y="236582"/>
                </a:cubicBezTo>
                <a:cubicBezTo>
                  <a:pt x="3105144" y="270816"/>
                  <a:pt x="3118249" y="307112"/>
                  <a:pt x="3114053" y="346795"/>
                </a:cubicBezTo>
                <a:cubicBezTo>
                  <a:pt x="3111181" y="374183"/>
                  <a:pt x="3121120" y="380294"/>
                  <a:pt x="3145122" y="371459"/>
                </a:cubicBezTo>
                <a:cubicBezTo>
                  <a:pt x="3148950" y="370060"/>
                  <a:pt x="3153293" y="370133"/>
                  <a:pt x="3157491" y="369839"/>
                </a:cubicBezTo>
                <a:cubicBezTo>
                  <a:pt x="3227580" y="365201"/>
                  <a:pt x="3294135" y="374035"/>
                  <a:pt x="3352518" y="417694"/>
                </a:cubicBezTo>
                <a:cubicBezTo>
                  <a:pt x="3381452" y="439340"/>
                  <a:pt x="3406779" y="464298"/>
                  <a:pt x="3426804" y="494483"/>
                </a:cubicBezTo>
                <a:cubicBezTo>
                  <a:pt x="3437700" y="514067"/>
                  <a:pt x="3446462" y="534607"/>
                  <a:pt x="3454929" y="555296"/>
                </a:cubicBezTo>
                <a:lnTo>
                  <a:pt x="3462675" y="618467"/>
                </a:lnTo>
                <a:lnTo>
                  <a:pt x="3500635" y="622294"/>
                </a:lnTo>
                <a:cubicBezTo>
                  <a:pt x="3659272" y="654756"/>
                  <a:pt x="3778605" y="795117"/>
                  <a:pt x="3778605" y="963351"/>
                </a:cubicBezTo>
                <a:cubicBezTo>
                  <a:pt x="3778605" y="1059485"/>
                  <a:pt x="3739639" y="1146517"/>
                  <a:pt x="3676640" y="1209516"/>
                </a:cubicBezTo>
                <a:lnTo>
                  <a:pt x="3674944" y="1210915"/>
                </a:lnTo>
                <a:lnTo>
                  <a:pt x="3669558" y="1221839"/>
                </a:lnTo>
                <a:lnTo>
                  <a:pt x="3669558" y="1247556"/>
                </a:lnTo>
                <a:lnTo>
                  <a:pt x="3649508" y="1247556"/>
                </a:lnTo>
                <a:lnTo>
                  <a:pt x="3628192" y="1269831"/>
                </a:lnTo>
                <a:cubicBezTo>
                  <a:pt x="3587751" y="1304336"/>
                  <a:pt x="3536034" y="1327232"/>
                  <a:pt x="3477448" y="1332779"/>
                </a:cubicBezTo>
                <a:cubicBezTo>
                  <a:pt x="3463747" y="1334081"/>
                  <a:pt x="3455612" y="1338097"/>
                  <a:pt x="3449484" y="1351409"/>
                </a:cubicBezTo>
                <a:cubicBezTo>
                  <a:pt x="3397818" y="1463617"/>
                  <a:pt x="3264726" y="1502885"/>
                  <a:pt x="3158330" y="1437977"/>
                </a:cubicBezTo>
                <a:cubicBezTo>
                  <a:pt x="3140192" y="1426918"/>
                  <a:pt x="3140192" y="1426918"/>
                  <a:pt x="3137867" y="1447874"/>
                </a:cubicBezTo>
                <a:cubicBezTo>
                  <a:pt x="3127830" y="1537752"/>
                  <a:pt x="3047073" y="1611219"/>
                  <a:pt x="2954694" y="1615022"/>
                </a:cubicBezTo>
                <a:cubicBezTo>
                  <a:pt x="2883376" y="1617946"/>
                  <a:pt x="2825336" y="1592130"/>
                  <a:pt x="2781136" y="1536062"/>
                </a:cubicBezTo>
                <a:cubicBezTo>
                  <a:pt x="2774797" y="1528032"/>
                  <a:pt x="2770183" y="1522960"/>
                  <a:pt x="2760815" y="1532857"/>
                </a:cubicBezTo>
                <a:cubicBezTo>
                  <a:pt x="2683122" y="1614987"/>
                  <a:pt x="2550171" y="1606569"/>
                  <a:pt x="2467548" y="1536625"/>
                </a:cubicBezTo>
                <a:cubicBezTo>
                  <a:pt x="2449410" y="1521269"/>
                  <a:pt x="2430533" y="1482846"/>
                  <a:pt x="2403450" y="1485523"/>
                </a:cubicBezTo>
                <a:lnTo>
                  <a:pt x="2392946" y="1485409"/>
                </a:lnTo>
                <a:lnTo>
                  <a:pt x="2377666" y="1511107"/>
                </a:lnTo>
                <a:cubicBezTo>
                  <a:pt x="2365388" y="1526400"/>
                  <a:pt x="2350984" y="1539986"/>
                  <a:pt x="2334994" y="1551168"/>
                </a:cubicBezTo>
                <a:cubicBezTo>
                  <a:pt x="2259309" y="1604067"/>
                  <a:pt x="2139776" y="1593501"/>
                  <a:pt x="2072332" y="1532009"/>
                </a:cubicBezTo>
                <a:cubicBezTo>
                  <a:pt x="2059406" y="1520210"/>
                  <a:pt x="2057470" y="1520739"/>
                  <a:pt x="2050532" y="1536694"/>
                </a:cubicBezTo>
                <a:cubicBezTo>
                  <a:pt x="2034790" y="1572123"/>
                  <a:pt x="2010840" y="1602869"/>
                  <a:pt x="1978651" y="1624811"/>
                </a:cubicBezTo>
                <a:cubicBezTo>
                  <a:pt x="1915502" y="1667848"/>
                  <a:pt x="1826364" y="1675279"/>
                  <a:pt x="1758286" y="1639920"/>
                </a:cubicBezTo>
                <a:cubicBezTo>
                  <a:pt x="1741135" y="1630974"/>
                  <a:pt x="1725216" y="1619599"/>
                  <a:pt x="1711410" y="1606003"/>
                </a:cubicBezTo>
                <a:cubicBezTo>
                  <a:pt x="1698625" y="1593396"/>
                  <a:pt x="1691793" y="1577336"/>
                  <a:pt x="1679784" y="1564410"/>
                </a:cubicBezTo>
                <a:cubicBezTo>
                  <a:pt x="1670768" y="1554726"/>
                  <a:pt x="1665484" y="1554902"/>
                  <a:pt x="1657807" y="1564516"/>
                </a:cubicBezTo>
                <a:cubicBezTo>
                  <a:pt x="1612304" y="1621394"/>
                  <a:pt x="1530737" y="1640096"/>
                  <a:pt x="1460863" y="1629777"/>
                </a:cubicBezTo>
                <a:cubicBezTo>
                  <a:pt x="1388629" y="1619105"/>
                  <a:pt x="1326080" y="1568602"/>
                  <a:pt x="1301181" y="1499819"/>
                </a:cubicBezTo>
                <a:cubicBezTo>
                  <a:pt x="1296814" y="1487739"/>
                  <a:pt x="1292446" y="1473123"/>
                  <a:pt x="1279274" y="1468157"/>
                </a:cubicBezTo>
                <a:cubicBezTo>
                  <a:pt x="1261278" y="1461325"/>
                  <a:pt x="1229510" y="1476117"/>
                  <a:pt x="1210739" y="1478441"/>
                </a:cubicBezTo>
                <a:cubicBezTo>
                  <a:pt x="1197356" y="1480096"/>
                  <a:pt x="1183621" y="1481752"/>
                  <a:pt x="1170449" y="1478829"/>
                </a:cubicBezTo>
                <a:lnTo>
                  <a:pt x="1169916" y="1478578"/>
                </a:lnTo>
                <a:lnTo>
                  <a:pt x="1144532" y="1480491"/>
                </a:lnTo>
                <a:cubicBezTo>
                  <a:pt x="1110294" y="1477828"/>
                  <a:pt x="1076794" y="1464918"/>
                  <a:pt x="1052626" y="1442883"/>
                </a:cubicBezTo>
                <a:cubicBezTo>
                  <a:pt x="1043363" y="1434428"/>
                  <a:pt x="1041975" y="1434807"/>
                  <a:pt x="1037003" y="1446240"/>
                </a:cubicBezTo>
                <a:cubicBezTo>
                  <a:pt x="1025721" y="1471631"/>
                  <a:pt x="1008557" y="1493666"/>
                  <a:pt x="985488" y="1509391"/>
                </a:cubicBezTo>
                <a:cubicBezTo>
                  <a:pt x="940232" y="1540234"/>
                  <a:pt x="876349" y="1545560"/>
                  <a:pt x="827560" y="1520219"/>
                </a:cubicBezTo>
                <a:cubicBezTo>
                  <a:pt x="815268" y="1513808"/>
                  <a:pt x="803860" y="1505656"/>
                  <a:pt x="793966" y="1495912"/>
                </a:cubicBezTo>
                <a:cubicBezTo>
                  <a:pt x="784803" y="1486877"/>
                  <a:pt x="779906" y="1475367"/>
                  <a:pt x="771300" y="1466104"/>
                </a:cubicBezTo>
                <a:cubicBezTo>
                  <a:pt x="764838" y="1459163"/>
                  <a:pt x="761052" y="1459289"/>
                  <a:pt x="755550" y="1466180"/>
                </a:cubicBezTo>
                <a:cubicBezTo>
                  <a:pt x="722940" y="1506942"/>
                  <a:pt x="664483" y="1520345"/>
                  <a:pt x="614407" y="1512950"/>
                </a:cubicBezTo>
                <a:cubicBezTo>
                  <a:pt x="562639" y="1505302"/>
                  <a:pt x="517813" y="1469108"/>
                  <a:pt x="499968" y="1419814"/>
                </a:cubicBezTo>
                <a:cubicBezTo>
                  <a:pt x="496838" y="1411156"/>
                  <a:pt x="493708" y="1400681"/>
                  <a:pt x="484268" y="1397123"/>
                </a:cubicBezTo>
                <a:cubicBezTo>
                  <a:pt x="471371" y="1392226"/>
                  <a:pt x="448604" y="1402827"/>
                  <a:pt x="435151" y="1404493"/>
                </a:cubicBezTo>
                <a:cubicBezTo>
                  <a:pt x="425560" y="1405679"/>
                  <a:pt x="415716" y="1406865"/>
                  <a:pt x="406277" y="1404771"/>
                </a:cubicBezTo>
                <a:cubicBezTo>
                  <a:pt x="376796" y="1398284"/>
                  <a:pt x="374701" y="1371025"/>
                  <a:pt x="356907" y="1352675"/>
                </a:cubicBezTo>
                <a:cubicBezTo>
                  <a:pt x="346735" y="1342175"/>
                  <a:pt x="338709" y="1333493"/>
                  <a:pt x="320536" y="1336749"/>
                </a:cubicBezTo>
                <a:cubicBezTo>
                  <a:pt x="282902" y="1343488"/>
                  <a:pt x="241635" y="1337278"/>
                  <a:pt x="208343" y="1318222"/>
                </a:cubicBezTo>
                <a:cubicBezTo>
                  <a:pt x="182611" y="1303494"/>
                  <a:pt x="160507" y="1282198"/>
                  <a:pt x="143640" y="1257299"/>
                </a:cubicBezTo>
                <a:lnTo>
                  <a:pt x="132518" y="1229712"/>
                </a:lnTo>
                <a:lnTo>
                  <a:pt x="100119" y="1203949"/>
                </a:lnTo>
                <a:cubicBezTo>
                  <a:pt x="38173" y="1140508"/>
                  <a:pt x="0" y="1053751"/>
                  <a:pt x="0" y="958077"/>
                </a:cubicBezTo>
                <a:cubicBezTo>
                  <a:pt x="0" y="763693"/>
                  <a:pt x="157579" y="606114"/>
                  <a:pt x="351963" y="606114"/>
                </a:cubicBezTo>
                <a:lnTo>
                  <a:pt x="362218" y="607148"/>
                </a:lnTo>
                <a:lnTo>
                  <a:pt x="392231" y="559603"/>
                </a:lnTo>
                <a:cubicBezTo>
                  <a:pt x="404848" y="545210"/>
                  <a:pt x="419886" y="532915"/>
                  <a:pt x="437776" y="523049"/>
                </a:cubicBezTo>
                <a:cubicBezTo>
                  <a:pt x="508381" y="484029"/>
                  <a:pt x="576777" y="487857"/>
                  <a:pt x="643995" y="531000"/>
                </a:cubicBezTo>
                <a:cubicBezTo>
                  <a:pt x="649885" y="534828"/>
                  <a:pt x="654523" y="541676"/>
                  <a:pt x="663063" y="540129"/>
                </a:cubicBezTo>
                <a:cubicBezTo>
                  <a:pt x="690157" y="376097"/>
                  <a:pt x="825034" y="338255"/>
                  <a:pt x="929064" y="374625"/>
                </a:cubicBezTo>
                <a:cubicBezTo>
                  <a:pt x="971103" y="391632"/>
                  <a:pt x="971103" y="391632"/>
                  <a:pt x="989435" y="347752"/>
                </a:cubicBezTo>
                <a:cubicBezTo>
                  <a:pt x="1097072" y="148749"/>
                  <a:pt x="1303732" y="161486"/>
                  <a:pt x="1422412" y="258889"/>
                </a:cubicBezTo>
                <a:cubicBezTo>
                  <a:pt x="1477850" y="310720"/>
                  <a:pt x="1510981" y="373668"/>
                  <a:pt x="1515103" y="450236"/>
                </a:cubicBezTo>
                <a:cubicBezTo>
                  <a:pt x="1516209" y="469452"/>
                  <a:pt x="1526074" y="472249"/>
                  <a:pt x="1542050" y="471586"/>
                </a:cubicBezTo>
                <a:cubicBezTo>
                  <a:pt x="1580113" y="470041"/>
                  <a:pt x="1618103" y="469157"/>
                  <a:pt x="1652927" y="489183"/>
                </a:cubicBezTo>
                <a:cubicBezTo>
                  <a:pt x="1665590" y="496471"/>
                  <a:pt x="1669566" y="489035"/>
                  <a:pt x="1670449" y="477181"/>
                </a:cubicBezTo>
                <a:cubicBezTo>
                  <a:pt x="1672731" y="447143"/>
                  <a:pt x="1682303" y="419534"/>
                  <a:pt x="1698058" y="393914"/>
                </a:cubicBezTo>
                <a:cubicBezTo>
                  <a:pt x="1740317" y="331555"/>
                  <a:pt x="1797817" y="298204"/>
                  <a:pt x="1874459" y="301369"/>
                </a:cubicBezTo>
                <a:cubicBezTo>
                  <a:pt x="1893527" y="306156"/>
                  <a:pt x="1913406" y="308143"/>
                  <a:pt x="1931958" y="315285"/>
                </a:cubicBezTo>
                <a:cubicBezTo>
                  <a:pt x="1945653" y="320585"/>
                  <a:pt x="1951027" y="316389"/>
                  <a:pt x="1950144" y="301444"/>
                </a:cubicBezTo>
                <a:cubicBezTo>
                  <a:pt x="1949113" y="282743"/>
                  <a:pt x="1948671" y="263970"/>
                  <a:pt x="1951027" y="245269"/>
                </a:cubicBezTo>
                <a:cubicBezTo>
                  <a:pt x="1963102" y="166419"/>
                  <a:pt x="2003668" y="104649"/>
                  <a:pt x="2064996" y="55321"/>
                </a:cubicBezTo>
                <a:cubicBezTo>
                  <a:pt x="2130668" y="6656"/>
                  <a:pt x="2205469" y="-1000"/>
                  <a:pt x="2282699" y="11589"/>
                </a:cubicBezTo>
                <a:cubicBezTo>
                  <a:pt x="2349697" y="22485"/>
                  <a:pt x="2388643" y="52081"/>
                  <a:pt x="2465137" y="138442"/>
                </a:cubicBezTo>
                <a:cubicBezTo>
                  <a:pt x="2465331" y="77371"/>
                  <a:pt x="2544947" y="-3428"/>
                  <a:pt x="2653922" y="113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10000"/>
                </a:schemeClr>
              </a:gs>
              <a:gs pos="62000">
                <a:srgbClr val="FFFFFF">
                  <a:alpha val="7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6200000" scaled="1"/>
          </a:gra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DF93F63E-F2F2-42A2-AB75-692721308097}"/>
              </a:ext>
            </a:extLst>
          </p:cNvPr>
          <p:cNvSpPr/>
          <p:nvPr/>
        </p:nvSpPr>
        <p:spPr>
          <a:xfrm flipH="1">
            <a:off x="1022685" y="1134369"/>
            <a:ext cx="2182880" cy="960341"/>
          </a:xfrm>
          <a:custGeom>
            <a:avLst/>
            <a:gdLst>
              <a:gd name="connsiteX0" fmla="*/ 2653922 w 3778605"/>
              <a:gd name="connsiteY0" fmla="*/ 113 h 1662368"/>
              <a:gd name="connsiteX1" fmla="*/ 2702277 w 3778605"/>
              <a:gd name="connsiteY1" fmla="*/ 7098 h 1662368"/>
              <a:gd name="connsiteX2" fmla="*/ 2832149 w 3778605"/>
              <a:gd name="connsiteY2" fmla="*/ 138883 h 1662368"/>
              <a:gd name="connsiteX3" fmla="*/ 2865059 w 3778605"/>
              <a:gd name="connsiteY3" fmla="*/ 153976 h 1662368"/>
              <a:gd name="connsiteX4" fmla="*/ 3044405 w 3778605"/>
              <a:gd name="connsiteY4" fmla="*/ 189684 h 1662368"/>
              <a:gd name="connsiteX5" fmla="*/ 3086149 w 3778605"/>
              <a:gd name="connsiteY5" fmla="*/ 236582 h 1662368"/>
              <a:gd name="connsiteX6" fmla="*/ 3114053 w 3778605"/>
              <a:gd name="connsiteY6" fmla="*/ 346795 h 1662368"/>
              <a:gd name="connsiteX7" fmla="*/ 3145122 w 3778605"/>
              <a:gd name="connsiteY7" fmla="*/ 371459 h 1662368"/>
              <a:gd name="connsiteX8" fmla="*/ 3157491 w 3778605"/>
              <a:gd name="connsiteY8" fmla="*/ 369839 h 1662368"/>
              <a:gd name="connsiteX9" fmla="*/ 3352518 w 3778605"/>
              <a:gd name="connsiteY9" fmla="*/ 417694 h 1662368"/>
              <a:gd name="connsiteX10" fmla="*/ 3426804 w 3778605"/>
              <a:gd name="connsiteY10" fmla="*/ 494483 h 1662368"/>
              <a:gd name="connsiteX11" fmla="*/ 3454929 w 3778605"/>
              <a:gd name="connsiteY11" fmla="*/ 555296 h 1662368"/>
              <a:gd name="connsiteX12" fmla="*/ 3462675 w 3778605"/>
              <a:gd name="connsiteY12" fmla="*/ 618467 h 1662368"/>
              <a:gd name="connsiteX13" fmla="*/ 3500635 w 3778605"/>
              <a:gd name="connsiteY13" fmla="*/ 622294 h 1662368"/>
              <a:gd name="connsiteX14" fmla="*/ 3778605 w 3778605"/>
              <a:gd name="connsiteY14" fmla="*/ 963351 h 1662368"/>
              <a:gd name="connsiteX15" fmla="*/ 3676640 w 3778605"/>
              <a:gd name="connsiteY15" fmla="*/ 1209516 h 1662368"/>
              <a:gd name="connsiteX16" fmla="*/ 3674944 w 3778605"/>
              <a:gd name="connsiteY16" fmla="*/ 1210915 h 1662368"/>
              <a:gd name="connsiteX17" fmla="*/ 3669558 w 3778605"/>
              <a:gd name="connsiteY17" fmla="*/ 1221839 h 1662368"/>
              <a:gd name="connsiteX18" fmla="*/ 3669558 w 3778605"/>
              <a:gd name="connsiteY18" fmla="*/ 1247556 h 1662368"/>
              <a:gd name="connsiteX19" fmla="*/ 3649508 w 3778605"/>
              <a:gd name="connsiteY19" fmla="*/ 1247556 h 1662368"/>
              <a:gd name="connsiteX20" fmla="*/ 3628192 w 3778605"/>
              <a:gd name="connsiteY20" fmla="*/ 1269831 h 1662368"/>
              <a:gd name="connsiteX21" fmla="*/ 3477448 w 3778605"/>
              <a:gd name="connsiteY21" fmla="*/ 1332779 h 1662368"/>
              <a:gd name="connsiteX22" fmla="*/ 3449484 w 3778605"/>
              <a:gd name="connsiteY22" fmla="*/ 1351409 h 1662368"/>
              <a:gd name="connsiteX23" fmla="*/ 3158330 w 3778605"/>
              <a:gd name="connsiteY23" fmla="*/ 1437977 h 1662368"/>
              <a:gd name="connsiteX24" fmla="*/ 3137867 w 3778605"/>
              <a:gd name="connsiteY24" fmla="*/ 1447874 h 1662368"/>
              <a:gd name="connsiteX25" fmla="*/ 2954694 w 3778605"/>
              <a:gd name="connsiteY25" fmla="*/ 1615022 h 1662368"/>
              <a:gd name="connsiteX26" fmla="*/ 2781136 w 3778605"/>
              <a:gd name="connsiteY26" fmla="*/ 1536062 h 1662368"/>
              <a:gd name="connsiteX27" fmla="*/ 2760815 w 3778605"/>
              <a:gd name="connsiteY27" fmla="*/ 1532857 h 1662368"/>
              <a:gd name="connsiteX28" fmla="*/ 2467548 w 3778605"/>
              <a:gd name="connsiteY28" fmla="*/ 1536625 h 1662368"/>
              <a:gd name="connsiteX29" fmla="*/ 2403450 w 3778605"/>
              <a:gd name="connsiteY29" fmla="*/ 1485523 h 1662368"/>
              <a:gd name="connsiteX30" fmla="*/ 2392946 w 3778605"/>
              <a:gd name="connsiteY30" fmla="*/ 1485409 h 1662368"/>
              <a:gd name="connsiteX31" fmla="*/ 2377666 w 3778605"/>
              <a:gd name="connsiteY31" fmla="*/ 1511107 h 1662368"/>
              <a:gd name="connsiteX32" fmla="*/ 2334994 w 3778605"/>
              <a:gd name="connsiteY32" fmla="*/ 1551168 h 1662368"/>
              <a:gd name="connsiteX33" fmla="*/ 2072332 w 3778605"/>
              <a:gd name="connsiteY33" fmla="*/ 1532009 h 1662368"/>
              <a:gd name="connsiteX34" fmla="*/ 2050532 w 3778605"/>
              <a:gd name="connsiteY34" fmla="*/ 1536694 h 1662368"/>
              <a:gd name="connsiteX35" fmla="*/ 1978651 w 3778605"/>
              <a:gd name="connsiteY35" fmla="*/ 1624811 h 1662368"/>
              <a:gd name="connsiteX36" fmla="*/ 1758286 w 3778605"/>
              <a:gd name="connsiteY36" fmla="*/ 1639920 h 1662368"/>
              <a:gd name="connsiteX37" fmla="*/ 1711410 w 3778605"/>
              <a:gd name="connsiteY37" fmla="*/ 1606003 h 1662368"/>
              <a:gd name="connsiteX38" fmla="*/ 1679784 w 3778605"/>
              <a:gd name="connsiteY38" fmla="*/ 1564410 h 1662368"/>
              <a:gd name="connsiteX39" fmla="*/ 1657807 w 3778605"/>
              <a:gd name="connsiteY39" fmla="*/ 1564516 h 1662368"/>
              <a:gd name="connsiteX40" fmla="*/ 1460863 w 3778605"/>
              <a:gd name="connsiteY40" fmla="*/ 1629777 h 1662368"/>
              <a:gd name="connsiteX41" fmla="*/ 1301181 w 3778605"/>
              <a:gd name="connsiteY41" fmla="*/ 1499819 h 1662368"/>
              <a:gd name="connsiteX42" fmla="*/ 1279274 w 3778605"/>
              <a:gd name="connsiteY42" fmla="*/ 1468157 h 1662368"/>
              <a:gd name="connsiteX43" fmla="*/ 1210739 w 3778605"/>
              <a:gd name="connsiteY43" fmla="*/ 1478441 h 1662368"/>
              <a:gd name="connsiteX44" fmla="*/ 1170449 w 3778605"/>
              <a:gd name="connsiteY44" fmla="*/ 1478829 h 1662368"/>
              <a:gd name="connsiteX45" fmla="*/ 1169916 w 3778605"/>
              <a:gd name="connsiteY45" fmla="*/ 1478578 h 1662368"/>
              <a:gd name="connsiteX46" fmla="*/ 1144532 w 3778605"/>
              <a:gd name="connsiteY46" fmla="*/ 1480491 h 1662368"/>
              <a:gd name="connsiteX47" fmla="*/ 1052626 w 3778605"/>
              <a:gd name="connsiteY47" fmla="*/ 1442883 h 1662368"/>
              <a:gd name="connsiteX48" fmla="*/ 1037003 w 3778605"/>
              <a:gd name="connsiteY48" fmla="*/ 1446240 h 1662368"/>
              <a:gd name="connsiteX49" fmla="*/ 985488 w 3778605"/>
              <a:gd name="connsiteY49" fmla="*/ 1509391 h 1662368"/>
              <a:gd name="connsiteX50" fmla="*/ 827560 w 3778605"/>
              <a:gd name="connsiteY50" fmla="*/ 1520219 h 1662368"/>
              <a:gd name="connsiteX51" fmla="*/ 793966 w 3778605"/>
              <a:gd name="connsiteY51" fmla="*/ 1495912 h 1662368"/>
              <a:gd name="connsiteX52" fmla="*/ 771300 w 3778605"/>
              <a:gd name="connsiteY52" fmla="*/ 1466104 h 1662368"/>
              <a:gd name="connsiteX53" fmla="*/ 755550 w 3778605"/>
              <a:gd name="connsiteY53" fmla="*/ 1466180 h 1662368"/>
              <a:gd name="connsiteX54" fmla="*/ 614407 w 3778605"/>
              <a:gd name="connsiteY54" fmla="*/ 1512950 h 1662368"/>
              <a:gd name="connsiteX55" fmla="*/ 499968 w 3778605"/>
              <a:gd name="connsiteY55" fmla="*/ 1419814 h 1662368"/>
              <a:gd name="connsiteX56" fmla="*/ 484268 w 3778605"/>
              <a:gd name="connsiteY56" fmla="*/ 1397123 h 1662368"/>
              <a:gd name="connsiteX57" fmla="*/ 435151 w 3778605"/>
              <a:gd name="connsiteY57" fmla="*/ 1404493 h 1662368"/>
              <a:gd name="connsiteX58" fmla="*/ 406277 w 3778605"/>
              <a:gd name="connsiteY58" fmla="*/ 1404771 h 1662368"/>
              <a:gd name="connsiteX59" fmla="*/ 356907 w 3778605"/>
              <a:gd name="connsiteY59" fmla="*/ 1352675 h 1662368"/>
              <a:gd name="connsiteX60" fmla="*/ 320536 w 3778605"/>
              <a:gd name="connsiteY60" fmla="*/ 1336749 h 1662368"/>
              <a:gd name="connsiteX61" fmla="*/ 208343 w 3778605"/>
              <a:gd name="connsiteY61" fmla="*/ 1318222 h 1662368"/>
              <a:gd name="connsiteX62" fmla="*/ 143640 w 3778605"/>
              <a:gd name="connsiteY62" fmla="*/ 1257299 h 1662368"/>
              <a:gd name="connsiteX63" fmla="*/ 132518 w 3778605"/>
              <a:gd name="connsiteY63" fmla="*/ 1229712 h 1662368"/>
              <a:gd name="connsiteX64" fmla="*/ 100119 w 3778605"/>
              <a:gd name="connsiteY64" fmla="*/ 1203949 h 1662368"/>
              <a:gd name="connsiteX65" fmla="*/ 0 w 3778605"/>
              <a:gd name="connsiteY65" fmla="*/ 958077 h 1662368"/>
              <a:gd name="connsiteX66" fmla="*/ 351963 w 3778605"/>
              <a:gd name="connsiteY66" fmla="*/ 606114 h 1662368"/>
              <a:gd name="connsiteX67" fmla="*/ 362218 w 3778605"/>
              <a:gd name="connsiteY67" fmla="*/ 607148 h 1662368"/>
              <a:gd name="connsiteX68" fmla="*/ 392231 w 3778605"/>
              <a:gd name="connsiteY68" fmla="*/ 559603 h 1662368"/>
              <a:gd name="connsiteX69" fmla="*/ 437776 w 3778605"/>
              <a:gd name="connsiteY69" fmla="*/ 523049 h 1662368"/>
              <a:gd name="connsiteX70" fmla="*/ 643995 w 3778605"/>
              <a:gd name="connsiteY70" fmla="*/ 531000 h 1662368"/>
              <a:gd name="connsiteX71" fmla="*/ 663063 w 3778605"/>
              <a:gd name="connsiteY71" fmla="*/ 540129 h 1662368"/>
              <a:gd name="connsiteX72" fmla="*/ 929064 w 3778605"/>
              <a:gd name="connsiteY72" fmla="*/ 374625 h 1662368"/>
              <a:gd name="connsiteX73" fmla="*/ 989435 w 3778605"/>
              <a:gd name="connsiteY73" fmla="*/ 347752 h 1662368"/>
              <a:gd name="connsiteX74" fmla="*/ 1422412 w 3778605"/>
              <a:gd name="connsiteY74" fmla="*/ 258889 h 1662368"/>
              <a:gd name="connsiteX75" fmla="*/ 1515103 w 3778605"/>
              <a:gd name="connsiteY75" fmla="*/ 450236 h 1662368"/>
              <a:gd name="connsiteX76" fmla="*/ 1542050 w 3778605"/>
              <a:gd name="connsiteY76" fmla="*/ 471586 h 1662368"/>
              <a:gd name="connsiteX77" fmla="*/ 1652927 w 3778605"/>
              <a:gd name="connsiteY77" fmla="*/ 489183 h 1662368"/>
              <a:gd name="connsiteX78" fmla="*/ 1670449 w 3778605"/>
              <a:gd name="connsiteY78" fmla="*/ 477181 h 1662368"/>
              <a:gd name="connsiteX79" fmla="*/ 1698058 w 3778605"/>
              <a:gd name="connsiteY79" fmla="*/ 393914 h 1662368"/>
              <a:gd name="connsiteX80" fmla="*/ 1874459 w 3778605"/>
              <a:gd name="connsiteY80" fmla="*/ 301369 h 1662368"/>
              <a:gd name="connsiteX81" fmla="*/ 1931958 w 3778605"/>
              <a:gd name="connsiteY81" fmla="*/ 315285 h 1662368"/>
              <a:gd name="connsiteX82" fmla="*/ 1950144 w 3778605"/>
              <a:gd name="connsiteY82" fmla="*/ 301444 h 1662368"/>
              <a:gd name="connsiteX83" fmla="*/ 1951027 w 3778605"/>
              <a:gd name="connsiteY83" fmla="*/ 245269 h 1662368"/>
              <a:gd name="connsiteX84" fmla="*/ 2064996 w 3778605"/>
              <a:gd name="connsiteY84" fmla="*/ 55321 h 1662368"/>
              <a:gd name="connsiteX85" fmla="*/ 2282699 w 3778605"/>
              <a:gd name="connsiteY85" fmla="*/ 11589 h 1662368"/>
              <a:gd name="connsiteX86" fmla="*/ 2465137 w 3778605"/>
              <a:gd name="connsiteY86" fmla="*/ 138442 h 1662368"/>
              <a:gd name="connsiteX87" fmla="*/ 2653922 w 3778605"/>
              <a:gd name="connsiteY87" fmla="*/ 113 h 166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778605" h="1662368">
                <a:moveTo>
                  <a:pt x="2653922" y="113"/>
                </a:moveTo>
                <a:cubicBezTo>
                  <a:pt x="2669490" y="619"/>
                  <a:pt x="2685657" y="2846"/>
                  <a:pt x="2702277" y="7098"/>
                </a:cubicBezTo>
                <a:cubicBezTo>
                  <a:pt x="2765888" y="30952"/>
                  <a:pt x="2813964" y="70856"/>
                  <a:pt x="2832149" y="138883"/>
                </a:cubicBezTo>
                <a:cubicBezTo>
                  <a:pt x="2837892" y="160308"/>
                  <a:pt x="2849157" y="157952"/>
                  <a:pt x="2865059" y="153976"/>
                </a:cubicBezTo>
                <a:cubicBezTo>
                  <a:pt x="2930289" y="137632"/>
                  <a:pt x="2990439" y="148381"/>
                  <a:pt x="3044405" y="189684"/>
                </a:cubicBezTo>
                <a:cubicBezTo>
                  <a:pt x="3061264" y="202641"/>
                  <a:pt x="3075989" y="217586"/>
                  <a:pt x="3086149" y="236582"/>
                </a:cubicBezTo>
                <a:cubicBezTo>
                  <a:pt x="3105144" y="270816"/>
                  <a:pt x="3118249" y="307112"/>
                  <a:pt x="3114053" y="346795"/>
                </a:cubicBezTo>
                <a:cubicBezTo>
                  <a:pt x="3111181" y="374183"/>
                  <a:pt x="3121120" y="380294"/>
                  <a:pt x="3145122" y="371459"/>
                </a:cubicBezTo>
                <a:cubicBezTo>
                  <a:pt x="3148950" y="370060"/>
                  <a:pt x="3153293" y="370133"/>
                  <a:pt x="3157491" y="369839"/>
                </a:cubicBezTo>
                <a:cubicBezTo>
                  <a:pt x="3227580" y="365201"/>
                  <a:pt x="3294135" y="374035"/>
                  <a:pt x="3352518" y="417694"/>
                </a:cubicBezTo>
                <a:cubicBezTo>
                  <a:pt x="3381452" y="439340"/>
                  <a:pt x="3406779" y="464298"/>
                  <a:pt x="3426804" y="494483"/>
                </a:cubicBezTo>
                <a:cubicBezTo>
                  <a:pt x="3437700" y="514067"/>
                  <a:pt x="3446462" y="534607"/>
                  <a:pt x="3454929" y="555296"/>
                </a:cubicBezTo>
                <a:lnTo>
                  <a:pt x="3462675" y="618467"/>
                </a:lnTo>
                <a:lnTo>
                  <a:pt x="3500635" y="622294"/>
                </a:lnTo>
                <a:cubicBezTo>
                  <a:pt x="3659272" y="654756"/>
                  <a:pt x="3778605" y="795117"/>
                  <a:pt x="3778605" y="963351"/>
                </a:cubicBezTo>
                <a:cubicBezTo>
                  <a:pt x="3778605" y="1059485"/>
                  <a:pt x="3739639" y="1146517"/>
                  <a:pt x="3676640" y="1209516"/>
                </a:cubicBezTo>
                <a:lnTo>
                  <a:pt x="3674944" y="1210915"/>
                </a:lnTo>
                <a:lnTo>
                  <a:pt x="3669558" y="1221839"/>
                </a:lnTo>
                <a:lnTo>
                  <a:pt x="3669558" y="1247556"/>
                </a:lnTo>
                <a:lnTo>
                  <a:pt x="3649508" y="1247556"/>
                </a:lnTo>
                <a:lnTo>
                  <a:pt x="3628192" y="1269831"/>
                </a:lnTo>
                <a:cubicBezTo>
                  <a:pt x="3587751" y="1304336"/>
                  <a:pt x="3536034" y="1327232"/>
                  <a:pt x="3477448" y="1332779"/>
                </a:cubicBezTo>
                <a:cubicBezTo>
                  <a:pt x="3463747" y="1334081"/>
                  <a:pt x="3455612" y="1338097"/>
                  <a:pt x="3449484" y="1351409"/>
                </a:cubicBezTo>
                <a:cubicBezTo>
                  <a:pt x="3397818" y="1463617"/>
                  <a:pt x="3264726" y="1502885"/>
                  <a:pt x="3158330" y="1437977"/>
                </a:cubicBezTo>
                <a:cubicBezTo>
                  <a:pt x="3140192" y="1426918"/>
                  <a:pt x="3140192" y="1426918"/>
                  <a:pt x="3137867" y="1447874"/>
                </a:cubicBezTo>
                <a:cubicBezTo>
                  <a:pt x="3127830" y="1537752"/>
                  <a:pt x="3047073" y="1611219"/>
                  <a:pt x="2954694" y="1615022"/>
                </a:cubicBezTo>
                <a:cubicBezTo>
                  <a:pt x="2883376" y="1617946"/>
                  <a:pt x="2825336" y="1592130"/>
                  <a:pt x="2781136" y="1536062"/>
                </a:cubicBezTo>
                <a:cubicBezTo>
                  <a:pt x="2774797" y="1528032"/>
                  <a:pt x="2770183" y="1522960"/>
                  <a:pt x="2760815" y="1532857"/>
                </a:cubicBezTo>
                <a:cubicBezTo>
                  <a:pt x="2683122" y="1614987"/>
                  <a:pt x="2550171" y="1606569"/>
                  <a:pt x="2467548" y="1536625"/>
                </a:cubicBezTo>
                <a:cubicBezTo>
                  <a:pt x="2449410" y="1521269"/>
                  <a:pt x="2430533" y="1482846"/>
                  <a:pt x="2403450" y="1485523"/>
                </a:cubicBezTo>
                <a:lnTo>
                  <a:pt x="2392946" y="1485409"/>
                </a:lnTo>
                <a:lnTo>
                  <a:pt x="2377666" y="1511107"/>
                </a:lnTo>
                <a:cubicBezTo>
                  <a:pt x="2365388" y="1526400"/>
                  <a:pt x="2350984" y="1539986"/>
                  <a:pt x="2334994" y="1551168"/>
                </a:cubicBezTo>
                <a:cubicBezTo>
                  <a:pt x="2259309" y="1604067"/>
                  <a:pt x="2139776" y="1593501"/>
                  <a:pt x="2072332" y="1532009"/>
                </a:cubicBezTo>
                <a:cubicBezTo>
                  <a:pt x="2059406" y="1520210"/>
                  <a:pt x="2057470" y="1520739"/>
                  <a:pt x="2050532" y="1536694"/>
                </a:cubicBezTo>
                <a:cubicBezTo>
                  <a:pt x="2034790" y="1572123"/>
                  <a:pt x="2010840" y="1602869"/>
                  <a:pt x="1978651" y="1624811"/>
                </a:cubicBezTo>
                <a:cubicBezTo>
                  <a:pt x="1915502" y="1667848"/>
                  <a:pt x="1826364" y="1675279"/>
                  <a:pt x="1758286" y="1639920"/>
                </a:cubicBezTo>
                <a:cubicBezTo>
                  <a:pt x="1741135" y="1630974"/>
                  <a:pt x="1725216" y="1619599"/>
                  <a:pt x="1711410" y="1606003"/>
                </a:cubicBezTo>
                <a:cubicBezTo>
                  <a:pt x="1698625" y="1593396"/>
                  <a:pt x="1691793" y="1577336"/>
                  <a:pt x="1679784" y="1564410"/>
                </a:cubicBezTo>
                <a:cubicBezTo>
                  <a:pt x="1670768" y="1554726"/>
                  <a:pt x="1665484" y="1554902"/>
                  <a:pt x="1657807" y="1564516"/>
                </a:cubicBezTo>
                <a:cubicBezTo>
                  <a:pt x="1612304" y="1621394"/>
                  <a:pt x="1530737" y="1640096"/>
                  <a:pt x="1460863" y="1629777"/>
                </a:cubicBezTo>
                <a:cubicBezTo>
                  <a:pt x="1388629" y="1619105"/>
                  <a:pt x="1326080" y="1568602"/>
                  <a:pt x="1301181" y="1499819"/>
                </a:cubicBezTo>
                <a:cubicBezTo>
                  <a:pt x="1296814" y="1487739"/>
                  <a:pt x="1292446" y="1473123"/>
                  <a:pt x="1279274" y="1468157"/>
                </a:cubicBezTo>
                <a:cubicBezTo>
                  <a:pt x="1261278" y="1461325"/>
                  <a:pt x="1229510" y="1476117"/>
                  <a:pt x="1210739" y="1478441"/>
                </a:cubicBezTo>
                <a:cubicBezTo>
                  <a:pt x="1197356" y="1480096"/>
                  <a:pt x="1183621" y="1481752"/>
                  <a:pt x="1170449" y="1478829"/>
                </a:cubicBezTo>
                <a:lnTo>
                  <a:pt x="1169916" y="1478578"/>
                </a:lnTo>
                <a:lnTo>
                  <a:pt x="1144532" y="1480491"/>
                </a:lnTo>
                <a:cubicBezTo>
                  <a:pt x="1110294" y="1477828"/>
                  <a:pt x="1076794" y="1464918"/>
                  <a:pt x="1052626" y="1442883"/>
                </a:cubicBezTo>
                <a:cubicBezTo>
                  <a:pt x="1043363" y="1434428"/>
                  <a:pt x="1041975" y="1434807"/>
                  <a:pt x="1037003" y="1446240"/>
                </a:cubicBezTo>
                <a:cubicBezTo>
                  <a:pt x="1025721" y="1471631"/>
                  <a:pt x="1008557" y="1493666"/>
                  <a:pt x="985488" y="1509391"/>
                </a:cubicBezTo>
                <a:cubicBezTo>
                  <a:pt x="940232" y="1540234"/>
                  <a:pt x="876349" y="1545560"/>
                  <a:pt x="827560" y="1520219"/>
                </a:cubicBezTo>
                <a:cubicBezTo>
                  <a:pt x="815268" y="1513808"/>
                  <a:pt x="803860" y="1505656"/>
                  <a:pt x="793966" y="1495912"/>
                </a:cubicBezTo>
                <a:cubicBezTo>
                  <a:pt x="784803" y="1486877"/>
                  <a:pt x="779906" y="1475367"/>
                  <a:pt x="771300" y="1466104"/>
                </a:cubicBezTo>
                <a:cubicBezTo>
                  <a:pt x="764838" y="1459163"/>
                  <a:pt x="761052" y="1459289"/>
                  <a:pt x="755550" y="1466180"/>
                </a:cubicBezTo>
                <a:cubicBezTo>
                  <a:pt x="722940" y="1506942"/>
                  <a:pt x="664483" y="1520345"/>
                  <a:pt x="614407" y="1512950"/>
                </a:cubicBezTo>
                <a:cubicBezTo>
                  <a:pt x="562639" y="1505302"/>
                  <a:pt x="517813" y="1469108"/>
                  <a:pt x="499968" y="1419814"/>
                </a:cubicBezTo>
                <a:cubicBezTo>
                  <a:pt x="496838" y="1411156"/>
                  <a:pt x="493708" y="1400681"/>
                  <a:pt x="484268" y="1397123"/>
                </a:cubicBezTo>
                <a:cubicBezTo>
                  <a:pt x="471371" y="1392226"/>
                  <a:pt x="448604" y="1402827"/>
                  <a:pt x="435151" y="1404493"/>
                </a:cubicBezTo>
                <a:cubicBezTo>
                  <a:pt x="425560" y="1405679"/>
                  <a:pt x="415716" y="1406865"/>
                  <a:pt x="406277" y="1404771"/>
                </a:cubicBezTo>
                <a:cubicBezTo>
                  <a:pt x="376796" y="1398284"/>
                  <a:pt x="374701" y="1371025"/>
                  <a:pt x="356907" y="1352675"/>
                </a:cubicBezTo>
                <a:cubicBezTo>
                  <a:pt x="346735" y="1342175"/>
                  <a:pt x="338709" y="1333493"/>
                  <a:pt x="320536" y="1336749"/>
                </a:cubicBezTo>
                <a:cubicBezTo>
                  <a:pt x="282902" y="1343488"/>
                  <a:pt x="241635" y="1337278"/>
                  <a:pt x="208343" y="1318222"/>
                </a:cubicBezTo>
                <a:cubicBezTo>
                  <a:pt x="182611" y="1303494"/>
                  <a:pt x="160507" y="1282198"/>
                  <a:pt x="143640" y="1257299"/>
                </a:cubicBezTo>
                <a:lnTo>
                  <a:pt x="132518" y="1229712"/>
                </a:lnTo>
                <a:lnTo>
                  <a:pt x="100119" y="1203949"/>
                </a:lnTo>
                <a:cubicBezTo>
                  <a:pt x="38173" y="1140508"/>
                  <a:pt x="0" y="1053751"/>
                  <a:pt x="0" y="958077"/>
                </a:cubicBezTo>
                <a:cubicBezTo>
                  <a:pt x="0" y="763693"/>
                  <a:pt x="157579" y="606114"/>
                  <a:pt x="351963" y="606114"/>
                </a:cubicBezTo>
                <a:lnTo>
                  <a:pt x="362218" y="607148"/>
                </a:lnTo>
                <a:lnTo>
                  <a:pt x="392231" y="559603"/>
                </a:lnTo>
                <a:cubicBezTo>
                  <a:pt x="404848" y="545210"/>
                  <a:pt x="419886" y="532915"/>
                  <a:pt x="437776" y="523049"/>
                </a:cubicBezTo>
                <a:cubicBezTo>
                  <a:pt x="508381" y="484029"/>
                  <a:pt x="576777" y="487857"/>
                  <a:pt x="643995" y="531000"/>
                </a:cubicBezTo>
                <a:cubicBezTo>
                  <a:pt x="649885" y="534828"/>
                  <a:pt x="654523" y="541676"/>
                  <a:pt x="663063" y="540129"/>
                </a:cubicBezTo>
                <a:cubicBezTo>
                  <a:pt x="690157" y="376097"/>
                  <a:pt x="825034" y="338255"/>
                  <a:pt x="929064" y="374625"/>
                </a:cubicBezTo>
                <a:cubicBezTo>
                  <a:pt x="971103" y="391632"/>
                  <a:pt x="971103" y="391632"/>
                  <a:pt x="989435" y="347752"/>
                </a:cubicBezTo>
                <a:cubicBezTo>
                  <a:pt x="1097072" y="148749"/>
                  <a:pt x="1303732" y="161486"/>
                  <a:pt x="1422412" y="258889"/>
                </a:cubicBezTo>
                <a:cubicBezTo>
                  <a:pt x="1477850" y="310720"/>
                  <a:pt x="1510981" y="373668"/>
                  <a:pt x="1515103" y="450236"/>
                </a:cubicBezTo>
                <a:cubicBezTo>
                  <a:pt x="1516209" y="469452"/>
                  <a:pt x="1526074" y="472249"/>
                  <a:pt x="1542050" y="471586"/>
                </a:cubicBezTo>
                <a:cubicBezTo>
                  <a:pt x="1580113" y="470041"/>
                  <a:pt x="1618103" y="469157"/>
                  <a:pt x="1652927" y="489183"/>
                </a:cubicBezTo>
                <a:cubicBezTo>
                  <a:pt x="1665590" y="496471"/>
                  <a:pt x="1669566" y="489035"/>
                  <a:pt x="1670449" y="477181"/>
                </a:cubicBezTo>
                <a:cubicBezTo>
                  <a:pt x="1672731" y="447143"/>
                  <a:pt x="1682303" y="419534"/>
                  <a:pt x="1698058" y="393914"/>
                </a:cubicBezTo>
                <a:cubicBezTo>
                  <a:pt x="1740317" y="331555"/>
                  <a:pt x="1797817" y="298204"/>
                  <a:pt x="1874459" y="301369"/>
                </a:cubicBezTo>
                <a:cubicBezTo>
                  <a:pt x="1893527" y="306156"/>
                  <a:pt x="1913406" y="308143"/>
                  <a:pt x="1931958" y="315285"/>
                </a:cubicBezTo>
                <a:cubicBezTo>
                  <a:pt x="1945653" y="320585"/>
                  <a:pt x="1951027" y="316389"/>
                  <a:pt x="1950144" y="301444"/>
                </a:cubicBezTo>
                <a:cubicBezTo>
                  <a:pt x="1949113" y="282743"/>
                  <a:pt x="1948671" y="263970"/>
                  <a:pt x="1951027" y="245269"/>
                </a:cubicBezTo>
                <a:cubicBezTo>
                  <a:pt x="1963102" y="166419"/>
                  <a:pt x="2003668" y="104649"/>
                  <a:pt x="2064996" y="55321"/>
                </a:cubicBezTo>
                <a:cubicBezTo>
                  <a:pt x="2130668" y="6656"/>
                  <a:pt x="2205469" y="-1000"/>
                  <a:pt x="2282699" y="11589"/>
                </a:cubicBezTo>
                <a:cubicBezTo>
                  <a:pt x="2349697" y="22485"/>
                  <a:pt x="2388643" y="52081"/>
                  <a:pt x="2465137" y="138442"/>
                </a:cubicBezTo>
                <a:cubicBezTo>
                  <a:pt x="2465331" y="77371"/>
                  <a:pt x="2544947" y="-3428"/>
                  <a:pt x="2653922" y="113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10000"/>
                </a:schemeClr>
              </a:gs>
              <a:gs pos="62000">
                <a:srgbClr val="FFFFFF">
                  <a:alpha val="7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6200000" scaled="1"/>
          </a:gra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EF88725C-CFF3-4393-B488-F4A78101B279}"/>
              </a:ext>
            </a:extLst>
          </p:cNvPr>
          <p:cNvSpPr/>
          <p:nvPr/>
        </p:nvSpPr>
        <p:spPr>
          <a:xfrm>
            <a:off x="2797484" y="1724498"/>
            <a:ext cx="517484" cy="690407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95250" prstMaterial="dkEdge">
            <a:extrusionClr>
              <a:schemeClr val="accent3"/>
            </a:extrusionClr>
          </a:sp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6805D3-53B8-49A8-A5B5-C05D2B2F4279}"/>
              </a:ext>
            </a:extLst>
          </p:cNvPr>
          <p:cNvGrpSpPr/>
          <p:nvPr/>
        </p:nvGrpSpPr>
        <p:grpSpPr>
          <a:xfrm>
            <a:off x="489965" y="3308866"/>
            <a:ext cx="3019091" cy="2832258"/>
            <a:chOff x="916503" y="173245"/>
            <a:chExt cx="6788222" cy="636814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9336707-E83E-4CAC-BD92-C36517717D5C}"/>
                </a:ext>
              </a:extLst>
            </p:cNvPr>
            <p:cNvGrpSpPr/>
            <p:nvPr/>
          </p:nvGrpSpPr>
          <p:grpSpPr>
            <a:xfrm>
              <a:off x="5231831" y="3428023"/>
              <a:ext cx="2472894" cy="2413102"/>
              <a:chOff x="5231831" y="3428023"/>
              <a:chExt cx="2472894" cy="2413102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8B2C749-02D9-4D7D-B58E-E1DBF999FBEF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6AD7451D-6B1E-435E-ADA7-BC0C16AE3835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7183539" y="3588026"/>
                  <a:chExt cx="2663686" cy="2599281"/>
                </a:xfrm>
                <a:effectLst/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2B5D473D-E5B9-4F16-8F96-782584237428}"/>
                      </a:ext>
                    </a:extLst>
                  </p:cNvPr>
                  <p:cNvSpPr/>
                  <p:nvPr/>
                </p:nvSpPr>
                <p:spPr>
                  <a:xfrm>
                    <a:off x="7581038" y="4032040"/>
                    <a:ext cx="2266187" cy="2155201"/>
                  </a:xfrm>
                  <a:custGeom>
                    <a:avLst/>
                    <a:gdLst>
                      <a:gd name="connsiteX0" fmla="*/ 0 w 2266187"/>
                      <a:gd name="connsiteY0" fmla="*/ 78585 h 2155201"/>
                      <a:gd name="connsiteX1" fmla="*/ 40883 w 2266187"/>
                      <a:gd name="connsiteY1" fmla="*/ 2155201 h 2155201"/>
                      <a:gd name="connsiteX2" fmla="*/ 2239154 w 2266187"/>
                      <a:gd name="connsiteY2" fmla="*/ 2013535 h 2155201"/>
                      <a:gd name="connsiteX3" fmla="*/ 2266188 w 2266187"/>
                      <a:gd name="connsiteY3" fmla="*/ 1978086 h 2155201"/>
                      <a:gd name="connsiteX4" fmla="*/ 2266188 w 2266187"/>
                      <a:gd name="connsiteY4" fmla="*/ 0 h 2155201"/>
                      <a:gd name="connsiteX5" fmla="*/ 0 w 2266187"/>
                      <a:gd name="connsiteY5" fmla="*/ 78585 h 215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155201">
                        <a:moveTo>
                          <a:pt x="0" y="78585"/>
                        </a:moveTo>
                        <a:lnTo>
                          <a:pt x="40883" y="2155201"/>
                        </a:lnTo>
                        <a:lnTo>
                          <a:pt x="2239154" y="2013535"/>
                        </a:lnTo>
                        <a:cubicBezTo>
                          <a:pt x="2254327" y="2012541"/>
                          <a:pt x="2266188" y="1996970"/>
                          <a:pt x="2266188" y="1978086"/>
                        </a:cubicBezTo>
                        <a:lnTo>
                          <a:pt x="2266188" y="0"/>
                        </a:lnTo>
                        <a:lnTo>
                          <a:pt x="0" y="78585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E0399827-73FC-4056-A34A-5D2469859674}"/>
                      </a:ext>
                    </a:extLst>
                  </p:cNvPr>
                  <p:cNvSpPr/>
                  <p:nvPr/>
                </p:nvSpPr>
                <p:spPr>
                  <a:xfrm>
                    <a:off x="7183539" y="3703651"/>
                    <a:ext cx="438315" cy="2483656"/>
                  </a:xfrm>
                  <a:custGeom>
                    <a:avLst/>
                    <a:gdLst>
                      <a:gd name="connsiteX0" fmla="*/ 0 w 438315"/>
                      <a:gd name="connsiteY0" fmla="*/ 0 h 2483656"/>
                      <a:gd name="connsiteX1" fmla="*/ 397499 w 438315"/>
                      <a:gd name="connsiteY1" fmla="*/ 406974 h 2483656"/>
                      <a:gd name="connsiteX2" fmla="*/ 438316 w 438315"/>
                      <a:gd name="connsiteY2" fmla="*/ 2483656 h 2483656"/>
                      <a:gd name="connsiteX3" fmla="*/ 55725 w 438315"/>
                      <a:gd name="connsiteY3" fmla="*/ 2002602 h 248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15" h="2483656">
                        <a:moveTo>
                          <a:pt x="0" y="0"/>
                        </a:moveTo>
                        <a:lnTo>
                          <a:pt x="397499" y="406974"/>
                        </a:lnTo>
                        <a:lnTo>
                          <a:pt x="438316" y="2483656"/>
                        </a:lnTo>
                        <a:lnTo>
                          <a:pt x="55725" y="200260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B244840D-416F-4373-A21D-F4D578522F6D}"/>
                      </a:ext>
                    </a:extLst>
                  </p:cNvPr>
                  <p:cNvSpPr/>
                  <p:nvPr/>
                </p:nvSpPr>
                <p:spPr>
                  <a:xfrm>
                    <a:off x="7183539" y="3588026"/>
                    <a:ext cx="2663686" cy="522599"/>
                  </a:xfrm>
                  <a:custGeom>
                    <a:avLst/>
                    <a:gdLst>
                      <a:gd name="connsiteX0" fmla="*/ 2180711 w 2663686"/>
                      <a:gd name="connsiteY0" fmla="*/ 0 h 522599"/>
                      <a:gd name="connsiteX1" fmla="*/ 0 w 2663686"/>
                      <a:gd name="connsiteY1" fmla="*/ 115625 h 522599"/>
                      <a:gd name="connsiteX2" fmla="*/ 397499 w 2663686"/>
                      <a:gd name="connsiteY2" fmla="*/ 522599 h 522599"/>
                      <a:gd name="connsiteX3" fmla="*/ 2663687 w 2663686"/>
                      <a:gd name="connsiteY3" fmla="*/ 444014 h 5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22599">
                        <a:moveTo>
                          <a:pt x="2180711" y="0"/>
                        </a:moveTo>
                        <a:lnTo>
                          <a:pt x="0" y="115625"/>
                        </a:lnTo>
                        <a:lnTo>
                          <a:pt x="397499" y="522599"/>
                        </a:lnTo>
                        <a:lnTo>
                          <a:pt x="2663687" y="444014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089269EA-E38D-486E-A813-432BD1D58DBC}"/>
                    </a:ext>
                  </a:extLst>
                </p:cNvPr>
                <p:cNvSpPr/>
                <p:nvPr/>
              </p:nvSpPr>
              <p:spPr>
                <a:xfrm>
                  <a:off x="5355572" y="3562643"/>
                  <a:ext cx="2124881" cy="433747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82156 h 212540"/>
                    <a:gd name="connsiteX1" fmla="*/ 139 w 1359882"/>
                    <a:gd name="connsiteY1" fmla="*/ 51195 h 212540"/>
                    <a:gd name="connsiteX2" fmla="*/ 960342 w 1359882"/>
                    <a:gd name="connsiteY2" fmla="*/ 0 h 212540"/>
                    <a:gd name="connsiteX3" fmla="*/ 1359882 w 1359882"/>
                    <a:gd name="connsiteY3" fmla="*/ 43376 h 212540"/>
                    <a:gd name="connsiteX4" fmla="*/ 29986 w 1359882"/>
                    <a:gd name="connsiteY4" fmla="*/ 83755 h 212540"/>
                    <a:gd name="connsiteX5" fmla="*/ 28255 w 1359882"/>
                    <a:gd name="connsiteY5" fmla="*/ 212540 h 212540"/>
                    <a:gd name="connsiteX6" fmla="*/ 2189 w 1359882"/>
                    <a:gd name="connsiteY6" fmla="*/ 182156 h 212540"/>
                    <a:gd name="connsiteX0" fmla="*/ 2189 w 1009870"/>
                    <a:gd name="connsiteY0" fmla="*/ 182156 h 212540"/>
                    <a:gd name="connsiteX1" fmla="*/ 139 w 1009870"/>
                    <a:gd name="connsiteY1" fmla="*/ 51195 h 212540"/>
                    <a:gd name="connsiteX2" fmla="*/ 960342 w 1009870"/>
                    <a:gd name="connsiteY2" fmla="*/ 0 h 212540"/>
                    <a:gd name="connsiteX3" fmla="*/ 1009870 w 1009870"/>
                    <a:gd name="connsiteY3" fmla="*/ 32724 h 212540"/>
                    <a:gd name="connsiteX4" fmla="*/ 29986 w 1009870"/>
                    <a:gd name="connsiteY4" fmla="*/ 83755 h 212540"/>
                    <a:gd name="connsiteX5" fmla="*/ 28255 w 1009870"/>
                    <a:gd name="connsiteY5" fmla="*/ 212540 h 212540"/>
                    <a:gd name="connsiteX6" fmla="*/ 2189 w 1009870"/>
                    <a:gd name="connsiteY6" fmla="*/ 182156 h 212540"/>
                    <a:gd name="connsiteX0" fmla="*/ 2189 w 1003783"/>
                    <a:gd name="connsiteY0" fmla="*/ 182156 h 212540"/>
                    <a:gd name="connsiteX1" fmla="*/ 139 w 1003783"/>
                    <a:gd name="connsiteY1" fmla="*/ 51195 h 212540"/>
                    <a:gd name="connsiteX2" fmla="*/ 960342 w 1003783"/>
                    <a:gd name="connsiteY2" fmla="*/ 0 h 212540"/>
                    <a:gd name="connsiteX3" fmla="*/ 1003783 w 1003783"/>
                    <a:gd name="connsiteY3" fmla="*/ 26637 h 212540"/>
                    <a:gd name="connsiteX4" fmla="*/ 29986 w 1003783"/>
                    <a:gd name="connsiteY4" fmla="*/ 83755 h 212540"/>
                    <a:gd name="connsiteX5" fmla="*/ 28255 w 1003783"/>
                    <a:gd name="connsiteY5" fmla="*/ 212540 h 212540"/>
                    <a:gd name="connsiteX6" fmla="*/ 2189 w 1003783"/>
                    <a:gd name="connsiteY6" fmla="*/ 182156 h 212540"/>
                    <a:gd name="connsiteX0" fmla="*/ 2189 w 1003783"/>
                    <a:gd name="connsiteY0" fmla="*/ 183678 h 214062"/>
                    <a:gd name="connsiteX1" fmla="*/ 139 w 1003783"/>
                    <a:gd name="connsiteY1" fmla="*/ 52717 h 214062"/>
                    <a:gd name="connsiteX2" fmla="*/ 969473 w 1003783"/>
                    <a:gd name="connsiteY2" fmla="*/ 0 h 214062"/>
                    <a:gd name="connsiteX3" fmla="*/ 1003783 w 1003783"/>
                    <a:gd name="connsiteY3" fmla="*/ 28159 h 214062"/>
                    <a:gd name="connsiteX4" fmla="*/ 29986 w 1003783"/>
                    <a:gd name="connsiteY4" fmla="*/ 85277 h 214062"/>
                    <a:gd name="connsiteX5" fmla="*/ 28255 w 1003783"/>
                    <a:gd name="connsiteY5" fmla="*/ 214062 h 214062"/>
                    <a:gd name="connsiteX6" fmla="*/ 2189 w 1003783"/>
                    <a:gd name="connsiteY6" fmla="*/ 183678 h 214062"/>
                    <a:gd name="connsiteX0" fmla="*/ 2189 w 1019001"/>
                    <a:gd name="connsiteY0" fmla="*/ 183678 h 214062"/>
                    <a:gd name="connsiteX1" fmla="*/ 139 w 1019001"/>
                    <a:gd name="connsiteY1" fmla="*/ 52717 h 214062"/>
                    <a:gd name="connsiteX2" fmla="*/ 969473 w 1019001"/>
                    <a:gd name="connsiteY2" fmla="*/ 0 h 214062"/>
                    <a:gd name="connsiteX3" fmla="*/ 1019001 w 1019001"/>
                    <a:gd name="connsiteY3" fmla="*/ 49464 h 214062"/>
                    <a:gd name="connsiteX4" fmla="*/ 29986 w 1019001"/>
                    <a:gd name="connsiteY4" fmla="*/ 85277 h 214062"/>
                    <a:gd name="connsiteX5" fmla="*/ 28255 w 1019001"/>
                    <a:gd name="connsiteY5" fmla="*/ 214062 h 214062"/>
                    <a:gd name="connsiteX6" fmla="*/ 2189 w 1019001"/>
                    <a:gd name="connsiteY6" fmla="*/ 183678 h 214062"/>
                    <a:gd name="connsiteX0" fmla="*/ 2189 w 1019001"/>
                    <a:gd name="connsiteY0" fmla="*/ 171503 h 201887"/>
                    <a:gd name="connsiteX1" fmla="*/ 139 w 1019001"/>
                    <a:gd name="connsiteY1" fmla="*/ 40542 h 201887"/>
                    <a:gd name="connsiteX2" fmla="*/ 986212 w 1019001"/>
                    <a:gd name="connsiteY2" fmla="*/ 0 h 201887"/>
                    <a:gd name="connsiteX3" fmla="*/ 1019001 w 1019001"/>
                    <a:gd name="connsiteY3" fmla="*/ 37289 h 201887"/>
                    <a:gd name="connsiteX4" fmla="*/ 29986 w 1019001"/>
                    <a:gd name="connsiteY4" fmla="*/ 73102 h 201887"/>
                    <a:gd name="connsiteX5" fmla="*/ 28255 w 1019001"/>
                    <a:gd name="connsiteY5" fmla="*/ 201887 h 201887"/>
                    <a:gd name="connsiteX6" fmla="*/ 2189 w 1019001"/>
                    <a:gd name="connsiteY6" fmla="*/ 171503 h 201887"/>
                    <a:gd name="connsiteX0" fmla="*/ 2189 w 1011392"/>
                    <a:gd name="connsiteY0" fmla="*/ 171503 h 201887"/>
                    <a:gd name="connsiteX1" fmla="*/ 139 w 1011392"/>
                    <a:gd name="connsiteY1" fmla="*/ 40542 h 201887"/>
                    <a:gd name="connsiteX2" fmla="*/ 986212 w 1011392"/>
                    <a:gd name="connsiteY2" fmla="*/ 0 h 201887"/>
                    <a:gd name="connsiteX3" fmla="*/ 1011392 w 1011392"/>
                    <a:gd name="connsiteY3" fmla="*/ 29680 h 201887"/>
                    <a:gd name="connsiteX4" fmla="*/ 29986 w 1011392"/>
                    <a:gd name="connsiteY4" fmla="*/ 73102 h 201887"/>
                    <a:gd name="connsiteX5" fmla="*/ 28255 w 1011392"/>
                    <a:gd name="connsiteY5" fmla="*/ 201887 h 201887"/>
                    <a:gd name="connsiteX6" fmla="*/ 2189 w 1011392"/>
                    <a:gd name="connsiteY6" fmla="*/ 171503 h 201887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4246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2724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392" h="206453">
                      <a:moveTo>
                        <a:pt x="2189" y="176069"/>
                      </a:moveTo>
                      <a:cubicBezTo>
                        <a:pt x="3093" y="137178"/>
                        <a:pt x="-765" y="83999"/>
                        <a:pt x="139" y="45108"/>
                      </a:cubicBezTo>
                      <a:lnTo>
                        <a:pt x="980125" y="0"/>
                      </a:lnTo>
                      <a:lnTo>
                        <a:pt x="1011392" y="32724"/>
                      </a:lnTo>
                      <a:lnTo>
                        <a:pt x="29986" y="77668"/>
                      </a:lnTo>
                      <a:lnTo>
                        <a:pt x="28255" y="206453"/>
                      </a:lnTo>
                      <a:lnTo>
                        <a:pt x="2189" y="17606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2DF19B-9B02-4F91-A6E4-F9460F3423ED}"/>
                  </a:ext>
                </a:extLst>
              </p:cNvPr>
              <p:cNvGrpSpPr/>
              <p:nvPr/>
            </p:nvGrpSpPr>
            <p:grpSpPr>
              <a:xfrm>
                <a:off x="5740188" y="5376239"/>
                <a:ext cx="1002670" cy="362577"/>
                <a:chOff x="5740188" y="5376239"/>
                <a:chExt cx="1002670" cy="36257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551DE336-C4BC-4FD7-9B75-F7D687B15DB4}"/>
                    </a:ext>
                  </a:extLst>
                </p:cNvPr>
                <p:cNvGrpSpPr/>
                <p:nvPr/>
              </p:nvGrpSpPr>
              <p:grpSpPr>
                <a:xfrm rot="21372599">
                  <a:off x="6425543" y="5376239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06D5687F-AFDF-44CE-8E24-789FCA5FF62D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D194AAA8-37D7-4D12-92DF-F4DA201BC35E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5D5F843B-6FBC-4E8A-A06B-33612BC44430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46E5A4C4-FDDC-4BC5-8374-831B940A06CE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953D44A8-4B03-4D4E-934A-F362E59CAE64}"/>
                    </a:ext>
                  </a:extLst>
                </p:cNvPr>
                <p:cNvGrpSpPr/>
                <p:nvPr/>
              </p:nvGrpSpPr>
              <p:grpSpPr>
                <a:xfrm rot="21372599">
                  <a:off x="5740188" y="542149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16F15D98-581B-4AF2-9CDA-30C0F278B34C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BDE94679-9192-449D-9BB2-84E783A29A20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0641E832-25CD-4EAF-A529-C600ED60A86C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397591F7-DFC8-4975-8F7C-77FC835837FA}"/>
                    </a:ext>
                  </a:extLst>
                </p:cNvPr>
                <p:cNvGrpSpPr/>
                <p:nvPr/>
              </p:nvGrpSpPr>
              <p:grpSpPr>
                <a:xfrm rot="21372599">
                  <a:off x="6082954" y="5399164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CF628C4C-3877-47BF-8509-D8CBF5D799FD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D765A793-3FD1-44ED-BFFA-A37F67B8DAD1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E606AE1-9997-49BF-B980-BDBFFC42C27C}"/>
                </a:ext>
              </a:extLst>
            </p:cNvPr>
            <p:cNvGrpSpPr/>
            <p:nvPr/>
          </p:nvGrpSpPr>
          <p:grpSpPr>
            <a:xfrm>
              <a:off x="916503" y="2830745"/>
              <a:ext cx="2473627" cy="2708373"/>
              <a:chOff x="916503" y="2830745"/>
              <a:chExt cx="2473627" cy="270837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CAE3B25-DCB2-4D7A-AD8F-909522F3E5D5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2344846" y="2862535"/>
                <a:chExt cx="2664475" cy="2917333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E3DBF0E2-2A88-4D95-9B37-F564EA171E12}"/>
                    </a:ext>
                  </a:extLst>
                </p:cNvPr>
                <p:cNvSpPr/>
                <p:nvPr/>
              </p:nvSpPr>
              <p:spPr>
                <a:xfrm>
                  <a:off x="2344846" y="5099707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A1F926DD-D53F-41AA-A815-E41B92EB337F}"/>
                    </a:ext>
                  </a:extLst>
                </p:cNvPr>
                <p:cNvGrpSpPr/>
                <p:nvPr/>
              </p:nvGrpSpPr>
              <p:grpSpPr>
                <a:xfrm>
                  <a:off x="2454732" y="3419405"/>
                  <a:ext cx="1434907" cy="1077767"/>
                  <a:chOff x="1629846" y="3134905"/>
                  <a:chExt cx="1434907" cy="1077767"/>
                </a:xfrm>
              </p:grpSpPr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6994AF07-053D-4558-8DAE-7C72BDB6895B}"/>
                      </a:ext>
                    </a:extLst>
                  </p:cNvPr>
                  <p:cNvSpPr/>
                  <p:nvPr/>
                </p:nvSpPr>
                <p:spPr>
                  <a:xfrm>
                    <a:off x="1629846" y="3142888"/>
                    <a:ext cx="1434907" cy="43018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E438F4FC-E387-45DF-B766-3CE0B2EB5765}"/>
                      </a:ext>
                    </a:extLst>
                  </p:cNvPr>
                  <p:cNvSpPr/>
                  <p:nvPr/>
                </p:nvSpPr>
                <p:spPr>
                  <a:xfrm>
                    <a:off x="2537224" y="3142888"/>
                    <a:ext cx="527529" cy="987262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FF66B01E-DBF0-4BFD-BB04-C997CA301D49}"/>
                      </a:ext>
                    </a:extLst>
                  </p:cNvPr>
                  <p:cNvSpPr/>
                  <p:nvPr/>
                </p:nvSpPr>
                <p:spPr>
                  <a:xfrm>
                    <a:off x="1637407" y="3134905"/>
                    <a:ext cx="909830" cy="943728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7D4B6101-9B61-4B6E-8153-39E5577EF624}"/>
                      </a:ext>
                    </a:extLst>
                  </p:cNvPr>
                  <p:cNvSpPr/>
                  <p:nvPr/>
                </p:nvSpPr>
                <p:spPr>
                  <a:xfrm>
                    <a:off x="1646338" y="3264303"/>
                    <a:ext cx="897102" cy="21796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065C8E6D-5C73-402B-A046-E67C9D350F94}"/>
                      </a:ext>
                    </a:extLst>
                  </p:cNvPr>
                  <p:cNvSpPr/>
                  <p:nvPr/>
                </p:nvSpPr>
                <p:spPr>
                  <a:xfrm>
                    <a:off x="1692218" y="4049376"/>
                    <a:ext cx="1268255" cy="163296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F67FDEFE-DAB0-40AC-AD2D-77361092140A}"/>
                    </a:ext>
                  </a:extLst>
                </p:cNvPr>
                <p:cNvSpPr/>
                <p:nvPr/>
              </p:nvSpPr>
              <p:spPr>
                <a:xfrm>
                  <a:off x="2345635" y="3360883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938F396D-3409-4452-86B6-AAB13E6B6B07}"/>
                    </a:ext>
                  </a:extLst>
                </p:cNvPr>
                <p:cNvSpPr/>
                <p:nvPr/>
              </p:nvSpPr>
              <p:spPr>
                <a:xfrm>
                  <a:off x="4570939" y="2992340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8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8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5BEEF0D-D499-407F-913E-68344089E4B6}"/>
                    </a:ext>
                  </a:extLst>
                </p:cNvPr>
                <p:cNvSpPr/>
                <p:nvPr/>
              </p:nvSpPr>
              <p:spPr>
                <a:xfrm>
                  <a:off x="2345635" y="2862535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714C8CF-8FD6-473F-A29B-EE1FBF5E14D3}"/>
                  </a:ext>
                </a:extLst>
              </p:cNvPr>
              <p:cNvSpPr/>
              <p:nvPr/>
            </p:nvSpPr>
            <p:spPr>
              <a:xfrm flipH="1">
                <a:off x="1138951" y="2996949"/>
                <a:ext cx="2102384" cy="452140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79580 h 209964"/>
                  <a:gd name="connsiteX1" fmla="*/ 139 w 1359882"/>
                  <a:gd name="connsiteY1" fmla="*/ 48619 h 209964"/>
                  <a:gd name="connsiteX2" fmla="*/ 979107 w 1359882"/>
                  <a:gd name="connsiteY2" fmla="*/ 0 h 209964"/>
                  <a:gd name="connsiteX3" fmla="*/ 1359882 w 1359882"/>
                  <a:gd name="connsiteY3" fmla="*/ 40800 h 209964"/>
                  <a:gd name="connsiteX4" fmla="*/ 29986 w 1359882"/>
                  <a:gd name="connsiteY4" fmla="*/ 81179 h 209964"/>
                  <a:gd name="connsiteX5" fmla="*/ 28255 w 1359882"/>
                  <a:gd name="connsiteY5" fmla="*/ 209964 h 209964"/>
                  <a:gd name="connsiteX6" fmla="*/ 2189 w 1359882"/>
                  <a:gd name="connsiteY6" fmla="*/ 179580 h 209964"/>
                  <a:gd name="connsiteX0" fmla="*/ 2189 w 1001995"/>
                  <a:gd name="connsiteY0" fmla="*/ 179580 h 209964"/>
                  <a:gd name="connsiteX1" fmla="*/ 139 w 1001995"/>
                  <a:gd name="connsiteY1" fmla="*/ 48619 h 209964"/>
                  <a:gd name="connsiteX2" fmla="*/ 979107 w 1001995"/>
                  <a:gd name="connsiteY2" fmla="*/ 0 h 209964"/>
                  <a:gd name="connsiteX3" fmla="*/ 1001995 w 1001995"/>
                  <a:gd name="connsiteY3" fmla="*/ 27691 h 209964"/>
                  <a:gd name="connsiteX4" fmla="*/ 29986 w 1001995"/>
                  <a:gd name="connsiteY4" fmla="*/ 81179 h 209964"/>
                  <a:gd name="connsiteX5" fmla="*/ 28255 w 1001995"/>
                  <a:gd name="connsiteY5" fmla="*/ 209964 h 209964"/>
                  <a:gd name="connsiteX6" fmla="*/ 2189 w 1001995"/>
                  <a:gd name="connsiteY6" fmla="*/ 179580 h 209964"/>
                  <a:gd name="connsiteX0" fmla="*/ 2189 w 1001995"/>
                  <a:gd name="connsiteY0" fmla="*/ 184824 h 215208"/>
                  <a:gd name="connsiteX1" fmla="*/ 139 w 1001995"/>
                  <a:gd name="connsiteY1" fmla="*/ 53863 h 215208"/>
                  <a:gd name="connsiteX2" fmla="*/ 975174 w 1001995"/>
                  <a:gd name="connsiteY2" fmla="*/ 0 h 215208"/>
                  <a:gd name="connsiteX3" fmla="*/ 1001995 w 1001995"/>
                  <a:gd name="connsiteY3" fmla="*/ 32935 h 215208"/>
                  <a:gd name="connsiteX4" fmla="*/ 29986 w 1001995"/>
                  <a:gd name="connsiteY4" fmla="*/ 86423 h 215208"/>
                  <a:gd name="connsiteX5" fmla="*/ 28255 w 1001995"/>
                  <a:gd name="connsiteY5" fmla="*/ 215208 h 215208"/>
                  <a:gd name="connsiteX6" fmla="*/ 2189 w 1001995"/>
                  <a:gd name="connsiteY6" fmla="*/ 184824 h 215208"/>
                  <a:gd name="connsiteX0" fmla="*/ 2189 w 1000684"/>
                  <a:gd name="connsiteY0" fmla="*/ 184824 h 215208"/>
                  <a:gd name="connsiteX1" fmla="*/ 139 w 1000684"/>
                  <a:gd name="connsiteY1" fmla="*/ 53863 h 215208"/>
                  <a:gd name="connsiteX2" fmla="*/ 975174 w 1000684"/>
                  <a:gd name="connsiteY2" fmla="*/ 0 h 215208"/>
                  <a:gd name="connsiteX3" fmla="*/ 1000684 w 1000684"/>
                  <a:gd name="connsiteY3" fmla="*/ 27691 h 215208"/>
                  <a:gd name="connsiteX4" fmla="*/ 29986 w 1000684"/>
                  <a:gd name="connsiteY4" fmla="*/ 86423 h 215208"/>
                  <a:gd name="connsiteX5" fmla="*/ 28255 w 1000684"/>
                  <a:gd name="connsiteY5" fmla="*/ 215208 h 215208"/>
                  <a:gd name="connsiteX6" fmla="*/ 2189 w 1000684"/>
                  <a:gd name="connsiteY6" fmla="*/ 184824 h 2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84" h="215208">
                    <a:moveTo>
                      <a:pt x="2189" y="184824"/>
                    </a:moveTo>
                    <a:cubicBezTo>
                      <a:pt x="3093" y="145933"/>
                      <a:pt x="-765" y="92754"/>
                      <a:pt x="139" y="53863"/>
                    </a:cubicBezTo>
                    <a:lnTo>
                      <a:pt x="975174" y="0"/>
                    </a:lnTo>
                    <a:lnTo>
                      <a:pt x="1000684" y="27691"/>
                    </a:lnTo>
                    <a:lnTo>
                      <a:pt x="29986" y="86423"/>
                    </a:lnTo>
                    <a:lnTo>
                      <a:pt x="28255" y="215208"/>
                    </a:lnTo>
                    <a:lnTo>
                      <a:pt x="2189" y="1848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5ABB0CF-C7CD-4E72-B7B3-63E52B15E4FD}"/>
                </a:ext>
              </a:extLst>
            </p:cNvPr>
            <p:cNvGrpSpPr/>
            <p:nvPr/>
          </p:nvGrpSpPr>
          <p:grpSpPr>
            <a:xfrm>
              <a:off x="2153683" y="2217259"/>
              <a:ext cx="3787773" cy="4234549"/>
              <a:chOff x="2153683" y="2217259"/>
              <a:chExt cx="3787773" cy="4234549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8A93E10-B51B-44CD-A843-AAFA9A3158CA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3677478" y="2201716"/>
                <a:chExt cx="4080012" cy="4561258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017E9C0-D5B3-4184-9D1D-2D630173256A}"/>
                    </a:ext>
                  </a:extLst>
                </p:cNvPr>
                <p:cNvSpPr/>
                <p:nvPr/>
              </p:nvSpPr>
              <p:spPr>
                <a:xfrm>
                  <a:off x="4946160" y="3540497"/>
                  <a:ext cx="2800205" cy="2910533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90211453-7116-41FE-9369-995426988C8B}"/>
                    </a:ext>
                  </a:extLst>
                </p:cNvPr>
                <p:cNvSpPr/>
                <p:nvPr/>
              </p:nvSpPr>
              <p:spPr>
                <a:xfrm>
                  <a:off x="3699968" y="2861269"/>
                  <a:ext cx="671487" cy="390170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2B15AB2-4918-4BB2-A28B-C2D85935F935}"/>
                    </a:ext>
                  </a:extLst>
                </p:cNvPr>
                <p:cNvSpPr/>
                <p:nvPr/>
              </p:nvSpPr>
              <p:spPr>
                <a:xfrm>
                  <a:off x="3679799" y="2329917"/>
                  <a:ext cx="671487" cy="416946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24F6A179-0813-42C1-B700-9E000E0BA8D9}"/>
                    </a:ext>
                  </a:extLst>
                </p:cNvPr>
                <p:cNvSpPr/>
                <p:nvPr/>
              </p:nvSpPr>
              <p:spPr>
                <a:xfrm>
                  <a:off x="4286349" y="2897455"/>
                  <a:ext cx="3471141" cy="3607904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08A0C3E7-DD84-4C46-AC76-3FE22B7E85A8}"/>
                    </a:ext>
                  </a:extLst>
                </p:cNvPr>
                <p:cNvSpPr/>
                <p:nvPr/>
              </p:nvSpPr>
              <p:spPr>
                <a:xfrm>
                  <a:off x="3677478" y="2201716"/>
                  <a:ext cx="4080012" cy="821237"/>
                </a:xfrm>
                <a:custGeom>
                  <a:avLst/>
                  <a:gdLst>
                    <a:gd name="connsiteX0" fmla="*/ 3424030 w 4080012"/>
                    <a:gd name="connsiteY0" fmla="*/ 0 h 821237"/>
                    <a:gd name="connsiteX1" fmla="*/ 0 w 4080012"/>
                    <a:gd name="connsiteY1" fmla="*/ 134178 h 821237"/>
                    <a:gd name="connsiteX2" fmla="*/ 608871 w 4080012"/>
                    <a:gd name="connsiteY2" fmla="*/ 821237 h 821237"/>
                    <a:gd name="connsiteX3" fmla="*/ 4080013 w 4080012"/>
                    <a:gd name="connsiteY3" fmla="*/ 699582 h 8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0012" h="821237">
                      <a:moveTo>
                        <a:pt x="3424030" y="0"/>
                      </a:moveTo>
                      <a:lnTo>
                        <a:pt x="0" y="134178"/>
                      </a:lnTo>
                      <a:lnTo>
                        <a:pt x="608871" y="821237"/>
                      </a:lnTo>
                      <a:lnTo>
                        <a:pt x="4080013" y="699582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7BACBCF-668B-41E8-A076-0542DCA3EA6F}"/>
                  </a:ext>
                </a:extLst>
              </p:cNvPr>
              <p:cNvSpPr/>
              <p:nvPr/>
            </p:nvSpPr>
            <p:spPr>
              <a:xfrm>
                <a:off x="2349915" y="2406984"/>
                <a:ext cx="3225528" cy="499002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496909"/>
                  <a:gd name="connsiteY0" fmla="*/ 207129 h 237513"/>
                  <a:gd name="connsiteX1" fmla="*/ 139 w 1496909"/>
                  <a:gd name="connsiteY1" fmla="*/ 76168 h 237513"/>
                  <a:gd name="connsiteX2" fmla="*/ 1496909 w 1496909"/>
                  <a:gd name="connsiteY2" fmla="*/ 0 h 237513"/>
                  <a:gd name="connsiteX3" fmla="*/ 1359882 w 1496909"/>
                  <a:gd name="connsiteY3" fmla="*/ 68349 h 237513"/>
                  <a:gd name="connsiteX4" fmla="*/ 29986 w 1496909"/>
                  <a:gd name="connsiteY4" fmla="*/ 108728 h 237513"/>
                  <a:gd name="connsiteX5" fmla="*/ 28255 w 1496909"/>
                  <a:gd name="connsiteY5" fmla="*/ 237513 h 237513"/>
                  <a:gd name="connsiteX6" fmla="*/ 2189 w 1496909"/>
                  <a:gd name="connsiteY6" fmla="*/ 207129 h 237513"/>
                  <a:gd name="connsiteX0" fmla="*/ 2189 w 1535274"/>
                  <a:gd name="connsiteY0" fmla="*/ 207129 h 237513"/>
                  <a:gd name="connsiteX1" fmla="*/ 139 w 1535274"/>
                  <a:gd name="connsiteY1" fmla="*/ 76168 h 237513"/>
                  <a:gd name="connsiteX2" fmla="*/ 1496909 w 1535274"/>
                  <a:gd name="connsiteY2" fmla="*/ 0 h 237513"/>
                  <a:gd name="connsiteX3" fmla="*/ 1535274 w 1535274"/>
                  <a:gd name="connsiteY3" fmla="*/ 34245 h 237513"/>
                  <a:gd name="connsiteX4" fmla="*/ 29986 w 1535274"/>
                  <a:gd name="connsiteY4" fmla="*/ 108728 h 237513"/>
                  <a:gd name="connsiteX5" fmla="*/ 28255 w 1535274"/>
                  <a:gd name="connsiteY5" fmla="*/ 237513 h 237513"/>
                  <a:gd name="connsiteX6" fmla="*/ 2189 w 1535274"/>
                  <a:gd name="connsiteY6" fmla="*/ 207129 h 2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274" h="237513">
                    <a:moveTo>
                      <a:pt x="2189" y="207129"/>
                    </a:moveTo>
                    <a:cubicBezTo>
                      <a:pt x="3093" y="168238"/>
                      <a:pt x="-765" y="115059"/>
                      <a:pt x="139" y="76168"/>
                    </a:cubicBezTo>
                    <a:lnTo>
                      <a:pt x="1496909" y="0"/>
                    </a:lnTo>
                    <a:lnTo>
                      <a:pt x="1535274" y="34245"/>
                    </a:lnTo>
                    <a:lnTo>
                      <a:pt x="29986" y="108728"/>
                    </a:lnTo>
                    <a:lnTo>
                      <a:pt x="28255" y="237513"/>
                    </a:lnTo>
                    <a:lnTo>
                      <a:pt x="2189" y="2071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F1369B8-98B4-434C-B448-97225687BBFD}"/>
                </a:ext>
              </a:extLst>
            </p:cNvPr>
            <p:cNvGrpSpPr/>
            <p:nvPr/>
          </p:nvGrpSpPr>
          <p:grpSpPr>
            <a:xfrm>
              <a:off x="1004893" y="3947362"/>
              <a:ext cx="3307958" cy="2594024"/>
              <a:chOff x="1004893" y="3947362"/>
              <a:chExt cx="3307958" cy="2594024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9E442493-8DC5-4BA6-9E8E-73BC343CEB3E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2440056" y="4065303"/>
                <a:chExt cx="3563178" cy="2794161"/>
              </a:xfrm>
            </p:grpSpPr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1071D8D7-2E25-424A-86F8-8FBB179414D7}"/>
                    </a:ext>
                  </a:extLst>
                </p:cNvPr>
                <p:cNvSpPr/>
                <p:nvPr/>
              </p:nvSpPr>
              <p:spPr>
                <a:xfrm>
                  <a:off x="2531719" y="6213820"/>
                  <a:ext cx="3456838" cy="645644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  <a:gd name="connsiteX0" fmla="*/ 2917135 w 3563178"/>
                    <a:gd name="connsiteY0" fmla="*/ 0 h 645644"/>
                    <a:gd name="connsiteX1" fmla="*/ 0 w 3563178"/>
                    <a:gd name="connsiteY1" fmla="*/ 124239 h 645644"/>
                    <a:gd name="connsiteX2" fmla="*/ 521232 w 3563178"/>
                    <a:gd name="connsiteY2" fmla="*/ 645644 h 645644"/>
                    <a:gd name="connsiteX3" fmla="*/ 3563178 w 3563178"/>
                    <a:gd name="connsiteY3" fmla="*/ 477078 h 645644"/>
                    <a:gd name="connsiteX4" fmla="*/ 2917135 w 3563178"/>
                    <a:gd name="connsiteY4" fmla="*/ 0 h 645644"/>
                    <a:gd name="connsiteX0" fmla="*/ 2917135 w 3510626"/>
                    <a:gd name="connsiteY0" fmla="*/ 0 h 645644"/>
                    <a:gd name="connsiteX1" fmla="*/ 0 w 3510626"/>
                    <a:gd name="connsiteY1" fmla="*/ 124239 h 645644"/>
                    <a:gd name="connsiteX2" fmla="*/ 521232 w 3510626"/>
                    <a:gd name="connsiteY2" fmla="*/ 645644 h 645644"/>
                    <a:gd name="connsiteX3" fmla="*/ 3510626 w 3510626"/>
                    <a:gd name="connsiteY3" fmla="*/ 487588 h 645644"/>
                    <a:gd name="connsiteX4" fmla="*/ 2917135 w 3510626"/>
                    <a:gd name="connsiteY4" fmla="*/ 0 h 645644"/>
                    <a:gd name="connsiteX0" fmla="*/ 2917135 w 3472974"/>
                    <a:gd name="connsiteY0" fmla="*/ 0 h 645644"/>
                    <a:gd name="connsiteX1" fmla="*/ 0 w 3472974"/>
                    <a:gd name="connsiteY1" fmla="*/ 124239 h 645644"/>
                    <a:gd name="connsiteX2" fmla="*/ 521232 w 3472974"/>
                    <a:gd name="connsiteY2" fmla="*/ 645644 h 645644"/>
                    <a:gd name="connsiteX3" fmla="*/ 3472974 w 3472974"/>
                    <a:gd name="connsiteY3" fmla="*/ 476830 h 645644"/>
                    <a:gd name="connsiteX4" fmla="*/ 2917135 w 3472974"/>
                    <a:gd name="connsiteY4" fmla="*/ 0 h 645644"/>
                    <a:gd name="connsiteX0" fmla="*/ 2900999 w 3456838"/>
                    <a:gd name="connsiteY0" fmla="*/ 0 h 645644"/>
                    <a:gd name="connsiteX1" fmla="*/ 0 w 3456838"/>
                    <a:gd name="connsiteY1" fmla="*/ 113481 h 645644"/>
                    <a:gd name="connsiteX2" fmla="*/ 505096 w 3456838"/>
                    <a:gd name="connsiteY2" fmla="*/ 645644 h 645644"/>
                    <a:gd name="connsiteX3" fmla="*/ 3456838 w 3456838"/>
                    <a:gd name="connsiteY3" fmla="*/ 476830 h 645644"/>
                    <a:gd name="connsiteX4" fmla="*/ 2900999 w 3456838"/>
                    <a:gd name="connsiteY4" fmla="*/ 0 h 645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838" h="645644">
                      <a:moveTo>
                        <a:pt x="2900999" y="0"/>
                      </a:moveTo>
                      <a:lnTo>
                        <a:pt x="0" y="113481"/>
                      </a:lnTo>
                      <a:lnTo>
                        <a:pt x="505096" y="645644"/>
                      </a:lnTo>
                      <a:lnTo>
                        <a:pt x="3456838" y="476830"/>
                      </a:lnTo>
                      <a:lnTo>
                        <a:pt x="2900999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CE75C527-85FE-40A5-B03F-8E69671F1B16}"/>
                    </a:ext>
                  </a:extLst>
                </p:cNvPr>
                <p:cNvSpPr/>
                <p:nvPr/>
              </p:nvSpPr>
              <p:spPr>
                <a:xfrm>
                  <a:off x="2971800" y="4542381"/>
                  <a:ext cx="3031434" cy="2315817"/>
                </a:xfrm>
                <a:custGeom>
                  <a:avLst/>
                  <a:gdLst>
                    <a:gd name="connsiteX0" fmla="*/ 0 w 3031434"/>
                    <a:gd name="connsiteY0" fmla="*/ 84483 h 2315817"/>
                    <a:gd name="connsiteX1" fmla="*/ 54665 w 3031434"/>
                    <a:gd name="connsiteY1" fmla="*/ 2315818 h 2315817"/>
                    <a:gd name="connsiteX2" fmla="*/ 2995256 w 3031434"/>
                    <a:gd name="connsiteY2" fmla="*/ 2163616 h 2315817"/>
                    <a:gd name="connsiteX3" fmla="*/ 3031435 w 3031434"/>
                    <a:gd name="connsiteY3" fmla="*/ 2125516 h 2315817"/>
                    <a:gd name="connsiteX4" fmla="*/ 3031435 w 3031434"/>
                    <a:gd name="connsiteY4" fmla="*/ 0 h 2315817"/>
                    <a:gd name="connsiteX5" fmla="*/ 0 w 3031434"/>
                    <a:gd name="connsiteY5" fmla="*/ 84483 h 231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1434" h="2315817">
                      <a:moveTo>
                        <a:pt x="0" y="84483"/>
                      </a:moveTo>
                      <a:lnTo>
                        <a:pt x="54665" y="2315818"/>
                      </a:lnTo>
                      <a:lnTo>
                        <a:pt x="2995256" y="2163616"/>
                      </a:lnTo>
                      <a:cubicBezTo>
                        <a:pt x="3015532" y="2162556"/>
                        <a:pt x="3031435" y="2145792"/>
                        <a:pt x="3031435" y="2125516"/>
                      </a:cubicBezTo>
                      <a:lnTo>
                        <a:pt x="3031435" y="0"/>
                      </a:lnTo>
                      <a:lnTo>
                        <a:pt x="0" y="84483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143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0A50E80A-DFEC-4B28-B468-35810E43DFE1}"/>
                    </a:ext>
                  </a:extLst>
                </p:cNvPr>
                <p:cNvSpPr/>
                <p:nvPr/>
              </p:nvSpPr>
              <p:spPr>
                <a:xfrm>
                  <a:off x="2440056" y="4189542"/>
                  <a:ext cx="586408" cy="2668656"/>
                </a:xfrm>
                <a:custGeom>
                  <a:avLst/>
                  <a:gdLst>
                    <a:gd name="connsiteX0" fmla="*/ 0 w 586408"/>
                    <a:gd name="connsiteY0" fmla="*/ 0 h 2668656"/>
                    <a:gd name="connsiteX1" fmla="*/ 531743 w 586408"/>
                    <a:gd name="connsiteY1" fmla="*/ 437322 h 2668656"/>
                    <a:gd name="connsiteX2" fmla="*/ 586409 w 586408"/>
                    <a:gd name="connsiteY2" fmla="*/ 2668657 h 2668656"/>
                    <a:gd name="connsiteX3" fmla="*/ 74543 w 586408"/>
                    <a:gd name="connsiteY3" fmla="*/ 2151822 h 266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408" h="2668656">
                      <a:moveTo>
                        <a:pt x="0" y="0"/>
                      </a:moveTo>
                      <a:lnTo>
                        <a:pt x="531743" y="437322"/>
                      </a:lnTo>
                      <a:lnTo>
                        <a:pt x="586409" y="2668657"/>
                      </a:lnTo>
                      <a:lnTo>
                        <a:pt x="74543" y="2151822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10056961-27C4-45E1-ABBF-AD76FA0842F3}"/>
                    </a:ext>
                  </a:extLst>
                </p:cNvPr>
                <p:cNvSpPr/>
                <p:nvPr/>
              </p:nvSpPr>
              <p:spPr>
                <a:xfrm>
                  <a:off x="2440056" y="4065303"/>
                  <a:ext cx="3563178" cy="561560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3178" h="561560">
                      <a:moveTo>
                        <a:pt x="2917135" y="0"/>
                      </a:moveTo>
                      <a:lnTo>
                        <a:pt x="0" y="124239"/>
                      </a:lnTo>
                      <a:lnTo>
                        <a:pt x="531743" y="561561"/>
                      </a:lnTo>
                      <a:lnTo>
                        <a:pt x="3563178" y="47707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5E381732-FA19-4F67-A296-7E34AE89A3AE}"/>
                  </a:ext>
                </a:extLst>
              </p:cNvPr>
              <p:cNvGrpSpPr/>
              <p:nvPr/>
            </p:nvGrpSpPr>
            <p:grpSpPr>
              <a:xfrm rot="21420000">
                <a:off x="2498375" y="6003484"/>
                <a:ext cx="397913" cy="39773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3E1B2EFA-9E02-4CCA-9642-C8FCE88F70A7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6A1A5E77-7DB6-4D46-94D0-B26A96E28C7A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102EB78-46FD-4BB6-952D-64ADC928F06A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E46C355B-D771-4B15-9F80-4B56B3090E5F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2A2935B8-53F4-40C3-9D3F-0E0EC7D615B2}"/>
                  </a:ext>
                </a:extLst>
              </p:cNvPr>
              <p:cNvGrpSpPr/>
              <p:nvPr/>
            </p:nvGrpSpPr>
            <p:grpSpPr>
              <a:xfrm rot="21420000">
                <a:off x="1638238" y="6048376"/>
                <a:ext cx="397740" cy="397921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41F6E89A-0EA1-457F-9C44-ED86EDACE00E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996D0B90-BFFD-438E-AF46-29407B8139CC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93DCAFEA-197A-4639-B98A-011690174727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A1535C4-C0B5-43FA-8D81-0A64E3920DDC}"/>
                  </a:ext>
                </a:extLst>
              </p:cNvPr>
              <p:cNvGrpSpPr/>
              <p:nvPr/>
            </p:nvGrpSpPr>
            <p:grpSpPr>
              <a:xfrm rot="21420000">
                <a:off x="2068416" y="6026303"/>
                <a:ext cx="397541" cy="397455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61C44274-A88C-4E9F-B07B-82BA0544246C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DB20566E-676B-41CB-9C6F-C77BE67CAB96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A9D48EB-F077-4D61-85CF-C6F795588F27}"/>
                  </a:ext>
                </a:extLst>
              </p:cNvPr>
              <p:cNvSpPr/>
              <p:nvPr/>
            </p:nvSpPr>
            <p:spPr>
              <a:xfrm>
                <a:off x="1190530" y="4119168"/>
                <a:ext cx="2857039" cy="427351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82" h="203409">
                    <a:moveTo>
                      <a:pt x="2189" y="173025"/>
                    </a:moveTo>
                    <a:cubicBezTo>
                      <a:pt x="3093" y="134134"/>
                      <a:pt x="-765" y="80955"/>
                      <a:pt x="139" y="42064"/>
                    </a:cubicBezTo>
                    <a:lnTo>
                      <a:pt x="1313397" y="0"/>
                    </a:lnTo>
                    <a:lnTo>
                      <a:pt x="1359882" y="34245"/>
                    </a:lnTo>
                    <a:lnTo>
                      <a:pt x="29986" y="74624"/>
                    </a:lnTo>
                    <a:lnTo>
                      <a:pt x="28255" y="203409"/>
                    </a:lnTo>
                    <a:lnTo>
                      <a:pt x="2189" y="17302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620C0C5B-D733-4913-94E7-B7EB2E345C49}"/>
                </a:ext>
              </a:extLst>
            </p:cNvPr>
            <p:cNvGrpSpPr/>
            <p:nvPr/>
          </p:nvGrpSpPr>
          <p:grpSpPr>
            <a:xfrm>
              <a:off x="3034882" y="173245"/>
              <a:ext cx="2472894" cy="2708373"/>
              <a:chOff x="3034882" y="173245"/>
              <a:chExt cx="2472894" cy="2708373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FE81260-2F46-47CE-8A97-A99BC6DC9176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4626665" y="0"/>
                <a:chExt cx="2663686" cy="2917333"/>
              </a:xfrm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7188442F-6E0E-499F-83E0-AEBDC0045997}"/>
                    </a:ext>
                  </a:extLst>
                </p:cNvPr>
                <p:cNvSpPr/>
                <p:nvPr/>
              </p:nvSpPr>
              <p:spPr>
                <a:xfrm>
                  <a:off x="4640133" y="2268487"/>
                  <a:ext cx="2597879" cy="64202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  <a:gd name="connsiteX0" fmla="*/ 444876 w 2625587"/>
                    <a:gd name="connsiteY0" fmla="*/ 0 h 586608"/>
                    <a:gd name="connsiteX1" fmla="*/ 2625587 w 2625587"/>
                    <a:gd name="connsiteY1" fmla="*/ 129805 h 586608"/>
                    <a:gd name="connsiteX2" fmla="*/ 2228088 w 2625587"/>
                    <a:gd name="connsiteY2" fmla="*/ 586608 h 586608"/>
                    <a:gd name="connsiteX3" fmla="*/ 0 w 2625587"/>
                    <a:gd name="connsiteY3" fmla="*/ 498348 h 586608"/>
                    <a:gd name="connsiteX4" fmla="*/ 444876 w 2625587"/>
                    <a:gd name="connsiteY4" fmla="*/ 0 h 586608"/>
                    <a:gd name="connsiteX0" fmla="*/ 444876 w 2625587"/>
                    <a:gd name="connsiteY0" fmla="*/ 0 h 642027"/>
                    <a:gd name="connsiteX1" fmla="*/ 2625587 w 2625587"/>
                    <a:gd name="connsiteY1" fmla="*/ 129805 h 642027"/>
                    <a:gd name="connsiteX2" fmla="*/ 2188063 w 2625587"/>
                    <a:gd name="connsiteY2" fmla="*/ 642027 h 642027"/>
                    <a:gd name="connsiteX3" fmla="*/ 0 w 2625587"/>
                    <a:gd name="connsiteY3" fmla="*/ 498348 h 642027"/>
                    <a:gd name="connsiteX4" fmla="*/ 444876 w 2625587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00957"/>
                    <a:gd name="connsiteY0" fmla="*/ 0 h 642027"/>
                    <a:gd name="connsiteX1" fmla="*/ 2600957 w 2600957"/>
                    <a:gd name="connsiteY1" fmla="*/ 89780 h 642027"/>
                    <a:gd name="connsiteX2" fmla="*/ 2212694 w 2600957"/>
                    <a:gd name="connsiteY2" fmla="*/ 642027 h 642027"/>
                    <a:gd name="connsiteX3" fmla="*/ 0 w 2600957"/>
                    <a:gd name="connsiteY3" fmla="*/ 486033 h 642027"/>
                    <a:gd name="connsiteX4" fmla="*/ 469507 w 2600957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879" h="642027">
                      <a:moveTo>
                        <a:pt x="469507" y="0"/>
                      </a:moveTo>
                      <a:lnTo>
                        <a:pt x="2597879" y="105174"/>
                      </a:lnTo>
                      <a:lnTo>
                        <a:pt x="2212694" y="642027"/>
                      </a:lnTo>
                      <a:lnTo>
                        <a:pt x="0" y="486033"/>
                      </a:lnTo>
                      <a:lnTo>
                        <a:pt x="469507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476E0442-546E-4B0E-954C-2B29B7A1DC1C}"/>
                    </a:ext>
                  </a:extLst>
                </p:cNvPr>
                <p:cNvSpPr/>
                <p:nvPr/>
              </p:nvSpPr>
              <p:spPr>
                <a:xfrm>
                  <a:off x="4626665" y="498347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7012E004-2402-4EDB-BBF1-79B81974FA6B}"/>
                    </a:ext>
                  </a:extLst>
                </p:cNvPr>
                <p:cNvSpPr/>
                <p:nvPr/>
              </p:nvSpPr>
              <p:spPr>
                <a:xfrm>
                  <a:off x="6851970" y="129805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9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9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99A0F377-0396-4020-A410-922ABFD27877}"/>
                    </a:ext>
                  </a:extLst>
                </p:cNvPr>
                <p:cNvSpPr/>
                <p:nvPr/>
              </p:nvSpPr>
              <p:spPr>
                <a:xfrm>
                  <a:off x="4626665" y="0"/>
                  <a:ext cx="2663686" cy="58660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6" y="0"/>
                      </a:moveTo>
                      <a:lnTo>
                        <a:pt x="2663687" y="129805"/>
                      </a:lnTo>
                      <a:lnTo>
                        <a:pt x="2266188" y="586608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DF4185BE-CAF5-498A-A450-567396CCA239}"/>
                  </a:ext>
                </a:extLst>
              </p:cNvPr>
              <p:cNvGrpSpPr/>
              <p:nvPr/>
            </p:nvGrpSpPr>
            <p:grpSpPr>
              <a:xfrm rot="180000">
                <a:off x="3779570" y="2405315"/>
                <a:ext cx="317315" cy="31717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1858390-57AD-46EF-BE33-D63E83415929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A8DE7D3B-EF95-4F68-B548-8BAA220153FD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04CEC876-50C0-4392-BE01-8387D7EDE978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886F5A95-29ED-4660-8823-5A09B4169A36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4AF05875-3491-4229-BF9E-B383DE448C12}"/>
                  </a:ext>
                </a:extLst>
              </p:cNvPr>
              <p:cNvGrpSpPr/>
              <p:nvPr/>
            </p:nvGrpSpPr>
            <p:grpSpPr>
              <a:xfrm rot="180000">
                <a:off x="3093663" y="2369213"/>
                <a:ext cx="317178" cy="317323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29DC5362-7422-49C3-AE11-7EBDC8B3C137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B97875E7-4548-47CF-8A33-F8E024F3A12F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6AEEC9C9-EBBB-4743-83CD-6E4774D80678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F87285F3-6750-4B8C-96FF-F20EC3BCBB0F}"/>
                  </a:ext>
                </a:extLst>
              </p:cNvPr>
              <p:cNvGrpSpPr/>
              <p:nvPr/>
            </p:nvGrpSpPr>
            <p:grpSpPr>
              <a:xfrm rot="180000">
                <a:off x="3436688" y="2387558"/>
                <a:ext cx="317019" cy="316951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BE41F24D-8997-4B32-962C-22D98BBF61AD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E7305746-FD66-455B-879A-3BD78FC2297C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7535A45-05C8-41DF-BECD-EC40CC029E7B}"/>
                  </a:ext>
                </a:extLst>
              </p:cNvPr>
              <p:cNvSpPr/>
              <p:nvPr/>
            </p:nvSpPr>
            <p:spPr>
              <a:xfrm flipH="1">
                <a:off x="3265461" y="333472"/>
                <a:ext cx="2110218" cy="449209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67823 h 198207"/>
                  <a:gd name="connsiteX1" fmla="*/ 139 w 1359882"/>
                  <a:gd name="connsiteY1" fmla="*/ 36862 h 198207"/>
                  <a:gd name="connsiteX2" fmla="*/ 989140 w 1359882"/>
                  <a:gd name="connsiteY2" fmla="*/ 0 h 198207"/>
                  <a:gd name="connsiteX3" fmla="*/ 1359882 w 1359882"/>
                  <a:gd name="connsiteY3" fmla="*/ 29043 h 198207"/>
                  <a:gd name="connsiteX4" fmla="*/ 29986 w 1359882"/>
                  <a:gd name="connsiteY4" fmla="*/ 69422 h 198207"/>
                  <a:gd name="connsiteX5" fmla="*/ 28255 w 1359882"/>
                  <a:gd name="connsiteY5" fmla="*/ 198207 h 198207"/>
                  <a:gd name="connsiteX6" fmla="*/ 2189 w 1359882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7713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2511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78227 h 208611"/>
                  <a:gd name="connsiteX1" fmla="*/ 139 w 1016551"/>
                  <a:gd name="connsiteY1" fmla="*/ 47266 h 208611"/>
                  <a:gd name="connsiteX2" fmla="*/ 973534 w 1016551"/>
                  <a:gd name="connsiteY2" fmla="*/ 0 h 208611"/>
                  <a:gd name="connsiteX3" fmla="*/ 1016551 w 1016551"/>
                  <a:gd name="connsiteY3" fmla="*/ 42915 h 208611"/>
                  <a:gd name="connsiteX4" fmla="*/ 29986 w 1016551"/>
                  <a:gd name="connsiteY4" fmla="*/ 79826 h 208611"/>
                  <a:gd name="connsiteX5" fmla="*/ 28255 w 1016551"/>
                  <a:gd name="connsiteY5" fmla="*/ 208611 h 208611"/>
                  <a:gd name="connsiteX6" fmla="*/ 2189 w 1016551"/>
                  <a:gd name="connsiteY6" fmla="*/ 178227 h 208611"/>
                  <a:gd name="connsiteX0" fmla="*/ 2189 w 1004413"/>
                  <a:gd name="connsiteY0" fmla="*/ 178227 h 208611"/>
                  <a:gd name="connsiteX1" fmla="*/ 139 w 1004413"/>
                  <a:gd name="connsiteY1" fmla="*/ 47266 h 208611"/>
                  <a:gd name="connsiteX2" fmla="*/ 973534 w 1004413"/>
                  <a:gd name="connsiteY2" fmla="*/ 0 h 208611"/>
                  <a:gd name="connsiteX3" fmla="*/ 1004413 w 1004413"/>
                  <a:gd name="connsiteY3" fmla="*/ 30777 h 208611"/>
                  <a:gd name="connsiteX4" fmla="*/ 29986 w 1004413"/>
                  <a:gd name="connsiteY4" fmla="*/ 79826 h 208611"/>
                  <a:gd name="connsiteX5" fmla="*/ 28255 w 1004413"/>
                  <a:gd name="connsiteY5" fmla="*/ 208611 h 208611"/>
                  <a:gd name="connsiteX6" fmla="*/ 2189 w 1004413"/>
                  <a:gd name="connsiteY6" fmla="*/ 178227 h 208611"/>
                  <a:gd name="connsiteX0" fmla="*/ 2189 w 1004413"/>
                  <a:gd name="connsiteY0" fmla="*/ 183429 h 213813"/>
                  <a:gd name="connsiteX1" fmla="*/ 139 w 1004413"/>
                  <a:gd name="connsiteY1" fmla="*/ 52468 h 213813"/>
                  <a:gd name="connsiteX2" fmla="*/ 968332 w 1004413"/>
                  <a:gd name="connsiteY2" fmla="*/ 0 h 213813"/>
                  <a:gd name="connsiteX3" fmla="*/ 1004413 w 1004413"/>
                  <a:gd name="connsiteY3" fmla="*/ 35979 h 213813"/>
                  <a:gd name="connsiteX4" fmla="*/ 29986 w 1004413"/>
                  <a:gd name="connsiteY4" fmla="*/ 85028 h 213813"/>
                  <a:gd name="connsiteX5" fmla="*/ 28255 w 1004413"/>
                  <a:gd name="connsiteY5" fmla="*/ 213813 h 213813"/>
                  <a:gd name="connsiteX6" fmla="*/ 2189 w 1004413"/>
                  <a:gd name="connsiteY6" fmla="*/ 183429 h 2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413" h="213813">
                    <a:moveTo>
                      <a:pt x="2189" y="183429"/>
                    </a:moveTo>
                    <a:cubicBezTo>
                      <a:pt x="3093" y="144538"/>
                      <a:pt x="-765" y="91359"/>
                      <a:pt x="139" y="52468"/>
                    </a:cubicBezTo>
                    <a:lnTo>
                      <a:pt x="968332" y="0"/>
                    </a:lnTo>
                    <a:lnTo>
                      <a:pt x="1004413" y="35979"/>
                    </a:lnTo>
                    <a:lnTo>
                      <a:pt x="29986" y="85028"/>
                    </a:lnTo>
                    <a:lnTo>
                      <a:pt x="28255" y="213813"/>
                    </a:lnTo>
                    <a:lnTo>
                      <a:pt x="2189" y="183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BD8546-33D9-4120-95B7-6C446C50CE24}"/>
              </a:ext>
            </a:extLst>
          </p:cNvPr>
          <p:cNvSpPr/>
          <p:nvPr/>
        </p:nvSpPr>
        <p:spPr>
          <a:xfrm>
            <a:off x="2437945" y="835493"/>
            <a:ext cx="2086954" cy="5330781"/>
          </a:xfrm>
          <a:custGeom>
            <a:avLst/>
            <a:gdLst>
              <a:gd name="connsiteX0" fmla="*/ 95794 w 2090057"/>
              <a:gd name="connsiteY0" fmla="*/ 0 h 5364480"/>
              <a:gd name="connsiteX1" fmla="*/ 1924594 w 2090057"/>
              <a:gd name="connsiteY1" fmla="*/ 209005 h 5364480"/>
              <a:gd name="connsiteX2" fmla="*/ 2090057 w 2090057"/>
              <a:gd name="connsiteY2" fmla="*/ 374468 h 5364480"/>
              <a:gd name="connsiteX3" fmla="*/ 2011680 w 2090057"/>
              <a:gd name="connsiteY3" fmla="*/ 4789714 h 5364480"/>
              <a:gd name="connsiteX4" fmla="*/ 1828800 w 2090057"/>
              <a:gd name="connsiteY4" fmla="*/ 4972594 h 5364480"/>
              <a:gd name="connsiteX5" fmla="*/ 261257 w 2090057"/>
              <a:gd name="connsiteY5" fmla="*/ 5364480 h 5364480"/>
              <a:gd name="connsiteX6" fmla="*/ 104503 w 2090057"/>
              <a:gd name="connsiteY6" fmla="*/ 5225142 h 5364480"/>
              <a:gd name="connsiteX7" fmla="*/ 0 w 2090057"/>
              <a:gd name="connsiteY7" fmla="*/ 200297 h 5364480"/>
              <a:gd name="connsiteX8" fmla="*/ 156754 w 2090057"/>
              <a:gd name="connsiteY8" fmla="*/ 34834 h 5364480"/>
              <a:gd name="connsiteX9" fmla="*/ 226423 w 2090057"/>
              <a:gd name="connsiteY9" fmla="*/ 8708 h 5364480"/>
              <a:gd name="connsiteX10" fmla="*/ 278674 w 2090057"/>
              <a:gd name="connsiteY10" fmla="*/ 43542 h 5364480"/>
              <a:gd name="connsiteX0" fmla="*/ 1924594 w 2090057"/>
              <a:gd name="connsiteY0" fmla="*/ 200297 h 5355772"/>
              <a:gd name="connsiteX1" fmla="*/ 2090057 w 2090057"/>
              <a:gd name="connsiteY1" fmla="*/ 365760 h 5355772"/>
              <a:gd name="connsiteX2" fmla="*/ 2011680 w 2090057"/>
              <a:gd name="connsiteY2" fmla="*/ 4781006 h 5355772"/>
              <a:gd name="connsiteX3" fmla="*/ 1828800 w 2090057"/>
              <a:gd name="connsiteY3" fmla="*/ 4963886 h 5355772"/>
              <a:gd name="connsiteX4" fmla="*/ 261257 w 2090057"/>
              <a:gd name="connsiteY4" fmla="*/ 5355772 h 5355772"/>
              <a:gd name="connsiteX5" fmla="*/ 104503 w 2090057"/>
              <a:gd name="connsiteY5" fmla="*/ 5216434 h 5355772"/>
              <a:gd name="connsiteX6" fmla="*/ 0 w 2090057"/>
              <a:gd name="connsiteY6" fmla="*/ 191589 h 5355772"/>
              <a:gd name="connsiteX7" fmla="*/ 156754 w 2090057"/>
              <a:gd name="connsiteY7" fmla="*/ 26126 h 5355772"/>
              <a:gd name="connsiteX8" fmla="*/ 226423 w 2090057"/>
              <a:gd name="connsiteY8" fmla="*/ 0 h 5355772"/>
              <a:gd name="connsiteX9" fmla="*/ 278674 w 2090057"/>
              <a:gd name="connsiteY9" fmla="*/ 34834 h 5355772"/>
              <a:gd name="connsiteX0" fmla="*/ 1924594 w 2090057"/>
              <a:gd name="connsiteY0" fmla="*/ 174171 h 5329646"/>
              <a:gd name="connsiteX1" fmla="*/ 2090057 w 2090057"/>
              <a:gd name="connsiteY1" fmla="*/ 339634 h 5329646"/>
              <a:gd name="connsiteX2" fmla="*/ 2011680 w 2090057"/>
              <a:gd name="connsiteY2" fmla="*/ 4754880 h 5329646"/>
              <a:gd name="connsiteX3" fmla="*/ 1828800 w 2090057"/>
              <a:gd name="connsiteY3" fmla="*/ 4937760 h 5329646"/>
              <a:gd name="connsiteX4" fmla="*/ 261257 w 2090057"/>
              <a:gd name="connsiteY4" fmla="*/ 5329646 h 5329646"/>
              <a:gd name="connsiteX5" fmla="*/ 104503 w 2090057"/>
              <a:gd name="connsiteY5" fmla="*/ 5190308 h 5329646"/>
              <a:gd name="connsiteX6" fmla="*/ 0 w 2090057"/>
              <a:gd name="connsiteY6" fmla="*/ 165463 h 5329646"/>
              <a:gd name="connsiteX7" fmla="*/ 156754 w 2090057"/>
              <a:gd name="connsiteY7" fmla="*/ 0 h 5329646"/>
              <a:gd name="connsiteX8" fmla="*/ 278674 w 2090057"/>
              <a:gd name="connsiteY8" fmla="*/ 8708 h 5329646"/>
              <a:gd name="connsiteX0" fmla="*/ 1924594 w 2090057"/>
              <a:gd name="connsiteY0" fmla="*/ 174171 h 5329646"/>
              <a:gd name="connsiteX1" fmla="*/ 2090057 w 2090057"/>
              <a:gd name="connsiteY1" fmla="*/ 339634 h 5329646"/>
              <a:gd name="connsiteX2" fmla="*/ 2011680 w 2090057"/>
              <a:gd name="connsiteY2" fmla="*/ 4754880 h 5329646"/>
              <a:gd name="connsiteX3" fmla="*/ 1828800 w 2090057"/>
              <a:gd name="connsiteY3" fmla="*/ 4937760 h 5329646"/>
              <a:gd name="connsiteX4" fmla="*/ 261257 w 2090057"/>
              <a:gd name="connsiteY4" fmla="*/ 5329646 h 5329646"/>
              <a:gd name="connsiteX5" fmla="*/ 104503 w 2090057"/>
              <a:gd name="connsiteY5" fmla="*/ 5190308 h 5329646"/>
              <a:gd name="connsiteX6" fmla="*/ 0 w 2090057"/>
              <a:gd name="connsiteY6" fmla="*/ 165463 h 5329646"/>
              <a:gd name="connsiteX7" fmla="*/ 156754 w 2090057"/>
              <a:gd name="connsiteY7" fmla="*/ 0 h 5329646"/>
              <a:gd name="connsiteX0" fmla="*/ 1925021 w 2090484"/>
              <a:gd name="connsiteY0" fmla="*/ 174171 h 5329646"/>
              <a:gd name="connsiteX1" fmla="*/ 2090484 w 2090484"/>
              <a:gd name="connsiteY1" fmla="*/ 339634 h 5329646"/>
              <a:gd name="connsiteX2" fmla="*/ 2012107 w 2090484"/>
              <a:gd name="connsiteY2" fmla="*/ 4754880 h 5329646"/>
              <a:gd name="connsiteX3" fmla="*/ 1829227 w 2090484"/>
              <a:gd name="connsiteY3" fmla="*/ 4937760 h 5329646"/>
              <a:gd name="connsiteX4" fmla="*/ 261684 w 2090484"/>
              <a:gd name="connsiteY4" fmla="*/ 5329646 h 5329646"/>
              <a:gd name="connsiteX5" fmla="*/ 104930 w 2090484"/>
              <a:gd name="connsiteY5" fmla="*/ 5190308 h 5329646"/>
              <a:gd name="connsiteX6" fmla="*/ 427 w 2090484"/>
              <a:gd name="connsiteY6" fmla="*/ 165463 h 5329646"/>
              <a:gd name="connsiteX7" fmla="*/ 157181 w 2090484"/>
              <a:gd name="connsiteY7" fmla="*/ 0 h 5329646"/>
              <a:gd name="connsiteX0" fmla="*/ 1925063 w 2090526"/>
              <a:gd name="connsiteY0" fmla="*/ 174171 h 5329646"/>
              <a:gd name="connsiteX1" fmla="*/ 2090526 w 2090526"/>
              <a:gd name="connsiteY1" fmla="*/ 339634 h 5329646"/>
              <a:gd name="connsiteX2" fmla="*/ 2012149 w 2090526"/>
              <a:gd name="connsiteY2" fmla="*/ 4754880 h 5329646"/>
              <a:gd name="connsiteX3" fmla="*/ 1829269 w 2090526"/>
              <a:gd name="connsiteY3" fmla="*/ 4937760 h 5329646"/>
              <a:gd name="connsiteX4" fmla="*/ 261726 w 2090526"/>
              <a:gd name="connsiteY4" fmla="*/ 5329646 h 5329646"/>
              <a:gd name="connsiteX5" fmla="*/ 104972 w 2090526"/>
              <a:gd name="connsiteY5" fmla="*/ 5190308 h 5329646"/>
              <a:gd name="connsiteX6" fmla="*/ 469 w 2090526"/>
              <a:gd name="connsiteY6" fmla="*/ 165463 h 5329646"/>
              <a:gd name="connsiteX7" fmla="*/ 157223 w 2090526"/>
              <a:gd name="connsiteY7" fmla="*/ 0 h 5329646"/>
              <a:gd name="connsiteX0" fmla="*/ 1925049 w 2090512"/>
              <a:gd name="connsiteY0" fmla="*/ 174700 h 5330175"/>
              <a:gd name="connsiteX1" fmla="*/ 2090512 w 2090512"/>
              <a:gd name="connsiteY1" fmla="*/ 340163 h 5330175"/>
              <a:gd name="connsiteX2" fmla="*/ 2012135 w 2090512"/>
              <a:gd name="connsiteY2" fmla="*/ 4755409 h 5330175"/>
              <a:gd name="connsiteX3" fmla="*/ 1829255 w 2090512"/>
              <a:gd name="connsiteY3" fmla="*/ 4938289 h 5330175"/>
              <a:gd name="connsiteX4" fmla="*/ 261712 w 2090512"/>
              <a:gd name="connsiteY4" fmla="*/ 5330175 h 5330175"/>
              <a:gd name="connsiteX5" fmla="*/ 104958 w 2090512"/>
              <a:gd name="connsiteY5" fmla="*/ 5190837 h 5330175"/>
              <a:gd name="connsiteX6" fmla="*/ 455 w 2090512"/>
              <a:gd name="connsiteY6" fmla="*/ 165992 h 5330175"/>
              <a:gd name="connsiteX7" fmla="*/ 157209 w 2090512"/>
              <a:gd name="connsiteY7" fmla="*/ 529 h 5330175"/>
              <a:gd name="connsiteX0" fmla="*/ 1925049 w 2090512"/>
              <a:gd name="connsiteY0" fmla="*/ 174700 h 5330175"/>
              <a:gd name="connsiteX1" fmla="*/ 2090512 w 2090512"/>
              <a:gd name="connsiteY1" fmla="*/ 340163 h 5330175"/>
              <a:gd name="connsiteX2" fmla="*/ 2012135 w 2090512"/>
              <a:gd name="connsiteY2" fmla="*/ 4755409 h 5330175"/>
              <a:gd name="connsiteX3" fmla="*/ 1829255 w 2090512"/>
              <a:gd name="connsiteY3" fmla="*/ 4938289 h 5330175"/>
              <a:gd name="connsiteX4" fmla="*/ 261712 w 2090512"/>
              <a:gd name="connsiteY4" fmla="*/ 5330175 h 5330175"/>
              <a:gd name="connsiteX5" fmla="*/ 104958 w 2090512"/>
              <a:gd name="connsiteY5" fmla="*/ 5190837 h 5330175"/>
              <a:gd name="connsiteX6" fmla="*/ 455 w 2090512"/>
              <a:gd name="connsiteY6" fmla="*/ 165992 h 5330175"/>
              <a:gd name="connsiteX7" fmla="*/ 157209 w 2090512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12135 w 2086954"/>
              <a:gd name="connsiteY2" fmla="*/ 475540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104958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12135 w 2086954"/>
              <a:gd name="connsiteY2" fmla="*/ 475540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104958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58856 w 2086954"/>
              <a:gd name="connsiteY2" fmla="*/ 463526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104958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58856 w 2086954"/>
              <a:gd name="connsiteY2" fmla="*/ 463526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104958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58856 w 2086954"/>
              <a:gd name="connsiteY2" fmla="*/ 463526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104958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58856 w 2086954"/>
              <a:gd name="connsiteY2" fmla="*/ 463526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68249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175"/>
              <a:gd name="connsiteX1" fmla="*/ 2086954 w 2086954"/>
              <a:gd name="connsiteY1" fmla="*/ 393533 h 5330175"/>
              <a:gd name="connsiteX2" fmla="*/ 2058856 w 2086954"/>
              <a:gd name="connsiteY2" fmla="*/ 4635269 h 5330175"/>
              <a:gd name="connsiteX3" fmla="*/ 1829255 w 2086954"/>
              <a:gd name="connsiteY3" fmla="*/ 4938289 h 5330175"/>
              <a:gd name="connsiteX4" fmla="*/ 261712 w 2086954"/>
              <a:gd name="connsiteY4" fmla="*/ 5330175 h 5330175"/>
              <a:gd name="connsiteX5" fmla="*/ 68249 w 2086954"/>
              <a:gd name="connsiteY5" fmla="*/ 5190837 h 5330175"/>
              <a:gd name="connsiteX6" fmla="*/ 455 w 2086954"/>
              <a:gd name="connsiteY6" fmla="*/ 165992 h 5330175"/>
              <a:gd name="connsiteX7" fmla="*/ 157209 w 2086954"/>
              <a:gd name="connsiteY7" fmla="*/ 529 h 5330175"/>
              <a:gd name="connsiteX0" fmla="*/ 1925049 w 2086954"/>
              <a:gd name="connsiteY0" fmla="*/ 174700 h 5330781"/>
              <a:gd name="connsiteX1" fmla="*/ 2086954 w 2086954"/>
              <a:gd name="connsiteY1" fmla="*/ 393533 h 5330781"/>
              <a:gd name="connsiteX2" fmla="*/ 2058856 w 2086954"/>
              <a:gd name="connsiteY2" fmla="*/ 4635269 h 5330781"/>
              <a:gd name="connsiteX3" fmla="*/ 1829255 w 2086954"/>
              <a:gd name="connsiteY3" fmla="*/ 4938289 h 5330781"/>
              <a:gd name="connsiteX4" fmla="*/ 261712 w 2086954"/>
              <a:gd name="connsiteY4" fmla="*/ 5330175 h 5330781"/>
              <a:gd name="connsiteX5" fmla="*/ 68249 w 2086954"/>
              <a:gd name="connsiteY5" fmla="*/ 5190837 h 5330781"/>
              <a:gd name="connsiteX6" fmla="*/ 455 w 2086954"/>
              <a:gd name="connsiteY6" fmla="*/ 165992 h 5330781"/>
              <a:gd name="connsiteX7" fmla="*/ 157209 w 2086954"/>
              <a:gd name="connsiteY7" fmla="*/ 529 h 53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954" h="5330781">
                <a:moveTo>
                  <a:pt x="1925049" y="174700"/>
                </a:moveTo>
                <a:cubicBezTo>
                  <a:pt x="1994435" y="180042"/>
                  <a:pt x="2085169" y="320589"/>
                  <a:pt x="2086954" y="393533"/>
                </a:cubicBezTo>
                <a:lnTo>
                  <a:pt x="2058856" y="4635269"/>
                </a:lnTo>
                <a:cubicBezTo>
                  <a:pt x="2049066" y="4782997"/>
                  <a:pt x="1989220" y="4894015"/>
                  <a:pt x="1829255" y="4938289"/>
                </a:cubicBezTo>
                <a:lnTo>
                  <a:pt x="261712" y="5330175"/>
                </a:lnTo>
                <a:cubicBezTo>
                  <a:pt x="183875" y="5337124"/>
                  <a:pt x="86016" y="5284004"/>
                  <a:pt x="68249" y="5190837"/>
                </a:cubicBezTo>
                <a:lnTo>
                  <a:pt x="455" y="165992"/>
                </a:lnTo>
                <a:cubicBezTo>
                  <a:pt x="-7780" y="96606"/>
                  <a:pt x="97842" y="-8359"/>
                  <a:pt x="157209" y="529"/>
                </a:cubicBezTo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C8404B-09E4-426C-83D7-3802F2EB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" y="189368"/>
            <a:ext cx="6858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176751" y="6142555"/>
            <a:ext cx="561894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176748" y="3141922"/>
            <a:ext cx="561894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Fast Delivery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176749" y="5745072"/>
            <a:ext cx="561894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E509EBCC-57CE-4B1E-9F91-D4452FD67580}"/>
              </a:ext>
            </a:extLst>
          </p:cNvPr>
          <p:cNvSpPr/>
          <p:nvPr/>
        </p:nvSpPr>
        <p:spPr>
          <a:xfrm>
            <a:off x="6034286" y="2587875"/>
            <a:ext cx="555533" cy="741171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2"/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95250" prstMaterial="dkEdge">
            <a:extrusionClr>
              <a:schemeClr val="accent2"/>
            </a:extrusionClr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71C5DCA9-A9C3-4284-AB49-FE033AF966C2}"/>
              </a:ext>
            </a:extLst>
          </p:cNvPr>
          <p:cNvSpPr/>
          <p:nvPr/>
        </p:nvSpPr>
        <p:spPr>
          <a:xfrm>
            <a:off x="9146466" y="3179476"/>
            <a:ext cx="555533" cy="741171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1"/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95250" prstMaterial="dkEdge">
            <a:extrusionClr>
              <a:schemeClr val="accent1"/>
            </a:extrusionClr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16ADDF36-DE5A-425E-B4BF-DE567D46DBC9}"/>
              </a:ext>
            </a:extLst>
          </p:cNvPr>
          <p:cNvSpPr/>
          <p:nvPr/>
        </p:nvSpPr>
        <p:spPr>
          <a:xfrm>
            <a:off x="11108856" y="2388672"/>
            <a:ext cx="435924" cy="581593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2"/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69850" prstMaterial="dkEdge">
            <a:extrusionClr>
              <a:schemeClr val="accent2"/>
            </a:extrusionClr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FABE23C7-30C8-4E02-BD40-4ED0CF9CBF19}"/>
              </a:ext>
            </a:extLst>
          </p:cNvPr>
          <p:cNvSpPr/>
          <p:nvPr/>
        </p:nvSpPr>
        <p:spPr>
          <a:xfrm>
            <a:off x="647220" y="2394369"/>
            <a:ext cx="435924" cy="581593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1"/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69850" prstMaterial="dkEdge">
            <a:extrusionClr>
              <a:schemeClr val="accent1"/>
            </a:extrusionClr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91A73F1C-C77A-4705-9297-68ABA27B1ABA}"/>
              </a:ext>
            </a:extLst>
          </p:cNvPr>
          <p:cNvSpPr/>
          <p:nvPr/>
        </p:nvSpPr>
        <p:spPr>
          <a:xfrm>
            <a:off x="8160077" y="2241670"/>
            <a:ext cx="435924" cy="581593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69850" prstMaterial="dkEdge">
            <a:extrusionClr>
              <a:schemeClr val="accent3"/>
            </a:extrusionClr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91A9080-0E5E-4D71-81B2-CF8C4BD128F6}"/>
              </a:ext>
            </a:extLst>
          </p:cNvPr>
          <p:cNvSpPr/>
          <p:nvPr/>
        </p:nvSpPr>
        <p:spPr>
          <a:xfrm>
            <a:off x="5141509" y="1681489"/>
            <a:ext cx="435924" cy="581593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4"/>
          </a:solidFill>
          <a:ln w="8363" cap="flat">
            <a:noFill/>
            <a:prstDash val="solid"/>
            <a:miter/>
          </a:ln>
          <a:scene3d>
            <a:camera prst="isometricOffAxis1Right">
              <a:rot lat="600000" lon="20400000" rev="0"/>
            </a:camera>
            <a:lightRig rig="flood" dir="t"/>
          </a:scene3d>
          <a:sp3d extrusionH="69850" prstMaterial="dkEdge">
            <a:extrusionClr>
              <a:schemeClr val="accent4"/>
            </a:extrusionClr>
          </a:sp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862CB9-CD60-4001-BA2B-0A5A3EA5944C}"/>
              </a:ext>
            </a:extLst>
          </p:cNvPr>
          <p:cNvGrpSpPr/>
          <p:nvPr/>
        </p:nvGrpSpPr>
        <p:grpSpPr>
          <a:xfrm>
            <a:off x="2809645" y="2155034"/>
            <a:ext cx="4081299" cy="4199319"/>
            <a:chOff x="2809645" y="2155034"/>
            <a:chExt cx="4081299" cy="419931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E3ADBF8-0137-4688-BDAA-FA4BB7746351}"/>
                </a:ext>
              </a:extLst>
            </p:cNvPr>
            <p:cNvGrpSpPr/>
            <p:nvPr/>
          </p:nvGrpSpPr>
          <p:grpSpPr>
            <a:xfrm>
              <a:off x="2809645" y="2155034"/>
              <a:ext cx="4081299" cy="4199319"/>
              <a:chOff x="2743894" y="2193321"/>
              <a:chExt cx="4081299" cy="419931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2C506DB-938B-4741-BA9F-86BEA12C8E3A}"/>
                  </a:ext>
                </a:extLst>
              </p:cNvPr>
              <p:cNvGrpSpPr/>
              <p:nvPr/>
            </p:nvGrpSpPr>
            <p:grpSpPr>
              <a:xfrm rot="21327019">
                <a:off x="2743894" y="3624644"/>
                <a:ext cx="1683480" cy="1271219"/>
                <a:chOff x="2442073" y="3114771"/>
                <a:chExt cx="1683480" cy="1271219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DA38B6E-2632-4553-B60F-772104254881}"/>
                    </a:ext>
                  </a:extLst>
                </p:cNvPr>
                <p:cNvSpPr/>
                <p:nvPr/>
              </p:nvSpPr>
              <p:spPr>
                <a:xfrm rot="272279">
                  <a:off x="2461730" y="4197878"/>
                  <a:ext cx="1460993" cy="188112"/>
                </a:xfrm>
                <a:custGeom>
                  <a:avLst/>
                  <a:gdLst>
                    <a:gd name="connsiteX0" fmla="*/ 2042299 w 2042298"/>
                    <a:gd name="connsiteY0" fmla="*/ 0 h 262959"/>
                    <a:gd name="connsiteX1" fmla="*/ 62969 w 2042298"/>
                    <a:gd name="connsiteY1" fmla="*/ 0 h 262959"/>
                    <a:gd name="connsiteX2" fmla="*/ 0 w 2042298"/>
                    <a:gd name="connsiteY2" fmla="*/ 57704 h 262959"/>
                    <a:gd name="connsiteX3" fmla="*/ 62969 w 2042298"/>
                    <a:gd name="connsiteY3" fmla="*/ 115408 h 262959"/>
                    <a:gd name="connsiteX4" fmla="*/ 1052322 w 2042298"/>
                    <a:gd name="connsiteY4" fmla="*/ 115408 h 262959"/>
                    <a:gd name="connsiteX5" fmla="*/ 1235271 w 2042298"/>
                    <a:gd name="connsiteY5" fmla="*/ 262959 h 262959"/>
                    <a:gd name="connsiteX6" fmla="*/ 1356499 w 2042298"/>
                    <a:gd name="connsiteY6" fmla="*/ 205740 h 262959"/>
                    <a:gd name="connsiteX7" fmla="*/ 1327335 w 2042298"/>
                    <a:gd name="connsiteY7" fmla="*/ 115408 h 262959"/>
                    <a:gd name="connsiteX8" fmla="*/ 2042229 w 2042298"/>
                    <a:gd name="connsiteY8" fmla="*/ 115408 h 262959"/>
                    <a:gd name="connsiteX9" fmla="*/ 2042229 w 2042298"/>
                    <a:gd name="connsiteY9" fmla="*/ 0 h 262959"/>
                    <a:gd name="connsiteX10" fmla="*/ 2042299 w 2042298"/>
                    <a:gd name="connsiteY10" fmla="*/ 0 h 262959"/>
                    <a:gd name="connsiteX11" fmla="*/ 2042299 w 2042298"/>
                    <a:gd name="connsiteY11" fmla="*/ 0 h 262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42298" h="262959">
                      <a:moveTo>
                        <a:pt x="2042299" y="0"/>
                      </a:moveTo>
                      <a:lnTo>
                        <a:pt x="62969" y="0"/>
                      </a:lnTo>
                      <a:cubicBezTo>
                        <a:pt x="28194" y="0"/>
                        <a:pt x="0" y="25839"/>
                        <a:pt x="0" y="57704"/>
                      </a:cubicBezTo>
                      <a:cubicBezTo>
                        <a:pt x="0" y="89570"/>
                        <a:pt x="28194" y="115408"/>
                        <a:pt x="62969" y="115408"/>
                      </a:cubicBezTo>
                      <a:lnTo>
                        <a:pt x="1052322" y="115408"/>
                      </a:lnTo>
                      <a:cubicBezTo>
                        <a:pt x="1168562" y="117833"/>
                        <a:pt x="1235271" y="262959"/>
                        <a:pt x="1235271" y="262959"/>
                      </a:cubicBezTo>
                      <a:cubicBezTo>
                        <a:pt x="1235271" y="262959"/>
                        <a:pt x="1320269" y="222642"/>
                        <a:pt x="1356499" y="205740"/>
                      </a:cubicBezTo>
                      <a:cubicBezTo>
                        <a:pt x="1360932" y="183642"/>
                        <a:pt x="1345554" y="148036"/>
                        <a:pt x="1327335" y="115408"/>
                      </a:cubicBezTo>
                      <a:lnTo>
                        <a:pt x="2042229" y="115408"/>
                      </a:lnTo>
                      <a:lnTo>
                        <a:pt x="2042229" y="0"/>
                      </a:lnTo>
                      <a:lnTo>
                        <a:pt x="2042299" y="0"/>
                      </a:lnTo>
                      <a:lnTo>
                        <a:pt x="2042299" y="0"/>
                      </a:lnTo>
                      <a:close/>
                    </a:path>
                  </a:pathLst>
                </a:custGeom>
                <a:solidFill>
                  <a:srgbClr val="6A7F8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C525DF7-5B24-4BAB-AAFB-B3F111C67DE8}"/>
                    </a:ext>
                  </a:extLst>
                </p:cNvPr>
                <p:cNvSpPr/>
                <p:nvPr/>
              </p:nvSpPr>
              <p:spPr>
                <a:xfrm rot="272279">
                  <a:off x="2472582" y="3144293"/>
                  <a:ext cx="1652971" cy="49555"/>
                </a:xfrm>
                <a:custGeom>
                  <a:avLst/>
                  <a:gdLst>
                    <a:gd name="connsiteX0" fmla="*/ 1465118 w 2310661"/>
                    <a:gd name="connsiteY0" fmla="*/ 69273 h 69272"/>
                    <a:gd name="connsiteX1" fmla="*/ 0 w 2310661"/>
                    <a:gd name="connsiteY1" fmla="*/ 69273 h 69272"/>
                    <a:gd name="connsiteX2" fmla="*/ 845543 w 2310661"/>
                    <a:gd name="connsiteY2" fmla="*/ 0 h 69272"/>
                    <a:gd name="connsiteX3" fmla="*/ 2310662 w 2310661"/>
                    <a:gd name="connsiteY3" fmla="*/ 0 h 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661" h="69272">
                      <a:moveTo>
                        <a:pt x="1465118" y="69273"/>
                      </a:moveTo>
                      <a:lnTo>
                        <a:pt x="0" y="69273"/>
                      </a:lnTo>
                      <a:lnTo>
                        <a:pt x="845543" y="0"/>
                      </a:lnTo>
                      <a:lnTo>
                        <a:pt x="2310662" y="0"/>
                      </a:lnTo>
                      <a:close/>
                    </a:path>
                  </a:pathLst>
                </a:custGeom>
                <a:solidFill>
                  <a:srgbClr val="EE2D2E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3CEE7A71-6BE7-4110-A4F3-76E37D81EE20}"/>
                    </a:ext>
                  </a:extLst>
                </p:cNvPr>
                <p:cNvSpPr/>
                <p:nvPr/>
              </p:nvSpPr>
              <p:spPr>
                <a:xfrm rot="272279">
                  <a:off x="3473185" y="3183939"/>
                  <a:ext cx="607698" cy="1137297"/>
                </a:xfrm>
                <a:custGeom>
                  <a:avLst/>
                  <a:gdLst>
                    <a:gd name="connsiteX0" fmla="*/ 849492 w 849491"/>
                    <a:gd name="connsiteY0" fmla="*/ 1527464 h 1589809"/>
                    <a:gd name="connsiteX1" fmla="*/ 0 w 849491"/>
                    <a:gd name="connsiteY1" fmla="*/ 1589809 h 1589809"/>
                    <a:gd name="connsiteX2" fmla="*/ 0 w 849491"/>
                    <a:gd name="connsiteY2" fmla="*/ 62345 h 1589809"/>
                    <a:gd name="connsiteX3" fmla="*/ 849492 w 849491"/>
                    <a:gd name="connsiteY3" fmla="*/ 0 h 158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9491" h="1589809">
                      <a:moveTo>
                        <a:pt x="849492" y="1527464"/>
                      </a:moveTo>
                      <a:lnTo>
                        <a:pt x="0" y="1589809"/>
                      </a:lnTo>
                      <a:lnTo>
                        <a:pt x="0" y="62345"/>
                      </a:lnTo>
                      <a:lnTo>
                        <a:pt x="849492" y="0"/>
                      </a:lnTo>
                      <a:close/>
                    </a:path>
                  </a:pathLst>
                </a:custGeom>
                <a:solidFill>
                  <a:srgbClr val="631712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E17728D-B82B-4F5B-8B7E-369849FD5241}"/>
                    </a:ext>
                  </a:extLst>
                </p:cNvPr>
                <p:cNvSpPr/>
                <p:nvPr/>
              </p:nvSpPr>
              <p:spPr>
                <a:xfrm rot="272279">
                  <a:off x="2442073" y="3114771"/>
                  <a:ext cx="1048097" cy="1087147"/>
                </a:xfrm>
                <a:custGeom>
                  <a:avLst/>
                  <a:gdLst>
                    <a:gd name="connsiteX0" fmla="*/ 0 w 1465118"/>
                    <a:gd name="connsiteY0" fmla="*/ 0 h 1519705"/>
                    <a:gd name="connsiteX1" fmla="*/ 1465118 w 1465118"/>
                    <a:gd name="connsiteY1" fmla="*/ 0 h 1519705"/>
                    <a:gd name="connsiteX2" fmla="*/ 1465118 w 1465118"/>
                    <a:gd name="connsiteY2" fmla="*/ 1519705 h 1519705"/>
                    <a:gd name="connsiteX3" fmla="*/ -1 w 1465118"/>
                    <a:gd name="connsiteY3" fmla="*/ 1519705 h 151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118" h="1519705">
                      <a:moveTo>
                        <a:pt x="0" y="0"/>
                      </a:moveTo>
                      <a:lnTo>
                        <a:pt x="1465118" y="0"/>
                      </a:lnTo>
                      <a:lnTo>
                        <a:pt x="1465118" y="1519705"/>
                      </a:lnTo>
                      <a:lnTo>
                        <a:pt x="-1" y="151970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CCEB5E9F-D062-427D-8655-E5C66E3DCB7C}"/>
                    </a:ext>
                  </a:extLst>
                </p:cNvPr>
                <p:cNvSpPr/>
                <p:nvPr/>
              </p:nvSpPr>
              <p:spPr>
                <a:xfrm rot="272279">
                  <a:off x="2482573" y="3265265"/>
                  <a:ext cx="1033435" cy="25108"/>
                </a:xfrm>
                <a:custGeom>
                  <a:avLst/>
                  <a:gdLst>
                    <a:gd name="connsiteX0" fmla="*/ 46024 w 1444622"/>
                    <a:gd name="connsiteY0" fmla="*/ 32973 h 35098"/>
                    <a:gd name="connsiteX1" fmla="*/ 27 w 1444622"/>
                    <a:gd name="connsiteY1" fmla="*/ 18149 h 35098"/>
                    <a:gd name="connsiteX2" fmla="*/ 44223 w 1444622"/>
                    <a:gd name="connsiteY2" fmla="*/ 1662 h 35098"/>
                    <a:gd name="connsiteX3" fmla="*/ 1401691 w 1444622"/>
                    <a:gd name="connsiteY3" fmla="*/ 1662 h 35098"/>
                    <a:gd name="connsiteX4" fmla="*/ 1444502 w 1444622"/>
                    <a:gd name="connsiteY4" fmla="*/ 18980 h 35098"/>
                    <a:gd name="connsiteX5" fmla="*/ 1397882 w 1444622"/>
                    <a:gd name="connsiteY5" fmla="*/ 32973 h 35098"/>
                    <a:gd name="connsiteX6" fmla="*/ 46024 w 1444622"/>
                    <a:gd name="connsiteY6" fmla="*/ 32973 h 3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622" h="35098">
                      <a:moveTo>
                        <a:pt x="46024" y="32973"/>
                      </a:moveTo>
                      <a:cubicBezTo>
                        <a:pt x="29537" y="32904"/>
                        <a:pt x="997" y="42741"/>
                        <a:pt x="27" y="18149"/>
                      </a:cubicBezTo>
                      <a:cubicBezTo>
                        <a:pt x="-1012" y="-7828"/>
                        <a:pt x="27944" y="1732"/>
                        <a:pt x="44223" y="1662"/>
                      </a:cubicBezTo>
                      <a:cubicBezTo>
                        <a:pt x="496712" y="1108"/>
                        <a:pt x="949202" y="1108"/>
                        <a:pt x="1401691" y="1662"/>
                      </a:cubicBezTo>
                      <a:cubicBezTo>
                        <a:pt x="1417763" y="1662"/>
                        <a:pt x="1446719" y="-7620"/>
                        <a:pt x="1444502" y="18980"/>
                      </a:cubicBezTo>
                      <a:cubicBezTo>
                        <a:pt x="1442563" y="43226"/>
                        <a:pt x="1414369" y="32904"/>
                        <a:pt x="1397882" y="32973"/>
                      </a:cubicBezTo>
                      <a:cubicBezTo>
                        <a:pt x="1172607" y="33736"/>
                        <a:pt x="271368" y="33666"/>
                        <a:pt x="46024" y="32973"/>
                      </a:cubicBezTo>
                      <a:close/>
                    </a:path>
                  </a:pathLst>
                </a:custGeom>
                <a:solidFill>
                  <a:srgbClr val="80171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5EE08F0-D9D5-4D0F-BFBE-2D19CCE15C53}"/>
                  </a:ext>
                </a:extLst>
              </p:cNvPr>
              <p:cNvGrpSpPr/>
              <p:nvPr/>
            </p:nvGrpSpPr>
            <p:grpSpPr>
              <a:xfrm>
                <a:off x="3226440" y="2193321"/>
                <a:ext cx="3598753" cy="4199319"/>
                <a:chOff x="6043757" y="607300"/>
                <a:chExt cx="3598753" cy="4199319"/>
              </a:xfrm>
              <a:scene3d>
                <a:camera prst="orthographicFront">
                  <a:rot lat="20400000" lon="21000000" rev="0"/>
                </a:camera>
                <a:lightRig rig="threePt" dir="t"/>
              </a:scene3d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C854549-2FB2-4B44-B656-A1073D819E02}"/>
                    </a:ext>
                  </a:extLst>
                </p:cNvPr>
                <p:cNvGrpSpPr/>
                <p:nvPr/>
              </p:nvGrpSpPr>
              <p:grpSpPr>
                <a:xfrm>
                  <a:off x="7327198" y="2820212"/>
                  <a:ext cx="1201244" cy="1555897"/>
                  <a:chOff x="7342719" y="2800007"/>
                  <a:chExt cx="1201244" cy="1555897"/>
                </a:xfrm>
              </p:grpSpPr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813C18B4-A59C-4848-95CF-80D1426EE5EA}"/>
                      </a:ext>
                    </a:extLst>
                  </p:cNvPr>
                  <p:cNvSpPr/>
                  <p:nvPr/>
                </p:nvSpPr>
                <p:spPr>
                  <a:xfrm>
                    <a:off x="7848786" y="4068881"/>
                    <a:ext cx="583245" cy="258071"/>
                  </a:xfrm>
                  <a:custGeom>
                    <a:avLst/>
                    <a:gdLst>
                      <a:gd name="connsiteX0" fmla="*/ 939211 w 939211"/>
                      <a:gd name="connsiteY0" fmla="*/ 151164 h 415577"/>
                      <a:gd name="connsiteX1" fmla="*/ 650414 w 939211"/>
                      <a:gd name="connsiteY1" fmla="*/ 12064 h 415577"/>
                      <a:gd name="connsiteX2" fmla="*/ 33678 w 939211"/>
                      <a:gd name="connsiteY2" fmla="*/ 4305 h 415577"/>
                      <a:gd name="connsiteX3" fmla="*/ 20794 w 939211"/>
                      <a:gd name="connsiteY3" fmla="*/ 231381 h 415577"/>
                      <a:gd name="connsiteX4" fmla="*/ 20863 w 939211"/>
                      <a:gd name="connsiteY4" fmla="*/ 231381 h 415577"/>
                      <a:gd name="connsiteX5" fmla="*/ 30977 w 939211"/>
                      <a:gd name="connsiteY5" fmla="*/ 342148 h 415577"/>
                      <a:gd name="connsiteX6" fmla="*/ 30907 w 939211"/>
                      <a:gd name="connsiteY6" fmla="*/ 342218 h 415577"/>
                      <a:gd name="connsiteX7" fmla="*/ 37696 w 939211"/>
                      <a:gd name="connsiteY7" fmla="*/ 413569 h 415577"/>
                      <a:gd name="connsiteX8" fmla="*/ 895639 w 939211"/>
                      <a:gd name="connsiteY8" fmla="*/ 415577 h 415577"/>
                      <a:gd name="connsiteX9" fmla="*/ 939211 w 939211"/>
                      <a:gd name="connsiteY9" fmla="*/ 151164 h 41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211" h="415577">
                        <a:moveTo>
                          <a:pt x="939211" y="151164"/>
                        </a:moveTo>
                        <a:cubicBezTo>
                          <a:pt x="937064" y="149917"/>
                          <a:pt x="725367" y="64157"/>
                          <a:pt x="650414" y="12064"/>
                        </a:cubicBezTo>
                        <a:cubicBezTo>
                          <a:pt x="647019" y="11509"/>
                          <a:pt x="56885" y="-8579"/>
                          <a:pt x="33678" y="4305"/>
                        </a:cubicBezTo>
                        <a:cubicBezTo>
                          <a:pt x="-22848" y="77457"/>
                          <a:pt x="5485" y="154696"/>
                          <a:pt x="20794" y="231381"/>
                        </a:cubicBezTo>
                        <a:cubicBezTo>
                          <a:pt x="20794" y="231381"/>
                          <a:pt x="20863" y="231381"/>
                          <a:pt x="20863" y="231381"/>
                        </a:cubicBezTo>
                        <a:cubicBezTo>
                          <a:pt x="21002" y="237754"/>
                          <a:pt x="29106" y="339862"/>
                          <a:pt x="30977" y="342148"/>
                        </a:cubicBezTo>
                        <a:cubicBezTo>
                          <a:pt x="30977" y="342148"/>
                          <a:pt x="30907" y="342148"/>
                          <a:pt x="30907" y="342218"/>
                        </a:cubicBezTo>
                        <a:cubicBezTo>
                          <a:pt x="31947" y="364108"/>
                          <a:pt x="36658" y="391678"/>
                          <a:pt x="37696" y="413569"/>
                        </a:cubicBezTo>
                        <a:cubicBezTo>
                          <a:pt x="135302" y="413084"/>
                          <a:pt x="893076" y="415439"/>
                          <a:pt x="895639" y="415577"/>
                        </a:cubicBezTo>
                        <a:cubicBezTo>
                          <a:pt x="887257" y="322475"/>
                          <a:pt x="881091" y="234498"/>
                          <a:pt x="939211" y="151164"/>
                        </a:cubicBezTo>
                        <a:close/>
                      </a:path>
                    </a:pathLst>
                  </a:custGeom>
                  <a:solidFill>
                    <a:srgbClr val="E166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312308C8-4785-443C-AFC3-CEB4C0B5EC89}"/>
                      </a:ext>
                    </a:extLst>
                  </p:cNvPr>
                  <p:cNvSpPr/>
                  <p:nvPr/>
                </p:nvSpPr>
                <p:spPr>
                  <a:xfrm>
                    <a:off x="7342719" y="2827217"/>
                    <a:ext cx="734559" cy="1246459"/>
                  </a:xfrm>
                  <a:custGeom>
                    <a:avLst/>
                    <a:gdLst>
                      <a:gd name="connsiteX0" fmla="*/ 988123 w 1182876"/>
                      <a:gd name="connsiteY0" fmla="*/ 576419 h 2007200"/>
                      <a:gd name="connsiteX1" fmla="*/ 968311 w 1182876"/>
                      <a:gd name="connsiteY1" fmla="*/ 558892 h 2007200"/>
                      <a:gd name="connsiteX2" fmla="*/ 78503 w 1182876"/>
                      <a:gd name="connsiteY2" fmla="*/ 554875 h 2007200"/>
                      <a:gd name="connsiteX3" fmla="*/ 14703 w 1182876"/>
                      <a:gd name="connsiteY3" fmla="*/ 455814 h 2007200"/>
                      <a:gd name="connsiteX4" fmla="*/ 23570 w 1182876"/>
                      <a:gd name="connsiteY4" fmla="*/ 0 h 2007200"/>
                      <a:gd name="connsiteX5" fmla="*/ 516515 w 1182876"/>
                      <a:gd name="connsiteY5" fmla="*/ 0 h 2007200"/>
                      <a:gd name="connsiteX6" fmla="*/ 441077 w 1182876"/>
                      <a:gd name="connsiteY6" fmla="*/ 170619 h 2007200"/>
                      <a:gd name="connsiteX7" fmla="*/ 499127 w 1182876"/>
                      <a:gd name="connsiteY7" fmla="*/ 295310 h 2007200"/>
                      <a:gd name="connsiteX8" fmla="*/ 1143364 w 1182876"/>
                      <a:gd name="connsiteY8" fmla="*/ 337012 h 2007200"/>
                      <a:gd name="connsiteX9" fmla="*/ 1180008 w 1182876"/>
                      <a:gd name="connsiteY9" fmla="*/ 372410 h 2007200"/>
                      <a:gd name="connsiteX10" fmla="*/ 927994 w 1182876"/>
                      <a:gd name="connsiteY10" fmla="*/ 2006138 h 2007200"/>
                      <a:gd name="connsiteX11" fmla="*/ 841473 w 1182876"/>
                      <a:gd name="connsiteY11" fmla="*/ 1943239 h 2007200"/>
                      <a:gd name="connsiteX12" fmla="*/ 988123 w 1182876"/>
                      <a:gd name="connsiteY12" fmla="*/ 576419 h 200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2876" h="2007200">
                        <a:moveTo>
                          <a:pt x="988123" y="576419"/>
                        </a:moveTo>
                        <a:cubicBezTo>
                          <a:pt x="988539" y="566859"/>
                          <a:pt x="982305" y="560209"/>
                          <a:pt x="968311" y="558892"/>
                        </a:cubicBezTo>
                        <a:cubicBezTo>
                          <a:pt x="940048" y="555637"/>
                          <a:pt x="138009" y="574894"/>
                          <a:pt x="78503" y="554875"/>
                        </a:cubicBezTo>
                        <a:cubicBezTo>
                          <a:pt x="38186" y="532223"/>
                          <a:pt x="23916" y="494261"/>
                          <a:pt x="14703" y="455814"/>
                        </a:cubicBezTo>
                        <a:cubicBezTo>
                          <a:pt x="-12868" y="340614"/>
                          <a:pt x="3134" y="48560"/>
                          <a:pt x="23570" y="0"/>
                        </a:cubicBezTo>
                        <a:cubicBezTo>
                          <a:pt x="192803" y="0"/>
                          <a:pt x="446272" y="3394"/>
                          <a:pt x="516515" y="0"/>
                        </a:cubicBezTo>
                        <a:cubicBezTo>
                          <a:pt x="493863" y="45582"/>
                          <a:pt x="464491" y="120535"/>
                          <a:pt x="441077" y="170619"/>
                        </a:cubicBezTo>
                        <a:cubicBezTo>
                          <a:pt x="411636" y="233449"/>
                          <a:pt x="430131" y="266839"/>
                          <a:pt x="499127" y="295310"/>
                        </a:cubicBezTo>
                        <a:cubicBezTo>
                          <a:pt x="562581" y="321495"/>
                          <a:pt x="638573" y="366314"/>
                          <a:pt x="1143364" y="337012"/>
                        </a:cubicBezTo>
                        <a:cubicBezTo>
                          <a:pt x="1186729" y="334726"/>
                          <a:pt x="1185828" y="331886"/>
                          <a:pt x="1180008" y="372410"/>
                        </a:cubicBezTo>
                        <a:cubicBezTo>
                          <a:pt x="1117525" y="809452"/>
                          <a:pt x="952864" y="1865584"/>
                          <a:pt x="927994" y="2006138"/>
                        </a:cubicBezTo>
                        <a:cubicBezTo>
                          <a:pt x="820414" y="2008978"/>
                          <a:pt x="836901" y="2011057"/>
                          <a:pt x="841473" y="1943239"/>
                        </a:cubicBezTo>
                        <a:cubicBezTo>
                          <a:pt x="842166" y="1932224"/>
                          <a:pt x="985907" y="626988"/>
                          <a:pt x="988123" y="576419"/>
                        </a:cubicBezTo>
                        <a:close/>
                      </a:path>
                    </a:pathLst>
                  </a:custGeom>
                  <a:solidFill>
                    <a:srgbClr val="15587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7981B386-69E3-4336-B8E9-BFC938608886}"/>
                      </a:ext>
                    </a:extLst>
                  </p:cNvPr>
                  <p:cNvSpPr/>
                  <p:nvPr/>
                </p:nvSpPr>
                <p:spPr>
                  <a:xfrm>
                    <a:off x="7606151" y="2800007"/>
                    <a:ext cx="817439" cy="1276097"/>
                  </a:xfrm>
                  <a:custGeom>
                    <a:avLst/>
                    <a:gdLst>
                      <a:gd name="connsiteX0" fmla="*/ 925447 w 1316339"/>
                      <a:gd name="connsiteY0" fmla="*/ 34327 h 2054926"/>
                      <a:gd name="connsiteX1" fmla="*/ 85308 w 1316339"/>
                      <a:gd name="connsiteY1" fmla="*/ 43748 h 2054926"/>
                      <a:gd name="connsiteX2" fmla="*/ 18806 w 1316339"/>
                      <a:gd name="connsiteY2" fmla="*/ 200443 h 2054926"/>
                      <a:gd name="connsiteX3" fmla="*/ 80528 w 1316339"/>
                      <a:gd name="connsiteY3" fmla="*/ 346470 h 2054926"/>
                      <a:gd name="connsiteX4" fmla="*/ 297421 w 1316339"/>
                      <a:gd name="connsiteY4" fmla="*/ 390596 h 2054926"/>
                      <a:gd name="connsiteX5" fmla="*/ 732870 w 1316339"/>
                      <a:gd name="connsiteY5" fmla="*/ 381245 h 2054926"/>
                      <a:gd name="connsiteX6" fmla="*/ 757254 w 1316339"/>
                      <a:gd name="connsiteY6" fmla="*/ 406668 h 2054926"/>
                      <a:gd name="connsiteX7" fmla="*/ 503022 w 1316339"/>
                      <a:gd name="connsiteY7" fmla="*/ 2039911 h 2054926"/>
                      <a:gd name="connsiteX8" fmla="*/ 503784 w 1316339"/>
                      <a:gd name="connsiteY8" fmla="*/ 2049817 h 2054926"/>
                      <a:gd name="connsiteX9" fmla="*/ 1040648 w 1316339"/>
                      <a:gd name="connsiteY9" fmla="*/ 2054735 h 2054926"/>
                      <a:gd name="connsiteX10" fmla="*/ 1307764 w 1316339"/>
                      <a:gd name="connsiteY10" fmla="*/ 553665 h 2054926"/>
                      <a:gd name="connsiteX11" fmla="*/ 925447 w 1316339"/>
                      <a:gd name="connsiteY11" fmla="*/ 34327 h 2054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16339" h="2054926">
                        <a:moveTo>
                          <a:pt x="925447" y="34327"/>
                        </a:moveTo>
                        <a:cubicBezTo>
                          <a:pt x="331157" y="-30997"/>
                          <a:pt x="281004" y="11190"/>
                          <a:pt x="85308" y="43748"/>
                        </a:cubicBezTo>
                        <a:cubicBezTo>
                          <a:pt x="82953" y="53030"/>
                          <a:pt x="42914" y="155831"/>
                          <a:pt x="18806" y="200443"/>
                        </a:cubicBezTo>
                        <a:cubicBezTo>
                          <a:pt x="-19017" y="270408"/>
                          <a:pt x="-451" y="316405"/>
                          <a:pt x="80528" y="346470"/>
                        </a:cubicBezTo>
                        <a:cubicBezTo>
                          <a:pt x="146753" y="370992"/>
                          <a:pt x="201410" y="385886"/>
                          <a:pt x="297421" y="390596"/>
                        </a:cubicBezTo>
                        <a:cubicBezTo>
                          <a:pt x="403963" y="392674"/>
                          <a:pt x="697679" y="385540"/>
                          <a:pt x="732870" y="381245"/>
                        </a:cubicBezTo>
                        <a:cubicBezTo>
                          <a:pt x="758154" y="378127"/>
                          <a:pt x="760510" y="385816"/>
                          <a:pt x="757254" y="406668"/>
                        </a:cubicBezTo>
                        <a:cubicBezTo>
                          <a:pt x="737996" y="530527"/>
                          <a:pt x="530386" y="1929490"/>
                          <a:pt x="503022" y="2039911"/>
                        </a:cubicBezTo>
                        <a:cubicBezTo>
                          <a:pt x="501707" y="2043790"/>
                          <a:pt x="498936" y="2049956"/>
                          <a:pt x="503784" y="2049817"/>
                        </a:cubicBezTo>
                        <a:cubicBezTo>
                          <a:pt x="518956" y="2050163"/>
                          <a:pt x="995483" y="2056052"/>
                          <a:pt x="1040648" y="2054735"/>
                        </a:cubicBezTo>
                        <a:cubicBezTo>
                          <a:pt x="1051663" y="1995646"/>
                          <a:pt x="1305132" y="580611"/>
                          <a:pt x="1307764" y="553665"/>
                        </a:cubicBezTo>
                        <a:cubicBezTo>
                          <a:pt x="1313237" y="496307"/>
                          <a:pt x="1393801" y="149804"/>
                          <a:pt x="925447" y="34327"/>
                        </a:cubicBezTo>
                        <a:close/>
                      </a:path>
                    </a:pathLst>
                  </a:custGeom>
                  <a:solidFill>
                    <a:srgbClr val="26A0C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66021EAF-6046-437D-828A-634E55B48A2F}"/>
                      </a:ext>
                    </a:extLst>
                  </p:cNvPr>
                  <p:cNvSpPr/>
                  <p:nvPr/>
                </p:nvSpPr>
                <p:spPr>
                  <a:xfrm>
                    <a:off x="8078509" y="4074165"/>
                    <a:ext cx="352016" cy="123869"/>
                  </a:xfrm>
                  <a:custGeom>
                    <a:avLst/>
                    <a:gdLst>
                      <a:gd name="connsiteX0" fmla="*/ 566858 w 566858"/>
                      <a:gd name="connsiteY0" fmla="*/ 141824 h 199469"/>
                      <a:gd name="connsiteX1" fmla="*/ 493083 w 566858"/>
                      <a:gd name="connsiteY1" fmla="*/ 165723 h 199469"/>
                      <a:gd name="connsiteX2" fmla="*/ 43711 w 566858"/>
                      <a:gd name="connsiteY2" fmla="*/ 81833 h 199469"/>
                      <a:gd name="connsiteX3" fmla="*/ 0 w 566858"/>
                      <a:gd name="connsiteY3" fmla="*/ 438 h 199469"/>
                      <a:gd name="connsiteX4" fmla="*/ 280416 w 566858"/>
                      <a:gd name="connsiteY4" fmla="*/ 3555 h 199469"/>
                      <a:gd name="connsiteX5" fmla="*/ 499040 w 566858"/>
                      <a:gd name="connsiteY5" fmla="*/ 112868 h 199469"/>
                      <a:gd name="connsiteX6" fmla="*/ 566858 w 566858"/>
                      <a:gd name="connsiteY6" fmla="*/ 141824 h 199469"/>
                      <a:gd name="connsiteX7" fmla="*/ 566858 w 566858"/>
                      <a:gd name="connsiteY7" fmla="*/ 141824 h 199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858" h="199469">
                        <a:moveTo>
                          <a:pt x="566858" y="141824"/>
                        </a:moveTo>
                        <a:cubicBezTo>
                          <a:pt x="542267" y="149721"/>
                          <a:pt x="517398" y="157064"/>
                          <a:pt x="493083" y="165723"/>
                        </a:cubicBezTo>
                        <a:cubicBezTo>
                          <a:pt x="318377" y="228207"/>
                          <a:pt x="171450" y="205971"/>
                          <a:pt x="43711" y="81833"/>
                        </a:cubicBezTo>
                        <a:cubicBezTo>
                          <a:pt x="29025" y="67563"/>
                          <a:pt x="6096" y="29602"/>
                          <a:pt x="0" y="438"/>
                        </a:cubicBezTo>
                        <a:cubicBezTo>
                          <a:pt x="99960" y="-1363"/>
                          <a:pt x="277091" y="2932"/>
                          <a:pt x="280416" y="3555"/>
                        </a:cubicBezTo>
                        <a:cubicBezTo>
                          <a:pt x="355369" y="55649"/>
                          <a:pt x="400881" y="68603"/>
                          <a:pt x="499040" y="112868"/>
                        </a:cubicBezTo>
                        <a:cubicBezTo>
                          <a:pt x="511926" y="118617"/>
                          <a:pt x="547324" y="135935"/>
                          <a:pt x="566858" y="141824"/>
                        </a:cubicBezTo>
                        <a:lnTo>
                          <a:pt x="566858" y="141824"/>
                        </a:lnTo>
                        <a:close/>
                      </a:path>
                    </a:pathLst>
                  </a:custGeom>
                  <a:solidFill>
                    <a:srgbClr val="DC63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5C61622B-CEBD-4036-84A1-2B601399DFCB}"/>
                      </a:ext>
                    </a:extLst>
                  </p:cNvPr>
                  <p:cNvSpPr/>
                  <p:nvPr/>
                </p:nvSpPr>
                <p:spPr>
                  <a:xfrm>
                    <a:off x="7861785" y="4211259"/>
                    <a:ext cx="440848" cy="112401"/>
                  </a:xfrm>
                  <a:custGeom>
                    <a:avLst/>
                    <a:gdLst>
                      <a:gd name="connsiteX0" fmla="*/ 595815 w 709906"/>
                      <a:gd name="connsiteY0" fmla="*/ 10490 h 181002"/>
                      <a:gd name="connsiteX1" fmla="*/ 531876 w 709906"/>
                      <a:gd name="connsiteY1" fmla="*/ 3632 h 181002"/>
                      <a:gd name="connsiteX2" fmla="*/ 0 w 709906"/>
                      <a:gd name="connsiteY2" fmla="*/ 4117 h 181002"/>
                      <a:gd name="connsiteX3" fmla="*/ 10114 w 709906"/>
                      <a:gd name="connsiteY3" fmla="*/ 117377 h 181002"/>
                      <a:gd name="connsiteX4" fmla="*/ 564295 w 709906"/>
                      <a:gd name="connsiteY4" fmla="*/ 112182 h 181002"/>
                      <a:gd name="connsiteX5" fmla="*/ 605513 w 709906"/>
                      <a:gd name="connsiteY5" fmla="*/ 156655 h 181002"/>
                      <a:gd name="connsiteX6" fmla="*/ 606482 w 709906"/>
                      <a:gd name="connsiteY6" fmla="*/ 180762 h 181002"/>
                      <a:gd name="connsiteX7" fmla="*/ 709907 w 709906"/>
                      <a:gd name="connsiteY7" fmla="*/ 180762 h 181002"/>
                      <a:gd name="connsiteX8" fmla="*/ 595815 w 709906"/>
                      <a:gd name="connsiteY8" fmla="*/ 10490 h 18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906" h="181002">
                        <a:moveTo>
                          <a:pt x="595815" y="10490"/>
                        </a:moveTo>
                        <a:cubicBezTo>
                          <a:pt x="578566" y="7095"/>
                          <a:pt x="546146" y="3632"/>
                          <a:pt x="531876" y="3632"/>
                        </a:cubicBezTo>
                        <a:cubicBezTo>
                          <a:pt x="335765" y="-4681"/>
                          <a:pt x="31727" y="3840"/>
                          <a:pt x="0" y="4117"/>
                        </a:cubicBezTo>
                        <a:cubicBezTo>
                          <a:pt x="139" y="10490"/>
                          <a:pt x="6581" y="95695"/>
                          <a:pt x="10114" y="117377"/>
                        </a:cubicBezTo>
                        <a:cubicBezTo>
                          <a:pt x="159673" y="113221"/>
                          <a:pt x="463088" y="106433"/>
                          <a:pt x="564295" y="112182"/>
                        </a:cubicBezTo>
                        <a:cubicBezTo>
                          <a:pt x="587848" y="113498"/>
                          <a:pt x="604543" y="127422"/>
                          <a:pt x="605513" y="156655"/>
                        </a:cubicBezTo>
                        <a:cubicBezTo>
                          <a:pt x="605305" y="166215"/>
                          <a:pt x="606482" y="173558"/>
                          <a:pt x="606482" y="180762"/>
                        </a:cubicBezTo>
                        <a:cubicBezTo>
                          <a:pt x="626849" y="181178"/>
                          <a:pt x="673677" y="180970"/>
                          <a:pt x="709907" y="180762"/>
                        </a:cubicBezTo>
                        <a:cubicBezTo>
                          <a:pt x="703395" y="88837"/>
                          <a:pt x="713370" y="38407"/>
                          <a:pt x="595815" y="10490"/>
                        </a:cubicBezTo>
                        <a:close/>
                      </a:path>
                    </a:pathLst>
                  </a:custGeom>
                  <a:solidFill>
                    <a:srgbClr val="F9C0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5E3F94A5-9682-4850-8748-6C9446B60FEA}"/>
                      </a:ext>
                    </a:extLst>
                  </p:cNvPr>
                  <p:cNvSpPr/>
                  <p:nvPr/>
                </p:nvSpPr>
                <p:spPr>
                  <a:xfrm>
                    <a:off x="7953585" y="4026171"/>
                    <a:ext cx="114341" cy="114341"/>
                  </a:xfrm>
                  <a:custGeom>
                    <a:avLst/>
                    <a:gdLst>
                      <a:gd name="connsiteX0" fmla="*/ 184127 w 184126"/>
                      <a:gd name="connsiteY0" fmla="*/ 92063 h 184126"/>
                      <a:gd name="connsiteX1" fmla="*/ 92063 w 184126"/>
                      <a:gd name="connsiteY1" fmla="*/ 184127 h 184126"/>
                      <a:gd name="connsiteX2" fmla="*/ -1 w 184126"/>
                      <a:gd name="connsiteY2" fmla="*/ 92063 h 184126"/>
                      <a:gd name="connsiteX3" fmla="*/ 92063 w 184126"/>
                      <a:gd name="connsiteY3" fmla="*/ 0 h 184126"/>
                      <a:gd name="connsiteX4" fmla="*/ 184127 w 184126"/>
                      <a:gd name="connsiteY4" fmla="*/ 92063 h 18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126" h="184126">
                        <a:moveTo>
                          <a:pt x="184127" y="92063"/>
                        </a:moveTo>
                        <a:cubicBezTo>
                          <a:pt x="184127" y="142908"/>
                          <a:pt x="142908" y="184127"/>
                          <a:pt x="92063" y="184127"/>
                        </a:cubicBezTo>
                        <a:cubicBezTo>
                          <a:pt x="41218" y="184127"/>
                          <a:pt x="-1" y="142908"/>
                          <a:pt x="-1" y="92063"/>
                        </a:cubicBezTo>
                        <a:cubicBezTo>
                          <a:pt x="-1" y="41218"/>
                          <a:pt x="41218" y="0"/>
                          <a:pt x="92063" y="0"/>
                        </a:cubicBezTo>
                        <a:cubicBezTo>
                          <a:pt x="142908" y="0"/>
                          <a:pt x="184127" y="41218"/>
                          <a:pt x="184127" y="92063"/>
                        </a:cubicBezTo>
                        <a:close/>
                      </a:path>
                    </a:pathLst>
                  </a:custGeom>
                  <a:solidFill>
                    <a:srgbClr val="195A7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BABC2B2A-4EBC-4652-A14C-D6C9402D9C76}"/>
                      </a:ext>
                    </a:extLst>
                  </p:cNvPr>
                  <p:cNvSpPr/>
                  <p:nvPr/>
                </p:nvSpPr>
                <p:spPr>
                  <a:xfrm>
                    <a:off x="8399454" y="4162452"/>
                    <a:ext cx="144509" cy="168558"/>
                  </a:xfrm>
                  <a:custGeom>
                    <a:avLst/>
                    <a:gdLst>
                      <a:gd name="connsiteX0" fmla="*/ 232707 w 232706"/>
                      <a:gd name="connsiteY0" fmla="*/ 166047 h 271433"/>
                      <a:gd name="connsiteX1" fmla="*/ 209293 w 232706"/>
                      <a:gd name="connsiteY1" fmla="*/ 245503 h 271433"/>
                      <a:gd name="connsiteX2" fmla="*/ 136834 w 232706"/>
                      <a:gd name="connsiteY2" fmla="*/ 270025 h 271433"/>
                      <a:gd name="connsiteX3" fmla="*/ 2583 w 232706"/>
                      <a:gd name="connsiteY3" fmla="*/ 268362 h 271433"/>
                      <a:gd name="connsiteX4" fmla="*/ 2583 w 232706"/>
                      <a:gd name="connsiteY4" fmla="*/ 151776 h 271433"/>
                      <a:gd name="connsiteX5" fmla="*/ 56754 w 232706"/>
                      <a:gd name="connsiteY5" fmla="*/ 0 h 271433"/>
                      <a:gd name="connsiteX6" fmla="*/ 232707 w 232706"/>
                      <a:gd name="connsiteY6" fmla="*/ 166047 h 27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706" h="271433">
                        <a:moveTo>
                          <a:pt x="232707" y="166047"/>
                        </a:moveTo>
                        <a:cubicBezTo>
                          <a:pt x="232707" y="202207"/>
                          <a:pt x="232707" y="221673"/>
                          <a:pt x="209293" y="245503"/>
                        </a:cubicBezTo>
                        <a:cubicBezTo>
                          <a:pt x="187126" y="268086"/>
                          <a:pt x="155468" y="270025"/>
                          <a:pt x="136834" y="270025"/>
                        </a:cubicBezTo>
                        <a:cubicBezTo>
                          <a:pt x="120624" y="270025"/>
                          <a:pt x="36527" y="274112"/>
                          <a:pt x="2583" y="268362"/>
                        </a:cubicBezTo>
                        <a:cubicBezTo>
                          <a:pt x="-396" y="230193"/>
                          <a:pt x="-1297" y="193340"/>
                          <a:pt x="2583" y="151776"/>
                        </a:cubicBezTo>
                        <a:cubicBezTo>
                          <a:pt x="10064" y="71974"/>
                          <a:pt x="22326" y="0"/>
                          <a:pt x="56754" y="0"/>
                        </a:cubicBezTo>
                        <a:cubicBezTo>
                          <a:pt x="91183" y="69"/>
                          <a:pt x="232707" y="87422"/>
                          <a:pt x="232707" y="166047"/>
                        </a:cubicBezTo>
                        <a:close/>
                      </a:path>
                    </a:pathLst>
                  </a:custGeom>
                  <a:solidFill>
                    <a:srgbClr val="FEE1D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ACF14D00-820C-4D5E-ABF8-E9A8B8A1E506}"/>
                      </a:ext>
                    </a:extLst>
                  </p:cNvPr>
                  <p:cNvSpPr/>
                  <p:nvPr/>
                </p:nvSpPr>
                <p:spPr>
                  <a:xfrm>
                    <a:off x="7872152" y="4322393"/>
                    <a:ext cx="648065" cy="33511"/>
                  </a:xfrm>
                  <a:custGeom>
                    <a:avLst/>
                    <a:gdLst>
                      <a:gd name="connsiteX0" fmla="*/ 993024 w 1043592"/>
                      <a:gd name="connsiteY0" fmla="*/ 53963 h 53963"/>
                      <a:gd name="connsiteX1" fmla="*/ 20782 w 1043592"/>
                      <a:gd name="connsiteY1" fmla="*/ 53963 h 53963"/>
                      <a:gd name="connsiteX2" fmla="*/ 0 w 1043592"/>
                      <a:gd name="connsiteY2" fmla="*/ 33181 h 53963"/>
                      <a:gd name="connsiteX3" fmla="*/ 0 w 1043592"/>
                      <a:gd name="connsiteY3" fmla="*/ 5265 h 53963"/>
                      <a:gd name="connsiteX4" fmla="*/ 1043593 w 1043592"/>
                      <a:gd name="connsiteY4" fmla="*/ 0 h 53963"/>
                      <a:gd name="connsiteX5" fmla="*/ 1016854 w 1043592"/>
                      <a:gd name="connsiteY5" fmla="*/ 34913 h 53963"/>
                      <a:gd name="connsiteX6" fmla="*/ 993024 w 1043592"/>
                      <a:gd name="connsiteY6" fmla="*/ 53963 h 5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592" h="53963">
                        <a:moveTo>
                          <a:pt x="993024" y="53963"/>
                        </a:moveTo>
                        <a:lnTo>
                          <a:pt x="20782" y="53963"/>
                        </a:lnTo>
                        <a:cubicBezTo>
                          <a:pt x="9282" y="53963"/>
                          <a:pt x="0" y="44681"/>
                          <a:pt x="0" y="33181"/>
                        </a:cubicBezTo>
                        <a:lnTo>
                          <a:pt x="0" y="5265"/>
                        </a:lnTo>
                        <a:lnTo>
                          <a:pt x="1043593" y="0"/>
                        </a:lnTo>
                        <a:lnTo>
                          <a:pt x="1016854" y="34913"/>
                        </a:lnTo>
                        <a:cubicBezTo>
                          <a:pt x="1006879" y="47036"/>
                          <a:pt x="1004523" y="53963"/>
                          <a:pt x="993024" y="53963"/>
                        </a:cubicBezTo>
                        <a:close/>
                      </a:path>
                    </a:pathLst>
                  </a:custGeom>
                  <a:solidFill>
                    <a:srgbClr val="FFF3E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6A0C5CEE-95C1-445A-AA99-82630EC2EFBD}"/>
                    </a:ext>
                  </a:extLst>
                </p:cNvPr>
                <p:cNvSpPr/>
                <p:nvPr/>
              </p:nvSpPr>
              <p:spPr>
                <a:xfrm>
                  <a:off x="7219014" y="2421783"/>
                  <a:ext cx="199734" cy="136172"/>
                </a:xfrm>
                <a:custGeom>
                  <a:avLst/>
                  <a:gdLst>
                    <a:gd name="connsiteX0" fmla="*/ 34630 w 321635"/>
                    <a:gd name="connsiteY0" fmla="*/ 49168 h 219281"/>
                    <a:gd name="connsiteX1" fmla="*/ 90325 w 321635"/>
                    <a:gd name="connsiteY1" fmla="*/ 17233 h 219281"/>
                    <a:gd name="connsiteX2" fmla="*/ 133551 w 321635"/>
                    <a:gd name="connsiteY2" fmla="*/ 9751 h 219281"/>
                    <a:gd name="connsiteX3" fmla="*/ 314284 w 321635"/>
                    <a:gd name="connsiteY3" fmla="*/ 92186 h 219281"/>
                    <a:gd name="connsiteX4" fmla="*/ 314492 w 321635"/>
                    <a:gd name="connsiteY4" fmla="*/ 119341 h 219281"/>
                    <a:gd name="connsiteX5" fmla="*/ 39964 w 321635"/>
                    <a:gd name="connsiteY5" fmla="*/ 191592 h 219281"/>
                    <a:gd name="connsiteX6" fmla="*/ 34630 w 321635"/>
                    <a:gd name="connsiteY6" fmla="*/ 49168 h 219281"/>
                    <a:gd name="connsiteX7" fmla="*/ 34630 w 321635"/>
                    <a:gd name="connsiteY7" fmla="*/ 49168 h 2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635" h="219281">
                      <a:moveTo>
                        <a:pt x="34630" y="49168"/>
                      </a:moveTo>
                      <a:cubicBezTo>
                        <a:pt x="53195" y="38499"/>
                        <a:pt x="71690" y="27901"/>
                        <a:pt x="90325" y="17233"/>
                      </a:cubicBezTo>
                      <a:cubicBezTo>
                        <a:pt x="104734" y="14808"/>
                        <a:pt x="119419" y="13215"/>
                        <a:pt x="133551" y="9751"/>
                      </a:cubicBezTo>
                      <a:cubicBezTo>
                        <a:pt x="233581" y="-14425"/>
                        <a:pt x="274037" y="3932"/>
                        <a:pt x="314284" y="92186"/>
                      </a:cubicBezTo>
                      <a:cubicBezTo>
                        <a:pt x="324190" y="101191"/>
                        <a:pt x="323913" y="110266"/>
                        <a:pt x="314492" y="119341"/>
                      </a:cubicBezTo>
                      <a:cubicBezTo>
                        <a:pt x="272581" y="212790"/>
                        <a:pt x="133621" y="249297"/>
                        <a:pt x="39964" y="191592"/>
                      </a:cubicBezTo>
                      <a:cubicBezTo>
                        <a:pt x="-11575" y="160004"/>
                        <a:pt x="-13169" y="115877"/>
                        <a:pt x="34630" y="49168"/>
                      </a:cubicBezTo>
                      <a:lnTo>
                        <a:pt x="34630" y="49168"/>
                      </a:lnTo>
                      <a:close/>
                    </a:path>
                  </a:pathLst>
                </a:custGeom>
                <a:solidFill>
                  <a:srgbClr val="231C3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1041A5A-C84E-4C8A-A69B-79681BFB0AD2}"/>
                    </a:ext>
                  </a:extLst>
                </p:cNvPr>
                <p:cNvGrpSpPr/>
                <p:nvPr/>
              </p:nvGrpSpPr>
              <p:grpSpPr>
                <a:xfrm>
                  <a:off x="6609108" y="607300"/>
                  <a:ext cx="1793326" cy="2246868"/>
                  <a:chOff x="6609108" y="607300"/>
                  <a:chExt cx="1793326" cy="2246868"/>
                </a:xfrm>
              </p:grpSpPr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CD23E205-1E50-424E-8E71-FE228986D1D4}"/>
                      </a:ext>
                    </a:extLst>
                  </p:cNvPr>
                  <p:cNvSpPr/>
                  <p:nvPr/>
                </p:nvSpPr>
                <p:spPr>
                  <a:xfrm rot="17292616">
                    <a:off x="6768057" y="1785804"/>
                    <a:ext cx="129310" cy="447207"/>
                  </a:xfrm>
                  <a:custGeom>
                    <a:avLst/>
                    <a:gdLst>
                      <a:gd name="connsiteX0" fmla="*/ 208230 w 208230"/>
                      <a:gd name="connsiteY0" fmla="*/ 360074 h 720147"/>
                      <a:gd name="connsiteX1" fmla="*/ 104115 w 208230"/>
                      <a:gd name="connsiteY1" fmla="*/ 720147 h 720147"/>
                      <a:gd name="connsiteX2" fmla="*/ -1 w 208230"/>
                      <a:gd name="connsiteY2" fmla="*/ 360074 h 720147"/>
                      <a:gd name="connsiteX3" fmla="*/ 104115 w 208230"/>
                      <a:gd name="connsiteY3" fmla="*/ 0 h 720147"/>
                      <a:gd name="connsiteX4" fmla="*/ 208230 w 208230"/>
                      <a:gd name="connsiteY4" fmla="*/ 360074 h 72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8230" h="720147">
                        <a:moveTo>
                          <a:pt x="208230" y="360074"/>
                        </a:moveTo>
                        <a:cubicBezTo>
                          <a:pt x="208230" y="558937"/>
                          <a:pt x="161616" y="720147"/>
                          <a:pt x="104115" y="720147"/>
                        </a:cubicBezTo>
                        <a:cubicBezTo>
                          <a:pt x="46614" y="720147"/>
                          <a:pt x="-1" y="558937"/>
                          <a:pt x="-1" y="360074"/>
                        </a:cubicBezTo>
                        <a:cubicBezTo>
                          <a:pt x="-1" y="161211"/>
                          <a:pt x="46613" y="0"/>
                          <a:pt x="104115" y="0"/>
                        </a:cubicBezTo>
                        <a:cubicBezTo>
                          <a:pt x="161615" y="0"/>
                          <a:pt x="208230" y="161211"/>
                          <a:pt x="208230" y="360074"/>
                        </a:cubicBezTo>
                        <a:close/>
                      </a:path>
                    </a:pathLst>
                  </a:custGeom>
                  <a:solidFill>
                    <a:srgbClr val="6E101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AB4863C5-428B-4A06-972D-80528B03D25B}"/>
                      </a:ext>
                    </a:extLst>
                  </p:cNvPr>
                  <p:cNvSpPr/>
                  <p:nvPr/>
                </p:nvSpPr>
                <p:spPr>
                  <a:xfrm rot="20855058">
                    <a:off x="7513169" y="1988706"/>
                    <a:ext cx="447208" cy="129310"/>
                  </a:xfrm>
                  <a:custGeom>
                    <a:avLst/>
                    <a:gdLst>
                      <a:gd name="connsiteX0" fmla="*/ 720149 w 720149"/>
                      <a:gd name="connsiteY0" fmla="*/ 104116 h 208230"/>
                      <a:gd name="connsiteX1" fmla="*/ 360075 w 720149"/>
                      <a:gd name="connsiteY1" fmla="*/ 208231 h 208230"/>
                      <a:gd name="connsiteX2" fmla="*/ 0 w 720149"/>
                      <a:gd name="connsiteY2" fmla="*/ 104116 h 208230"/>
                      <a:gd name="connsiteX3" fmla="*/ 360075 w 720149"/>
                      <a:gd name="connsiteY3" fmla="*/ 0 h 208230"/>
                      <a:gd name="connsiteX4" fmla="*/ 720149 w 720149"/>
                      <a:gd name="connsiteY4" fmla="*/ 104116 h 20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149" h="208230">
                        <a:moveTo>
                          <a:pt x="720149" y="104116"/>
                        </a:moveTo>
                        <a:cubicBezTo>
                          <a:pt x="720149" y="161617"/>
                          <a:pt x="558938" y="208231"/>
                          <a:pt x="360075" y="208231"/>
                        </a:cubicBezTo>
                        <a:cubicBezTo>
                          <a:pt x="161211" y="208231"/>
                          <a:pt x="0" y="161617"/>
                          <a:pt x="0" y="104116"/>
                        </a:cubicBezTo>
                        <a:cubicBezTo>
                          <a:pt x="0" y="46614"/>
                          <a:pt x="161211" y="0"/>
                          <a:pt x="360075" y="0"/>
                        </a:cubicBezTo>
                        <a:cubicBezTo>
                          <a:pt x="558938" y="0"/>
                          <a:pt x="720149" y="46614"/>
                          <a:pt x="720149" y="104116"/>
                        </a:cubicBezTo>
                        <a:close/>
                      </a:path>
                    </a:pathLst>
                  </a:custGeom>
                  <a:solidFill>
                    <a:srgbClr val="6E101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70EB163B-67CD-4780-BCE2-BA51D0E8624C}"/>
                      </a:ext>
                    </a:extLst>
                  </p:cNvPr>
                  <p:cNvSpPr/>
                  <p:nvPr/>
                </p:nvSpPr>
                <p:spPr>
                  <a:xfrm>
                    <a:off x="7674369" y="1962422"/>
                    <a:ext cx="728065" cy="679560"/>
                  </a:xfrm>
                  <a:custGeom>
                    <a:avLst/>
                    <a:gdLst>
                      <a:gd name="connsiteX0" fmla="*/ 1135289 w 1172418"/>
                      <a:gd name="connsiteY0" fmla="*/ 670500 h 1094310"/>
                      <a:gd name="connsiteX1" fmla="*/ 1156140 w 1172418"/>
                      <a:gd name="connsiteY1" fmla="*/ 485750 h 1094310"/>
                      <a:gd name="connsiteX2" fmla="*/ 1018426 w 1172418"/>
                      <a:gd name="connsiteY2" fmla="*/ 648333 h 1094310"/>
                      <a:gd name="connsiteX3" fmla="*/ 945344 w 1172418"/>
                      <a:gd name="connsiteY3" fmla="*/ 716151 h 1094310"/>
                      <a:gd name="connsiteX4" fmla="*/ 528252 w 1172418"/>
                      <a:gd name="connsiteY4" fmla="*/ 674241 h 1094310"/>
                      <a:gd name="connsiteX5" fmla="*/ 423650 w 1172418"/>
                      <a:gd name="connsiteY5" fmla="*/ 124839 h 1094310"/>
                      <a:gd name="connsiteX6" fmla="*/ 400859 w 1172418"/>
                      <a:gd name="connsiteY6" fmla="*/ 31043 h 1094310"/>
                      <a:gd name="connsiteX7" fmla="*/ 740 w 1172418"/>
                      <a:gd name="connsiteY7" fmla="*/ 56120 h 1094310"/>
                      <a:gd name="connsiteX8" fmla="*/ 129934 w 1172418"/>
                      <a:gd name="connsiteY8" fmla="*/ 971213 h 1094310"/>
                      <a:gd name="connsiteX9" fmla="*/ 258989 w 1172418"/>
                      <a:gd name="connsiteY9" fmla="*/ 1093756 h 1094310"/>
                      <a:gd name="connsiteX10" fmla="*/ 283026 w 1172418"/>
                      <a:gd name="connsiteY10" fmla="*/ 1094310 h 1094310"/>
                      <a:gd name="connsiteX11" fmla="*/ 888609 w 1172418"/>
                      <a:gd name="connsiteY11" fmla="*/ 979318 h 1094310"/>
                      <a:gd name="connsiteX12" fmla="*/ 1172419 w 1172418"/>
                      <a:gd name="connsiteY12" fmla="*/ 913786 h 1094310"/>
                      <a:gd name="connsiteX13" fmla="*/ 1135289 w 1172418"/>
                      <a:gd name="connsiteY13" fmla="*/ 670500 h 109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72418" h="1094310">
                        <a:moveTo>
                          <a:pt x="1135289" y="670500"/>
                        </a:moveTo>
                        <a:cubicBezTo>
                          <a:pt x="1135289" y="605384"/>
                          <a:pt x="1142702" y="543108"/>
                          <a:pt x="1156140" y="485750"/>
                        </a:cubicBezTo>
                        <a:cubicBezTo>
                          <a:pt x="1086106" y="532509"/>
                          <a:pt x="1034982" y="598041"/>
                          <a:pt x="1018426" y="648333"/>
                        </a:cubicBezTo>
                        <a:cubicBezTo>
                          <a:pt x="1018426" y="648402"/>
                          <a:pt x="998129" y="713380"/>
                          <a:pt x="945344" y="716151"/>
                        </a:cubicBezTo>
                        <a:cubicBezTo>
                          <a:pt x="922345" y="717328"/>
                          <a:pt x="652389" y="700149"/>
                          <a:pt x="528252" y="674241"/>
                        </a:cubicBezTo>
                        <a:cubicBezTo>
                          <a:pt x="525550" y="603097"/>
                          <a:pt x="430370" y="214616"/>
                          <a:pt x="423650" y="124839"/>
                        </a:cubicBezTo>
                        <a:cubicBezTo>
                          <a:pt x="418177" y="52310"/>
                          <a:pt x="428638" y="55982"/>
                          <a:pt x="400859" y="31043"/>
                        </a:cubicBezTo>
                        <a:cubicBezTo>
                          <a:pt x="313853" y="-48205"/>
                          <a:pt x="78326" y="48362"/>
                          <a:pt x="740" y="56120"/>
                        </a:cubicBezTo>
                        <a:cubicBezTo>
                          <a:pt x="-10205" y="76556"/>
                          <a:pt x="103472" y="897992"/>
                          <a:pt x="129934" y="971213"/>
                        </a:cubicBezTo>
                        <a:cubicBezTo>
                          <a:pt x="145728" y="1010975"/>
                          <a:pt x="161037" y="1095973"/>
                          <a:pt x="258989" y="1093756"/>
                        </a:cubicBezTo>
                        <a:cubicBezTo>
                          <a:pt x="258989" y="1093756"/>
                          <a:pt x="283026" y="1094310"/>
                          <a:pt x="283026" y="1094310"/>
                        </a:cubicBezTo>
                        <a:cubicBezTo>
                          <a:pt x="352784" y="1091332"/>
                          <a:pt x="848500" y="982297"/>
                          <a:pt x="888609" y="979318"/>
                        </a:cubicBezTo>
                        <a:cubicBezTo>
                          <a:pt x="989886" y="971836"/>
                          <a:pt x="1082227" y="947799"/>
                          <a:pt x="1172419" y="913786"/>
                        </a:cubicBezTo>
                        <a:cubicBezTo>
                          <a:pt x="1148728" y="841327"/>
                          <a:pt x="1135289" y="758546"/>
                          <a:pt x="1135289" y="670500"/>
                        </a:cubicBezTo>
                        <a:close/>
                      </a:path>
                    </a:pathLst>
                  </a:custGeom>
                  <a:solidFill>
                    <a:srgbClr val="F9B49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421A38B0-641A-43EE-907C-D9E4EF995871}"/>
                      </a:ext>
                    </a:extLst>
                  </p:cNvPr>
                  <p:cNvSpPr/>
                  <p:nvPr/>
                </p:nvSpPr>
                <p:spPr>
                  <a:xfrm>
                    <a:off x="7674328" y="1962422"/>
                    <a:ext cx="330018" cy="437764"/>
                  </a:xfrm>
                  <a:custGeom>
                    <a:avLst/>
                    <a:gdLst>
                      <a:gd name="connsiteX0" fmla="*/ 345853 w 531435"/>
                      <a:gd name="connsiteY0" fmla="*/ 264977 h 704941"/>
                      <a:gd name="connsiteX1" fmla="*/ 441450 w 531435"/>
                      <a:gd name="connsiteY1" fmla="*/ 694468 h 704941"/>
                      <a:gd name="connsiteX2" fmla="*/ 531435 w 531435"/>
                      <a:gd name="connsiteY2" fmla="*/ 674864 h 704941"/>
                      <a:gd name="connsiteX3" fmla="*/ 528248 w 531435"/>
                      <a:gd name="connsiteY3" fmla="*/ 674241 h 704941"/>
                      <a:gd name="connsiteX4" fmla="*/ 423646 w 531435"/>
                      <a:gd name="connsiteY4" fmla="*/ 124839 h 704941"/>
                      <a:gd name="connsiteX5" fmla="*/ 400855 w 531435"/>
                      <a:gd name="connsiteY5" fmla="*/ 31043 h 704941"/>
                      <a:gd name="connsiteX6" fmla="*/ 737 w 531435"/>
                      <a:gd name="connsiteY6" fmla="*/ 56120 h 704941"/>
                      <a:gd name="connsiteX7" fmla="*/ 7802 w 531435"/>
                      <a:gd name="connsiteY7" fmla="*/ 155388 h 704941"/>
                      <a:gd name="connsiteX8" fmla="*/ 345853 w 531435"/>
                      <a:gd name="connsiteY8" fmla="*/ 264977 h 704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1435" h="704941">
                        <a:moveTo>
                          <a:pt x="345853" y="264977"/>
                        </a:moveTo>
                        <a:cubicBezTo>
                          <a:pt x="385131" y="382880"/>
                          <a:pt x="418936" y="631569"/>
                          <a:pt x="441450" y="694468"/>
                        </a:cubicBezTo>
                        <a:cubicBezTo>
                          <a:pt x="450386" y="719476"/>
                          <a:pt x="499708" y="694330"/>
                          <a:pt x="531435" y="674864"/>
                        </a:cubicBezTo>
                        <a:cubicBezTo>
                          <a:pt x="530396" y="674656"/>
                          <a:pt x="529287" y="674449"/>
                          <a:pt x="528248" y="674241"/>
                        </a:cubicBezTo>
                        <a:cubicBezTo>
                          <a:pt x="525546" y="603097"/>
                          <a:pt x="430366" y="214616"/>
                          <a:pt x="423646" y="124839"/>
                        </a:cubicBezTo>
                        <a:cubicBezTo>
                          <a:pt x="418174" y="52310"/>
                          <a:pt x="428634" y="55982"/>
                          <a:pt x="400855" y="31043"/>
                        </a:cubicBezTo>
                        <a:cubicBezTo>
                          <a:pt x="313849" y="-48205"/>
                          <a:pt x="78322" y="48362"/>
                          <a:pt x="737" y="56120"/>
                        </a:cubicBezTo>
                        <a:cubicBezTo>
                          <a:pt x="-1480" y="60276"/>
                          <a:pt x="1429" y="97753"/>
                          <a:pt x="7802" y="155388"/>
                        </a:cubicBezTo>
                        <a:cubicBezTo>
                          <a:pt x="169970" y="148184"/>
                          <a:pt x="327081" y="208451"/>
                          <a:pt x="345853" y="264977"/>
                        </a:cubicBezTo>
                        <a:close/>
                      </a:path>
                    </a:pathLst>
                  </a:custGeom>
                  <a:solidFill>
                    <a:srgbClr val="F1937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C775FA92-422D-4F43-8577-503278245A7B}"/>
                      </a:ext>
                    </a:extLst>
                  </p:cNvPr>
                  <p:cNvSpPr/>
                  <p:nvPr/>
                </p:nvSpPr>
                <p:spPr>
                  <a:xfrm>
                    <a:off x="6620845" y="1548877"/>
                    <a:ext cx="1334890" cy="1304667"/>
                  </a:xfrm>
                  <a:custGeom>
                    <a:avLst/>
                    <a:gdLst>
                      <a:gd name="connsiteX0" fmla="*/ 816102 w 2149601"/>
                      <a:gd name="connsiteY0" fmla="*/ 377 h 2100933"/>
                      <a:gd name="connsiteX1" fmla="*/ 310896 w 2149601"/>
                      <a:gd name="connsiteY1" fmla="*/ 172520 h 2100933"/>
                      <a:gd name="connsiteX2" fmla="*/ 0 w 2149601"/>
                      <a:gd name="connsiteY2" fmla="*/ 631313 h 2100933"/>
                      <a:gd name="connsiteX3" fmla="*/ 642158 w 2149601"/>
                      <a:gd name="connsiteY3" fmla="*/ 870927 h 2100933"/>
                      <a:gd name="connsiteX4" fmla="*/ 348095 w 2149601"/>
                      <a:gd name="connsiteY4" fmla="*/ 1676361 h 2100933"/>
                      <a:gd name="connsiteX5" fmla="*/ 347818 w 2149601"/>
                      <a:gd name="connsiteY5" fmla="*/ 2070246 h 2100933"/>
                      <a:gd name="connsiteX6" fmla="*/ 376843 w 2149601"/>
                      <a:gd name="connsiteY6" fmla="*/ 2099271 h 2100933"/>
                      <a:gd name="connsiteX7" fmla="*/ 1752877 w 2149601"/>
                      <a:gd name="connsiteY7" fmla="*/ 2100934 h 2100933"/>
                      <a:gd name="connsiteX8" fmla="*/ 1788622 w 2149601"/>
                      <a:gd name="connsiteY8" fmla="*/ 2064081 h 2100933"/>
                      <a:gd name="connsiteX9" fmla="*/ 1746504 w 2149601"/>
                      <a:gd name="connsiteY9" fmla="*/ 785237 h 2100933"/>
                      <a:gd name="connsiteX10" fmla="*/ 1764930 w 2149601"/>
                      <a:gd name="connsiteY10" fmla="*/ 753995 h 2100933"/>
                      <a:gd name="connsiteX11" fmla="*/ 2149602 w 2149601"/>
                      <a:gd name="connsiteY11" fmla="*/ 745752 h 2100933"/>
                      <a:gd name="connsiteX12" fmla="*/ 1838013 w 2149601"/>
                      <a:gd name="connsiteY12" fmla="*/ 197873 h 2100933"/>
                      <a:gd name="connsiteX13" fmla="*/ 1369244 w 2149601"/>
                      <a:gd name="connsiteY13" fmla="*/ 42010 h 2100933"/>
                      <a:gd name="connsiteX14" fmla="*/ 1424386 w 2149601"/>
                      <a:gd name="connsiteY14" fmla="*/ 334618 h 2100933"/>
                      <a:gd name="connsiteX15" fmla="*/ 970025 w 2149601"/>
                      <a:gd name="connsiteY15" fmla="*/ 312866 h 2100933"/>
                      <a:gd name="connsiteX16" fmla="*/ 816102 w 2149601"/>
                      <a:gd name="connsiteY16" fmla="*/ 377 h 2100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49601" h="2100933">
                        <a:moveTo>
                          <a:pt x="816102" y="377"/>
                        </a:moveTo>
                        <a:cubicBezTo>
                          <a:pt x="816102" y="377"/>
                          <a:pt x="564295" y="-16318"/>
                          <a:pt x="310896" y="172520"/>
                        </a:cubicBezTo>
                        <a:cubicBezTo>
                          <a:pt x="167778" y="279200"/>
                          <a:pt x="43364" y="481615"/>
                          <a:pt x="0" y="631313"/>
                        </a:cubicBezTo>
                        <a:cubicBezTo>
                          <a:pt x="108135" y="513203"/>
                          <a:pt x="637586" y="745752"/>
                          <a:pt x="642158" y="870927"/>
                        </a:cubicBezTo>
                        <a:cubicBezTo>
                          <a:pt x="527304" y="1159448"/>
                          <a:pt x="489758" y="1254975"/>
                          <a:pt x="348095" y="1676361"/>
                        </a:cubicBezTo>
                        <a:cubicBezTo>
                          <a:pt x="347887" y="1888059"/>
                          <a:pt x="347887" y="2016698"/>
                          <a:pt x="347818" y="2070246"/>
                        </a:cubicBezTo>
                        <a:cubicBezTo>
                          <a:pt x="347818" y="2086317"/>
                          <a:pt x="360841" y="2099271"/>
                          <a:pt x="376843" y="2099271"/>
                        </a:cubicBezTo>
                        <a:lnTo>
                          <a:pt x="1752877" y="2100934"/>
                        </a:lnTo>
                        <a:cubicBezTo>
                          <a:pt x="1773035" y="2100934"/>
                          <a:pt x="1789245" y="2084239"/>
                          <a:pt x="1788622" y="2064081"/>
                        </a:cubicBezTo>
                        <a:lnTo>
                          <a:pt x="1746504" y="785237"/>
                        </a:lnTo>
                        <a:cubicBezTo>
                          <a:pt x="1746088" y="772144"/>
                          <a:pt x="1753154" y="759814"/>
                          <a:pt x="1764930" y="753995"/>
                        </a:cubicBezTo>
                        <a:cubicBezTo>
                          <a:pt x="1891214" y="691442"/>
                          <a:pt x="2113787" y="661169"/>
                          <a:pt x="2149602" y="745752"/>
                        </a:cubicBezTo>
                        <a:cubicBezTo>
                          <a:pt x="2141220" y="625286"/>
                          <a:pt x="1967346" y="265691"/>
                          <a:pt x="1838013" y="197873"/>
                        </a:cubicBezTo>
                        <a:cubicBezTo>
                          <a:pt x="1708681" y="130055"/>
                          <a:pt x="1369244" y="42010"/>
                          <a:pt x="1369244" y="42010"/>
                        </a:cubicBezTo>
                        <a:cubicBezTo>
                          <a:pt x="1369244" y="42010"/>
                          <a:pt x="1494559" y="209858"/>
                          <a:pt x="1424386" y="334618"/>
                        </a:cubicBezTo>
                        <a:cubicBezTo>
                          <a:pt x="1354282" y="459378"/>
                          <a:pt x="1120555" y="473925"/>
                          <a:pt x="970025" y="312866"/>
                        </a:cubicBezTo>
                        <a:cubicBezTo>
                          <a:pt x="883643" y="220456"/>
                          <a:pt x="816102" y="377"/>
                          <a:pt x="816102" y="377"/>
                        </a:cubicBezTo>
                        <a:close/>
                      </a:path>
                    </a:pathLst>
                  </a:custGeom>
                  <a:solidFill>
                    <a:srgbClr val="EE2F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CFFDFA4B-7FD7-41FD-95E2-9E74DCDA9106}"/>
                      </a:ext>
                    </a:extLst>
                  </p:cNvPr>
                  <p:cNvSpPr/>
                  <p:nvPr/>
                </p:nvSpPr>
                <p:spPr>
                  <a:xfrm>
                    <a:off x="6832673" y="1867600"/>
                    <a:ext cx="322240" cy="986568"/>
                  </a:xfrm>
                  <a:custGeom>
                    <a:avLst/>
                    <a:gdLst>
                      <a:gd name="connsiteX0" fmla="*/ 485243 w 518909"/>
                      <a:gd name="connsiteY0" fmla="*/ 18177 h 1588691"/>
                      <a:gd name="connsiteX1" fmla="*/ 363807 w 518909"/>
                      <a:gd name="connsiteY1" fmla="*/ 65282 h 1588691"/>
                      <a:gd name="connsiteX2" fmla="*/ 271259 w 518909"/>
                      <a:gd name="connsiteY2" fmla="*/ 272200 h 1588691"/>
                      <a:gd name="connsiteX3" fmla="*/ 113041 w 518909"/>
                      <a:gd name="connsiteY3" fmla="*/ 770271 h 1588691"/>
                      <a:gd name="connsiteX4" fmla="*/ 6984 w 518909"/>
                      <a:gd name="connsiteY4" fmla="*/ 1163186 h 1588691"/>
                      <a:gd name="connsiteX5" fmla="*/ 4975 w 518909"/>
                      <a:gd name="connsiteY5" fmla="*/ 1561642 h 1588691"/>
                      <a:gd name="connsiteX6" fmla="*/ 32061 w 518909"/>
                      <a:gd name="connsiteY6" fmla="*/ 1588243 h 1588691"/>
                      <a:gd name="connsiteX7" fmla="*/ 383482 w 518909"/>
                      <a:gd name="connsiteY7" fmla="*/ 1586026 h 1588691"/>
                      <a:gd name="connsiteX8" fmla="*/ 356465 w 518909"/>
                      <a:gd name="connsiteY8" fmla="*/ 867391 h 1588691"/>
                      <a:gd name="connsiteX9" fmla="*/ 346905 w 518909"/>
                      <a:gd name="connsiteY9" fmla="*/ 836080 h 1588691"/>
                      <a:gd name="connsiteX10" fmla="*/ 351200 w 518909"/>
                      <a:gd name="connsiteY10" fmla="*/ 611082 h 1588691"/>
                      <a:gd name="connsiteX11" fmla="*/ 338385 w 518909"/>
                      <a:gd name="connsiteY11" fmla="*/ 449954 h 1588691"/>
                      <a:gd name="connsiteX12" fmla="*/ 365055 w 518909"/>
                      <a:gd name="connsiteY12" fmla="*/ 246084 h 1588691"/>
                      <a:gd name="connsiteX13" fmla="*/ 381126 w 518909"/>
                      <a:gd name="connsiteY13" fmla="*/ 157623 h 1588691"/>
                      <a:gd name="connsiteX14" fmla="*/ 435713 w 518909"/>
                      <a:gd name="connsiteY14" fmla="*/ 88766 h 1588691"/>
                      <a:gd name="connsiteX15" fmla="*/ 475060 w 518909"/>
                      <a:gd name="connsiteY15" fmla="*/ 60433 h 1588691"/>
                      <a:gd name="connsiteX16" fmla="*/ 518909 w 518909"/>
                      <a:gd name="connsiteY16" fmla="*/ 36603 h 1588691"/>
                      <a:gd name="connsiteX17" fmla="*/ 485243 w 518909"/>
                      <a:gd name="connsiteY17" fmla="*/ 18177 h 1588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18909" h="1588691">
                        <a:moveTo>
                          <a:pt x="485243" y="18177"/>
                        </a:moveTo>
                        <a:cubicBezTo>
                          <a:pt x="427192" y="-19300"/>
                          <a:pt x="382096" y="3491"/>
                          <a:pt x="363807" y="65282"/>
                        </a:cubicBezTo>
                        <a:cubicBezTo>
                          <a:pt x="343580" y="133516"/>
                          <a:pt x="313447" y="211240"/>
                          <a:pt x="271259" y="272200"/>
                        </a:cubicBezTo>
                        <a:cubicBezTo>
                          <a:pt x="243274" y="412754"/>
                          <a:pt x="150240" y="688944"/>
                          <a:pt x="113041" y="770271"/>
                        </a:cubicBezTo>
                        <a:cubicBezTo>
                          <a:pt x="109508" y="775605"/>
                          <a:pt x="11833" y="1163324"/>
                          <a:pt x="6984" y="1163186"/>
                        </a:cubicBezTo>
                        <a:cubicBezTo>
                          <a:pt x="-4792" y="1286837"/>
                          <a:pt x="1026" y="1423651"/>
                          <a:pt x="4975" y="1561642"/>
                        </a:cubicBezTo>
                        <a:cubicBezTo>
                          <a:pt x="5390" y="1576328"/>
                          <a:pt x="17375" y="1588035"/>
                          <a:pt x="32061" y="1588243"/>
                        </a:cubicBezTo>
                        <a:cubicBezTo>
                          <a:pt x="135000" y="1589767"/>
                          <a:pt x="283382" y="1586996"/>
                          <a:pt x="383482" y="1586026"/>
                        </a:cubicBezTo>
                        <a:cubicBezTo>
                          <a:pt x="382373" y="1562681"/>
                          <a:pt x="357088" y="870300"/>
                          <a:pt x="356465" y="867391"/>
                        </a:cubicBezTo>
                        <a:cubicBezTo>
                          <a:pt x="354249" y="856723"/>
                          <a:pt x="350161" y="846471"/>
                          <a:pt x="346905" y="836080"/>
                        </a:cubicBezTo>
                        <a:cubicBezTo>
                          <a:pt x="323560" y="761820"/>
                          <a:pt x="351270" y="686381"/>
                          <a:pt x="351200" y="611082"/>
                        </a:cubicBezTo>
                        <a:cubicBezTo>
                          <a:pt x="351131" y="557188"/>
                          <a:pt x="337415" y="503848"/>
                          <a:pt x="338385" y="449954"/>
                        </a:cubicBezTo>
                        <a:cubicBezTo>
                          <a:pt x="339701" y="380681"/>
                          <a:pt x="369072" y="315772"/>
                          <a:pt x="365055" y="246084"/>
                        </a:cubicBezTo>
                        <a:cubicBezTo>
                          <a:pt x="363323" y="215742"/>
                          <a:pt x="368172" y="185263"/>
                          <a:pt x="381126" y="157623"/>
                        </a:cubicBezTo>
                        <a:cubicBezTo>
                          <a:pt x="393734" y="130745"/>
                          <a:pt x="413199" y="107885"/>
                          <a:pt x="435713" y="88766"/>
                        </a:cubicBezTo>
                        <a:cubicBezTo>
                          <a:pt x="448043" y="78305"/>
                          <a:pt x="461344" y="68954"/>
                          <a:pt x="475060" y="60433"/>
                        </a:cubicBezTo>
                        <a:cubicBezTo>
                          <a:pt x="480602" y="56970"/>
                          <a:pt x="513714" y="33763"/>
                          <a:pt x="518909" y="36603"/>
                        </a:cubicBezTo>
                        <a:cubicBezTo>
                          <a:pt x="501176" y="26905"/>
                          <a:pt x="492794" y="23026"/>
                          <a:pt x="485243" y="18177"/>
                        </a:cubicBezTo>
                        <a:close/>
                      </a:path>
                    </a:pathLst>
                  </a:custGeom>
                  <a:solidFill>
                    <a:srgbClr val="8D1A1D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115E2991-5348-4EE1-88D7-3221203A4D19}"/>
                      </a:ext>
                    </a:extLst>
                  </p:cNvPr>
                  <p:cNvSpPr/>
                  <p:nvPr/>
                </p:nvSpPr>
                <p:spPr>
                  <a:xfrm>
                    <a:off x="6958424" y="607300"/>
                    <a:ext cx="800630" cy="1167387"/>
                  </a:xfrm>
                  <a:custGeom>
                    <a:avLst/>
                    <a:gdLst>
                      <a:gd name="connsiteX0" fmla="*/ 1208990 w 1289271"/>
                      <a:gd name="connsiteY0" fmla="*/ 546386 h 1879869"/>
                      <a:gd name="connsiteX1" fmla="*/ 350978 w 1289271"/>
                      <a:gd name="connsiteY1" fmla="*/ 33214 h 1879869"/>
                      <a:gd name="connsiteX2" fmla="*/ 68691 w 1289271"/>
                      <a:gd name="connsiteY2" fmla="*/ 992295 h 1879869"/>
                      <a:gd name="connsiteX3" fmla="*/ 339202 w 1289271"/>
                      <a:gd name="connsiteY3" fmla="*/ 1277283 h 1879869"/>
                      <a:gd name="connsiteX4" fmla="*/ 784626 w 1289271"/>
                      <a:gd name="connsiteY4" fmla="*/ 1506368 h 1879869"/>
                      <a:gd name="connsiteX5" fmla="*/ 757332 w 1289271"/>
                      <a:gd name="connsiteY5" fmla="*/ 1540588 h 1879869"/>
                      <a:gd name="connsiteX6" fmla="*/ 368227 w 1289271"/>
                      <a:gd name="connsiteY6" fmla="*/ 1664379 h 1879869"/>
                      <a:gd name="connsiteX7" fmla="*/ 474491 w 1289271"/>
                      <a:gd name="connsiteY7" fmla="*/ 1796204 h 1879869"/>
                      <a:gd name="connsiteX8" fmla="*/ 744239 w 1289271"/>
                      <a:gd name="connsiteY8" fmla="*/ 1871227 h 1879869"/>
                      <a:gd name="connsiteX9" fmla="*/ 846278 w 1289271"/>
                      <a:gd name="connsiteY9" fmla="*/ 1743904 h 1879869"/>
                      <a:gd name="connsiteX10" fmla="*/ 807901 w 1289271"/>
                      <a:gd name="connsiteY10" fmla="*/ 1589148 h 1879869"/>
                      <a:gd name="connsiteX11" fmla="*/ 806239 w 1289271"/>
                      <a:gd name="connsiteY11" fmla="*/ 1508376 h 1879869"/>
                      <a:gd name="connsiteX12" fmla="*/ 976096 w 1289271"/>
                      <a:gd name="connsiteY12" fmla="*/ 1483646 h 1879869"/>
                      <a:gd name="connsiteX13" fmla="*/ 1208990 w 1289271"/>
                      <a:gd name="connsiteY13" fmla="*/ 546386 h 1879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89271" h="1879869">
                        <a:moveTo>
                          <a:pt x="1208990" y="546386"/>
                        </a:moveTo>
                        <a:cubicBezTo>
                          <a:pt x="1050009" y="139824"/>
                          <a:pt x="665892" y="-89884"/>
                          <a:pt x="350978" y="33214"/>
                        </a:cubicBezTo>
                        <a:cubicBezTo>
                          <a:pt x="36064" y="156381"/>
                          <a:pt x="-90289" y="585733"/>
                          <a:pt x="68691" y="992295"/>
                        </a:cubicBezTo>
                        <a:cubicBezTo>
                          <a:pt x="123209" y="1131602"/>
                          <a:pt x="235985" y="1189930"/>
                          <a:pt x="339202" y="1277283"/>
                        </a:cubicBezTo>
                        <a:cubicBezTo>
                          <a:pt x="477678" y="1394561"/>
                          <a:pt x="632988" y="1488287"/>
                          <a:pt x="784626" y="1506368"/>
                        </a:cubicBezTo>
                        <a:cubicBezTo>
                          <a:pt x="785803" y="1521746"/>
                          <a:pt x="787465" y="1537055"/>
                          <a:pt x="757332" y="1540588"/>
                        </a:cubicBezTo>
                        <a:cubicBezTo>
                          <a:pt x="618440" y="1556867"/>
                          <a:pt x="492849" y="1609515"/>
                          <a:pt x="368227" y="1664379"/>
                        </a:cubicBezTo>
                        <a:cubicBezTo>
                          <a:pt x="396213" y="1713354"/>
                          <a:pt x="433482" y="1756373"/>
                          <a:pt x="474491" y="1796204"/>
                        </a:cubicBezTo>
                        <a:cubicBezTo>
                          <a:pt x="548198" y="1867486"/>
                          <a:pt x="637213" y="1895680"/>
                          <a:pt x="744239" y="1871227"/>
                        </a:cubicBezTo>
                        <a:cubicBezTo>
                          <a:pt x="814136" y="1855294"/>
                          <a:pt x="851405" y="1809713"/>
                          <a:pt x="846278" y="1743904"/>
                        </a:cubicBezTo>
                        <a:cubicBezTo>
                          <a:pt x="842052" y="1690287"/>
                          <a:pt x="824111" y="1639925"/>
                          <a:pt x="807901" y="1589148"/>
                        </a:cubicBezTo>
                        <a:cubicBezTo>
                          <a:pt x="791899" y="1538787"/>
                          <a:pt x="786427" y="1520153"/>
                          <a:pt x="806239" y="1508376"/>
                        </a:cubicBezTo>
                        <a:cubicBezTo>
                          <a:pt x="863873" y="1512463"/>
                          <a:pt x="920885" y="1505259"/>
                          <a:pt x="976096" y="1483646"/>
                        </a:cubicBezTo>
                        <a:cubicBezTo>
                          <a:pt x="1291078" y="1360618"/>
                          <a:pt x="1367971" y="952948"/>
                          <a:pt x="1208990" y="546386"/>
                        </a:cubicBezTo>
                        <a:close/>
                      </a:path>
                    </a:pathLst>
                  </a:custGeom>
                  <a:solidFill>
                    <a:srgbClr val="FAB49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CF4B3B22-9C53-411E-BFBF-98A589E4D8CB}"/>
                      </a:ext>
                    </a:extLst>
                  </p:cNvPr>
                  <p:cNvSpPr/>
                  <p:nvPr/>
                </p:nvSpPr>
                <p:spPr>
                  <a:xfrm>
                    <a:off x="7415546" y="1256589"/>
                    <a:ext cx="236745" cy="116018"/>
                  </a:xfrm>
                  <a:custGeom>
                    <a:avLst/>
                    <a:gdLst>
                      <a:gd name="connsiteX0" fmla="*/ 317845 w 381235"/>
                      <a:gd name="connsiteY0" fmla="*/ 0 h 186827"/>
                      <a:gd name="connsiteX1" fmla="*/ 205969 w 381235"/>
                      <a:gd name="connsiteY1" fmla="*/ 39693 h 186827"/>
                      <a:gd name="connsiteX2" fmla="*/ 105939 w 381235"/>
                      <a:gd name="connsiteY2" fmla="*/ 39970 h 186827"/>
                      <a:gd name="connsiteX3" fmla="*/ 36527 w 381235"/>
                      <a:gd name="connsiteY3" fmla="*/ 41633 h 186827"/>
                      <a:gd name="connsiteX4" fmla="*/ 9788 w 381235"/>
                      <a:gd name="connsiteY4" fmla="*/ 61653 h 186827"/>
                      <a:gd name="connsiteX5" fmla="*/ 67632 w 381235"/>
                      <a:gd name="connsiteY5" fmla="*/ 174359 h 186827"/>
                      <a:gd name="connsiteX6" fmla="*/ 258894 w 381235"/>
                      <a:gd name="connsiteY6" fmla="*/ 178516 h 186827"/>
                      <a:gd name="connsiteX7" fmla="*/ 258824 w 381235"/>
                      <a:gd name="connsiteY7" fmla="*/ 178516 h 186827"/>
                      <a:gd name="connsiteX8" fmla="*/ 307454 w 381235"/>
                      <a:gd name="connsiteY8" fmla="*/ 167917 h 186827"/>
                      <a:gd name="connsiteX9" fmla="*/ 381229 w 381235"/>
                      <a:gd name="connsiteY9" fmla="*/ 72667 h 186827"/>
                      <a:gd name="connsiteX10" fmla="*/ 317845 w 381235"/>
                      <a:gd name="connsiteY10" fmla="*/ 0 h 18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1235" h="186827">
                        <a:moveTo>
                          <a:pt x="317845" y="0"/>
                        </a:moveTo>
                        <a:cubicBezTo>
                          <a:pt x="284109" y="21682"/>
                          <a:pt x="250719" y="40247"/>
                          <a:pt x="205969" y="39693"/>
                        </a:cubicBezTo>
                        <a:cubicBezTo>
                          <a:pt x="166276" y="40109"/>
                          <a:pt x="144594" y="42395"/>
                          <a:pt x="105939" y="39970"/>
                        </a:cubicBezTo>
                        <a:cubicBezTo>
                          <a:pt x="82802" y="40524"/>
                          <a:pt x="59665" y="41079"/>
                          <a:pt x="36527" y="41633"/>
                        </a:cubicBezTo>
                        <a:cubicBezTo>
                          <a:pt x="22466" y="42533"/>
                          <a:pt x="15192" y="51054"/>
                          <a:pt x="9788" y="61653"/>
                        </a:cubicBezTo>
                        <a:cubicBezTo>
                          <a:pt x="-14527" y="113538"/>
                          <a:pt x="7087" y="158288"/>
                          <a:pt x="67632" y="174359"/>
                        </a:cubicBezTo>
                        <a:cubicBezTo>
                          <a:pt x="130531" y="190985"/>
                          <a:pt x="194747" y="189530"/>
                          <a:pt x="258894" y="178516"/>
                        </a:cubicBezTo>
                        <a:cubicBezTo>
                          <a:pt x="258894" y="178516"/>
                          <a:pt x="258894" y="178516"/>
                          <a:pt x="258824" y="178516"/>
                        </a:cubicBezTo>
                        <a:cubicBezTo>
                          <a:pt x="275173" y="175191"/>
                          <a:pt x="292768" y="174359"/>
                          <a:pt x="307454" y="167917"/>
                        </a:cubicBezTo>
                        <a:cubicBezTo>
                          <a:pt x="350680" y="148867"/>
                          <a:pt x="381783" y="117417"/>
                          <a:pt x="381229" y="72667"/>
                        </a:cubicBezTo>
                        <a:cubicBezTo>
                          <a:pt x="380813" y="37961"/>
                          <a:pt x="362041" y="7412"/>
                          <a:pt x="317845" y="0"/>
                        </a:cubicBezTo>
                        <a:close/>
                      </a:path>
                    </a:pathLst>
                  </a:custGeom>
                  <a:solidFill>
                    <a:srgbClr val="4B242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5D408381-A4D7-45F5-A990-D692FA0817C8}"/>
                      </a:ext>
                    </a:extLst>
                  </p:cNvPr>
                  <p:cNvSpPr/>
                  <p:nvPr/>
                </p:nvSpPr>
                <p:spPr>
                  <a:xfrm>
                    <a:off x="6960085" y="1005321"/>
                    <a:ext cx="266815" cy="389484"/>
                  </a:xfrm>
                  <a:custGeom>
                    <a:avLst/>
                    <a:gdLst>
                      <a:gd name="connsiteX0" fmla="*/ 0 w 429657"/>
                      <a:gd name="connsiteY0" fmla="*/ 70381 h 627195"/>
                      <a:gd name="connsiteX1" fmla="*/ 418061 w 429657"/>
                      <a:gd name="connsiteY1" fmla="*/ 0 h 627195"/>
                      <a:gd name="connsiteX2" fmla="*/ 353291 w 429657"/>
                      <a:gd name="connsiteY2" fmla="*/ 382108 h 627195"/>
                      <a:gd name="connsiteX3" fmla="*/ 334241 w 429657"/>
                      <a:gd name="connsiteY3" fmla="*/ 627195 h 627195"/>
                      <a:gd name="connsiteX4" fmla="*/ 0 w 429657"/>
                      <a:gd name="connsiteY4" fmla="*/ 70381 h 62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657" h="627195">
                        <a:moveTo>
                          <a:pt x="0" y="70381"/>
                        </a:moveTo>
                        <a:cubicBezTo>
                          <a:pt x="132519" y="59990"/>
                          <a:pt x="418061" y="0"/>
                          <a:pt x="418061" y="0"/>
                        </a:cubicBezTo>
                        <a:cubicBezTo>
                          <a:pt x="418061" y="0"/>
                          <a:pt x="470223" y="344355"/>
                          <a:pt x="353291" y="382108"/>
                        </a:cubicBezTo>
                        <a:cubicBezTo>
                          <a:pt x="316923" y="466344"/>
                          <a:pt x="326552" y="524117"/>
                          <a:pt x="334241" y="627195"/>
                        </a:cubicBezTo>
                        <a:cubicBezTo>
                          <a:pt x="44196" y="439051"/>
                          <a:pt x="19050" y="253954"/>
                          <a:pt x="0" y="70381"/>
                        </a:cubicBezTo>
                        <a:close/>
                      </a:path>
                    </a:pathLst>
                  </a:custGeom>
                  <a:solidFill>
                    <a:srgbClr val="681C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8BBE52A7-4E3B-401C-A725-6167C6EF9D5D}"/>
                      </a:ext>
                    </a:extLst>
                  </p:cNvPr>
                  <p:cNvSpPr/>
                  <p:nvPr/>
                </p:nvSpPr>
                <p:spPr>
                  <a:xfrm>
                    <a:off x="6983843" y="1107310"/>
                    <a:ext cx="615876" cy="535144"/>
                  </a:xfrm>
                  <a:custGeom>
                    <a:avLst/>
                    <a:gdLst>
                      <a:gd name="connsiteX0" fmla="*/ 991758 w 991758"/>
                      <a:gd name="connsiteY0" fmla="*/ 646604 h 861754"/>
                      <a:gd name="connsiteX1" fmla="*/ 690769 w 991758"/>
                      <a:gd name="connsiteY1" fmla="*/ 632333 h 861754"/>
                      <a:gd name="connsiteX2" fmla="*/ 315033 w 991758"/>
                      <a:gd name="connsiteY2" fmla="*/ 217875 h 861754"/>
                      <a:gd name="connsiteX3" fmla="*/ 230728 w 991758"/>
                      <a:gd name="connsiteY3" fmla="*/ 21694 h 861754"/>
                      <a:gd name="connsiteX4" fmla="*/ 119892 w 991758"/>
                      <a:gd name="connsiteY4" fmla="*/ 3475 h 861754"/>
                      <a:gd name="connsiteX5" fmla="*/ 1435 w 991758"/>
                      <a:gd name="connsiteY5" fmla="*/ 97479 h 861754"/>
                      <a:gd name="connsiteX6" fmla="*/ 238002 w 991758"/>
                      <a:gd name="connsiteY6" fmla="*/ 372006 h 861754"/>
                      <a:gd name="connsiteX7" fmla="*/ 314548 w 991758"/>
                      <a:gd name="connsiteY7" fmla="*/ 650621 h 861754"/>
                      <a:gd name="connsiteX8" fmla="*/ 270075 w 991758"/>
                      <a:gd name="connsiteY8" fmla="*/ 734857 h 861754"/>
                      <a:gd name="connsiteX9" fmla="*/ 327225 w 991758"/>
                      <a:gd name="connsiteY9" fmla="*/ 859340 h 861754"/>
                      <a:gd name="connsiteX10" fmla="*/ 385276 w 991758"/>
                      <a:gd name="connsiteY10" fmla="*/ 847771 h 861754"/>
                      <a:gd name="connsiteX11" fmla="*/ 715984 w 991758"/>
                      <a:gd name="connsiteY11" fmla="*/ 753145 h 861754"/>
                      <a:gd name="connsiteX12" fmla="*/ 753045 w 991758"/>
                      <a:gd name="connsiteY12" fmla="*/ 720864 h 861754"/>
                      <a:gd name="connsiteX13" fmla="*/ 779645 w 991758"/>
                      <a:gd name="connsiteY13" fmla="*/ 697173 h 861754"/>
                      <a:gd name="connsiteX14" fmla="*/ 991758 w 991758"/>
                      <a:gd name="connsiteY14" fmla="*/ 646604 h 861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91758" h="861754">
                        <a:moveTo>
                          <a:pt x="991758" y="646604"/>
                        </a:moveTo>
                        <a:cubicBezTo>
                          <a:pt x="818992" y="688098"/>
                          <a:pt x="720902" y="647158"/>
                          <a:pt x="690769" y="632333"/>
                        </a:cubicBezTo>
                        <a:cubicBezTo>
                          <a:pt x="512876" y="544842"/>
                          <a:pt x="325424" y="331620"/>
                          <a:pt x="315033" y="217875"/>
                        </a:cubicBezTo>
                        <a:cubicBezTo>
                          <a:pt x="308937" y="89720"/>
                          <a:pt x="265849" y="44970"/>
                          <a:pt x="230728" y="21694"/>
                        </a:cubicBezTo>
                        <a:cubicBezTo>
                          <a:pt x="196300" y="2506"/>
                          <a:pt x="159724" y="-5045"/>
                          <a:pt x="119892" y="3475"/>
                        </a:cubicBezTo>
                        <a:cubicBezTo>
                          <a:pt x="43138" y="16430"/>
                          <a:pt x="13628" y="66237"/>
                          <a:pt x="1435" y="97479"/>
                        </a:cubicBezTo>
                        <a:cubicBezTo>
                          <a:pt x="-14843" y="259438"/>
                          <a:pt x="110055" y="306890"/>
                          <a:pt x="238002" y="372006"/>
                        </a:cubicBezTo>
                        <a:cubicBezTo>
                          <a:pt x="334984" y="474184"/>
                          <a:pt x="315448" y="571027"/>
                          <a:pt x="314548" y="650621"/>
                        </a:cubicBezTo>
                        <a:cubicBezTo>
                          <a:pt x="307275" y="703338"/>
                          <a:pt x="271530" y="718162"/>
                          <a:pt x="270075" y="734857"/>
                        </a:cubicBezTo>
                        <a:cubicBezTo>
                          <a:pt x="278180" y="759241"/>
                          <a:pt x="308591" y="840775"/>
                          <a:pt x="327225" y="859340"/>
                        </a:cubicBezTo>
                        <a:cubicBezTo>
                          <a:pt x="349184" y="866406"/>
                          <a:pt x="367403" y="856569"/>
                          <a:pt x="385276" y="847771"/>
                        </a:cubicBezTo>
                        <a:cubicBezTo>
                          <a:pt x="517725" y="782517"/>
                          <a:pt x="588106" y="753145"/>
                          <a:pt x="715984" y="753145"/>
                        </a:cubicBezTo>
                        <a:cubicBezTo>
                          <a:pt x="741130" y="753145"/>
                          <a:pt x="752837" y="733471"/>
                          <a:pt x="753045" y="720864"/>
                        </a:cubicBezTo>
                        <a:cubicBezTo>
                          <a:pt x="755054" y="715045"/>
                          <a:pt x="757963" y="703407"/>
                          <a:pt x="779645" y="697173"/>
                        </a:cubicBezTo>
                        <a:cubicBezTo>
                          <a:pt x="803267" y="691908"/>
                          <a:pt x="854529" y="714006"/>
                          <a:pt x="991758" y="646604"/>
                        </a:cubicBezTo>
                        <a:close/>
                      </a:path>
                    </a:pathLst>
                  </a:custGeom>
                  <a:solidFill>
                    <a:srgbClr val="F58B7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E7B359C3-E09D-4D79-8F15-A8231329C29F}"/>
                      </a:ext>
                    </a:extLst>
                  </p:cNvPr>
                  <p:cNvSpPr/>
                  <p:nvPr/>
                </p:nvSpPr>
                <p:spPr>
                  <a:xfrm>
                    <a:off x="7728797" y="1877811"/>
                    <a:ext cx="56630" cy="132968"/>
                  </a:xfrm>
                  <a:custGeom>
                    <a:avLst/>
                    <a:gdLst>
                      <a:gd name="connsiteX0" fmla="*/ 862 w 91193"/>
                      <a:gd name="connsiteY0" fmla="*/ 0 h 214122"/>
                      <a:gd name="connsiteX1" fmla="*/ 584 w 91193"/>
                      <a:gd name="connsiteY1" fmla="*/ 214122 h 214122"/>
                      <a:gd name="connsiteX2" fmla="*/ 91193 w 91193"/>
                      <a:gd name="connsiteY2" fmla="*/ 179832 h 214122"/>
                      <a:gd name="connsiteX3" fmla="*/ 862 w 91193"/>
                      <a:gd name="connsiteY3" fmla="*/ 0 h 214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93" h="214122">
                        <a:moveTo>
                          <a:pt x="862" y="0"/>
                        </a:moveTo>
                        <a:cubicBezTo>
                          <a:pt x="-940" y="35883"/>
                          <a:pt x="654" y="193063"/>
                          <a:pt x="584" y="214122"/>
                        </a:cubicBezTo>
                        <a:cubicBezTo>
                          <a:pt x="27947" y="206571"/>
                          <a:pt x="53024" y="193202"/>
                          <a:pt x="91193" y="179832"/>
                        </a:cubicBezTo>
                        <a:cubicBezTo>
                          <a:pt x="60090" y="144364"/>
                          <a:pt x="19427" y="63800"/>
                          <a:pt x="862" y="0"/>
                        </a:cubicBezTo>
                        <a:close/>
                      </a:path>
                    </a:pathLst>
                  </a:custGeom>
                  <a:solidFill>
                    <a:srgbClr val="A81F3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CCEADD28-7380-408C-9054-2214BDBD8AF3}"/>
                      </a:ext>
                    </a:extLst>
                  </p:cNvPr>
                  <p:cNvSpPr/>
                  <p:nvPr/>
                </p:nvSpPr>
                <p:spPr>
                  <a:xfrm>
                    <a:off x="7314337" y="1000964"/>
                    <a:ext cx="152506" cy="159145"/>
                  </a:xfrm>
                  <a:custGeom>
                    <a:avLst/>
                    <a:gdLst>
                      <a:gd name="connsiteX0" fmla="*/ 245574 w 245584"/>
                      <a:gd name="connsiteY0" fmla="*/ 132677 h 256274"/>
                      <a:gd name="connsiteX1" fmla="*/ 123515 w 245584"/>
                      <a:gd name="connsiteY1" fmla="*/ 256260 h 256274"/>
                      <a:gd name="connsiteX2" fmla="*/ 2 w 245584"/>
                      <a:gd name="connsiteY2" fmla="*/ 130876 h 256274"/>
                      <a:gd name="connsiteX3" fmla="*/ 124624 w 245584"/>
                      <a:gd name="connsiteY3" fmla="*/ 20 h 256274"/>
                      <a:gd name="connsiteX4" fmla="*/ 245574 w 245584"/>
                      <a:gd name="connsiteY4" fmla="*/ 132677 h 256274"/>
                      <a:gd name="connsiteX5" fmla="*/ 245574 w 245584"/>
                      <a:gd name="connsiteY5" fmla="*/ 132677 h 256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584" h="256274">
                        <a:moveTo>
                          <a:pt x="245574" y="132677"/>
                        </a:moveTo>
                        <a:cubicBezTo>
                          <a:pt x="244742" y="201812"/>
                          <a:pt x="189879" y="257299"/>
                          <a:pt x="123515" y="256260"/>
                        </a:cubicBezTo>
                        <a:cubicBezTo>
                          <a:pt x="59646" y="255221"/>
                          <a:pt x="-414" y="194261"/>
                          <a:pt x="2" y="130876"/>
                        </a:cubicBezTo>
                        <a:cubicBezTo>
                          <a:pt x="487" y="62296"/>
                          <a:pt x="60962" y="-1296"/>
                          <a:pt x="124624" y="20"/>
                        </a:cubicBezTo>
                        <a:cubicBezTo>
                          <a:pt x="189463" y="1267"/>
                          <a:pt x="246474" y="63820"/>
                          <a:pt x="245574" y="132677"/>
                        </a:cubicBezTo>
                        <a:lnTo>
                          <a:pt x="245574" y="132677"/>
                        </a:lnTo>
                        <a:close/>
                      </a:path>
                    </a:pathLst>
                  </a:custGeom>
                  <a:solidFill>
                    <a:srgbClr val="FFFDF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52232527-E00C-4ED7-8918-77C586859058}"/>
                      </a:ext>
                    </a:extLst>
                  </p:cNvPr>
                  <p:cNvSpPr/>
                  <p:nvPr/>
                </p:nvSpPr>
                <p:spPr>
                  <a:xfrm>
                    <a:off x="7530068" y="986693"/>
                    <a:ext cx="152075" cy="157090"/>
                  </a:xfrm>
                  <a:custGeom>
                    <a:avLst/>
                    <a:gdLst>
                      <a:gd name="connsiteX0" fmla="*/ 8 w 244889"/>
                      <a:gd name="connsiteY0" fmla="*/ 123377 h 252966"/>
                      <a:gd name="connsiteX1" fmla="*/ 121235 w 244889"/>
                      <a:gd name="connsiteY1" fmla="*/ 2 h 252966"/>
                      <a:gd name="connsiteX2" fmla="*/ 244887 w 244889"/>
                      <a:gd name="connsiteY2" fmla="*/ 128088 h 252966"/>
                      <a:gd name="connsiteX3" fmla="*/ 116316 w 244889"/>
                      <a:gd name="connsiteY3" fmla="*/ 252917 h 252966"/>
                      <a:gd name="connsiteX4" fmla="*/ 8 w 244889"/>
                      <a:gd name="connsiteY4" fmla="*/ 123377 h 252966"/>
                      <a:gd name="connsiteX5" fmla="*/ 8 w 244889"/>
                      <a:gd name="connsiteY5" fmla="*/ 123377 h 25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4889" h="252966">
                        <a:moveTo>
                          <a:pt x="8" y="123377"/>
                        </a:moveTo>
                        <a:cubicBezTo>
                          <a:pt x="770" y="53481"/>
                          <a:pt x="52863" y="418"/>
                          <a:pt x="121235" y="2"/>
                        </a:cubicBezTo>
                        <a:cubicBezTo>
                          <a:pt x="190161" y="-413"/>
                          <a:pt x="244471" y="55836"/>
                          <a:pt x="244887" y="128088"/>
                        </a:cubicBezTo>
                        <a:cubicBezTo>
                          <a:pt x="245302" y="194867"/>
                          <a:pt x="183511" y="254926"/>
                          <a:pt x="116316" y="252917"/>
                        </a:cubicBezTo>
                        <a:cubicBezTo>
                          <a:pt x="52655" y="250977"/>
                          <a:pt x="-754" y="191541"/>
                          <a:pt x="8" y="123377"/>
                        </a:cubicBezTo>
                        <a:lnTo>
                          <a:pt x="8" y="12337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A820CB67-FF21-4BD5-B148-22529A876058}"/>
                      </a:ext>
                    </a:extLst>
                  </p:cNvPr>
                  <p:cNvSpPr/>
                  <p:nvPr/>
                </p:nvSpPr>
                <p:spPr>
                  <a:xfrm>
                    <a:off x="7437960" y="1256589"/>
                    <a:ext cx="174965" cy="59825"/>
                  </a:xfrm>
                  <a:custGeom>
                    <a:avLst/>
                    <a:gdLst>
                      <a:gd name="connsiteX0" fmla="*/ 281750 w 281750"/>
                      <a:gd name="connsiteY0" fmla="*/ 0 h 96338"/>
                      <a:gd name="connsiteX1" fmla="*/ 173477 w 281750"/>
                      <a:gd name="connsiteY1" fmla="*/ 96081 h 96338"/>
                      <a:gd name="connsiteX2" fmla="*/ 38810 w 281750"/>
                      <a:gd name="connsiteY2" fmla="*/ 77862 h 96338"/>
                      <a:gd name="connsiteX3" fmla="*/ 433 w 281750"/>
                      <a:gd name="connsiteY3" fmla="*/ 41564 h 96338"/>
                      <a:gd name="connsiteX4" fmla="*/ 69844 w 281750"/>
                      <a:gd name="connsiteY4" fmla="*/ 39901 h 96338"/>
                      <a:gd name="connsiteX5" fmla="*/ 169875 w 281750"/>
                      <a:gd name="connsiteY5" fmla="*/ 39624 h 96338"/>
                      <a:gd name="connsiteX6" fmla="*/ 281750 w 281750"/>
                      <a:gd name="connsiteY6" fmla="*/ 0 h 96338"/>
                      <a:gd name="connsiteX7" fmla="*/ 281750 w 281750"/>
                      <a:gd name="connsiteY7" fmla="*/ 0 h 96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1750" h="96338">
                        <a:moveTo>
                          <a:pt x="281750" y="0"/>
                        </a:moveTo>
                        <a:cubicBezTo>
                          <a:pt x="277247" y="70727"/>
                          <a:pt x="248846" y="99406"/>
                          <a:pt x="173477" y="96081"/>
                        </a:cubicBezTo>
                        <a:cubicBezTo>
                          <a:pt x="129488" y="94142"/>
                          <a:pt x="81552" y="89154"/>
                          <a:pt x="38810" y="77862"/>
                        </a:cubicBezTo>
                        <a:cubicBezTo>
                          <a:pt x="14703" y="71489"/>
                          <a:pt x="-3031" y="66225"/>
                          <a:pt x="433" y="41564"/>
                        </a:cubicBezTo>
                        <a:cubicBezTo>
                          <a:pt x="23571" y="41009"/>
                          <a:pt x="46707" y="39485"/>
                          <a:pt x="69844" y="39901"/>
                        </a:cubicBezTo>
                        <a:cubicBezTo>
                          <a:pt x="108568" y="40594"/>
                          <a:pt x="111547" y="40178"/>
                          <a:pt x="169875" y="39624"/>
                        </a:cubicBezTo>
                        <a:cubicBezTo>
                          <a:pt x="214971" y="39278"/>
                          <a:pt x="248014" y="21682"/>
                          <a:pt x="281750" y="0"/>
                        </a:cubicBezTo>
                        <a:lnTo>
                          <a:pt x="281750" y="0"/>
                        </a:lnTo>
                        <a:close/>
                      </a:path>
                    </a:pathLst>
                  </a:custGeom>
                  <a:solidFill>
                    <a:srgbClr val="FAF7F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E7DD9B5E-9B9A-4861-8B5D-59E98BE325EF}"/>
                      </a:ext>
                    </a:extLst>
                  </p:cNvPr>
                  <p:cNvSpPr/>
                  <p:nvPr/>
                </p:nvSpPr>
                <p:spPr>
                  <a:xfrm>
                    <a:off x="7415546" y="1294918"/>
                    <a:ext cx="160771" cy="77431"/>
                  </a:xfrm>
                  <a:custGeom>
                    <a:avLst/>
                    <a:gdLst>
                      <a:gd name="connsiteX0" fmla="*/ 258894 w 258893"/>
                      <a:gd name="connsiteY0" fmla="*/ 116863 h 124689"/>
                      <a:gd name="connsiteX1" fmla="*/ 67632 w 258893"/>
                      <a:gd name="connsiteY1" fmla="*/ 112707 h 124689"/>
                      <a:gd name="connsiteX2" fmla="*/ 9788 w 258893"/>
                      <a:gd name="connsiteY2" fmla="*/ 0 h 124689"/>
                      <a:gd name="connsiteX3" fmla="*/ 258894 w 258893"/>
                      <a:gd name="connsiteY3" fmla="*/ 116863 h 1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893" h="124689">
                        <a:moveTo>
                          <a:pt x="258894" y="116863"/>
                        </a:moveTo>
                        <a:cubicBezTo>
                          <a:pt x="190591" y="126631"/>
                          <a:pt x="130531" y="129332"/>
                          <a:pt x="67632" y="112707"/>
                        </a:cubicBezTo>
                        <a:cubicBezTo>
                          <a:pt x="7087" y="96635"/>
                          <a:pt x="-14527" y="51955"/>
                          <a:pt x="9788" y="0"/>
                        </a:cubicBezTo>
                        <a:cubicBezTo>
                          <a:pt x="51075" y="14963"/>
                          <a:pt x="229037" y="93241"/>
                          <a:pt x="258894" y="116863"/>
                        </a:cubicBezTo>
                        <a:close/>
                      </a:path>
                    </a:pathLst>
                  </a:custGeom>
                  <a:solidFill>
                    <a:srgbClr val="E6635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C637C7D6-9C19-4354-9813-DCD345614F7F}"/>
                      </a:ext>
                    </a:extLst>
                  </p:cNvPr>
                  <p:cNvSpPr/>
                  <p:nvPr/>
                </p:nvSpPr>
                <p:spPr>
                  <a:xfrm>
                    <a:off x="7530608" y="894632"/>
                    <a:ext cx="159301" cy="61535"/>
                  </a:xfrm>
                  <a:custGeom>
                    <a:avLst/>
                    <a:gdLst>
                      <a:gd name="connsiteX0" fmla="*/ 9598 w 256525"/>
                      <a:gd name="connsiteY0" fmla="*/ 64707 h 99091"/>
                      <a:gd name="connsiteX1" fmla="*/ 246026 w 256525"/>
                      <a:gd name="connsiteY1" fmla="*/ 67478 h 99091"/>
                      <a:gd name="connsiteX2" fmla="*/ 175229 w 256525"/>
                      <a:gd name="connsiteY2" fmla="*/ 54662 h 99091"/>
                      <a:gd name="connsiteX3" fmla="*/ 41256 w 256525"/>
                      <a:gd name="connsiteY3" fmla="*/ 89853 h 99091"/>
                      <a:gd name="connsiteX4" fmla="*/ 4056 w 256525"/>
                      <a:gd name="connsiteY4" fmla="*/ 94148 h 99091"/>
                      <a:gd name="connsiteX5" fmla="*/ 9598 w 256525"/>
                      <a:gd name="connsiteY5" fmla="*/ 64707 h 99091"/>
                      <a:gd name="connsiteX6" fmla="*/ 9598 w 256525"/>
                      <a:gd name="connsiteY6" fmla="*/ 64707 h 9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6525" h="99091">
                        <a:moveTo>
                          <a:pt x="9598" y="64707"/>
                        </a:moveTo>
                        <a:cubicBezTo>
                          <a:pt x="104640" y="-22300"/>
                          <a:pt x="148490" y="-21746"/>
                          <a:pt x="246026" y="67478"/>
                        </a:cubicBezTo>
                        <a:cubicBezTo>
                          <a:pt x="279693" y="97819"/>
                          <a:pt x="226006" y="77176"/>
                          <a:pt x="175229" y="54662"/>
                        </a:cubicBezTo>
                        <a:cubicBezTo>
                          <a:pt x="120850" y="30486"/>
                          <a:pt x="83858" y="69902"/>
                          <a:pt x="41256" y="89853"/>
                        </a:cubicBezTo>
                        <a:cubicBezTo>
                          <a:pt x="24215" y="97819"/>
                          <a:pt x="12368" y="103707"/>
                          <a:pt x="4056" y="94148"/>
                        </a:cubicBezTo>
                        <a:cubicBezTo>
                          <a:pt x="-2871" y="86112"/>
                          <a:pt x="-862" y="76760"/>
                          <a:pt x="9598" y="64707"/>
                        </a:cubicBezTo>
                        <a:lnTo>
                          <a:pt x="9598" y="64707"/>
                        </a:lnTo>
                        <a:close/>
                      </a:path>
                    </a:pathLst>
                  </a:custGeom>
                  <a:solidFill>
                    <a:srgbClr val="70251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9FC1290D-3D5F-454D-A7BD-B622B916FE37}"/>
                      </a:ext>
                    </a:extLst>
                  </p:cNvPr>
                  <p:cNvSpPr/>
                  <p:nvPr/>
                </p:nvSpPr>
                <p:spPr>
                  <a:xfrm>
                    <a:off x="7520912" y="1194113"/>
                    <a:ext cx="91915" cy="42903"/>
                  </a:xfrm>
                  <a:custGeom>
                    <a:avLst/>
                    <a:gdLst>
                      <a:gd name="connsiteX0" fmla="*/ 59780 w 148012"/>
                      <a:gd name="connsiteY0" fmla="*/ 69088 h 69088"/>
                      <a:gd name="connsiteX1" fmla="*/ 204 w 148012"/>
                      <a:gd name="connsiteY1" fmla="*/ 46921 h 69088"/>
                      <a:gd name="connsiteX2" fmla="*/ 64628 w 148012"/>
                      <a:gd name="connsiteY2" fmla="*/ 16718 h 69088"/>
                      <a:gd name="connsiteX3" fmla="*/ 145677 w 148012"/>
                      <a:gd name="connsiteY3" fmla="*/ 15956 h 69088"/>
                      <a:gd name="connsiteX4" fmla="*/ 105638 w 148012"/>
                      <a:gd name="connsiteY4" fmla="*/ 64239 h 69088"/>
                      <a:gd name="connsiteX5" fmla="*/ 59780 w 148012"/>
                      <a:gd name="connsiteY5" fmla="*/ 69088 h 69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012" h="69088">
                        <a:moveTo>
                          <a:pt x="59780" y="69088"/>
                        </a:moveTo>
                        <a:cubicBezTo>
                          <a:pt x="21680" y="69088"/>
                          <a:pt x="2491" y="68257"/>
                          <a:pt x="204" y="46921"/>
                        </a:cubicBezTo>
                        <a:cubicBezTo>
                          <a:pt x="-3259" y="14640"/>
                          <a:pt x="38097" y="22260"/>
                          <a:pt x="64628" y="16718"/>
                        </a:cubicBezTo>
                        <a:cubicBezTo>
                          <a:pt x="98711" y="9583"/>
                          <a:pt x="134732" y="-16602"/>
                          <a:pt x="145677" y="15956"/>
                        </a:cubicBezTo>
                        <a:cubicBezTo>
                          <a:pt x="155722" y="45743"/>
                          <a:pt x="131685" y="57520"/>
                          <a:pt x="105638" y="64239"/>
                        </a:cubicBezTo>
                        <a:cubicBezTo>
                          <a:pt x="96702" y="66525"/>
                          <a:pt x="59780" y="69088"/>
                          <a:pt x="59780" y="69088"/>
                        </a:cubicBezTo>
                        <a:close/>
                      </a:path>
                    </a:pathLst>
                  </a:custGeom>
                  <a:solidFill>
                    <a:srgbClr val="F69C87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A74791EC-CF1B-4F18-8D62-C7E52DF20534}"/>
                      </a:ext>
                    </a:extLst>
                  </p:cNvPr>
                  <p:cNvSpPr/>
                  <p:nvPr/>
                </p:nvSpPr>
                <p:spPr>
                  <a:xfrm>
                    <a:off x="7592234" y="2391919"/>
                    <a:ext cx="14707" cy="44050"/>
                  </a:xfrm>
                  <a:custGeom>
                    <a:avLst/>
                    <a:gdLst>
                      <a:gd name="connsiteX0" fmla="*/ 0 w 23683"/>
                      <a:gd name="connsiteY0" fmla="*/ 0 h 70935"/>
                      <a:gd name="connsiteX1" fmla="*/ 23622 w 23683"/>
                      <a:gd name="connsiteY1" fmla="*/ 60614 h 70935"/>
                      <a:gd name="connsiteX2" fmla="*/ 14408 w 23683"/>
                      <a:gd name="connsiteY2" fmla="*/ 70935 h 70935"/>
                      <a:gd name="connsiteX3" fmla="*/ 0 w 23683"/>
                      <a:gd name="connsiteY3" fmla="*/ 0 h 70935"/>
                      <a:gd name="connsiteX4" fmla="*/ 0 w 23683"/>
                      <a:gd name="connsiteY4" fmla="*/ 0 h 70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683" h="70935">
                        <a:moveTo>
                          <a:pt x="0" y="0"/>
                        </a:moveTo>
                        <a:cubicBezTo>
                          <a:pt x="35814" y="11084"/>
                          <a:pt x="19050" y="39278"/>
                          <a:pt x="23622" y="60614"/>
                        </a:cubicBezTo>
                        <a:cubicBezTo>
                          <a:pt x="20504" y="64077"/>
                          <a:pt x="17457" y="67472"/>
                          <a:pt x="14408" y="70935"/>
                        </a:cubicBezTo>
                        <a:cubicBezTo>
                          <a:pt x="9629" y="47244"/>
                          <a:pt x="4780" y="23622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4B4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43201F92-B122-4C36-B8F2-4CD43A496770}"/>
                      </a:ext>
                    </a:extLst>
                  </p:cNvPr>
                  <p:cNvSpPr/>
                  <p:nvPr/>
                </p:nvSpPr>
                <p:spPr>
                  <a:xfrm>
                    <a:off x="7032678" y="1146727"/>
                    <a:ext cx="94956" cy="129233"/>
                  </a:xfrm>
                  <a:custGeom>
                    <a:avLst/>
                    <a:gdLst>
                      <a:gd name="connsiteX0" fmla="*/ 117173 w 152910"/>
                      <a:gd name="connsiteY0" fmla="*/ 207601 h 208107"/>
                      <a:gd name="connsiteX1" fmla="*/ 11325 w 152910"/>
                      <a:gd name="connsiteY1" fmla="*/ 122742 h 208107"/>
                      <a:gd name="connsiteX2" fmla="*/ 29128 w 152910"/>
                      <a:gd name="connsiteY2" fmla="*/ 19595 h 208107"/>
                      <a:gd name="connsiteX3" fmla="*/ 92928 w 152910"/>
                      <a:gd name="connsiteY3" fmla="*/ 9481 h 208107"/>
                      <a:gd name="connsiteX4" fmla="*/ 149177 w 152910"/>
                      <a:gd name="connsiteY4" fmla="*/ 93301 h 208107"/>
                      <a:gd name="connsiteX5" fmla="*/ 145229 w 152910"/>
                      <a:gd name="connsiteY5" fmla="*/ 170540 h 208107"/>
                      <a:gd name="connsiteX6" fmla="*/ 117173 w 152910"/>
                      <a:gd name="connsiteY6" fmla="*/ 207601 h 208107"/>
                      <a:gd name="connsiteX7" fmla="*/ 117173 w 152910"/>
                      <a:gd name="connsiteY7" fmla="*/ 207601 h 20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910" h="208107">
                        <a:moveTo>
                          <a:pt x="117173" y="207601"/>
                        </a:moveTo>
                        <a:cubicBezTo>
                          <a:pt x="50257" y="205869"/>
                          <a:pt x="29890" y="164513"/>
                          <a:pt x="11325" y="122742"/>
                        </a:cubicBezTo>
                        <a:cubicBezTo>
                          <a:pt x="-5162" y="85681"/>
                          <a:pt x="-7101" y="50005"/>
                          <a:pt x="29128" y="19595"/>
                        </a:cubicBezTo>
                        <a:cubicBezTo>
                          <a:pt x="48732" y="3108"/>
                          <a:pt x="70830" y="-9431"/>
                          <a:pt x="92928" y="9481"/>
                        </a:cubicBezTo>
                        <a:cubicBezTo>
                          <a:pt x="119806" y="32549"/>
                          <a:pt x="166426" y="53400"/>
                          <a:pt x="149177" y="93301"/>
                        </a:cubicBezTo>
                        <a:cubicBezTo>
                          <a:pt x="136848" y="121910"/>
                          <a:pt x="136778" y="143523"/>
                          <a:pt x="145229" y="170540"/>
                        </a:cubicBezTo>
                        <a:cubicBezTo>
                          <a:pt x="152988" y="195270"/>
                          <a:pt x="142389" y="211203"/>
                          <a:pt x="117173" y="207601"/>
                        </a:cubicBezTo>
                        <a:lnTo>
                          <a:pt x="117173" y="207601"/>
                        </a:lnTo>
                        <a:close/>
                      </a:path>
                    </a:pathLst>
                  </a:custGeom>
                  <a:solidFill>
                    <a:srgbClr val="DB654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CB1497BD-2882-423F-B447-2CA48C7A1CDE}"/>
                      </a:ext>
                    </a:extLst>
                  </p:cNvPr>
                  <p:cNvSpPr/>
                  <p:nvPr/>
                </p:nvSpPr>
                <p:spPr>
                  <a:xfrm>
                    <a:off x="7579500" y="1033377"/>
                    <a:ext cx="36737" cy="11585"/>
                  </a:xfrm>
                  <a:custGeom>
                    <a:avLst/>
                    <a:gdLst>
                      <a:gd name="connsiteX0" fmla="*/ 59158 w 59158"/>
                      <a:gd name="connsiteY0" fmla="*/ 17236 h 18655"/>
                      <a:gd name="connsiteX1" fmla="*/ 0 w 59158"/>
                      <a:gd name="connsiteY1" fmla="*/ 10863 h 18655"/>
                      <a:gd name="connsiteX2" fmla="*/ 59158 w 59158"/>
                      <a:gd name="connsiteY2" fmla="*/ 17236 h 18655"/>
                      <a:gd name="connsiteX3" fmla="*/ 59158 w 59158"/>
                      <a:gd name="connsiteY3" fmla="*/ 17236 h 1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58" h="18655">
                        <a:moveTo>
                          <a:pt x="59158" y="17236"/>
                        </a:moveTo>
                        <a:cubicBezTo>
                          <a:pt x="39277" y="16474"/>
                          <a:pt x="18288" y="23886"/>
                          <a:pt x="0" y="10863"/>
                        </a:cubicBezTo>
                        <a:cubicBezTo>
                          <a:pt x="22167" y="-6178"/>
                          <a:pt x="41633" y="-2507"/>
                          <a:pt x="59158" y="17236"/>
                        </a:cubicBezTo>
                        <a:lnTo>
                          <a:pt x="59158" y="17236"/>
                        </a:lnTo>
                        <a:close/>
                      </a:path>
                    </a:pathLst>
                  </a:custGeom>
                  <a:solidFill>
                    <a:srgbClr val="2B1A1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E1A3D01F-82E9-4EAB-AE3C-94C966315DCF}"/>
                      </a:ext>
                    </a:extLst>
                  </p:cNvPr>
                  <p:cNvSpPr/>
                  <p:nvPr/>
                </p:nvSpPr>
                <p:spPr>
                  <a:xfrm>
                    <a:off x="7345913" y="1050447"/>
                    <a:ext cx="67366" cy="93348"/>
                  </a:xfrm>
                  <a:custGeom>
                    <a:avLst/>
                    <a:gdLst>
                      <a:gd name="connsiteX0" fmla="*/ 108481 w 108481"/>
                      <a:gd name="connsiteY0" fmla="*/ 75161 h 150321"/>
                      <a:gd name="connsiteX1" fmla="*/ 54241 w 108481"/>
                      <a:gd name="connsiteY1" fmla="*/ 150322 h 150321"/>
                      <a:gd name="connsiteX2" fmla="*/ 1 w 108481"/>
                      <a:gd name="connsiteY2" fmla="*/ 75161 h 150321"/>
                      <a:gd name="connsiteX3" fmla="*/ 54241 w 108481"/>
                      <a:gd name="connsiteY3" fmla="*/ 0 h 150321"/>
                      <a:gd name="connsiteX4" fmla="*/ 108481 w 108481"/>
                      <a:gd name="connsiteY4" fmla="*/ 75161 h 15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481" h="150321">
                        <a:moveTo>
                          <a:pt x="108481" y="75161"/>
                        </a:moveTo>
                        <a:cubicBezTo>
                          <a:pt x="108481" y="116671"/>
                          <a:pt x="84197" y="150322"/>
                          <a:pt x="54241" y="150322"/>
                        </a:cubicBezTo>
                        <a:cubicBezTo>
                          <a:pt x="24285" y="150322"/>
                          <a:pt x="1" y="116671"/>
                          <a:pt x="1" y="75161"/>
                        </a:cubicBezTo>
                        <a:cubicBezTo>
                          <a:pt x="1" y="33651"/>
                          <a:pt x="24285" y="0"/>
                          <a:pt x="54241" y="0"/>
                        </a:cubicBezTo>
                        <a:cubicBezTo>
                          <a:pt x="84197" y="0"/>
                          <a:pt x="108481" y="33651"/>
                          <a:pt x="108481" y="75161"/>
                        </a:cubicBezTo>
                        <a:close/>
                      </a:path>
                    </a:pathLst>
                  </a:custGeom>
                  <a:solidFill>
                    <a:srgbClr val="42333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0B541616-1D81-4341-83DE-E6F0F9524973}"/>
                      </a:ext>
                    </a:extLst>
                  </p:cNvPr>
                  <p:cNvSpPr/>
                  <p:nvPr/>
                </p:nvSpPr>
                <p:spPr>
                  <a:xfrm>
                    <a:off x="7561648" y="1033842"/>
                    <a:ext cx="67366" cy="93348"/>
                  </a:xfrm>
                  <a:custGeom>
                    <a:avLst/>
                    <a:gdLst>
                      <a:gd name="connsiteX0" fmla="*/ 108481 w 108481"/>
                      <a:gd name="connsiteY0" fmla="*/ 75161 h 150321"/>
                      <a:gd name="connsiteX1" fmla="*/ 54241 w 108481"/>
                      <a:gd name="connsiteY1" fmla="*/ 150322 h 150321"/>
                      <a:gd name="connsiteX2" fmla="*/ 1 w 108481"/>
                      <a:gd name="connsiteY2" fmla="*/ 75161 h 150321"/>
                      <a:gd name="connsiteX3" fmla="*/ 54241 w 108481"/>
                      <a:gd name="connsiteY3" fmla="*/ 0 h 150321"/>
                      <a:gd name="connsiteX4" fmla="*/ 108481 w 108481"/>
                      <a:gd name="connsiteY4" fmla="*/ 75161 h 15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481" h="150321">
                        <a:moveTo>
                          <a:pt x="108481" y="75161"/>
                        </a:moveTo>
                        <a:cubicBezTo>
                          <a:pt x="108481" y="116671"/>
                          <a:pt x="84197" y="150322"/>
                          <a:pt x="54241" y="150322"/>
                        </a:cubicBezTo>
                        <a:cubicBezTo>
                          <a:pt x="24285" y="150322"/>
                          <a:pt x="1" y="116671"/>
                          <a:pt x="1" y="75161"/>
                        </a:cubicBezTo>
                        <a:cubicBezTo>
                          <a:pt x="1" y="33651"/>
                          <a:pt x="24285" y="0"/>
                          <a:pt x="54241" y="0"/>
                        </a:cubicBezTo>
                        <a:cubicBezTo>
                          <a:pt x="84197" y="0"/>
                          <a:pt x="108481" y="33651"/>
                          <a:pt x="108481" y="75161"/>
                        </a:cubicBezTo>
                        <a:close/>
                      </a:path>
                    </a:pathLst>
                  </a:custGeom>
                  <a:solidFill>
                    <a:srgbClr val="42333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D0E7DD65-38AE-4DDD-A1C4-A0BFB89ABFFB}"/>
                      </a:ext>
                    </a:extLst>
                  </p:cNvPr>
                  <p:cNvSpPr/>
                  <p:nvPr/>
                </p:nvSpPr>
                <p:spPr>
                  <a:xfrm>
                    <a:off x="7127640" y="1545251"/>
                    <a:ext cx="394685" cy="274531"/>
                  </a:xfrm>
                  <a:custGeom>
                    <a:avLst/>
                    <a:gdLst>
                      <a:gd name="connsiteX0" fmla="*/ 44127 w 635569"/>
                      <a:gd name="connsiteY0" fmla="*/ 5523 h 442083"/>
                      <a:gd name="connsiteX1" fmla="*/ 0 w 635569"/>
                      <a:gd name="connsiteY1" fmla="*/ 6285 h 442083"/>
                      <a:gd name="connsiteX2" fmla="*/ 414251 w 635569"/>
                      <a:gd name="connsiteY2" fmla="*/ 441317 h 442083"/>
                      <a:gd name="connsiteX3" fmla="*/ 632460 w 635569"/>
                      <a:gd name="connsiteY3" fmla="*/ 224217 h 442083"/>
                      <a:gd name="connsiteX4" fmla="*/ 553073 w 635569"/>
                      <a:gd name="connsiteY4" fmla="*/ 47917 h 442083"/>
                      <a:gd name="connsiteX5" fmla="*/ 526126 w 635569"/>
                      <a:gd name="connsiteY5" fmla="*/ 47917 h 442083"/>
                      <a:gd name="connsiteX6" fmla="*/ 573924 w 635569"/>
                      <a:gd name="connsiteY6" fmla="*/ 233638 h 442083"/>
                      <a:gd name="connsiteX7" fmla="*/ 423464 w 635569"/>
                      <a:gd name="connsiteY7" fmla="*/ 368581 h 442083"/>
                      <a:gd name="connsiteX8" fmla="*/ 44127 w 635569"/>
                      <a:gd name="connsiteY8" fmla="*/ 5523 h 442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5569" h="442083">
                        <a:moveTo>
                          <a:pt x="44127" y="5523"/>
                        </a:moveTo>
                        <a:cubicBezTo>
                          <a:pt x="40871" y="-5007"/>
                          <a:pt x="19397" y="1990"/>
                          <a:pt x="0" y="6285"/>
                        </a:cubicBezTo>
                        <a:cubicBezTo>
                          <a:pt x="87007" y="330135"/>
                          <a:pt x="258664" y="453094"/>
                          <a:pt x="414251" y="441317"/>
                        </a:cubicBezTo>
                        <a:cubicBezTo>
                          <a:pt x="621100" y="425662"/>
                          <a:pt x="646246" y="320921"/>
                          <a:pt x="632460" y="224217"/>
                        </a:cubicBezTo>
                        <a:cubicBezTo>
                          <a:pt x="618675" y="127512"/>
                          <a:pt x="553073" y="47917"/>
                          <a:pt x="553073" y="47917"/>
                        </a:cubicBezTo>
                        <a:cubicBezTo>
                          <a:pt x="553073" y="47917"/>
                          <a:pt x="523840" y="40921"/>
                          <a:pt x="526126" y="47917"/>
                        </a:cubicBezTo>
                        <a:cubicBezTo>
                          <a:pt x="557646" y="146700"/>
                          <a:pt x="564226" y="159100"/>
                          <a:pt x="573924" y="233638"/>
                        </a:cubicBezTo>
                        <a:cubicBezTo>
                          <a:pt x="584039" y="311500"/>
                          <a:pt x="520931" y="366849"/>
                          <a:pt x="423464" y="368581"/>
                        </a:cubicBezTo>
                        <a:cubicBezTo>
                          <a:pt x="325998" y="370313"/>
                          <a:pt x="147551" y="343920"/>
                          <a:pt x="44127" y="55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14095EE7-8440-4FC7-B34B-3C58EF5F4B03}"/>
                      </a:ext>
                    </a:extLst>
                  </p:cNvPr>
                  <p:cNvSpPr/>
                  <p:nvPr/>
                </p:nvSpPr>
                <p:spPr>
                  <a:xfrm>
                    <a:off x="6620802" y="1548877"/>
                    <a:ext cx="520947" cy="392041"/>
                  </a:xfrm>
                  <a:custGeom>
                    <a:avLst/>
                    <a:gdLst>
                      <a:gd name="connsiteX0" fmla="*/ 461218 w 838892"/>
                      <a:gd name="connsiteY0" fmla="*/ 179239 h 631312"/>
                      <a:gd name="connsiteX1" fmla="*/ 838893 w 838892"/>
                      <a:gd name="connsiteY1" fmla="*/ 66394 h 631312"/>
                      <a:gd name="connsiteX2" fmla="*/ 816102 w 838892"/>
                      <a:gd name="connsiteY2" fmla="*/ 377 h 631312"/>
                      <a:gd name="connsiteX3" fmla="*/ 310896 w 838892"/>
                      <a:gd name="connsiteY3" fmla="*/ 172520 h 631312"/>
                      <a:gd name="connsiteX4" fmla="*/ 0 w 838892"/>
                      <a:gd name="connsiteY4" fmla="*/ 631313 h 631312"/>
                      <a:gd name="connsiteX5" fmla="*/ 165493 w 838892"/>
                      <a:gd name="connsiteY5" fmla="*/ 604019 h 631312"/>
                      <a:gd name="connsiteX6" fmla="*/ 461218 w 838892"/>
                      <a:gd name="connsiteY6" fmla="*/ 179239 h 631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8892" h="631312">
                        <a:moveTo>
                          <a:pt x="461218" y="179239"/>
                        </a:moveTo>
                        <a:cubicBezTo>
                          <a:pt x="576972" y="113361"/>
                          <a:pt x="786383" y="75261"/>
                          <a:pt x="838893" y="66394"/>
                        </a:cubicBezTo>
                        <a:cubicBezTo>
                          <a:pt x="824415" y="27393"/>
                          <a:pt x="816102" y="377"/>
                          <a:pt x="816102" y="377"/>
                        </a:cubicBezTo>
                        <a:cubicBezTo>
                          <a:pt x="816102" y="377"/>
                          <a:pt x="564295" y="-16318"/>
                          <a:pt x="310896" y="172520"/>
                        </a:cubicBezTo>
                        <a:cubicBezTo>
                          <a:pt x="167778" y="279200"/>
                          <a:pt x="43365" y="481615"/>
                          <a:pt x="0" y="631313"/>
                        </a:cubicBezTo>
                        <a:cubicBezTo>
                          <a:pt x="29787" y="598824"/>
                          <a:pt x="91578" y="592867"/>
                          <a:pt x="165493" y="604019"/>
                        </a:cubicBezTo>
                        <a:cubicBezTo>
                          <a:pt x="215022" y="393985"/>
                          <a:pt x="334102" y="251560"/>
                          <a:pt x="461218" y="179239"/>
                        </a:cubicBez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33ED6097-6361-4599-8820-033D80A61189}"/>
                      </a:ext>
                    </a:extLst>
                  </p:cNvPr>
                  <p:cNvSpPr/>
                  <p:nvPr/>
                </p:nvSpPr>
                <p:spPr>
                  <a:xfrm>
                    <a:off x="7754497" y="2493871"/>
                    <a:ext cx="644839" cy="148154"/>
                  </a:xfrm>
                  <a:custGeom>
                    <a:avLst/>
                    <a:gdLst>
                      <a:gd name="connsiteX0" fmla="*/ 1028424 w 1038398"/>
                      <a:gd name="connsiteY0" fmla="*/ 0 h 238575"/>
                      <a:gd name="connsiteX1" fmla="*/ 754934 w 1038398"/>
                      <a:gd name="connsiteY1" fmla="*/ 75092 h 238575"/>
                      <a:gd name="connsiteX2" fmla="*/ 0 w 1038398"/>
                      <a:gd name="connsiteY2" fmla="*/ 112638 h 238575"/>
                      <a:gd name="connsiteX3" fmla="*/ 901 w 1038398"/>
                      <a:gd name="connsiteY3" fmla="*/ 115478 h 238575"/>
                      <a:gd name="connsiteX4" fmla="*/ 129956 w 1038398"/>
                      <a:gd name="connsiteY4" fmla="*/ 238021 h 238575"/>
                      <a:gd name="connsiteX5" fmla="*/ 153993 w 1038398"/>
                      <a:gd name="connsiteY5" fmla="*/ 238575 h 238575"/>
                      <a:gd name="connsiteX6" fmla="*/ 759576 w 1038398"/>
                      <a:gd name="connsiteY6" fmla="*/ 123583 h 238575"/>
                      <a:gd name="connsiteX7" fmla="*/ 1038398 w 1038398"/>
                      <a:gd name="connsiteY7" fmla="*/ 59921 h 238575"/>
                      <a:gd name="connsiteX8" fmla="*/ 1028424 w 1038398"/>
                      <a:gd name="connsiteY8" fmla="*/ 0 h 23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398" h="238575">
                        <a:moveTo>
                          <a:pt x="1028424" y="0"/>
                        </a:moveTo>
                        <a:cubicBezTo>
                          <a:pt x="926800" y="29649"/>
                          <a:pt x="805157" y="61999"/>
                          <a:pt x="754934" y="75092"/>
                        </a:cubicBezTo>
                        <a:cubicBezTo>
                          <a:pt x="676864" y="95458"/>
                          <a:pt x="130926" y="113677"/>
                          <a:pt x="0" y="112638"/>
                        </a:cubicBezTo>
                        <a:cubicBezTo>
                          <a:pt x="347" y="113607"/>
                          <a:pt x="624" y="114646"/>
                          <a:pt x="901" y="115478"/>
                        </a:cubicBezTo>
                        <a:cubicBezTo>
                          <a:pt x="16695" y="155240"/>
                          <a:pt x="32004" y="240238"/>
                          <a:pt x="129956" y="238021"/>
                        </a:cubicBezTo>
                        <a:cubicBezTo>
                          <a:pt x="129956" y="238021"/>
                          <a:pt x="153993" y="238575"/>
                          <a:pt x="153993" y="238575"/>
                        </a:cubicBezTo>
                        <a:cubicBezTo>
                          <a:pt x="223751" y="235597"/>
                          <a:pt x="719467" y="126561"/>
                          <a:pt x="759576" y="123583"/>
                        </a:cubicBezTo>
                        <a:cubicBezTo>
                          <a:pt x="858982" y="116240"/>
                          <a:pt x="949798" y="92964"/>
                          <a:pt x="1038398" y="59921"/>
                        </a:cubicBezTo>
                        <a:cubicBezTo>
                          <a:pt x="1033064" y="40525"/>
                          <a:pt x="1029601" y="20505"/>
                          <a:pt x="1028424" y="0"/>
                        </a:cubicBezTo>
                        <a:close/>
                      </a:path>
                    </a:pathLst>
                  </a:custGeom>
                  <a:solidFill>
                    <a:srgbClr val="F1937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872A6DC-3C97-42B8-8972-B6EEB9B89B0F}"/>
                    </a:ext>
                  </a:extLst>
                </p:cNvPr>
                <p:cNvGrpSpPr/>
                <p:nvPr/>
              </p:nvGrpSpPr>
              <p:grpSpPr>
                <a:xfrm>
                  <a:off x="6043757" y="2084110"/>
                  <a:ext cx="3598753" cy="2722509"/>
                  <a:chOff x="6043757" y="2084110"/>
                  <a:chExt cx="3598753" cy="2722509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F80A4B6E-459A-4888-9062-BCF72C0F2F5F}"/>
                      </a:ext>
                    </a:extLst>
                  </p:cNvPr>
                  <p:cNvGrpSpPr/>
                  <p:nvPr/>
                </p:nvGrpSpPr>
                <p:grpSpPr>
                  <a:xfrm>
                    <a:off x="6043757" y="2084110"/>
                    <a:ext cx="3598753" cy="2722509"/>
                    <a:chOff x="6043757" y="2084110"/>
                    <a:chExt cx="3598753" cy="2722509"/>
                  </a:xfrm>
                </p:grpSpPr>
                <p:sp>
                  <p:nvSpPr>
                    <p:cNvPr id="315" name="Freeform: Shape 314">
                      <a:extLst>
                        <a:ext uri="{FF2B5EF4-FFF2-40B4-BE49-F238E27FC236}">
                          <a16:creationId xmlns:a16="http://schemas.microsoft.com/office/drawing/2014/main" id="{908740AA-CB9B-401C-827D-DE810CF3A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510" y="3739688"/>
                      <a:ext cx="1066931" cy="1066931"/>
                    </a:xfrm>
                    <a:custGeom>
                      <a:avLst/>
                      <a:gdLst>
                        <a:gd name="connsiteX0" fmla="*/ 859051 w 1718102"/>
                        <a:gd name="connsiteY0" fmla="*/ 0 h 1718102"/>
                        <a:gd name="connsiteX1" fmla="*/ 0 w 1718102"/>
                        <a:gd name="connsiteY1" fmla="*/ 859051 h 1718102"/>
                        <a:gd name="connsiteX2" fmla="*/ 859051 w 1718102"/>
                        <a:gd name="connsiteY2" fmla="*/ 1718102 h 1718102"/>
                        <a:gd name="connsiteX3" fmla="*/ 1718102 w 1718102"/>
                        <a:gd name="connsiteY3" fmla="*/ 859051 h 1718102"/>
                        <a:gd name="connsiteX4" fmla="*/ 859051 w 1718102"/>
                        <a:gd name="connsiteY4" fmla="*/ 0 h 1718102"/>
                        <a:gd name="connsiteX5" fmla="*/ 702287 w 1718102"/>
                        <a:gd name="connsiteY5" fmla="*/ 1327889 h 1718102"/>
                        <a:gd name="connsiteX6" fmla="*/ 262474 w 1718102"/>
                        <a:gd name="connsiteY6" fmla="*/ 888076 h 1718102"/>
                        <a:gd name="connsiteX7" fmla="*/ 702287 w 1718102"/>
                        <a:gd name="connsiteY7" fmla="*/ 448264 h 1718102"/>
                        <a:gd name="connsiteX8" fmla="*/ 1142100 w 1718102"/>
                        <a:gd name="connsiteY8" fmla="*/ 888076 h 1718102"/>
                        <a:gd name="connsiteX9" fmla="*/ 702287 w 1718102"/>
                        <a:gd name="connsiteY9" fmla="*/ 1327889 h 17181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18102" h="1718102">
                          <a:moveTo>
                            <a:pt x="859051" y="0"/>
                          </a:moveTo>
                          <a:cubicBezTo>
                            <a:pt x="384602" y="0"/>
                            <a:pt x="0" y="384602"/>
                            <a:pt x="0" y="859051"/>
                          </a:cubicBezTo>
                          <a:cubicBezTo>
                            <a:pt x="0" y="1333500"/>
                            <a:pt x="384602" y="1718102"/>
                            <a:pt x="859051" y="1718102"/>
                          </a:cubicBezTo>
                          <a:cubicBezTo>
                            <a:pt x="1333500" y="1718102"/>
                            <a:pt x="1718102" y="1333500"/>
                            <a:pt x="1718102" y="859051"/>
                          </a:cubicBezTo>
                          <a:cubicBezTo>
                            <a:pt x="1718102" y="384602"/>
                            <a:pt x="1333500" y="0"/>
                            <a:pt x="859051" y="0"/>
                          </a:cubicBezTo>
                          <a:close/>
                          <a:moveTo>
                            <a:pt x="702287" y="1327889"/>
                          </a:moveTo>
                          <a:cubicBezTo>
                            <a:pt x="459417" y="1327889"/>
                            <a:pt x="262474" y="1130947"/>
                            <a:pt x="262474" y="888076"/>
                          </a:cubicBezTo>
                          <a:cubicBezTo>
                            <a:pt x="262474" y="645206"/>
                            <a:pt x="459417" y="448264"/>
                            <a:pt x="702287" y="448264"/>
                          </a:cubicBezTo>
                          <a:cubicBezTo>
                            <a:pt x="945157" y="448264"/>
                            <a:pt x="1142100" y="645206"/>
                            <a:pt x="1142100" y="888076"/>
                          </a:cubicBezTo>
                          <a:cubicBezTo>
                            <a:pt x="1142100" y="1130947"/>
                            <a:pt x="945226" y="1327889"/>
                            <a:pt x="702287" y="1327889"/>
                          </a:cubicBezTo>
                          <a:close/>
                        </a:path>
                      </a:pathLst>
                    </a:custGeom>
                    <a:solidFill>
                      <a:srgbClr val="090A0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Freeform: Shape 315">
                      <a:extLst>
                        <a:ext uri="{FF2B5EF4-FFF2-40B4-BE49-F238E27FC236}">
                          <a16:creationId xmlns:a16="http://schemas.microsoft.com/office/drawing/2014/main" id="{E16F4C43-0585-4B45-8659-2884A1A548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3664" y="3903672"/>
                      <a:ext cx="738963" cy="738962"/>
                    </a:xfrm>
                    <a:custGeom>
                      <a:avLst/>
                      <a:gdLst>
                        <a:gd name="connsiteX0" fmla="*/ 594984 w 1189967"/>
                        <a:gd name="connsiteY0" fmla="*/ 0 h 1189967"/>
                        <a:gd name="connsiteX1" fmla="*/ 0 w 1189967"/>
                        <a:gd name="connsiteY1" fmla="*/ 594984 h 1189967"/>
                        <a:gd name="connsiteX2" fmla="*/ 594984 w 1189967"/>
                        <a:gd name="connsiteY2" fmla="*/ 1189967 h 1189967"/>
                        <a:gd name="connsiteX3" fmla="*/ 1189967 w 1189967"/>
                        <a:gd name="connsiteY3" fmla="*/ 594984 h 1189967"/>
                        <a:gd name="connsiteX4" fmla="*/ 594984 w 1189967"/>
                        <a:gd name="connsiteY4" fmla="*/ 0 h 1189967"/>
                        <a:gd name="connsiteX5" fmla="*/ 549056 w 1189967"/>
                        <a:gd name="connsiteY5" fmla="*/ 1063821 h 1189967"/>
                        <a:gd name="connsiteX6" fmla="*/ 109243 w 1189967"/>
                        <a:gd name="connsiteY6" fmla="*/ 624009 h 1189967"/>
                        <a:gd name="connsiteX7" fmla="*/ 549056 w 1189967"/>
                        <a:gd name="connsiteY7" fmla="*/ 184196 h 1189967"/>
                        <a:gd name="connsiteX8" fmla="*/ 988868 w 1189967"/>
                        <a:gd name="connsiteY8" fmla="*/ 624009 h 1189967"/>
                        <a:gd name="connsiteX9" fmla="*/ 549056 w 1189967"/>
                        <a:gd name="connsiteY9" fmla="*/ 1063821 h 1189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9967" h="1189967">
                          <a:moveTo>
                            <a:pt x="594984" y="0"/>
                          </a:moveTo>
                          <a:cubicBezTo>
                            <a:pt x="266354" y="0"/>
                            <a:pt x="0" y="266354"/>
                            <a:pt x="0" y="594984"/>
                          </a:cubicBezTo>
                          <a:cubicBezTo>
                            <a:pt x="0" y="923613"/>
                            <a:pt x="266354" y="1189967"/>
                            <a:pt x="594984" y="1189967"/>
                          </a:cubicBezTo>
                          <a:cubicBezTo>
                            <a:pt x="923613" y="1189967"/>
                            <a:pt x="1189967" y="923613"/>
                            <a:pt x="1189967" y="594984"/>
                          </a:cubicBezTo>
                          <a:cubicBezTo>
                            <a:pt x="1189967" y="266354"/>
                            <a:pt x="923613" y="0"/>
                            <a:pt x="594984" y="0"/>
                          </a:cubicBezTo>
                          <a:close/>
                          <a:moveTo>
                            <a:pt x="549056" y="1063821"/>
                          </a:moveTo>
                          <a:cubicBezTo>
                            <a:pt x="306186" y="1063821"/>
                            <a:pt x="109243" y="866879"/>
                            <a:pt x="109243" y="624009"/>
                          </a:cubicBezTo>
                          <a:cubicBezTo>
                            <a:pt x="109243" y="381139"/>
                            <a:pt x="306186" y="184196"/>
                            <a:pt x="549056" y="184196"/>
                          </a:cubicBezTo>
                          <a:cubicBezTo>
                            <a:pt x="791926" y="184196"/>
                            <a:pt x="988868" y="381139"/>
                            <a:pt x="988868" y="624009"/>
                          </a:cubicBezTo>
                          <a:cubicBezTo>
                            <a:pt x="988868" y="866879"/>
                            <a:pt x="791995" y="1063821"/>
                            <a:pt x="549056" y="1063821"/>
                          </a:cubicBez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Freeform: Shape 316">
                      <a:extLst>
                        <a:ext uri="{FF2B5EF4-FFF2-40B4-BE49-F238E27FC236}">
                          <a16:creationId xmlns:a16="http://schemas.microsoft.com/office/drawing/2014/main" id="{F4E59D6F-8EF4-401C-8912-2EF9C17E4D3B}"/>
                        </a:ext>
                      </a:extLst>
                    </p:cNvPr>
                    <p:cNvSpPr/>
                    <p:nvPr/>
                  </p:nvSpPr>
                  <p:spPr>
                    <a:xfrm rot="19584698">
                      <a:off x="8405333" y="3855298"/>
                      <a:ext cx="893705" cy="466209"/>
                    </a:xfrm>
                    <a:custGeom>
                      <a:avLst/>
                      <a:gdLst>
                        <a:gd name="connsiteX0" fmla="*/ 1439152 w 1439152"/>
                        <a:gd name="connsiteY0" fmla="*/ 375374 h 750747"/>
                        <a:gd name="connsiteX1" fmla="*/ 719576 w 1439152"/>
                        <a:gd name="connsiteY1" fmla="*/ 750748 h 750747"/>
                        <a:gd name="connsiteX2" fmla="*/ 0 w 1439152"/>
                        <a:gd name="connsiteY2" fmla="*/ 375374 h 750747"/>
                        <a:gd name="connsiteX3" fmla="*/ 719576 w 1439152"/>
                        <a:gd name="connsiteY3" fmla="*/ 0 h 750747"/>
                        <a:gd name="connsiteX4" fmla="*/ 1439152 w 1439152"/>
                        <a:gd name="connsiteY4" fmla="*/ 375374 h 750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9152" h="750747">
                          <a:moveTo>
                            <a:pt x="1439152" y="375374"/>
                          </a:moveTo>
                          <a:cubicBezTo>
                            <a:pt x="1439152" y="582687"/>
                            <a:pt x="1116987" y="750748"/>
                            <a:pt x="719576" y="750748"/>
                          </a:cubicBezTo>
                          <a:cubicBezTo>
                            <a:pt x="322165" y="750748"/>
                            <a:pt x="0" y="582687"/>
                            <a:pt x="0" y="375374"/>
                          </a:cubicBezTo>
                          <a:cubicBezTo>
                            <a:pt x="0" y="168061"/>
                            <a:pt x="322165" y="0"/>
                            <a:pt x="719576" y="0"/>
                          </a:cubicBezTo>
                          <a:cubicBezTo>
                            <a:pt x="1116987" y="0"/>
                            <a:pt x="1439152" y="168061"/>
                            <a:pt x="1439152" y="375374"/>
                          </a:cubicBezTo>
                          <a:close/>
                        </a:path>
                      </a:pathLst>
                    </a:custGeom>
                    <a:solidFill>
                      <a:srgbClr val="4F1D1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Freeform: Shape 317">
                      <a:extLst>
                        <a:ext uri="{FF2B5EF4-FFF2-40B4-BE49-F238E27FC236}">
                          <a16:creationId xmlns:a16="http://schemas.microsoft.com/office/drawing/2014/main" id="{A7BCE9FC-2C67-40CC-A613-5EE6408BF9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0577" y="4036512"/>
                      <a:ext cx="390925" cy="390925"/>
                    </a:xfrm>
                    <a:custGeom>
                      <a:avLst/>
                      <a:gdLst>
                        <a:gd name="connsiteX0" fmla="*/ 270302 w 629515"/>
                        <a:gd name="connsiteY0" fmla="*/ 567898 h 629515"/>
                        <a:gd name="connsiteX1" fmla="*/ 0 w 629515"/>
                        <a:gd name="connsiteY1" fmla="*/ 297596 h 629515"/>
                        <a:gd name="connsiteX2" fmla="*/ 297595 w 629515"/>
                        <a:gd name="connsiteY2" fmla="*/ 0 h 629515"/>
                        <a:gd name="connsiteX3" fmla="*/ 567898 w 629515"/>
                        <a:gd name="connsiteY3" fmla="*/ 270302 h 629515"/>
                        <a:gd name="connsiteX4" fmla="*/ 567898 w 629515"/>
                        <a:gd name="connsiteY4" fmla="*/ 567898 h 629515"/>
                        <a:gd name="connsiteX5" fmla="*/ 567898 w 629515"/>
                        <a:gd name="connsiteY5" fmla="*/ 567898 h 629515"/>
                        <a:gd name="connsiteX6" fmla="*/ 270302 w 629515"/>
                        <a:gd name="connsiteY6" fmla="*/ 567898 h 629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9515" h="629515">
                          <a:moveTo>
                            <a:pt x="270302" y="567898"/>
                          </a:moveTo>
                          <a:lnTo>
                            <a:pt x="0" y="297596"/>
                          </a:lnTo>
                          <a:lnTo>
                            <a:pt x="297595" y="0"/>
                          </a:lnTo>
                          <a:lnTo>
                            <a:pt x="567898" y="270302"/>
                          </a:lnTo>
                          <a:cubicBezTo>
                            <a:pt x="650055" y="352460"/>
                            <a:pt x="650055" y="485740"/>
                            <a:pt x="567898" y="567898"/>
                          </a:cubicBezTo>
                          <a:lnTo>
                            <a:pt x="567898" y="567898"/>
                          </a:lnTo>
                          <a:cubicBezTo>
                            <a:pt x="485740" y="650055"/>
                            <a:pt x="352460" y="650055"/>
                            <a:pt x="270302" y="567898"/>
                          </a:cubicBezTo>
                          <a:close/>
                        </a:path>
                      </a:pathLst>
                    </a:custGeom>
                    <a:solidFill>
                      <a:srgbClr val="5D788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Freeform: Shape 318">
                      <a:extLst>
                        <a:ext uri="{FF2B5EF4-FFF2-40B4-BE49-F238E27FC236}">
                          <a16:creationId xmlns:a16="http://schemas.microsoft.com/office/drawing/2014/main" id="{4B8B9AAA-8D62-4AF7-BBE2-821B2E454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8200" y="3710824"/>
                      <a:ext cx="1084310" cy="1084310"/>
                    </a:xfrm>
                    <a:custGeom>
                      <a:avLst/>
                      <a:gdLst>
                        <a:gd name="connsiteX0" fmla="*/ 873044 w 1746088"/>
                        <a:gd name="connsiteY0" fmla="*/ 0 h 1746088"/>
                        <a:gd name="connsiteX1" fmla="*/ 0 w 1746088"/>
                        <a:gd name="connsiteY1" fmla="*/ 873044 h 1746088"/>
                        <a:gd name="connsiteX2" fmla="*/ 873044 w 1746088"/>
                        <a:gd name="connsiteY2" fmla="*/ 1746088 h 1746088"/>
                        <a:gd name="connsiteX3" fmla="*/ 1746088 w 1746088"/>
                        <a:gd name="connsiteY3" fmla="*/ 873044 h 1746088"/>
                        <a:gd name="connsiteX4" fmla="*/ 873044 w 1746088"/>
                        <a:gd name="connsiteY4" fmla="*/ 0 h 1746088"/>
                        <a:gd name="connsiteX5" fmla="*/ 713717 w 1746088"/>
                        <a:gd name="connsiteY5" fmla="*/ 1349571 h 1746088"/>
                        <a:gd name="connsiteX6" fmla="*/ 266769 w 1746088"/>
                        <a:gd name="connsiteY6" fmla="*/ 902624 h 1746088"/>
                        <a:gd name="connsiteX7" fmla="*/ 713717 w 1746088"/>
                        <a:gd name="connsiteY7" fmla="*/ 455676 h 1746088"/>
                        <a:gd name="connsiteX8" fmla="*/ 1160665 w 1746088"/>
                        <a:gd name="connsiteY8" fmla="*/ 902624 h 1746088"/>
                        <a:gd name="connsiteX9" fmla="*/ 713717 w 1746088"/>
                        <a:gd name="connsiteY9" fmla="*/ 1349571 h 1746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46088" h="1746088">
                          <a:moveTo>
                            <a:pt x="873044" y="0"/>
                          </a:moveTo>
                          <a:cubicBezTo>
                            <a:pt x="390906" y="0"/>
                            <a:pt x="0" y="390837"/>
                            <a:pt x="0" y="873044"/>
                          </a:cubicBezTo>
                          <a:cubicBezTo>
                            <a:pt x="0" y="1355252"/>
                            <a:pt x="390837" y="1746088"/>
                            <a:pt x="873044" y="1746088"/>
                          </a:cubicBezTo>
                          <a:cubicBezTo>
                            <a:pt x="1355252" y="1746088"/>
                            <a:pt x="1746088" y="1355182"/>
                            <a:pt x="1746088" y="873044"/>
                          </a:cubicBezTo>
                          <a:cubicBezTo>
                            <a:pt x="1746088" y="390906"/>
                            <a:pt x="1355183" y="0"/>
                            <a:pt x="873044" y="0"/>
                          </a:cubicBezTo>
                          <a:close/>
                          <a:moveTo>
                            <a:pt x="713717" y="1349571"/>
                          </a:moveTo>
                          <a:cubicBezTo>
                            <a:pt x="466829" y="1349571"/>
                            <a:pt x="266769" y="1149442"/>
                            <a:pt x="266769" y="902624"/>
                          </a:cubicBezTo>
                          <a:cubicBezTo>
                            <a:pt x="266769" y="655736"/>
                            <a:pt x="466898" y="455676"/>
                            <a:pt x="713717" y="455676"/>
                          </a:cubicBezTo>
                          <a:cubicBezTo>
                            <a:pt x="960605" y="455676"/>
                            <a:pt x="1160665" y="655805"/>
                            <a:pt x="1160665" y="902624"/>
                          </a:cubicBezTo>
                          <a:cubicBezTo>
                            <a:pt x="1160665" y="1149442"/>
                            <a:pt x="960605" y="1349571"/>
                            <a:pt x="713717" y="1349571"/>
                          </a:cubicBezTo>
                          <a:close/>
                        </a:path>
                      </a:pathLst>
                    </a:custGeom>
                    <a:solidFill>
                      <a:srgbClr val="090A0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Freeform: Shape 319">
                      <a:extLst>
                        <a:ext uri="{FF2B5EF4-FFF2-40B4-BE49-F238E27FC236}">
                          <a16:creationId xmlns:a16="http://schemas.microsoft.com/office/drawing/2014/main" id="{731A852B-DE4B-48F6-8482-BB3C3EDEC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4904" y="3877476"/>
                      <a:ext cx="751007" cy="751007"/>
                    </a:xfrm>
                    <a:custGeom>
                      <a:avLst/>
                      <a:gdLst>
                        <a:gd name="connsiteX0" fmla="*/ 604682 w 1209363"/>
                        <a:gd name="connsiteY0" fmla="*/ 0 h 1209363"/>
                        <a:gd name="connsiteX1" fmla="*/ 0 w 1209363"/>
                        <a:gd name="connsiteY1" fmla="*/ 604682 h 1209363"/>
                        <a:gd name="connsiteX2" fmla="*/ 604682 w 1209363"/>
                        <a:gd name="connsiteY2" fmla="*/ 1209363 h 1209363"/>
                        <a:gd name="connsiteX3" fmla="*/ 1209363 w 1209363"/>
                        <a:gd name="connsiteY3" fmla="*/ 604682 h 1209363"/>
                        <a:gd name="connsiteX4" fmla="*/ 604682 w 1209363"/>
                        <a:gd name="connsiteY4" fmla="*/ 0 h 1209363"/>
                        <a:gd name="connsiteX5" fmla="*/ 557992 w 1209363"/>
                        <a:gd name="connsiteY5" fmla="*/ 1081209 h 1209363"/>
                        <a:gd name="connsiteX6" fmla="*/ 111044 w 1209363"/>
                        <a:gd name="connsiteY6" fmla="*/ 634261 h 1209363"/>
                        <a:gd name="connsiteX7" fmla="*/ 557992 w 1209363"/>
                        <a:gd name="connsiteY7" fmla="*/ 187314 h 1209363"/>
                        <a:gd name="connsiteX8" fmla="*/ 1004940 w 1209363"/>
                        <a:gd name="connsiteY8" fmla="*/ 634261 h 1209363"/>
                        <a:gd name="connsiteX9" fmla="*/ 557992 w 1209363"/>
                        <a:gd name="connsiteY9" fmla="*/ 1081209 h 1209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9363" h="1209363">
                          <a:moveTo>
                            <a:pt x="604682" y="0"/>
                          </a:moveTo>
                          <a:cubicBezTo>
                            <a:pt x="270718" y="0"/>
                            <a:pt x="0" y="270718"/>
                            <a:pt x="0" y="604682"/>
                          </a:cubicBezTo>
                          <a:cubicBezTo>
                            <a:pt x="0" y="938645"/>
                            <a:pt x="270718" y="1209363"/>
                            <a:pt x="604682" y="1209363"/>
                          </a:cubicBezTo>
                          <a:cubicBezTo>
                            <a:pt x="938646" y="1209363"/>
                            <a:pt x="1209363" y="938645"/>
                            <a:pt x="1209363" y="604682"/>
                          </a:cubicBezTo>
                          <a:cubicBezTo>
                            <a:pt x="1209363" y="270718"/>
                            <a:pt x="938646" y="0"/>
                            <a:pt x="604682" y="0"/>
                          </a:cubicBezTo>
                          <a:close/>
                          <a:moveTo>
                            <a:pt x="557992" y="1081209"/>
                          </a:moveTo>
                          <a:cubicBezTo>
                            <a:pt x="311104" y="1081209"/>
                            <a:pt x="111044" y="881080"/>
                            <a:pt x="111044" y="634261"/>
                          </a:cubicBezTo>
                          <a:cubicBezTo>
                            <a:pt x="111044" y="387373"/>
                            <a:pt x="311173" y="187314"/>
                            <a:pt x="557992" y="187314"/>
                          </a:cubicBezTo>
                          <a:cubicBezTo>
                            <a:pt x="804880" y="187314"/>
                            <a:pt x="1004940" y="387443"/>
                            <a:pt x="1004940" y="634261"/>
                          </a:cubicBezTo>
                          <a:cubicBezTo>
                            <a:pt x="1004940" y="881080"/>
                            <a:pt x="804880" y="1081209"/>
                            <a:pt x="557992" y="1081209"/>
                          </a:cubicBez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" name="Freeform: Shape 320">
                      <a:extLst>
                        <a:ext uri="{FF2B5EF4-FFF2-40B4-BE49-F238E27FC236}">
                          <a16:creationId xmlns:a16="http://schemas.microsoft.com/office/drawing/2014/main" id="{B3C96C94-51A3-4BA1-9408-97EEBED24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9000" y="4291008"/>
                      <a:ext cx="608145" cy="72872"/>
                    </a:xfrm>
                    <a:custGeom>
                      <a:avLst/>
                      <a:gdLst>
                        <a:gd name="connsiteX0" fmla="*/ 0 w 979308"/>
                        <a:gd name="connsiteY0" fmla="*/ 110836 h 117348"/>
                        <a:gd name="connsiteX1" fmla="*/ 156903 w 979308"/>
                        <a:gd name="connsiteY1" fmla="*/ 0 h 117348"/>
                        <a:gd name="connsiteX2" fmla="*/ 979308 w 979308"/>
                        <a:gd name="connsiteY2" fmla="*/ 10738 h 117348"/>
                        <a:gd name="connsiteX3" fmla="*/ 979308 w 979308"/>
                        <a:gd name="connsiteY3" fmla="*/ 117348 h 117348"/>
                        <a:gd name="connsiteX4" fmla="*/ 0 w 979308"/>
                        <a:gd name="connsiteY4" fmla="*/ 110836 h 117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9308" h="117348">
                          <a:moveTo>
                            <a:pt x="0" y="110836"/>
                          </a:moveTo>
                          <a:lnTo>
                            <a:pt x="156903" y="0"/>
                          </a:lnTo>
                          <a:lnTo>
                            <a:pt x="979308" y="10738"/>
                          </a:lnTo>
                          <a:lnTo>
                            <a:pt x="979308" y="117348"/>
                          </a:lnTo>
                          <a:lnTo>
                            <a:pt x="0" y="110836"/>
                          </a:lnTo>
                          <a:close/>
                        </a:path>
                      </a:pathLst>
                    </a:custGeom>
                    <a:solidFill>
                      <a:srgbClr val="4F1D1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9A003E78-5EC3-4A38-B85E-D5440AFF6D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2553" y="2084110"/>
                      <a:ext cx="3405179" cy="2376947"/>
                    </a:xfrm>
                    <a:custGeom>
                      <a:avLst/>
                      <a:gdLst>
                        <a:gd name="connsiteX0" fmla="*/ 5429297 w 5483431"/>
                        <a:gd name="connsiteY0" fmla="*/ 2788488 h 3827648"/>
                        <a:gd name="connsiteX1" fmla="*/ 5073720 w 5483431"/>
                        <a:gd name="connsiteY1" fmla="*/ 2553238 h 3827648"/>
                        <a:gd name="connsiteX2" fmla="*/ 4684199 w 5483431"/>
                        <a:gd name="connsiteY2" fmla="*/ 2476969 h 3827648"/>
                        <a:gd name="connsiteX3" fmla="*/ 4321626 w 5483431"/>
                        <a:gd name="connsiteY3" fmla="*/ 1453741 h 3827648"/>
                        <a:gd name="connsiteX4" fmla="*/ 4036776 w 5483431"/>
                        <a:gd name="connsiteY4" fmla="*/ 1031801 h 3827648"/>
                        <a:gd name="connsiteX5" fmla="*/ 3737657 w 5483431"/>
                        <a:gd name="connsiteY5" fmla="*/ 896857 h 3827648"/>
                        <a:gd name="connsiteX6" fmla="*/ 3546256 w 5483431"/>
                        <a:gd name="connsiteY6" fmla="*/ 880786 h 3827648"/>
                        <a:gd name="connsiteX7" fmla="*/ 3466731 w 5483431"/>
                        <a:gd name="connsiteY7" fmla="*/ 796966 h 3827648"/>
                        <a:gd name="connsiteX8" fmla="*/ 3654044 w 5483431"/>
                        <a:gd name="connsiteY8" fmla="*/ 786922 h 3827648"/>
                        <a:gd name="connsiteX9" fmla="*/ 3867682 w 5483431"/>
                        <a:gd name="connsiteY9" fmla="*/ 689594 h 3827648"/>
                        <a:gd name="connsiteX10" fmla="*/ 3902803 w 5483431"/>
                        <a:gd name="connsiteY10" fmla="*/ 666664 h 3827648"/>
                        <a:gd name="connsiteX11" fmla="*/ 4016549 w 5483431"/>
                        <a:gd name="connsiteY11" fmla="*/ 640341 h 3827648"/>
                        <a:gd name="connsiteX12" fmla="*/ 4150799 w 5483431"/>
                        <a:gd name="connsiteY12" fmla="*/ 576610 h 3827648"/>
                        <a:gd name="connsiteX13" fmla="*/ 4138053 w 5483431"/>
                        <a:gd name="connsiteY13" fmla="*/ 434739 h 3827648"/>
                        <a:gd name="connsiteX14" fmla="*/ 4028879 w 5483431"/>
                        <a:gd name="connsiteY14" fmla="*/ 384170 h 3827648"/>
                        <a:gd name="connsiteX15" fmla="*/ 3982536 w 5483431"/>
                        <a:gd name="connsiteY15" fmla="*/ 341359 h 3827648"/>
                        <a:gd name="connsiteX16" fmla="*/ 3925316 w 5483431"/>
                        <a:gd name="connsiteY16" fmla="*/ 204200 h 3827648"/>
                        <a:gd name="connsiteX17" fmla="*/ 3689858 w 5483431"/>
                        <a:gd name="connsiteY17" fmla="*/ 19103 h 3827648"/>
                        <a:gd name="connsiteX18" fmla="*/ 3320427 w 5483431"/>
                        <a:gd name="connsiteY18" fmla="*/ 28039 h 3827648"/>
                        <a:gd name="connsiteX19" fmla="*/ 3055390 w 5483431"/>
                        <a:gd name="connsiteY19" fmla="*/ 274996 h 3827648"/>
                        <a:gd name="connsiteX20" fmla="*/ 3041258 w 5483431"/>
                        <a:gd name="connsiteY20" fmla="*/ 336026 h 3827648"/>
                        <a:gd name="connsiteX21" fmla="*/ 3020130 w 5483431"/>
                        <a:gd name="connsiteY21" fmla="*/ 350226 h 3827648"/>
                        <a:gd name="connsiteX22" fmla="*/ 2392727 w 5483431"/>
                        <a:gd name="connsiteY22" fmla="*/ 458569 h 3827648"/>
                        <a:gd name="connsiteX23" fmla="*/ 2439555 w 5483431"/>
                        <a:gd name="connsiteY23" fmla="*/ 718272 h 3827648"/>
                        <a:gd name="connsiteX24" fmla="*/ 2604493 w 5483431"/>
                        <a:gd name="connsiteY24" fmla="*/ 728179 h 3827648"/>
                        <a:gd name="connsiteX25" fmla="*/ 3077903 w 5483431"/>
                        <a:gd name="connsiteY25" fmla="*/ 703587 h 3827648"/>
                        <a:gd name="connsiteX26" fmla="*/ 3127918 w 5483431"/>
                        <a:gd name="connsiteY26" fmla="*/ 853077 h 3827648"/>
                        <a:gd name="connsiteX27" fmla="*/ 3245959 w 5483431"/>
                        <a:gd name="connsiteY27" fmla="*/ 1285547 h 3827648"/>
                        <a:gd name="connsiteX28" fmla="*/ 3343287 w 5483431"/>
                        <a:gd name="connsiteY28" fmla="*/ 1960194 h 3827648"/>
                        <a:gd name="connsiteX29" fmla="*/ 3291679 w 5483431"/>
                        <a:gd name="connsiteY29" fmla="*/ 2652783 h 3827648"/>
                        <a:gd name="connsiteX30" fmla="*/ 3084900 w 5483431"/>
                        <a:gd name="connsiteY30" fmla="*/ 3128756 h 3827648"/>
                        <a:gd name="connsiteX31" fmla="*/ 2910332 w 5483431"/>
                        <a:gd name="connsiteY31" fmla="*/ 3647747 h 3827648"/>
                        <a:gd name="connsiteX32" fmla="*/ 2897586 w 5483431"/>
                        <a:gd name="connsiteY32" fmla="*/ 3665619 h 3827648"/>
                        <a:gd name="connsiteX33" fmla="*/ 2062919 w 5483431"/>
                        <a:gd name="connsiteY33" fmla="*/ 3648301 h 3827648"/>
                        <a:gd name="connsiteX34" fmla="*/ 2267897 w 5483431"/>
                        <a:gd name="connsiteY34" fmla="*/ 3303254 h 3827648"/>
                        <a:gd name="connsiteX35" fmla="*/ 2164057 w 5483431"/>
                        <a:gd name="connsiteY35" fmla="*/ 2199046 h 3827648"/>
                        <a:gd name="connsiteX36" fmla="*/ 2153874 w 5483431"/>
                        <a:gd name="connsiteY36" fmla="*/ 2194197 h 3827648"/>
                        <a:gd name="connsiteX37" fmla="*/ 2205898 w 5483431"/>
                        <a:gd name="connsiteY37" fmla="*/ 1801421 h 3827648"/>
                        <a:gd name="connsiteX38" fmla="*/ 1204214 w 5483431"/>
                        <a:gd name="connsiteY38" fmla="*/ 1761520 h 3827648"/>
                        <a:gd name="connsiteX39" fmla="*/ 1089706 w 5483431"/>
                        <a:gd name="connsiteY39" fmla="*/ 1828714 h 3827648"/>
                        <a:gd name="connsiteX40" fmla="*/ 1122334 w 5483431"/>
                        <a:gd name="connsiteY40" fmla="*/ 1973841 h 3827648"/>
                        <a:gd name="connsiteX41" fmla="*/ 1040592 w 5483431"/>
                        <a:gd name="connsiteY41" fmla="*/ 1990258 h 3827648"/>
                        <a:gd name="connsiteX42" fmla="*/ 995634 w 5483431"/>
                        <a:gd name="connsiteY42" fmla="*/ 2031060 h 3827648"/>
                        <a:gd name="connsiteX43" fmla="*/ 1020503 w 5483431"/>
                        <a:gd name="connsiteY43" fmla="*/ 2081282 h 3827648"/>
                        <a:gd name="connsiteX44" fmla="*/ 931972 w 5483431"/>
                        <a:gd name="connsiteY44" fmla="*/ 2087102 h 3827648"/>
                        <a:gd name="connsiteX45" fmla="*/ 832982 w 5483431"/>
                        <a:gd name="connsiteY45" fmla="*/ 2108230 h 3827648"/>
                        <a:gd name="connsiteX46" fmla="*/ 634377 w 5483431"/>
                        <a:gd name="connsiteY46" fmla="*/ 2181174 h 3827648"/>
                        <a:gd name="connsiteX47" fmla="*/ 438473 w 5483431"/>
                        <a:gd name="connsiteY47" fmla="*/ 2280234 h 3827648"/>
                        <a:gd name="connsiteX48" fmla="*/ 364698 w 5483431"/>
                        <a:gd name="connsiteY48" fmla="*/ 2304895 h 3827648"/>
                        <a:gd name="connsiteX49" fmla="*/ 259819 w 5483431"/>
                        <a:gd name="connsiteY49" fmla="*/ 2305449 h 3827648"/>
                        <a:gd name="connsiteX50" fmla="*/ 181749 w 5483431"/>
                        <a:gd name="connsiteY50" fmla="*/ 2303371 h 3827648"/>
                        <a:gd name="connsiteX51" fmla="*/ 84351 w 5483431"/>
                        <a:gd name="connsiteY51" fmla="*/ 2396266 h 3827648"/>
                        <a:gd name="connsiteX52" fmla="*/ 84420 w 5483431"/>
                        <a:gd name="connsiteY52" fmla="*/ 2872516 h 3827648"/>
                        <a:gd name="connsiteX53" fmla="*/ 40917 w 5483431"/>
                        <a:gd name="connsiteY53" fmla="*/ 3025678 h 3827648"/>
                        <a:gd name="connsiteX54" fmla="*/ 26508 w 5483431"/>
                        <a:gd name="connsiteY54" fmla="*/ 3075139 h 3827648"/>
                        <a:gd name="connsiteX55" fmla="*/ 2194 w 5483431"/>
                        <a:gd name="connsiteY55" fmla="*/ 3695684 h 3827648"/>
                        <a:gd name="connsiteX56" fmla="*/ 1653448 w 5483431"/>
                        <a:gd name="connsiteY56" fmla="*/ 3682660 h 3827648"/>
                        <a:gd name="connsiteX57" fmla="*/ 1892993 w 5483431"/>
                        <a:gd name="connsiteY57" fmla="*/ 3827648 h 3827648"/>
                        <a:gd name="connsiteX58" fmla="*/ 4039894 w 5483431"/>
                        <a:gd name="connsiteY58" fmla="*/ 3819128 h 3827648"/>
                        <a:gd name="connsiteX59" fmla="*/ 3992650 w 5483431"/>
                        <a:gd name="connsiteY59" fmla="*/ 3646154 h 3827648"/>
                        <a:gd name="connsiteX60" fmla="*/ 4852186 w 5483431"/>
                        <a:gd name="connsiteY60" fmla="*/ 2985777 h 3827648"/>
                        <a:gd name="connsiteX61" fmla="*/ 5466773 w 5483431"/>
                        <a:gd name="connsiteY61" fmla="*/ 2932437 h 3827648"/>
                        <a:gd name="connsiteX62" fmla="*/ 5429297 w 5483431"/>
                        <a:gd name="connsiteY62" fmla="*/ 2788488 h 3827648"/>
                        <a:gd name="connsiteX63" fmla="*/ 2041652 w 5483431"/>
                        <a:gd name="connsiteY63" fmla="*/ 1778353 h 3827648"/>
                        <a:gd name="connsiteX64" fmla="*/ 2041444 w 5483431"/>
                        <a:gd name="connsiteY64" fmla="*/ 1778838 h 3827648"/>
                        <a:gd name="connsiteX65" fmla="*/ 2041237 w 5483431"/>
                        <a:gd name="connsiteY65" fmla="*/ 1778353 h 3827648"/>
                        <a:gd name="connsiteX66" fmla="*/ 2041652 w 5483431"/>
                        <a:gd name="connsiteY66" fmla="*/ 1778353 h 3827648"/>
                        <a:gd name="connsiteX67" fmla="*/ 2041652 w 5483431"/>
                        <a:gd name="connsiteY67" fmla="*/ 1778353 h 3827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</a:cxnLst>
                      <a:rect l="l" t="t" r="r" b="b"/>
                      <a:pathLst>
                        <a:path w="5483431" h="3827648">
                          <a:moveTo>
                            <a:pt x="5429297" y="2788488"/>
                          </a:moveTo>
                          <a:cubicBezTo>
                            <a:pt x="5328089" y="2688319"/>
                            <a:pt x="5209217" y="2610111"/>
                            <a:pt x="5073720" y="2553238"/>
                          </a:cubicBezTo>
                          <a:cubicBezTo>
                            <a:pt x="4949306" y="2504747"/>
                            <a:pt x="4820805" y="2473574"/>
                            <a:pt x="4684199" y="2476969"/>
                          </a:cubicBezTo>
                          <a:cubicBezTo>
                            <a:pt x="4675609" y="2424529"/>
                            <a:pt x="4485179" y="1725637"/>
                            <a:pt x="4321626" y="1453741"/>
                          </a:cubicBezTo>
                          <a:cubicBezTo>
                            <a:pt x="4239330" y="1305913"/>
                            <a:pt x="4149621" y="1161964"/>
                            <a:pt x="4036776" y="1031801"/>
                          </a:cubicBezTo>
                          <a:cubicBezTo>
                            <a:pt x="3961477" y="944794"/>
                            <a:pt x="3865188" y="890069"/>
                            <a:pt x="3737657" y="896857"/>
                          </a:cubicBezTo>
                          <a:cubicBezTo>
                            <a:pt x="3675450" y="875383"/>
                            <a:pt x="3610749" y="879470"/>
                            <a:pt x="3546256" y="880786"/>
                          </a:cubicBezTo>
                          <a:cubicBezTo>
                            <a:pt x="3519724" y="852869"/>
                            <a:pt x="3493262" y="824952"/>
                            <a:pt x="3466731" y="796966"/>
                          </a:cubicBezTo>
                          <a:cubicBezTo>
                            <a:pt x="3529769" y="802300"/>
                            <a:pt x="3593154" y="813938"/>
                            <a:pt x="3654044" y="786922"/>
                          </a:cubicBezTo>
                          <a:cubicBezTo>
                            <a:pt x="3745346" y="791494"/>
                            <a:pt x="3809562" y="746120"/>
                            <a:pt x="3867682" y="689594"/>
                          </a:cubicBezTo>
                          <a:cubicBezTo>
                            <a:pt x="3883060" y="676778"/>
                            <a:pt x="3891027" y="672414"/>
                            <a:pt x="3902803" y="666664"/>
                          </a:cubicBezTo>
                          <a:cubicBezTo>
                            <a:pt x="3954065" y="639994"/>
                            <a:pt x="3973115" y="643666"/>
                            <a:pt x="4016549" y="640341"/>
                          </a:cubicBezTo>
                          <a:cubicBezTo>
                            <a:pt x="4099468" y="635976"/>
                            <a:pt x="4130433" y="618173"/>
                            <a:pt x="4150799" y="576610"/>
                          </a:cubicBezTo>
                          <a:cubicBezTo>
                            <a:pt x="4174075" y="528950"/>
                            <a:pt x="4170196" y="479905"/>
                            <a:pt x="4138053" y="434739"/>
                          </a:cubicBezTo>
                          <a:cubicBezTo>
                            <a:pt x="4115401" y="392691"/>
                            <a:pt x="4028879" y="384170"/>
                            <a:pt x="4028879" y="384170"/>
                          </a:cubicBezTo>
                          <a:cubicBezTo>
                            <a:pt x="3988355" y="377174"/>
                            <a:pt x="3985999" y="341498"/>
                            <a:pt x="3982536" y="341359"/>
                          </a:cubicBezTo>
                          <a:cubicBezTo>
                            <a:pt x="3964109" y="295432"/>
                            <a:pt x="3960576" y="244239"/>
                            <a:pt x="3925316" y="204200"/>
                          </a:cubicBezTo>
                          <a:cubicBezTo>
                            <a:pt x="3880220" y="106871"/>
                            <a:pt x="3809007" y="37391"/>
                            <a:pt x="3689858" y="19103"/>
                          </a:cubicBezTo>
                          <a:cubicBezTo>
                            <a:pt x="3565652" y="-14287"/>
                            <a:pt x="3443524" y="884"/>
                            <a:pt x="3320427" y="28039"/>
                          </a:cubicBezTo>
                          <a:cubicBezTo>
                            <a:pt x="3174331" y="60181"/>
                            <a:pt x="3085869" y="140469"/>
                            <a:pt x="3055390" y="274996"/>
                          </a:cubicBezTo>
                          <a:cubicBezTo>
                            <a:pt x="3053519" y="283309"/>
                            <a:pt x="3042782" y="333116"/>
                            <a:pt x="3041258" y="336026"/>
                          </a:cubicBezTo>
                          <a:cubicBezTo>
                            <a:pt x="3034885" y="346901"/>
                            <a:pt x="3031282" y="348425"/>
                            <a:pt x="3020130" y="350226"/>
                          </a:cubicBezTo>
                          <a:cubicBezTo>
                            <a:pt x="2886710" y="371909"/>
                            <a:pt x="2460683" y="444368"/>
                            <a:pt x="2392727" y="458569"/>
                          </a:cubicBezTo>
                          <a:cubicBezTo>
                            <a:pt x="2393211" y="514957"/>
                            <a:pt x="2423345" y="665972"/>
                            <a:pt x="2439555" y="718272"/>
                          </a:cubicBezTo>
                          <a:cubicBezTo>
                            <a:pt x="2493380" y="737877"/>
                            <a:pt x="2549422" y="726100"/>
                            <a:pt x="2604493" y="728179"/>
                          </a:cubicBezTo>
                          <a:cubicBezTo>
                            <a:pt x="2624998" y="729287"/>
                            <a:pt x="3048947" y="703033"/>
                            <a:pt x="3077903" y="703587"/>
                          </a:cubicBezTo>
                          <a:cubicBezTo>
                            <a:pt x="3067374" y="719658"/>
                            <a:pt x="3112678" y="819064"/>
                            <a:pt x="3127918" y="853077"/>
                          </a:cubicBezTo>
                          <a:cubicBezTo>
                            <a:pt x="3202248" y="989198"/>
                            <a:pt x="3238685" y="1134047"/>
                            <a:pt x="3245959" y="1285547"/>
                          </a:cubicBezTo>
                          <a:cubicBezTo>
                            <a:pt x="3277409" y="1510545"/>
                            <a:pt x="3308581" y="1735542"/>
                            <a:pt x="3343287" y="1960194"/>
                          </a:cubicBezTo>
                          <a:cubicBezTo>
                            <a:pt x="3373144" y="2153811"/>
                            <a:pt x="3360259" y="2466370"/>
                            <a:pt x="3291679" y="2652783"/>
                          </a:cubicBezTo>
                          <a:cubicBezTo>
                            <a:pt x="3223376" y="2838503"/>
                            <a:pt x="3156805" y="2944075"/>
                            <a:pt x="3084900" y="3128756"/>
                          </a:cubicBezTo>
                          <a:cubicBezTo>
                            <a:pt x="3078596" y="3146004"/>
                            <a:pt x="2912203" y="3642136"/>
                            <a:pt x="2910332" y="3647747"/>
                          </a:cubicBezTo>
                          <a:cubicBezTo>
                            <a:pt x="2908601" y="3652527"/>
                            <a:pt x="2902505" y="3663610"/>
                            <a:pt x="2897586" y="3665619"/>
                          </a:cubicBezTo>
                          <a:cubicBezTo>
                            <a:pt x="2747680" y="3667420"/>
                            <a:pt x="2133231" y="3670607"/>
                            <a:pt x="2062919" y="3648301"/>
                          </a:cubicBezTo>
                          <a:cubicBezTo>
                            <a:pt x="2104968" y="3548341"/>
                            <a:pt x="2237417" y="3621216"/>
                            <a:pt x="2267897" y="3303254"/>
                          </a:cubicBezTo>
                          <a:cubicBezTo>
                            <a:pt x="2306828" y="2897177"/>
                            <a:pt x="2384899" y="2272060"/>
                            <a:pt x="2164057" y="2199046"/>
                          </a:cubicBezTo>
                          <a:cubicBezTo>
                            <a:pt x="2162464" y="2198562"/>
                            <a:pt x="2156576" y="2196067"/>
                            <a:pt x="2153874" y="2194197"/>
                          </a:cubicBezTo>
                          <a:cubicBezTo>
                            <a:pt x="2165651" y="2102480"/>
                            <a:pt x="2208046" y="1809734"/>
                            <a:pt x="2205898" y="1801421"/>
                          </a:cubicBezTo>
                          <a:cubicBezTo>
                            <a:pt x="2211370" y="1742747"/>
                            <a:pt x="1231923" y="1761520"/>
                            <a:pt x="1204214" y="1761520"/>
                          </a:cubicBezTo>
                          <a:cubicBezTo>
                            <a:pt x="1129192" y="1761658"/>
                            <a:pt x="1107925" y="1774474"/>
                            <a:pt x="1089706" y="1828714"/>
                          </a:cubicBezTo>
                          <a:cubicBezTo>
                            <a:pt x="1069132" y="1890021"/>
                            <a:pt x="1080632" y="1940174"/>
                            <a:pt x="1122334" y="1973841"/>
                          </a:cubicBezTo>
                          <a:cubicBezTo>
                            <a:pt x="1094209" y="1975018"/>
                            <a:pt x="1066500" y="1978205"/>
                            <a:pt x="1040592" y="1990258"/>
                          </a:cubicBezTo>
                          <a:cubicBezTo>
                            <a:pt x="1023689" y="1998433"/>
                            <a:pt x="999929" y="2010625"/>
                            <a:pt x="995634" y="2031060"/>
                          </a:cubicBezTo>
                          <a:cubicBezTo>
                            <a:pt x="991478" y="2050941"/>
                            <a:pt x="1007965" y="2068328"/>
                            <a:pt x="1020503" y="2081282"/>
                          </a:cubicBezTo>
                          <a:cubicBezTo>
                            <a:pt x="1007133" y="2067428"/>
                            <a:pt x="948529" y="2084400"/>
                            <a:pt x="931972" y="2087102"/>
                          </a:cubicBezTo>
                          <a:cubicBezTo>
                            <a:pt x="898652" y="2092505"/>
                            <a:pt x="865609" y="2099571"/>
                            <a:pt x="832982" y="2108230"/>
                          </a:cubicBezTo>
                          <a:cubicBezTo>
                            <a:pt x="763986" y="2126518"/>
                            <a:pt x="700532" y="2155612"/>
                            <a:pt x="634377" y="2181174"/>
                          </a:cubicBezTo>
                          <a:cubicBezTo>
                            <a:pt x="566628" y="2207290"/>
                            <a:pt x="499018" y="2240056"/>
                            <a:pt x="438473" y="2280234"/>
                          </a:cubicBezTo>
                          <a:cubicBezTo>
                            <a:pt x="413812" y="2296652"/>
                            <a:pt x="394416" y="2305934"/>
                            <a:pt x="364698" y="2304895"/>
                          </a:cubicBezTo>
                          <a:cubicBezTo>
                            <a:pt x="329854" y="2303648"/>
                            <a:pt x="294733" y="2305241"/>
                            <a:pt x="259819" y="2305449"/>
                          </a:cubicBezTo>
                          <a:cubicBezTo>
                            <a:pt x="233842" y="2304756"/>
                            <a:pt x="207726" y="2303440"/>
                            <a:pt x="181749" y="2303371"/>
                          </a:cubicBezTo>
                          <a:cubicBezTo>
                            <a:pt x="97444" y="2303094"/>
                            <a:pt x="81996" y="2317988"/>
                            <a:pt x="84351" y="2396266"/>
                          </a:cubicBezTo>
                          <a:cubicBezTo>
                            <a:pt x="78879" y="2555039"/>
                            <a:pt x="80680" y="2713812"/>
                            <a:pt x="84420" y="2872516"/>
                          </a:cubicBezTo>
                          <a:cubicBezTo>
                            <a:pt x="79710" y="2925925"/>
                            <a:pt x="41402" y="2971299"/>
                            <a:pt x="40917" y="3025678"/>
                          </a:cubicBezTo>
                          <a:cubicBezTo>
                            <a:pt x="36068" y="3042165"/>
                            <a:pt x="30596" y="3058513"/>
                            <a:pt x="26508" y="3075139"/>
                          </a:cubicBezTo>
                          <a:cubicBezTo>
                            <a:pt x="-5773" y="3205649"/>
                            <a:pt x="-785" y="3563650"/>
                            <a:pt x="2194" y="3695684"/>
                          </a:cubicBezTo>
                          <a:cubicBezTo>
                            <a:pt x="177939" y="3684323"/>
                            <a:pt x="1512616" y="3690003"/>
                            <a:pt x="1653448" y="3682660"/>
                          </a:cubicBezTo>
                          <a:cubicBezTo>
                            <a:pt x="1680880" y="3718059"/>
                            <a:pt x="1721543" y="3814556"/>
                            <a:pt x="1892993" y="3827648"/>
                          </a:cubicBezTo>
                          <a:cubicBezTo>
                            <a:pt x="1899574" y="3827163"/>
                            <a:pt x="4033313" y="3821414"/>
                            <a:pt x="4039894" y="3819128"/>
                          </a:cubicBezTo>
                          <a:cubicBezTo>
                            <a:pt x="4032828" y="3774516"/>
                            <a:pt x="3982674" y="3653358"/>
                            <a:pt x="3992650" y="3646154"/>
                          </a:cubicBezTo>
                          <a:cubicBezTo>
                            <a:pt x="4483377" y="3461750"/>
                            <a:pt x="4549949" y="3144065"/>
                            <a:pt x="4852186" y="2985777"/>
                          </a:cubicBezTo>
                          <a:cubicBezTo>
                            <a:pt x="5030078" y="2916643"/>
                            <a:pt x="5179707" y="2922462"/>
                            <a:pt x="5466773" y="2932437"/>
                          </a:cubicBezTo>
                          <a:cubicBezTo>
                            <a:pt x="5516165" y="2934099"/>
                            <a:pt x="5441142" y="2800264"/>
                            <a:pt x="5429297" y="2788488"/>
                          </a:cubicBezTo>
                          <a:close/>
                          <a:moveTo>
                            <a:pt x="2041652" y="1778353"/>
                          </a:moveTo>
                          <a:cubicBezTo>
                            <a:pt x="2041583" y="1778561"/>
                            <a:pt x="2041514" y="1778769"/>
                            <a:pt x="2041444" y="1778838"/>
                          </a:cubicBezTo>
                          <a:cubicBezTo>
                            <a:pt x="2041375" y="1778630"/>
                            <a:pt x="2041306" y="1778422"/>
                            <a:pt x="2041237" y="1778353"/>
                          </a:cubicBezTo>
                          <a:cubicBezTo>
                            <a:pt x="2041444" y="1778353"/>
                            <a:pt x="2041583" y="1778353"/>
                            <a:pt x="2041652" y="1778353"/>
                          </a:cubicBezTo>
                          <a:lnTo>
                            <a:pt x="2041652" y="1778353"/>
                          </a:lnTo>
                          <a:close/>
                        </a:path>
                      </a:pathLst>
                    </a:custGeom>
                    <a:solidFill>
                      <a:srgbClr val="A61F2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" name="Freeform: Shape 323">
                      <a:extLst>
                        <a:ext uri="{FF2B5EF4-FFF2-40B4-BE49-F238E27FC236}">
                          <a16:creationId xmlns:a16="http://schemas.microsoft.com/office/drawing/2014/main" id="{DF7EBBC6-D120-4EE2-BEFC-F2F774678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8238" y="2520252"/>
                      <a:ext cx="406562" cy="1840123"/>
                    </a:xfrm>
                    <a:custGeom>
                      <a:avLst/>
                      <a:gdLst>
                        <a:gd name="connsiteX0" fmla="*/ 598794 w 654696"/>
                        <a:gd name="connsiteY0" fmla="*/ 1287793 h 2963189"/>
                        <a:gd name="connsiteX1" fmla="*/ 238852 w 654696"/>
                        <a:gd name="connsiteY1" fmla="*/ 2651842 h 2963189"/>
                        <a:gd name="connsiteX2" fmla="*/ 0 w 654696"/>
                        <a:gd name="connsiteY2" fmla="*/ 2961838 h 2963189"/>
                        <a:gd name="connsiteX3" fmla="*/ 187175 w 654696"/>
                        <a:gd name="connsiteY3" fmla="*/ 2382648 h 2963189"/>
                        <a:gd name="connsiteX4" fmla="*/ 375735 w 654696"/>
                        <a:gd name="connsiteY4" fmla="*/ 1943806 h 2963189"/>
                        <a:gd name="connsiteX5" fmla="*/ 451658 w 654696"/>
                        <a:gd name="connsiteY5" fmla="*/ 1257660 h 2963189"/>
                        <a:gd name="connsiteX6" fmla="*/ 355092 w 654696"/>
                        <a:gd name="connsiteY6" fmla="*/ 588208 h 2963189"/>
                        <a:gd name="connsiteX7" fmla="*/ 236289 w 654696"/>
                        <a:gd name="connsiteY7" fmla="*/ 150473 h 2963189"/>
                        <a:gd name="connsiteX8" fmla="*/ 180109 w 654696"/>
                        <a:gd name="connsiteY8" fmla="*/ 5278 h 2963189"/>
                        <a:gd name="connsiteX9" fmla="*/ 378576 w 654696"/>
                        <a:gd name="connsiteY9" fmla="*/ 21072 h 2963189"/>
                        <a:gd name="connsiteX10" fmla="*/ 512133 w 654696"/>
                        <a:gd name="connsiteY10" fmla="*/ 79884 h 2963189"/>
                        <a:gd name="connsiteX11" fmla="*/ 575171 w 654696"/>
                        <a:gd name="connsiteY11" fmla="*/ 94501 h 2963189"/>
                        <a:gd name="connsiteX12" fmla="*/ 654697 w 654696"/>
                        <a:gd name="connsiteY12" fmla="*/ 178252 h 2963189"/>
                        <a:gd name="connsiteX13" fmla="*/ 426512 w 654696"/>
                        <a:gd name="connsiteY13" fmla="*/ 375333 h 2963189"/>
                        <a:gd name="connsiteX14" fmla="*/ 598794 w 654696"/>
                        <a:gd name="connsiteY14" fmla="*/ 1287793 h 2963189"/>
                        <a:gd name="connsiteX15" fmla="*/ 598794 w 654696"/>
                        <a:gd name="connsiteY15" fmla="*/ 1287793 h 29631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54696" h="2963189">
                          <a:moveTo>
                            <a:pt x="598794" y="1287793"/>
                          </a:moveTo>
                          <a:cubicBezTo>
                            <a:pt x="641535" y="1771525"/>
                            <a:pt x="515458" y="2039956"/>
                            <a:pt x="238852" y="2651842"/>
                          </a:cubicBezTo>
                          <a:cubicBezTo>
                            <a:pt x="187937" y="2764480"/>
                            <a:pt x="41148" y="2982342"/>
                            <a:pt x="0" y="2961838"/>
                          </a:cubicBezTo>
                          <a:cubicBezTo>
                            <a:pt x="25215" y="2782837"/>
                            <a:pt x="176091" y="2413129"/>
                            <a:pt x="187175" y="2382648"/>
                          </a:cubicBezTo>
                          <a:cubicBezTo>
                            <a:pt x="259080" y="2197968"/>
                            <a:pt x="307432" y="2129595"/>
                            <a:pt x="375735" y="1943806"/>
                          </a:cubicBezTo>
                          <a:cubicBezTo>
                            <a:pt x="444315" y="1757324"/>
                            <a:pt x="481515" y="1451276"/>
                            <a:pt x="451658" y="1257660"/>
                          </a:cubicBezTo>
                          <a:cubicBezTo>
                            <a:pt x="417022" y="1033008"/>
                            <a:pt x="386611" y="813205"/>
                            <a:pt x="355092" y="588208"/>
                          </a:cubicBezTo>
                          <a:cubicBezTo>
                            <a:pt x="338744" y="464972"/>
                            <a:pt x="315330" y="343883"/>
                            <a:pt x="236289" y="150473"/>
                          </a:cubicBezTo>
                          <a:cubicBezTo>
                            <a:pt x="221049" y="116391"/>
                            <a:pt x="188838" y="41092"/>
                            <a:pt x="180109" y="5278"/>
                          </a:cubicBezTo>
                          <a:cubicBezTo>
                            <a:pt x="273142" y="-2619"/>
                            <a:pt x="347472" y="-4698"/>
                            <a:pt x="378576" y="21072"/>
                          </a:cubicBezTo>
                          <a:cubicBezTo>
                            <a:pt x="424295" y="54808"/>
                            <a:pt x="461149" y="59934"/>
                            <a:pt x="512133" y="79884"/>
                          </a:cubicBezTo>
                          <a:cubicBezTo>
                            <a:pt x="534647" y="85773"/>
                            <a:pt x="556745" y="92492"/>
                            <a:pt x="575171" y="94501"/>
                          </a:cubicBezTo>
                          <a:cubicBezTo>
                            <a:pt x="601703" y="122349"/>
                            <a:pt x="626295" y="146317"/>
                            <a:pt x="654697" y="178252"/>
                          </a:cubicBezTo>
                          <a:cubicBezTo>
                            <a:pt x="507007" y="175689"/>
                            <a:pt x="443622" y="306753"/>
                            <a:pt x="426512" y="375333"/>
                          </a:cubicBezTo>
                          <a:cubicBezTo>
                            <a:pt x="379614" y="563824"/>
                            <a:pt x="582376" y="1102488"/>
                            <a:pt x="598794" y="1287793"/>
                          </a:cubicBezTo>
                          <a:lnTo>
                            <a:pt x="598794" y="1287793"/>
                          </a:lnTo>
                          <a:close/>
                        </a:path>
                      </a:pathLst>
                    </a:custGeom>
                    <a:solidFill>
                      <a:srgbClr val="1D151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Freeform: Shape 324">
                      <a:extLst>
                        <a:ext uri="{FF2B5EF4-FFF2-40B4-BE49-F238E27FC236}">
                          <a16:creationId xmlns:a16="http://schemas.microsoft.com/office/drawing/2014/main" id="{D534FD72-0DEF-47AC-B266-D217AC17B6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3978" y="2374730"/>
                      <a:ext cx="417720" cy="175741"/>
                    </a:xfrm>
                    <a:custGeom>
                      <a:avLst/>
                      <a:gdLst>
                        <a:gd name="connsiteX0" fmla="*/ 672664 w 672663"/>
                        <a:gd name="connsiteY0" fmla="*/ 225414 h 283000"/>
                        <a:gd name="connsiteX1" fmla="*/ 120976 w 672663"/>
                        <a:gd name="connsiteY1" fmla="*/ 282079 h 283000"/>
                        <a:gd name="connsiteX2" fmla="*/ 995 w 672663"/>
                        <a:gd name="connsiteY2" fmla="*/ 198743 h 283000"/>
                        <a:gd name="connsiteX3" fmla="*/ 995 w 672663"/>
                        <a:gd name="connsiteY3" fmla="*/ 198743 h 283000"/>
                        <a:gd name="connsiteX4" fmla="*/ 91950 w 672663"/>
                        <a:gd name="connsiteY4" fmla="*/ 88808 h 283000"/>
                        <a:gd name="connsiteX5" fmla="*/ 643638 w 672663"/>
                        <a:gd name="connsiteY5" fmla="*/ 0 h 283000"/>
                        <a:gd name="connsiteX6" fmla="*/ 672664 w 672663"/>
                        <a:gd name="connsiteY6" fmla="*/ 225414 h 283000"/>
                        <a:gd name="connsiteX7" fmla="*/ 672664 w 672663"/>
                        <a:gd name="connsiteY7" fmla="*/ 225414 h 283000"/>
                        <a:gd name="connsiteX8" fmla="*/ 672664 w 672663"/>
                        <a:gd name="connsiteY8" fmla="*/ 225414 h 283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2663" h="283000">
                          <a:moveTo>
                            <a:pt x="672664" y="225414"/>
                          </a:moveTo>
                          <a:lnTo>
                            <a:pt x="120976" y="282079"/>
                          </a:lnTo>
                          <a:cubicBezTo>
                            <a:pt x="62717" y="289421"/>
                            <a:pt x="9031" y="252084"/>
                            <a:pt x="995" y="198743"/>
                          </a:cubicBezTo>
                          <a:lnTo>
                            <a:pt x="995" y="198743"/>
                          </a:lnTo>
                          <a:cubicBezTo>
                            <a:pt x="-6971" y="145334"/>
                            <a:pt x="33761" y="96151"/>
                            <a:pt x="91950" y="88808"/>
                          </a:cubicBezTo>
                          <a:lnTo>
                            <a:pt x="643638" y="0"/>
                          </a:lnTo>
                          <a:lnTo>
                            <a:pt x="672664" y="225414"/>
                          </a:lnTo>
                          <a:lnTo>
                            <a:pt x="672664" y="225414"/>
                          </a:lnTo>
                          <a:lnTo>
                            <a:pt x="672664" y="22541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Freeform: Shape 325">
                      <a:extLst>
                        <a:ext uri="{FF2B5EF4-FFF2-40B4-BE49-F238E27FC236}">
                          <a16:creationId xmlns:a16="http://schemas.microsoft.com/office/drawing/2014/main" id="{78DD369F-4A02-4909-A9E0-8AA667685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3431" y="2333776"/>
                      <a:ext cx="206582" cy="143034"/>
                    </a:xfrm>
                    <a:custGeom>
                      <a:avLst/>
                      <a:gdLst>
                        <a:gd name="connsiteX0" fmla="*/ 65740 w 332663"/>
                        <a:gd name="connsiteY0" fmla="*/ 0 h 230331"/>
                        <a:gd name="connsiteX1" fmla="*/ 277783 w 332663"/>
                        <a:gd name="connsiteY1" fmla="*/ 90886 h 230331"/>
                        <a:gd name="connsiteX2" fmla="*/ 332232 w 332663"/>
                        <a:gd name="connsiteY2" fmla="*/ 152400 h 230331"/>
                        <a:gd name="connsiteX3" fmla="*/ 332232 w 332663"/>
                        <a:gd name="connsiteY3" fmla="*/ 152400 h 230331"/>
                        <a:gd name="connsiteX4" fmla="*/ 265176 w 332663"/>
                        <a:gd name="connsiteY4" fmla="*/ 202346 h 230331"/>
                        <a:gd name="connsiteX5" fmla="*/ 0 w 332663"/>
                        <a:gd name="connsiteY5" fmla="*/ 230332 h 230331"/>
                        <a:gd name="connsiteX6" fmla="*/ 65740 w 332663"/>
                        <a:gd name="connsiteY6" fmla="*/ 0 h 230331"/>
                        <a:gd name="connsiteX7" fmla="*/ 65740 w 332663"/>
                        <a:gd name="connsiteY7" fmla="*/ 0 h 230331"/>
                        <a:gd name="connsiteX8" fmla="*/ 65740 w 332663"/>
                        <a:gd name="connsiteY8" fmla="*/ 0 h 230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2663" h="230331">
                          <a:moveTo>
                            <a:pt x="65740" y="0"/>
                          </a:moveTo>
                          <a:lnTo>
                            <a:pt x="277783" y="90886"/>
                          </a:lnTo>
                          <a:cubicBezTo>
                            <a:pt x="318378" y="110698"/>
                            <a:pt x="335696" y="121574"/>
                            <a:pt x="332232" y="152400"/>
                          </a:cubicBezTo>
                          <a:lnTo>
                            <a:pt x="332232" y="152400"/>
                          </a:lnTo>
                          <a:cubicBezTo>
                            <a:pt x="328699" y="183157"/>
                            <a:pt x="307363" y="191816"/>
                            <a:pt x="265176" y="202346"/>
                          </a:cubicBezTo>
                          <a:lnTo>
                            <a:pt x="0" y="230332"/>
                          </a:lnTo>
                          <a:lnTo>
                            <a:pt x="65740" y="0"/>
                          </a:lnTo>
                          <a:lnTo>
                            <a:pt x="65740" y="0"/>
                          </a:lnTo>
                          <a:lnTo>
                            <a:pt x="657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" name="Freeform: Shape 326">
                      <a:extLst>
                        <a:ext uri="{FF2B5EF4-FFF2-40B4-BE49-F238E27FC236}">
                          <a16:creationId xmlns:a16="http://schemas.microsoft.com/office/drawing/2014/main" id="{A1683C60-4A53-47CE-B538-35086EFE97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8031" y="2084854"/>
                      <a:ext cx="1087216" cy="499274"/>
                    </a:xfrm>
                    <a:custGeom>
                      <a:avLst/>
                      <a:gdLst>
                        <a:gd name="connsiteX0" fmla="*/ 1742632 w 1750767"/>
                        <a:gd name="connsiteY0" fmla="*/ 438875 h 803992"/>
                        <a:gd name="connsiteX1" fmla="*/ 1682988 w 1750767"/>
                        <a:gd name="connsiteY1" fmla="*/ 388930 h 803992"/>
                        <a:gd name="connsiteX2" fmla="*/ 1588846 w 1750767"/>
                        <a:gd name="connsiteY2" fmla="*/ 333234 h 803992"/>
                        <a:gd name="connsiteX3" fmla="*/ 1533428 w 1750767"/>
                        <a:gd name="connsiteY3" fmla="*/ 200577 h 803992"/>
                        <a:gd name="connsiteX4" fmla="*/ 1533774 w 1750767"/>
                        <a:gd name="connsiteY4" fmla="*/ 206396 h 803992"/>
                        <a:gd name="connsiteX5" fmla="*/ 1532042 w 1750767"/>
                        <a:gd name="connsiteY5" fmla="*/ 204179 h 803992"/>
                        <a:gd name="connsiteX6" fmla="*/ 1532042 w 1750767"/>
                        <a:gd name="connsiteY6" fmla="*/ 204179 h 803992"/>
                        <a:gd name="connsiteX7" fmla="*/ 1296654 w 1750767"/>
                        <a:gd name="connsiteY7" fmla="*/ 19083 h 803992"/>
                        <a:gd name="connsiteX8" fmla="*/ 1296584 w 1750767"/>
                        <a:gd name="connsiteY8" fmla="*/ 19083 h 803992"/>
                        <a:gd name="connsiteX9" fmla="*/ 1296584 w 1750767"/>
                        <a:gd name="connsiteY9" fmla="*/ 19083 h 803992"/>
                        <a:gd name="connsiteX10" fmla="*/ 927153 w 1750767"/>
                        <a:gd name="connsiteY10" fmla="*/ 28019 h 803992"/>
                        <a:gd name="connsiteX11" fmla="*/ 662115 w 1750767"/>
                        <a:gd name="connsiteY11" fmla="*/ 274976 h 803992"/>
                        <a:gd name="connsiteX12" fmla="*/ 628241 w 1750767"/>
                        <a:gd name="connsiteY12" fmla="*/ 346465 h 803992"/>
                        <a:gd name="connsiteX13" fmla="*/ 2293 w 1750767"/>
                        <a:gd name="connsiteY13" fmla="*/ 451067 h 803992"/>
                        <a:gd name="connsiteX14" fmla="*/ 47666 w 1750767"/>
                        <a:gd name="connsiteY14" fmla="*/ 714442 h 803992"/>
                        <a:gd name="connsiteX15" fmla="*/ 211150 w 1750767"/>
                        <a:gd name="connsiteY15" fmla="*/ 728020 h 803992"/>
                        <a:gd name="connsiteX16" fmla="*/ 686084 w 1750767"/>
                        <a:gd name="connsiteY16" fmla="*/ 703428 h 803992"/>
                        <a:gd name="connsiteX17" fmla="*/ 863768 w 1750767"/>
                        <a:gd name="connsiteY17" fmla="*/ 709316 h 803992"/>
                        <a:gd name="connsiteX18" fmla="*/ 1073388 w 1750767"/>
                        <a:gd name="connsiteY18" fmla="*/ 796877 h 803992"/>
                        <a:gd name="connsiteX19" fmla="*/ 1260701 w 1750767"/>
                        <a:gd name="connsiteY19" fmla="*/ 786832 h 803992"/>
                        <a:gd name="connsiteX20" fmla="*/ 1260701 w 1750767"/>
                        <a:gd name="connsiteY20" fmla="*/ 786832 h 803992"/>
                        <a:gd name="connsiteX21" fmla="*/ 1474338 w 1750767"/>
                        <a:gd name="connsiteY21" fmla="*/ 689504 h 803992"/>
                        <a:gd name="connsiteX22" fmla="*/ 1474338 w 1750767"/>
                        <a:gd name="connsiteY22" fmla="*/ 689504 h 803992"/>
                        <a:gd name="connsiteX23" fmla="*/ 1474338 w 1750767"/>
                        <a:gd name="connsiteY23" fmla="*/ 689504 h 803992"/>
                        <a:gd name="connsiteX24" fmla="*/ 1507451 w 1750767"/>
                        <a:gd name="connsiteY24" fmla="*/ 664635 h 803992"/>
                        <a:gd name="connsiteX25" fmla="*/ 1624660 w 1750767"/>
                        <a:gd name="connsiteY25" fmla="*/ 636580 h 803992"/>
                        <a:gd name="connsiteX26" fmla="*/ 1735496 w 1750767"/>
                        <a:gd name="connsiteY26" fmla="*/ 557332 h 803992"/>
                        <a:gd name="connsiteX27" fmla="*/ 1735843 w 1750767"/>
                        <a:gd name="connsiteY27" fmla="*/ 556362 h 803992"/>
                        <a:gd name="connsiteX28" fmla="*/ 1736951 w 1750767"/>
                        <a:gd name="connsiteY28" fmla="*/ 553660 h 803992"/>
                        <a:gd name="connsiteX29" fmla="*/ 1742632 w 1750767"/>
                        <a:gd name="connsiteY29" fmla="*/ 438875 h 803992"/>
                        <a:gd name="connsiteX30" fmla="*/ 1742632 w 1750767"/>
                        <a:gd name="connsiteY30" fmla="*/ 438875 h 803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750767" h="803992">
                          <a:moveTo>
                            <a:pt x="1742632" y="438875"/>
                          </a:moveTo>
                          <a:cubicBezTo>
                            <a:pt x="1734319" y="418994"/>
                            <a:pt x="1710212" y="390592"/>
                            <a:pt x="1682988" y="388930"/>
                          </a:cubicBezTo>
                          <a:cubicBezTo>
                            <a:pt x="1629232" y="378746"/>
                            <a:pt x="1597159" y="377777"/>
                            <a:pt x="1588846" y="333234"/>
                          </a:cubicBezTo>
                          <a:cubicBezTo>
                            <a:pt x="1570420" y="287307"/>
                            <a:pt x="1568688" y="240686"/>
                            <a:pt x="1533428" y="200577"/>
                          </a:cubicBezTo>
                          <a:cubicBezTo>
                            <a:pt x="1533635" y="202517"/>
                            <a:pt x="1533705" y="204526"/>
                            <a:pt x="1533774" y="206396"/>
                          </a:cubicBezTo>
                          <a:cubicBezTo>
                            <a:pt x="1533151" y="205703"/>
                            <a:pt x="1532666" y="204941"/>
                            <a:pt x="1532042" y="204179"/>
                          </a:cubicBezTo>
                          <a:lnTo>
                            <a:pt x="1532042" y="204179"/>
                          </a:lnTo>
                          <a:cubicBezTo>
                            <a:pt x="1486946" y="106851"/>
                            <a:pt x="1415734" y="37370"/>
                            <a:pt x="1296654" y="19083"/>
                          </a:cubicBezTo>
                          <a:cubicBezTo>
                            <a:pt x="1296654" y="19083"/>
                            <a:pt x="1296654" y="19083"/>
                            <a:pt x="1296584" y="19083"/>
                          </a:cubicBezTo>
                          <a:lnTo>
                            <a:pt x="1296584" y="19083"/>
                          </a:lnTo>
                          <a:cubicBezTo>
                            <a:pt x="1172378" y="-14307"/>
                            <a:pt x="1050251" y="933"/>
                            <a:pt x="927153" y="28019"/>
                          </a:cubicBezTo>
                          <a:cubicBezTo>
                            <a:pt x="781057" y="60161"/>
                            <a:pt x="689340" y="139894"/>
                            <a:pt x="662115" y="274976"/>
                          </a:cubicBezTo>
                          <a:cubicBezTo>
                            <a:pt x="648954" y="340092"/>
                            <a:pt x="647845" y="343348"/>
                            <a:pt x="628241" y="346465"/>
                          </a:cubicBezTo>
                          <a:cubicBezTo>
                            <a:pt x="476742" y="371057"/>
                            <a:pt x="70249" y="436935"/>
                            <a:pt x="2293" y="451067"/>
                          </a:cubicBezTo>
                          <a:cubicBezTo>
                            <a:pt x="-10869" y="453977"/>
                            <a:pt x="36444" y="712295"/>
                            <a:pt x="47666" y="714442"/>
                          </a:cubicBezTo>
                          <a:cubicBezTo>
                            <a:pt x="101491" y="734046"/>
                            <a:pt x="156147" y="729613"/>
                            <a:pt x="211150" y="728020"/>
                          </a:cubicBezTo>
                          <a:cubicBezTo>
                            <a:pt x="341937" y="724140"/>
                            <a:pt x="656643" y="702943"/>
                            <a:pt x="686084" y="703428"/>
                          </a:cubicBezTo>
                          <a:cubicBezTo>
                            <a:pt x="751408" y="699687"/>
                            <a:pt x="801423" y="691998"/>
                            <a:pt x="863768" y="709316"/>
                          </a:cubicBezTo>
                          <a:cubicBezTo>
                            <a:pt x="863768" y="709316"/>
                            <a:pt x="969825" y="779212"/>
                            <a:pt x="1073388" y="796877"/>
                          </a:cubicBezTo>
                          <a:cubicBezTo>
                            <a:pt x="1136426" y="802211"/>
                            <a:pt x="1199811" y="813848"/>
                            <a:pt x="1260701" y="786832"/>
                          </a:cubicBezTo>
                          <a:lnTo>
                            <a:pt x="1260701" y="786832"/>
                          </a:lnTo>
                          <a:cubicBezTo>
                            <a:pt x="1352003" y="791404"/>
                            <a:pt x="1416218" y="746031"/>
                            <a:pt x="1474338" y="689504"/>
                          </a:cubicBezTo>
                          <a:lnTo>
                            <a:pt x="1474338" y="689504"/>
                          </a:lnTo>
                          <a:lnTo>
                            <a:pt x="1474338" y="689504"/>
                          </a:lnTo>
                          <a:cubicBezTo>
                            <a:pt x="1486392" y="677520"/>
                            <a:pt x="1493804" y="673848"/>
                            <a:pt x="1507451" y="664635"/>
                          </a:cubicBezTo>
                          <a:cubicBezTo>
                            <a:pt x="1558713" y="637342"/>
                            <a:pt x="1584412" y="643368"/>
                            <a:pt x="1624660" y="636580"/>
                          </a:cubicBezTo>
                          <a:cubicBezTo>
                            <a:pt x="1680563" y="632423"/>
                            <a:pt x="1717693" y="606030"/>
                            <a:pt x="1735496" y="557332"/>
                          </a:cubicBezTo>
                          <a:cubicBezTo>
                            <a:pt x="1735635" y="556985"/>
                            <a:pt x="1735704" y="556708"/>
                            <a:pt x="1735843" y="556362"/>
                          </a:cubicBezTo>
                          <a:cubicBezTo>
                            <a:pt x="1736189" y="555461"/>
                            <a:pt x="1736605" y="554561"/>
                            <a:pt x="1736951" y="553660"/>
                          </a:cubicBezTo>
                          <a:cubicBezTo>
                            <a:pt x="1750529" y="516183"/>
                            <a:pt x="1757040" y="477945"/>
                            <a:pt x="1742632" y="438875"/>
                          </a:cubicBezTo>
                          <a:lnTo>
                            <a:pt x="1742632" y="438875"/>
                          </a:lnTo>
                          <a:close/>
                        </a:path>
                      </a:pathLst>
                    </a:custGeom>
                    <a:solidFill>
                      <a:srgbClr val="D023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270296B5-3354-43DD-B49B-586848820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7093" y="2089950"/>
                      <a:ext cx="423812" cy="492211"/>
                    </a:xfrm>
                    <a:custGeom>
                      <a:avLst/>
                      <a:gdLst>
                        <a:gd name="connsiteX0" fmla="*/ 682475 w 682474"/>
                        <a:gd name="connsiteY0" fmla="*/ 396309 h 792618"/>
                        <a:gd name="connsiteX1" fmla="*/ 341238 w 682474"/>
                        <a:gd name="connsiteY1" fmla="*/ 792618 h 792618"/>
                        <a:gd name="connsiteX2" fmla="*/ 0 w 682474"/>
                        <a:gd name="connsiteY2" fmla="*/ 396309 h 792618"/>
                        <a:gd name="connsiteX3" fmla="*/ 341238 w 682474"/>
                        <a:gd name="connsiteY3" fmla="*/ 0 h 792618"/>
                        <a:gd name="connsiteX4" fmla="*/ 682475 w 682474"/>
                        <a:gd name="connsiteY4" fmla="*/ 396309 h 792618"/>
                        <a:gd name="connsiteX5" fmla="*/ 682475 w 682474"/>
                        <a:gd name="connsiteY5" fmla="*/ 396309 h 792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2474" h="792618">
                          <a:moveTo>
                            <a:pt x="682475" y="396309"/>
                          </a:moveTo>
                          <a:cubicBezTo>
                            <a:pt x="682475" y="615211"/>
                            <a:pt x="529659" y="792618"/>
                            <a:pt x="341238" y="792618"/>
                          </a:cubicBezTo>
                          <a:cubicBezTo>
                            <a:pt x="152816" y="792618"/>
                            <a:pt x="0" y="615211"/>
                            <a:pt x="0" y="396309"/>
                          </a:cubicBezTo>
                          <a:cubicBezTo>
                            <a:pt x="0" y="177407"/>
                            <a:pt x="152816" y="0"/>
                            <a:pt x="341238" y="0"/>
                          </a:cubicBezTo>
                          <a:cubicBezTo>
                            <a:pt x="529659" y="0"/>
                            <a:pt x="682475" y="177407"/>
                            <a:pt x="682475" y="396309"/>
                          </a:cubicBezTo>
                          <a:lnTo>
                            <a:pt x="682475" y="396309"/>
                          </a:lnTo>
                          <a:close/>
                        </a:path>
                      </a:pathLst>
                    </a:custGeom>
                    <a:solidFill>
                      <a:srgbClr val="EA2A2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" name="Freeform: Shape 328">
                      <a:extLst>
                        <a:ext uri="{FF2B5EF4-FFF2-40B4-BE49-F238E27FC236}">
                          <a16:creationId xmlns:a16="http://schemas.microsoft.com/office/drawing/2014/main" id="{0FD06362-2AF7-42BE-AB56-277C5E193A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0244" y="2092274"/>
                      <a:ext cx="381483" cy="484468"/>
                    </a:xfrm>
                    <a:custGeom>
                      <a:avLst/>
                      <a:gdLst>
                        <a:gd name="connsiteX0" fmla="*/ 614311 w 614310"/>
                        <a:gd name="connsiteY0" fmla="*/ 390075 h 780149"/>
                        <a:gd name="connsiteX1" fmla="*/ 307155 w 614310"/>
                        <a:gd name="connsiteY1" fmla="*/ 780149 h 780149"/>
                        <a:gd name="connsiteX2" fmla="*/ 0 w 614310"/>
                        <a:gd name="connsiteY2" fmla="*/ 390075 h 780149"/>
                        <a:gd name="connsiteX3" fmla="*/ 307155 w 614310"/>
                        <a:gd name="connsiteY3" fmla="*/ 0 h 780149"/>
                        <a:gd name="connsiteX4" fmla="*/ 614311 w 614310"/>
                        <a:gd name="connsiteY4" fmla="*/ 390075 h 780149"/>
                        <a:gd name="connsiteX5" fmla="*/ 614311 w 614310"/>
                        <a:gd name="connsiteY5" fmla="*/ 390075 h 780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14310" h="780149">
                          <a:moveTo>
                            <a:pt x="614311" y="390075"/>
                          </a:moveTo>
                          <a:cubicBezTo>
                            <a:pt x="614311" y="605513"/>
                            <a:pt x="476804" y="780149"/>
                            <a:pt x="307155" y="780149"/>
                          </a:cubicBezTo>
                          <a:cubicBezTo>
                            <a:pt x="137506" y="780149"/>
                            <a:pt x="0" y="605513"/>
                            <a:pt x="0" y="390075"/>
                          </a:cubicBezTo>
                          <a:cubicBezTo>
                            <a:pt x="0" y="174636"/>
                            <a:pt x="137506" y="0"/>
                            <a:pt x="307155" y="0"/>
                          </a:cubicBezTo>
                          <a:cubicBezTo>
                            <a:pt x="476804" y="0"/>
                            <a:pt x="614311" y="174636"/>
                            <a:pt x="614311" y="390075"/>
                          </a:cubicBezTo>
                          <a:lnTo>
                            <a:pt x="614311" y="390075"/>
                          </a:lnTo>
                          <a:close/>
                        </a:path>
                      </a:pathLst>
                    </a:custGeom>
                    <a:solidFill>
                      <a:srgbClr val="8A1A1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" name="Freeform: Shape 329">
                      <a:extLst>
                        <a:ext uri="{FF2B5EF4-FFF2-40B4-BE49-F238E27FC236}">
                          <a16:creationId xmlns:a16="http://schemas.microsoft.com/office/drawing/2014/main" id="{279A9D40-84DC-4159-B680-1F4924E3E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0085" y="2135980"/>
                      <a:ext cx="277551" cy="400153"/>
                    </a:xfrm>
                    <a:custGeom>
                      <a:avLst/>
                      <a:gdLst>
                        <a:gd name="connsiteX0" fmla="*/ 446948 w 446947"/>
                        <a:gd name="connsiteY0" fmla="*/ 322188 h 644375"/>
                        <a:gd name="connsiteX1" fmla="*/ 223474 w 446947"/>
                        <a:gd name="connsiteY1" fmla="*/ 644375 h 644375"/>
                        <a:gd name="connsiteX2" fmla="*/ 0 w 446947"/>
                        <a:gd name="connsiteY2" fmla="*/ 322188 h 644375"/>
                        <a:gd name="connsiteX3" fmla="*/ 223474 w 446947"/>
                        <a:gd name="connsiteY3" fmla="*/ 0 h 644375"/>
                        <a:gd name="connsiteX4" fmla="*/ 446948 w 446947"/>
                        <a:gd name="connsiteY4" fmla="*/ 322188 h 644375"/>
                        <a:gd name="connsiteX5" fmla="*/ 446948 w 446947"/>
                        <a:gd name="connsiteY5" fmla="*/ 322188 h 64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46947" h="644375">
                          <a:moveTo>
                            <a:pt x="446948" y="322188"/>
                          </a:moveTo>
                          <a:cubicBezTo>
                            <a:pt x="446948" y="500080"/>
                            <a:pt x="346918" y="644375"/>
                            <a:pt x="223474" y="644375"/>
                          </a:cubicBezTo>
                          <a:cubicBezTo>
                            <a:pt x="100030" y="644375"/>
                            <a:pt x="0" y="500149"/>
                            <a:pt x="0" y="322188"/>
                          </a:cubicBezTo>
                          <a:cubicBezTo>
                            <a:pt x="0" y="144295"/>
                            <a:pt x="100030" y="0"/>
                            <a:pt x="223474" y="0"/>
                          </a:cubicBezTo>
                          <a:cubicBezTo>
                            <a:pt x="346918" y="69"/>
                            <a:pt x="446948" y="144295"/>
                            <a:pt x="446948" y="322188"/>
                          </a:cubicBezTo>
                          <a:lnTo>
                            <a:pt x="446948" y="322188"/>
                          </a:lnTo>
                          <a:close/>
                        </a:path>
                      </a:pathLst>
                    </a:custGeom>
                    <a:solidFill>
                      <a:srgbClr val="DAE2F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28B44113-AF04-434D-B85C-D2873B79C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0085" y="2135894"/>
                      <a:ext cx="277551" cy="330722"/>
                    </a:xfrm>
                    <a:custGeom>
                      <a:avLst/>
                      <a:gdLst>
                        <a:gd name="connsiteX0" fmla="*/ 26116 w 446947"/>
                        <a:gd name="connsiteY0" fmla="*/ 213499 h 532568"/>
                        <a:gd name="connsiteX1" fmla="*/ 114508 w 446947"/>
                        <a:gd name="connsiteY1" fmla="*/ 167986 h 532568"/>
                        <a:gd name="connsiteX2" fmla="*/ 112014 w 446947"/>
                        <a:gd name="connsiteY2" fmla="*/ 254508 h 532568"/>
                        <a:gd name="connsiteX3" fmla="*/ 171866 w 446947"/>
                        <a:gd name="connsiteY3" fmla="*/ 314845 h 532568"/>
                        <a:gd name="connsiteX4" fmla="*/ 233657 w 446947"/>
                        <a:gd name="connsiteY4" fmla="*/ 333063 h 532568"/>
                        <a:gd name="connsiteX5" fmla="*/ 131895 w 446947"/>
                        <a:gd name="connsiteY5" fmla="*/ 498348 h 532568"/>
                        <a:gd name="connsiteX6" fmla="*/ 127462 w 446947"/>
                        <a:gd name="connsiteY6" fmla="*/ 499941 h 532568"/>
                        <a:gd name="connsiteX7" fmla="*/ 124830 w 446947"/>
                        <a:gd name="connsiteY7" fmla="*/ 503682 h 532568"/>
                        <a:gd name="connsiteX8" fmla="*/ 150807 w 446947"/>
                        <a:gd name="connsiteY8" fmla="*/ 508185 h 532568"/>
                        <a:gd name="connsiteX9" fmla="*/ 330431 w 446947"/>
                        <a:gd name="connsiteY9" fmla="*/ 509847 h 532568"/>
                        <a:gd name="connsiteX10" fmla="*/ 392638 w 446947"/>
                        <a:gd name="connsiteY10" fmla="*/ 532569 h 532568"/>
                        <a:gd name="connsiteX11" fmla="*/ 446948 w 446947"/>
                        <a:gd name="connsiteY11" fmla="*/ 322188 h 532568"/>
                        <a:gd name="connsiteX12" fmla="*/ 223474 w 446947"/>
                        <a:gd name="connsiteY12" fmla="*/ 0 h 532568"/>
                        <a:gd name="connsiteX13" fmla="*/ 0 w 446947"/>
                        <a:gd name="connsiteY13" fmla="*/ 322188 h 532568"/>
                        <a:gd name="connsiteX14" fmla="*/ 26116 w 446947"/>
                        <a:gd name="connsiteY14" fmla="*/ 213499 h 532568"/>
                        <a:gd name="connsiteX15" fmla="*/ 26116 w 446947"/>
                        <a:gd name="connsiteY15" fmla="*/ 213499 h 5325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46947" h="532568">
                          <a:moveTo>
                            <a:pt x="26116" y="213499"/>
                          </a:moveTo>
                          <a:cubicBezTo>
                            <a:pt x="41425" y="166324"/>
                            <a:pt x="65878" y="151915"/>
                            <a:pt x="114508" y="167986"/>
                          </a:cubicBezTo>
                          <a:cubicBezTo>
                            <a:pt x="143880" y="189322"/>
                            <a:pt x="112568" y="225691"/>
                            <a:pt x="112014" y="254508"/>
                          </a:cubicBezTo>
                          <a:cubicBezTo>
                            <a:pt x="111321" y="293993"/>
                            <a:pt x="123582" y="317131"/>
                            <a:pt x="171866" y="314845"/>
                          </a:cubicBezTo>
                          <a:cubicBezTo>
                            <a:pt x="194102" y="313736"/>
                            <a:pt x="217170" y="315399"/>
                            <a:pt x="233657" y="333063"/>
                          </a:cubicBezTo>
                          <a:cubicBezTo>
                            <a:pt x="254577" y="369224"/>
                            <a:pt x="192786" y="473756"/>
                            <a:pt x="131895" y="498348"/>
                          </a:cubicBezTo>
                          <a:cubicBezTo>
                            <a:pt x="129194" y="499387"/>
                            <a:pt x="127462" y="499941"/>
                            <a:pt x="127462" y="499941"/>
                          </a:cubicBezTo>
                          <a:cubicBezTo>
                            <a:pt x="121435" y="499526"/>
                            <a:pt x="120119" y="502643"/>
                            <a:pt x="124830" y="503682"/>
                          </a:cubicBezTo>
                          <a:cubicBezTo>
                            <a:pt x="133281" y="505552"/>
                            <a:pt x="142078" y="506869"/>
                            <a:pt x="150807" y="508185"/>
                          </a:cubicBezTo>
                          <a:cubicBezTo>
                            <a:pt x="210728" y="510471"/>
                            <a:pt x="270649" y="507838"/>
                            <a:pt x="330431" y="509847"/>
                          </a:cubicBezTo>
                          <a:cubicBezTo>
                            <a:pt x="353360" y="510609"/>
                            <a:pt x="380515" y="505552"/>
                            <a:pt x="392638" y="532569"/>
                          </a:cubicBezTo>
                          <a:cubicBezTo>
                            <a:pt x="426443" y="476112"/>
                            <a:pt x="446948" y="402682"/>
                            <a:pt x="446948" y="322188"/>
                          </a:cubicBezTo>
                          <a:cubicBezTo>
                            <a:pt x="446948" y="144295"/>
                            <a:pt x="346918" y="0"/>
                            <a:pt x="223474" y="0"/>
                          </a:cubicBezTo>
                          <a:cubicBezTo>
                            <a:pt x="100030" y="0"/>
                            <a:pt x="0" y="144226"/>
                            <a:pt x="0" y="322188"/>
                          </a:cubicBezTo>
                          <a:cubicBezTo>
                            <a:pt x="7689" y="274597"/>
                            <a:pt x="16141" y="246264"/>
                            <a:pt x="26116" y="213499"/>
                          </a:cubicBezTo>
                          <a:lnTo>
                            <a:pt x="26116" y="213499"/>
                          </a:lnTo>
                          <a:close/>
                        </a:path>
                      </a:pathLst>
                    </a:custGeom>
                    <a:solidFill>
                      <a:srgbClr val="89A1B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3EB24AE3-712E-4D0B-BAC7-98011044A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7090" y="2490405"/>
                      <a:ext cx="42" cy="86"/>
                    </a:xfrm>
                    <a:custGeom>
                      <a:avLst/>
                      <a:gdLst>
                        <a:gd name="connsiteX0" fmla="*/ 0 w 68"/>
                        <a:gd name="connsiteY0" fmla="*/ 138 h 138"/>
                        <a:gd name="connsiteX1" fmla="*/ 69 w 68"/>
                        <a:gd name="connsiteY1" fmla="*/ 0 h 138"/>
                        <a:gd name="connsiteX2" fmla="*/ 0 w 68"/>
                        <a:gd name="connsiteY2" fmla="*/ 138 h 138"/>
                        <a:gd name="connsiteX3" fmla="*/ 0 w 68"/>
                        <a:gd name="connsiteY3" fmla="*/ 138 h 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8" h="138">
                          <a:moveTo>
                            <a:pt x="0" y="138"/>
                          </a:moveTo>
                          <a:cubicBezTo>
                            <a:pt x="0" y="69"/>
                            <a:pt x="69" y="69"/>
                            <a:pt x="69" y="0"/>
                          </a:cubicBezTo>
                          <a:cubicBezTo>
                            <a:pt x="69" y="69"/>
                            <a:pt x="69" y="69"/>
                            <a:pt x="0" y="138"/>
                          </a:cubicBez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DAE2F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95AD0B45-AA03-470D-B9B4-17FC95CDA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8006" y="3622810"/>
                      <a:ext cx="963348" cy="645395"/>
                    </a:xfrm>
                    <a:custGeom>
                      <a:avLst/>
                      <a:gdLst>
                        <a:gd name="connsiteX0" fmla="*/ 1269077 w 1551300"/>
                        <a:gd name="connsiteY0" fmla="*/ 1022742 h 1039293"/>
                        <a:gd name="connsiteX1" fmla="*/ 1193569 w 1551300"/>
                        <a:gd name="connsiteY1" fmla="*/ 527096 h 1039293"/>
                        <a:gd name="connsiteX2" fmla="*/ 648531 w 1551300"/>
                        <a:gd name="connsiteY2" fmla="*/ 176645 h 1039293"/>
                        <a:gd name="connsiteX3" fmla="*/ 0 w 1551300"/>
                        <a:gd name="connsiteY3" fmla="*/ 547670 h 1039293"/>
                        <a:gd name="connsiteX4" fmla="*/ 73429 w 1551300"/>
                        <a:gd name="connsiteY4" fmla="*/ 331747 h 1039293"/>
                        <a:gd name="connsiteX5" fmla="*/ 402682 w 1551300"/>
                        <a:gd name="connsiteY5" fmla="*/ 52716 h 1039293"/>
                        <a:gd name="connsiteX6" fmla="*/ 1101714 w 1551300"/>
                        <a:gd name="connsiteY6" fmla="*/ 83127 h 1039293"/>
                        <a:gd name="connsiteX7" fmla="*/ 1437340 w 1551300"/>
                        <a:gd name="connsiteY7" fmla="*/ 443969 h 1039293"/>
                        <a:gd name="connsiteX8" fmla="*/ 1551294 w 1551300"/>
                        <a:gd name="connsiteY8" fmla="*/ 1038329 h 1039293"/>
                        <a:gd name="connsiteX9" fmla="*/ 1269077 w 1551300"/>
                        <a:gd name="connsiteY9" fmla="*/ 1022742 h 1039293"/>
                        <a:gd name="connsiteX10" fmla="*/ 1269077 w 1551300"/>
                        <a:gd name="connsiteY10" fmla="*/ 1022742 h 1039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1300" h="1039293">
                          <a:moveTo>
                            <a:pt x="1269077" y="1022742"/>
                          </a:moveTo>
                          <a:cubicBezTo>
                            <a:pt x="1281199" y="928324"/>
                            <a:pt x="1230838" y="600387"/>
                            <a:pt x="1193569" y="527096"/>
                          </a:cubicBezTo>
                          <a:cubicBezTo>
                            <a:pt x="1085019" y="313805"/>
                            <a:pt x="904286" y="193964"/>
                            <a:pt x="648531" y="176645"/>
                          </a:cubicBezTo>
                          <a:cubicBezTo>
                            <a:pt x="384394" y="158773"/>
                            <a:pt x="65601" y="360149"/>
                            <a:pt x="0" y="547670"/>
                          </a:cubicBezTo>
                          <a:cubicBezTo>
                            <a:pt x="485" y="493222"/>
                            <a:pt x="28610" y="394508"/>
                            <a:pt x="73429" y="331747"/>
                          </a:cubicBezTo>
                          <a:cubicBezTo>
                            <a:pt x="132242" y="237744"/>
                            <a:pt x="250490" y="116517"/>
                            <a:pt x="402682" y="52716"/>
                          </a:cubicBezTo>
                          <a:cubicBezTo>
                            <a:pt x="633291" y="-22722"/>
                            <a:pt x="875538" y="-21129"/>
                            <a:pt x="1101714" y="83127"/>
                          </a:cubicBezTo>
                          <a:cubicBezTo>
                            <a:pt x="1268037" y="159812"/>
                            <a:pt x="1368552" y="290807"/>
                            <a:pt x="1437340" y="443969"/>
                          </a:cubicBezTo>
                          <a:cubicBezTo>
                            <a:pt x="1502041" y="587987"/>
                            <a:pt x="1551986" y="990253"/>
                            <a:pt x="1551294" y="1038329"/>
                          </a:cubicBezTo>
                          <a:cubicBezTo>
                            <a:pt x="1543673" y="1043524"/>
                            <a:pt x="1268592" y="1026206"/>
                            <a:pt x="1269077" y="1022742"/>
                          </a:cubicBezTo>
                          <a:lnTo>
                            <a:pt x="1269077" y="1022742"/>
                          </a:lnTo>
                          <a:close/>
                        </a:path>
                      </a:pathLst>
                    </a:custGeom>
                    <a:solidFill>
                      <a:srgbClr val="EF3F4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3B1A8CAD-F9B2-4E7F-8171-E4DF48E0A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232" y="3515265"/>
                      <a:ext cx="91133" cy="90080"/>
                    </a:xfrm>
                    <a:custGeom>
                      <a:avLst/>
                      <a:gdLst>
                        <a:gd name="connsiteX0" fmla="*/ 727 w 146754"/>
                        <a:gd name="connsiteY0" fmla="*/ 145057 h 145057"/>
                        <a:gd name="connsiteX1" fmla="*/ 7655 w 146754"/>
                        <a:gd name="connsiteY1" fmla="*/ 693 h 145057"/>
                        <a:gd name="connsiteX2" fmla="*/ 146754 w 146754"/>
                        <a:gd name="connsiteY2" fmla="*/ 0 h 145057"/>
                        <a:gd name="connsiteX3" fmla="*/ 727 w 146754"/>
                        <a:gd name="connsiteY3" fmla="*/ 145057 h 145057"/>
                        <a:gd name="connsiteX4" fmla="*/ 727 w 146754"/>
                        <a:gd name="connsiteY4" fmla="*/ 145057 h 145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145057">
                          <a:moveTo>
                            <a:pt x="727" y="145057"/>
                          </a:moveTo>
                          <a:cubicBezTo>
                            <a:pt x="866" y="96843"/>
                            <a:pt x="-3498" y="48422"/>
                            <a:pt x="7655" y="693"/>
                          </a:cubicBezTo>
                          <a:cubicBezTo>
                            <a:pt x="53998" y="416"/>
                            <a:pt x="100411" y="208"/>
                            <a:pt x="146754" y="0"/>
                          </a:cubicBezTo>
                          <a:cubicBezTo>
                            <a:pt x="95215" y="45928"/>
                            <a:pt x="44369" y="92410"/>
                            <a:pt x="727" y="145057"/>
                          </a:cubicBezTo>
                          <a:lnTo>
                            <a:pt x="727" y="145057"/>
                          </a:lnTo>
                          <a:close/>
                        </a:path>
                      </a:pathLst>
                    </a:custGeom>
                    <a:solidFill>
                      <a:srgbClr val="2E191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" name="Freeform: Shape 334">
                      <a:extLst>
                        <a:ext uri="{FF2B5EF4-FFF2-40B4-BE49-F238E27FC236}">
                          <a16:creationId xmlns:a16="http://schemas.microsoft.com/office/drawing/2014/main" id="{5BA37618-736B-42C6-AB1E-54A32A365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3418" y="2633915"/>
                      <a:ext cx="1398891" cy="1701823"/>
                    </a:xfrm>
                    <a:custGeom>
                      <a:avLst/>
                      <a:gdLst>
                        <a:gd name="connsiteX0" fmla="*/ 2223366 w 2252663"/>
                        <a:gd name="connsiteY0" fmla="*/ 1903126 h 2740482"/>
                        <a:gd name="connsiteX1" fmla="*/ 1867788 w 2252663"/>
                        <a:gd name="connsiteY1" fmla="*/ 1667876 h 2740482"/>
                        <a:gd name="connsiteX2" fmla="*/ 1478268 w 2252663"/>
                        <a:gd name="connsiteY2" fmla="*/ 1591607 h 2740482"/>
                        <a:gd name="connsiteX3" fmla="*/ 1452152 w 2252663"/>
                        <a:gd name="connsiteY3" fmla="*/ 1434289 h 2740482"/>
                        <a:gd name="connsiteX4" fmla="*/ 1115625 w 2252663"/>
                        <a:gd name="connsiteY4" fmla="*/ 568449 h 2740482"/>
                        <a:gd name="connsiteX5" fmla="*/ 1115625 w 2252663"/>
                        <a:gd name="connsiteY5" fmla="*/ 568449 h 2740482"/>
                        <a:gd name="connsiteX6" fmla="*/ 1115625 w 2252663"/>
                        <a:gd name="connsiteY6" fmla="*/ 568449 h 2740482"/>
                        <a:gd name="connsiteX7" fmla="*/ 830776 w 2252663"/>
                        <a:gd name="connsiteY7" fmla="*/ 146509 h 2740482"/>
                        <a:gd name="connsiteX8" fmla="*/ 522096 w 2252663"/>
                        <a:gd name="connsiteY8" fmla="*/ 481 h 2740482"/>
                        <a:gd name="connsiteX9" fmla="*/ 284352 w 2252663"/>
                        <a:gd name="connsiteY9" fmla="*/ 114504 h 2740482"/>
                        <a:gd name="connsiteX10" fmla="*/ 269459 w 2252663"/>
                        <a:gd name="connsiteY10" fmla="*/ 514485 h 2740482"/>
                        <a:gd name="connsiteX11" fmla="*/ 401215 w 2252663"/>
                        <a:gd name="connsiteY11" fmla="*/ 1114733 h 2740482"/>
                        <a:gd name="connsiteX12" fmla="*/ 355634 w 2252663"/>
                        <a:gd name="connsiteY12" fmla="*/ 1872092 h 2740482"/>
                        <a:gd name="connsiteX13" fmla="*/ 121700 w 2252663"/>
                        <a:gd name="connsiteY13" fmla="*/ 2479891 h 2740482"/>
                        <a:gd name="connsiteX14" fmla="*/ 4213 w 2252663"/>
                        <a:gd name="connsiteY14" fmla="*/ 2718051 h 2740482"/>
                        <a:gd name="connsiteX15" fmla="*/ 16544 w 2252663"/>
                        <a:gd name="connsiteY15" fmla="*/ 2740426 h 2740482"/>
                        <a:gd name="connsiteX16" fmla="*/ 370527 w 2252663"/>
                        <a:gd name="connsiteY16" fmla="*/ 2523879 h 2740482"/>
                        <a:gd name="connsiteX17" fmla="*/ 444719 w 2252663"/>
                        <a:gd name="connsiteY17" fmla="*/ 2390322 h 2740482"/>
                        <a:gd name="connsiteX18" fmla="*/ 640206 w 2252663"/>
                        <a:gd name="connsiteY18" fmla="*/ 2020197 h 2740482"/>
                        <a:gd name="connsiteX19" fmla="*/ 790321 w 2252663"/>
                        <a:gd name="connsiteY19" fmla="*/ 1842513 h 2740482"/>
                        <a:gd name="connsiteX20" fmla="*/ 882453 w 2252663"/>
                        <a:gd name="connsiteY20" fmla="*/ 1780791 h 2740482"/>
                        <a:gd name="connsiteX21" fmla="*/ 845531 w 2252663"/>
                        <a:gd name="connsiteY21" fmla="*/ 1822839 h 2740482"/>
                        <a:gd name="connsiteX22" fmla="*/ 668539 w 2252663"/>
                        <a:gd name="connsiteY22" fmla="*/ 2258980 h 2740482"/>
                        <a:gd name="connsiteX23" fmla="*/ 676228 w 2252663"/>
                        <a:gd name="connsiteY23" fmla="*/ 2657160 h 2740482"/>
                        <a:gd name="connsiteX24" fmla="*/ 694655 w 2252663"/>
                        <a:gd name="connsiteY24" fmla="*/ 2649609 h 2740482"/>
                        <a:gd name="connsiteX25" fmla="*/ 678099 w 2252663"/>
                        <a:gd name="connsiteY25" fmla="*/ 2412142 h 2740482"/>
                        <a:gd name="connsiteX26" fmla="*/ 713843 w 2252663"/>
                        <a:gd name="connsiteY26" fmla="*/ 2170727 h 2740482"/>
                        <a:gd name="connsiteX27" fmla="*/ 1089648 w 2252663"/>
                        <a:gd name="connsiteY27" fmla="*/ 1873478 h 2740482"/>
                        <a:gd name="connsiteX28" fmla="*/ 1440791 w 2252663"/>
                        <a:gd name="connsiteY28" fmla="*/ 1935061 h 2740482"/>
                        <a:gd name="connsiteX29" fmla="*/ 1566244 w 2252663"/>
                        <a:gd name="connsiteY29" fmla="*/ 1991449 h 2740482"/>
                        <a:gd name="connsiteX30" fmla="*/ 2252391 w 2252663"/>
                        <a:gd name="connsiteY30" fmla="*/ 1944136 h 2740482"/>
                        <a:gd name="connsiteX31" fmla="*/ 2223366 w 2252663"/>
                        <a:gd name="connsiteY31" fmla="*/ 1903126 h 2740482"/>
                        <a:gd name="connsiteX32" fmla="*/ 2223366 w 2252663"/>
                        <a:gd name="connsiteY32" fmla="*/ 1903126 h 2740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2252663" h="2740482">
                          <a:moveTo>
                            <a:pt x="2223366" y="1903126"/>
                          </a:moveTo>
                          <a:cubicBezTo>
                            <a:pt x="2122158" y="1802958"/>
                            <a:pt x="2003286" y="1724749"/>
                            <a:pt x="1867788" y="1667876"/>
                          </a:cubicBezTo>
                          <a:cubicBezTo>
                            <a:pt x="1743374" y="1619385"/>
                            <a:pt x="1614874" y="1588212"/>
                            <a:pt x="1478268" y="1591607"/>
                          </a:cubicBezTo>
                          <a:cubicBezTo>
                            <a:pt x="1469678" y="1539168"/>
                            <a:pt x="1461850" y="1486589"/>
                            <a:pt x="1452152" y="1434289"/>
                          </a:cubicBezTo>
                          <a:cubicBezTo>
                            <a:pt x="1395348" y="1127618"/>
                            <a:pt x="1279247" y="840275"/>
                            <a:pt x="1115625" y="568449"/>
                          </a:cubicBezTo>
                          <a:lnTo>
                            <a:pt x="1115625" y="568449"/>
                          </a:lnTo>
                          <a:lnTo>
                            <a:pt x="1115625" y="568449"/>
                          </a:lnTo>
                          <a:cubicBezTo>
                            <a:pt x="1033329" y="420621"/>
                            <a:pt x="943621" y="276672"/>
                            <a:pt x="830776" y="146509"/>
                          </a:cubicBezTo>
                          <a:cubicBezTo>
                            <a:pt x="755476" y="59502"/>
                            <a:pt x="649558" y="-6307"/>
                            <a:pt x="522096" y="481"/>
                          </a:cubicBezTo>
                          <a:cubicBezTo>
                            <a:pt x="434813" y="2283"/>
                            <a:pt x="336030" y="54307"/>
                            <a:pt x="284352" y="114504"/>
                          </a:cubicBezTo>
                          <a:cubicBezTo>
                            <a:pt x="198108" y="214880"/>
                            <a:pt x="254496" y="454634"/>
                            <a:pt x="269459" y="514485"/>
                          </a:cubicBezTo>
                          <a:cubicBezTo>
                            <a:pt x="309776" y="675752"/>
                            <a:pt x="391725" y="946054"/>
                            <a:pt x="401215" y="1114733"/>
                          </a:cubicBezTo>
                          <a:cubicBezTo>
                            <a:pt x="410498" y="1137871"/>
                            <a:pt x="443264" y="1644531"/>
                            <a:pt x="355634" y="1872092"/>
                          </a:cubicBezTo>
                          <a:cubicBezTo>
                            <a:pt x="309498" y="1991795"/>
                            <a:pt x="158830" y="2363859"/>
                            <a:pt x="121700" y="2479891"/>
                          </a:cubicBezTo>
                          <a:cubicBezTo>
                            <a:pt x="98009" y="2541682"/>
                            <a:pt x="23333" y="2670322"/>
                            <a:pt x="4213" y="2718051"/>
                          </a:cubicBezTo>
                          <a:cubicBezTo>
                            <a:pt x="-705" y="2729689"/>
                            <a:pt x="-5693" y="2741396"/>
                            <a:pt x="16544" y="2740426"/>
                          </a:cubicBezTo>
                          <a:cubicBezTo>
                            <a:pt x="121631" y="2678912"/>
                            <a:pt x="265441" y="2585393"/>
                            <a:pt x="370527" y="2523879"/>
                          </a:cubicBezTo>
                          <a:cubicBezTo>
                            <a:pt x="417980" y="2496101"/>
                            <a:pt x="428924" y="2435764"/>
                            <a:pt x="444719" y="2390322"/>
                          </a:cubicBezTo>
                          <a:cubicBezTo>
                            <a:pt x="481018" y="2285443"/>
                            <a:pt x="593586" y="2087669"/>
                            <a:pt x="640206" y="2020197"/>
                          </a:cubicBezTo>
                          <a:cubicBezTo>
                            <a:pt x="683571" y="1957298"/>
                            <a:pt x="729291" y="1892320"/>
                            <a:pt x="790321" y="1842513"/>
                          </a:cubicBezTo>
                          <a:cubicBezTo>
                            <a:pt x="816436" y="1821177"/>
                            <a:pt x="882453" y="1780791"/>
                            <a:pt x="882453" y="1780791"/>
                          </a:cubicBezTo>
                          <a:cubicBezTo>
                            <a:pt x="882453" y="1780791"/>
                            <a:pt x="856822" y="1809885"/>
                            <a:pt x="845531" y="1822839"/>
                          </a:cubicBezTo>
                          <a:cubicBezTo>
                            <a:pt x="738435" y="1946214"/>
                            <a:pt x="681216" y="2100831"/>
                            <a:pt x="668539" y="2258980"/>
                          </a:cubicBezTo>
                          <a:cubicBezTo>
                            <a:pt x="667430" y="2284750"/>
                            <a:pt x="664244" y="2520346"/>
                            <a:pt x="676228" y="2657160"/>
                          </a:cubicBezTo>
                          <a:cubicBezTo>
                            <a:pt x="687035" y="2653073"/>
                            <a:pt x="687035" y="2653073"/>
                            <a:pt x="694655" y="2649609"/>
                          </a:cubicBezTo>
                          <a:cubicBezTo>
                            <a:pt x="688628" y="2624048"/>
                            <a:pt x="674773" y="2471024"/>
                            <a:pt x="678099" y="2412142"/>
                          </a:cubicBezTo>
                          <a:cubicBezTo>
                            <a:pt x="684402" y="2302414"/>
                            <a:pt x="705808" y="2188322"/>
                            <a:pt x="713843" y="2170727"/>
                          </a:cubicBezTo>
                          <a:cubicBezTo>
                            <a:pt x="782493" y="2020059"/>
                            <a:pt x="902265" y="1888510"/>
                            <a:pt x="1089648" y="1873478"/>
                          </a:cubicBezTo>
                          <a:cubicBezTo>
                            <a:pt x="1200969" y="1864472"/>
                            <a:pt x="1336259" y="1901118"/>
                            <a:pt x="1440791" y="1935061"/>
                          </a:cubicBezTo>
                          <a:cubicBezTo>
                            <a:pt x="1489836" y="1950994"/>
                            <a:pt x="1540198" y="1977248"/>
                            <a:pt x="1566244" y="1991449"/>
                          </a:cubicBezTo>
                          <a:cubicBezTo>
                            <a:pt x="1630529" y="1966442"/>
                            <a:pt x="2090569" y="1943720"/>
                            <a:pt x="2252391" y="1944136"/>
                          </a:cubicBezTo>
                          <a:cubicBezTo>
                            <a:pt x="2255231" y="1923077"/>
                            <a:pt x="2235211" y="1914903"/>
                            <a:pt x="2223366" y="1903126"/>
                          </a:cubicBezTo>
                          <a:lnTo>
                            <a:pt x="2223366" y="1903126"/>
                          </a:lnTo>
                          <a:close/>
                        </a:path>
                      </a:pathLst>
                    </a:custGeom>
                    <a:solidFill>
                      <a:srgbClr val="EE2D2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6" name="Freeform: Shape 335">
                      <a:extLst>
                        <a:ext uri="{FF2B5EF4-FFF2-40B4-BE49-F238E27FC236}">
                          <a16:creationId xmlns:a16="http://schemas.microsoft.com/office/drawing/2014/main" id="{8FCA5202-ACE0-4A6E-8ACA-8066DACED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3211" y="3177960"/>
                      <a:ext cx="702740" cy="271702"/>
                    </a:xfrm>
                    <a:custGeom>
                      <a:avLst/>
                      <a:gdLst>
                        <a:gd name="connsiteX0" fmla="*/ 1073414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073414 w 1131637"/>
                        <a:gd name="connsiteY8" fmla="*/ 437527 h 437527"/>
                        <a:gd name="connsiteX9" fmla="*/ 1073414 w 1131637"/>
                        <a:gd name="connsiteY9" fmla="*/ 437527 h 437527"/>
                        <a:gd name="connsiteX0" fmla="*/ 1107432 w 1131637"/>
                        <a:gd name="connsiteY0" fmla="*/ 452105 h 452105"/>
                        <a:gd name="connsiteX1" fmla="*/ 591899 w 1131637"/>
                        <a:gd name="connsiteY1" fmla="*/ 276053 h 452105"/>
                        <a:gd name="connsiteX2" fmla="*/ 122784 w 1131637"/>
                        <a:gd name="connsiteY2" fmla="*/ 224236 h 452105"/>
                        <a:gd name="connsiteX3" fmla="*/ 55728 w 1131637"/>
                        <a:gd name="connsiteY3" fmla="*/ 221951 h 452105"/>
                        <a:gd name="connsiteX4" fmla="*/ 9939 w 1131637"/>
                        <a:gd name="connsiteY4" fmla="*/ 67195 h 452105"/>
                        <a:gd name="connsiteX5" fmla="*/ 124447 w 1131637"/>
                        <a:gd name="connsiteY5" fmla="*/ 0 h 452105"/>
                        <a:gd name="connsiteX6" fmla="*/ 1058035 w 1131637"/>
                        <a:gd name="connsiteY6" fmla="*/ 4642 h 452105"/>
                        <a:gd name="connsiteX7" fmla="*/ 1130979 w 1131637"/>
                        <a:gd name="connsiteY7" fmla="*/ 50293 h 452105"/>
                        <a:gd name="connsiteX8" fmla="*/ 1073414 w 1131637"/>
                        <a:gd name="connsiteY8" fmla="*/ 437527 h 452105"/>
                        <a:gd name="connsiteX9" fmla="*/ 1107432 w 1131637"/>
                        <a:gd name="connsiteY9" fmla="*/ 452105 h 452105"/>
                        <a:gd name="connsiteX0" fmla="*/ 1073414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073414 w 1131637"/>
                        <a:gd name="connsiteY8" fmla="*/ 437527 h 437527"/>
                        <a:gd name="connsiteX0" fmla="*/ 1102572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102572 w 1131637"/>
                        <a:gd name="connsiteY8" fmla="*/ 437527 h 437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1637" h="437527">
                          <a:moveTo>
                            <a:pt x="1102572" y="437527"/>
                          </a:moveTo>
                          <a:cubicBezTo>
                            <a:pt x="932348" y="383702"/>
                            <a:pt x="755197" y="311601"/>
                            <a:pt x="591899" y="276053"/>
                          </a:cubicBezTo>
                          <a:cubicBezTo>
                            <a:pt x="428601" y="240505"/>
                            <a:pt x="283705" y="207057"/>
                            <a:pt x="122784" y="224236"/>
                          </a:cubicBezTo>
                          <a:cubicBezTo>
                            <a:pt x="100547" y="226592"/>
                            <a:pt x="77895" y="226799"/>
                            <a:pt x="55728" y="221951"/>
                          </a:cubicBezTo>
                          <a:cubicBezTo>
                            <a:pt x="3358" y="188630"/>
                            <a:pt x="-12575" y="134597"/>
                            <a:pt x="9939" y="67195"/>
                          </a:cubicBezTo>
                          <a:cubicBezTo>
                            <a:pt x="28088" y="12954"/>
                            <a:pt x="49424" y="139"/>
                            <a:pt x="124447" y="0"/>
                          </a:cubicBezTo>
                          <a:lnTo>
                            <a:pt x="1058035" y="4642"/>
                          </a:lnTo>
                          <a:cubicBezTo>
                            <a:pt x="1107427" y="-207"/>
                            <a:pt x="1136452" y="6581"/>
                            <a:pt x="1130979" y="50293"/>
                          </a:cubicBezTo>
                          <a:cubicBezTo>
                            <a:pt x="1130010" y="81881"/>
                            <a:pt x="1114487" y="344147"/>
                            <a:pt x="1102572" y="437527"/>
                          </a:cubicBezTo>
                          <a:close/>
                        </a:path>
                      </a:pathLst>
                    </a:custGeom>
                    <a:solidFill>
                      <a:srgbClr val="6C261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Freeform: Shape 336">
                      <a:extLst>
                        <a:ext uri="{FF2B5EF4-FFF2-40B4-BE49-F238E27FC236}">
                          <a16:creationId xmlns:a16="http://schemas.microsoft.com/office/drawing/2014/main" id="{EAB42BF9-83D4-4DBB-9DE7-9D5E5ECE2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221" y="3303994"/>
                      <a:ext cx="726878" cy="145626"/>
                    </a:xfrm>
                    <a:custGeom>
                      <a:avLst/>
                      <a:gdLst>
                        <a:gd name="connsiteX0" fmla="*/ 159606 w 1170507"/>
                        <a:gd name="connsiteY0" fmla="*/ 8814 h 234504"/>
                        <a:gd name="connsiteX1" fmla="*/ 599142 w 1170507"/>
                        <a:gd name="connsiteY1" fmla="*/ 29665 h 234504"/>
                        <a:gd name="connsiteX2" fmla="*/ 894936 w 1170507"/>
                        <a:gd name="connsiteY2" fmla="*/ 112238 h 234504"/>
                        <a:gd name="connsiteX3" fmla="*/ 1087515 w 1170507"/>
                        <a:gd name="connsiteY3" fmla="*/ 169458 h 234504"/>
                        <a:gd name="connsiteX4" fmla="*/ 1170018 w 1170507"/>
                        <a:gd name="connsiteY4" fmla="*/ 234505 h 234504"/>
                        <a:gd name="connsiteX5" fmla="*/ 733046 w 1170507"/>
                        <a:gd name="connsiteY5" fmla="*/ 147775 h 234504"/>
                        <a:gd name="connsiteX6" fmla="*/ 428246 w 1170507"/>
                        <a:gd name="connsiteY6" fmla="*/ 94089 h 234504"/>
                        <a:gd name="connsiteX7" fmla="*/ 225623 w 1170507"/>
                        <a:gd name="connsiteY7" fmla="*/ 101016 h 234504"/>
                        <a:gd name="connsiteX8" fmla="*/ 37686 w 1170507"/>
                        <a:gd name="connsiteY8" fmla="*/ 117088 h 234504"/>
                        <a:gd name="connsiteX9" fmla="*/ 39141 w 1170507"/>
                        <a:gd name="connsiteY9" fmla="*/ 29665 h 234504"/>
                        <a:gd name="connsiteX10" fmla="*/ 159606 w 1170507"/>
                        <a:gd name="connsiteY10" fmla="*/ 8814 h 234504"/>
                        <a:gd name="connsiteX11" fmla="*/ 159606 w 1170507"/>
                        <a:gd name="connsiteY11" fmla="*/ 8814 h 234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70507" h="234504">
                          <a:moveTo>
                            <a:pt x="159606" y="8814"/>
                          </a:moveTo>
                          <a:cubicBezTo>
                            <a:pt x="301892" y="-7465"/>
                            <a:pt x="460527" y="-1577"/>
                            <a:pt x="599142" y="29665"/>
                          </a:cubicBezTo>
                          <a:cubicBezTo>
                            <a:pt x="702427" y="53010"/>
                            <a:pt x="792967" y="83629"/>
                            <a:pt x="894936" y="112238"/>
                          </a:cubicBezTo>
                          <a:cubicBezTo>
                            <a:pt x="953957" y="128725"/>
                            <a:pt x="1027801" y="155326"/>
                            <a:pt x="1087515" y="169458"/>
                          </a:cubicBezTo>
                          <a:cubicBezTo>
                            <a:pt x="1123952" y="178117"/>
                            <a:pt x="1176114" y="198067"/>
                            <a:pt x="1170018" y="234505"/>
                          </a:cubicBezTo>
                          <a:cubicBezTo>
                            <a:pt x="1013185" y="225638"/>
                            <a:pt x="869513" y="176662"/>
                            <a:pt x="733046" y="147775"/>
                          </a:cubicBezTo>
                          <a:cubicBezTo>
                            <a:pt x="647356" y="129626"/>
                            <a:pt x="514421" y="110091"/>
                            <a:pt x="428246" y="94089"/>
                          </a:cubicBezTo>
                          <a:cubicBezTo>
                            <a:pt x="369433" y="89171"/>
                            <a:pt x="303416" y="93050"/>
                            <a:pt x="225623" y="101016"/>
                          </a:cubicBezTo>
                          <a:cubicBezTo>
                            <a:pt x="174569" y="107874"/>
                            <a:pt x="74955" y="122283"/>
                            <a:pt x="37686" y="117088"/>
                          </a:cubicBezTo>
                          <a:cubicBezTo>
                            <a:pt x="-3392" y="115148"/>
                            <a:pt x="-21542" y="51071"/>
                            <a:pt x="39141" y="29665"/>
                          </a:cubicBezTo>
                          <a:cubicBezTo>
                            <a:pt x="71422" y="14772"/>
                            <a:pt x="124485" y="9438"/>
                            <a:pt x="159606" y="8814"/>
                          </a:cubicBezTo>
                          <a:lnTo>
                            <a:pt x="159606" y="8814"/>
                          </a:lnTo>
                          <a:close/>
                        </a:path>
                      </a:pathLst>
                    </a:custGeom>
                    <a:solidFill>
                      <a:srgbClr val="28101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Freeform: Shape 337">
                      <a:extLst>
                        <a:ext uri="{FF2B5EF4-FFF2-40B4-BE49-F238E27FC236}">
                          <a16:creationId xmlns:a16="http://schemas.microsoft.com/office/drawing/2014/main" id="{79D360BA-3B0E-421B-9A67-007B1D86B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4664" y="3392511"/>
                      <a:ext cx="245511" cy="294008"/>
                    </a:xfrm>
                    <a:custGeom>
                      <a:avLst/>
                      <a:gdLst>
                        <a:gd name="connsiteX0" fmla="*/ 381593 w 395352"/>
                        <a:gd name="connsiteY0" fmla="*/ 426620 h 473448"/>
                        <a:gd name="connsiteX1" fmla="*/ 330400 w 395352"/>
                        <a:gd name="connsiteY1" fmla="*/ 473449 h 473448"/>
                        <a:gd name="connsiteX2" fmla="*/ 291746 w 395352"/>
                        <a:gd name="connsiteY2" fmla="*/ 424403 h 473448"/>
                        <a:gd name="connsiteX3" fmla="*/ 279554 w 395352"/>
                        <a:gd name="connsiteY3" fmla="*/ 206749 h 473448"/>
                        <a:gd name="connsiteX4" fmla="*/ 172666 w 395352"/>
                        <a:gd name="connsiteY4" fmla="*/ 105541 h 473448"/>
                        <a:gd name="connsiteX5" fmla="*/ 20682 w 395352"/>
                        <a:gd name="connsiteY5" fmla="*/ 67233 h 473448"/>
                        <a:gd name="connsiteX6" fmla="*/ 2255 w 395352"/>
                        <a:gd name="connsiteY6" fmla="*/ 27471 h 473448"/>
                        <a:gd name="connsiteX7" fmla="*/ 45759 w 395352"/>
                        <a:gd name="connsiteY7" fmla="*/ 108 h 473448"/>
                        <a:gd name="connsiteX8" fmla="*/ 354923 w 395352"/>
                        <a:gd name="connsiteY8" fmla="*/ 79841 h 473448"/>
                        <a:gd name="connsiteX9" fmla="*/ 381593 w 395352"/>
                        <a:gd name="connsiteY9" fmla="*/ 426620 h 473448"/>
                        <a:gd name="connsiteX10" fmla="*/ 381593 w 395352"/>
                        <a:gd name="connsiteY10" fmla="*/ 426620 h 47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95352" h="473448">
                          <a:moveTo>
                            <a:pt x="381593" y="426620"/>
                          </a:moveTo>
                          <a:cubicBezTo>
                            <a:pt x="376813" y="455507"/>
                            <a:pt x="359772" y="473518"/>
                            <a:pt x="330400" y="473449"/>
                          </a:cubicBezTo>
                          <a:cubicBezTo>
                            <a:pt x="299712" y="473310"/>
                            <a:pt x="290430" y="452112"/>
                            <a:pt x="291746" y="424403"/>
                          </a:cubicBezTo>
                          <a:cubicBezTo>
                            <a:pt x="295140" y="355616"/>
                            <a:pt x="290499" y="274289"/>
                            <a:pt x="279554" y="206749"/>
                          </a:cubicBezTo>
                          <a:cubicBezTo>
                            <a:pt x="267847" y="134220"/>
                            <a:pt x="248866" y="120504"/>
                            <a:pt x="172666" y="105541"/>
                          </a:cubicBezTo>
                          <a:cubicBezTo>
                            <a:pt x="124660" y="96120"/>
                            <a:pt x="76239" y="94873"/>
                            <a:pt x="20682" y="67233"/>
                          </a:cubicBezTo>
                          <a:cubicBezTo>
                            <a:pt x="9668" y="55595"/>
                            <a:pt x="-5850" y="44996"/>
                            <a:pt x="2255" y="27471"/>
                          </a:cubicBezTo>
                          <a:cubicBezTo>
                            <a:pt x="9875" y="10845"/>
                            <a:pt x="24769" y="-1278"/>
                            <a:pt x="45759" y="108"/>
                          </a:cubicBezTo>
                          <a:cubicBezTo>
                            <a:pt x="170450" y="11469"/>
                            <a:pt x="268401" y="14655"/>
                            <a:pt x="354923" y="79841"/>
                          </a:cubicBezTo>
                          <a:cubicBezTo>
                            <a:pt x="418030" y="124937"/>
                            <a:pt x="390737" y="370925"/>
                            <a:pt x="381593" y="426620"/>
                          </a:cubicBezTo>
                          <a:lnTo>
                            <a:pt x="381593" y="426620"/>
                          </a:lnTo>
                          <a:close/>
                        </a:path>
                      </a:pathLst>
                    </a:custGeom>
                    <a:solidFill>
                      <a:srgbClr val="D027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Freeform: Shape 338">
                      <a:extLst>
                        <a:ext uri="{FF2B5EF4-FFF2-40B4-BE49-F238E27FC236}">
                          <a16:creationId xmlns:a16="http://schemas.microsoft.com/office/drawing/2014/main" id="{363B1DA2-532E-4C79-A8AE-80B7BABE6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0765" y="3363240"/>
                      <a:ext cx="721239" cy="469842"/>
                    </a:xfrm>
                    <a:custGeom>
                      <a:avLst/>
                      <a:gdLst>
                        <a:gd name="connsiteX0" fmla="*/ 893341 w 1161426"/>
                        <a:gd name="connsiteY0" fmla="*/ 16348 h 756596"/>
                        <a:gd name="connsiteX1" fmla="*/ 705335 w 1161426"/>
                        <a:gd name="connsiteY1" fmla="*/ 52231 h 756596"/>
                        <a:gd name="connsiteX2" fmla="*/ 386542 w 1161426"/>
                        <a:gd name="connsiteY2" fmla="*/ 179693 h 756596"/>
                        <a:gd name="connsiteX3" fmla="*/ 143187 w 1161426"/>
                        <a:gd name="connsiteY3" fmla="*/ 389936 h 756596"/>
                        <a:gd name="connsiteX4" fmla="*/ 0 w 1161426"/>
                        <a:gd name="connsiteY4" fmla="*/ 756597 h 756596"/>
                        <a:gd name="connsiteX5" fmla="*/ 327591 w 1161426"/>
                        <a:gd name="connsiteY5" fmla="*/ 473548 h 756596"/>
                        <a:gd name="connsiteX6" fmla="*/ 343662 w 1161426"/>
                        <a:gd name="connsiteY6" fmla="*/ 354400 h 756596"/>
                        <a:gd name="connsiteX7" fmla="*/ 570669 w 1161426"/>
                        <a:gd name="connsiteY7" fmla="*/ 192924 h 756596"/>
                        <a:gd name="connsiteX8" fmla="*/ 930887 w 1161426"/>
                        <a:gd name="connsiteY8" fmla="*/ 47175 h 756596"/>
                        <a:gd name="connsiteX9" fmla="*/ 1161427 w 1161426"/>
                        <a:gd name="connsiteY9" fmla="*/ 0 h 756596"/>
                        <a:gd name="connsiteX10" fmla="*/ 893341 w 1161426"/>
                        <a:gd name="connsiteY10" fmla="*/ 16348 h 756596"/>
                        <a:gd name="connsiteX11" fmla="*/ 893341 w 1161426"/>
                        <a:gd name="connsiteY11" fmla="*/ 16348 h 756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61426" h="756596">
                          <a:moveTo>
                            <a:pt x="893341" y="16348"/>
                          </a:moveTo>
                          <a:cubicBezTo>
                            <a:pt x="836260" y="25077"/>
                            <a:pt x="760753" y="36714"/>
                            <a:pt x="705335" y="52231"/>
                          </a:cubicBezTo>
                          <a:cubicBezTo>
                            <a:pt x="640842" y="73221"/>
                            <a:pt x="426027" y="154478"/>
                            <a:pt x="386542" y="179693"/>
                          </a:cubicBezTo>
                          <a:cubicBezTo>
                            <a:pt x="290183" y="221118"/>
                            <a:pt x="186759" y="332578"/>
                            <a:pt x="143187" y="389936"/>
                          </a:cubicBezTo>
                          <a:cubicBezTo>
                            <a:pt x="80633" y="492529"/>
                            <a:pt x="52647" y="579259"/>
                            <a:pt x="0" y="756597"/>
                          </a:cubicBezTo>
                          <a:cubicBezTo>
                            <a:pt x="71074" y="634746"/>
                            <a:pt x="215854" y="517467"/>
                            <a:pt x="327591" y="473548"/>
                          </a:cubicBezTo>
                          <a:cubicBezTo>
                            <a:pt x="271757" y="462811"/>
                            <a:pt x="298565" y="402544"/>
                            <a:pt x="343662" y="354400"/>
                          </a:cubicBezTo>
                          <a:cubicBezTo>
                            <a:pt x="401158" y="292885"/>
                            <a:pt x="494192" y="229847"/>
                            <a:pt x="570669" y="192924"/>
                          </a:cubicBezTo>
                          <a:cubicBezTo>
                            <a:pt x="699793" y="130648"/>
                            <a:pt x="768719" y="98922"/>
                            <a:pt x="930887" y="47175"/>
                          </a:cubicBezTo>
                          <a:cubicBezTo>
                            <a:pt x="960882" y="39001"/>
                            <a:pt x="1149789" y="5195"/>
                            <a:pt x="1161427" y="0"/>
                          </a:cubicBezTo>
                          <a:cubicBezTo>
                            <a:pt x="1118339" y="69"/>
                            <a:pt x="929848" y="37130"/>
                            <a:pt x="893341" y="16348"/>
                          </a:cubicBezTo>
                          <a:lnTo>
                            <a:pt x="893341" y="16348"/>
                          </a:lnTo>
                          <a:close/>
                        </a:path>
                      </a:pathLst>
                    </a:custGeom>
                    <a:solidFill>
                      <a:srgbClr val="CD608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510AF119-4CA4-41EF-A8BE-290C7F0E5E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8730" y="2279402"/>
                      <a:ext cx="479138" cy="144540"/>
                    </a:xfrm>
                    <a:custGeom>
                      <a:avLst/>
                      <a:gdLst>
                        <a:gd name="connsiteX0" fmla="*/ 626977 w 771566"/>
                        <a:gd name="connsiteY0" fmla="*/ 35745 h 232756"/>
                        <a:gd name="connsiteX1" fmla="*/ 653231 w 771566"/>
                        <a:gd name="connsiteY1" fmla="*/ 0 h 232756"/>
                        <a:gd name="connsiteX2" fmla="*/ 682464 w 771566"/>
                        <a:gd name="connsiteY2" fmla="*/ 30965 h 232756"/>
                        <a:gd name="connsiteX3" fmla="*/ 764345 w 771566"/>
                        <a:gd name="connsiteY3" fmla="*/ 119357 h 232756"/>
                        <a:gd name="connsiteX4" fmla="*/ 722850 w 771566"/>
                        <a:gd name="connsiteY4" fmla="*/ 162167 h 232756"/>
                        <a:gd name="connsiteX5" fmla="*/ 7817 w 771566"/>
                        <a:gd name="connsiteY5" fmla="*/ 232756 h 232756"/>
                        <a:gd name="connsiteX6" fmla="*/ 959 w 771566"/>
                        <a:gd name="connsiteY6" fmla="*/ 140416 h 232756"/>
                        <a:gd name="connsiteX7" fmla="*/ 626977 w 771566"/>
                        <a:gd name="connsiteY7" fmla="*/ 35745 h 232756"/>
                        <a:gd name="connsiteX8" fmla="*/ 626977 w 771566"/>
                        <a:gd name="connsiteY8" fmla="*/ 35745 h 232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1566" h="232756">
                          <a:moveTo>
                            <a:pt x="626977" y="35745"/>
                          </a:moveTo>
                          <a:cubicBezTo>
                            <a:pt x="638130" y="33944"/>
                            <a:pt x="645403" y="30618"/>
                            <a:pt x="653231" y="0"/>
                          </a:cubicBezTo>
                          <a:cubicBezTo>
                            <a:pt x="662098" y="10945"/>
                            <a:pt x="670064" y="20297"/>
                            <a:pt x="682464" y="30965"/>
                          </a:cubicBezTo>
                          <a:cubicBezTo>
                            <a:pt x="715508" y="59090"/>
                            <a:pt x="747650" y="87214"/>
                            <a:pt x="764345" y="119357"/>
                          </a:cubicBezTo>
                          <a:cubicBezTo>
                            <a:pt x="781594" y="152538"/>
                            <a:pt x="768016" y="159119"/>
                            <a:pt x="722850" y="162167"/>
                          </a:cubicBezTo>
                          <a:cubicBezTo>
                            <a:pt x="516764" y="175883"/>
                            <a:pt x="31785" y="229500"/>
                            <a:pt x="7817" y="232756"/>
                          </a:cubicBezTo>
                          <a:cubicBezTo>
                            <a:pt x="474" y="208372"/>
                            <a:pt x="-1396" y="160297"/>
                            <a:pt x="959" y="140416"/>
                          </a:cubicBezTo>
                          <a:cubicBezTo>
                            <a:pt x="68985" y="126215"/>
                            <a:pt x="493627" y="57427"/>
                            <a:pt x="626977" y="35745"/>
                          </a:cubicBezTo>
                          <a:lnTo>
                            <a:pt x="626977" y="35745"/>
                          </a:lnTo>
                          <a:close/>
                        </a:path>
                      </a:pathLst>
                    </a:custGeom>
                    <a:solidFill>
                      <a:srgbClr val="F04B4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C0A0522A-ECFC-4639-AB10-825FD9C34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4504" y="4591788"/>
                      <a:ext cx="202399" cy="28742"/>
                    </a:xfrm>
                    <a:custGeom>
                      <a:avLst/>
                      <a:gdLst>
                        <a:gd name="connsiteX0" fmla="*/ 0 w 325928"/>
                        <a:gd name="connsiteY0" fmla="*/ 38934 h 46284"/>
                        <a:gd name="connsiteX1" fmla="*/ 42187 w 325928"/>
                        <a:gd name="connsiteY1" fmla="*/ 30274 h 46284"/>
                        <a:gd name="connsiteX2" fmla="*/ 301128 w 325928"/>
                        <a:gd name="connsiteY2" fmla="*/ 1526 h 46284"/>
                        <a:gd name="connsiteX3" fmla="*/ 325928 w 325928"/>
                        <a:gd name="connsiteY3" fmla="*/ 8315 h 46284"/>
                        <a:gd name="connsiteX4" fmla="*/ 172558 w 325928"/>
                        <a:gd name="connsiteY4" fmla="*/ 41704 h 46284"/>
                        <a:gd name="connsiteX5" fmla="*/ 39486 w 325928"/>
                        <a:gd name="connsiteY5" fmla="*/ 41774 h 46284"/>
                        <a:gd name="connsiteX6" fmla="*/ 0 w 325928"/>
                        <a:gd name="connsiteY6" fmla="*/ 38934 h 46284"/>
                        <a:gd name="connsiteX7" fmla="*/ 0 w 325928"/>
                        <a:gd name="connsiteY7" fmla="*/ 38934 h 46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25928" h="46284">
                          <a:moveTo>
                            <a:pt x="0" y="38934"/>
                          </a:moveTo>
                          <a:cubicBezTo>
                            <a:pt x="11915" y="27296"/>
                            <a:pt x="27640" y="30066"/>
                            <a:pt x="42187" y="30274"/>
                          </a:cubicBezTo>
                          <a:cubicBezTo>
                            <a:pt x="129956" y="31521"/>
                            <a:pt x="217655" y="32976"/>
                            <a:pt x="301128" y="1526"/>
                          </a:cubicBezTo>
                          <a:cubicBezTo>
                            <a:pt x="310688" y="-2076"/>
                            <a:pt x="319347" y="903"/>
                            <a:pt x="325928" y="8315"/>
                          </a:cubicBezTo>
                          <a:cubicBezTo>
                            <a:pt x="276467" y="25564"/>
                            <a:pt x="226591" y="41635"/>
                            <a:pt x="172558" y="41704"/>
                          </a:cubicBezTo>
                          <a:cubicBezTo>
                            <a:pt x="128155" y="47870"/>
                            <a:pt x="83889" y="47731"/>
                            <a:pt x="39486" y="41774"/>
                          </a:cubicBezTo>
                          <a:cubicBezTo>
                            <a:pt x="26324" y="40873"/>
                            <a:pt x="13162" y="39903"/>
                            <a:pt x="0" y="38934"/>
                          </a:cubicBezTo>
                          <a:lnTo>
                            <a:pt x="0" y="38934"/>
                          </a:lnTo>
                          <a:close/>
                        </a:path>
                      </a:pathLst>
                    </a:custGeom>
                    <a:solidFill>
                      <a:srgbClr val="91A0A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Freeform: Shape 341">
                      <a:extLst>
                        <a:ext uri="{FF2B5EF4-FFF2-40B4-BE49-F238E27FC236}">
                          <a16:creationId xmlns:a16="http://schemas.microsoft.com/office/drawing/2014/main" id="{4C3572AB-29AF-49BB-90B1-2966BEF6C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9110" y="4617729"/>
                      <a:ext cx="82638" cy="5507"/>
                    </a:xfrm>
                    <a:custGeom>
                      <a:avLst/>
                      <a:gdLst>
                        <a:gd name="connsiteX0" fmla="*/ 0 w 133073"/>
                        <a:gd name="connsiteY0" fmla="*/ 69 h 8868"/>
                        <a:gd name="connsiteX1" fmla="*/ 133073 w 133073"/>
                        <a:gd name="connsiteY1" fmla="*/ 0 h 8868"/>
                        <a:gd name="connsiteX2" fmla="*/ 0 w 133073"/>
                        <a:gd name="connsiteY2" fmla="*/ 69 h 8868"/>
                        <a:gd name="connsiteX3" fmla="*/ 0 w 133073"/>
                        <a:gd name="connsiteY3" fmla="*/ 69 h 8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073" h="8868">
                          <a:moveTo>
                            <a:pt x="0" y="69"/>
                          </a:moveTo>
                          <a:cubicBezTo>
                            <a:pt x="44404" y="0"/>
                            <a:pt x="88669" y="0"/>
                            <a:pt x="133073" y="0"/>
                          </a:cubicBezTo>
                          <a:cubicBezTo>
                            <a:pt x="88669" y="11500"/>
                            <a:pt x="44265" y="12123"/>
                            <a:pt x="0" y="69"/>
                          </a:cubicBez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" name="Freeform: Shape 342">
                      <a:extLst>
                        <a:ext uri="{FF2B5EF4-FFF2-40B4-BE49-F238E27FC236}">
                          <a16:creationId xmlns:a16="http://schemas.microsoft.com/office/drawing/2014/main" id="{26F4A5EE-6ED8-4DDC-BB9C-E1BCAE07F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1677" y="4514615"/>
                      <a:ext cx="48309" cy="44953"/>
                    </a:xfrm>
                    <a:custGeom>
                      <a:avLst/>
                      <a:gdLst>
                        <a:gd name="connsiteX0" fmla="*/ 0 w 77793"/>
                        <a:gd name="connsiteY0" fmla="*/ 72390 h 72389"/>
                        <a:gd name="connsiteX1" fmla="*/ 77793 w 77793"/>
                        <a:gd name="connsiteY1" fmla="*/ 0 h 72389"/>
                        <a:gd name="connsiteX2" fmla="*/ 0 w 77793"/>
                        <a:gd name="connsiteY2" fmla="*/ 72390 h 72389"/>
                        <a:gd name="connsiteX3" fmla="*/ 0 w 77793"/>
                        <a:gd name="connsiteY3" fmla="*/ 72390 h 72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93" h="72389">
                          <a:moveTo>
                            <a:pt x="0" y="72390"/>
                          </a:moveTo>
                          <a:cubicBezTo>
                            <a:pt x="11014" y="34775"/>
                            <a:pt x="38238" y="11776"/>
                            <a:pt x="77793" y="0"/>
                          </a:cubicBezTo>
                          <a:cubicBezTo>
                            <a:pt x="56873" y="28610"/>
                            <a:pt x="30688" y="52578"/>
                            <a:pt x="0" y="72390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95A3B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Freeform: Shape 343">
                      <a:extLst>
                        <a:ext uri="{FF2B5EF4-FFF2-40B4-BE49-F238E27FC236}">
                          <a16:creationId xmlns:a16="http://schemas.microsoft.com/office/drawing/2014/main" id="{765C964B-81E6-4777-B956-64D5C033C8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77117" y="4391546"/>
                      <a:ext cx="97478" cy="6404"/>
                    </a:xfrm>
                    <a:custGeom>
                      <a:avLst/>
                      <a:gdLst>
                        <a:gd name="connsiteX0" fmla="*/ 0 w 156971"/>
                        <a:gd name="connsiteY0" fmla="*/ 10313 h 10313"/>
                        <a:gd name="connsiteX1" fmla="*/ 156972 w 156971"/>
                        <a:gd name="connsiteY1" fmla="*/ 10105 h 10313"/>
                        <a:gd name="connsiteX2" fmla="*/ 0 w 156971"/>
                        <a:gd name="connsiteY2" fmla="*/ 10313 h 10313"/>
                        <a:gd name="connsiteX3" fmla="*/ 0 w 156971"/>
                        <a:gd name="connsiteY3" fmla="*/ 10313 h 10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6971" h="10313">
                          <a:moveTo>
                            <a:pt x="0" y="10313"/>
                          </a:moveTo>
                          <a:cubicBezTo>
                            <a:pt x="52301" y="-3472"/>
                            <a:pt x="104602" y="-3334"/>
                            <a:pt x="156972" y="10105"/>
                          </a:cubicBezTo>
                          <a:cubicBezTo>
                            <a:pt x="104533" y="10175"/>
                            <a:pt x="52231" y="10244"/>
                            <a:pt x="0" y="10313"/>
                          </a:cubicBezTo>
                          <a:lnTo>
                            <a:pt x="0" y="10313"/>
                          </a:lnTo>
                          <a:close/>
                        </a:path>
                      </a:pathLst>
                    </a:custGeom>
                    <a:solidFill>
                      <a:srgbClr val="BBD8E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Freeform: Shape 344">
                      <a:extLst>
                        <a:ext uri="{FF2B5EF4-FFF2-40B4-BE49-F238E27FC236}">
                          <a16:creationId xmlns:a16="http://schemas.microsoft.com/office/drawing/2014/main" id="{6AEBB369-AA49-487C-8323-6F81196BB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5253" y="2470248"/>
                      <a:ext cx="236512" cy="77973"/>
                    </a:xfrm>
                    <a:custGeom>
                      <a:avLst/>
                      <a:gdLst>
                        <a:gd name="connsiteX0" fmla="*/ 0 w 380861"/>
                        <a:gd name="connsiteY0" fmla="*/ 92795 h 125561"/>
                        <a:gd name="connsiteX1" fmla="*/ 253469 w 380861"/>
                        <a:gd name="connsiteY1" fmla="*/ 3641 h 125561"/>
                        <a:gd name="connsiteX2" fmla="*/ 292400 w 380861"/>
                        <a:gd name="connsiteY2" fmla="*/ 7590 h 125561"/>
                        <a:gd name="connsiteX3" fmla="*/ 380862 w 380861"/>
                        <a:gd name="connsiteY3" fmla="*/ 125561 h 125561"/>
                        <a:gd name="connsiteX4" fmla="*/ 319001 w 380861"/>
                        <a:gd name="connsiteY4" fmla="*/ 90856 h 125561"/>
                        <a:gd name="connsiteX5" fmla="*/ 0 w 380861"/>
                        <a:gd name="connsiteY5" fmla="*/ 92795 h 125561"/>
                        <a:gd name="connsiteX6" fmla="*/ 0 w 380861"/>
                        <a:gd name="connsiteY6" fmla="*/ 92795 h 125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0861" h="125561">
                          <a:moveTo>
                            <a:pt x="0" y="92795"/>
                          </a:moveTo>
                          <a:cubicBezTo>
                            <a:pt x="103009" y="63493"/>
                            <a:pt x="148452" y="42572"/>
                            <a:pt x="253469" y="3641"/>
                          </a:cubicBezTo>
                          <a:cubicBezTo>
                            <a:pt x="263999" y="-307"/>
                            <a:pt x="288452" y="-3425"/>
                            <a:pt x="292400" y="7590"/>
                          </a:cubicBezTo>
                          <a:cubicBezTo>
                            <a:pt x="306186" y="30935"/>
                            <a:pt x="316092" y="59960"/>
                            <a:pt x="380862" y="125561"/>
                          </a:cubicBezTo>
                          <a:cubicBezTo>
                            <a:pt x="365345" y="118980"/>
                            <a:pt x="340060" y="103186"/>
                            <a:pt x="319001" y="90856"/>
                          </a:cubicBezTo>
                          <a:cubicBezTo>
                            <a:pt x="212252" y="67580"/>
                            <a:pt x="191886" y="88916"/>
                            <a:pt x="0" y="92795"/>
                          </a:cubicBezTo>
                          <a:lnTo>
                            <a:pt x="0" y="92795"/>
                          </a:lnTo>
                          <a:close/>
                        </a:path>
                      </a:pathLst>
                    </a:custGeom>
                    <a:solidFill>
                      <a:srgbClr val="EE4A4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Freeform: Shape 345">
                      <a:extLst>
                        <a:ext uri="{FF2B5EF4-FFF2-40B4-BE49-F238E27FC236}">
                          <a16:creationId xmlns:a16="http://schemas.microsoft.com/office/drawing/2014/main" id="{415A9999-F2C2-48C3-BEC5-5798A40043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2267" y="3706608"/>
                      <a:ext cx="269682" cy="359284"/>
                    </a:xfrm>
                    <a:custGeom>
                      <a:avLst/>
                      <a:gdLst>
                        <a:gd name="connsiteX0" fmla="*/ 43326 w 434275"/>
                        <a:gd name="connsiteY0" fmla="*/ 0 h 578563"/>
                        <a:gd name="connsiteX1" fmla="*/ 290838 w 434275"/>
                        <a:gd name="connsiteY1" fmla="*/ 158150 h 578563"/>
                        <a:gd name="connsiteX2" fmla="*/ 432570 w 434275"/>
                        <a:gd name="connsiteY2" fmla="*/ 523494 h 578563"/>
                        <a:gd name="connsiteX3" fmla="*/ 390452 w 434275"/>
                        <a:gd name="connsiteY3" fmla="*/ 577942 h 578563"/>
                        <a:gd name="connsiteX4" fmla="*/ 345424 w 434275"/>
                        <a:gd name="connsiteY4" fmla="*/ 539427 h 578563"/>
                        <a:gd name="connsiteX5" fmla="*/ 68611 w 434275"/>
                        <a:gd name="connsiteY5" fmla="*/ 130579 h 578563"/>
                        <a:gd name="connsiteX6" fmla="*/ 1139 w 434275"/>
                        <a:gd name="connsiteY6" fmla="*/ 59782 h 578563"/>
                        <a:gd name="connsiteX7" fmla="*/ 43326 w 434275"/>
                        <a:gd name="connsiteY7" fmla="*/ 0 h 578563"/>
                        <a:gd name="connsiteX8" fmla="*/ 43326 w 434275"/>
                        <a:gd name="connsiteY8" fmla="*/ 0 h 57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34275" h="578563">
                          <a:moveTo>
                            <a:pt x="43326" y="0"/>
                          </a:moveTo>
                          <a:cubicBezTo>
                            <a:pt x="160328" y="13093"/>
                            <a:pt x="233618" y="75092"/>
                            <a:pt x="290838" y="158150"/>
                          </a:cubicBezTo>
                          <a:cubicBezTo>
                            <a:pt x="368146" y="270233"/>
                            <a:pt x="403406" y="395894"/>
                            <a:pt x="432570" y="523494"/>
                          </a:cubicBezTo>
                          <a:cubicBezTo>
                            <a:pt x="439566" y="554113"/>
                            <a:pt x="424950" y="573578"/>
                            <a:pt x="390452" y="577942"/>
                          </a:cubicBezTo>
                          <a:cubicBezTo>
                            <a:pt x="359071" y="581891"/>
                            <a:pt x="349234" y="566790"/>
                            <a:pt x="345424" y="539427"/>
                          </a:cubicBezTo>
                          <a:cubicBezTo>
                            <a:pt x="321387" y="364721"/>
                            <a:pt x="230639" y="227214"/>
                            <a:pt x="68611" y="130579"/>
                          </a:cubicBezTo>
                          <a:cubicBezTo>
                            <a:pt x="38893" y="112914"/>
                            <a:pt x="6611" y="97259"/>
                            <a:pt x="1139" y="59782"/>
                          </a:cubicBezTo>
                          <a:cubicBezTo>
                            <a:pt x="-3779" y="25769"/>
                            <a:pt x="6681" y="2702"/>
                            <a:pt x="43326" y="0"/>
                          </a:cubicBezTo>
                          <a:lnTo>
                            <a:pt x="43326" y="0"/>
                          </a:lnTo>
                          <a:close/>
                        </a:path>
                      </a:pathLst>
                    </a:custGeom>
                    <a:solidFill>
                      <a:srgbClr val="F26C6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Freeform: Shape 346">
                      <a:extLst>
                        <a:ext uri="{FF2B5EF4-FFF2-40B4-BE49-F238E27FC236}">
                          <a16:creationId xmlns:a16="http://schemas.microsoft.com/office/drawing/2014/main" id="{EA0BA0E6-1D99-484F-8CE4-DAF05E87B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3573" y="3821509"/>
                      <a:ext cx="169145" cy="13980"/>
                    </a:xfrm>
                    <a:custGeom>
                      <a:avLst/>
                      <a:gdLst>
                        <a:gd name="connsiteX0" fmla="*/ 14268 w 272378"/>
                        <a:gd name="connsiteY0" fmla="*/ 22514 h 22513"/>
                        <a:gd name="connsiteX1" fmla="*/ 14961 w 272378"/>
                        <a:gd name="connsiteY1" fmla="*/ 11430 h 22513"/>
                        <a:gd name="connsiteX2" fmla="*/ 186619 w 272378"/>
                        <a:gd name="connsiteY2" fmla="*/ 10945 h 22513"/>
                        <a:gd name="connsiteX3" fmla="*/ 238088 w 272378"/>
                        <a:gd name="connsiteY3" fmla="*/ 0 h 22513"/>
                        <a:gd name="connsiteX4" fmla="*/ 272378 w 272378"/>
                        <a:gd name="connsiteY4" fmla="*/ 13647 h 22513"/>
                        <a:gd name="connsiteX5" fmla="*/ 271616 w 272378"/>
                        <a:gd name="connsiteY5" fmla="*/ 22514 h 22513"/>
                        <a:gd name="connsiteX6" fmla="*/ 14268 w 272378"/>
                        <a:gd name="connsiteY6" fmla="*/ 22514 h 22513"/>
                        <a:gd name="connsiteX7" fmla="*/ 14268 w 272378"/>
                        <a:gd name="connsiteY7" fmla="*/ 22514 h 22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2378" h="22513">
                          <a:moveTo>
                            <a:pt x="14268" y="22514"/>
                          </a:moveTo>
                          <a:cubicBezTo>
                            <a:pt x="1245" y="18011"/>
                            <a:pt x="-10254" y="11915"/>
                            <a:pt x="14961" y="11430"/>
                          </a:cubicBezTo>
                          <a:cubicBezTo>
                            <a:pt x="72180" y="10391"/>
                            <a:pt x="129469" y="11499"/>
                            <a:pt x="186619" y="10945"/>
                          </a:cubicBezTo>
                          <a:cubicBezTo>
                            <a:pt x="204352" y="10737"/>
                            <a:pt x="224165" y="16348"/>
                            <a:pt x="238088" y="0"/>
                          </a:cubicBezTo>
                          <a:cubicBezTo>
                            <a:pt x="249518" y="4572"/>
                            <a:pt x="260948" y="9075"/>
                            <a:pt x="272378" y="13647"/>
                          </a:cubicBezTo>
                          <a:cubicBezTo>
                            <a:pt x="272101" y="16625"/>
                            <a:pt x="271893" y="19535"/>
                            <a:pt x="271616" y="22514"/>
                          </a:cubicBezTo>
                          <a:cubicBezTo>
                            <a:pt x="185857" y="22514"/>
                            <a:pt x="100028" y="22514"/>
                            <a:pt x="14268" y="22514"/>
                          </a:cubicBezTo>
                          <a:lnTo>
                            <a:pt x="14268" y="22514"/>
                          </a:lnTo>
                          <a:close/>
                        </a:path>
                      </a:pathLst>
                    </a:custGeom>
                    <a:solidFill>
                      <a:srgbClr val="EC26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Freeform: Shape 347">
                      <a:extLst>
                        <a:ext uri="{FF2B5EF4-FFF2-40B4-BE49-F238E27FC236}">
                          <a16:creationId xmlns:a16="http://schemas.microsoft.com/office/drawing/2014/main" id="{65CA7674-17A8-4288-B5FF-D6631AEC0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8113" y="3177194"/>
                      <a:ext cx="517240" cy="87469"/>
                    </a:xfrm>
                    <a:custGeom>
                      <a:avLst/>
                      <a:gdLst>
                        <a:gd name="connsiteX0" fmla="*/ 0 w 832922"/>
                        <a:gd name="connsiteY0" fmla="*/ 263 h 140853"/>
                        <a:gd name="connsiteX1" fmla="*/ 684345 w 832922"/>
                        <a:gd name="connsiteY1" fmla="*/ 5459 h 140853"/>
                        <a:gd name="connsiteX2" fmla="*/ 760545 w 832922"/>
                        <a:gd name="connsiteY2" fmla="*/ 18205 h 140853"/>
                        <a:gd name="connsiteX3" fmla="*/ 800723 w 832922"/>
                        <a:gd name="connsiteY3" fmla="*/ 56166 h 140853"/>
                        <a:gd name="connsiteX4" fmla="*/ 830095 w 832922"/>
                        <a:gd name="connsiteY4" fmla="*/ 116919 h 140853"/>
                        <a:gd name="connsiteX5" fmla="*/ 763593 w 832922"/>
                        <a:gd name="connsiteY5" fmla="*/ 140125 h 140853"/>
                        <a:gd name="connsiteX6" fmla="*/ 195695 w 832922"/>
                        <a:gd name="connsiteY6" fmla="*/ 140748 h 140853"/>
                        <a:gd name="connsiteX7" fmla="*/ 0 w 832922"/>
                        <a:gd name="connsiteY7" fmla="*/ 263 h 140853"/>
                        <a:gd name="connsiteX8" fmla="*/ 0 w 832922"/>
                        <a:gd name="connsiteY8" fmla="*/ 263 h 140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2922" h="140853">
                          <a:moveTo>
                            <a:pt x="0" y="263"/>
                          </a:moveTo>
                          <a:cubicBezTo>
                            <a:pt x="28471" y="-1261"/>
                            <a:pt x="476319" y="4281"/>
                            <a:pt x="684345" y="5459"/>
                          </a:cubicBezTo>
                          <a:cubicBezTo>
                            <a:pt x="711916" y="5597"/>
                            <a:pt x="745652" y="4627"/>
                            <a:pt x="760545" y="18205"/>
                          </a:cubicBezTo>
                          <a:cubicBezTo>
                            <a:pt x="773430" y="27903"/>
                            <a:pt x="788878" y="45429"/>
                            <a:pt x="800723" y="56166"/>
                          </a:cubicBezTo>
                          <a:cubicBezTo>
                            <a:pt x="821505" y="75147"/>
                            <a:pt x="840209" y="90526"/>
                            <a:pt x="830095" y="116919"/>
                          </a:cubicBezTo>
                          <a:cubicBezTo>
                            <a:pt x="819150" y="145598"/>
                            <a:pt x="785483" y="139986"/>
                            <a:pt x="763593" y="140125"/>
                          </a:cubicBezTo>
                          <a:cubicBezTo>
                            <a:pt x="574340" y="141233"/>
                            <a:pt x="385018" y="140748"/>
                            <a:pt x="195695" y="140748"/>
                          </a:cubicBezTo>
                          <a:cubicBezTo>
                            <a:pt x="71489" y="140679"/>
                            <a:pt x="41494" y="109506"/>
                            <a:pt x="0" y="263"/>
                          </a:cubicBezTo>
                          <a:lnTo>
                            <a:pt x="0" y="263"/>
                          </a:lnTo>
                          <a:close/>
                        </a:path>
                      </a:pathLst>
                    </a:custGeom>
                    <a:solidFill>
                      <a:srgbClr val="99383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Freeform: Shape 348">
                      <a:extLst>
                        <a:ext uri="{FF2B5EF4-FFF2-40B4-BE49-F238E27FC236}">
                          <a16:creationId xmlns:a16="http://schemas.microsoft.com/office/drawing/2014/main" id="{0DDB6245-5041-4F12-9835-1B598B902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2798" y="2168076"/>
                      <a:ext cx="40609" cy="6404"/>
                    </a:xfrm>
                    <a:custGeom>
                      <a:avLst/>
                      <a:gdLst>
                        <a:gd name="connsiteX0" fmla="*/ 65393 w 65393"/>
                        <a:gd name="connsiteY0" fmla="*/ 10313 h 10313"/>
                        <a:gd name="connsiteX1" fmla="*/ 0 w 65393"/>
                        <a:gd name="connsiteY1" fmla="*/ 10313 h 10313"/>
                        <a:gd name="connsiteX2" fmla="*/ 65393 w 65393"/>
                        <a:gd name="connsiteY2" fmla="*/ 10313 h 10313"/>
                        <a:gd name="connsiteX3" fmla="*/ 65393 w 65393"/>
                        <a:gd name="connsiteY3" fmla="*/ 10313 h 10313"/>
                        <a:gd name="connsiteX4" fmla="*/ 65393 w 65393"/>
                        <a:gd name="connsiteY4" fmla="*/ 10313 h 10313"/>
                        <a:gd name="connsiteX5" fmla="*/ 65393 w 65393"/>
                        <a:gd name="connsiteY5" fmla="*/ 10313 h 10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5393" h="10313">
                          <a:moveTo>
                            <a:pt x="65393" y="10313"/>
                          </a:moveTo>
                          <a:cubicBezTo>
                            <a:pt x="43572" y="10313"/>
                            <a:pt x="21821" y="10313"/>
                            <a:pt x="0" y="10313"/>
                          </a:cubicBezTo>
                          <a:cubicBezTo>
                            <a:pt x="22237" y="2070"/>
                            <a:pt x="44473" y="-8044"/>
                            <a:pt x="65393" y="10313"/>
                          </a:cubicBezTo>
                          <a:lnTo>
                            <a:pt x="65393" y="10313"/>
                          </a:lnTo>
                          <a:lnTo>
                            <a:pt x="65393" y="10313"/>
                          </a:lnTo>
                          <a:lnTo>
                            <a:pt x="65393" y="10313"/>
                          </a:lnTo>
                          <a:close/>
                        </a:path>
                      </a:pathLst>
                    </a:custGeom>
                    <a:solidFill>
                      <a:srgbClr val="889DA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Freeform: Shape 349">
                      <a:extLst>
                        <a:ext uri="{FF2B5EF4-FFF2-40B4-BE49-F238E27FC236}">
                          <a16:creationId xmlns:a16="http://schemas.microsoft.com/office/drawing/2014/main" id="{14FF7DFB-9940-4AA6-BD21-35F3F37C4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2375" y="2171383"/>
                      <a:ext cx="191430" cy="185573"/>
                    </a:xfrm>
                    <a:custGeom>
                      <a:avLst/>
                      <a:gdLst>
                        <a:gd name="connsiteX0" fmla="*/ 198813 w 308263"/>
                        <a:gd name="connsiteY0" fmla="*/ 294478 h 298832"/>
                        <a:gd name="connsiteX1" fmla="*/ 308264 w 308263"/>
                        <a:gd name="connsiteY1" fmla="*/ 224721 h 298832"/>
                        <a:gd name="connsiteX2" fmla="*/ 308264 w 308263"/>
                        <a:gd name="connsiteY2" fmla="*/ 223543 h 298832"/>
                        <a:gd name="connsiteX3" fmla="*/ 154132 w 308263"/>
                        <a:gd name="connsiteY3" fmla="*/ 0 h 298832"/>
                        <a:gd name="connsiteX4" fmla="*/ 0 w 308263"/>
                        <a:gd name="connsiteY4" fmla="*/ 223543 h 298832"/>
                        <a:gd name="connsiteX5" fmla="*/ 208 w 308263"/>
                        <a:gd name="connsiteY5" fmla="*/ 235804 h 298832"/>
                        <a:gd name="connsiteX6" fmla="*/ 123098 w 308263"/>
                        <a:gd name="connsiteY6" fmla="*/ 272658 h 298832"/>
                        <a:gd name="connsiteX7" fmla="*/ 198813 w 308263"/>
                        <a:gd name="connsiteY7" fmla="*/ 294478 h 298832"/>
                        <a:gd name="connsiteX8" fmla="*/ 198813 w 308263"/>
                        <a:gd name="connsiteY8" fmla="*/ 294478 h 298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8263" h="298832">
                          <a:moveTo>
                            <a:pt x="198813" y="294478"/>
                          </a:moveTo>
                          <a:cubicBezTo>
                            <a:pt x="251737" y="311589"/>
                            <a:pt x="308125" y="276190"/>
                            <a:pt x="308264" y="224721"/>
                          </a:cubicBezTo>
                          <a:cubicBezTo>
                            <a:pt x="308264" y="224305"/>
                            <a:pt x="308264" y="223959"/>
                            <a:pt x="308264" y="223543"/>
                          </a:cubicBezTo>
                          <a:cubicBezTo>
                            <a:pt x="308264" y="100030"/>
                            <a:pt x="239268" y="0"/>
                            <a:pt x="154132" y="0"/>
                          </a:cubicBezTo>
                          <a:cubicBezTo>
                            <a:pt x="68996" y="0"/>
                            <a:pt x="0" y="100099"/>
                            <a:pt x="0" y="223543"/>
                          </a:cubicBezTo>
                          <a:cubicBezTo>
                            <a:pt x="0" y="227630"/>
                            <a:pt x="69" y="231786"/>
                            <a:pt x="208" y="235804"/>
                          </a:cubicBezTo>
                          <a:cubicBezTo>
                            <a:pt x="2355" y="293647"/>
                            <a:pt x="55418" y="262474"/>
                            <a:pt x="123098" y="272658"/>
                          </a:cubicBezTo>
                          <a:cubicBezTo>
                            <a:pt x="133696" y="274389"/>
                            <a:pt x="165285" y="283603"/>
                            <a:pt x="198813" y="294478"/>
                          </a:cubicBezTo>
                          <a:lnTo>
                            <a:pt x="198813" y="294478"/>
                          </a:lnTo>
                          <a:close/>
                        </a:path>
                      </a:pathLst>
                    </a:custGeom>
                    <a:solidFill>
                      <a:srgbClr val="FEFFF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Freeform: Shape 350">
                      <a:extLst>
                        <a:ext uri="{FF2B5EF4-FFF2-40B4-BE49-F238E27FC236}">
                          <a16:creationId xmlns:a16="http://schemas.microsoft.com/office/drawing/2014/main" id="{8D8393DB-AFCE-4903-8C24-F3B30CF16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6787" y="2972258"/>
                      <a:ext cx="404670" cy="767430"/>
                    </a:xfrm>
                    <a:custGeom>
                      <a:avLst/>
                      <a:gdLst>
                        <a:gd name="connsiteX0" fmla="*/ 0 w 651648"/>
                        <a:gd name="connsiteY0" fmla="*/ 254562 h 1235809"/>
                        <a:gd name="connsiteX1" fmla="*/ 292470 w 651648"/>
                        <a:gd name="connsiteY1" fmla="*/ 30880 h 1235809"/>
                        <a:gd name="connsiteX2" fmla="*/ 628997 w 651648"/>
                        <a:gd name="connsiteY2" fmla="*/ 896720 h 1235809"/>
                        <a:gd name="connsiteX3" fmla="*/ 651649 w 651648"/>
                        <a:gd name="connsiteY3" fmla="*/ 1046696 h 1235809"/>
                        <a:gd name="connsiteX4" fmla="*/ 55834 w 651648"/>
                        <a:gd name="connsiteY4" fmla="*/ 1235810 h 1235809"/>
                        <a:gd name="connsiteX5" fmla="*/ 0 w 651648"/>
                        <a:gd name="connsiteY5" fmla="*/ 254562 h 1235809"/>
                        <a:gd name="connsiteX6" fmla="*/ 0 w 651648"/>
                        <a:gd name="connsiteY6" fmla="*/ 254562 h 1235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1648" h="1235809">
                          <a:moveTo>
                            <a:pt x="0" y="254562"/>
                          </a:moveTo>
                          <a:cubicBezTo>
                            <a:pt x="-346" y="-41718"/>
                            <a:pt x="263929" y="-20936"/>
                            <a:pt x="292470" y="30880"/>
                          </a:cubicBezTo>
                          <a:cubicBezTo>
                            <a:pt x="456022" y="302706"/>
                            <a:pt x="572193" y="590049"/>
                            <a:pt x="628997" y="896720"/>
                          </a:cubicBezTo>
                          <a:cubicBezTo>
                            <a:pt x="638695" y="949021"/>
                            <a:pt x="642921" y="994187"/>
                            <a:pt x="651649" y="1046696"/>
                          </a:cubicBezTo>
                          <a:cubicBezTo>
                            <a:pt x="535063" y="1044132"/>
                            <a:pt x="286235" y="1052168"/>
                            <a:pt x="55834" y="1235810"/>
                          </a:cubicBezTo>
                          <a:cubicBezTo>
                            <a:pt x="69550" y="1176928"/>
                            <a:pt x="208" y="400381"/>
                            <a:pt x="0" y="254562"/>
                          </a:cubicBezTo>
                          <a:lnTo>
                            <a:pt x="0" y="254562"/>
                          </a:lnTo>
                          <a:close/>
                        </a:path>
                      </a:pathLst>
                    </a:custGeom>
                    <a:solidFill>
                      <a:srgbClr val="F04D4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" name="Freeform: Shape 351">
                      <a:extLst>
                        <a:ext uri="{FF2B5EF4-FFF2-40B4-BE49-F238E27FC236}">
                          <a16:creationId xmlns:a16="http://schemas.microsoft.com/office/drawing/2014/main" id="{489102B8-D85F-4B6B-811F-9B658B6E1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0161" y="3669613"/>
                      <a:ext cx="258322" cy="160801"/>
                    </a:xfrm>
                    <a:custGeom>
                      <a:avLst/>
                      <a:gdLst>
                        <a:gd name="connsiteX0" fmla="*/ 93726 w 415982"/>
                        <a:gd name="connsiteY0" fmla="*/ 258941 h 258941"/>
                        <a:gd name="connsiteX1" fmla="*/ 0 w 415982"/>
                        <a:gd name="connsiteY1" fmla="*/ 121435 h 258941"/>
                        <a:gd name="connsiteX2" fmla="*/ 37199 w 415982"/>
                        <a:gd name="connsiteY2" fmla="*/ 0 h 258941"/>
                        <a:gd name="connsiteX3" fmla="*/ 415983 w 415982"/>
                        <a:gd name="connsiteY3" fmla="*/ 255755 h 258941"/>
                        <a:gd name="connsiteX4" fmla="*/ 93726 w 415982"/>
                        <a:gd name="connsiteY4" fmla="*/ 258941 h 258941"/>
                        <a:gd name="connsiteX5" fmla="*/ 93726 w 415982"/>
                        <a:gd name="connsiteY5" fmla="*/ 258941 h 2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5982" h="258941">
                          <a:moveTo>
                            <a:pt x="93726" y="258941"/>
                          </a:moveTo>
                          <a:cubicBezTo>
                            <a:pt x="54864" y="240584"/>
                            <a:pt x="0" y="211905"/>
                            <a:pt x="0" y="121435"/>
                          </a:cubicBezTo>
                          <a:cubicBezTo>
                            <a:pt x="6235" y="95250"/>
                            <a:pt x="29510" y="6304"/>
                            <a:pt x="37199" y="0"/>
                          </a:cubicBezTo>
                          <a:cubicBezTo>
                            <a:pt x="197289" y="59297"/>
                            <a:pt x="314706" y="155586"/>
                            <a:pt x="415983" y="255755"/>
                          </a:cubicBezTo>
                          <a:cubicBezTo>
                            <a:pt x="346087" y="257833"/>
                            <a:pt x="143395" y="257348"/>
                            <a:pt x="93726" y="258941"/>
                          </a:cubicBezTo>
                          <a:lnTo>
                            <a:pt x="93726" y="258941"/>
                          </a:lnTo>
                          <a:close/>
                        </a:path>
                      </a:pathLst>
                    </a:custGeom>
                    <a:solidFill>
                      <a:srgbClr val="F3776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Freeform: Shape 352">
                      <a:extLst>
                        <a:ext uri="{FF2B5EF4-FFF2-40B4-BE49-F238E27FC236}">
                          <a16:creationId xmlns:a16="http://schemas.microsoft.com/office/drawing/2014/main" id="{129BD50D-2D45-4C6B-BBF1-77AD9D58A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9997" y="3826886"/>
                      <a:ext cx="1115789" cy="552248"/>
                    </a:xfrm>
                    <a:custGeom>
                      <a:avLst/>
                      <a:gdLst>
                        <a:gd name="connsiteX0" fmla="*/ 293212 w 1796779"/>
                        <a:gd name="connsiteY0" fmla="*/ 828156 h 889296"/>
                        <a:gd name="connsiteX1" fmla="*/ 82900 w 1796779"/>
                        <a:gd name="connsiteY1" fmla="*/ 888284 h 889296"/>
                        <a:gd name="connsiteX2" fmla="*/ 119 w 1796779"/>
                        <a:gd name="connsiteY2" fmla="*/ 828156 h 889296"/>
                        <a:gd name="connsiteX3" fmla="*/ 36002 w 1796779"/>
                        <a:gd name="connsiteY3" fmla="*/ 768581 h 889296"/>
                        <a:gd name="connsiteX4" fmla="*/ 527215 w 1796779"/>
                        <a:gd name="connsiteY4" fmla="*/ 494400 h 889296"/>
                        <a:gd name="connsiteX5" fmla="*/ 761842 w 1796779"/>
                        <a:gd name="connsiteY5" fmla="*/ 238091 h 889296"/>
                        <a:gd name="connsiteX6" fmla="*/ 1221189 w 1796779"/>
                        <a:gd name="connsiteY6" fmla="*/ 10737 h 889296"/>
                        <a:gd name="connsiteX7" fmla="*/ 1583971 w 1796779"/>
                        <a:gd name="connsiteY7" fmla="*/ 138 h 889296"/>
                        <a:gd name="connsiteX8" fmla="*/ 1796777 w 1796779"/>
                        <a:gd name="connsiteY8" fmla="*/ 75785 h 889296"/>
                        <a:gd name="connsiteX9" fmla="*/ 1678528 w 1796779"/>
                        <a:gd name="connsiteY9" fmla="*/ 137853 h 889296"/>
                        <a:gd name="connsiteX10" fmla="*/ 1343110 w 1796779"/>
                        <a:gd name="connsiteY10" fmla="*/ 137853 h 889296"/>
                        <a:gd name="connsiteX11" fmla="*/ 1080566 w 1796779"/>
                        <a:gd name="connsiteY11" fmla="*/ 199852 h 889296"/>
                        <a:gd name="connsiteX12" fmla="*/ 837557 w 1796779"/>
                        <a:gd name="connsiteY12" fmla="*/ 392430 h 889296"/>
                        <a:gd name="connsiteX13" fmla="*/ 677052 w 1796779"/>
                        <a:gd name="connsiteY13" fmla="*/ 578843 h 889296"/>
                        <a:gd name="connsiteX14" fmla="*/ 293212 w 1796779"/>
                        <a:gd name="connsiteY14" fmla="*/ 828156 h 889296"/>
                        <a:gd name="connsiteX15" fmla="*/ 293212 w 1796779"/>
                        <a:gd name="connsiteY15" fmla="*/ 828156 h 889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96779" h="889296">
                          <a:moveTo>
                            <a:pt x="293212" y="828156"/>
                          </a:moveTo>
                          <a:cubicBezTo>
                            <a:pt x="220129" y="856142"/>
                            <a:pt x="123286" y="896181"/>
                            <a:pt x="82900" y="888284"/>
                          </a:cubicBezTo>
                          <a:cubicBezTo>
                            <a:pt x="37596" y="879417"/>
                            <a:pt x="4622" y="879556"/>
                            <a:pt x="119" y="828156"/>
                          </a:cubicBezTo>
                          <a:cubicBezTo>
                            <a:pt x="-1751" y="806196"/>
                            <a:pt x="18823" y="774954"/>
                            <a:pt x="36002" y="768581"/>
                          </a:cubicBezTo>
                          <a:cubicBezTo>
                            <a:pt x="214657" y="702356"/>
                            <a:pt x="388393" y="618952"/>
                            <a:pt x="527215" y="494400"/>
                          </a:cubicBezTo>
                          <a:cubicBezTo>
                            <a:pt x="614291" y="416329"/>
                            <a:pt x="686127" y="325443"/>
                            <a:pt x="761842" y="238091"/>
                          </a:cubicBezTo>
                          <a:cubicBezTo>
                            <a:pt x="874895" y="107650"/>
                            <a:pt x="1038379" y="18635"/>
                            <a:pt x="1221189" y="10737"/>
                          </a:cubicBezTo>
                          <a:cubicBezTo>
                            <a:pt x="1327523" y="6096"/>
                            <a:pt x="1477360" y="762"/>
                            <a:pt x="1583971" y="138"/>
                          </a:cubicBezTo>
                          <a:cubicBezTo>
                            <a:pt x="1707553" y="-623"/>
                            <a:pt x="1796014" y="-900"/>
                            <a:pt x="1796777" y="75785"/>
                          </a:cubicBezTo>
                          <a:cubicBezTo>
                            <a:pt x="1797262" y="130579"/>
                            <a:pt x="1744337" y="138268"/>
                            <a:pt x="1678528" y="137853"/>
                          </a:cubicBezTo>
                          <a:cubicBezTo>
                            <a:pt x="1598864" y="137298"/>
                            <a:pt x="1441546" y="132311"/>
                            <a:pt x="1343110" y="137853"/>
                          </a:cubicBezTo>
                          <a:cubicBezTo>
                            <a:pt x="1258666" y="142633"/>
                            <a:pt x="1154757" y="156972"/>
                            <a:pt x="1080566" y="199852"/>
                          </a:cubicBezTo>
                          <a:cubicBezTo>
                            <a:pt x="984762" y="255270"/>
                            <a:pt x="913341" y="316369"/>
                            <a:pt x="837557" y="392430"/>
                          </a:cubicBezTo>
                          <a:cubicBezTo>
                            <a:pt x="779922" y="450273"/>
                            <a:pt x="733232" y="519823"/>
                            <a:pt x="677052" y="578843"/>
                          </a:cubicBezTo>
                          <a:cubicBezTo>
                            <a:pt x="626206" y="632045"/>
                            <a:pt x="431827" y="775162"/>
                            <a:pt x="293212" y="828156"/>
                          </a:cubicBezTo>
                          <a:lnTo>
                            <a:pt x="293212" y="828156"/>
                          </a:lnTo>
                          <a:close/>
                        </a:path>
                      </a:pathLst>
                    </a:custGeom>
                    <a:solidFill>
                      <a:srgbClr val="D1E3F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" name="Freeform: Shape 353">
                      <a:extLst>
                        <a:ext uri="{FF2B5EF4-FFF2-40B4-BE49-F238E27FC236}">
                          <a16:creationId xmlns:a16="http://schemas.microsoft.com/office/drawing/2014/main" id="{D90B4CAA-D4CD-4001-B821-577E35AEE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1408" y="3638748"/>
                      <a:ext cx="311319" cy="722011"/>
                    </a:xfrm>
                    <a:custGeom>
                      <a:avLst/>
                      <a:gdLst>
                        <a:gd name="connsiteX0" fmla="*/ 495035 w 501324"/>
                        <a:gd name="connsiteY0" fmla="*/ 25942 h 1162670"/>
                        <a:gd name="connsiteX1" fmla="*/ 301903 w 501324"/>
                        <a:gd name="connsiteY1" fmla="*/ 25942 h 1162670"/>
                        <a:gd name="connsiteX2" fmla="*/ 90898 w 501324"/>
                        <a:gd name="connsiteY2" fmla="*/ 141004 h 1162670"/>
                        <a:gd name="connsiteX3" fmla="*/ 1121 w 501324"/>
                        <a:gd name="connsiteY3" fmla="*/ 396898 h 1162670"/>
                        <a:gd name="connsiteX4" fmla="*/ 132600 w 501324"/>
                        <a:gd name="connsiteY4" fmla="*/ 1142480 h 1162670"/>
                        <a:gd name="connsiteX5" fmla="*/ 203813 w 501324"/>
                        <a:gd name="connsiteY5" fmla="*/ 1154811 h 1162670"/>
                        <a:gd name="connsiteX6" fmla="*/ 255005 w 501324"/>
                        <a:gd name="connsiteY6" fmla="*/ 1144350 h 1162670"/>
                        <a:gd name="connsiteX7" fmla="*/ 461438 w 501324"/>
                        <a:gd name="connsiteY7" fmla="*/ 762173 h 1162670"/>
                        <a:gd name="connsiteX8" fmla="*/ 495035 w 501324"/>
                        <a:gd name="connsiteY8" fmla="*/ 25942 h 1162670"/>
                        <a:gd name="connsiteX9" fmla="*/ 495035 w 501324"/>
                        <a:gd name="connsiteY9" fmla="*/ 25942 h 1162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01324" h="1162670">
                          <a:moveTo>
                            <a:pt x="495035" y="25942"/>
                          </a:moveTo>
                          <a:cubicBezTo>
                            <a:pt x="491156" y="-17076"/>
                            <a:pt x="429850" y="935"/>
                            <a:pt x="301903" y="25942"/>
                          </a:cubicBezTo>
                          <a:cubicBezTo>
                            <a:pt x="203397" y="45200"/>
                            <a:pt x="143753" y="76234"/>
                            <a:pt x="90898" y="141004"/>
                          </a:cubicBezTo>
                          <a:cubicBezTo>
                            <a:pt x="29107" y="216719"/>
                            <a:pt x="5623" y="304419"/>
                            <a:pt x="1121" y="396898"/>
                          </a:cubicBezTo>
                          <a:cubicBezTo>
                            <a:pt x="-10379" y="628061"/>
                            <a:pt x="68939" y="920876"/>
                            <a:pt x="132600" y="1142480"/>
                          </a:cubicBezTo>
                          <a:cubicBezTo>
                            <a:pt x="139389" y="1166033"/>
                            <a:pt x="125881" y="1167349"/>
                            <a:pt x="203813" y="1154811"/>
                          </a:cubicBezTo>
                          <a:cubicBezTo>
                            <a:pt x="207207" y="1154256"/>
                            <a:pt x="251819" y="1145320"/>
                            <a:pt x="255005" y="1144350"/>
                          </a:cubicBezTo>
                          <a:cubicBezTo>
                            <a:pt x="321161" y="1123222"/>
                            <a:pt x="429018" y="1085330"/>
                            <a:pt x="461438" y="762173"/>
                          </a:cubicBezTo>
                          <a:cubicBezTo>
                            <a:pt x="482497" y="552207"/>
                            <a:pt x="515124" y="138718"/>
                            <a:pt x="495035" y="25942"/>
                          </a:cubicBezTo>
                          <a:lnTo>
                            <a:pt x="495035" y="25942"/>
                          </a:lnTo>
                          <a:close/>
                        </a:path>
                      </a:pathLst>
                    </a:custGeom>
                    <a:solidFill>
                      <a:srgbClr val="3A161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Freeform: Shape 355">
                      <a:extLst>
                        <a:ext uri="{FF2B5EF4-FFF2-40B4-BE49-F238E27FC236}">
                          <a16:creationId xmlns:a16="http://schemas.microsoft.com/office/drawing/2014/main" id="{C6DB1F3E-F1C0-4353-8791-7DF3863E3572}"/>
                        </a:ext>
                      </a:extLst>
                    </p:cNvPr>
                    <p:cNvSpPr/>
                    <p:nvPr/>
                  </p:nvSpPr>
                  <p:spPr>
                    <a:xfrm rot="19173505">
                      <a:off x="8942874" y="4253571"/>
                      <a:ext cx="157710" cy="107549"/>
                    </a:xfrm>
                    <a:custGeom>
                      <a:avLst/>
                      <a:gdLst>
                        <a:gd name="connsiteX0" fmla="*/ 253965 w 253964"/>
                        <a:gd name="connsiteY0" fmla="*/ 86594 h 173189"/>
                        <a:gd name="connsiteX1" fmla="*/ 126982 w 253964"/>
                        <a:gd name="connsiteY1" fmla="*/ 173189 h 173189"/>
                        <a:gd name="connsiteX2" fmla="*/ 0 w 253964"/>
                        <a:gd name="connsiteY2" fmla="*/ 86594 h 173189"/>
                        <a:gd name="connsiteX3" fmla="*/ 126982 w 253964"/>
                        <a:gd name="connsiteY3" fmla="*/ 0 h 173189"/>
                        <a:gd name="connsiteX4" fmla="*/ 253965 w 253964"/>
                        <a:gd name="connsiteY4" fmla="*/ 86594 h 1731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964" h="173189">
                          <a:moveTo>
                            <a:pt x="253965" y="86594"/>
                          </a:moveTo>
                          <a:cubicBezTo>
                            <a:pt x="253965" y="134419"/>
                            <a:pt x="197113" y="173189"/>
                            <a:pt x="126982" y="173189"/>
                          </a:cubicBezTo>
                          <a:cubicBezTo>
                            <a:pt x="56852" y="173189"/>
                            <a:pt x="0" y="134419"/>
                            <a:pt x="0" y="86594"/>
                          </a:cubicBezTo>
                          <a:cubicBezTo>
                            <a:pt x="0" y="38770"/>
                            <a:pt x="56852" y="0"/>
                            <a:pt x="126982" y="0"/>
                          </a:cubicBezTo>
                          <a:cubicBezTo>
                            <a:pt x="197113" y="0"/>
                            <a:pt x="253965" y="38770"/>
                            <a:pt x="253965" y="86594"/>
                          </a:cubicBezTo>
                          <a:close/>
                        </a:path>
                      </a:pathLst>
                    </a:custGeom>
                    <a:solidFill>
                      <a:srgbClr val="8DA5B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Freeform: Shape 356">
                      <a:extLst>
                        <a:ext uri="{FF2B5EF4-FFF2-40B4-BE49-F238E27FC236}">
                          <a16:creationId xmlns:a16="http://schemas.microsoft.com/office/drawing/2014/main" id="{09568DFE-EF08-454E-94A8-55F59A00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3757" y="4247040"/>
                      <a:ext cx="1092699" cy="160801"/>
                    </a:xfrm>
                    <a:custGeom>
                      <a:avLst/>
                      <a:gdLst>
                        <a:gd name="connsiteX0" fmla="*/ 1630126 w 1759596"/>
                        <a:gd name="connsiteY0" fmla="*/ 258941 h 258941"/>
                        <a:gd name="connsiteX1" fmla="*/ 129471 w 1759596"/>
                        <a:gd name="connsiteY1" fmla="*/ 258941 h 258941"/>
                        <a:gd name="connsiteX2" fmla="*/ 0 w 1759596"/>
                        <a:gd name="connsiteY2" fmla="*/ 129471 h 258941"/>
                        <a:gd name="connsiteX3" fmla="*/ 0 w 1759596"/>
                        <a:gd name="connsiteY3" fmla="*/ 129471 h 258941"/>
                        <a:gd name="connsiteX4" fmla="*/ 129471 w 1759596"/>
                        <a:gd name="connsiteY4" fmla="*/ 0 h 258941"/>
                        <a:gd name="connsiteX5" fmla="*/ 1630126 w 1759596"/>
                        <a:gd name="connsiteY5" fmla="*/ 0 h 258941"/>
                        <a:gd name="connsiteX6" fmla="*/ 1759597 w 1759596"/>
                        <a:gd name="connsiteY6" fmla="*/ 129471 h 258941"/>
                        <a:gd name="connsiteX7" fmla="*/ 1759597 w 1759596"/>
                        <a:gd name="connsiteY7" fmla="*/ 129471 h 258941"/>
                        <a:gd name="connsiteX8" fmla="*/ 1630126 w 1759596"/>
                        <a:gd name="connsiteY8" fmla="*/ 258941 h 2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59596" h="258941">
                          <a:moveTo>
                            <a:pt x="1630126" y="258941"/>
                          </a:moveTo>
                          <a:lnTo>
                            <a:pt x="129471" y="258941"/>
                          </a:lnTo>
                          <a:cubicBezTo>
                            <a:pt x="57981" y="258941"/>
                            <a:pt x="0" y="200960"/>
                            <a:pt x="0" y="129471"/>
                          </a:cubicBezTo>
                          <a:lnTo>
                            <a:pt x="0" y="129471"/>
                          </a:lnTo>
                          <a:cubicBezTo>
                            <a:pt x="0" y="57981"/>
                            <a:pt x="57981" y="0"/>
                            <a:pt x="129471" y="0"/>
                          </a:cubicBezTo>
                          <a:lnTo>
                            <a:pt x="1630126" y="0"/>
                          </a:lnTo>
                          <a:cubicBezTo>
                            <a:pt x="1701615" y="0"/>
                            <a:pt x="1759597" y="57981"/>
                            <a:pt x="1759597" y="129471"/>
                          </a:cubicBezTo>
                          <a:lnTo>
                            <a:pt x="1759597" y="129471"/>
                          </a:lnTo>
                          <a:cubicBezTo>
                            <a:pt x="1759528" y="200960"/>
                            <a:pt x="1701615" y="258941"/>
                            <a:pt x="1630126" y="258941"/>
                          </a:cubicBezTo>
                          <a:close/>
                        </a:path>
                      </a:pathLst>
                    </a:custGeom>
                    <a:solidFill>
                      <a:srgbClr val="B0CBD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id="{FD0DBCF8-8D38-442B-8577-06BA6830F3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7214" y="4291556"/>
                      <a:ext cx="755825" cy="68398"/>
                    </a:xfrm>
                    <a:custGeom>
                      <a:avLst/>
                      <a:gdLst>
                        <a:gd name="connsiteX0" fmla="*/ 1162050 w 1217121"/>
                        <a:gd name="connsiteY0" fmla="*/ 110144 h 110143"/>
                        <a:gd name="connsiteX1" fmla="*/ 55072 w 1217121"/>
                        <a:gd name="connsiteY1" fmla="*/ 110144 h 110143"/>
                        <a:gd name="connsiteX2" fmla="*/ 0 w 1217121"/>
                        <a:gd name="connsiteY2" fmla="*/ 55072 h 110143"/>
                        <a:gd name="connsiteX3" fmla="*/ 0 w 1217121"/>
                        <a:gd name="connsiteY3" fmla="*/ 55072 h 110143"/>
                        <a:gd name="connsiteX4" fmla="*/ 55072 w 1217121"/>
                        <a:gd name="connsiteY4" fmla="*/ 0 h 110143"/>
                        <a:gd name="connsiteX5" fmla="*/ 1162050 w 1217121"/>
                        <a:gd name="connsiteY5" fmla="*/ 0 h 110143"/>
                        <a:gd name="connsiteX6" fmla="*/ 1217122 w 1217121"/>
                        <a:gd name="connsiteY6" fmla="*/ 55072 h 110143"/>
                        <a:gd name="connsiteX7" fmla="*/ 1217122 w 1217121"/>
                        <a:gd name="connsiteY7" fmla="*/ 55072 h 110143"/>
                        <a:gd name="connsiteX8" fmla="*/ 1162050 w 1217121"/>
                        <a:gd name="connsiteY8" fmla="*/ 110144 h 110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17121" h="110143">
                          <a:moveTo>
                            <a:pt x="1162050" y="110144"/>
                          </a:moveTo>
                          <a:lnTo>
                            <a:pt x="55072" y="110144"/>
                          </a:lnTo>
                          <a:cubicBezTo>
                            <a:pt x="24661" y="110144"/>
                            <a:pt x="0" y="85483"/>
                            <a:pt x="0" y="55072"/>
                          </a:cubicBezTo>
                          <a:lnTo>
                            <a:pt x="0" y="55072"/>
                          </a:lnTo>
                          <a:cubicBezTo>
                            <a:pt x="0" y="24661"/>
                            <a:pt x="24661" y="0"/>
                            <a:pt x="55072" y="0"/>
                          </a:cubicBezTo>
                          <a:lnTo>
                            <a:pt x="1162050" y="0"/>
                          </a:lnTo>
                          <a:cubicBezTo>
                            <a:pt x="1192461" y="0"/>
                            <a:pt x="1217122" y="24661"/>
                            <a:pt x="1217122" y="55072"/>
                          </a:cubicBezTo>
                          <a:lnTo>
                            <a:pt x="1217122" y="55072"/>
                          </a:lnTo>
                          <a:cubicBezTo>
                            <a:pt x="1217122" y="85483"/>
                            <a:pt x="1192461" y="110144"/>
                            <a:pt x="1162050" y="110144"/>
                          </a:cubicBezTo>
                          <a:close/>
                        </a:path>
                      </a:pathLst>
                    </a:custGeom>
                    <a:solidFill>
                      <a:srgbClr val="91AEC4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89CE302D-6BB1-4E8A-B178-39616750E1CF}"/>
                      </a:ext>
                    </a:extLst>
                  </p:cNvPr>
                  <p:cNvSpPr/>
                  <p:nvPr/>
                </p:nvSpPr>
                <p:spPr>
                  <a:xfrm>
                    <a:off x="8529536" y="2286024"/>
                    <a:ext cx="263614" cy="264305"/>
                  </a:xfrm>
                  <a:custGeom>
                    <a:avLst/>
                    <a:gdLst>
                      <a:gd name="connsiteX0" fmla="*/ 424504 w 424503"/>
                      <a:gd name="connsiteY0" fmla="*/ 184184 h 425616"/>
                      <a:gd name="connsiteX1" fmla="*/ 424434 w 424503"/>
                      <a:gd name="connsiteY1" fmla="*/ 183976 h 425616"/>
                      <a:gd name="connsiteX2" fmla="*/ 374627 w 424503"/>
                      <a:gd name="connsiteY2" fmla="*/ 75564 h 425616"/>
                      <a:gd name="connsiteX3" fmla="*/ 249243 w 424503"/>
                      <a:gd name="connsiteY3" fmla="*/ 19038 h 425616"/>
                      <a:gd name="connsiteX4" fmla="*/ 89570 w 424503"/>
                      <a:gd name="connsiteY4" fmla="*/ 20839 h 425616"/>
                      <a:gd name="connsiteX5" fmla="*/ 105641 w 424503"/>
                      <a:gd name="connsiteY5" fmla="*/ 70992 h 425616"/>
                      <a:gd name="connsiteX6" fmla="*/ 121782 w 424503"/>
                      <a:gd name="connsiteY6" fmla="*/ 70438 h 425616"/>
                      <a:gd name="connsiteX7" fmla="*/ 167848 w 424503"/>
                      <a:gd name="connsiteY7" fmla="*/ 70576 h 425616"/>
                      <a:gd name="connsiteX8" fmla="*/ 178308 w 424503"/>
                      <a:gd name="connsiteY8" fmla="*/ 78335 h 425616"/>
                      <a:gd name="connsiteX9" fmla="*/ 189392 w 424503"/>
                      <a:gd name="connsiteY9" fmla="*/ 85816 h 425616"/>
                      <a:gd name="connsiteX10" fmla="*/ 229639 w 424503"/>
                      <a:gd name="connsiteY10" fmla="*/ 130567 h 425616"/>
                      <a:gd name="connsiteX11" fmla="*/ 106680 w 424503"/>
                      <a:gd name="connsiteY11" fmla="*/ 306935 h 425616"/>
                      <a:gd name="connsiteX12" fmla="*/ 0 w 424503"/>
                      <a:gd name="connsiteY12" fmla="*/ 352447 h 425616"/>
                      <a:gd name="connsiteX13" fmla="*/ 267739 w 424503"/>
                      <a:gd name="connsiteY13" fmla="*/ 369627 h 425616"/>
                      <a:gd name="connsiteX14" fmla="*/ 352045 w 424503"/>
                      <a:gd name="connsiteY14" fmla="*/ 341433 h 425616"/>
                      <a:gd name="connsiteX15" fmla="*/ 416537 w 424503"/>
                      <a:gd name="connsiteY15" fmla="*/ 285114 h 425616"/>
                      <a:gd name="connsiteX16" fmla="*/ 424504 w 424503"/>
                      <a:gd name="connsiteY16" fmla="*/ 184184 h 42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503" h="425616">
                        <a:moveTo>
                          <a:pt x="424504" y="184184"/>
                        </a:moveTo>
                        <a:cubicBezTo>
                          <a:pt x="424504" y="184114"/>
                          <a:pt x="424434" y="184045"/>
                          <a:pt x="424434" y="183976"/>
                        </a:cubicBezTo>
                        <a:cubicBezTo>
                          <a:pt x="407393" y="148023"/>
                          <a:pt x="423811" y="98840"/>
                          <a:pt x="374627" y="75564"/>
                        </a:cubicBezTo>
                        <a:cubicBezTo>
                          <a:pt x="333202" y="55960"/>
                          <a:pt x="292401" y="34555"/>
                          <a:pt x="249243" y="19038"/>
                        </a:cubicBezTo>
                        <a:cubicBezTo>
                          <a:pt x="196873" y="195"/>
                          <a:pt x="142286" y="-12897"/>
                          <a:pt x="89570" y="20839"/>
                        </a:cubicBezTo>
                        <a:cubicBezTo>
                          <a:pt x="74468" y="43006"/>
                          <a:pt x="75092" y="61017"/>
                          <a:pt x="105641" y="70992"/>
                        </a:cubicBezTo>
                        <a:cubicBezTo>
                          <a:pt x="111114" y="71477"/>
                          <a:pt x="116379" y="71338"/>
                          <a:pt x="121782" y="70438"/>
                        </a:cubicBezTo>
                        <a:cubicBezTo>
                          <a:pt x="137299" y="67182"/>
                          <a:pt x="152539" y="60948"/>
                          <a:pt x="167848" y="70576"/>
                        </a:cubicBezTo>
                        <a:cubicBezTo>
                          <a:pt x="171381" y="73140"/>
                          <a:pt x="174775" y="75772"/>
                          <a:pt x="178308" y="78335"/>
                        </a:cubicBezTo>
                        <a:cubicBezTo>
                          <a:pt x="181910" y="80967"/>
                          <a:pt x="185513" y="83531"/>
                          <a:pt x="189392" y="85816"/>
                        </a:cubicBezTo>
                        <a:cubicBezTo>
                          <a:pt x="207818" y="96900"/>
                          <a:pt x="221327" y="111794"/>
                          <a:pt x="229639" y="130567"/>
                        </a:cubicBezTo>
                        <a:cubicBezTo>
                          <a:pt x="273974" y="242996"/>
                          <a:pt x="227492" y="309498"/>
                          <a:pt x="106680" y="306935"/>
                        </a:cubicBezTo>
                        <a:cubicBezTo>
                          <a:pt x="65325" y="310676"/>
                          <a:pt x="15933" y="298553"/>
                          <a:pt x="0" y="352447"/>
                        </a:cubicBezTo>
                        <a:cubicBezTo>
                          <a:pt x="69342" y="455802"/>
                          <a:pt x="168056" y="438484"/>
                          <a:pt x="267739" y="369627"/>
                        </a:cubicBezTo>
                        <a:cubicBezTo>
                          <a:pt x="295171" y="350646"/>
                          <a:pt x="318724" y="336930"/>
                          <a:pt x="352045" y="341433"/>
                        </a:cubicBezTo>
                        <a:cubicBezTo>
                          <a:pt x="400466" y="347944"/>
                          <a:pt x="423188" y="330903"/>
                          <a:pt x="416537" y="285114"/>
                        </a:cubicBezTo>
                        <a:cubicBezTo>
                          <a:pt x="404414" y="250408"/>
                          <a:pt x="405037" y="216742"/>
                          <a:pt x="424504" y="184184"/>
                        </a:cubicBezTo>
                        <a:close/>
                      </a:path>
                    </a:pathLst>
                  </a:custGeom>
                  <a:solidFill>
                    <a:srgbClr val="F9AF97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C7BDEF8-DC80-44B1-915B-6CD54B3E63EC}"/>
                    </a:ext>
                  </a:extLst>
                </p:cNvPr>
                <p:cNvGrpSpPr/>
                <p:nvPr/>
              </p:nvGrpSpPr>
              <p:grpSpPr>
                <a:xfrm>
                  <a:off x="6849647" y="2847522"/>
                  <a:ext cx="1201244" cy="1531611"/>
                  <a:chOff x="6849647" y="2847522"/>
                  <a:chExt cx="1201244" cy="1531611"/>
                </a:xfrm>
              </p:grpSpPr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5A8FB280-B84A-4AFE-92FD-BE4EC9112F2E}"/>
                      </a:ext>
                    </a:extLst>
                  </p:cNvPr>
                  <p:cNvSpPr/>
                  <p:nvPr/>
                </p:nvSpPr>
                <p:spPr>
                  <a:xfrm>
                    <a:off x="7355714" y="4092111"/>
                    <a:ext cx="583245" cy="258071"/>
                  </a:xfrm>
                  <a:custGeom>
                    <a:avLst/>
                    <a:gdLst>
                      <a:gd name="connsiteX0" fmla="*/ 939211 w 939211"/>
                      <a:gd name="connsiteY0" fmla="*/ 151163 h 415577"/>
                      <a:gd name="connsiteX1" fmla="*/ 650414 w 939211"/>
                      <a:gd name="connsiteY1" fmla="*/ 12064 h 415577"/>
                      <a:gd name="connsiteX2" fmla="*/ 33678 w 939211"/>
                      <a:gd name="connsiteY2" fmla="*/ 4305 h 415577"/>
                      <a:gd name="connsiteX3" fmla="*/ 20794 w 939211"/>
                      <a:gd name="connsiteY3" fmla="*/ 231381 h 415577"/>
                      <a:gd name="connsiteX4" fmla="*/ 20863 w 939211"/>
                      <a:gd name="connsiteY4" fmla="*/ 231381 h 415577"/>
                      <a:gd name="connsiteX5" fmla="*/ 30977 w 939211"/>
                      <a:gd name="connsiteY5" fmla="*/ 342148 h 415577"/>
                      <a:gd name="connsiteX6" fmla="*/ 30907 w 939211"/>
                      <a:gd name="connsiteY6" fmla="*/ 342218 h 415577"/>
                      <a:gd name="connsiteX7" fmla="*/ 37696 w 939211"/>
                      <a:gd name="connsiteY7" fmla="*/ 413568 h 415577"/>
                      <a:gd name="connsiteX8" fmla="*/ 895639 w 939211"/>
                      <a:gd name="connsiteY8" fmla="*/ 415578 h 415577"/>
                      <a:gd name="connsiteX9" fmla="*/ 939211 w 939211"/>
                      <a:gd name="connsiteY9" fmla="*/ 151163 h 41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211" h="415577">
                        <a:moveTo>
                          <a:pt x="939211" y="151163"/>
                        </a:moveTo>
                        <a:cubicBezTo>
                          <a:pt x="937064" y="149916"/>
                          <a:pt x="725367" y="64157"/>
                          <a:pt x="650414" y="12064"/>
                        </a:cubicBezTo>
                        <a:cubicBezTo>
                          <a:pt x="647019" y="11510"/>
                          <a:pt x="56885" y="-8580"/>
                          <a:pt x="33678" y="4305"/>
                        </a:cubicBezTo>
                        <a:cubicBezTo>
                          <a:pt x="-22848" y="77457"/>
                          <a:pt x="5485" y="154696"/>
                          <a:pt x="20794" y="231381"/>
                        </a:cubicBezTo>
                        <a:cubicBezTo>
                          <a:pt x="20794" y="231381"/>
                          <a:pt x="20863" y="231381"/>
                          <a:pt x="20863" y="231381"/>
                        </a:cubicBezTo>
                        <a:cubicBezTo>
                          <a:pt x="21002" y="237754"/>
                          <a:pt x="29106" y="339863"/>
                          <a:pt x="30977" y="342148"/>
                        </a:cubicBezTo>
                        <a:cubicBezTo>
                          <a:pt x="30977" y="342148"/>
                          <a:pt x="30907" y="342148"/>
                          <a:pt x="30907" y="342218"/>
                        </a:cubicBezTo>
                        <a:cubicBezTo>
                          <a:pt x="31947" y="364108"/>
                          <a:pt x="36658" y="391678"/>
                          <a:pt x="37696" y="413568"/>
                        </a:cubicBezTo>
                        <a:cubicBezTo>
                          <a:pt x="135302" y="413083"/>
                          <a:pt x="893076" y="415439"/>
                          <a:pt x="895639" y="415578"/>
                        </a:cubicBezTo>
                        <a:cubicBezTo>
                          <a:pt x="887257" y="322475"/>
                          <a:pt x="881091" y="234499"/>
                          <a:pt x="939211" y="151163"/>
                        </a:cubicBezTo>
                        <a:close/>
                      </a:path>
                    </a:pathLst>
                  </a:custGeom>
                  <a:solidFill>
                    <a:srgbClr val="E166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91F2B876-DBC1-4D9A-B307-55B628923964}"/>
                      </a:ext>
                    </a:extLst>
                  </p:cNvPr>
                  <p:cNvSpPr/>
                  <p:nvPr/>
                </p:nvSpPr>
                <p:spPr>
                  <a:xfrm>
                    <a:off x="6849647" y="2850447"/>
                    <a:ext cx="734559" cy="1246459"/>
                  </a:xfrm>
                  <a:custGeom>
                    <a:avLst/>
                    <a:gdLst>
                      <a:gd name="connsiteX0" fmla="*/ 988123 w 1182876"/>
                      <a:gd name="connsiteY0" fmla="*/ 576418 h 2007200"/>
                      <a:gd name="connsiteX1" fmla="*/ 968311 w 1182876"/>
                      <a:gd name="connsiteY1" fmla="*/ 558892 h 2007200"/>
                      <a:gd name="connsiteX2" fmla="*/ 78503 w 1182876"/>
                      <a:gd name="connsiteY2" fmla="*/ 554874 h 2007200"/>
                      <a:gd name="connsiteX3" fmla="*/ 14703 w 1182876"/>
                      <a:gd name="connsiteY3" fmla="*/ 455814 h 2007200"/>
                      <a:gd name="connsiteX4" fmla="*/ 23570 w 1182876"/>
                      <a:gd name="connsiteY4" fmla="*/ 0 h 2007200"/>
                      <a:gd name="connsiteX5" fmla="*/ 516515 w 1182876"/>
                      <a:gd name="connsiteY5" fmla="*/ 0 h 2007200"/>
                      <a:gd name="connsiteX6" fmla="*/ 441077 w 1182876"/>
                      <a:gd name="connsiteY6" fmla="*/ 170619 h 2007200"/>
                      <a:gd name="connsiteX7" fmla="*/ 499127 w 1182876"/>
                      <a:gd name="connsiteY7" fmla="*/ 295310 h 2007200"/>
                      <a:gd name="connsiteX8" fmla="*/ 1143364 w 1182876"/>
                      <a:gd name="connsiteY8" fmla="*/ 337012 h 2007200"/>
                      <a:gd name="connsiteX9" fmla="*/ 1180008 w 1182876"/>
                      <a:gd name="connsiteY9" fmla="*/ 372410 h 2007200"/>
                      <a:gd name="connsiteX10" fmla="*/ 927994 w 1182876"/>
                      <a:gd name="connsiteY10" fmla="*/ 2006138 h 2007200"/>
                      <a:gd name="connsiteX11" fmla="*/ 841473 w 1182876"/>
                      <a:gd name="connsiteY11" fmla="*/ 1943238 h 2007200"/>
                      <a:gd name="connsiteX12" fmla="*/ 988123 w 1182876"/>
                      <a:gd name="connsiteY12" fmla="*/ 576418 h 200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2876" h="2007200">
                        <a:moveTo>
                          <a:pt x="988123" y="576418"/>
                        </a:moveTo>
                        <a:cubicBezTo>
                          <a:pt x="988539" y="566859"/>
                          <a:pt x="982305" y="560209"/>
                          <a:pt x="968311" y="558892"/>
                        </a:cubicBezTo>
                        <a:cubicBezTo>
                          <a:pt x="940048" y="555636"/>
                          <a:pt x="138009" y="574894"/>
                          <a:pt x="78503" y="554874"/>
                        </a:cubicBezTo>
                        <a:cubicBezTo>
                          <a:pt x="38186" y="532223"/>
                          <a:pt x="23916" y="494261"/>
                          <a:pt x="14703" y="455814"/>
                        </a:cubicBezTo>
                        <a:cubicBezTo>
                          <a:pt x="-12868" y="340614"/>
                          <a:pt x="3134" y="48560"/>
                          <a:pt x="23570" y="0"/>
                        </a:cubicBezTo>
                        <a:cubicBezTo>
                          <a:pt x="192803" y="0"/>
                          <a:pt x="446272" y="3394"/>
                          <a:pt x="516515" y="0"/>
                        </a:cubicBezTo>
                        <a:cubicBezTo>
                          <a:pt x="493863" y="45582"/>
                          <a:pt x="464491" y="120534"/>
                          <a:pt x="441077" y="170619"/>
                        </a:cubicBezTo>
                        <a:cubicBezTo>
                          <a:pt x="411636" y="233449"/>
                          <a:pt x="430131" y="266838"/>
                          <a:pt x="499127" y="295310"/>
                        </a:cubicBezTo>
                        <a:cubicBezTo>
                          <a:pt x="562581" y="321495"/>
                          <a:pt x="638573" y="366314"/>
                          <a:pt x="1143364" y="337012"/>
                        </a:cubicBezTo>
                        <a:cubicBezTo>
                          <a:pt x="1186729" y="334726"/>
                          <a:pt x="1185828" y="331885"/>
                          <a:pt x="1180008" y="372410"/>
                        </a:cubicBezTo>
                        <a:cubicBezTo>
                          <a:pt x="1117524" y="809452"/>
                          <a:pt x="952864" y="1865584"/>
                          <a:pt x="927994" y="2006138"/>
                        </a:cubicBezTo>
                        <a:cubicBezTo>
                          <a:pt x="820414" y="2008978"/>
                          <a:pt x="836901" y="2011057"/>
                          <a:pt x="841473" y="1943238"/>
                        </a:cubicBezTo>
                        <a:cubicBezTo>
                          <a:pt x="842165" y="1932224"/>
                          <a:pt x="985975" y="626988"/>
                          <a:pt x="988123" y="576418"/>
                        </a:cubicBezTo>
                        <a:close/>
                      </a:path>
                    </a:pathLst>
                  </a:custGeom>
                  <a:solidFill>
                    <a:srgbClr val="15587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FF78557E-DACE-4F51-818E-1439690ADC05}"/>
                      </a:ext>
                    </a:extLst>
                  </p:cNvPr>
                  <p:cNvSpPr/>
                  <p:nvPr/>
                </p:nvSpPr>
                <p:spPr>
                  <a:xfrm>
                    <a:off x="7113079" y="2847522"/>
                    <a:ext cx="820710" cy="1251812"/>
                  </a:xfrm>
                  <a:custGeom>
                    <a:avLst/>
                    <a:gdLst>
                      <a:gd name="connsiteX0" fmla="*/ 969852 w 1321606"/>
                      <a:gd name="connsiteY0" fmla="*/ 0 h 2015819"/>
                      <a:gd name="connsiteX1" fmla="*/ 85308 w 1321606"/>
                      <a:gd name="connsiteY1" fmla="*/ 4641 h 2015819"/>
                      <a:gd name="connsiteX2" fmla="*/ 18806 w 1321606"/>
                      <a:gd name="connsiteY2" fmla="*/ 161336 h 2015819"/>
                      <a:gd name="connsiteX3" fmla="*/ 80528 w 1321606"/>
                      <a:gd name="connsiteY3" fmla="*/ 307363 h 2015819"/>
                      <a:gd name="connsiteX4" fmla="*/ 297421 w 1321606"/>
                      <a:gd name="connsiteY4" fmla="*/ 351490 h 2015819"/>
                      <a:gd name="connsiteX5" fmla="*/ 732870 w 1321606"/>
                      <a:gd name="connsiteY5" fmla="*/ 342138 h 2015819"/>
                      <a:gd name="connsiteX6" fmla="*/ 757254 w 1321606"/>
                      <a:gd name="connsiteY6" fmla="*/ 367561 h 2015819"/>
                      <a:gd name="connsiteX7" fmla="*/ 503022 w 1321606"/>
                      <a:gd name="connsiteY7" fmla="*/ 2000804 h 2015819"/>
                      <a:gd name="connsiteX8" fmla="*/ 503784 w 1321606"/>
                      <a:gd name="connsiteY8" fmla="*/ 2010710 h 2015819"/>
                      <a:gd name="connsiteX9" fmla="*/ 1040648 w 1321606"/>
                      <a:gd name="connsiteY9" fmla="*/ 2015628 h 2015819"/>
                      <a:gd name="connsiteX10" fmla="*/ 1307764 w 1321606"/>
                      <a:gd name="connsiteY10" fmla="*/ 514558 h 2015819"/>
                      <a:gd name="connsiteX11" fmla="*/ 969852 w 1321606"/>
                      <a:gd name="connsiteY11" fmla="*/ 0 h 201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21606" h="2015819">
                        <a:moveTo>
                          <a:pt x="969852" y="0"/>
                        </a:moveTo>
                        <a:cubicBezTo>
                          <a:pt x="675097" y="138"/>
                          <a:pt x="380202" y="4502"/>
                          <a:pt x="85308" y="4641"/>
                        </a:cubicBezTo>
                        <a:cubicBezTo>
                          <a:pt x="82953" y="13924"/>
                          <a:pt x="42914" y="116724"/>
                          <a:pt x="18806" y="161336"/>
                        </a:cubicBezTo>
                        <a:cubicBezTo>
                          <a:pt x="-19017" y="231301"/>
                          <a:pt x="-451" y="277299"/>
                          <a:pt x="80528" y="307363"/>
                        </a:cubicBezTo>
                        <a:cubicBezTo>
                          <a:pt x="146753" y="331885"/>
                          <a:pt x="201410" y="346779"/>
                          <a:pt x="297421" y="351490"/>
                        </a:cubicBezTo>
                        <a:cubicBezTo>
                          <a:pt x="403963" y="353568"/>
                          <a:pt x="697679" y="346433"/>
                          <a:pt x="732870" y="342138"/>
                        </a:cubicBezTo>
                        <a:cubicBezTo>
                          <a:pt x="758154" y="339021"/>
                          <a:pt x="760510" y="346710"/>
                          <a:pt x="757254" y="367561"/>
                        </a:cubicBezTo>
                        <a:cubicBezTo>
                          <a:pt x="737996" y="491421"/>
                          <a:pt x="530386" y="1890383"/>
                          <a:pt x="503022" y="2000804"/>
                        </a:cubicBezTo>
                        <a:cubicBezTo>
                          <a:pt x="501707" y="2004683"/>
                          <a:pt x="498936" y="2010849"/>
                          <a:pt x="503784" y="2010710"/>
                        </a:cubicBezTo>
                        <a:cubicBezTo>
                          <a:pt x="518956" y="2011057"/>
                          <a:pt x="995483" y="2016945"/>
                          <a:pt x="1040648" y="2015628"/>
                        </a:cubicBezTo>
                        <a:cubicBezTo>
                          <a:pt x="1051663" y="1956539"/>
                          <a:pt x="1305132" y="541505"/>
                          <a:pt x="1307764" y="514558"/>
                        </a:cubicBezTo>
                        <a:cubicBezTo>
                          <a:pt x="1313237" y="457200"/>
                          <a:pt x="1415345" y="183018"/>
                          <a:pt x="969852" y="0"/>
                        </a:cubicBezTo>
                        <a:close/>
                      </a:path>
                    </a:pathLst>
                  </a:custGeom>
                  <a:solidFill>
                    <a:srgbClr val="26A0C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7C950F57-DE92-45F3-B2D2-2254B9E90505}"/>
                      </a:ext>
                    </a:extLst>
                  </p:cNvPr>
                  <p:cNvSpPr/>
                  <p:nvPr/>
                </p:nvSpPr>
                <p:spPr>
                  <a:xfrm>
                    <a:off x="6881319" y="2854964"/>
                    <a:ext cx="269766" cy="3183"/>
                  </a:xfrm>
                  <a:custGeom>
                    <a:avLst/>
                    <a:gdLst>
                      <a:gd name="connsiteX0" fmla="*/ 432193 w 434409"/>
                      <a:gd name="connsiteY0" fmla="*/ 5126 h 5126"/>
                      <a:gd name="connsiteX1" fmla="*/ 69 w 434409"/>
                      <a:gd name="connsiteY1" fmla="*/ 5126 h 5126"/>
                      <a:gd name="connsiteX2" fmla="*/ 0 w 434409"/>
                      <a:gd name="connsiteY2" fmla="*/ 0 h 5126"/>
                      <a:gd name="connsiteX3" fmla="*/ 434409 w 434409"/>
                      <a:gd name="connsiteY3" fmla="*/ 0 h 5126"/>
                      <a:gd name="connsiteX4" fmla="*/ 432193 w 434409"/>
                      <a:gd name="connsiteY4" fmla="*/ 5126 h 5126"/>
                      <a:gd name="connsiteX5" fmla="*/ 432193 w 434409"/>
                      <a:gd name="connsiteY5" fmla="*/ 5126 h 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4409" h="5126">
                        <a:moveTo>
                          <a:pt x="432193" y="5126"/>
                        </a:moveTo>
                        <a:cubicBezTo>
                          <a:pt x="288105" y="5126"/>
                          <a:pt x="144157" y="5126"/>
                          <a:pt x="69" y="5126"/>
                        </a:cubicBezTo>
                        <a:cubicBezTo>
                          <a:pt x="69" y="3394"/>
                          <a:pt x="0" y="1732"/>
                          <a:pt x="0" y="0"/>
                        </a:cubicBezTo>
                        <a:cubicBezTo>
                          <a:pt x="144850" y="0"/>
                          <a:pt x="289699" y="0"/>
                          <a:pt x="434409" y="0"/>
                        </a:cubicBezTo>
                        <a:cubicBezTo>
                          <a:pt x="433716" y="1593"/>
                          <a:pt x="432955" y="3325"/>
                          <a:pt x="432193" y="5126"/>
                        </a:cubicBezTo>
                        <a:lnTo>
                          <a:pt x="432193" y="5126"/>
                        </a:lnTo>
                        <a:close/>
                      </a:path>
                    </a:pathLst>
                  </a:custGeom>
                  <a:solidFill>
                    <a:srgbClr val="105D7B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082E0CF9-9DA8-449D-8481-CD293C83538D}"/>
                      </a:ext>
                    </a:extLst>
                  </p:cNvPr>
                  <p:cNvSpPr/>
                  <p:nvPr/>
                </p:nvSpPr>
                <p:spPr>
                  <a:xfrm>
                    <a:off x="6864284" y="2865848"/>
                    <a:ext cx="9420" cy="54417"/>
                  </a:xfrm>
                  <a:custGeom>
                    <a:avLst/>
                    <a:gdLst>
                      <a:gd name="connsiteX0" fmla="*/ 0 w 15170"/>
                      <a:gd name="connsiteY0" fmla="*/ 48629 h 87629"/>
                      <a:gd name="connsiteX1" fmla="*/ 2702 w 15170"/>
                      <a:gd name="connsiteY1" fmla="*/ 0 h 87629"/>
                      <a:gd name="connsiteX2" fmla="*/ 15170 w 15170"/>
                      <a:gd name="connsiteY2" fmla="*/ 87630 h 87629"/>
                      <a:gd name="connsiteX3" fmla="*/ 0 w 15170"/>
                      <a:gd name="connsiteY3" fmla="*/ 48629 h 87629"/>
                      <a:gd name="connsiteX4" fmla="*/ 0 w 15170"/>
                      <a:gd name="connsiteY4" fmla="*/ 48629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70" h="87629">
                        <a:moveTo>
                          <a:pt x="0" y="48629"/>
                        </a:moveTo>
                        <a:cubicBezTo>
                          <a:pt x="901" y="32420"/>
                          <a:pt x="1801" y="16279"/>
                          <a:pt x="2702" y="0"/>
                        </a:cubicBezTo>
                        <a:cubicBezTo>
                          <a:pt x="22859" y="26116"/>
                          <a:pt x="7066" y="54310"/>
                          <a:pt x="15170" y="87630"/>
                        </a:cubicBezTo>
                        <a:cubicBezTo>
                          <a:pt x="-3464" y="72390"/>
                          <a:pt x="4364" y="59228"/>
                          <a:pt x="0" y="48629"/>
                        </a:cubicBezTo>
                        <a:lnTo>
                          <a:pt x="0" y="48629"/>
                        </a:lnTo>
                        <a:close/>
                      </a:path>
                    </a:pathLst>
                  </a:custGeom>
                  <a:solidFill>
                    <a:srgbClr val="0F608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354DCCE0-5C37-499C-99C6-50C62BC6DBCF}"/>
                      </a:ext>
                    </a:extLst>
                  </p:cNvPr>
                  <p:cNvSpPr/>
                  <p:nvPr/>
                </p:nvSpPr>
                <p:spPr>
                  <a:xfrm>
                    <a:off x="7410053" y="3750512"/>
                    <a:ext cx="8953" cy="37576"/>
                  </a:xfrm>
                  <a:custGeom>
                    <a:avLst/>
                    <a:gdLst>
                      <a:gd name="connsiteX0" fmla="*/ 0 w 14418"/>
                      <a:gd name="connsiteY0" fmla="*/ 48768 h 60510"/>
                      <a:gd name="connsiteX1" fmla="*/ 2771 w 14418"/>
                      <a:gd name="connsiteY1" fmla="*/ 0 h 60510"/>
                      <a:gd name="connsiteX2" fmla="*/ 9698 w 14418"/>
                      <a:gd name="connsiteY2" fmla="*/ 58674 h 60510"/>
                      <a:gd name="connsiteX3" fmla="*/ 0 w 14418"/>
                      <a:gd name="connsiteY3" fmla="*/ 48768 h 60510"/>
                      <a:gd name="connsiteX4" fmla="*/ 0 w 14418"/>
                      <a:gd name="connsiteY4" fmla="*/ 48768 h 6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18" h="60510">
                        <a:moveTo>
                          <a:pt x="0" y="48768"/>
                        </a:moveTo>
                        <a:cubicBezTo>
                          <a:pt x="901" y="32489"/>
                          <a:pt x="1801" y="16279"/>
                          <a:pt x="2771" y="0"/>
                        </a:cubicBezTo>
                        <a:cubicBezTo>
                          <a:pt x="20366" y="17872"/>
                          <a:pt x="13924" y="39555"/>
                          <a:pt x="9698" y="58674"/>
                        </a:cubicBezTo>
                        <a:cubicBezTo>
                          <a:pt x="8312" y="65117"/>
                          <a:pt x="3117" y="52855"/>
                          <a:pt x="0" y="48768"/>
                        </a:cubicBezTo>
                        <a:lnTo>
                          <a:pt x="0" y="48768"/>
                        </a:lnTo>
                        <a:close/>
                      </a:path>
                    </a:pathLst>
                  </a:custGeom>
                  <a:solidFill>
                    <a:srgbClr val="13608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51F93C9D-8CF2-417C-9692-C43771F2E6EB}"/>
                      </a:ext>
                    </a:extLst>
                  </p:cNvPr>
                  <p:cNvSpPr/>
                  <p:nvPr/>
                </p:nvSpPr>
                <p:spPr>
                  <a:xfrm>
                    <a:off x="7585437" y="4097395"/>
                    <a:ext cx="352016" cy="123869"/>
                  </a:xfrm>
                  <a:custGeom>
                    <a:avLst/>
                    <a:gdLst>
                      <a:gd name="connsiteX0" fmla="*/ 566858 w 566858"/>
                      <a:gd name="connsiteY0" fmla="*/ 141824 h 199469"/>
                      <a:gd name="connsiteX1" fmla="*/ 493083 w 566858"/>
                      <a:gd name="connsiteY1" fmla="*/ 165723 h 199469"/>
                      <a:gd name="connsiteX2" fmla="*/ 43711 w 566858"/>
                      <a:gd name="connsiteY2" fmla="*/ 81834 h 199469"/>
                      <a:gd name="connsiteX3" fmla="*/ 0 w 566858"/>
                      <a:gd name="connsiteY3" fmla="*/ 438 h 199469"/>
                      <a:gd name="connsiteX4" fmla="*/ 280416 w 566858"/>
                      <a:gd name="connsiteY4" fmla="*/ 3555 h 199469"/>
                      <a:gd name="connsiteX5" fmla="*/ 499040 w 566858"/>
                      <a:gd name="connsiteY5" fmla="*/ 112868 h 199469"/>
                      <a:gd name="connsiteX6" fmla="*/ 566858 w 566858"/>
                      <a:gd name="connsiteY6" fmla="*/ 141824 h 199469"/>
                      <a:gd name="connsiteX7" fmla="*/ 566858 w 566858"/>
                      <a:gd name="connsiteY7" fmla="*/ 141824 h 199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858" h="199469">
                        <a:moveTo>
                          <a:pt x="566858" y="141824"/>
                        </a:moveTo>
                        <a:cubicBezTo>
                          <a:pt x="542266" y="149721"/>
                          <a:pt x="517398" y="157064"/>
                          <a:pt x="493083" y="165723"/>
                        </a:cubicBezTo>
                        <a:cubicBezTo>
                          <a:pt x="318377" y="228207"/>
                          <a:pt x="171450" y="205970"/>
                          <a:pt x="43711" y="81834"/>
                        </a:cubicBezTo>
                        <a:cubicBezTo>
                          <a:pt x="29025" y="67563"/>
                          <a:pt x="6096" y="29602"/>
                          <a:pt x="0" y="438"/>
                        </a:cubicBezTo>
                        <a:cubicBezTo>
                          <a:pt x="99960" y="-1363"/>
                          <a:pt x="277091" y="2932"/>
                          <a:pt x="280416" y="3555"/>
                        </a:cubicBezTo>
                        <a:cubicBezTo>
                          <a:pt x="355369" y="55648"/>
                          <a:pt x="400881" y="68602"/>
                          <a:pt x="499040" y="112868"/>
                        </a:cubicBezTo>
                        <a:cubicBezTo>
                          <a:pt x="511926" y="118687"/>
                          <a:pt x="547324" y="135936"/>
                          <a:pt x="566858" y="141824"/>
                        </a:cubicBezTo>
                        <a:lnTo>
                          <a:pt x="566858" y="141824"/>
                        </a:lnTo>
                        <a:close/>
                      </a:path>
                    </a:pathLst>
                  </a:custGeom>
                  <a:solidFill>
                    <a:srgbClr val="DC63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C3CC197B-FDEF-4737-8A12-55BC46035AE0}"/>
                      </a:ext>
                    </a:extLst>
                  </p:cNvPr>
                  <p:cNvSpPr/>
                  <p:nvPr/>
                </p:nvSpPr>
                <p:spPr>
                  <a:xfrm>
                    <a:off x="7292657" y="3056493"/>
                    <a:ext cx="208637" cy="6377"/>
                  </a:xfrm>
                  <a:custGeom>
                    <a:avLst/>
                    <a:gdLst>
                      <a:gd name="connsiteX0" fmla="*/ 335973 w 335972"/>
                      <a:gd name="connsiteY0" fmla="*/ 10270 h 10269"/>
                      <a:gd name="connsiteX1" fmla="*/ 0 w 335972"/>
                      <a:gd name="connsiteY1" fmla="*/ 10200 h 10269"/>
                      <a:gd name="connsiteX2" fmla="*/ 335973 w 335972"/>
                      <a:gd name="connsiteY2" fmla="*/ 10270 h 10269"/>
                      <a:gd name="connsiteX3" fmla="*/ 335973 w 335972"/>
                      <a:gd name="connsiteY3" fmla="*/ 10270 h 10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5972" h="10269">
                        <a:moveTo>
                          <a:pt x="335973" y="10270"/>
                        </a:moveTo>
                        <a:cubicBezTo>
                          <a:pt x="223959" y="10270"/>
                          <a:pt x="112014" y="10200"/>
                          <a:pt x="0" y="10200"/>
                        </a:cubicBezTo>
                        <a:cubicBezTo>
                          <a:pt x="112014" y="-3308"/>
                          <a:pt x="223959" y="-3515"/>
                          <a:pt x="335973" y="10270"/>
                        </a:cubicBezTo>
                        <a:lnTo>
                          <a:pt x="335973" y="10270"/>
                        </a:lnTo>
                        <a:close/>
                      </a:path>
                    </a:pathLst>
                  </a:custGeom>
                  <a:solidFill>
                    <a:srgbClr val="36A2C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E324858A-183A-4B1E-974C-1D333DCD5E56}"/>
                      </a:ext>
                    </a:extLst>
                  </p:cNvPr>
                  <p:cNvSpPr/>
                  <p:nvPr/>
                </p:nvSpPr>
                <p:spPr>
                  <a:xfrm>
                    <a:off x="7368713" y="4234489"/>
                    <a:ext cx="440848" cy="112401"/>
                  </a:xfrm>
                  <a:custGeom>
                    <a:avLst/>
                    <a:gdLst>
                      <a:gd name="connsiteX0" fmla="*/ 595815 w 709906"/>
                      <a:gd name="connsiteY0" fmla="*/ 10490 h 181002"/>
                      <a:gd name="connsiteX1" fmla="*/ 531876 w 709906"/>
                      <a:gd name="connsiteY1" fmla="*/ 3632 h 181002"/>
                      <a:gd name="connsiteX2" fmla="*/ 0 w 709906"/>
                      <a:gd name="connsiteY2" fmla="*/ 4117 h 181002"/>
                      <a:gd name="connsiteX3" fmla="*/ 10114 w 709906"/>
                      <a:gd name="connsiteY3" fmla="*/ 117378 h 181002"/>
                      <a:gd name="connsiteX4" fmla="*/ 564295 w 709906"/>
                      <a:gd name="connsiteY4" fmla="*/ 112182 h 181002"/>
                      <a:gd name="connsiteX5" fmla="*/ 605512 w 709906"/>
                      <a:gd name="connsiteY5" fmla="*/ 156655 h 181002"/>
                      <a:gd name="connsiteX6" fmla="*/ 606482 w 709906"/>
                      <a:gd name="connsiteY6" fmla="*/ 180762 h 181002"/>
                      <a:gd name="connsiteX7" fmla="*/ 709907 w 709906"/>
                      <a:gd name="connsiteY7" fmla="*/ 180762 h 181002"/>
                      <a:gd name="connsiteX8" fmla="*/ 595815 w 709906"/>
                      <a:gd name="connsiteY8" fmla="*/ 10490 h 18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906" h="181002">
                        <a:moveTo>
                          <a:pt x="595815" y="10490"/>
                        </a:moveTo>
                        <a:cubicBezTo>
                          <a:pt x="578566" y="7095"/>
                          <a:pt x="546146" y="3632"/>
                          <a:pt x="531876" y="3632"/>
                        </a:cubicBezTo>
                        <a:cubicBezTo>
                          <a:pt x="335765" y="-4681"/>
                          <a:pt x="31727" y="3839"/>
                          <a:pt x="0" y="4117"/>
                        </a:cubicBezTo>
                        <a:cubicBezTo>
                          <a:pt x="139" y="10490"/>
                          <a:pt x="6581" y="95695"/>
                          <a:pt x="10114" y="117378"/>
                        </a:cubicBezTo>
                        <a:cubicBezTo>
                          <a:pt x="159673" y="113221"/>
                          <a:pt x="463088" y="106432"/>
                          <a:pt x="564295" y="112182"/>
                        </a:cubicBezTo>
                        <a:cubicBezTo>
                          <a:pt x="587848" y="113498"/>
                          <a:pt x="604543" y="127422"/>
                          <a:pt x="605512" y="156655"/>
                        </a:cubicBezTo>
                        <a:cubicBezTo>
                          <a:pt x="605305" y="166215"/>
                          <a:pt x="606482" y="173558"/>
                          <a:pt x="606482" y="180762"/>
                        </a:cubicBezTo>
                        <a:cubicBezTo>
                          <a:pt x="626849" y="181178"/>
                          <a:pt x="673677" y="180970"/>
                          <a:pt x="709907" y="180762"/>
                        </a:cubicBezTo>
                        <a:cubicBezTo>
                          <a:pt x="703395" y="88837"/>
                          <a:pt x="713370" y="38476"/>
                          <a:pt x="595815" y="10490"/>
                        </a:cubicBezTo>
                        <a:close/>
                      </a:path>
                    </a:pathLst>
                  </a:custGeom>
                  <a:solidFill>
                    <a:srgbClr val="F9C0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A556D844-B000-4C93-B29D-B9DEE0012051}"/>
                      </a:ext>
                    </a:extLst>
                  </p:cNvPr>
                  <p:cNvSpPr/>
                  <p:nvPr/>
                </p:nvSpPr>
                <p:spPr>
                  <a:xfrm>
                    <a:off x="7460513" y="4049401"/>
                    <a:ext cx="114341" cy="114341"/>
                  </a:xfrm>
                  <a:custGeom>
                    <a:avLst/>
                    <a:gdLst>
                      <a:gd name="connsiteX0" fmla="*/ 184127 w 184126"/>
                      <a:gd name="connsiteY0" fmla="*/ 92064 h 184126"/>
                      <a:gd name="connsiteX1" fmla="*/ 92063 w 184126"/>
                      <a:gd name="connsiteY1" fmla="*/ 184127 h 184126"/>
                      <a:gd name="connsiteX2" fmla="*/ -1 w 184126"/>
                      <a:gd name="connsiteY2" fmla="*/ 92064 h 184126"/>
                      <a:gd name="connsiteX3" fmla="*/ 92063 w 184126"/>
                      <a:gd name="connsiteY3" fmla="*/ 0 h 184126"/>
                      <a:gd name="connsiteX4" fmla="*/ 184127 w 184126"/>
                      <a:gd name="connsiteY4" fmla="*/ 92064 h 18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126" h="184126">
                        <a:moveTo>
                          <a:pt x="184127" y="92064"/>
                        </a:moveTo>
                        <a:cubicBezTo>
                          <a:pt x="184127" y="142909"/>
                          <a:pt x="142908" y="184127"/>
                          <a:pt x="92063" y="184127"/>
                        </a:cubicBezTo>
                        <a:cubicBezTo>
                          <a:pt x="41218" y="184127"/>
                          <a:pt x="-1" y="142909"/>
                          <a:pt x="-1" y="92064"/>
                        </a:cubicBezTo>
                        <a:cubicBezTo>
                          <a:pt x="-1" y="41218"/>
                          <a:pt x="41218" y="0"/>
                          <a:pt x="92063" y="0"/>
                        </a:cubicBezTo>
                        <a:cubicBezTo>
                          <a:pt x="142908" y="0"/>
                          <a:pt x="184127" y="41218"/>
                          <a:pt x="184127" y="92064"/>
                        </a:cubicBezTo>
                        <a:close/>
                      </a:path>
                    </a:pathLst>
                  </a:custGeom>
                  <a:solidFill>
                    <a:srgbClr val="195A7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F992EAC2-79E9-4019-B69A-580159150174}"/>
                      </a:ext>
                    </a:extLst>
                  </p:cNvPr>
                  <p:cNvSpPr/>
                  <p:nvPr/>
                </p:nvSpPr>
                <p:spPr>
                  <a:xfrm>
                    <a:off x="7906382" y="4185682"/>
                    <a:ext cx="144509" cy="168558"/>
                  </a:xfrm>
                  <a:custGeom>
                    <a:avLst/>
                    <a:gdLst>
                      <a:gd name="connsiteX0" fmla="*/ 232707 w 232706"/>
                      <a:gd name="connsiteY0" fmla="*/ 166047 h 271433"/>
                      <a:gd name="connsiteX1" fmla="*/ 209293 w 232706"/>
                      <a:gd name="connsiteY1" fmla="*/ 245503 h 271433"/>
                      <a:gd name="connsiteX2" fmla="*/ 136834 w 232706"/>
                      <a:gd name="connsiteY2" fmla="*/ 270025 h 271433"/>
                      <a:gd name="connsiteX3" fmla="*/ 2583 w 232706"/>
                      <a:gd name="connsiteY3" fmla="*/ 268362 h 271433"/>
                      <a:gd name="connsiteX4" fmla="*/ 2583 w 232706"/>
                      <a:gd name="connsiteY4" fmla="*/ 151776 h 271433"/>
                      <a:gd name="connsiteX5" fmla="*/ 56754 w 232706"/>
                      <a:gd name="connsiteY5" fmla="*/ 0 h 271433"/>
                      <a:gd name="connsiteX6" fmla="*/ 232707 w 232706"/>
                      <a:gd name="connsiteY6" fmla="*/ 166047 h 27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706" h="271433">
                        <a:moveTo>
                          <a:pt x="232707" y="166047"/>
                        </a:moveTo>
                        <a:cubicBezTo>
                          <a:pt x="232707" y="202207"/>
                          <a:pt x="232707" y="221673"/>
                          <a:pt x="209293" y="245503"/>
                        </a:cubicBezTo>
                        <a:cubicBezTo>
                          <a:pt x="187126" y="268085"/>
                          <a:pt x="155468" y="270025"/>
                          <a:pt x="136834" y="270025"/>
                        </a:cubicBezTo>
                        <a:cubicBezTo>
                          <a:pt x="120624" y="270025"/>
                          <a:pt x="36527" y="274112"/>
                          <a:pt x="2583" y="268362"/>
                        </a:cubicBezTo>
                        <a:cubicBezTo>
                          <a:pt x="-396" y="230193"/>
                          <a:pt x="-1297" y="193340"/>
                          <a:pt x="2583" y="151776"/>
                        </a:cubicBezTo>
                        <a:cubicBezTo>
                          <a:pt x="10064" y="71974"/>
                          <a:pt x="22326" y="0"/>
                          <a:pt x="56754" y="0"/>
                        </a:cubicBezTo>
                        <a:cubicBezTo>
                          <a:pt x="91183" y="69"/>
                          <a:pt x="232707" y="87422"/>
                          <a:pt x="232707" y="166047"/>
                        </a:cubicBezTo>
                        <a:close/>
                      </a:path>
                    </a:pathLst>
                  </a:custGeom>
                  <a:solidFill>
                    <a:srgbClr val="FEE1D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D41EE6FD-9835-4952-A35F-AB1FD0F15AD0}"/>
                      </a:ext>
                    </a:extLst>
                  </p:cNvPr>
                  <p:cNvSpPr/>
                  <p:nvPr/>
                </p:nvSpPr>
                <p:spPr>
                  <a:xfrm>
                    <a:off x="7379080" y="4345622"/>
                    <a:ext cx="648065" cy="33511"/>
                  </a:xfrm>
                  <a:custGeom>
                    <a:avLst/>
                    <a:gdLst>
                      <a:gd name="connsiteX0" fmla="*/ 993025 w 1043593"/>
                      <a:gd name="connsiteY0" fmla="*/ 53963 h 53963"/>
                      <a:gd name="connsiteX1" fmla="*/ 20782 w 1043593"/>
                      <a:gd name="connsiteY1" fmla="*/ 53963 h 53963"/>
                      <a:gd name="connsiteX2" fmla="*/ 0 w 1043593"/>
                      <a:gd name="connsiteY2" fmla="*/ 33181 h 53963"/>
                      <a:gd name="connsiteX3" fmla="*/ 0 w 1043593"/>
                      <a:gd name="connsiteY3" fmla="*/ 5265 h 53963"/>
                      <a:gd name="connsiteX4" fmla="*/ 1043594 w 1043593"/>
                      <a:gd name="connsiteY4" fmla="*/ 0 h 53963"/>
                      <a:gd name="connsiteX5" fmla="*/ 1016855 w 1043593"/>
                      <a:gd name="connsiteY5" fmla="*/ 34913 h 53963"/>
                      <a:gd name="connsiteX6" fmla="*/ 993025 w 1043593"/>
                      <a:gd name="connsiteY6" fmla="*/ 53963 h 5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593" h="53963">
                        <a:moveTo>
                          <a:pt x="993025" y="53963"/>
                        </a:moveTo>
                        <a:lnTo>
                          <a:pt x="20782" y="53963"/>
                        </a:lnTo>
                        <a:cubicBezTo>
                          <a:pt x="9283" y="53963"/>
                          <a:pt x="0" y="44681"/>
                          <a:pt x="0" y="33181"/>
                        </a:cubicBezTo>
                        <a:lnTo>
                          <a:pt x="0" y="5265"/>
                        </a:lnTo>
                        <a:lnTo>
                          <a:pt x="1043594" y="0"/>
                        </a:lnTo>
                        <a:lnTo>
                          <a:pt x="1016855" y="34913"/>
                        </a:lnTo>
                        <a:cubicBezTo>
                          <a:pt x="1006880" y="47036"/>
                          <a:pt x="1004524" y="53963"/>
                          <a:pt x="993025" y="53963"/>
                        </a:cubicBezTo>
                        <a:close/>
                      </a:path>
                    </a:pathLst>
                  </a:custGeom>
                  <a:solidFill>
                    <a:srgbClr val="FFF3E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D500D70-976B-4CA6-BDC4-FBD598996F6B}"/>
                    </a:ext>
                  </a:extLst>
                </p:cNvPr>
                <p:cNvGrpSpPr/>
                <p:nvPr/>
              </p:nvGrpSpPr>
              <p:grpSpPr>
                <a:xfrm>
                  <a:off x="6651610" y="1923867"/>
                  <a:ext cx="939990" cy="697549"/>
                  <a:chOff x="6651477" y="1917388"/>
                  <a:chExt cx="939990" cy="697549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7DC73FDF-7A67-4416-B171-8CE0781339C8}"/>
                      </a:ext>
                    </a:extLst>
                  </p:cNvPr>
                  <p:cNvGrpSpPr/>
                  <p:nvPr/>
                </p:nvGrpSpPr>
                <p:grpSpPr>
                  <a:xfrm>
                    <a:off x="6651477" y="1917388"/>
                    <a:ext cx="939990" cy="697549"/>
                    <a:chOff x="6651477" y="1917388"/>
                    <a:chExt cx="939990" cy="697549"/>
                  </a:xfrm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7C624525-10CF-4590-818F-10EDD1E06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477" y="1917431"/>
                      <a:ext cx="939990" cy="697506"/>
                    </a:xfrm>
                    <a:custGeom>
                      <a:avLst/>
                      <a:gdLst>
                        <a:gd name="connsiteX0" fmla="*/ 1511317 w 1513685"/>
                        <a:gd name="connsiteY0" fmla="*/ 1011174 h 1123209"/>
                        <a:gd name="connsiteX1" fmla="*/ 1496078 w 1513685"/>
                        <a:gd name="connsiteY1" fmla="*/ 938715 h 1123209"/>
                        <a:gd name="connsiteX2" fmla="*/ 1501481 w 1513685"/>
                        <a:gd name="connsiteY2" fmla="*/ 890432 h 1123209"/>
                        <a:gd name="connsiteX3" fmla="*/ 1498017 w 1513685"/>
                        <a:gd name="connsiteY3" fmla="*/ 832243 h 1123209"/>
                        <a:gd name="connsiteX4" fmla="*/ 1459293 w 1513685"/>
                        <a:gd name="connsiteY4" fmla="*/ 740041 h 1123209"/>
                        <a:gd name="connsiteX5" fmla="*/ 1378937 w 1513685"/>
                        <a:gd name="connsiteY5" fmla="*/ 669105 h 1123209"/>
                        <a:gd name="connsiteX6" fmla="*/ 1211020 w 1513685"/>
                        <a:gd name="connsiteY6" fmla="*/ 658714 h 1123209"/>
                        <a:gd name="connsiteX7" fmla="*/ 939402 w 1513685"/>
                        <a:gd name="connsiteY7" fmla="*/ 808482 h 1123209"/>
                        <a:gd name="connsiteX8" fmla="*/ 852811 w 1513685"/>
                        <a:gd name="connsiteY8" fmla="*/ 857873 h 1123209"/>
                        <a:gd name="connsiteX9" fmla="*/ 456225 w 1513685"/>
                        <a:gd name="connsiteY9" fmla="*/ 722099 h 1123209"/>
                        <a:gd name="connsiteX10" fmla="*/ 550366 w 1513685"/>
                        <a:gd name="connsiteY10" fmla="*/ 296072 h 1123209"/>
                        <a:gd name="connsiteX11" fmla="*/ 549535 w 1513685"/>
                        <a:gd name="connsiteY11" fmla="*/ 199505 h 1123209"/>
                        <a:gd name="connsiteX12" fmla="*/ 83398 w 1513685"/>
                        <a:gd name="connsiteY12" fmla="*/ 0 h 1123209"/>
                        <a:gd name="connsiteX13" fmla="*/ 757 w 1513685"/>
                        <a:gd name="connsiteY13" fmla="*/ 920496 h 1123209"/>
                        <a:gd name="connsiteX14" fmla="*/ 98500 w 1513685"/>
                        <a:gd name="connsiteY14" fmla="*/ 1069225 h 1123209"/>
                        <a:gd name="connsiteX15" fmla="*/ 121845 w 1513685"/>
                        <a:gd name="connsiteY15" fmla="*/ 1075251 h 1123209"/>
                        <a:gd name="connsiteX16" fmla="*/ 737680 w 1513685"/>
                        <a:gd name="connsiteY16" fmla="*/ 1101229 h 1123209"/>
                        <a:gd name="connsiteX17" fmla="*/ 1150684 w 1513685"/>
                        <a:gd name="connsiteY17" fmla="*/ 1081278 h 1123209"/>
                        <a:gd name="connsiteX18" fmla="*/ 1185390 w 1513685"/>
                        <a:gd name="connsiteY18" fmla="*/ 1061397 h 1123209"/>
                        <a:gd name="connsiteX19" fmla="*/ 1298928 w 1513685"/>
                        <a:gd name="connsiteY19" fmla="*/ 1102822 h 1123209"/>
                        <a:gd name="connsiteX20" fmla="*/ 1449111 w 1513685"/>
                        <a:gd name="connsiteY20" fmla="*/ 1100397 h 1123209"/>
                        <a:gd name="connsiteX21" fmla="*/ 1493860 w 1513685"/>
                        <a:gd name="connsiteY21" fmla="*/ 1050729 h 1123209"/>
                        <a:gd name="connsiteX22" fmla="*/ 1511317 w 1513685"/>
                        <a:gd name="connsiteY22" fmla="*/ 1011174 h 1123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513685" h="1123209">
                          <a:moveTo>
                            <a:pt x="1511317" y="1011174"/>
                          </a:moveTo>
                          <a:cubicBezTo>
                            <a:pt x="1507022" y="990808"/>
                            <a:pt x="1500373" y="959081"/>
                            <a:pt x="1496078" y="938715"/>
                          </a:cubicBezTo>
                          <a:cubicBezTo>
                            <a:pt x="1496147" y="922505"/>
                            <a:pt x="1496909" y="906364"/>
                            <a:pt x="1501481" y="890432"/>
                          </a:cubicBezTo>
                          <a:cubicBezTo>
                            <a:pt x="1506122" y="870689"/>
                            <a:pt x="1504321" y="851362"/>
                            <a:pt x="1498017" y="832243"/>
                          </a:cubicBezTo>
                          <a:cubicBezTo>
                            <a:pt x="1496355" y="822060"/>
                            <a:pt x="1481668" y="776270"/>
                            <a:pt x="1459293" y="740041"/>
                          </a:cubicBezTo>
                          <a:cubicBezTo>
                            <a:pt x="1441352" y="708037"/>
                            <a:pt x="1426874" y="673816"/>
                            <a:pt x="1378937" y="669105"/>
                          </a:cubicBezTo>
                          <a:cubicBezTo>
                            <a:pt x="1323034" y="663564"/>
                            <a:pt x="1267478" y="654350"/>
                            <a:pt x="1211020" y="658714"/>
                          </a:cubicBezTo>
                          <a:cubicBezTo>
                            <a:pt x="1089724" y="668066"/>
                            <a:pt x="978195" y="745167"/>
                            <a:pt x="939402" y="808482"/>
                          </a:cubicBezTo>
                          <a:cubicBezTo>
                            <a:pt x="939402" y="808551"/>
                            <a:pt x="904835" y="867225"/>
                            <a:pt x="852811" y="857873"/>
                          </a:cubicBezTo>
                          <a:cubicBezTo>
                            <a:pt x="830089" y="853786"/>
                            <a:pt x="571217" y="775508"/>
                            <a:pt x="456225" y="722099"/>
                          </a:cubicBezTo>
                          <a:cubicBezTo>
                            <a:pt x="469802" y="652203"/>
                            <a:pt x="536512" y="385087"/>
                            <a:pt x="550366" y="296072"/>
                          </a:cubicBezTo>
                          <a:cubicBezTo>
                            <a:pt x="561588" y="224236"/>
                            <a:pt x="570871" y="230193"/>
                            <a:pt x="549535" y="199505"/>
                          </a:cubicBezTo>
                          <a:cubicBezTo>
                            <a:pt x="482825" y="102524"/>
                            <a:pt x="160707" y="10114"/>
                            <a:pt x="83398" y="0"/>
                          </a:cubicBezTo>
                          <a:cubicBezTo>
                            <a:pt x="68089" y="17457"/>
                            <a:pt x="-8388" y="843118"/>
                            <a:pt x="757" y="920496"/>
                          </a:cubicBezTo>
                          <a:cubicBezTo>
                            <a:pt x="7060" y="962822"/>
                            <a:pt x="2627" y="1049066"/>
                            <a:pt x="98500" y="1069225"/>
                          </a:cubicBezTo>
                          <a:cubicBezTo>
                            <a:pt x="98500" y="1069225"/>
                            <a:pt x="121845" y="1075251"/>
                            <a:pt x="121845" y="1075251"/>
                          </a:cubicBezTo>
                          <a:cubicBezTo>
                            <a:pt x="190425" y="1088275"/>
                            <a:pt x="697987" y="1094994"/>
                            <a:pt x="737680" y="1101229"/>
                          </a:cubicBezTo>
                          <a:cubicBezTo>
                            <a:pt x="880382" y="1123673"/>
                            <a:pt x="1013178" y="1109472"/>
                            <a:pt x="1150684" y="1081278"/>
                          </a:cubicBezTo>
                          <a:cubicBezTo>
                            <a:pt x="1171535" y="1076983"/>
                            <a:pt x="1177700" y="1065969"/>
                            <a:pt x="1185390" y="1061397"/>
                          </a:cubicBezTo>
                          <a:cubicBezTo>
                            <a:pt x="1238314" y="1029947"/>
                            <a:pt x="1274266" y="1023851"/>
                            <a:pt x="1298928" y="1102822"/>
                          </a:cubicBezTo>
                          <a:cubicBezTo>
                            <a:pt x="1308141" y="1132263"/>
                            <a:pt x="1397295" y="1128384"/>
                            <a:pt x="1449111" y="1100397"/>
                          </a:cubicBezTo>
                          <a:cubicBezTo>
                            <a:pt x="1470100" y="1089106"/>
                            <a:pt x="1490605" y="1076013"/>
                            <a:pt x="1493860" y="1050729"/>
                          </a:cubicBezTo>
                          <a:cubicBezTo>
                            <a:pt x="1512565" y="1039714"/>
                            <a:pt x="1517137" y="1026345"/>
                            <a:pt x="1511317" y="1011174"/>
                          </a:cubicBezTo>
                          <a:close/>
                        </a:path>
                      </a:pathLst>
                    </a:custGeom>
                    <a:solidFill>
                      <a:srgbClr val="F9B49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99A87840-69BB-4AE0-9674-DF9795FF2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3588" y="1917388"/>
                      <a:ext cx="307196" cy="457884"/>
                    </a:xfrm>
                    <a:custGeom>
                      <a:avLst/>
                      <a:gdLst>
                        <a:gd name="connsiteX0" fmla="*/ 304107 w 494684"/>
                        <a:gd name="connsiteY0" fmla="*/ 282009 h 737341"/>
                        <a:gd name="connsiteX1" fmla="*/ 299328 w 494684"/>
                        <a:gd name="connsiteY1" fmla="*/ 722030 h 737341"/>
                        <a:gd name="connsiteX2" fmla="*/ 391460 w 494684"/>
                        <a:gd name="connsiteY2" fmla="*/ 723415 h 737341"/>
                        <a:gd name="connsiteX3" fmla="*/ 388551 w 494684"/>
                        <a:gd name="connsiteY3" fmla="*/ 722099 h 737341"/>
                        <a:gd name="connsiteX4" fmla="*/ 482693 w 494684"/>
                        <a:gd name="connsiteY4" fmla="*/ 296072 h 737341"/>
                        <a:gd name="connsiteX5" fmla="*/ 481862 w 494684"/>
                        <a:gd name="connsiteY5" fmla="*/ 199506 h 737341"/>
                        <a:gd name="connsiteX6" fmla="*/ 15725 w 494684"/>
                        <a:gd name="connsiteY6" fmla="*/ 0 h 737341"/>
                        <a:gd name="connsiteX7" fmla="*/ 0 w 494684"/>
                        <a:gd name="connsiteY7" fmla="*/ 98229 h 737341"/>
                        <a:gd name="connsiteX8" fmla="*/ 304107 w 494684"/>
                        <a:gd name="connsiteY8" fmla="*/ 282009 h 737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4684" h="737341">
                          <a:moveTo>
                            <a:pt x="304107" y="282009"/>
                          </a:moveTo>
                          <a:cubicBezTo>
                            <a:pt x="315468" y="405730"/>
                            <a:pt x="291707" y="655597"/>
                            <a:pt x="299328" y="722030"/>
                          </a:cubicBezTo>
                          <a:cubicBezTo>
                            <a:pt x="302376" y="748423"/>
                            <a:pt x="356062" y="735122"/>
                            <a:pt x="391460" y="723415"/>
                          </a:cubicBezTo>
                          <a:cubicBezTo>
                            <a:pt x="390490" y="723000"/>
                            <a:pt x="389452" y="722515"/>
                            <a:pt x="388551" y="722099"/>
                          </a:cubicBezTo>
                          <a:cubicBezTo>
                            <a:pt x="402129" y="652203"/>
                            <a:pt x="468838" y="385087"/>
                            <a:pt x="482693" y="296072"/>
                          </a:cubicBezTo>
                          <a:cubicBezTo>
                            <a:pt x="493915" y="224236"/>
                            <a:pt x="503197" y="230193"/>
                            <a:pt x="481862" y="199506"/>
                          </a:cubicBezTo>
                          <a:cubicBezTo>
                            <a:pt x="415152" y="102524"/>
                            <a:pt x="93034" y="10114"/>
                            <a:pt x="15725" y="0"/>
                          </a:cubicBezTo>
                          <a:cubicBezTo>
                            <a:pt x="12608" y="3533"/>
                            <a:pt x="6927" y="40732"/>
                            <a:pt x="0" y="98229"/>
                          </a:cubicBezTo>
                          <a:cubicBezTo>
                            <a:pt x="159466" y="128224"/>
                            <a:pt x="298704" y="222643"/>
                            <a:pt x="304107" y="282009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91C44EEB-AA5C-4EA7-A67E-21F728730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861" y="2487161"/>
                      <a:ext cx="929231" cy="127734"/>
                    </a:xfrm>
                    <a:custGeom>
                      <a:avLst/>
                      <a:gdLst>
                        <a:gd name="connsiteX0" fmla="*/ 1406236 w 1496360"/>
                        <a:gd name="connsiteY0" fmla="*/ 94488 h 205692"/>
                        <a:gd name="connsiteX1" fmla="*/ 1182693 w 1496360"/>
                        <a:gd name="connsiteY1" fmla="*/ 110975 h 205692"/>
                        <a:gd name="connsiteX2" fmla="*/ 743643 w 1496360"/>
                        <a:gd name="connsiteY2" fmla="*/ 135428 h 205692"/>
                        <a:gd name="connsiteX3" fmla="*/ 0 w 1496360"/>
                        <a:gd name="connsiteY3" fmla="*/ 0 h 205692"/>
                        <a:gd name="connsiteX4" fmla="*/ 277 w 1496360"/>
                        <a:gd name="connsiteY4" fmla="*/ 2979 h 205692"/>
                        <a:gd name="connsiteX5" fmla="*/ 98021 w 1496360"/>
                        <a:gd name="connsiteY5" fmla="*/ 151707 h 205692"/>
                        <a:gd name="connsiteX6" fmla="*/ 121366 w 1496360"/>
                        <a:gd name="connsiteY6" fmla="*/ 157734 h 205692"/>
                        <a:gd name="connsiteX7" fmla="*/ 737201 w 1496360"/>
                        <a:gd name="connsiteY7" fmla="*/ 183711 h 205692"/>
                        <a:gd name="connsiteX8" fmla="*/ 1150205 w 1496360"/>
                        <a:gd name="connsiteY8" fmla="*/ 163761 h 205692"/>
                        <a:gd name="connsiteX9" fmla="*/ 1184910 w 1496360"/>
                        <a:gd name="connsiteY9" fmla="*/ 143879 h 205692"/>
                        <a:gd name="connsiteX10" fmla="*/ 1298448 w 1496360"/>
                        <a:gd name="connsiteY10" fmla="*/ 185305 h 205692"/>
                        <a:gd name="connsiteX11" fmla="*/ 1448631 w 1496360"/>
                        <a:gd name="connsiteY11" fmla="*/ 182880 h 205692"/>
                        <a:gd name="connsiteX12" fmla="*/ 1493381 w 1496360"/>
                        <a:gd name="connsiteY12" fmla="*/ 133212 h 205692"/>
                        <a:gd name="connsiteX13" fmla="*/ 1496360 w 1496360"/>
                        <a:gd name="connsiteY13" fmla="*/ 131203 h 205692"/>
                        <a:gd name="connsiteX14" fmla="*/ 1406236 w 1496360"/>
                        <a:gd name="connsiteY14" fmla="*/ 94488 h 20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96360" h="205692">
                          <a:moveTo>
                            <a:pt x="1406236" y="94488"/>
                          </a:moveTo>
                          <a:cubicBezTo>
                            <a:pt x="1356845" y="76823"/>
                            <a:pt x="1246424" y="97605"/>
                            <a:pt x="1182693" y="110975"/>
                          </a:cubicBezTo>
                          <a:cubicBezTo>
                            <a:pt x="1118963" y="124345"/>
                            <a:pt x="829749" y="133281"/>
                            <a:pt x="743643" y="135428"/>
                          </a:cubicBezTo>
                          <a:cubicBezTo>
                            <a:pt x="663009" y="137437"/>
                            <a:pt x="127254" y="30896"/>
                            <a:pt x="0" y="0"/>
                          </a:cubicBezTo>
                          <a:cubicBezTo>
                            <a:pt x="69" y="1039"/>
                            <a:pt x="139" y="2078"/>
                            <a:pt x="277" y="2979"/>
                          </a:cubicBezTo>
                          <a:cubicBezTo>
                            <a:pt x="6581" y="45304"/>
                            <a:pt x="2147" y="131549"/>
                            <a:pt x="98021" y="151707"/>
                          </a:cubicBezTo>
                          <a:cubicBezTo>
                            <a:pt x="98021" y="151707"/>
                            <a:pt x="121366" y="157734"/>
                            <a:pt x="121366" y="157734"/>
                          </a:cubicBezTo>
                          <a:cubicBezTo>
                            <a:pt x="189946" y="170757"/>
                            <a:pt x="697507" y="177477"/>
                            <a:pt x="737201" y="183711"/>
                          </a:cubicBezTo>
                          <a:cubicBezTo>
                            <a:pt x="879902" y="206156"/>
                            <a:pt x="1012698" y="191955"/>
                            <a:pt x="1150205" y="163761"/>
                          </a:cubicBezTo>
                          <a:cubicBezTo>
                            <a:pt x="1171055" y="159466"/>
                            <a:pt x="1177220" y="148451"/>
                            <a:pt x="1184910" y="143879"/>
                          </a:cubicBezTo>
                          <a:cubicBezTo>
                            <a:pt x="1237834" y="112430"/>
                            <a:pt x="1273787" y="106334"/>
                            <a:pt x="1298448" y="185305"/>
                          </a:cubicBezTo>
                          <a:cubicBezTo>
                            <a:pt x="1307662" y="214745"/>
                            <a:pt x="1396815" y="210866"/>
                            <a:pt x="1448631" y="182880"/>
                          </a:cubicBezTo>
                          <a:cubicBezTo>
                            <a:pt x="1469621" y="171588"/>
                            <a:pt x="1490126" y="158496"/>
                            <a:pt x="1493381" y="133212"/>
                          </a:cubicBezTo>
                          <a:cubicBezTo>
                            <a:pt x="1494490" y="132588"/>
                            <a:pt x="1495390" y="131895"/>
                            <a:pt x="1496360" y="131203"/>
                          </a:cubicBezTo>
                          <a:cubicBezTo>
                            <a:pt x="1463664" y="117210"/>
                            <a:pt x="1428265" y="102316"/>
                            <a:pt x="1406236" y="94488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3D3D27BB-16DE-464D-B9C7-DDE042937EA5}"/>
                      </a:ext>
                    </a:extLst>
                  </p:cNvPr>
                  <p:cNvSpPr/>
                  <p:nvPr/>
                </p:nvSpPr>
                <p:spPr>
                  <a:xfrm rot="21281192">
                    <a:off x="7194963" y="2427803"/>
                    <a:ext cx="136096" cy="130833"/>
                  </a:xfrm>
                  <a:custGeom>
                    <a:avLst/>
                    <a:gdLst>
                      <a:gd name="connsiteX0" fmla="*/ 120722 w 136096"/>
                      <a:gd name="connsiteY0" fmla="*/ 0 h 130833"/>
                      <a:gd name="connsiteX1" fmla="*/ 129635 w 136096"/>
                      <a:gd name="connsiteY1" fmla="*/ 28714 h 130833"/>
                      <a:gd name="connsiteX2" fmla="*/ 136096 w 136096"/>
                      <a:gd name="connsiteY2" fmla="*/ 92807 h 130833"/>
                      <a:gd name="connsiteX3" fmla="*/ 132919 w 136096"/>
                      <a:gd name="connsiteY3" fmla="*/ 124325 h 130833"/>
                      <a:gd name="connsiteX4" fmla="*/ 75126 w 136096"/>
                      <a:gd name="connsiteY4" fmla="*/ 130261 h 130833"/>
                      <a:gd name="connsiteX5" fmla="*/ 618 w 136096"/>
                      <a:gd name="connsiteY5" fmla="*/ 78510 h 130833"/>
                      <a:gd name="connsiteX6" fmla="*/ 57101 w 136096"/>
                      <a:gd name="connsiteY6" fmla="*/ 10241 h 130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096" h="130833">
                        <a:moveTo>
                          <a:pt x="120722" y="0"/>
                        </a:moveTo>
                        <a:lnTo>
                          <a:pt x="129635" y="28714"/>
                        </a:lnTo>
                        <a:cubicBezTo>
                          <a:pt x="133871" y="49416"/>
                          <a:pt x="136096" y="70852"/>
                          <a:pt x="136096" y="92807"/>
                        </a:cubicBezTo>
                        <a:lnTo>
                          <a:pt x="132919" y="124325"/>
                        </a:lnTo>
                        <a:lnTo>
                          <a:pt x="75126" y="130261"/>
                        </a:lnTo>
                        <a:cubicBezTo>
                          <a:pt x="38947" y="134821"/>
                          <a:pt x="5608" y="111635"/>
                          <a:pt x="618" y="78510"/>
                        </a:cubicBezTo>
                        <a:cubicBezTo>
                          <a:pt x="-4329" y="45344"/>
                          <a:pt x="20966" y="14801"/>
                          <a:pt x="57101" y="102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CD00FCF-5A3F-424C-8CF0-D6A5AA0FF9B8}"/>
                </a:ext>
              </a:extLst>
            </p:cNvPr>
            <p:cNvGrpSpPr/>
            <p:nvPr/>
          </p:nvGrpSpPr>
          <p:grpSpPr>
            <a:xfrm rot="211386">
              <a:off x="4192896" y="2221400"/>
              <a:ext cx="936948" cy="958629"/>
              <a:chOff x="2745642" y="5398819"/>
              <a:chExt cx="1425900" cy="1458896"/>
            </a:xfrm>
            <a:scene3d>
              <a:camera prst="orthographicFront">
                <a:rot lat="0" lon="1200000" rev="0"/>
              </a:camera>
              <a:lightRig rig="threePt" dir="t"/>
            </a:scene3d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68AE337-4334-4A59-877D-9289546AF3FD}"/>
                  </a:ext>
                </a:extLst>
              </p:cNvPr>
              <p:cNvSpPr/>
              <p:nvPr/>
            </p:nvSpPr>
            <p:spPr>
              <a:xfrm flipH="1">
                <a:off x="2745642" y="5398819"/>
                <a:ext cx="1412190" cy="1429450"/>
              </a:xfrm>
              <a:custGeom>
                <a:avLst/>
                <a:gdLst>
                  <a:gd name="connsiteX0" fmla="*/ 68749 w 1412190"/>
                  <a:gd name="connsiteY0" fmla="*/ 518817 h 1429450"/>
                  <a:gd name="connsiteX1" fmla="*/ 135323 w 1412190"/>
                  <a:gd name="connsiteY1" fmla="*/ 343486 h 1429450"/>
                  <a:gd name="connsiteX2" fmla="*/ 245513 w 1412190"/>
                  <a:gd name="connsiteY2" fmla="*/ 180749 h 1429450"/>
                  <a:gd name="connsiteX3" fmla="*/ 390121 w 1412190"/>
                  <a:gd name="connsiteY3" fmla="*/ 84673 h 1429450"/>
                  <a:gd name="connsiteX4" fmla="*/ 596793 w 1412190"/>
                  <a:gd name="connsiteY4" fmla="*/ 17056 h 1429450"/>
                  <a:gd name="connsiteX5" fmla="*/ 700633 w 1412190"/>
                  <a:gd name="connsiteY5" fmla="*/ 2676 h 1429450"/>
                  <a:gd name="connsiteX6" fmla="*/ 801661 w 1412190"/>
                  <a:gd name="connsiteY6" fmla="*/ 731 h 1429450"/>
                  <a:gd name="connsiteX7" fmla="*/ 953592 w 1412190"/>
                  <a:gd name="connsiteY7" fmla="*/ 23034 h 1429450"/>
                  <a:gd name="connsiteX8" fmla="*/ 1065020 w 1412190"/>
                  <a:gd name="connsiteY8" fmla="*/ 63572 h 1429450"/>
                  <a:gd name="connsiteX9" fmla="*/ 1149457 w 1412190"/>
                  <a:gd name="connsiteY9" fmla="*/ 114369 h 1429450"/>
                  <a:gd name="connsiteX10" fmla="*/ 1263113 w 1412190"/>
                  <a:gd name="connsiteY10" fmla="*/ 213098 h 1429450"/>
                  <a:gd name="connsiteX11" fmla="*/ 1339892 w 1412190"/>
                  <a:gd name="connsiteY11" fmla="*/ 312322 h 1429450"/>
                  <a:gd name="connsiteX12" fmla="*/ 1391273 w 1412190"/>
                  <a:gd name="connsiteY12" fmla="*/ 421150 h 1429450"/>
                  <a:gd name="connsiteX13" fmla="*/ 1409420 w 1412190"/>
                  <a:gd name="connsiteY13" fmla="*/ 514643 h 1429450"/>
                  <a:gd name="connsiteX14" fmla="*/ 1411401 w 1412190"/>
                  <a:gd name="connsiteY14" fmla="*/ 665336 h 1429450"/>
                  <a:gd name="connsiteX15" fmla="*/ 1405829 w 1412190"/>
                  <a:gd name="connsiteY15" fmla="*/ 768062 h 1429450"/>
                  <a:gd name="connsiteX16" fmla="*/ 1391538 w 1412190"/>
                  <a:gd name="connsiteY16" fmla="*/ 901634 h 1429450"/>
                  <a:gd name="connsiteX17" fmla="*/ 1378821 w 1412190"/>
                  <a:gd name="connsiteY17" fmla="*/ 964405 h 1429450"/>
                  <a:gd name="connsiteX18" fmla="*/ 1373303 w 1412190"/>
                  <a:gd name="connsiteY18" fmla="*/ 973407 h 1429450"/>
                  <a:gd name="connsiteX19" fmla="*/ 1253386 w 1412190"/>
                  <a:gd name="connsiteY19" fmla="*/ 1079334 h 1429450"/>
                  <a:gd name="connsiteX20" fmla="*/ 1151686 w 1412190"/>
                  <a:gd name="connsiteY20" fmla="*/ 1145342 h 1429450"/>
                  <a:gd name="connsiteX21" fmla="*/ 1105576 w 1412190"/>
                  <a:gd name="connsiteY21" fmla="*/ 1170723 h 1429450"/>
                  <a:gd name="connsiteX22" fmla="*/ 990292 w 1412190"/>
                  <a:gd name="connsiteY22" fmla="*/ 1225836 h 1429450"/>
                  <a:gd name="connsiteX23" fmla="*/ 854103 w 1412190"/>
                  <a:gd name="connsiteY23" fmla="*/ 1280559 h 1429450"/>
                  <a:gd name="connsiteX24" fmla="*/ 672617 w 1412190"/>
                  <a:gd name="connsiteY24" fmla="*/ 1332063 h 1429450"/>
                  <a:gd name="connsiteX25" fmla="*/ 666550 w 1412190"/>
                  <a:gd name="connsiteY25" fmla="*/ 1333691 h 1429450"/>
                  <a:gd name="connsiteX26" fmla="*/ 471074 w 1412190"/>
                  <a:gd name="connsiteY26" fmla="*/ 1374990 h 1429450"/>
                  <a:gd name="connsiteX27" fmla="*/ 422913 w 1412190"/>
                  <a:gd name="connsiteY27" fmla="*/ 1383975 h 1429450"/>
                  <a:gd name="connsiteX28" fmla="*/ 172147 w 1412190"/>
                  <a:gd name="connsiteY28" fmla="*/ 1425893 h 1429450"/>
                  <a:gd name="connsiteX29" fmla="*/ 144202 w 1412190"/>
                  <a:gd name="connsiteY29" fmla="*/ 1429430 h 1429450"/>
                  <a:gd name="connsiteX30" fmla="*/ 37620 w 1412190"/>
                  <a:gd name="connsiteY30" fmla="*/ 1305091 h 1429450"/>
                  <a:gd name="connsiteX31" fmla="*/ 19438 w 1412190"/>
                  <a:gd name="connsiteY31" fmla="*/ 1275359 h 1429450"/>
                  <a:gd name="connsiteX32" fmla="*/ 0 w 1412190"/>
                  <a:gd name="connsiteY32" fmla="*/ 1202029 h 1429450"/>
                  <a:gd name="connsiteX33" fmla="*/ 298202 w 1412190"/>
                  <a:gd name="connsiteY33" fmla="*/ 1201711 h 1429450"/>
                  <a:gd name="connsiteX34" fmla="*/ 538656 w 1412190"/>
                  <a:gd name="connsiteY34" fmla="*/ 1147129 h 1429450"/>
                  <a:gd name="connsiteX35" fmla="*/ 968873 w 1412190"/>
                  <a:gd name="connsiteY35" fmla="*/ 980783 h 1429450"/>
                  <a:gd name="connsiteX36" fmla="*/ 979892 w 1412190"/>
                  <a:gd name="connsiteY36" fmla="*/ 964422 h 1429450"/>
                  <a:gd name="connsiteX37" fmla="*/ 1002019 w 1412190"/>
                  <a:gd name="connsiteY37" fmla="*/ 588150 h 1429450"/>
                  <a:gd name="connsiteX38" fmla="*/ 996341 w 1412190"/>
                  <a:gd name="connsiteY38" fmla="*/ 573311 h 1429450"/>
                  <a:gd name="connsiteX39" fmla="*/ 968148 w 1412190"/>
                  <a:gd name="connsiteY39" fmla="*/ 555818 h 1429450"/>
                  <a:gd name="connsiteX40" fmla="*/ 944784 w 1412190"/>
                  <a:gd name="connsiteY40" fmla="*/ 554386 h 1429450"/>
                  <a:gd name="connsiteX41" fmla="*/ 844322 w 1412190"/>
                  <a:gd name="connsiteY41" fmla="*/ 582189 h 1429450"/>
                  <a:gd name="connsiteX42" fmla="*/ 656345 w 1412190"/>
                  <a:gd name="connsiteY42" fmla="*/ 622781 h 1429450"/>
                  <a:gd name="connsiteX43" fmla="*/ 251367 w 1412190"/>
                  <a:gd name="connsiteY43" fmla="*/ 571754 h 1429450"/>
                  <a:gd name="connsiteX44" fmla="*/ 68749 w 1412190"/>
                  <a:gd name="connsiteY44" fmla="*/ 518817 h 142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12190" h="1429450">
                    <a:moveTo>
                      <a:pt x="68749" y="518817"/>
                    </a:moveTo>
                    <a:cubicBezTo>
                      <a:pt x="84827" y="446301"/>
                      <a:pt x="121262" y="373642"/>
                      <a:pt x="135323" y="343486"/>
                    </a:cubicBezTo>
                    <a:cubicBezTo>
                      <a:pt x="163021" y="284093"/>
                      <a:pt x="198165" y="226558"/>
                      <a:pt x="245513" y="180749"/>
                    </a:cubicBezTo>
                    <a:cubicBezTo>
                      <a:pt x="287484" y="140122"/>
                      <a:pt x="337697" y="109912"/>
                      <a:pt x="390121" y="84673"/>
                    </a:cubicBezTo>
                    <a:cubicBezTo>
                      <a:pt x="456005" y="52960"/>
                      <a:pt x="525072" y="30940"/>
                      <a:pt x="596793" y="17056"/>
                    </a:cubicBezTo>
                    <a:cubicBezTo>
                      <a:pt x="631141" y="10405"/>
                      <a:pt x="665754" y="5825"/>
                      <a:pt x="700633" y="2676"/>
                    </a:cubicBezTo>
                    <a:cubicBezTo>
                      <a:pt x="734309" y="-366"/>
                      <a:pt x="768038" y="-507"/>
                      <a:pt x="801661" y="731"/>
                    </a:cubicBezTo>
                    <a:cubicBezTo>
                      <a:pt x="853006" y="2641"/>
                      <a:pt x="903750" y="10052"/>
                      <a:pt x="953592" y="23034"/>
                    </a:cubicBezTo>
                    <a:cubicBezTo>
                      <a:pt x="992043" y="33045"/>
                      <a:pt x="1029239" y="46363"/>
                      <a:pt x="1065020" y="63572"/>
                    </a:cubicBezTo>
                    <a:cubicBezTo>
                      <a:pt x="1094734" y="77863"/>
                      <a:pt x="1122520" y="95391"/>
                      <a:pt x="1149457" y="114369"/>
                    </a:cubicBezTo>
                    <a:cubicBezTo>
                      <a:pt x="1190721" y="143429"/>
                      <a:pt x="1228500" y="176468"/>
                      <a:pt x="1263113" y="213098"/>
                    </a:cubicBezTo>
                    <a:cubicBezTo>
                      <a:pt x="1291943" y="243608"/>
                      <a:pt x="1317625" y="276630"/>
                      <a:pt x="1339892" y="312322"/>
                    </a:cubicBezTo>
                    <a:cubicBezTo>
                      <a:pt x="1361294" y="346617"/>
                      <a:pt x="1378768" y="382681"/>
                      <a:pt x="1391273" y="421150"/>
                    </a:cubicBezTo>
                    <a:cubicBezTo>
                      <a:pt x="1401160" y="451571"/>
                      <a:pt x="1406944" y="482736"/>
                      <a:pt x="1409420" y="514643"/>
                    </a:cubicBezTo>
                    <a:cubicBezTo>
                      <a:pt x="1413311" y="564856"/>
                      <a:pt x="1412214" y="615123"/>
                      <a:pt x="1411401" y="665336"/>
                    </a:cubicBezTo>
                    <a:cubicBezTo>
                      <a:pt x="1410853" y="699578"/>
                      <a:pt x="1408447" y="733837"/>
                      <a:pt x="1405829" y="768062"/>
                    </a:cubicBezTo>
                    <a:cubicBezTo>
                      <a:pt x="1402398" y="812739"/>
                      <a:pt x="1398047" y="857292"/>
                      <a:pt x="1391538" y="901634"/>
                    </a:cubicBezTo>
                    <a:cubicBezTo>
                      <a:pt x="1388425" y="922769"/>
                      <a:pt x="1384800" y="943835"/>
                      <a:pt x="1378821" y="964405"/>
                    </a:cubicBezTo>
                    <a:cubicBezTo>
                      <a:pt x="1377672" y="967818"/>
                      <a:pt x="1375850" y="970772"/>
                      <a:pt x="1373303" y="973407"/>
                    </a:cubicBezTo>
                    <a:cubicBezTo>
                      <a:pt x="1336161" y="1011929"/>
                      <a:pt x="1296719" y="1047834"/>
                      <a:pt x="1253386" y="1079334"/>
                    </a:cubicBezTo>
                    <a:cubicBezTo>
                      <a:pt x="1220647" y="1103141"/>
                      <a:pt x="1186653" y="1124967"/>
                      <a:pt x="1151686" y="1145342"/>
                    </a:cubicBezTo>
                    <a:cubicBezTo>
                      <a:pt x="1136475" y="1154080"/>
                      <a:pt x="1121123" y="1162569"/>
                      <a:pt x="1105576" y="1170723"/>
                    </a:cubicBezTo>
                    <a:cubicBezTo>
                      <a:pt x="1067832" y="1190497"/>
                      <a:pt x="1029257" y="1208573"/>
                      <a:pt x="990292" y="1225836"/>
                    </a:cubicBezTo>
                    <a:cubicBezTo>
                      <a:pt x="945350" y="1245203"/>
                      <a:pt x="899558" y="1262448"/>
                      <a:pt x="854103" y="1280559"/>
                    </a:cubicBezTo>
                    <a:cubicBezTo>
                      <a:pt x="795311" y="1303994"/>
                      <a:pt x="733602" y="1316640"/>
                      <a:pt x="672617" y="1332063"/>
                    </a:cubicBezTo>
                    <a:cubicBezTo>
                      <a:pt x="670583" y="1332576"/>
                      <a:pt x="668531" y="1332965"/>
                      <a:pt x="666550" y="1333691"/>
                    </a:cubicBezTo>
                    <a:cubicBezTo>
                      <a:pt x="601763" y="1349220"/>
                      <a:pt x="536410" y="1362061"/>
                      <a:pt x="471074" y="1374990"/>
                    </a:cubicBezTo>
                    <a:cubicBezTo>
                      <a:pt x="455050" y="1378156"/>
                      <a:pt x="438990" y="1381039"/>
                      <a:pt x="422913" y="1383975"/>
                    </a:cubicBezTo>
                    <a:cubicBezTo>
                      <a:pt x="339554" y="1399345"/>
                      <a:pt x="255912" y="1412999"/>
                      <a:pt x="172147" y="1425893"/>
                    </a:cubicBezTo>
                    <a:cubicBezTo>
                      <a:pt x="162861" y="1427325"/>
                      <a:pt x="153700" y="1429695"/>
                      <a:pt x="144202" y="1429430"/>
                    </a:cubicBezTo>
                    <a:cubicBezTo>
                      <a:pt x="135889" y="1424531"/>
                      <a:pt x="56315" y="1333178"/>
                      <a:pt x="37620" y="1305091"/>
                    </a:cubicBezTo>
                    <a:cubicBezTo>
                      <a:pt x="31164" y="1295398"/>
                      <a:pt x="24886" y="1285671"/>
                      <a:pt x="19438" y="1275359"/>
                    </a:cubicBezTo>
                    <a:cubicBezTo>
                      <a:pt x="7375" y="1253710"/>
                      <a:pt x="1910" y="1220441"/>
                      <a:pt x="0" y="1202029"/>
                    </a:cubicBezTo>
                    <a:cubicBezTo>
                      <a:pt x="92892" y="1210908"/>
                      <a:pt x="228710" y="1210183"/>
                      <a:pt x="298202" y="1201711"/>
                    </a:cubicBezTo>
                    <a:cubicBezTo>
                      <a:pt x="380093" y="1191735"/>
                      <a:pt x="459737" y="1170741"/>
                      <a:pt x="538656" y="1147129"/>
                    </a:cubicBezTo>
                    <a:cubicBezTo>
                      <a:pt x="576365" y="1135844"/>
                      <a:pt x="925452" y="999619"/>
                      <a:pt x="968873" y="980783"/>
                    </a:cubicBezTo>
                    <a:cubicBezTo>
                      <a:pt x="976620" y="977422"/>
                      <a:pt x="979733" y="973213"/>
                      <a:pt x="979892" y="964422"/>
                    </a:cubicBezTo>
                    <a:cubicBezTo>
                      <a:pt x="980211" y="945851"/>
                      <a:pt x="1000197" y="606880"/>
                      <a:pt x="1002019" y="588150"/>
                    </a:cubicBezTo>
                    <a:cubicBezTo>
                      <a:pt x="1002620" y="582013"/>
                      <a:pt x="1001435" y="577361"/>
                      <a:pt x="996341" y="573311"/>
                    </a:cubicBezTo>
                    <a:cubicBezTo>
                      <a:pt x="987604" y="566342"/>
                      <a:pt x="978354" y="560364"/>
                      <a:pt x="968148" y="555818"/>
                    </a:cubicBezTo>
                    <a:cubicBezTo>
                      <a:pt x="960525" y="552422"/>
                      <a:pt x="952761" y="552635"/>
                      <a:pt x="944784" y="554386"/>
                    </a:cubicBezTo>
                    <a:cubicBezTo>
                      <a:pt x="910789" y="561849"/>
                      <a:pt x="877609" y="572249"/>
                      <a:pt x="844322" y="582189"/>
                    </a:cubicBezTo>
                    <a:cubicBezTo>
                      <a:pt x="803801" y="594305"/>
                      <a:pt x="706134" y="620906"/>
                      <a:pt x="656345" y="622781"/>
                    </a:cubicBezTo>
                    <a:cubicBezTo>
                      <a:pt x="583386" y="625522"/>
                      <a:pt x="436708" y="618395"/>
                      <a:pt x="251367" y="571754"/>
                    </a:cubicBezTo>
                    <a:cubicBezTo>
                      <a:pt x="195865" y="557781"/>
                      <a:pt x="139320" y="539210"/>
                      <a:pt x="68749" y="518817"/>
                    </a:cubicBezTo>
                    <a:close/>
                  </a:path>
                </a:pathLst>
              </a:custGeom>
              <a:solidFill>
                <a:srgbClr val="F7921F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3848CD-720D-43DA-B218-8DEA970010B3}"/>
                  </a:ext>
                </a:extLst>
              </p:cNvPr>
              <p:cNvSpPr/>
              <p:nvPr/>
            </p:nvSpPr>
            <p:spPr>
              <a:xfrm flipH="1">
                <a:off x="2780638" y="6364143"/>
                <a:ext cx="1234142" cy="493572"/>
              </a:xfrm>
              <a:custGeom>
                <a:avLst/>
                <a:gdLst>
                  <a:gd name="connsiteX0" fmla="*/ 1234142 w 1234142"/>
                  <a:gd name="connsiteY0" fmla="*/ 0 h 493572"/>
                  <a:gd name="connsiteX1" fmla="*/ 1089834 w 1234142"/>
                  <a:gd name="connsiteY1" fmla="*/ 126762 h 493572"/>
                  <a:gd name="connsiteX2" fmla="*/ 849416 w 1234142"/>
                  <a:gd name="connsiteY2" fmla="*/ 257894 h 493572"/>
                  <a:gd name="connsiteX3" fmla="*/ 330162 w 1234142"/>
                  <a:gd name="connsiteY3" fmla="*/ 407366 h 493572"/>
                  <a:gd name="connsiteX4" fmla="*/ 0 w 1234142"/>
                  <a:gd name="connsiteY4" fmla="*/ 462744 h 493572"/>
                  <a:gd name="connsiteX5" fmla="*/ 31819 w 1234142"/>
                  <a:gd name="connsiteY5" fmla="*/ 493572 h 493572"/>
                  <a:gd name="connsiteX6" fmla="*/ 189834 w 1234142"/>
                  <a:gd name="connsiteY6" fmla="*/ 476787 h 493572"/>
                  <a:gd name="connsiteX7" fmla="*/ 802457 w 1234142"/>
                  <a:gd name="connsiteY7" fmla="*/ 329826 h 493572"/>
                  <a:gd name="connsiteX8" fmla="*/ 1188492 w 1234142"/>
                  <a:gd name="connsiteY8" fmla="*/ 103256 h 493572"/>
                  <a:gd name="connsiteX9" fmla="*/ 1234142 w 1234142"/>
                  <a:gd name="connsiteY9" fmla="*/ 0 h 49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142" h="493572">
                    <a:moveTo>
                      <a:pt x="1234142" y="0"/>
                    </a:moveTo>
                    <a:cubicBezTo>
                      <a:pt x="1233116" y="2547"/>
                      <a:pt x="1140472" y="91424"/>
                      <a:pt x="1089834" y="126762"/>
                    </a:cubicBezTo>
                    <a:cubicBezTo>
                      <a:pt x="1063339" y="145245"/>
                      <a:pt x="873417" y="246786"/>
                      <a:pt x="849416" y="257894"/>
                    </a:cubicBezTo>
                    <a:cubicBezTo>
                      <a:pt x="848673" y="258159"/>
                      <a:pt x="623164" y="359222"/>
                      <a:pt x="330162" y="407366"/>
                    </a:cubicBezTo>
                    <a:cubicBezTo>
                      <a:pt x="313324" y="410125"/>
                      <a:pt x="18907" y="461028"/>
                      <a:pt x="0" y="462744"/>
                    </a:cubicBezTo>
                    <a:cubicBezTo>
                      <a:pt x="12009" y="477141"/>
                      <a:pt x="20729" y="485878"/>
                      <a:pt x="31819" y="493572"/>
                    </a:cubicBezTo>
                    <a:cubicBezTo>
                      <a:pt x="77946" y="490548"/>
                      <a:pt x="162738" y="480661"/>
                      <a:pt x="189834" y="476787"/>
                    </a:cubicBezTo>
                    <a:cubicBezTo>
                      <a:pt x="509738" y="431084"/>
                      <a:pt x="646900" y="387079"/>
                      <a:pt x="802457" y="329826"/>
                    </a:cubicBezTo>
                    <a:cubicBezTo>
                      <a:pt x="951469" y="274997"/>
                      <a:pt x="1123899" y="175384"/>
                      <a:pt x="1188492" y="103256"/>
                    </a:cubicBezTo>
                    <a:cubicBezTo>
                      <a:pt x="1237326" y="48728"/>
                      <a:pt x="1224733" y="54776"/>
                      <a:pt x="1234142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A1E85B-0E68-483F-B8AB-76B027259004}"/>
                  </a:ext>
                </a:extLst>
              </p:cNvPr>
              <p:cNvSpPr/>
              <p:nvPr/>
            </p:nvSpPr>
            <p:spPr>
              <a:xfrm flipH="1">
                <a:off x="3551100" y="6029224"/>
                <a:ext cx="22656" cy="4310"/>
              </a:xfrm>
              <a:custGeom>
                <a:avLst/>
                <a:gdLst>
                  <a:gd name="connsiteX0" fmla="*/ 22657 w 22656"/>
                  <a:gd name="connsiteY0" fmla="*/ 4121 h 4310"/>
                  <a:gd name="connsiteX1" fmla="*/ 0 w 22656"/>
                  <a:gd name="connsiteY1" fmla="*/ 2882 h 4310"/>
                  <a:gd name="connsiteX2" fmla="*/ 9427 w 22656"/>
                  <a:gd name="connsiteY2" fmla="*/ 1131 h 4310"/>
                  <a:gd name="connsiteX3" fmla="*/ 22657 w 22656"/>
                  <a:gd name="connsiteY3" fmla="*/ 4121 h 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56" h="4310">
                    <a:moveTo>
                      <a:pt x="22657" y="4121"/>
                    </a:moveTo>
                    <a:cubicBezTo>
                      <a:pt x="15122" y="3448"/>
                      <a:pt x="7428" y="5624"/>
                      <a:pt x="0" y="2882"/>
                    </a:cubicBezTo>
                    <a:cubicBezTo>
                      <a:pt x="3237" y="2812"/>
                      <a:pt x="6226" y="2405"/>
                      <a:pt x="9427" y="1131"/>
                    </a:cubicBezTo>
                    <a:cubicBezTo>
                      <a:pt x="13937" y="-620"/>
                      <a:pt x="19155" y="-832"/>
                      <a:pt x="22657" y="4121"/>
                    </a:cubicBezTo>
                    <a:close/>
                  </a:path>
                </a:pathLst>
              </a:custGeom>
              <a:solidFill>
                <a:srgbClr val="FFC961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0E72F4A-D55B-42F3-9882-31874DB41AE9}"/>
                  </a:ext>
                </a:extLst>
              </p:cNvPr>
              <p:cNvSpPr/>
              <p:nvPr/>
            </p:nvSpPr>
            <p:spPr>
              <a:xfrm flipH="1">
                <a:off x="3196582" y="6003294"/>
                <a:ext cx="70395" cy="70429"/>
              </a:xfrm>
              <a:custGeom>
                <a:avLst/>
                <a:gdLst>
                  <a:gd name="connsiteX0" fmla="*/ 34862 w 70395"/>
                  <a:gd name="connsiteY0" fmla="*/ 70429 h 70429"/>
                  <a:gd name="connsiteX1" fmla="*/ 1 w 70395"/>
                  <a:gd name="connsiteY1" fmla="*/ 34578 h 70429"/>
                  <a:gd name="connsiteX2" fmla="*/ 35145 w 70395"/>
                  <a:gd name="connsiteY2" fmla="*/ 0 h 70429"/>
                  <a:gd name="connsiteX3" fmla="*/ 70395 w 70395"/>
                  <a:gd name="connsiteY3" fmla="*/ 35834 h 70429"/>
                  <a:gd name="connsiteX4" fmla="*/ 34862 w 70395"/>
                  <a:gd name="connsiteY4" fmla="*/ 70429 h 7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95" h="70429">
                    <a:moveTo>
                      <a:pt x="34862" y="70429"/>
                    </a:moveTo>
                    <a:cubicBezTo>
                      <a:pt x="15035" y="70341"/>
                      <a:pt x="-140" y="54723"/>
                      <a:pt x="1" y="34578"/>
                    </a:cubicBezTo>
                    <a:cubicBezTo>
                      <a:pt x="143" y="15635"/>
                      <a:pt x="16025" y="18"/>
                      <a:pt x="35145" y="0"/>
                    </a:cubicBezTo>
                    <a:cubicBezTo>
                      <a:pt x="54618" y="-18"/>
                      <a:pt x="70519" y="16148"/>
                      <a:pt x="70395" y="35834"/>
                    </a:cubicBezTo>
                    <a:cubicBezTo>
                      <a:pt x="70289" y="55130"/>
                      <a:pt x="54477" y="70500"/>
                      <a:pt x="34862" y="70429"/>
                    </a:cubicBezTo>
                    <a:close/>
                  </a:path>
                </a:pathLst>
              </a:custGeom>
              <a:solidFill>
                <a:srgbClr val="D7D8D8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F3AC9F2-4405-4DF4-A2C4-A51B0E05236A}"/>
                  </a:ext>
                </a:extLst>
              </p:cNvPr>
              <p:cNvSpPr/>
              <p:nvPr/>
            </p:nvSpPr>
            <p:spPr>
              <a:xfrm flipH="1">
                <a:off x="4169771" y="5398825"/>
                <a:ext cx="1768" cy="1768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768"/>
                </a:pathLst>
              </a:custGeom>
              <a:solidFill>
                <a:srgbClr val="575454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F3EB04D-EA54-40A4-8254-FAE28CA33048}"/>
                  </a:ext>
                </a:extLst>
              </p:cNvPr>
              <p:cNvSpPr/>
              <p:nvPr/>
            </p:nvSpPr>
            <p:spPr>
              <a:xfrm flipH="1">
                <a:off x="3155719" y="5917222"/>
                <a:ext cx="1002856" cy="693195"/>
              </a:xfrm>
              <a:custGeom>
                <a:avLst/>
                <a:gdLst>
                  <a:gd name="connsiteX0" fmla="*/ 1002125 w 1002856"/>
                  <a:gd name="connsiteY0" fmla="*/ 57419 h 693195"/>
                  <a:gd name="connsiteX1" fmla="*/ 948250 w 1002856"/>
                  <a:gd name="connsiteY1" fmla="*/ 33312 h 693195"/>
                  <a:gd name="connsiteX2" fmla="*/ 688022 w 1002856"/>
                  <a:gd name="connsiteY2" fmla="*/ 95146 h 693195"/>
                  <a:gd name="connsiteX3" fmla="*/ 271247 w 1002856"/>
                  <a:gd name="connsiteY3" fmla="*/ 50044 h 693195"/>
                  <a:gd name="connsiteX4" fmla="*/ 69492 w 1002856"/>
                  <a:gd name="connsiteY4" fmla="*/ 414 h 693195"/>
                  <a:gd name="connsiteX5" fmla="*/ 60295 w 1002856"/>
                  <a:gd name="connsiteY5" fmla="*/ 26149 h 693195"/>
                  <a:gd name="connsiteX6" fmla="*/ 292719 w 1002856"/>
                  <a:gd name="connsiteY6" fmla="*/ 82482 h 693195"/>
                  <a:gd name="connsiteX7" fmla="*/ 540584 w 1002856"/>
                  <a:gd name="connsiteY7" fmla="*/ 120456 h 693195"/>
                  <a:gd name="connsiteX8" fmla="*/ 705833 w 1002856"/>
                  <a:gd name="connsiteY8" fmla="*/ 196687 h 693195"/>
                  <a:gd name="connsiteX9" fmla="*/ 745770 w 1002856"/>
                  <a:gd name="connsiteY9" fmla="*/ 289614 h 693195"/>
                  <a:gd name="connsiteX10" fmla="*/ 748352 w 1002856"/>
                  <a:gd name="connsiteY10" fmla="*/ 311263 h 693195"/>
                  <a:gd name="connsiteX11" fmla="*/ 746743 w 1002856"/>
                  <a:gd name="connsiteY11" fmla="*/ 357815 h 693195"/>
                  <a:gd name="connsiteX12" fmla="*/ 659440 w 1002856"/>
                  <a:gd name="connsiteY12" fmla="*/ 532863 h 693195"/>
                  <a:gd name="connsiteX13" fmla="*/ 470031 w 1002856"/>
                  <a:gd name="connsiteY13" fmla="*/ 618910 h 693195"/>
                  <a:gd name="connsiteX14" fmla="*/ 0 w 1002856"/>
                  <a:gd name="connsiteY14" fmla="*/ 665532 h 693195"/>
                  <a:gd name="connsiteX15" fmla="*/ 1185 w 1002856"/>
                  <a:gd name="connsiteY15" fmla="*/ 687517 h 693195"/>
                  <a:gd name="connsiteX16" fmla="*/ 94395 w 1002856"/>
                  <a:gd name="connsiteY16" fmla="*/ 692894 h 693195"/>
                  <a:gd name="connsiteX17" fmla="*/ 510852 w 1002856"/>
                  <a:gd name="connsiteY17" fmla="*/ 639037 h 693195"/>
                  <a:gd name="connsiteX18" fmla="*/ 949347 w 1002856"/>
                  <a:gd name="connsiteY18" fmla="*/ 474796 h 693195"/>
                  <a:gd name="connsiteX19" fmla="*/ 981378 w 1002856"/>
                  <a:gd name="connsiteY19" fmla="*/ 457074 h 693195"/>
                  <a:gd name="connsiteX20" fmla="*/ 1002125 w 1002856"/>
                  <a:gd name="connsiteY20" fmla="*/ 57419 h 693195"/>
                  <a:gd name="connsiteX21" fmla="*/ 618725 w 1002856"/>
                  <a:gd name="connsiteY21" fmla="*/ 105050 h 693195"/>
                  <a:gd name="connsiteX22" fmla="*/ 618707 w 1002856"/>
                  <a:gd name="connsiteY22" fmla="*/ 105033 h 693195"/>
                  <a:gd name="connsiteX23" fmla="*/ 618743 w 1002856"/>
                  <a:gd name="connsiteY23" fmla="*/ 105033 h 693195"/>
                  <a:gd name="connsiteX24" fmla="*/ 618725 w 1002856"/>
                  <a:gd name="connsiteY24" fmla="*/ 105050 h 69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2856" h="693195">
                    <a:moveTo>
                      <a:pt x="1002125" y="57419"/>
                    </a:moveTo>
                    <a:cubicBezTo>
                      <a:pt x="992998" y="41201"/>
                      <a:pt x="962082" y="30146"/>
                      <a:pt x="948250" y="33312"/>
                    </a:cubicBezTo>
                    <a:cubicBezTo>
                      <a:pt x="860594" y="53334"/>
                      <a:pt x="772548" y="86249"/>
                      <a:pt x="688022" y="95146"/>
                    </a:cubicBezTo>
                    <a:cubicBezTo>
                      <a:pt x="550241" y="109649"/>
                      <a:pt x="407083" y="81545"/>
                      <a:pt x="271247" y="50044"/>
                    </a:cubicBezTo>
                    <a:cubicBezTo>
                      <a:pt x="227419" y="39874"/>
                      <a:pt x="72287" y="-4750"/>
                      <a:pt x="69492" y="414"/>
                    </a:cubicBezTo>
                    <a:cubicBezTo>
                      <a:pt x="67582" y="3969"/>
                      <a:pt x="62063" y="21338"/>
                      <a:pt x="60295" y="26149"/>
                    </a:cubicBezTo>
                    <a:cubicBezTo>
                      <a:pt x="87586" y="32746"/>
                      <a:pt x="292578" y="82553"/>
                      <a:pt x="292719" y="82482"/>
                    </a:cubicBezTo>
                    <a:cubicBezTo>
                      <a:pt x="366014" y="99992"/>
                      <a:pt x="485631" y="114601"/>
                      <a:pt x="540584" y="120456"/>
                    </a:cubicBezTo>
                    <a:cubicBezTo>
                      <a:pt x="569237" y="123516"/>
                      <a:pt x="654417" y="135012"/>
                      <a:pt x="705833" y="196687"/>
                    </a:cubicBezTo>
                    <a:cubicBezTo>
                      <a:pt x="709989" y="201674"/>
                      <a:pt x="741967" y="245131"/>
                      <a:pt x="745770" y="289614"/>
                    </a:cubicBezTo>
                    <a:cubicBezTo>
                      <a:pt x="746248" y="295291"/>
                      <a:pt x="748123" y="309512"/>
                      <a:pt x="748352" y="311263"/>
                    </a:cubicBezTo>
                    <a:cubicBezTo>
                      <a:pt x="749520" y="321380"/>
                      <a:pt x="747680" y="352473"/>
                      <a:pt x="746743" y="357815"/>
                    </a:cubicBezTo>
                    <a:cubicBezTo>
                      <a:pt x="727818" y="466360"/>
                      <a:pt x="674722" y="519827"/>
                      <a:pt x="659440" y="532863"/>
                    </a:cubicBezTo>
                    <a:cubicBezTo>
                      <a:pt x="607989" y="574692"/>
                      <a:pt x="573429" y="593706"/>
                      <a:pt x="470031" y="618910"/>
                    </a:cubicBezTo>
                    <a:cubicBezTo>
                      <a:pt x="328977" y="653275"/>
                      <a:pt x="163551" y="662207"/>
                      <a:pt x="0" y="665532"/>
                    </a:cubicBezTo>
                    <a:cubicBezTo>
                      <a:pt x="124" y="667248"/>
                      <a:pt x="601" y="683379"/>
                      <a:pt x="1185" y="687517"/>
                    </a:cubicBezTo>
                    <a:cubicBezTo>
                      <a:pt x="37143" y="691833"/>
                      <a:pt x="79131" y="692682"/>
                      <a:pt x="94395" y="692894"/>
                    </a:cubicBezTo>
                    <a:cubicBezTo>
                      <a:pt x="304162" y="695813"/>
                      <a:pt x="375671" y="677524"/>
                      <a:pt x="510852" y="639037"/>
                    </a:cubicBezTo>
                    <a:cubicBezTo>
                      <a:pt x="645609" y="600674"/>
                      <a:pt x="934012" y="480757"/>
                      <a:pt x="949347" y="474796"/>
                    </a:cubicBezTo>
                    <a:cubicBezTo>
                      <a:pt x="959712" y="470764"/>
                      <a:pt x="975453" y="467651"/>
                      <a:pt x="981378" y="457074"/>
                    </a:cubicBezTo>
                    <a:cubicBezTo>
                      <a:pt x="984473" y="451626"/>
                      <a:pt x="1007183" y="66422"/>
                      <a:pt x="1002125" y="57419"/>
                    </a:cubicBezTo>
                    <a:close/>
                    <a:moveTo>
                      <a:pt x="618725" y="105050"/>
                    </a:moveTo>
                    <a:cubicBezTo>
                      <a:pt x="618725" y="105050"/>
                      <a:pt x="618707" y="105033"/>
                      <a:pt x="618707" y="105033"/>
                    </a:cubicBezTo>
                    <a:cubicBezTo>
                      <a:pt x="618725" y="105033"/>
                      <a:pt x="618743" y="105033"/>
                      <a:pt x="618743" y="105033"/>
                    </a:cubicBezTo>
                    <a:cubicBezTo>
                      <a:pt x="618725" y="105033"/>
                      <a:pt x="618725" y="105050"/>
                      <a:pt x="618725" y="1050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9ACCA17-CC5F-44FE-B34B-A5DDF0BC29D7}"/>
                  </a:ext>
                </a:extLst>
              </p:cNvPr>
              <p:cNvSpPr/>
              <p:nvPr/>
            </p:nvSpPr>
            <p:spPr>
              <a:xfrm flipH="1">
                <a:off x="4031354" y="6527325"/>
                <a:ext cx="17633" cy="1465"/>
              </a:xfrm>
              <a:custGeom>
                <a:avLst/>
                <a:gdLst>
                  <a:gd name="connsiteX0" fmla="*/ 17634 w 17633"/>
                  <a:gd name="connsiteY0" fmla="*/ 192 h 1465"/>
                  <a:gd name="connsiteX1" fmla="*/ 10046 w 17633"/>
                  <a:gd name="connsiteY1" fmla="*/ 1448 h 1465"/>
                  <a:gd name="connsiteX2" fmla="*/ 0 w 17633"/>
                  <a:gd name="connsiteY2" fmla="*/ 1360 h 1465"/>
                  <a:gd name="connsiteX3" fmla="*/ 17634 w 17633"/>
                  <a:gd name="connsiteY3" fmla="*/ 192 h 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33" h="1465">
                    <a:moveTo>
                      <a:pt x="17634" y="192"/>
                    </a:moveTo>
                    <a:cubicBezTo>
                      <a:pt x="15405" y="2386"/>
                      <a:pt x="12558" y="971"/>
                      <a:pt x="10046" y="1448"/>
                    </a:cubicBezTo>
                    <a:cubicBezTo>
                      <a:pt x="6703" y="1413"/>
                      <a:pt x="3361" y="1395"/>
                      <a:pt x="0" y="1360"/>
                    </a:cubicBezTo>
                    <a:cubicBezTo>
                      <a:pt x="5731" y="-1169"/>
                      <a:pt x="11762" y="705"/>
                      <a:pt x="17634" y="192"/>
                    </a:cubicBezTo>
                    <a:close/>
                  </a:path>
                </a:pathLst>
              </a:custGeom>
              <a:solidFill>
                <a:srgbClr val="646464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F33096E-22DC-4966-8E07-FC12500AEC64}"/>
                  </a:ext>
                </a:extLst>
              </p:cNvPr>
              <p:cNvSpPr/>
              <p:nvPr/>
            </p:nvSpPr>
            <p:spPr>
              <a:xfrm flipH="1">
                <a:off x="3212960" y="6019717"/>
                <a:ext cx="37674" cy="37523"/>
              </a:xfrm>
              <a:custGeom>
                <a:avLst/>
                <a:gdLst>
                  <a:gd name="connsiteX0" fmla="*/ 18536 w 37674"/>
                  <a:gd name="connsiteY0" fmla="*/ 37522 h 37523"/>
                  <a:gd name="connsiteX1" fmla="*/ 0 w 37674"/>
                  <a:gd name="connsiteY1" fmla="*/ 19163 h 37523"/>
                  <a:gd name="connsiteX2" fmla="*/ 18660 w 37674"/>
                  <a:gd name="connsiteY2" fmla="*/ 8 h 37523"/>
                  <a:gd name="connsiteX3" fmla="*/ 37674 w 37674"/>
                  <a:gd name="connsiteY3" fmla="*/ 19410 h 37523"/>
                  <a:gd name="connsiteX4" fmla="*/ 18536 w 37674"/>
                  <a:gd name="connsiteY4" fmla="*/ 37522 h 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4" h="37523">
                    <a:moveTo>
                      <a:pt x="18536" y="37522"/>
                    </a:moveTo>
                    <a:cubicBezTo>
                      <a:pt x="8826" y="37398"/>
                      <a:pt x="-70" y="28590"/>
                      <a:pt x="0" y="19163"/>
                    </a:cubicBezTo>
                    <a:cubicBezTo>
                      <a:pt x="71" y="9223"/>
                      <a:pt x="8915" y="-311"/>
                      <a:pt x="18660" y="8"/>
                    </a:cubicBezTo>
                    <a:cubicBezTo>
                      <a:pt x="29856" y="362"/>
                      <a:pt x="37585" y="9081"/>
                      <a:pt x="37674" y="19410"/>
                    </a:cubicBezTo>
                    <a:cubicBezTo>
                      <a:pt x="37780" y="29686"/>
                      <a:pt x="29219" y="37663"/>
                      <a:pt x="18536" y="37522"/>
                    </a:cubicBezTo>
                    <a:close/>
                  </a:path>
                </a:pathLst>
              </a:custGeom>
              <a:solidFill>
                <a:srgbClr val="F1F1F1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79EB29-2D3F-4595-BC8A-8642C279C115}"/>
                  </a:ext>
                </a:extLst>
              </p:cNvPr>
              <p:cNvSpPr/>
              <p:nvPr/>
            </p:nvSpPr>
            <p:spPr>
              <a:xfrm flipH="1">
                <a:off x="3408735" y="5938573"/>
                <a:ext cx="762807" cy="646020"/>
              </a:xfrm>
              <a:custGeom>
                <a:avLst/>
                <a:gdLst>
                  <a:gd name="connsiteX0" fmla="*/ 762080 w 762807"/>
                  <a:gd name="connsiteY0" fmla="*/ 289805 h 646020"/>
                  <a:gd name="connsiteX1" fmla="*/ 661866 w 762807"/>
                  <a:gd name="connsiteY1" fmla="*/ 130145 h 646020"/>
                  <a:gd name="connsiteX2" fmla="*/ 472721 w 762807"/>
                  <a:gd name="connsiteY2" fmla="*/ 86936 h 646020"/>
                  <a:gd name="connsiteX3" fmla="*/ 260690 w 762807"/>
                  <a:gd name="connsiteY3" fmla="*/ 48202 h 646020"/>
                  <a:gd name="connsiteX4" fmla="*/ 83785 w 762807"/>
                  <a:gd name="connsiteY4" fmla="*/ 1137 h 646020"/>
                  <a:gd name="connsiteX5" fmla="*/ 63463 w 762807"/>
                  <a:gd name="connsiteY5" fmla="*/ 13783 h 646020"/>
                  <a:gd name="connsiteX6" fmla="*/ 22783 w 762807"/>
                  <a:gd name="connsiteY6" fmla="*/ 210073 h 646020"/>
                  <a:gd name="connsiteX7" fmla="*/ 1665 w 762807"/>
                  <a:gd name="connsiteY7" fmla="*/ 422493 h 646020"/>
                  <a:gd name="connsiteX8" fmla="*/ 6989 w 762807"/>
                  <a:gd name="connsiteY8" fmla="*/ 639105 h 646020"/>
                  <a:gd name="connsiteX9" fmla="*/ 12967 w 762807"/>
                  <a:gd name="connsiteY9" fmla="*/ 646021 h 646020"/>
                  <a:gd name="connsiteX10" fmla="*/ 444369 w 762807"/>
                  <a:gd name="connsiteY10" fmla="*/ 608790 h 646020"/>
                  <a:gd name="connsiteX11" fmla="*/ 526543 w 762807"/>
                  <a:gd name="connsiteY11" fmla="*/ 587831 h 646020"/>
                  <a:gd name="connsiteX12" fmla="*/ 618144 w 762807"/>
                  <a:gd name="connsiteY12" fmla="*/ 552970 h 646020"/>
                  <a:gd name="connsiteX13" fmla="*/ 686539 w 762807"/>
                  <a:gd name="connsiteY13" fmla="*/ 499856 h 646020"/>
                  <a:gd name="connsiteX14" fmla="*/ 736540 w 762807"/>
                  <a:gd name="connsiteY14" fmla="*/ 426702 h 646020"/>
                  <a:gd name="connsiteX15" fmla="*/ 762080 w 762807"/>
                  <a:gd name="connsiteY15" fmla="*/ 289805 h 64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807" h="646020">
                    <a:moveTo>
                      <a:pt x="762080" y="289805"/>
                    </a:moveTo>
                    <a:cubicBezTo>
                      <a:pt x="757075" y="223886"/>
                      <a:pt x="726140" y="162229"/>
                      <a:pt x="661866" y="130145"/>
                    </a:cubicBezTo>
                    <a:cubicBezTo>
                      <a:pt x="605374" y="98362"/>
                      <a:pt x="535599" y="95196"/>
                      <a:pt x="472721" y="86936"/>
                    </a:cubicBezTo>
                    <a:cubicBezTo>
                      <a:pt x="401443" y="77562"/>
                      <a:pt x="330819" y="63872"/>
                      <a:pt x="260690" y="48202"/>
                    </a:cubicBezTo>
                    <a:cubicBezTo>
                      <a:pt x="244330" y="44540"/>
                      <a:pt x="122396" y="10387"/>
                      <a:pt x="83785" y="1137"/>
                    </a:cubicBezTo>
                    <a:cubicBezTo>
                      <a:pt x="70449" y="-2065"/>
                      <a:pt x="67903" y="1296"/>
                      <a:pt x="63463" y="13783"/>
                    </a:cubicBezTo>
                    <a:cubicBezTo>
                      <a:pt x="40276" y="78977"/>
                      <a:pt x="33112" y="141713"/>
                      <a:pt x="22783" y="210073"/>
                    </a:cubicBezTo>
                    <a:cubicBezTo>
                      <a:pt x="12153" y="280467"/>
                      <a:pt x="5096" y="351391"/>
                      <a:pt x="1665" y="422493"/>
                    </a:cubicBezTo>
                    <a:cubicBezTo>
                      <a:pt x="-1306" y="483938"/>
                      <a:pt x="-740" y="572337"/>
                      <a:pt x="6989" y="639105"/>
                    </a:cubicBezTo>
                    <a:cubicBezTo>
                      <a:pt x="7608" y="644429"/>
                      <a:pt x="8545" y="646021"/>
                      <a:pt x="12967" y="646021"/>
                    </a:cubicBezTo>
                    <a:cubicBezTo>
                      <a:pt x="155948" y="644570"/>
                      <a:pt x="304253" y="638681"/>
                      <a:pt x="444369" y="608790"/>
                    </a:cubicBezTo>
                    <a:cubicBezTo>
                      <a:pt x="471979" y="602900"/>
                      <a:pt x="499588" y="596267"/>
                      <a:pt x="526543" y="587831"/>
                    </a:cubicBezTo>
                    <a:cubicBezTo>
                      <a:pt x="556947" y="578704"/>
                      <a:pt x="591277" y="569772"/>
                      <a:pt x="618144" y="552970"/>
                    </a:cubicBezTo>
                    <a:cubicBezTo>
                      <a:pt x="643011" y="537405"/>
                      <a:pt x="666252" y="521328"/>
                      <a:pt x="686539" y="499856"/>
                    </a:cubicBezTo>
                    <a:cubicBezTo>
                      <a:pt x="706914" y="478295"/>
                      <a:pt x="723894" y="453534"/>
                      <a:pt x="736540" y="426702"/>
                    </a:cubicBezTo>
                    <a:cubicBezTo>
                      <a:pt x="756226" y="384891"/>
                      <a:pt x="765600" y="336287"/>
                      <a:pt x="762080" y="2898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E8309C7-04A0-4A72-A010-CC33F97117E5}"/>
                  </a:ext>
                </a:extLst>
              </p:cNvPr>
              <p:cNvSpPr/>
              <p:nvPr/>
            </p:nvSpPr>
            <p:spPr>
              <a:xfrm flipH="1">
                <a:off x="2872210" y="5433321"/>
                <a:ext cx="1050568" cy="411121"/>
              </a:xfrm>
              <a:custGeom>
                <a:avLst/>
                <a:gdLst>
                  <a:gd name="connsiteX0" fmla="*/ 1044172 w 1050568"/>
                  <a:gd name="connsiteY0" fmla="*/ 243861 h 411121"/>
                  <a:gd name="connsiteX1" fmla="*/ 760456 w 1050568"/>
                  <a:gd name="connsiteY1" fmla="*/ 38162 h 411121"/>
                  <a:gd name="connsiteX2" fmla="*/ 392568 w 1050568"/>
                  <a:gd name="connsiteY2" fmla="*/ 12869 h 411121"/>
                  <a:gd name="connsiteX3" fmla="*/ 41747 w 1050568"/>
                  <a:gd name="connsiteY3" fmla="*/ 177376 h 411121"/>
                  <a:gd name="connsiteX4" fmla="*/ 2022 w 1050568"/>
                  <a:gd name="connsiteY4" fmla="*/ 233886 h 411121"/>
                  <a:gd name="connsiteX5" fmla="*/ 81100 w 1050568"/>
                  <a:gd name="connsiteY5" fmla="*/ 343315 h 411121"/>
                  <a:gd name="connsiteX6" fmla="*/ 293043 w 1050568"/>
                  <a:gd name="connsiteY6" fmla="*/ 399807 h 411121"/>
                  <a:gd name="connsiteX7" fmla="*/ 949140 w 1050568"/>
                  <a:gd name="connsiteY7" fmla="*/ 321595 h 411121"/>
                  <a:gd name="connsiteX8" fmla="*/ 1044172 w 1050568"/>
                  <a:gd name="connsiteY8" fmla="*/ 243861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568" h="411121">
                    <a:moveTo>
                      <a:pt x="1044172" y="243861"/>
                    </a:moveTo>
                    <a:cubicBezTo>
                      <a:pt x="970152" y="151606"/>
                      <a:pt x="871265" y="79638"/>
                      <a:pt x="760456" y="38162"/>
                    </a:cubicBezTo>
                    <a:cubicBezTo>
                      <a:pt x="640397" y="-6763"/>
                      <a:pt x="517703" y="-7577"/>
                      <a:pt x="392568" y="12869"/>
                    </a:cubicBezTo>
                    <a:cubicBezTo>
                      <a:pt x="268511" y="33139"/>
                      <a:pt x="130305" y="82697"/>
                      <a:pt x="41747" y="177376"/>
                    </a:cubicBezTo>
                    <a:cubicBezTo>
                      <a:pt x="25846" y="194391"/>
                      <a:pt x="11202" y="212060"/>
                      <a:pt x="2022" y="233886"/>
                    </a:cubicBezTo>
                    <a:cubicBezTo>
                      <a:pt x="-12658" y="268764"/>
                      <a:pt x="56586" y="327131"/>
                      <a:pt x="81100" y="343315"/>
                    </a:cubicBezTo>
                    <a:cubicBezTo>
                      <a:pt x="138972" y="381501"/>
                      <a:pt x="225956" y="391264"/>
                      <a:pt x="293043" y="399807"/>
                    </a:cubicBezTo>
                    <a:cubicBezTo>
                      <a:pt x="514731" y="428035"/>
                      <a:pt x="740912" y="403981"/>
                      <a:pt x="949140" y="321595"/>
                    </a:cubicBezTo>
                    <a:cubicBezTo>
                      <a:pt x="973796" y="311832"/>
                      <a:pt x="1077035" y="284806"/>
                      <a:pt x="1044172" y="243861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FDB25D">
                      <a:alpha val="70000"/>
                    </a:srgbClr>
                  </a:gs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1400000" scaled="0"/>
              </a:gra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D1B432-3EAA-4422-945B-176F948C4809}"/>
                  </a:ext>
                </a:extLst>
              </p:cNvPr>
              <p:cNvSpPr/>
              <p:nvPr/>
            </p:nvSpPr>
            <p:spPr>
              <a:xfrm flipH="1">
                <a:off x="3482364" y="5993712"/>
                <a:ext cx="689080" cy="543073"/>
              </a:xfrm>
              <a:custGeom>
                <a:avLst/>
                <a:gdLst>
                  <a:gd name="connsiteX0" fmla="*/ 688422 w 689080"/>
                  <a:gd name="connsiteY0" fmla="*/ 242360 h 543073"/>
                  <a:gd name="connsiteX1" fmla="*/ 597882 w 689080"/>
                  <a:gd name="connsiteY1" fmla="*/ 108877 h 543073"/>
                  <a:gd name="connsiteX2" fmla="*/ 426991 w 689080"/>
                  <a:gd name="connsiteY2" fmla="*/ 72760 h 543073"/>
                  <a:gd name="connsiteX3" fmla="*/ 235424 w 689080"/>
                  <a:gd name="connsiteY3" fmla="*/ 40375 h 543073"/>
                  <a:gd name="connsiteX4" fmla="*/ 64161 w 689080"/>
                  <a:gd name="connsiteY4" fmla="*/ 1022 h 543073"/>
                  <a:gd name="connsiteX5" fmla="*/ 45802 w 689080"/>
                  <a:gd name="connsiteY5" fmla="*/ 11581 h 543073"/>
                  <a:gd name="connsiteX6" fmla="*/ 20492 w 689080"/>
                  <a:gd name="connsiteY6" fmla="*/ 175698 h 543073"/>
                  <a:gd name="connsiteX7" fmla="*/ 1408 w 689080"/>
                  <a:gd name="connsiteY7" fmla="*/ 353293 h 543073"/>
                  <a:gd name="connsiteX8" fmla="*/ 3053 w 689080"/>
                  <a:gd name="connsiteY8" fmla="*/ 537290 h 543073"/>
                  <a:gd name="connsiteX9" fmla="*/ 8447 w 689080"/>
                  <a:gd name="connsiteY9" fmla="*/ 543074 h 543073"/>
                  <a:gd name="connsiteX10" fmla="*/ 401380 w 689080"/>
                  <a:gd name="connsiteY10" fmla="*/ 509062 h 543073"/>
                  <a:gd name="connsiteX11" fmla="*/ 475630 w 689080"/>
                  <a:gd name="connsiteY11" fmla="*/ 491552 h 543073"/>
                  <a:gd name="connsiteX12" fmla="*/ 558388 w 689080"/>
                  <a:gd name="connsiteY12" fmla="*/ 462404 h 543073"/>
                  <a:gd name="connsiteX13" fmla="*/ 620186 w 689080"/>
                  <a:gd name="connsiteY13" fmla="*/ 417992 h 543073"/>
                  <a:gd name="connsiteX14" fmla="*/ 665358 w 689080"/>
                  <a:gd name="connsiteY14" fmla="*/ 356830 h 543073"/>
                  <a:gd name="connsiteX15" fmla="*/ 688422 w 689080"/>
                  <a:gd name="connsiteY15" fmla="*/ 242360 h 54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9080" h="543073">
                    <a:moveTo>
                      <a:pt x="688422" y="242360"/>
                    </a:moveTo>
                    <a:cubicBezTo>
                      <a:pt x="683912" y="187247"/>
                      <a:pt x="655949" y="135690"/>
                      <a:pt x="597882" y="108877"/>
                    </a:cubicBezTo>
                    <a:cubicBezTo>
                      <a:pt x="546856" y="82293"/>
                      <a:pt x="483802" y="79658"/>
                      <a:pt x="426991" y="72760"/>
                    </a:cubicBezTo>
                    <a:cubicBezTo>
                      <a:pt x="362593" y="64924"/>
                      <a:pt x="298778" y="53481"/>
                      <a:pt x="235424" y="40375"/>
                    </a:cubicBezTo>
                    <a:cubicBezTo>
                      <a:pt x="220638" y="37315"/>
                      <a:pt x="99040" y="8768"/>
                      <a:pt x="64161" y="1022"/>
                    </a:cubicBezTo>
                    <a:cubicBezTo>
                      <a:pt x="52116" y="-1649"/>
                      <a:pt x="47836" y="597"/>
                      <a:pt x="45802" y="11581"/>
                    </a:cubicBezTo>
                    <a:cubicBezTo>
                      <a:pt x="33103" y="80011"/>
                      <a:pt x="29813" y="118534"/>
                      <a:pt x="20492" y="175698"/>
                    </a:cubicBezTo>
                    <a:cubicBezTo>
                      <a:pt x="10888" y="234542"/>
                      <a:pt x="4521" y="293847"/>
                      <a:pt x="1408" y="353293"/>
                    </a:cubicBezTo>
                    <a:cubicBezTo>
                      <a:pt x="-1281" y="404673"/>
                      <a:pt x="223" y="473529"/>
                      <a:pt x="3053" y="537290"/>
                    </a:cubicBezTo>
                    <a:cubicBezTo>
                      <a:pt x="3247" y="541765"/>
                      <a:pt x="4450" y="543074"/>
                      <a:pt x="8447" y="543074"/>
                    </a:cubicBezTo>
                    <a:cubicBezTo>
                      <a:pt x="137633" y="541871"/>
                      <a:pt x="274795" y="534053"/>
                      <a:pt x="401380" y="509062"/>
                    </a:cubicBezTo>
                    <a:cubicBezTo>
                      <a:pt x="426319" y="504145"/>
                      <a:pt x="451275" y="498591"/>
                      <a:pt x="475630" y="491552"/>
                    </a:cubicBezTo>
                    <a:cubicBezTo>
                      <a:pt x="503098" y="483929"/>
                      <a:pt x="534121" y="476465"/>
                      <a:pt x="558388" y="462404"/>
                    </a:cubicBezTo>
                    <a:cubicBezTo>
                      <a:pt x="580868" y="449386"/>
                      <a:pt x="601862" y="435944"/>
                      <a:pt x="620186" y="417992"/>
                    </a:cubicBezTo>
                    <a:cubicBezTo>
                      <a:pt x="638580" y="399968"/>
                      <a:pt x="653932" y="379257"/>
                      <a:pt x="665358" y="356830"/>
                    </a:cubicBezTo>
                    <a:cubicBezTo>
                      <a:pt x="683134" y="321845"/>
                      <a:pt x="691606" y="281218"/>
                      <a:pt x="688422" y="242360"/>
                    </a:cubicBezTo>
                    <a:close/>
                  </a:path>
                </a:pathLst>
              </a:custGeom>
              <a:solidFill>
                <a:srgbClr val="727273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0C795A89-B82A-4B7E-8C2D-AEEB65A73570}"/>
              </a:ext>
            </a:extLst>
          </p:cNvPr>
          <p:cNvSpPr/>
          <p:nvPr/>
        </p:nvSpPr>
        <p:spPr>
          <a:xfrm>
            <a:off x="2805113" y="3601998"/>
            <a:ext cx="509854" cy="1064743"/>
          </a:xfrm>
          <a:custGeom>
            <a:avLst/>
            <a:gdLst>
              <a:gd name="connsiteX0" fmla="*/ 509854 w 509854"/>
              <a:gd name="connsiteY0" fmla="*/ 0 h 1064743"/>
              <a:gd name="connsiteX1" fmla="*/ 509854 w 509854"/>
              <a:gd name="connsiteY1" fmla="*/ 1064743 h 1064743"/>
              <a:gd name="connsiteX2" fmla="*/ 0 w 509854"/>
              <a:gd name="connsiteY2" fmla="*/ 1036677 h 1064743"/>
              <a:gd name="connsiteX3" fmla="*/ 2381 w 509854"/>
              <a:gd name="connsiteY3" fmla="*/ 12740 h 10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854" h="1064743">
                <a:moveTo>
                  <a:pt x="509854" y="0"/>
                </a:moveTo>
                <a:lnTo>
                  <a:pt x="509854" y="1064743"/>
                </a:lnTo>
                <a:lnTo>
                  <a:pt x="0" y="1036677"/>
                </a:lnTo>
                <a:cubicBezTo>
                  <a:pt x="794" y="695365"/>
                  <a:pt x="1587" y="354052"/>
                  <a:pt x="2381" y="1274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DA0573-3477-4552-8673-006F5B53B124}"/>
              </a:ext>
            </a:extLst>
          </p:cNvPr>
          <p:cNvGrpSpPr/>
          <p:nvPr/>
        </p:nvGrpSpPr>
        <p:grpSpPr>
          <a:xfrm>
            <a:off x="1083767" y="1972549"/>
            <a:ext cx="2552401" cy="2137656"/>
            <a:chOff x="2177069" y="2506721"/>
            <a:chExt cx="2552401" cy="21376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9FA726-B100-4AFF-A117-890E90538F8A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6" name="Teardrop 14">
                <a:extLst>
                  <a:ext uri="{FF2B5EF4-FFF2-40B4-BE49-F238E27FC236}">
                    <a16:creationId xmlns:a16="http://schemas.microsoft.com/office/drawing/2014/main" id="{FC0F5B6C-282A-43CF-A63B-FF8F2A8E10B9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29903DB-C5B5-49B8-9DF7-2C00DBA4F912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75F188-AD6D-4E12-97FD-9A405847BDA7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F4FC30-75E9-46C6-86D5-A6D3155C7C9A}"/>
              </a:ext>
            </a:extLst>
          </p:cNvPr>
          <p:cNvGrpSpPr/>
          <p:nvPr/>
        </p:nvGrpSpPr>
        <p:grpSpPr>
          <a:xfrm>
            <a:off x="3583008" y="1972549"/>
            <a:ext cx="2552401" cy="2137656"/>
            <a:chOff x="2177069" y="2506721"/>
            <a:chExt cx="2552401" cy="21376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6421AB-DFC8-42CB-9254-339901B9FEE2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11" name="Teardrop 14">
                <a:extLst>
                  <a:ext uri="{FF2B5EF4-FFF2-40B4-BE49-F238E27FC236}">
                    <a16:creationId xmlns:a16="http://schemas.microsoft.com/office/drawing/2014/main" id="{DA85AE68-BAD8-4471-A0A4-4E3C8F57D50A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5E8B144-B255-4305-8F15-A434F03662E8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B639B0-4D51-47C3-8E7E-C06D9413A4B5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EFEBEE-864A-4DFF-8D50-CC0A49D40C16}"/>
              </a:ext>
            </a:extLst>
          </p:cNvPr>
          <p:cNvGrpSpPr/>
          <p:nvPr/>
        </p:nvGrpSpPr>
        <p:grpSpPr>
          <a:xfrm>
            <a:off x="6082249" y="1972549"/>
            <a:ext cx="2552401" cy="2137656"/>
            <a:chOff x="2177069" y="2506721"/>
            <a:chExt cx="2552401" cy="21376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B3E597-953B-42BF-86DB-27C5E3907650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16" name="Teardrop 14">
                <a:extLst>
                  <a:ext uri="{FF2B5EF4-FFF2-40B4-BE49-F238E27FC236}">
                    <a16:creationId xmlns:a16="http://schemas.microsoft.com/office/drawing/2014/main" id="{7EB4E8E4-1B48-41AF-BEA6-F8042E5344A6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C69682-6FAF-4BF2-B995-09678831932E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213145-E386-4C03-BD66-9AD3FBBDB93E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5F0D80-7A71-4DDF-BD96-79D9132E44E6}"/>
              </a:ext>
            </a:extLst>
          </p:cNvPr>
          <p:cNvGrpSpPr/>
          <p:nvPr/>
        </p:nvGrpSpPr>
        <p:grpSpPr>
          <a:xfrm>
            <a:off x="8581490" y="1972549"/>
            <a:ext cx="2552401" cy="2137656"/>
            <a:chOff x="2177069" y="2506721"/>
            <a:chExt cx="2552401" cy="21376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20A229-C313-4C25-AC24-A6546DF10324}"/>
                </a:ext>
              </a:extLst>
            </p:cNvPr>
            <p:cNvGrpSpPr/>
            <p:nvPr/>
          </p:nvGrpSpPr>
          <p:grpSpPr>
            <a:xfrm>
              <a:off x="2715048" y="2506721"/>
              <a:ext cx="1476444" cy="1476444"/>
              <a:chOff x="2715048" y="2506721"/>
              <a:chExt cx="1476444" cy="1476444"/>
            </a:xfrm>
          </p:grpSpPr>
          <p:sp>
            <p:nvSpPr>
              <p:cNvPr id="21" name="Teardrop 14">
                <a:extLst>
                  <a:ext uri="{FF2B5EF4-FFF2-40B4-BE49-F238E27FC236}">
                    <a16:creationId xmlns:a16="http://schemas.microsoft.com/office/drawing/2014/main" id="{0B19F3A0-024A-48C2-BC86-C41A03BC4B5A}"/>
                  </a:ext>
                </a:extLst>
              </p:cNvPr>
              <p:cNvSpPr/>
              <p:nvPr/>
            </p:nvSpPr>
            <p:spPr>
              <a:xfrm rot="8100000">
                <a:off x="2715048" y="2506721"/>
                <a:ext cx="1476444" cy="1476444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A19C61E-2EB3-450D-9876-7A76DE70D31F}"/>
                  </a:ext>
                </a:extLst>
              </p:cNvPr>
              <p:cNvSpPr/>
              <p:nvPr/>
            </p:nvSpPr>
            <p:spPr>
              <a:xfrm>
                <a:off x="2946374" y="2558747"/>
                <a:ext cx="1019339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413C9B-6D02-4D96-B2F2-386AA55C9421}"/>
                </a:ext>
              </a:extLst>
            </p:cNvPr>
            <p:cNvSpPr/>
            <p:nvPr/>
          </p:nvSpPr>
          <p:spPr>
            <a:xfrm flipV="1">
              <a:off x="2177069" y="4257232"/>
              <a:ext cx="2552401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C7AF617F-6D65-40CF-8F9E-48D75B8175DC}"/>
              </a:ext>
            </a:extLst>
          </p:cNvPr>
          <p:cNvSpPr/>
          <p:nvPr/>
        </p:nvSpPr>
        <p:spPr>
          <a:xfrm rot="2700000">
            <a:off x="4741445" y="2263136"/>
            <a:ext cx="301560" cy="54064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608D983-95AF-4034-AF97-1D91C76F1B4B}"/>
              </a:ext>
            </a:extLst>
          </p:cNvPr>
          <p:cNvSpPr/>
          <p:nvPr/>
        </p:nvSpPr>
        <p:spPr>
          <a:xfrm>
            <a:off x="2195235" y="2358585"/>
            <a:ext cx="373620" cy="349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F0BA96BF-0795-4E23-942A-94E90996567E}"/>
              </a:ext>
            </a:extLst>
          </p:cNvPr>
          <p:cNvSpPr>
            <a:spLocks noChangeAspect="1"/>
          </p:cNvSpPr>
          <p:nvPr/>
        </p:nvSpPr>
        <p:spPr>
          <a:xfrm>
            <a:off x="9656584" y="2302756"/>
            <a:ext cx="402212" cy="4055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32D107D-5619-4782-8BC3-32EAA5A6AC36}"/>
              </a:ext>
            </a:extLst>
          </p:cNvPr>
          <p:cNvSpPr/>
          <p:nvPr/>
        </p:nvSpPr>
        <p:spPr>
          <a:xfrm flipH="1">
            <a:off x="7133452" y="2358585"/>
            <a:ext cx="449994" cy="371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F179AD-1289-4630-BBAC-987C7854B8FD}"/>
              </a:ext>
            </a:extLst>
          </p:cNvPr>
          <p:cNvGrpSpPr/>
          <p:nvPr/>
        </p:nvGrpSpPr>
        <p:grpSpPr>
          <a:xfrm>
            <a:off x="1446454" y="4488099"/>
            <a:ext cx="1871182" cy="1511810"/>
            <a:chOff x="862535" y="3526314"/>
            <a:chExt cx="1563024" cy="15118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389331-C385-4279-926B-AC8120A0D3F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5652B7-CDA6-4B1B-8E26-591718F12524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F51DE8-6DB7-4FC6-ABB5-2817FB758FBC}"/>
              </a:ext>
            </a:extLst>
          </p:cNvPr>
          <p:cNvGrpSpPr/>
          <p:nvPr/>
        </p:nvGrpSpPr>
        <p:grpSpPr>
          <a:xfrm>
            <a:off x="3938336" y="4488099"/>
            <a:ext cx="1871182" cy="1511810"/>
            <a:chOff x="862535" y="3526314"/>
            <a:chExt cx="1563024" cy="15118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14EF99-4E4B-403C-A8E5-CE2762CCB86E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43FB17-A24F-48F9-AEBA-41EA90AE6FD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F53F56-1683-4C08-A55B-736D18C987D0}"/>
              </a:ext>
            </a:extLst>
          </p:cNvPr>
          <p:cNvGrpSpPr/>
          <p:nvPr/>
        </p:nvGrpSpPr>
        <p:grpSpPr>
          <a:xfrm>
            <a:off x="6430218" y="4488099"/>
            <a:ext cx="1871182" cy="1511810"/>
            <a:chOff x="862535" y="3526314"/>
            <a:chExt cx="1563024" cy="15118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AE4B3F-5F1D-495E-AC40-16E5ED1AE88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293432-657E-4BEF-8C03-30AEE0E2A03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4BA4FE-58A1-4C17-8AB3-25ECE440FF4C}"/>
              </a:ext>
            </a:extLst>
          </p:cNvPr>
          <p:cNvGrpSpPr/>
          <p:nvPr/>
        </p:nvGrpSpPr>
        <p:grpSpPr>
          <a:xfrm>
            <a:off x="8922099" y="4488099"/>
            <a:ext cx="1871182" cy="1511810"/>
            <a:chOff x="862535" y="3526314"/>
            <a:chExt cx="1563024" cy="15118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AFD46D-8E8F-4ED9-8053-6DD1D4B2337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6A5E8-3153-428A-8C76-CDFBC6D328C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F7F73544-F68F-461E-A8E0-0B7C11B5A624}"/>
              </a:ext>
            </a:extLst>
          </p:cNvPr>
          <p:cNvGrpSpPr/>
          <p:nvPr/>
        </p:nvGrpSpPr>
        <p:grpSpPr>
          <a:xfrm>
            <a:off x="5930787" y="5177485"/>
            <a:ext cx="5925956" cy="1375703"/>
            <a:chOff x="4822352" y="1916832"/>
            <a:chExt cx="3422056" cy="1375703"/>
          </a:xfrm>
        </p:grpSpPr>
        <p:sp>
          <p:nvSpPr>
            <p:cNvPr id="3" name="Text Placeholder 10">
              <a:extLst>
                <a:ext uri="{FF2B5EF4-FFF2-40B4-BE49-F238E27FC236}">
                  <a16:creationId xmlns:a16="http://schemas.microsoft.com/office/drawing/2014/main" id="{38C42634-5BA0-4F25-A520-EBFE4F4C5B4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34A1B5-A3CB-4E16-AA81-A0CD1B75715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F8C0A9-7E7E-4D32-A02E-AD5F682F3C11}"/>
              </a:ext>
            </a:extLst>
          </p:cNvPr>
          <p:cNvSpPr txBox="1"/>
          <p:nvPr/>
        </p:nvSpPr>
        <p:spPr>
          <a:xfrm>
            <a:off x="615430" y="5480617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9E7372-B0C5-4CA9-ACBE-A676215F925D}"/>
              </a:ext>
            </a:extLst>
          </p:cNvPr>
          <p:cNvGrpSpPr/>
          <p:nvPr/>
        </p:nvGrpSpPr>
        <p:grpSpPr>
          <a:xfrm>
            <a:off x="699604" y="1544801"/>
            <a:ext cx="2506232" cy="4973690"/>
            <a:chOff x="2899811" y="1885321"/>
            <a:chExt cx="2506232" cy="497369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3A8ED28-79AA-49D8-BD95-72B4324DA104}"/>
                </a:ext>
              </a:extLst>
            </p:cNvPr>
            <p:cNvSpPr/>
            <p:nvPr/>
          </p:nvSpPr>
          <p:spPr>
            <a:xfrm>
              <a:off x="4170052" y="3460687"/>
              <a:ext cx="913395" cy="2428165"/>
            </a:xfrm>
            <a:custGeom>
              <a:avLst/>
              <a:gdLst>
                <a:gd name="connsiteX0" fmla="*/ 827900 w 913395"/>
                <a:gd name="connsiteY0" fmla="*/ 683109 h 2428165"/>
                <a:gd name="connsiteX1" fmla="*/ 739634 w 913395"/>
                <a:gd name="connsiteY1" fmla="*/ 503793 h 2428165"/>
                <a:gd name="connsiteX2" fmla="*/ 559649 w 913395"/>
                <a:gd name="connsiteY2" fmla="*/ 498280 h 2428165"/>
                <a:gd name="connsiteX3" fmla="*/ 526517 w 913395"/>
                <a:gd name="connsiteY3" fmla="*/ 534195 h 2428165"/>
                <a:gd name="connsiteX4" fmla="*/ 480967 w 913395"/>
                <a:gd name="connsiteY4" fmla="*/ 194011 h 2428165"/>
                <a:gd name="connsiteX5" fmla="*/ 496373 w 913395"/>
                <a:gd name="connsiteY5" fmla="*/ 185457 h 2428165"/>
                <a:gd name="connsiteX6" fmla="*/ 913384 w 913395"/>
                <a:gd name="connsiteY6" fmla="*/ 288461 h 2428165"/>
                <a:gd name="connsiteX7" fmla="*/ 892722 w 913395"/>
                <a:gd name="connsiteY7" fmla="*/ 255483 h 2428165"/>
                <a:gd name="connsiteX8" fmla="*/ 843049 w 913395"/>
                <a:gd name="connsiteY8" fmla="*/ 197669 h 2428165"/>
                <a:gd name="connsiteX9" fmla="*/ 815225 w 913395"/>
                <a:gd name="connsiteY9" fmla="*/ 189631 h 2428165"/>
                <a:gd name="connsiteX10" fmla="*/ 501423 w 913395"/>
                <a:gd name="connsiteY10" fmla="*/ 112083 h 2428165"/>
                <a:gd name="connsiteX11" fmla="*/ 471280 w 913395"/>
                <a:gd name="connsiteY11" fmla="*/ 96367 h 2428165"/>
                <a:gd name="connsiteX12" fmla="*/ 407952 w 913395"/>
                <a:gd name="connsiteY12" fmla="*/ 78796 h 2428165"/>
                <a:gd name="connsiteX13" fmla="*/ 377809 w 913395"/>
                <a:gd name="connsiteY13" fmla="*/ 81733 h 2428165"/>
                <a:gd name="connsiteX14" fmla="*/ 62255 w 913395"/>
                <a:gd name="connsiteY14" fmla="*/ 3102 h 2428165"/>
                <a:gd name="connsiteX15" fmla="*/ 3051 w 913395"/>
                <a:gd name="connsiteY15" fmla="*/ 18612 h 2428165"/>
                <a:gd name="connsiteX16" fmla="*/ 7585 w 913395"/>
                <a:gd name="connsiteY16" fmla="*/ 64935 h 2428165"/>
                <a:gd name="connsiteX17" fmla="*/ 34379 w 913395"/>
                <a:gd name="connsiteY17" fmla="*/ 75292 h 2428165"/>
                <a:gd name="connsiteX18" fmla="*/ 381673 w 913395"/>
                <a:gd name="connsiteY18" fmla="*/ 162219 h 2428165"/>
                <a:gd name="connsiteX19" fmla="*/ 403830 w 913395"/>
                <a:gd name="connsiteY19" fmla="*/ 185045 h 2428165"/>
                <a:gd name="connsiteX20" fmla="*/ 458604 w 913395"/>
                <a:gd name="connsiteY20" fmla="*/ 596697 h 2428165"/>
                <a:gd name="connsiteX21" fmla="*/ 440672 w 913395"/>
                <a:gd name="connsiteY21" fmla="*/ 622822 h 2428165"/>
                <a:gd name="connsiteX22" fmla="*/ 404655 w 913395"/>
                <a:gd name="connsiteY22" fmla="*/ 635600 h 2428165"/>
                <a:gd name="connsiteX23" fmla="*/ 390227 w 913395"/>
                <a:gd name="connsiteY23" fmla="*/ 682130 h 2428165"/>
                <a:gd name="connsiteX24" fmla="*/ 414703 w 913395"/>
                <a:gd name="connsiteY24" fmla="*/ 681099 h 2428165"/>
                <a:gd name="connsiteX25" fmla="*/ 440105 w 913395"/>
                <a:gd name="connsiteY25" fmla="*/ 677131 h 2428165"/>
                <a:gd name="connsiteX26" fmla="*/ 435932 w 913395"/>
                <a:gd name="connsiteY26" fmla="*/ 705884 h 2428165"/>
                <a:gd name="connsiteX27" fmla="*/ 377861 w 913395"/>
                <a:gd name="connsiteY27" fmla="*/ 904676 h 2428165"/>
                <a:gd name="connsiteX28" fmla="*/ 339009 w 913395"/>
                <a:gd name="connsiteY28" fmla="*/ 1086516 h 2428165"/>
                <a:gd name="connsiteX29" fmla="*/ 225649 w 913395"/>
                <a:gd name="connsiteY29" fmla="*/ 1527435 h 2428165"/>
                <a:gd name="connsiteX30" fmla="*/ 245332 w 913395"/>
                <a:gd name="connsiteY30" fmla="*/ 1619566 h 2428165"/>
                <a:gd name="connsiteX31" fmla="*/ 314997 w 913395"/>
                <a:gd name="connsiteY31" fmla="*/ 1361054 h 2428165"/>
                <a:gd name="connsiteX32" fmla="*/ 305877 w 913395"/>
                <a:gd name="connsiteY32" fmla="*/ 1646412 h 2428165"/>
                <a:gd name="connsiteX33" fmla="*/ 361423 w 913395"/>
                <a:gd name="connsiteY33" fmla="*/ 1620494 h 2428165"/>
                <a:gd name="connsiteX34" fmla="*/ 359929 w 913395"/>
                <a:gd name="connsiteY34" fmla="*/ 1362136 h 2428165"/>
                <a:gd name="connsiteX35" fmla="*/ 390536 w 913395"/>
                <a:gd name="connsiteY35" fmla="*/ 1098264 h 2428165"/>
                <a:gd name="connsiteX36" fmla="*/ 465302 w 913395"/>
                <a:gd name="connsiteY36" fmla="*/ 793068 h 2428165"/>
                <a:gd name="connsiteX37" fmla="*/ 478030 w 913395"/>
                <a:gd name="connsiteY37" fmla="*/ 744581 h 2428165"/>
                <a:gd name="connsiteX38" fmla="*/ 547540 w 913395"/>
                <a:gd name="connsiteY38" fmla="*/ 1266604 h 2428165"/>
                <a:gd name="connsiteX39" fmla="*/ 595306 w 913395"/>
                <a:gd name="connsiteY39" fmla="*/ 1624307 h 2428165"/>
                <a:gd name="connsiteX40" fmla="*/ 605199 w 913395"/>
                <a:gd name="connsiteY40" fmla="*/ 1691447 h 2428165"/>
                <a:gd name="connsiteX41" fmla="*/ 650543 w 913395"/>
                <a:gd name="connsiteY41" fmla="*/ 1705926 h 2428165"/>
                <a:gd name="connsiteX42" fmla="*/ 666568 w 913395"/>
                <a:gd name="connsiteY42" fmla="*/ 1682121 h 2428165"/>
                <a:gd name="connsiteX43" fmla="*/ 672958 w 913395"/>
                <a:gd name="connsiteY43" fmla="*/ 1622864 h 2428165"/>
                <a:gd name="connsiteX44" fmla="*/ 648070 w 913395"/>
                <a:gd name="connsiteY44" fmla="*/ 1432419 h 2428165"/>
                <a:gd name="connsiteX45" fmla="*/ 575674 w 913395"/>
                <a:gd name="connsiteY45" fmla="*/ 876388 h 2428165"/>
                <a:gd name="connsiteX46" fmla="*/ 542542 w 913395"/>
                <a:gd name="connsiteY46" fmla="*/ 620503 h 2428165"/>
                <a:gd name="connsiteX47" fmla="*/ 545891 w 913395"/>
                <a:gd name="connsiteY47" fmla="*/ 592214 h 2428165"/>
                <a:gd name="connsiteX48" fmla="*/ 613031 w 913395"/>
                <a:gd name="connsiteY48" fmla="*/ 515593 h 2428165"/>
                <a:gd name="connsiteX49" fmla="*/ 706605 w 913395"/>
                <a:gd name="connsiteY49" fmla="*/ 528320 h 2428165"/>
                <a:gd name="connsiteX50" fmla="*/ 744838 w 913395"/>
                <a:gd name="connsiteY50" fmla="*/ 584228 h 2428165"/>
                <a:gd name="connsiteX51" fmla="*/ 811463 w 913395"/>
                <a:gd name="connsiteY51" fmla="*/ 786369 h 2428165"/>
                <a:gd name="connsiteX52" fmla="*/ 852943 w 913395"/>
                <a:gd name="connsiteY52" fmla="*/ 1152007 h 2428165"/>
                <a:gd name="connsiteX53" fmla="*/ 827127 w 913395"/>
                <a:gd name="connsiteY53" fmla="*/ 1697733 h 2428165"/>
                <a:gd name="connsiteX54" fmla="*/ 719126 w 913395"/>
                <a:gd name="connsiteY54" fmla="*/ 2165653 h 2428165"/>
                <a:gd name="connsiteX55" fmla="*/ 634673 w 913395"/>
                <a:gd name="connsiteY55" fmla="*/ 2326522 h 2428165"/>
                <a:gd name="connsiteX56" fmla="*/ 580105 w 913395"/>
                <a:gd name="connsiteY56" fmla="*/ 2375266 h 2428165"/>
                <a:gd name="connsiteX57" fmla="*/ 516160 w 913395"/>
                <a:gd name="connsiteY57" fmla="*/ 2371093 h 2428165"/>
                <a:gd name="connsiteX58" fmla="*/ 474886 w 913395"/>
                <a:gd name="connsiteY58" fmla="*/ 2325337 h 2428165"/>
                <a:gd name="connsiteX59" fmla="*/ 369359 w 913395"/>
                <a:gd name="connsiteY59" fmla="*/ 1960265 h 2428165"/>
                <a:gd name="connsiteX60" fmla="*/ 331383 w 913395"/>
                <a:gd name="connsiteY60" fmla="*/ 1989842 h 2428165"/>
                <a:gd name="connsiteX61" fmla="*/ 416609 w 913395"/>
                <a:gd name="connsiteY61" fmla="*/ 2304777 h 2428165"/>
                <a:gd name="connsiteX62" fmla="*/ 497971 w 913395"/>
                <a:gd name="connsiteY62" fmla="*/ 2408862 h 2428165"/>
                <a:gd name="connsiteX63" fmla="*/ 611125 w 913395"/>
                <a:gd name="connsiteY63" fmla="*/ 2412263 h 2428165"/>
                <a:gd name="connsiteX64" fmla="*/ 663219 w 913395"/>
                <a:gd name="connsiteY64" fmla="*/ 2366301 h 2428165"/>
                <a:gd name="connsiteX65" fmla="*/ 765861 w 913395"/>
                <a:gd name="connsiteY65" fmla="*/ 2169776 h 2428165"/>
                <a:gd name="connsiteX66" fmla="*/ 890815 w 913395"/>
                <a:gd name="connsiteY66" fmla="*/ 1489563 h 2428165"/>
                <a:gd name="connsiteX67" fmla="*/ 891073 w 913395"/>
                <a:gd name="connsiteY67" fmla="*/ 1070800 h 2428165"/>
                <a:gd name="connsiteX68" fmla="*/ 827900 w 913395"/>
                <a:gd name="connsiteY68" fmla="*/ 683109 h 242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13395" h="2428165">
                  <a:moveTo>
                    <a:pt x="827900" y="683109"/>
                  </a:moveTo>
                  <a:cubicBezTo>
                    <a:pt x="808578" y="618493"/>
                    <a:pt x="785339" y="555269"/>
                    <a:pt x="739634" y="503793"/>
                  </a:cubicBezTo>
                  <a:cubicBezTo>
                    <a:pt x="684139" y="441342"/>
                    <a:pt x="619112" y="439693"/>
                    <a:pt x="559649" y="498280"/>
                  </a:cubicBezTo>
                  <a:cubicBezTo>
                    <a:pt x="548416" y="509358"/>
                    <a:pt x="538214" y="521467"/>
                    <a:pt x="526517" y="534195"/>
                  </a:cubicBezTo>
                  <a:cubicBezTo>
                    <a:pt x="525641" y="529557"/>
                    <a:pt x="495704" y="304176"/>
                    <a:pt x="480967" y="194011"/>
                  </a:cubicBezTo>
                  <a:cubicBezTo>
                    <a:pt x="478596" y="176440"/>
                    <a:pt x="489829" y="183860"/>
                    <a:pt x="496373" y="185457"/>
                  </a:cubicBezTo>
                  <a:cubicBezTo>
                    <a:pt x="569645" y="203544"/>
                    <a:pt x="847584" y="272436"/>
                    <a:pt x="913384" y="288461"/>
                  </a:cubicBezTo>
                  <a:cubicBezTo>
                    <a:pt x="913848" y="273003"/>
                    <a:pt x="900090" y="265995"/>
                    <a:pt x="892722" y="255483"/>
                  </a:cubicBezTo>
                  <a:cubicBezTo>
                    <a:pt x="878191" y="234666"/>
                    <a:pt x="866031" y="211324"/>
                    <a:pt x="843049" y="197669"/>
                  </a:cubicBezTo>
                  <a:cubicBezTo>
                    <a:pt x="834135" y="193753"/>
                    <a:pt x="824603" y="191847"/>
                    <a:pt x="815225" y="189631"/>
                  </a:cubicBezTo>
                  <a:cubicBezTo>
                    <a:pt x="710418" y="164641"/>
                    <a:pt x="605920" y="138362"/>
                    <a:pt x="501423" y="112083"/>
                  </a:cubicBezTo>
                  <a:cubicBezTo>
                    <a:pt x="490139" y="109249"/>
                    <a:pt x="479421" y="106312"/>
                    <a:pt x="471280" y="96367"/>
                  </a:cubicBezTo>
                  <a:cubicBezTo>
                    <a:pt x="449071" y="69263"/>
                    <a:pt x="441291" y="67305"/>
                    <a:pt x="407952" y="78796"/>
                  </a:cubicBezTo>
                  <a:cubicBezTo>
                    <a:pt x="398008" y="82248"/>
                    <a:pt x="388527" y="84670"/>
                    <a:pt x="377809" y="81733"/>
                  </a:cubicBezTo>
                  <a:cubicBezTo>
                    <a:pt x="357301" y="76013"/>
                    <a:pt x="146657" y="24641"/>
                    <a:pt x="62255" y="3102"/>
                  </a:cubicBezTo>
                  <a:cubicBezTo>
                    <a:pt x="39223" y="-2772"/>
                    <a:pt x="18818" y="-1690"/>
                    <a:pt x="3051" y="18612"/>
                  </a:cubicBezTo>
                  <a:cubicBezTo>
                    <a:pt x="-402" y="34534"/>
                    <a:pt x="-3081" y="50353"/>
                    <a:pt x="7585" y="64935"/>
                  </a:cubicBezTo>
                  <a:cubicBezTo>
                    <a:pt x="15314" y="71531"/>
                    <a:pt x="25053" y="72973"/>
                    <a:pt x="34379" y="75292"/>
                  </a:cubicBezTo>
                  <a:cubicBezTo>
                    <a:pt x="106981" y="93327"/>
                    <a:pt x="338442" y="151656"/>
                    <a:pt x="381673" y="162219"/>
                  </a:cubicBezTo>
                  <a:cubicBezTo>
                    <a:pt x="394143" y="165259"/>
                    <a:pt x="402078" y="170927"/>
                    <a:pt x="403830" y="185045"/>
                  </a:cubicBezTo>
                  <a:cubicBezTo>
                    <a:pt x="415269" y="277228"/>
                    <a:pt x="453657" y="563101"/>
                    <a:pt x="458604" y="596697"/>
                  </a:cubicBezTo>
                  <a:cubicBezTo>
                    <a:pt x="460768" y="611589"/>
                    <a:pt x="455203" y="619472"/>
                    <a:pt x="440672" y="622822"/>
                  </a:cubicBezTo>
                  <a:cubicBezTo>
                    <a:pt x="428254" y="625707"/>
                    <a:pt x="415579" y="628335"/>
                    <a:pt x="404655" y="635600"/>
                  </a:cubicBezTo>
                  <a:cubicBezTo>
                    <a:pt x="393679" y="649204"/>
                    <a:pt x="384559" y="663374"/>
                    <a:pt x="390227" y="682130"/>
                  </a:cubicBezTo>
                  <a:cubicBezTo>
                    <a:pt x="398574" y="686664"/>
                    <a:pt x="406561" y="682542"/>
                    <a:pt x="414703" y="681099"/>
                  </a:cubicBezTo>
                  <a:cubicBezTo>
                    <a:pt x="423411" y="679553"/>
                    <a:pt x="434077" y="670793"/>
                    <a:pt x="440105" y="677131"/>
                  </a:cubicBezTo>
                  <a:cubicBezTo>
                    <a:pt x="447835" y="685221"/>
                    <a:pt x="439384" y="696660"/>
                    <a:pt x="435932" y="705884"/>
                  </a:cubicBezTo>
                  <a:cubicBezTo>
                    <a:pt x="411765" y="770756"/>
                    <a:pt x="394040" y="837484"/>
                    <a:pt x="377861" y="904676"/>
                  </a:cubicBezTo>
                  <a:cubicBezTo>
                    <a:pt x="363330" y="964963"/>
                    <a:pt x="354364" y="1026435"/>
                    <a:pt x="339009" y="1086516"/>
                  </a:cubicBezTo>
                  <a:cubicBezTo>
                    <a:pt x="301394" y="1233524"/>
                    <a:pt x="263006" y="1380325"/>
                    <a:pt x="225649" y="1527435"/>
                  </a:cubicBezTo>
                  <a:cubicBezTo>
                    <a:pt x="215137" y="1557940"/>
                    <a:pt x="225546" y="1593390"/>
                    <a:pt x="245332" y="1619566"/>
                  </a:cubicBezTo>
                  <a:cubicBezTo>
                    <a:pt x="262903" y="1531918"/>
                    <a:pt x="304434" y="1380222"/>
                    <a:pt x="314997" y="1361054"/>
                  </a:cubicBezTo>
                  <a:cubicBezTo>
                    <a:pt x="309381" y="1452103"/>
                    <a:pt x="305877" y="1646412"/>
                    <a:pt x="305877" y="1646412"/>
                  </a:cubicBezTo>
                  <a:cubicBezTo>
                    <a:pt x="329219" y="1636570"/>
                    <a:pt x="349211" y="1624977"/>
                    <a:pt x="361423" y="1620494"/>
                  </a:cubicBezTo>
                  <a:cubicBezTo>
                    <a:pt x="363845" y="1539802"/>
                    <a:pt x="354055" y="1442776"/>
                    <a:pt x="359929" y="1362136"/>
                  </a:cubicBezTo>
                  <a:cubicBezTo>
                    <a:pt x="366370" y="1273663"/>
                    <a:pt x="376057" y="1185655"/>
                    <a:pt x="390536" y="1098264"/>
                  </a:cubicBezTo>
                  <a:cubicBezTo>
                    <a:pt x="407695" y="994694"/>
                    <a:pt x="440466" y="894834"/>
                    <a:pt x="465302" y="793068"/>
                  </a:cubicBezTo>
                  <a:cubicBezTo>
                    <a:pt x="468909" y="778228"/>
                    <a:pt x="472877" y="763440"/>
                    <a:pt x="478030" y="744581"/>
                  </a:cubicBezTo>
                  <a:cubicBezTo>
                    <a:pt x="501475" y="921680"/>
                    <a:pt x="524456" y="1094142"/>
                    <a:pt x="547540" y="1266604"/>
                  </a:cubicBezTo>
                  <a:cubicBezTo>
                    <a:pt x="563514" y="1385838"/>
                    <a:pt x="579590" y="1505021"/>
                    <a:pt x="595306" y="1624307"/>
                  </a:cubicBezTo>
                  <a:cubicBezTo>
                    <a:pt x="598243" y="1646721"/>
                    <a:pt x="599737" y="1669496"/>
                    <a:pt x="605199" y="1691447"/>
                  </a:cubicBezTo>
                  <a:cubicBezTo>
                    <a:pt x="610764" y="1713707"/>
                    <a:pt x="632457" y="1720199"/>
                    <a:pt x="650543" y="1705926"/>
                  </a:cubicBezTo>
                  <a:cubicBezTo>
                    <a:pt x="658375" y="1699743"/>
                    <a:pt x="663889" y="1691653"/>
                    <a:pt x="666568" y="1682121"/>
                  </a:cubicBezTo>
                  <a:cubicBezTo>
                    <a:pt x="672030" y="1662798"/>
                    <a:pt x="675843" y="1643372"/>
                    <a:pt x="672958" y="1622864"/>
                  </a:cubicBezTo>
                  <a:cubicBezTo>
                    <a:pt x="664043" y="1559434"/>
                    <a:pt x="656263" y="1495901"/>
                    <a:pt x="648070" y="1432419"/>
                  </a:cubicBezTo>
                  <a:cubicBezTo>
                    <a:pt x="624161" y="1247024"/>
                    <a:pt x="599583" y="1061731"/>
                    <a:pt x="575674" y="876388"/>
                  </a:cubicBezTo>
                  <a:cubicBezTo>
                    <a:pt x="564699" y="791058"/>
                    <a:pt x="552950" y="705884"/>
                    <a:pt x="542542" y="620503"/>
                  </a:cubicBezTo>
                  <a:cubicBezTo>
                    <a:pt x="541357" y="610764"/>
                    <a:pt x="540429" y="601026"/>
                    <a:pt x="545891" y="592214"/>
                  </a:cubicBezTo>
                  <a:cubicBezTo>
                    <a:pt x="564029" y="562947"/>
                    <a:pt x="583352" y="534813"/>
                    <a:pt x="613031" y="515593"/>
                  </a:cubicBezTo>
                  <a:cubicBezTo>
                    <a:pt x="647039" y="493591"/>
                    <a:pt x="679398" y="497662"/>
                    <a:pt x="706605" y="528320"/>
                  </a:cubicBezTo>
                  <a:cubicBezTo>
                    <a:pt x="721702" y="545324"/>
                    <a:pt x="734378" y="563977"/>
                    <a:pt x="744838" y="584228"/>
                  </a:cubicBezTo>
                  <a:cubicBezTo>
                    <a:pt x="777867" y="648070"/>
                    <a:pt x="796314" y="716704"/>
                    <a:pt x="811463" y="786369"/>
                  </a:cubicBezTo>
                  <a:cubicBezTo>
                    <a:pt x="837690" y="906840"/>
                    <a:pt x="848614" y="1029321"/>
                    <a:pt x="852943" y="1152007"/>
                  </a:cubicBezTo>
                  <a:cubicBezTo>
                    <a:pt x="856653" y="1256608"/>
                    <a:pt x="837381" y="1620803"/>
                    <a:pt x="827127" y="1697733"/>
                  </a:cubicBezTo>
                  <a:cubicBezTo>
                    <a:pt x="805950" y="1857159"/>
                    <a:pt x="775342" y="2014420"/>
                    <a:pt x="719126" y="2165653"/>
                  </a:cubicBezTo>
                  <a:cubicBezTo>
                    <a:pt x="697897" y="2222797"/>
                    <a:pt x="672545" y="2278086"/>
                    <a:pt x="634673" y="2326522"/>
                  </a:cubicBezTo>
                  <a:cubicBezTo>
                    <a:pt x="619472" y="2345947"/>
                    <a:pt x="602468" y="2363621"/>
                    <a:pt x="580105" y="2375266"/>
                  </a:cubicBezTo>
                  <a:cubicBezTo>
                    <a:pt x="557845" y="2386911"/>
                    <a:pt x="536719" y="2385314"/>
                    <a:pt x="516160" y="2371093"/>
                  </a:cubicBezTo>
                  <a:cubicBezTo>
                    <a:pt x="498744" y="2359035"/>
                    <a:pt x="486016" y="2342856"/>
                    <a:pt x="474886" y="2325337"/>
                  </a:cubicBezTo>
                  <a:cubicBezTo>
                    <a:pt x="447165" y="2281796"/>
                    <a:pt x="383477" y="2055539"/>
                    <a:pt x="369359" y="1960265"/>
                  </a:cubicBezTo>
                  <a:cubicBezTo>
                    <a:pt x="357353" y="1966603"/>
                    <a:pt x="345604" y="1975723"/>
                    <a:pt x="331383" y="1989842"/>
                  </a:cubicBezTo>
                  <a:cubicBezTo>
                    <a:pt x="333702" y="2045131"/>
                    <a:pt x="379149" y="2227331"/>
                    <a:pt x="416609" y="2304777"/>
                  </a:cubicBezTo>
                  <a:cubicBezTo>
                    <a:pt x="436189" y="2345278"/>
                    <a:pt x="459531" y="2383150"/>
                    <a:pt x="497971" y="2408862"/>
                  </a:cubicBezTo>
                  <a:cubicBezTo>
                    <a:pt x="534813" y="2433492"/>
                    <a:pt x="572788" y="2434471"/>
                    <a:pt x="611125" y="2412263"/>
                  </a:cubicBezTo>
                  <a:cubicBezTo>
                    <a:pt x="631478" y="2400463"/>
                    <a:pt x="648379" y="2384438"/>
                    <a:pt x="663219" y="2366301"/>
                  </a:cubicBezTo>
                  <a:cubicBezTo>
                    <a:pt x="711036" y="2307920"/>
                    <a:pt x="741077" y="2240059"/>
                    <a:pt x="765861" y="2169776"/>
                  </a:cubicBezTo>
                  <a:cubicBezTo>
                    <a:pt x="843462" y="1949702"/>
                    <a:pt x="875409" y="1721127"/>
                    <a:pt x="890815" y="1489563"/>
                  </a:cubicBezTo>
                  <a:cubicBezTo>
                    <a:pt x="900090" y="1350027"/>
                    <a:pt x="900760" y="1210439"/>
                    <a:pt x="891073" y="1070800"/>
                  </a:cubicBezTo>
                  <a:cubicBezTo>
                    <a:pt x="882004" y="939457"/>
                    <a:pt x="865670" y="809454"/>
                    <a:pt x="827900" y="68310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C427FA7-CBE5-49DE-A563-55E7F51D0315}"/>
                </a:ext>
              </a:extLst>
            </p:cNvPr>
            <p:cNvSpPr/>
            <p:nvPr/>
          </p:nvSpPr>
          <p:spPr>
            <a:xfrm>
              <a:off x="3268180" y="2188338"/>
              <a:ext cx="1597399" cy="3662042"/>
            </a:xfrm>
            <a:custGeom>
              <a:avLst/>
              <a:gdLst>
                <a:gd name="connsiteX0" fmla="*/ 166947 w 1597399"/>
                <a:gd name="connsiteY0" fmla="*/ 1938195 h 3662042"/>
                <a:gd name="connsiteX1" fmla="*/ 256914 w 1597399"/>
                <a:gd name="connsiteY1" fmla="*/ 1960146 h 3662042"/>
                <a:gd name="connsiteX2" fmla="*/ 199976 w 1597399"/>
                <a:gd name="connsiteY2" fmla="*/ 2430745 h 3662042"/>
                <a:gd name="connsiteX3" fmla="*/ 177046 w 1597399"/>
                <a:gd name="connsiteY3" fmla="*/ 2486703 h 3662042"/>
                <a:gd name="connsiteX4" fmla="*/ 103980 w 1597399"/>
                <a:gd name="connsiteY4" fmla="*/ 2637524 h 3662042"/>
                <a:gd name="connsiteX5" fmla="*/ 63531 w 1597399"/>
                <a:gd name="connsiteY5" fmla="*/ 2882021 h 3662042"/>
                <a:gd name="connsiteX6" fmla="*/ 71054 w 1597399"/>
                <a:gd name="connsiteY6" fmla="*/ 3657456 h 3662042"/>
                <a:gd name="connsiteX7" fmla="*/ 54823 w 1597399"/>
                <a:gd name="connsiteY7" fmla="*/ 3662042 h 3662042"/>
                <a:gd name="connsiteX8" fmla="*/ 874 w 1597399"/>
                <a:gd name="connsiteY8" fmla="*/ 2826423 h 3662042"/>
                <a:gd name="connsiteX9" fmla="*/ 38901 w 1597399"/>
                <a:gd name="connsiteY9" fmla="*/ 2560027 h 3662042"/>
                <a:gd name="connsiteX10" fmla="*/ 109133 w 1597399"/>
                <a:gd name="connsiteY10" fmla="*/ 2428478 h 3662042"/>
                <a:gd name="connsiteX11" fmla="*/ 119233 w 1597399"/>
                <a:gd name="connsiteY11" fmla="*/ 2394263 h 3662042"/>
                <a:gd name="connsiteX12" fmla="*/ 166947 w 1597399"/>
                <a:gd name="connsiteY12" fmla="*/ 1938195 h 3662042"/>
                <a:gd name="connsiteX13" fmla="*/ 1169721 w 1597399"/>
                <a:gd name="connsiteY13" fmla="*/ 1867963 h 3662042"/>
                <a:gd name="connsiteX14" fmla="*/ 1039563 w 1597399"/>
                <a:gd name="connsiteY14" fmla="*/ 2109523 h 3662042"/>
                <a:gd name="connsiteX15" fmla="*/ 986490 w 1597399"/>
                <a:gd name="connsiteY15" fmla="*/ 2342066 h 3662042"/>
                <a:gd name="connsiteX16" fmla="*/ 939445 w 1597399"/>
                <a:gd name="connsiteY16" fmla="*/ 2774277 h 3662042"/>
                <a:gd name="connsiteX17" fmla="*/ 923936 w 1597399"/>
                <a:gd name="connsiteY17" fmla="*/ 2775978 h 3662042"/>
                <a:gd name="connsiteX18" fmla="*/ 917443 w 1597399"/>
                <a:gd name="connsiteY18" fmla="*/ 2372106 h 3662042"/>
                <a:gd name="connsiteX19" fmla="*/ 956759 w 1597399"/>
                <a:gd name="connsiteY19" fmla="*/ 2066395 h 3662042"/>
                <a:gd name="connsiteX20" fmla="*/ 1048529 w 1597399"/>
                <a:gd name="connsiteY20" fmla="*/ 1893624 h 3662042"/>
                <a:gd name="connsiteX21" fmla="*/ 853292 w 1597399"/>
                <a:gd name="connsiteY21" fmla="*/ 1902899 h 3662042"/>
                <a:gd name="connsiteX22" fmla="*/ 845614 w 1597399"/>
                <a:gd name="connsiteY22" fmla="*/ 1895066 h 3662042"/>
                <a:gd name="connsiteX23" fmla="*/ 1169721 w 1597399"/>
                <a:gd name="connsiteY23" fmla="*/ 1867963 h 3662042"/>
                <a:gd name="connsiteX24" fmla="*/ 1020652 w 1597399"/>
                <a:gd name="connsiteY24" fmla="*/ 1483209 h 3662042"/>
                <a:gd name="connsiteX25" fmla="*/ 1174874 w 1597399"/>
                <a:gd name="connsiteY25" fmla="*/ 1589355 h 3662042"/>
                <a:gd name="connsiteX26" fmla="*/ 1289161 w 1597399"/>
                <a:gd name="connsiteY26" fmla="*/ 1664946 h 3662042"/>
                <a:gd name="connsiteX27" fmla="*/ 1347027 w 1597399"/>
                <a:gd name="connsiteY27" fmla="*/ 1736620 h 3662042"/>
                <a:gd name="connsiteX28" fmla="*/ 1339607 w 1597399"/>
                <a:gd name="connsiteY28" fmla="*/ 1825917 h 3662042"/>
                <a:gd name="connsiteX29" fmla="*/ 1248661 w 1597399"/>
                <a:gd name="connsiteY29" fmla="*/ 1692616 h 3662042"/>
                <a:gd name="connsiteX30" fmla="*/ 1002154 w 1597399"/>
                <a:gd name="connsiteY30" fmla="*/ 1545969 h 3662042"/>
                <a:gd name="connsiteX31" fmla="*/ 1020652 w 1597399"/>
                <a:gd name="connsiteY31" fmla="*/ 1483209 h 3662042"/>
                <a:gd name="connsiteX32" fmla="*/ 1415095 w 1597399"/>
                <a:gd name="connsiteY32" fmla="*/ 1179 h 3662042"/>
                <a:gd name="connsiteX33" fmla="*/ 1496045 w 1597399"/>
                <a:gd name="connsiteY33" fmla="*/ 51264 h 3662042"/>
                <a:gd name="connsiteX34" fmla="*/ 1597399 w 1597399"/>
                <a:gd name="connsiteY34" fmla="*/ 73523 h 3662042"/>
                <a:gd name="connsiteX35" fmla="*/ 1539431 w 1597399"/>
                <a:gd name="connsiteY35" fmla="*/ 216975 h 3662042"/>
                <a:gd name="connsiteX36" fmla="*/ 1533660 w 1597399"/>
                <a:gd name="connsiteY36" fmla="*/ 229703 h 3662042"/>
                <a:gd name="connsiteX37" fmla="*/ 1412673 w 1597399"/>
                <a:gd name="connsiteY37" fmla="*/ 333221 h 3662042"/>
                <a:gd name="connsiteX38" fmla="*/ 1385776 w 1597399"/>
                <a:gd name="connsiteY38" fmla="*/ 314311 h 3662042"/>
                <a:gd name="connsiteX39" fmla="*/ 1214190 w 1597399"/>
                <a:gd name="connsiteY39" fmla="*/ 218367 h 3662042"/>
                <a:gd name="connsiteX40" fmla="*/ 1226196 w 1597399"/>
                <a:gd name="connsiteY40" fmla="*/ 157513 h 3662042"/>
                <a:gd name="connsiteX41" fmla="*/ 1256288 w 1597399"/>
                <a:gd name="connsiteY41" fmla="*/ 105883 h 3662042"/>
                <a:gd name="connsiteX42" fmla="*/ 1331157 w 1597399"/>
                <a:gd name="connsiteY42" fmla="*/ 42401 h 3662042"/>
                <a:gd name="connsiteX43" fmla="*/ 1415095 w 1597399"/>
                <a:gd name="connsiteY43" fmla="*/ 1179 h 36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97399" h="3662042">
                  <a:moveTo>
                    <a:pt x="166947" y="1938195"/>
                  </a:moveTo>
                  <a:cubicBezTo>
                    <a:pt x="201573" y="1943708"/>
                    <a:pt x="207963" y="1941544"/>
                    <a:pt x="256914" y="1960146"/>
                  </a:cubicBezTo>
                  <a:cubicBezTo>
                    <a:pt x="248721" y="2037900"/>
                    <a:pt x="208014" y="2352320"/>
                    <a:pt x="199976" y="2430745"/>
                  </a:cubicBezTo>
                  <a:cubicBezTo>
                    <a:pt x="197812" y="2452026"/>
                    <a:pt x="191165" y="2469751"/>
                    <a:pt x="177046" y="2486703"/>
                  </a:cubicBezTo>
                  <a:cubicBezTo>
                    <a:pt x="140513" y="2530708"/>
                    <a:pt x="119490" y="2582956"/>
                    <a:pt x="103980" y="2637524"/>
                  </a:cubicBezTo>
                  <a:cubicBezTo>
                    <a:pt x="81205" y="2717495"/>
                    <a:pt x="70694" y="2799371"/>
                    <a:pt x="63531" y="2882021"/>
                  </a:cubicBezTo>
                  <a:cubicBezTo>
                    <a:pt x="51371" y="3022124"/>
                    <a:pt x="71621" y="3653540"/>
                    <a:pt x="71054" y="3657456"/>
                  </a:cubicBezTo>
                  <a:cubicBezTo>
                    <a:pt x="64717" y="3660548"/>
                    <a:pt x="60337" y="3659466"/>
                    <a:pt x="54823" y="3662042"/>
                  </a:cubicBezTo>
                  <a:cubicBezTo>
                    <a:pt x="50598" y="3594026"/>
                    <a:pt x="-7782" y="2951995"/>
                    <a:pt x="874" y="2826423"/>
                  </a:cubicBezTo>
                  <a:cubicBezTo>
                    <a:pt x="7058" y="2736766"/>
                    <a:pt x="10974" y="2646593"/>
                    <a:pt x="38901" y="2560027"/>
                  </a:cubicBezTo>
                  <a:cubicBezTo>
                    <a:pt x="54411" y="2511952"/>
                    <a:pt x="71621" y="2464598"/>
                    <a:pt x="109133" y="2428478"/>
                  </a:cubicBezTo>
                  <a:cubicBezTo>
                    <a:pt x="119542" y="2418430"/>
                    <a:pt x="117893" y="2405445"/>
                    <a:pt x="119233" y="2394263"/>
                  </a:cubicBezTo>
                  <a:cubicBezTo>
                    <a:pt x="125931" y="2339439"/>
                    <a:pt x="162876" y="1980447"/>
                    <a:pt x="166947" y="1938195"/>
                  </a:cubicBezTo>
                  <a:close/>
                  <a:moveTo>
                    <a:pt x="1169721" y="1867963"/>
                  </a:moveTo>
                  <a:cubicBezTo>
                    <a:pt x="1137156" y="1907278"/>
                    <a:pt x="1061101" y="2043774"/>
                    <a:pt x="1039563" y="2109523"/>
                  </a:cubicBezTo>
                  <a:cubicBezTo>
                    <a:pt x="1014675" y="2185423"/>
                    <a:pt x="999011" y="2263487"/>
                    <a:pt x="986490" y="2342066"/>
                  </a:cubicBezTo>
                  <a:cubicBezTo>
                    <a:pt x="977627" y="2397767"/>
                    <a:pt x="937796" y="2765621"/>
                    <a:pt x="939445" y="2774277"/>
                  </a:cubicBezTo>
                  <a:cubicBezTo>
                    <a:pt x="933623" y="2775205"/>
                    <a:pt x="929758" y="2775205"/>
                    <a:pt x="923936" y="2775978"/>
                  </a:cubicBezTo>
                  <a:cubicBezTo>
                    <a:pt x="923369" y="2739805"/>
                    <a:pt x="913785" y="2421624"/>
                    <a:pt x="917443" y="2372106"/>
                  </a:cubicBezTo>
                  <a:cubicBezTo>
                    <a:pt x="919659" y="2341963"/>
                    <a:pt x="919710" y="2205209"/>
                    <a:pt x="956759" y="2066395"/>
                  </a:cubicBezTo>
                  <a:cubicBezTo>
                    <a:pt x="964797" y="2036251"/>
                    <a:pt x="1002154" y="1938143"/>
                    <a:pt x="1048529" y="1893624"/>
                  </a:cubicBezTo>
                  <a:cubicBezTo>
                    <a:pt x="990715" y="1897179"/>
                    <a:pt x="911878" y="1906712"/>
                    <a:pt x="853292" y="1902899"/>
                  </a:cubicBezTo>
                  <a:cubicBezTo>
                    <a:pt x="850715" y="1900271"/>
                    <a:pt x="848139" y="1897694"/>
                    <a:pt x="845614" y="1895066"/>
                  </a:cubicBezTo>
                  <a:cubicBezTo>
                    <a:pt x="953100" y="1887234"/>
                    <a:pt x="1051466" y="1875744"/>
                    <a:pt x="1169721" y="1867963"/>
                  </a:cubicBezTo>
                  <a:close/>
                  <a:moveTo>
                    <a:pt x="1020652" y="1483209"/>
                  </a:moveTo>
                  <a:cubicBezTo>
                    <a:pt x="1072025" y="1518608"/>
                    <a:pt x="1123192" y="1554368"/>
                    <a:pt x="1174874" y="1589355"/>
                  </a:cubicBezTo>
                  <a:cubicBezTo>
                    <a:pt x="1212695" y="1614964"/>
                    <a:pt x="1248403" y="1643613"/>
                    <a:pt x="1289161" y="1664946"/>
                  </a:cubicBezTo>
                  <a:cubicBezTo>
                    <a:pt x="1318532" y="1680352"/>
                    <a:pt x="1335639" y="1695605"/>
                    <a:pt x="1347027" y="1736620"/>
                  </a:cubicBezTo>
                  <a:cubicBezTo>
                    <a:pt x="1347130" y="1737033"/>
                    <a:pt x="1354189" y="1775266"/>
                    <a:pt x="1339607" y="1825917"/>
                  </a:cubicBezTo>
                  <a:cubicBezTo>
                    <a:pt x="1345790" y="1758777"/>
                    <a:pt x="1300755" y="1722090"/>
                    <a:pt x="1248661" y="1692616"/>
                  </a:cubicBezTo>
                  <a:cubicBezTo>
                    <a:pt x="1165444" y="1645520"/>
                    <a:pt x="1083155" y="1596827"/>
                    <a:pt x="1002154" y="1545969"/>
                  </a:cubicBezTo>
                  <a:cubicBezTo>
                    <a:pt x="1010141" y="1525616"/>
                    <a:pt x="1015912" y="1504541"/>
                    <a:pt x="1020652" y="1483209"/>
                  </a:cubicBezTo>
                  <a:close/>
                  <a:moveTo>
                    <a:pt x="1415095" y="1179"/>
                  </a:moveTo>
                  <a:cubicBezTo>
                    <a:pt x="1439828" y="16483"/>
                    <a:pt x="1470951" y="40804"/>
                    <a:pt x="1496045" y="51264"/>
                  </a:cubicBezTo>
                  <a:cubicBezTo>
                    <a:pt x="1529950" y="65382"/>
                    <a:pt x="1539688" y="69968"/>
                    <a:pt x="1597399" y="73523"/>
                  </a:cubicBezTo>
                  <a:cubicBezTo>
                    <a:pt x="1580240" y="137108"/>
                    <a:pt x="1553498" y="137108"/>
                    <a:pt x="1539431" y="216975"/>
                  </a:cubicBezTo>
                  <a:cubicBezTo>
                    <a:pt x="1543089" y="224602"/>
                    <a:pt x="1538039" y="229754"/>
                    <a:pt x="1533660" y="229703"/>
                  </a:cubicBezTo>
                  <a:cubicBezTo>
                    <a:pt x="1498672" y="273913"/>
                    <a:pt x="1453328" y="306582"/>
                    <a:pt x="1412673" y="333221"/>
                  </a:cubicBezTo>
                  <a:cubicBezTo>
                    <a:pt x="1409169" y="331675"/>
                    <a:pt x="1389280" y="315856"/>
                    <a:pt x="1385776" y="314311"/>
                  </a:cubicBezTo>
                  <a:cubicBezTo>
                    <a:pt x="1357848" y="299265"/>
                    <a:pt x="1343111" y="231661"/>
                    <a:pt x="1214190" y="218367"/>
                  </a:cubicBezTo>
                  <a:cubicBezTo>
                    <a:pt x="1231143" y="200538"/>
                    <a:pt x="1227690" y="179618"/>
                    <a:pt x="1226196" y="157513"/>
                  </a:cubicBezTo>
                  <a:cubicBezTo>
                    <a:pt x="1224702" y="135562"/>
                    <a:pt x="1239335" y="118455"/>
                    <a:pt x="1256288" y="105883"/>
                  </a:cubicBezTo>
                  <a:cubicBezTo>
                    <a:pt x="1282567" y="86251"/>
                    <a:pt x="1311061" y="69556"/>
                    <a:pt x="1331157" y="42401"/>
                  </a:cubicBezTo>
                  <a:cubicBezTo>
                    <a:pt x="1354035" y="18956"/>
                    <a:pt x="1405666" y="-5726"/>
                    <a:pt x="1415095" y="1179"/>
                  </a:cubicBezTo>
                  <a:close/>
                </a:path>
              </a:pathLst>
            </a:custGeom>
            <a:solidFill>
              <a:srgbClr val="E9C6AF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032D1F-0815-40C7-AF25-A78F9EB32690}"/>
                </a:ext>
              </a:extLst>
            </p:cNvPr>
            <p:cNvSpPr/>
            <p:nvPr/>
          </p:nvSpPr>
          <p:spPr>
            <a:xfrm>
              <a:off x="2899811" y="2187987"/>
              <a:ext cx="946547" cy="1020288"/>
            </a:xfrm>
            <a:custGeom>
              <a:avLst/>
              <a:gdLst>
                <a:gd name="connsiteX0" fmla="*/ 8554 w 946547"/>
                <a:gd name="connsiteY0" fmla="*/ 892027 h 1020288"/>
                <a:gd name="connsiteX1" fmla="*/ 0 w 946547"/>
                <a:gd name="connsiteY1" fmla="*/ 885741 h 1020288"/>
                <a:gd name="connsiteX2" fmla="*/ 0 w 946547"/>
                <a:gd name="connsiteY2" fmla="*/ 877960 h 1020288"/>
                <a:gd name="connsiteX3" fmla="*/ 202090 w 946547"/>
                <a:gd name="connsiteY3" fmla="*/ 18124 h 1020288"/>
                <a:gd name="connsiteX4" fmla="*/ 226463 w 946547"/>
                <a:gd name="connsiteY4" fmla="*/ 295 h 1020288"/>
                <a:gd name="connsiteX5" fmla="*/ 928523 w 946547"/>
                <a:gd name="connsiteY5" fmla="*/ 69393 h 1020288"/>
                <a:gd name="connsiteX6" fmla="*/ 946197 w 946547"/>
                <a:gd name="connsiteY6" fmla="*/ 77328 h 1020288"/>
                <a:gd name="connsiteX7" fmla="*/ 942899 w 946547"/>
                <a:gd name="connsiteY7" fmla="*/ 96187 h 1020288"/>
                <a:gd name="connsiteX8" fmla="*/ 651821 w 946547"/>
                <a:gd name="connsiteY8" fmla="*/ 993381 h 1020288"/>
                <a:gd name="connsiteX9" fmla="*/ 612196 w 946547"/>
                <a:gd name="connsiteY9" fmla="*/ 1017136 h 1020288"/>
                <a:gd name="connsiteX10" fmla="*/ 8554 w 946547"/>
                <a:gd name="connsiteY10" fmla="*/ 892027 h 10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547" h="1020288">
                  <a:moveTo>
                    <a:pt x="8554" y="892027"/>
                  </a:moveTo>
                  <a:cubicBezTo>
                    <a:pt x="5720" y="889915"/>
                    <a:pt x="2834" y="887853"/>
                    <a:pt x="0" y="885741"/>
                  </a:cubicBezTo>
                  <a:cubicBezTo>
                    <a:pt x="0" y="883164"/>
                    <a:pt x="0" y="880588"/>
                    <a:pt x="0" y="877960"/>
                  </a:cubicBezTo>
                  <a:cubicBezTo>
                    <a:pt x="15510" y="832771"/>
                    <a:pt x="146544" y="258602"/>
                    <a:pt x="202090" y="18124"/>
                  </a:cubicBezTo>
                  <a:cubicBezTo>
                    <a:pt x="205491" y="3438"/>
                    <a:pt x="211004" y="-1302"/>
                    <a:pt x="226463" y="295"/>
                  </a:cubicBezTo>
                  <a:cubicBezTo>
                    <a:pt x="365896" y="14620"/>
                    <a:pt x="833970" y="60118"/>
                    <a:pt x="928523" y="69393"/>
                  </a:cubicBezTo>
                  <a:cubicBezTo>
                    <a:pt x="935067" y="70012"/>
                    <a:pt x="943517" y="67590"/>
                    <a:pt x="946197" y="77328"/>
                  </a:cubicBezTo>
                  <a:cubicBezTo>
                    <a:pt x="947485" y="84027"/>
                    <a:pt x="944960" y="90107"/>
                    <a:pt x="942899" y="96187"/>
                  </a:cubicBezTo>
                  <a:cubicBezTo>
                    <a:pt x="885704" y="267361"/>
                    <a:pt x="693558" y="866161"/>
                    <a:pt x="651821" y="993381"/>
                  </a:cubicBezTo>
                  <a:cubicBezTo>
                    <a:pt x="642082" y="1023010"/>
                    <a:pt x="641825" y="1023216"/>
                    <a:pt x="612196" y="1017136"/>
                  </a:cubicBezTo>
                  <a:cubicBezTo>
                    <a:pt x="414589" y="976738"/>
                    <a:pt x="11851" y="894243"/>
                    <a:pt x="8554" y="892027"/>
                  </a:cubicBezTo>
                  <a:close/>
                </a:path>
              </a:pathLst>
            </a:custGeom>
            <a:solidFill>
              <a:srgbClr val="05678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87EF79-A94E-4F1A-9CCF-9CAAD0099B23}"/>
                </a:ext>
              </a:extLst>
            </p:cNvPr>
            <p:cNvSpPr/>
            <p:nvPr/>
          </p:nvSpPr>
          <p:spPr>
            <a:xfrm>
              <a:off x="4190931" y="2500641"/>
              <a:ext cx="657299" cy="654657"/>
            </a:xfrm>
            <a:custGeom>
              <a:avLst/>
              <a:gdLst>
                <a:gd name="connsiteX0" fmla="*/ 401553 w 657299"/>
                <a:gd name="connsiteY0" fmla="*/ 522075 h 654657"/>
                <a:gd name="connsiteX1" fmla="*/ 0 w 657299"/>
                <a:gd name="connsiteY1" fmla="*/ 630025 h 654657"/>
                <a:gd name="connsiteX2" fmla="*/ 176172 w 657299"/>
                <a:gd name="connsiteY2" fmla="*/ 65285 h 654657"/>
                <a:gd name="connsiteX3" fmla="*/ 200235 w 657299"/>
                <a:gd name="connsiteY3" fmla="*/ 43386 h 654657"/>
                <a:gd name="connsiteX4" fmla="*/ 328641 w 657299"/>
                <a:gd name="connsiteY4" fmla="*/ 11181 h 654657"/>
                <a:gd name="connsiteX5" fmla="*/ 458284 w 657299"/>
                <a:gd name="connsiteY5" fmla="*/ 206 h 654657"/>
                <a:gd name="connsiteX6" fmla="*/ 516356 w 657299"/>
                <a:gd name="connsiteY6" fmla="*/ 42974 h 654657"/>
                <a:gd name="connsiteX7" fmla="*/ 593337 w 657299"/>
                <a:gd name="connsiteY7" fmla="*/ 173956 h 654657"/>
                <a:gd name="connsiteX8" fmla="*/ 644762 w 657299"/>
                <a:gd name="connsiteY8" fmla="*/ 402377 h 654657"/>
                <a:gd name="connsiteX9" fmla="*/ 655376 w 657299"/>
                <a:gd name="connsiteY9" fmla="*/ 474670 h 654657"/>
                <a:gd name="connsiteX10" fmla="*/ 647956 w 657299"/>
                <a:gd name="connsiteY10" fmla="*/ 523363 h 654657"/>
                <a:gd name="connsiteX11" fmla="*/ 518468 w 657299"/>
                <a:gd name="connsiteY11" fmla="*/ 646256 h 654657"/>
                <a:gd name="connsiteX12" fmla="*/ 468229 w 657299"/>
                <a:gd name="connsiteY12" fmla="*/ 654655 h 654657"/>
                <a:gd name="connsiteX13" fmla="*/ 440250 w 657299"/>
                <a:gd name="connsiteY13" fmla="*/ 632652 h 654657"/>
                <a:gd name="connsiteX14" fmla="*/ 401553 w 657299"/>
                <a:gd name="connsiteY14" fmla="*/ 522075 h 65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299" h="654657">
                  <a:moveTo>
                    <a:pt x="401553" y="522075"/>
                  </a:moveTo>
                  <a:cubicBezTo>
                    <a:pt x="303444" y="558762"/>
                    <a:pt x="168340" y="602303"/>
                    <a:pt x="0" y="630025"/>
                  </a:cubicBezTo>
                  <a:cubicBezTo>
                    <a:pt x="16283" y="578961"/>
                    <a:pt x="132528" y="201266"/>
                    <a:pt x="176172" y="65285"/>
                  </a:cubicBezTo>
                  <a:cubicBezTo>
                    <a:pt x="179264" y="55701"/>
                    <a:pt x="186220" y="50857"/>
                    <a:pt x="200235" y="43386"/>
                  </a:cubicBezTo>
                  <a:cubicBezTo>
                    <a:pt x="223938" y="35708"/>
                    <a:pt x="297004" y="17107"/>
                    <a:pt x="328641" y="11181"/>
                  </a:cubicBezTo>
                  <a:cubicBezTo>
                    <a:pt x="372440" y="2988"/>
                    <a:pt x="413455" y="-979"/>
                    <a:pt x="458284" y="206"/>
                  </a:cubicBezTo>
                  <a:cubicBezTo>
                    <a:pt x="463437" y="-619"/>
                    <a:pt x="508833" y="34987"/>
                    <a:pt x="516356" y="42974"/>
                  </a:cubicBezTo>
                  <a:cubicBezTo>
                    <a:pt x="551909" y="80846"/>
                    <a:pt x="574478" y="126809"/>
                    <a:pt x="593337" y="173956"/>
                  </a:cubicBezTo>
                  <a:cubicBezTo>
                    <a:pt x="622605" y="247022"/>
                    <a:pt x="633529" y="324880"/>
                    <a:pt x="644762" y="402377"/>
                  </a:cubicBezTo>
                  <a:cubicBezTo>
                    <a:pt x="648266" y="426492"/>
                    <a:pt x="651357" y="450658"/>
                    <a:pt x="655376" y="474670"/>
                  </a:cubicBezTo>
                  <a:cubicBezTo>
                    <a:pt x="658262" y="491931"/>
                    <a:pt x="659344" y="508523"/>
                    <a:pt x="647956" y="523363"/>
                  </a:cubicBezTo>
                  <a:cubicBezTo>
                    <a:pt x="616679" y="576797"/>
                    <a:pt x="571026" y="625026"/>
                    <a:pt x="518468" y="646256"/>
                  </a:cubicBezTo>
                  <a:cubicBezTo>
                    <a:pt x="506205" y="650584"/>
                    <a:pt x="473382" y="654552"/>
                    <a:pt x="468229" y="654655"/>
                  </a:cubicBezTo>
                  <a:cubicBezTo>
                    <a:pt x="454677" y="654861"/>
                    <a:pt x="444011" y="645637"/>
                    <a:pt x="440250" y="632652"/>
                  </a:cubicBezTo>
                  <a:cubicBezTo>
                    <a:pt x="429686" y="596635"/>
                    <a:pt x="412270" y="557938"/>
                    <a:pt x="401553" y="52207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EBA79B-AAE5-4834-A714-7DC4860DCA43}"/>
                </a:ext>
              </a:extLst>
            </p:cNvPr>
            <p:cNvSpPr/>
            <p:nvPr/>
          </p:nvSpPr>
          <p:spPr>
            <a:xfrm>
              <a:off x="4062783" y="1921164"/>
              <a:ext cx="384187" cy="438601"/>
            </a:xfrm>
            <a:custGeom>
              <a:avLst/>
              <a:gdLst>
                <a:gd name="connsiteX0" fmla="*/ 66986 w 384187"/>
                <a:gd name="connsiteY0" fmla="*/ 438601 h 438601"/>
                <a:gd name="connsiteX1" fmla="*/ 0 w 384187"/>
                <a:gd name="connsiteY1" fmla="*/ 415104 h 438601"/>
                <a:gd name="connsiteX2" fmla="*/ 20972 w 384187"/>
                <a:gd name="connsiteY2" fmla="*/ 411497 h 438601"/>
                <a:gd name="connsiteX3" fmla="*/ 108877 w 384187"/>
                <a:gd name="connsiteY3" fmla="*/ 323798 h 438601"/>
                <a:gd name="connsiteX4" fmla="*/ 178491 w 384187"/>
                <a:gd name="connsiteY4" fmla="*/ 169267 h 438601"/>
                <a:gd name="connsiteX5" fmla="*/ 356569 w 384187"/>
                <a:gd name="connsiteY5" fmla="*/ 0 h 438601"/>
                <a:gd name="connsiteX6" fmla="*/ 384188 w 384187"/>
                <a:gd name="connsiteY6" fmla="*/ 10924 h 438601"/>
                <a:gd name="connsiteX7" fmla="*/ 282988 w 384187"/>
                <a:gd name="connsiteY7" fmla="*/ 121862 h 438601"/>
                <a:gd name="connsiteX8" fmla="*/ 179264 w 384187"/>
                <a:gd name="connsiteY8" fmla="*/ 314059 h 438601"/>
                <a:gd name="connsiteX9" fmla="*/ 176327 w 384187"/>
                <a:gd name="connsiteY9" fmla="*/ 340956 h 438601"/>
                <a:gd name="connsiteX10" fmla="*/ 134692 w 384187"/>
                <a:gd name="connsiteY10" fmla="*/ 412476 h 438601"/>
                <a:gd name="connsiteX11" fmla="*/ 66986 w 384187"/>
                <a:gd name="connsiteY11" fmla="*/ 438601 h 4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187" h="438601">
                  <a:moveTo>
                    <a:pt x="66986" y="438601"/>
                  </a:moveTo>
                  <a:cubicBezTo>
                    <a:pt x="44159" y="432263"/>
                    <a:pt x="21693" y="424791"/>
                    <a:pt x="0" y="415104"/>
                  </a:cubicBezTo>
                  <a:cubicBezTo>
                    <a:pt x="7008" y="413868"/>
                    <a:pt x="13964" y="412425"/>
                    <a:pt x="20972" y="411497"/>
                  </a:cubicBezTo>
                  <a:cubicBezTo>
                    <a:pt x="72499" y="404644"/>
                    <a:pt x="104549" y="375222"/>
                    <a:pt x="108877" y="323798"/>
                  </a:cubicBezTo>
                  <a:cubicBezTo>
                    <a:pt x="113927" y="263356"/>
                    <a:pt x="141700" y="214714"/>
                    <a:pt x="178491" y="169267"/>
                  </a:cubicBezTo>
                  <a:cubicBezTo>
                    <a:pt x="206264" y="134899"/>
                    <a:pt x="320294" y="32617"/>
                    <a:pt x="356569" y="0"/>
                  </a:cubicBezTo>
                  <a:cubicBezTo>
                    <a:pt x="367493" y="3143"/>
                    <a:pt x="373419" y="6389"/>
                    <a:pt x="384188" y="10924"/>
                  </a:cubicBezTo>
                  <a:cubicBezTo>
                    <a:pt x="382900" y="25764"/>
                    <a:pt x="291593" y="111711"/>
                    <a:pt x="282988" y="121862"/>
                  </a:cubicBezTo>
                  <a:cubicBezTo>
                    <a:pt x="234656" y="178542"/>
                    <a:pt x="194722" y="239654"/>
                    <a:pt x="179264" y="314059"/>
                  </a:cubicBezTo>
                  <a:cubicBezTo>
                    <a:pt x="177409" y="322973"/>
                    <a:pt x="176378" y="331888"/>
                    <a:pt x="176327" y="340956"/>
                  </a:cubicBezTo>
                  <a:cubicBezTo>
                    <a:pt x="176069" y="372697"/>
                    <a:pt x="162620" y="397327"/>
                    <a:pt x="134692" y="412476"/>
                  </a:cubicBezTo>
                  <a:cubicBezTo>
                    <a:pt x="113412" y="424018"/>
                    <a:pt x="92955" y="438704"/>
                    <a:pt x="66986" y="438601"/>
                  </a:cubicBezTo>
                  <a:close/>
                </a:path>
              </a:pathLst>
            </a:custGeom>
            <a:solidFill>
              <a:srgbClr val="2D8AA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EB6923-D4E5-42AB-8F00-2A3C48262E71}"/>
                </a:ext>
              </a:extLst>
            </p:cNvPr>
            <p:cNvSpPr/>
            <p:nvPr/>
          </p:nvSpPr>
          <p:spPr>
            <a:xfrm>
              <a:off x="4838475" y="2261811"/>
              <a:ext cx="209967" cy="127897"/>
            </a:xfrm>
            <a:custGeom>
              <a:avLst/>
              <a:gdLst>
                <a:gd name="connsiteX0" fmla="*/ 59514 w 209967"/>
                <a:gd name="connsiteY0" fmla="*/ 87081 h 127897"/>
                <a:gd name="connsiteX1" fmla="*/ 0 w 209967"/>
                <a:gd name="connsiteY1" fmla="*/ 60905 h 127897"/>
                <a:gd name="connsiteX2" fmla="*/ 27103 w 209967"/>
                <a:gd name="connsiteY2" fmla="*/ 0 h 127897"/>
                <a:gd name="connsiteX3" fmla="*/ 183644 w 209967"/>
                <a:gd name="connsiteY3" fmla="*/ 63585 h 127897"/>
                <a:gd name="connsiteX4" fmla="*/ 195495 w 209967"/>
                <a:gd name="connsiteY4" fmla="*/ 73581 h 127897"/>
                <a:gd name="connsiteX5" fmla="*/ 191063 w 209967"/>
                <a:gd name="connsiteY5" fmla="*/ 119698 h 127897"/>
                <a:gd name="connsiteX6" fmla="*/ 121398 w 209967"/>
                <a:gd name="connsiteY6" fmla="*/ 122068 h 127897"/>
                <a:gd name="connsiteX7" fmla="*/ 59514 w 209967"/>
                <a:gd name="connsiteY7" fmla="*/ 87081 h 12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67" h="127897">
                  <a:moveTo>
                    <a:pt x="59514" y="87081"/>
                  </a:moveTo>
                  <a:cubicBezTo>
                    <a:pt x="32565" y="68737"/>
                    <a:pt x="11388" y="63945"/>
                    <a:pt x="0" y="60905"/>
                  </a:cubicBezTo>
                  <a:cubicBezTo>
                    <a:pt x="13397" y="39985"/>
                    <a:pt x="25712" y="8966"/>
                    <a:pt x="27103" y="0"/>
                  </a:cubicBezTo>
                  <a:cubicBezTo>
                    <a:pt x="95377" y="6338"/>
                    <a:pt x="172101" y="55650"/>
                    <a:pt x="183644" y="63585"/>
                  </a:cubicBezTo>
                  <a:cubicBezTo>
                    <a:pt x="187611" y="66934"/>
                    <a:pt x="191476" y="70283"/>
                    <a:pt x="195495" y="73581"/>
                  </a:cubicBezTo>
                  <a:cubicBezTo>
                    <a:pt x="216106" y="90482"/>
                    <a:pt x="214766" y="107641"/>
                    <a:pt x="191063" y="119698"/>
                  </a:cubicBezTo>
                  <a:cubicBezTo>
                    <a:pt x="168443" y="131240"/>
                    <a:pt x="144998" y="129231"/>
                    <a:pt x="121398" y="122068"/>
                  </a:cubicBezTo>
                  <a:cubicBezTo>
                    <a:pt x="98160" y="115009"/>
                    <a:pt x="78734" y="101303"/>
                    <a:pt x="59514" y="87081"/>
                  </a:cubicBezTo>
                  <a:close/>
                </a:path>
              </a:pathLst>
            </a:custGeom>
            <a:solidFill>
              <a:srgbClr val="792222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E628FAB-D431-4C24-82DF-209EC6DCFECB}"/>
                </a:ext>
              </a:extLst>
            </p:cNvPr>
            <p:cNvSpPr/>
            <p:nvPr/>
          </p:nvSpPr>
          <p:spPr>
            <a:xfrm>
              <a:off x="3380304" y="3365888"/>
              <a:ext cx="317974" cy="800165"/>
            </a:xfrm>
            <a:custGeom>
              <a:avLst/>
              <a:gdLst>
                <a:gd name="connsiteX0" fmla="*/ 54824 w 317974"/>
                <a:gd name="connsiteY0" fmla="*/ 760595 h 800165"/>
                <a:gd name="connsiteX1" fmla="*/ 42355 w 317974"/>
                <a:gd name="connsiteY1" fmla="*/ 737305 h 800165"/>
                <a:gd name="connsiteX2" fmla="*/ 32564 w 317974"/>
                <a:gd name="connsiteY2" fmla="*/ 556083 h 800165"/>
                <a:gd name="connsiteX3" fmla="*/ 110628 w 317974"/>
                <a:gd name="connsiteY3" fmla="*/ 77652 h 800165"/>
                <a:gd name="connsiteX4" fmla="*/ 152108 w 317974"/>
                <a:gd name="connsiteY4" fmla="*/ 12573 h 800165"/>
                <a:gd name="connsiteX5" fmla="*/ 317974 w 317974"/>
                <a:gd name="connsiteY5" fmla="*/ 0 h 800165"/>
                <a:gd name="connsiteX6" fmla="*/ 126705 w 317974"/>
                <a:gd name="connsiteY6" fmla="*/ 329981 h 800165"/>
                <a:gd name="connsiteX7" fmla="*/ 149428 w 317974"/>
                <a:gd name="connsiteY7" fmla="*/ 576591 h 800165"/>
                <a:gd name="connsiteX8" fmla="*/ 164114 w 317974"/>
                <a:gd name="connsiteY8" fmla="*/ 747507 h 800165"/>
                <a:gd name="connsiteX9" fmla="*/ 229296 w 317974"/>
                <a:gd name="connsiteY9" fmla="*/ 799807 h 800165"/>
                <a:gd name="connsiteX10" fmla="*/ 54824 w 317974"/>
                <a:gd name="connsiteY10" fmla="*/ 760595 h 80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4" h="800165">
                  <a:moveTo>
                    <a:pt x="54824" y="760595"/>
                  </a:moveTo>
                  <a:cubicBezTo>
                    <a:pt x="41685" y="757555"/>
                    <a:pt x="39675" y="750959"/>
                    <a:pt x="42355" y="737305"/>
                  </a:cubicBezTo>
                  <a:cubicBezTo>
                    <a:pt x="54206" y="676296"/>
                    <a:pt x="49414" y="616422"/>
                    <a:pt x="32564" y="556083"/>
                  </a:cubicBezTo>
                  <a:cubicBezTo>
                    <a:pt x="13499" y="487655"/>
                    <a:pt x="-61215" y="250577"/>
                    <a:pt x="110628" y="77652"/>
                  </a:cubicBezTo>
                  <a:cubicBezTo>
                    <a:pt x="116605" y="70953"/>
                    <a:pt x="144327" y="40294"/>
                    <a:pt x="152108" y="12573"/>
                  </a:cubicBezTo>
                  <a:cubicBezTo>
                    <a:pt x="239447" y="4998"/>
                    <a:pt x="269899" y="2628"/>
                    <a:pt x="317974" y="0"/>
                  </a:cubicBezTo>
                  <a:cubicBezTo>
                    <a:pt x="219042" y="80898"/>
                    <a:pt x="143039" y="204254"/>
                    <a:pt x="126705" y="329981"/>
                  </a:cubicBezTo>
                  <a:cubicBezTo>
                    <a:pt x="115833" y="413558"/>
                    <a:pt x="120161" y="496105"/>
                    <a:pt x="149428" y="576591"/>
                  </a:cubicBezTo>
                  <a:cubicBezTo>
                    <a:pt x="169524" y="631828"/>
                    <a:pt x="166278" y="690054"/>
                    <a:pt x="164114" y="747507"/>
                  </a:cubicBezTo>
                  <a:cubicBezTo>
                    <a:pt x="163495" y="764357"/>
                    <a:pt x="230172" y="789399"/>
                    <a:pt x="229296" y="799807"/>
                  </a:cubicBezTo>
                  <a:cubicBezTo>
                    <a:pt x="223679" y="804136"/>
                    <a:pt x="82031" y="767912"/>
                    <a:pt x="54824" y="760595"/>
                  </a:cubicBezTo>
                  <a:close/>
                </a:path>
              </a:pathLst>
            </a:custGeom>
            <a:solidFill>
              <a:schemeClr val="accent2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A958C7-1D08-4241-8DF2-294AB0B7CF77}"/>
                </a:ext>
              </a:extLst>
            </p:cNvPr>
            <p:cNvSpPr/>
            <p:nvPr/>
          </p:nvSpPr>
          <p:spPr>
            <a:xfrm>
              <a:off x="3496133" y="3346410"/>
              <a:ext cx="797041" cy="849118"/>
            </a:xfrm>
            <a:custGeom>
              <a:avLst/>
              <a:gdLst>
                <a:gd name="connsiteX0" fmla="*/ 462461 w 797041"/>
                <a:gd name="connsiteY0" fmla="*/ 0 h 849118"/>
                <a:gd name="connsiteX1" fmla="*/ 552067 w 797041"/>
                <a:gd name="connsiteY1" fmla="*/ 12676 h 849118"/>
                <a:gd name="connsiteX2" fmla="*/ 676712 w 797041"/>
                <a:gd name="connsiteY2" fmla="*/ 127324 h 849118"/>
                <a:gd name="connsiteX3" fmla="*/ 719119 w 797041"/>
                <a:gd name="connsiteY3" fmla="*/ 244858 h 849118"/>
                <a:gd name="connsiteX4" fmla="*/ 779767 w 797041"/>
                <a:gd name="connsiteY4" fmla="*/ 293191 h 849118"/>
                <a:gd name="connsiteX5" fmla="*/ 796822 w 797041"/>
                <a:gd name="connsiteY5" fmla="*/ 325962 h 849118"/>
                <a:gd name="connsiteX6" fmla="*/ 566031 w 797041"/>
                <a:gd name="connsiteY6" fmla="*/ 696444 h 849118"/>
                <a:gd name="connsiteX7" fmla="*/ 530426 w 797041"/>
                <a:gd name="connsiteY7" fmla="*/ 738954 h 849118"/>
                <a:gd name="connsiteX8" fmla="*/ 263772 w 797041"/>
                <a:gd name="connsiteY8" fmla="*/ 849119 h 849118"/>
                <a:gd name="connsiteX9" fmla="*/ 109808 w 797041"/>
                <a:gd name="connsiteY9" fmla="*/ 819594 h 849118"/>
                <a:gd name="connsiteX10" fmla="*/ 50758 w 797041"/>
                <a:gd name="connsiteY10" fmla="*/ 795737 h 849118"/>
                <a:gd name="connsiteX11" fmla="*/ 41328 w 797041"/>
                <a:gd name="connsiteY11" fmla="*/ 780072 h 849118"/>
                <a:gd name="connsiteX12" fmla="*/ 20511 w 797041"/>
                <a:gd name="connsiteY12" fmla="*/ 574427 h 849118"/>
                <a:gd name="connsiteX13" fmla="*/ 1755 w 797041"/>
                <a:gd name="connsiteY13" fmla="*/ 478122 h 849118"/>
                <a:gd name="connsiteX14" fmla="*/ 64258 w 797041"/>
                <a:gd name="connsiteY14" fmla="*/ 167979 h 849118"/>
                <a:gd name="connsiteX15" fmla="*/ 184523 w 797041"/>
                <a:gd name="connsiteY15" fmla="*/ 28082 h 849118"/>
                <a:gd name="connsiteX16" fmla="*/ 462461 w 797041"/>
                <a:gd name="connsiteY16" fmla="*/ 0 h 84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041" h="849118">
                  <a:moveTo>
                    <a:pt x="462461" y="0"/>
                  </a:moveTo>
                  <a:cubicBezTo>
                    <a:pt x="484721" y="3555"/>
                    <a:pt x="525531" y="7471"/>
                    <a:pt x="552067" y="12676"/>
                  </a:cubicBezTo>
                  <a:cubicBezTo>
                    <a:pt x="605759" y="34523"/>
                    <a:pt x="676712" y="84505"/>
                    <a:pt x="676712" y="127324"/>
                  </a:cubicBezTo>
                  <a:cubicBezTo>
                    <a:pt x="677794" y="142164"/>
                    <a:pt x="673930" y="208840"/>
                    <a:pt x="719119" y="244858"/>
                  </a:cubicBezTo>
                  <a:cubicBezTo>
                    <a:pt x="739421" y="260831"/>
                    <a:pt x="759929" y="276599"/>
                    <a:pt x="779767" y="293191"/>
                  </a:cubicBezTo>
                  <a:cubicBezTo>
                    <a:pt x="790072" y="301847"/>
                    <a:pt x="798523" y="311174"/>
                    <a:pt x="796822" y="325962"/>
                  </a:cubicBezTo>
                  <a:cubicBezTo>
                    <a:pt x="759671" y="469723"/>
                    <a:pt x="656926" y="607507"/>
                    <a:pt x="566031" y="696444"/>
                  </a:cubicBezTo>
                  <a:cubicBezTo>
                    <a:pt x="548873" y="718343"/>
                    <a:pt x="537021" y="736068"/>
                    <a:pt x="530426" y="738954"/>
                  </a:cubicBezTo>
                  <a:cubicBezTo>
                    <a:pt x="471891" y="723186"/>
                    <a:pt x="271965" y="845461"/>
                    <a:pt x="263772" y="849119"/>
                  </a:cubicBezTo>
                  <a:cubicBezTo>
                    <a:pt x="229815" y="847882"/>
                    <a:pt x="143301" y="829745"/>
                    <a:pt x="109808" y="819594"/>
                  </a:cubicBezTo>
                  <a:cubicBezTo>
                    <a:pt x="88682" y="812019"/>
                    <a:pt x="72039" y="802796"/>
                    <a:pt x="50758" y="795737"/>
                  </a:cubicBezTo>
                  <a:cubicBezTo>
                    <a:pt x="42359" y="792954"/>
                    <a:pt x="40658" y="788935"/>
                    <a:pt x="41328" y="780072"/>
                  </a:cubicBezTo>
                  <a:cubicBezTo>
                    <a:pt x="46687" y="710356"/>
                    <a:pt x="47151" y="641258"/>
                    <a:pt x="20511" y="574427"/>
                  </a:cubicBezTo>
                  <a:cubicBezTo>
                    <a:pt x="8351" y="543923"/>
                    <a:pt x="3971" y="510687"/>
                    <a:pt x="1755" y="478122"/>
                  </a:cubicBezTo>
                  <a:cubicBezTo>
                    <a:pt x="-5716" y="369296"/>
                    <a:pt x="9845" y="264541"/>
                    <a:pt x="64258" y="167979"/>
                  </a:cubicBezTo>
                  <a:cubicBezTo>
                    <a:pt x="95020" y="113412"/>
                    <a:pt x="135005" y="66573"/>
                    <a:pt x="184523" y="28082"/>
                  </a:cubicBezTo>
                  <a:cubicBezTo>
                    <a:pt x="192303" y="22054"/>
                    <a:pt x="442314" y="6956"/>
                    <a:pt x="4624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03064F-EA1B-42BC-A685-85BFB003C941}"/>
                </a:ext>
              </a:extLst>
            </p:cNvPr>
            <p:cNvSpPr/>
            <p:nvPr/>
          </p:nvSpPr>
          <p:spPr>
            <a:xfrm>
              <a:off x="3314074" y="4959691"/>
              <a:ext cx="1441504" cy="1513706"/>
            </a:xfrm>
            <a:custGeom>
              <a:avLst/>
              <a:gdLst>
                <a:gd name="connsiteX0" fmla="*/ 124583 w 1441504"/>
                <a:gd name="connsiteY0" fmla="*/ 865930 h 1513706"/>
                <a:gd name="connsiteX1" fmla="*/ 195098 w 1441504"/>
                <a:gd name="connsiteY1" fmla="*/ 881208 h 1513706"/>
                <a:gd name="connsiteX2" fmla="*/ 232970 w 1441504"/>
                <a:gd name="connsiteY2" fmla="*/ 964064 h 1513706"/>
                <a:gd name="connsiteX3" fmla="*/ 233486 w 1441504"/>
                <a:gd name="connsiteY3" fmla="*/ 1045735 h 1513706"/>
                <a:gd name="connsiteX4" fmla="*/ 249665 w 1441504"/>
                <a:gd name="connsiteY4" fmla="*/ 1140597 h 1513706"/>
                <a:gd name="connsiteX5" fmla="*/ 263423 w 1441504"/>
                <a:gd name="connsiteY5" fmla="*/ 1304454 h 1513706"/>
                <a:gd name="connsiteX6" fmla="*/ 290269 w 1441504"/>
                <a:gd name="connsiteY6" fmla="*/ 1495981 h 1513706"/>
                <a:gd name="connsiteX7" fmla="*/ 290578 w 1441504"/>
                <a:gd name="connsiteY7" fmla="*/ 1513706 h 1513706"/>
                <a:gd name="connsiteX8" fmla="*/ 238999 w 1441504"/>
                <a:gd name="connsiteY8" fmla="*/ 1360361 h 1513706"/>
                <a:gd name="connsiteX9" fmla="*/ 61951 w 1441504"/>
                <a:gd name="connsiteY9" fmla="*/ 1076960 h 1513706"/>
                <a:gd name="connsiteX10" fmla="*/ 1922 w 1441504"/>
                <a:gd name="connsiteY10" fmla="*/ 1102106 h 1513706"/>
                <a:gd name="connsiteX11" fmla="*/ 325 w 1441504"/>
                <a:gd name="connsiteY11" fmla="*/ 1070674 h 1513706"/>
                <a:gd name="connsiteX12" fmla="*/ 3159 w 1441504"/>
                <a:gd name="connsiteY12" fmla="*/ 908105 h 1513706"/>
                <a:gd name="connsiteX13" fmla="*/ 8930 w 1441504"/>
                <a:gd name="connsiteY13" fmla="*/ 890689 h 1513706"/>
                <a:gd name="connsiteX14" fmla="*/ 124583 w 1441504"/>
                <a:gd name="connsiteY14" fmla="*/ 865930 h 1513706"/>
                <a:gd name="connsiteX15" fmla="*/ 927768 w 1441504"/>
                <a:gd name="connsiteY15" fmla="*/ 129 h 1513706"/>
                <a:gd name="connsiteX16" fmla="*/ 1055914 w 1441504"/>
                <a:gd name="connsiteY16" fmla="*/ 12302 h 1513706"/>
                <a:gd name="connsiteX17" fmla="*/ 1081214 w 1441504"/>
                <a:gd name="connsiteY17" fmla="*/ 29615 h 1513706"/>
                <a:gd name="connsiteX18" fmla="*/ 1139543 w 1441504"/>
                <a:gd name="connsiteY18" fmla="*/ 153487 h 1513706"/>
                <a:gd name="connsiteX19" fmla="*/ 1297938 w 1441504"/>
                <a:gd name="connsiteY19" fmla="*/ 69961 h 1513706"/>
                <a:gd name="connsiteX20" fmla="*/ 1340860 w 1441504"/>
                <a:gd name="connsiteY20" fmla="*/ 62593 h 1513706"/>
                <a:gd name="connsiteX21" fmla="*/ 1436289 w 1441504"/>
                <a:gd name="connsiteY21" fmla="*/ 208724 h 1513706"/>
                <a:gd name="connsiteX22" fmla="*/ 1416502 w 1441504"/>
                <a:gd name="connsiteY22" fmla="*/ 248349 h 1513706"/>
                <a:gd name="connsiteX23" fmla="*/ 1356421 w 1441504"/>
                <a:gd name="connsiteY23" fmla="*/ 320178 h 1513706"/>
                <a:gd name="connsiteX24" fmla="*/ 1203128 w 1441504"/>
                <a:gd name="connsiteY24" fmla="*/ 405868 h 1513706"/>
                <a:gd name="connsiteX25" fmla="*/ 1155001 w 1441504"/>
                <a:gd name="connsiteY25" fmla="*/ 430189 h 1513706"/>
                <a:gd name="connsiteX26" fmla="*/ 981611 w 1441504"/>
                <a:gd name="connsiteY26" fmla="*/ 499287 h 1513706"/>
                <a:gd name="connsiteX27" fmla="*/ 900817 w 1441504"/>
                <a:gd name="connsiteY27" fmla="*/ 500008 h 1513706"/>
                <a:gd name="connsiteX28" fmla="*/ 843261 w 1441504"/>
                <a:gd name="connsiteY28" fmla="*/ 446214 h 1513706"/>
                <a:gd name="connsiteX29" fmla="*/ 821722 w 1441504"/>
                <a:gd name="connsiteY29" fmla="*/ 206406 h 1513706"/>
                <a:gd name="connsiteX30" fmla="*/ 845940 w 1441504"/>
                <a:gd name="connsiteY30" fmla="*/ 28636 h 1513706"/>
                <a:gd name="connsiteX31" fmla="*/ 871704 w 1441504"/>
                <a:gd name="connsiteY31" fmla="*/ 5346 h 1513706"/>
                <a:gd name="connsiteX32" fmla="*/ 927768 w 1441504"/>
                <a:gd name="connsiteY32" fmla="*/ 129 h 15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41504" h="1513706">
                  <a:moveTo>
                    <a:pt x="124583" y="865930"/>
                  </a:moveTo>
                  <a:cubicBezTo>
                    <a:pt x="158540" y="866767"/>
                    <a:pt x="184973" y="874278"/>
                    <a:pt x="195098" y="881208"/>
                  </a:cubicBezTo>
                  <a:cubicBezTo>
                    <a:pt x="227096" y="900428"/>
                    <a:pt x="233280" y="901870"/>
                    <a:pt x="232970" y="964064"/>
                  </a:cubicBezTo>
                  <a:cubicBezTo>
                    <a:pt x="232970" y="970453"/>
                    <a:pt x="232301" y="1024815"/>
                    <a:pt x="233486" y="1045735"/>
                  </a:cubicBezTo>
                  <a:cubicBezTo>
                    <a:pt x="234877" y="1077991"/>
                    <a:pt x="243585" y="1109113"/>
                    <a:pt x="249665" y="1140597"/>
                  </a:cubicBezTo>
                  <a:cubicBezTo>
                    <a:pt x="260177" y="1194855"/>
                    <a:pt x="256725" y="1249989"/>
                    <a:pt x="263423" y="1304454"/>
                  </a:cubicBezTo>
                  <a:cubicBezTo>
                    <a:pt x="271255" y="1368450"/>
                    <a:pt x="281252" y="1432138"/>
                    <a:pt x="290269" y="1495981"/>
                  </a:cubicBezTo>
                  <a:cubicBezTo>
                    <a:pt x="291042" y="1501700"/>
                    <a:pt x="291609" y="1507420"/>
                    <a:pt x="290578" y="1513706"/>
                  </a:cubicBezTo>
                  <a:cubicBezTo>
                    <a:pt x="265793" y="1466404"/>
                    <a:pt x="240957" y="1416732"/>
                    <a:pt x="238999" y="1360361"/>
                  </a:cubicBezTo>
                  <a:cubicBezTo>
                    <a:pt x="236062" y="1276268"/>
                    <a:pt x="194634" y="1081186"/>
                    <a:pt x="61951" y="1076960"/>
                  </a:cubicBezTo>
                  <a:cubicBezTo>
                    <a:pt x="39331" y="1076239"/>
                    <a:pt x="19699" y="1080413"/>
                    <a:pt x="1922" y="1102106"/>
                  </a:cubicBezTo>
                  <a:cubicBezTo>
                    <a:pt x="1149" y="1089018"/>
                    <a:pt x="-758" y="1079691"/>
                    <a:pt x="325" y="1070674"/>
                  </a:cubicBezTo>
                  <a:cubicBezTo>
                    <a:pt x="6662" y="1016519"/>
                    <a:pt x="2128" y="962260"/>
                    <a:pt x="3159" y="908105"/>
                  </a:cubicBezTo>
                  <a:cubicBezTo>
                    <a:pt x="3313" y="901613"/>
                    <a:pt x="2540" y="895017"/>
                    <a:pt x="8930" y="890689"/>
                  </a:cubicBezTo>
                  <a:cubicBezTo>
                    <a:pt x="49147" y="870928"/>
                    <a:pt x="90627" y="865092"/>
                    <a:pt x="124583" y="865930"/>
                  </a:cubicBezTo>
                  <a:close/>
                  <a:moveTo>
                    <a:pt x="927768" y="129"/>
                  </a:moveTo>
                  <a:cubicBezTo>
                    <a:pt x="985628" y="-1176"/>
                    <a:pt x="1043741" y="7665"/>
                    <a:pt x="1055914" y="12302"/>
                  </a:cubicBezTo>
                  <a:cubicBezTo>
                    <a:pt x="1069929" y="16579"/>
                    <a:pt x="1084151" y="18537"/>
                    <a:pt x="1081214" y="29615"/>
                  </a:cubicBezTo>
                  <a:cubicBezTo>
                    <a:pt x="1072042" y="61305"/>
                    <a:pt x="1084099" y="123962"/>
                    <a:pt x="1139543" y="153487"/>
                  </a:cubicBezTo>
                  <a:cubicBezTo>
                    <a:pt x="1152528" y="160907"/>
                    <a:pt x="1284850" y="79854"/>
                    <a:pt x="1297938" y="69961"/>
                  </a:cubicBezTo>
                  <a:cubicBezTo>
                    <a:pt x="1310974" y="60120"/>
                    <a:pt x="1326329" y="60944"/>
                    <a:pt x="1340860" y="62593"/>
                  </a:cubicBezTo>
                  <a:cubicBezTo>
                    <a:pt x="1414905" y="71146"/>
                    <a:pt x="1456848" y="132206"/>
                    <a:pt x="1436289" y="208724"/>
                  </a:cubicBezTo>
                  <a:cubicBezTo>
                    <a:pt x="1435619" y="211301"/>
                    <a:pt x="1421604" y="237167"/>
                    <a:pt x="1416502" y="248349"/>
                  </a:cubicBezTo>
                  <a:cubicBezTo>
                    <a:pt x="1405372" y="279729"/>
                    <a:pt x="1381155" y="300546"/>
                    <a:pt x="1356421" y="320178"/>
                  </a:cubicBezTo>
                  <a:cubicBezTo>
                    <a:pt x="1310047" y="356969"/>
                    <a:pt x="1257746" y="383557"/>
                    <a:pt x="1203128" y="405868"/>
                  </a:cubicBezTo>
                  <a:cubicBezTo>
                    <a:pt x="1186484" y="412670"/>
                    <a:pt x="1168656" y="417719"/>
                    <a:pt x="1155001" y="430189"/>
                  </a:cubicBezTo>
                  <a:cubicBezTo>
                    <a:pt x="1105792" y="475018"/>
                    <a:pt x="1045093" y="490373"/>
                    <a:pt x="981611" y="499287"/>
                  </a:cubicBezTo>
                  <a:cubicBezTo>
                    <a:pt x="954611" y="503048"/>
                    <a:pt x="927971" y="504595"/>
                    <a:pt x="900817" y="500008"/>
                  </a:cubicBezTo>
                  <a:cubicBezTo>
                    <a:pt x="869127" y="494649"/>
                    <a:pt x="849032" y="478522"/>
                    <a:pt x="843261" y="446214"/>
                  </a:cubicBezTo>
                  <a:cubicBezTo>
                    <a:pt x="841715" y="436784"/>
                    <a:pt x="821671" y="343005"/>
                    <a:pt x="821722" y="206406"/>
                  </a:cubicBezTo>
                  <a:cubicBezTo>
                    <a:pt x="825329" y="146582"/>
                    <a:pt x="832955" y="87171"/>
                    <a:pt x="845940" y="28636"/>
                  </a:cubicBezTo>
                  <a:cubicBezTo>
                    <a:pt x="850784" y="9829"/>
                    <a:pt x="856039" y="9829"/>
                    <a:pt x="871704" y="5346"/>
                  </a:cubicBezTo>
                  <a:cubicBezTo>
                    <a:pt x="889224" y="2125"/>
                    <a:pt x="908482" y="563"/>
                    <a:pt x="927768" y="129"/>
                  </a:cubicBezTo>
                  <a:close/>
                </a:path>
              </a:pathLst>
            </a:custGeom>
            <a:solidFill>
              <a:schemeClr val="accent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0C1727-45ED-40AC-B0B8-A9E3A62FDA89}"/>
                </a:ext>
              </a:extLst>
            </p:cNvPr>
            <p:cNvSpPr/>
            <p:nvPr/>
          </p:nvSpPr>
          <p:spPr>
            <a:xfrm>
              <a:off x="3298644" y="5146207"/>
              <a:ext cx="1455997" cy="1592778"/>
            </a:xfrm>
            <a:custGeom>
              <a:avLst/>
              <a:gdLst>
                <a:gd name="connsiteX0" fmla="*/ 91900 w 1455997"/>
                <a:gd name="connsiteY0" fmla="*/ 946712 h 1592778"/>
                <a:gd name="connsiteX1" fmla="*/ 128446 w 1455997"/>
                <a:gd name="connsiteY1" fmla="*/ 952226 h 1592778"/>
                <a:gd name="connsiteX2" fmla="*/ 175851 w 1455997"/>
                <a:gd name="connsiteY2" fmla="*/ 1002310 h 1592778"/>
                <a:gd name="connsiteX3" fmla="*/ 199038 w 1455997"/>
                <a:gd name="connsiteY3" fmla="*/ 1050488 h 1592778"/>
                <a:gd name="connsiteX4" fmla="*/ 228564 w 1455997"/>
                <a:gd name="connsiteY4" fmla="*/ 1222487 h 1592778"/>
                <a:gd name="connsiteX5" fmla="*/ 274423 w 1455997"/>
                <a:gd name="connsiteY5" fmla="*/ 1356561 h 1592778"/>
                <a:gd name="connsiteX6" fmla="*/ 349807 w 1455997"/>
                <a:gd name="connsiteY6" fmla="*/ 1475589 h 1592778"/>
                <a:gd name="connsiteX7" fmla="*/ 361092 w 1455997"/>
                <a:gd name="connsiteY7" fmla="*/ 1550819 h 1592778"/>
                <a:gd name="connsiteX8" fmla="*/ 330433 w 1455997"/>
                <a:gd name="connsiteY8" fmla="*/ 1585136 h 1592778"/>
                <a:gd name="connsiteX9" fmla="*/ 288026 w 1455997"/>
                <a:gd name="connsiteY9" fmla="*/ 1592608 h 1592778"/>
                <a:gd name="connsiteX10" fmla="*/ 91604 w 1455997"/>
                <a:gd name="connsiteY10" fmla="*/ 1569678 h 1592778"/>
                <a:gd name="connsiteX11" fmla="*/ 31472 w 1455997"/>
                <a:gd name="connsiteY11" fmla="*/ 1521242 h 1592778"/>
                <a:gd name="connsiteX12" fmla="*/ 20857 w 1455997"/>
                <a:gd name="connsiteY12" fmla="*/ 1417981 h 1592778"/>
                <a:gd name="connsiteX13" fmla="*/ 15910 w 1455997"/>
                <a:gd name="connsiteY13" fmla="*/ 1249899 h 1592778"/>
                <a:gd name="connsiteX14" fmla="*/ 3183 w 1455997"/>
                <a:gd name="connsiteY14" fmla="*/ 1160448 h 1592778"/>
                <a:gd name="connsiteX15" fmla="*/ 9469 w 1455997"/>
                <a:gd name="connsiteY15" fmla="*/ 1016686 h 1592778"/>
                <a:gd name="connsiteX16" fmla="*/ 91900 w 1455997"/>
                <a:gd name="connsiteY16" fmla="*/ 946712 h 1592778"/>
                <a:gd name="connsiteX17" fmla="*/ 1455997 w 1455997"/>
                <a:gd name="connsiteY17" fmla="*/ 0 h 1592778"/>
                <a:gd name="connsiteX18" fmla="*/ 1446980 w 1455997"/>
                <a:gd name="connsiteY18" fmla="*/ 84350 h 1592778"/>
                <a:gd name="connsiteX19" fmla="*/ 1372780 w 1455997"/>
                <a:gd name="connsiteY19" fmla="*/ 202348 h 1592778"/>
                <a:gd name="connsiteX20" fmla="*/ 1263748 w 1455997"/>
                <a:gd name="connsiteY20" fmla="*/ 261347 h 1592778"/>
                <a:gd name="connsiteX21" fmla="*/ 1202843 w 1455997"/>
                <a:gd name="connsiteY21" fmla="*/ 304063 h 1592778"/>
                <a:gd name="connsiteX22" fmla="*/ 1039553 w 1455997"/>
                <a:gd name="connsiteY22" fmla="*/ 361104 h 1592778"/>
                <a:gd name="connsiteX23" fmla="*/ 912538 w 1455997"/>
                <a:gd name="connsiteY23" fmla="*/ 369194 h 1592778"/>
                <a:gd name="connsiteX24" fmla="*/ 893473 w 1455997"/>
                <a:gd name="connsiteY24" fmla="*/ 350077 h 1592778"/>
                <a:gd name="connsiteX25" fmla="*/ 913775 w 1455997"/>
                <a:gd name="connsiteY25" fmla="*/ 341575 h 1592778"/>
                <a:gd name="connsiteX26" fmla="*/ 1127819 w 1455997"/>
                <a:gd name="connsiteY26" fmla="*/ 310710 h 1592778"/>
                <a:gd name="connsiteX27" fmla="*/ 1185375 w 1455997"/>
                <a:gd name="connsiteY27" fmla="*/ 277681 h 1592778"/>
                <a:gd name="connsiteX28" fmla="*/ 1295747 w 1455997"/>
                <a:gd name="connsiteY28" fmla="*/ 212138 h 1592778"/>
                <a:gd name="connsiteX29" fmla="*/ 1366648 w 1455997"/>
                <a:gd name="connsiteY29" fmla="*/ 172720 h 1592778"/>
                <a:gd name="connsiteX30" fmla="*/ 1436932 w 1455997"/>
                <a:gd name="connsiteY30" fmla="*/ 51630 h 1592778"/>
                <a:gd name="connsiteX31" fmla="*/ 1455997 w 1455997"/>
                <a:gd name="connsiteY31" fmla="*/ 0 h 159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5997" h="1592778">
                  <a:moveTo>
                    <a:pt x="91900" y="946712"/>
                  </a:moveTo>
                  <a:cubicBezTo>
                    <a:pt x="104132" y="945685"/>
                    <a:pt x="116582" y="947370"/>
                    <a:pt x="128446" y="952226"/>
                  </a:cubicBezTo>
                  <a:cubicBezTo>
                    <a:pt x="180952" y="974434"/>
                    <a:pt x="162196" y="981493"/>
                    <a:pt x="175851" y="1002310"/>
                  </a:cubicBezTo>
                  <a:cubicBezTo>
                    <a:pt x="188785" y="1015862"/>
                    <a:pt x="193216" y="1033587"/>
                    <a:pt x="199038" y="1050488"/>
                  </a:cubicBezTo>
                  <a:cubicBezTo>
                    <a:pt x="218207" y="1106189"/>
                    <a:pt x="230109" y="1164003"/>
                    <a:pt x="228564" y="1222487"/>
                  </a:cubicBezTo>
                  <a:cubicBezTo>
                    <a:pt x="227172" y="1274478"/>
                    <a:pt x="246598" y="1316009"/>
                    <a:pt x="274423" y="1356561"/>
                  </a:cubicBezTo>
                  <a:cubicBezTo>
                    <a:pt x="301011" y="1395309"/>
                    <a:pt x="328836" y="1433182"/>
                    <a:pt x="349807" y="1475589"/>
                  </a:cubicBezTo>
                  <a:cubicBezTo>
                    <a:pt x="361865" y="1499910"/>
                    <a:pt x="363411" y="1525158"/>
                    <a:pt x="361092" y="1550819"/>
                  </a:cubicBezTo>
                  <a:cubicBezTo>
                    <a:pt x="359443" y="1568750"/>
                    <a:pt x="344655" y="1577253"/>
                    <a:pt x="330433" y="1585136"/>
                  </a:cubicBezTo>
                  <a:cubicBezTo>
                    <a:pt x="316315" y="1588897"/>
                    <a:pt x="301217" y="1589207"/>
                    <a:pt x="288026" y="1592608"/>
                  </a:cubicBezTo>
                  <a:cubicBezTo>
                    <a:pt x="227842" y="1595081"/>
                    <a:pt x="97993" y="1569833"/>
                    <a:pt x="91604" y="1569678"/>
                  </a:cubicBezTo>
                  <a:cubicBezTo>
                    <a:pt x="57544" y="1568750"/>
                    <a:pt x="40953" y="1554786"/>
                    <a:pt x="31472" y="1521242"/>
                  </a:cubicBezTo>
                  <a:cubicBezTo>
                    <a:pt x="21887" y="1487337"/>
                    <a:pt x="22609" y="1452402"/>
                    <a:pt x="20857" y="1417981"/>
                  </a:cubicBezTo>
                  <a:cubicBezTo>
                    <a:pt x="17971" y="1362074"/>
                    <a:pt x="22763" y="1305755"/>
                    <a:pt x="15910" y="1249899"/>
                  </a:cubicBezTo>
                  <a:cubicBezTo>
                    <a:pt x="12303" y="1220013"/>
                    <a:pt x="5347" y="1190643"/>
                    <a:pt x="3183" y="1160448"/>
                  </a:cubicBezTo>
                  <a:cubicBezTo>
                    <a:pt x="-321" y="1112218"/>
                    <a:pt x="-3773" y="1064040"/>
                    <a:pt x="9469" y="1016686"/>
                  </a:cubicBezTo>
                  <a:cubicBezTo>
                    <a:pt x="20484" y="977268"/>
                    <a:pt x="55206" y="949791"/>
                    <a:pt x="91900" y="946712"/>
                  </a:cubicBezTo>
                  <a:close/>
                  <a:moveTo>
                    <a:pt x="1455997" y="0"/>
                  </a:moveTo>
                  <a:cubicBezTo>
                    <a:pt x="1454400" y="33338"/>
                    <a:pt x="1449504" y="61884"/>
                    <a:pt x="1446980" y="84350"/>
                  </a:cubicBezTo>
                  <a:cubicBezTo>
                    <a:pt x="1443270" y="136445"/>
                    <a:pt x="1417300" y="174884"/>
                    <a:pt x="1372780" y="202348"/>
                  </a:cubicBezTo>
                  <a:cubicBezTo>
                    <a:pt x="1337484" y="224144"/>
                    <a:pt x="1301054" y="243518"/>
                    <a:pt x="1263748" y="261347"/>
                  </a:cubicBezTo>
                  <a:cubicBezTo>
                    <a:pt x="1254370" y="265778"/>
                    <a:pt x="1221650" y="286956"/>
                    <a:pt x="1202843" y="304063"/>
                  </a:cubicBezTo>
                  <a:cubicBezTo>
                    <a:pt x="1158323" y="350643"/>
                    <a:pt x="1064750" y="357239"/>
                    <a:pt x="1039553" y="361104"/>
                  </a:cubicBezTo>
                  <a:cubicBezTo>
                    <a:pt x="1005648" y="366617"/>
                    <a:pt x="916248" y="370275"/>
                    <a:pt x="912538" y="369194"/>
                  </a:cubicBezTo>
                  <a:cubicBezTo>
                    <a:pt x="902593" y="366360"/>
                    <a:pt x="892957" y="360176"/>
                    <a:pt x="893473" y="350077"/>
                  </a:cubicBezTo>
                  <a:cubicBezTo>
                    <a:pt x="894091" y="338999"/>
                    <a:pt x="906097" y="342193"/>
                    <a:pt x="913775" y="341575"/>
                  </a:cubicBezTo>
                  <a:cubicBezTo>
                    <a:pt x="985810" y="335958"/>
                    <a:pt x="1057381" y="327405"/>
                    <a:pt x="1127819" y="310710"/>
                  </a:cubicBezTo>
                  <a:cubicBezTo>
                    <a:pt x="1150440" y="305351"/>
                    <a:pt x="1170329" y="296076"/>
                    <a:pt x="1185375" y="277681"/>
                  </a:cubicBezTo>
                  <a:cubicBezTo>
                    <a:pt x="1214127" y="242436"/>
                    <a:pt x="1256998" y="230379"/>
                    <a:pt x="1295747" y="212138"/>
                  </a:cubicBezTo>
                  <a:cubicBezTo>
                    <a:pt x="1320377" y="200545"/>
                    <a:pt x="1343358" y="186426"/>
                    <a:pt x="1366648" y="172720"/>
                  </a:cubicBezTo>
                  <a:cubicBezTo>
                    <a:pt x="1403233" y="149223"/>
                    <a:pt x="1427863" y="108671"/>
                    <a:pt x="1436932" y="51630"/>
                  </a:cubicBezTo>
                  <a:cubicBezTo>
                    <a:pt x="1442342" y="39006"/>
                    <a:pt x="1448113" y="25094"/>
                    <a:pt x="1455997" y="0"/>
                  </a:cubicBezTo>
                  <a:close/>
                </a:path>
              </a:pathLst>
            </a:custGeom>
            <a:solidFill>
              <a:srgbClr val="C8B7B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9EDC62-0074-4FA4-80D1-DD88FB41ED0C}"/>
                </a:ext>
              </a:extLst>
            </p:cNvPr>
            <p:cNvSpPr/>
            <p:nvPr/>
          </p:nvSpPr>
          <p:spPr>
            <a:xfrm>
              <a:off x="3531639" y="3202031"/>
              <a:ext cx="839225" cy="271703"/>
            </a:xfrm>
            <a:custGeom>
              <a:avLst/>
              <a:gdLst>
                <a:gd name="connsiteX0" fmla="*/ 668258 w 839225"/>
                <a:gd name="connsiteY0" fmla="*/ 63224 h 271703"/>
                <a:gd name="connsiteX1" fmla="*/ 588545 w 839225"/>
                <a:gd name="connsiteY1" fmla="*/ 148965 h 271703"/>
                <a:gd name="connsiteX2" fmla="*/ 586948 w 839225"/>
                <a:gd name="connsiteY2" fmla="*/ 152469 h 271703"/>
                <a:gd name="connsiteX3" fmla="*/ 570356 w 839225"/>
                <a:gd name="connsiteY3" fmla="*/ 163908 h 271703"/>
                <a:gd name="connsiteX4" fmla="*/ 392896 w 839225"/>
                <a:gd name="connsiteY4" fmla="*/ 139948 h 271703"/>
                <a:gd name="connsiteX5" fmla="*/ 40552 w 839225"/>
                <a:gd name="connsiteY5" fmla="*/ 94089 h 271703"/>
                <a:gd name="connsiteX6" fmla="*/ 0 w 839225"/>
                <a:gd name="connsiteY6" fmla="*/ 178954 h 271703"/>
                <a:gd name="connsiteX7" fmla="*/ 387589 w 839225"/>
                <a:gd name="connsiteY7" fmla="*/ 152315 h 271703"/>
                <a:gd name="connsiteX8" fmla="*/ 493735 w 839225"/>
                <a:gd name="connsiteY8" fmla="*/ 157983 h 271703"/>
                <a:gd name="connsiteX9" fmla="*/ 587979 w 839225"/>
                <a:gd name="connsiteY9" fmla="*/ 212602 h 271703"/>
                <a:gd name="connsiteX10" fmla="*/ 628479 w 839225"/>
                <a:gd name="connsiteY10" fmla="*/ 247846 h 271703"/>
                <a:gd name="connsiteX11" fmla="*/ 641258 w 839225"/>
                <a:gd name="connsiteY11" fmla="*/ 271704 h 271703"/>
                <a:gd name="connsiteX12" fmla="*/ 702782 w 839225"/>
                <a:gd name="connsiteY12" fmla="*/ 167000 h 271703"/>
                <a:gd name="connsiteX13" fmla="*/ 798004 w 839225"/>
                <a:gd name="connsiteY13" fmla="*/ 34523 h 271703"/>
                <a:gd name="connsiteX14" fmla="*/ 839226 w 839225"/>
                <a:gd name="connsiteY14" fmla="*/ 0 h 271703"/>
                <a:gd name="connsiteX15" fmla="*/ 668258 w 839225"/>
                <a:gd name="connsiteY15" fmla="*/ 63224 h 27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9225" h="271703">
                  <a:moveTo>
                    <a:pt x="668258" y="63224"/>
                  </a:moveTo>
                  <a:cubicBezTo>
                    <a:pt x="622450" y="76776"/>
                    <a:pt x="593595" y="100272"/>
                    <a:pt x="588545" y="148965"/>
                  </a:cubicBezTo>
                  <a:cubicBezTo>
                    <a:pt x="588442" y="150151"/>
                    <a:pt x="587103" y="151233"/>
                    <a:pt x="586948" y="152469"/>
                  </a:cubicBezTo>
                  <a:cubicBezTo>
                    <a:pt x="585866" y="162878"/>
                    <a:pt x="581744" y="165866"/>
                    <a:pt x="570356" y="163908"/>
                  </a:cubicBezTo>
                  <a:cubicBezTo>
                    <a:pt x="545005" y="159580"/>
                    <a:pt x="418505" y="142937"/>
                    <a:pt x="392896" y="139948"/>
                  </a:cubicBezTo>
                  <a:cubicBezTo>
                    <a:pt x="306382" y="128664"/>
                    <a:pt x="83320" y="99499"/>
                    <a:pt x="40552" y="94089"/>
                  </a:cubicBezTo>
                  <a:cubicBezTo>
                    <a:pt x="31792" y="110423"/>
                    <a:pt x="7626" y="158756"/>
                    <a:pt x="0" y="178954"/>
                  </a:cubicBezTo>
                  <a:cubicBezTo>
                    <a:pt x="49415" y="178954"/>
                    <a:pt x="291542" y="164115"/>
                    <a:pt x="387589" y="152315"/>
                  </a:cubicBezTo>
                  <a:cubicBezTo>
                    <a:pt x="436540" y="149996"/>
                    <a:pt x="455502" y="153345"/>
                    <a:pt x="493735" y="157983"/>
                  </a:cubicBezTo>
                  <a:cubicBezTo>
                    <a:pt x="532535" y="162723"/>
                    <a:pt x="561751" y="185035"/>
                    <a:pt x="587979" y="212602"/>
                  </a:cubicBezTo>
                  <a:cubicBezTo>
                    <a:pt x="600294" y="225535"/>
                    <a:pt x="614103" y="237283"/>
                    <a:pt x="628479" y="247846"/>
                  </a:cubicBezTo>
                  <a:cubicBezTo>
                    <a:pt x="637290" y="254287"/>
                    <a:pt x="641361" y="261398"/>
                    <a:pt x="641258" y="271704"/>
                  </a:cubicBezTo>
                  <a:cubicBezTo>
                    <a:pt x="661766" y="236820"/>
                    <a:pt x="682325" y="201936"/>
                    <a:pt x="702782" y="167000"/>
                  </a:cubicBezTo>
                  <a:cubicBezTo>
                    <a:pt x="730349" y="119801"/>
                    <a:pt x="756061" y="71262"/>
                    <a:pt x="798004" y="34523"/>
                  </a:cubicBezTo>
                  <a:cubicBezTo>
                    <a:pt x="811504" y="22723"/>
                    <a:pt x="825468" y="11491"/>
                    <a:pt x="839226" y="0"/>
                  </a:cubicBezTo>
                  <a:cubicBezTo>
                    <a:pt x="781309" y="18601"/>
                    <a:pt x="726433" y="46065"/>
                    <a:pt x="668258" y="6322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C44770-D6B3-45B7-B03C-E38966B222FF}"/>
                </a:ext>
              </a:extLst>
            </p:cNvPr>
            <p:cNvSpPr/>
            <p:nvPr/>
          </p:nvSpPr>
          <p:spPr>
            <a:xfrm>
              <a:off x="2899811" y="2265367"/>
              <a:ext cx="1754145" cy="1100937"/>
            </a:xfrm>
            <a:custGeom>
              <a:avLst/>
              <a:gdLst>
                <a:gd name="connsiteX0" fmla="*/ 1676082 w 1754145"/>
                <a:gd name="connsiteY0" fmla="*/ 761059 h 1100937"/>
                <a:gd name="connsiteX1" fmla="*/ 1634499 w 1754145"/>
                <a:gd name="connsiteY1" fmla="*/ 777084 h 1100937"/>
                <a:gd name="connsiteX2" fmla="*/ 1313071 w 1754145"/>
                <a:gd name="connsiteY2" fmla="*/ 857569 h 1100937"/>
                <a:gd name="connsiteX3" fmla="*/ 1304312 w 1754145"/>
                <a:gd name="connsiteY3" fmla="*/ 840462 h 1100937"/>
                <a:gd name="connsiteX4" fmla="*/ 1471982 w 1754145"/>
                <a:gd name="connsiteY4" fmla="*/ 299992 h 1100937"/>
                <a:gd name="connsiteX5" fmla="*/ 1489450 w 1754145"/>
                <a:gd name="connsiteY5" fmla="*/ 283658 h 1100937"/>
                <a:gd name="connsiteX6" fmla="*/ 1754145 w 1754145"/>
                <a:gd name="connsiteY6" fmla="*/ 237283 h 1100937"/>
                <a:gd name="connsiteX7" fmla="*/ 1735183 w 1754145"/>
                <a:gd name="connsiteY7" fmla="*/ 218270 h 1100937"/>
                <a:gd name="connsiteX8" fmla="*/ 1582353 w 1754145"/>
                <a:gd name="connsiteY8" fmla="*/ 140618 h 1100937"/>
                <a:gd name="connsiteX9" fmla="*/ 1443281 w 1754145"/>
                <a:gd name="connsiteY9" fmla="*/ 160662 h 1100937"/>
                <a:gd name="connsiteX10" fmla="*/ 1411592 w 1754145"/>
                <a:gd name="connsiteY10" fmla="*/ 157777 h 1100937"/>
                <a:gd name="connsiteX11" fmla="*/ 946145 w 1754145"/>
                <a:gd name="connsiteY11" fmla="*/ 0 h 1100937"/>
                <a:gd name="connsiteX12" fmla="*/ 645019 w 1754145"/>
                <a:gd name="connsiteY12" fmla="*/ 921360 h 1100937"/>
                <a:gd name="connsiteX13" fmla="*/ 620286 w 1754145"/>
                <a:gd name="connsiteY13" fmla="*/ 936664 h 1100937"/>
                <a:gd name="connsiteX14" fmla="*/ 0 w 1754145"/>
                <a:gd name="connsiteY14" fmla="*/ 811349 h 1100937"/>
                <a:gd name="connsiteX15" fmla="*/ 449731 w 1754145"/>
                <a:gd name="connsiteY15" fmla="*/ 994838 h 1100937"/>
                <a:gd name="connsiteX16" fmla="*/ 484615 w 1754145"/>
                <a:gd name="connsiteY16" fmla="*/ 1005762 h 1100937"/>
                <a:gd name="connsiteX17" fmla="*/ 1202185 w 1754145"/>
                <a:gd name="connsiteY17" fmla="*/ 1100521 h 1100937"/>
                <a:gd name="connsiteX18" fmla="*/ 1221250 w 1754145"/>
                <a:gd name="connsiteY18" fmla="*/ 1078828 h 1100937"/>
                <a:gd name="connsiteX19" fmla="*/ 1228773 w 1754145"/>
                <a:gd name="connsiteY19" fmla="*/ 1052961 h 1100937"/>
                <a:gd name="connsiteX20" fmla="*/ 1264017 w 1754145"/>
                <a:gd name="connsiteY20" fmla="*/ 1014883 h 1100937"/>
                <a:gd name="connsiteX21" fmla="*/ 1469663 w 1754145"/>
                <a:gd name="connsiteY21" fmla="*/ 941250 h 1100937"/>
                <a:gd name="connsiteX22" fmla="*/ 1625945 w 1754145"/>
                <a:gd name="connsiteY22" fmla="*/ 846337 h 1100937"/>
                <a:gd name="connsiteX23" fmla="*/ 1687263 w 1754145"/>
                <a:gd name="connsiteY23" fmla="*/ 785328 h 1100937"/>
                <a:gd name="connsiteX24" fmla="*/ 1696074 w 1754145"/>
                <a:gd name="connsiteY24" fmla="*/ 759049 h 1100937"/>
                <a:gd name="connsiteX25" fmla="*/ 1676082 w 1754145"/>
                <a:gd name="connsiteY25" fmla="*/ 761059 h 110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4145" h="1100937">
                  <a:moveTo>
                    <a:pt x="1676082" y="761059"/>
                  </a:moveTo>
                  <a:cubicBezTo>
                    <a:pt x="1662066" y="765954"/>
                    <a:pt x="1648566" y="772292"/>
                    <a:pt x="1634499" y="777084"/>
                  </a:cubicBezTo>
                  <a:cubicBezTo>
                    <a:pt x="1529641" y="813050"/>
                    <a:pt x="1420094" y="830363"/>
                    <a:pt x="1313071" y="857569"/>
                  </a:cubicBezTo>
                  <a:cubicBezTo>
                    <a:pt x="1292409" y="862825"/>
                    <a:pt x="1302045" y="847625"/>
                    <a:pt x="1304312" y="840462"/>
                  </a:cubicBezTo>
                  <a:cubicBezTo>
                    <a:pt x="1360477" y="664909"/>
                    <a:pt x="1416796" y="475855"/>
                    <a:pt x="1471982" y="299992"/>
                  </a:cubicBezTo>
                  <a:cubicBezTo>
                    <a:pt x="1475537" y="288605"/>
                    <a:pt x="1478938" y="288141"/>
                    <a:pt x="1489450" y="283658"/>
                  </a:cubicBezTo>
                  <a:cubicBezTo>
                    <a:pt x="1569884" y="256400"/>
                    <a:pt x="1667786" y="235222"/>
                    <a:pt x="1754145" y="237283"/>
                  </a:cubicBezTo>
                  <a:cubicBezTo>
                    <a:pt x="1747756" y="230997"/>
                    <a:pt x="1740542" y="225329"/>
                    <a:pt x="1735183" y="218270"/>
                  </a:cubicBezTo>
                  <a:cubicBezTo>
                    <a:pt x="1696744" y="167515"/>
                    <a:pt x="1644392" y="144637"/>
                    <a:pt x="1582353" y="140618"/>
                  </a:cubicBezTo>
                  <a:cubicBezTo>
                    <a:pt x="1502795" y="145410"/>
                    <a:pt x="1467241" y="151542"/>
                    <a:pt x="1443281" y="160662"/>
                  </a:cubicBezTo>
                  <a:cubicBezTo>
                    <a:pt x="1432048" y="164733"/>
                    <a:pt x="1422000" y="161435"/>
                    <a:pt x="1411592" y="157777"/>
                  </a:cubicBezTo>
                  <a:cubicBezTo>
                    <a:pt x="1351253" y="136651"/>
                    <a:pt x="996590" y="14273"/>
                    <a:pt x="946145" y="0"/>
                  </a:cubicBezTo>
                  <a:cubicBezTo>
                    <a:pt x="923215" y="50703"/>
                    <a:pt x="741479" y="621523"/>
                    <a:pt x="645019" y="921360"/>
                  </a:cubicBezTo>
                  <a:cubicBezTo>
                    <a:pt x="640279" y="936046"/>
                    <a:pt x="635332" y="939756"/>
                    <a:pt x="620286" y="936664"/>
                  </a:cubicBezTo>
                  <a:cubicBezTo>
                    <a:pt x="423297" y="895803"/>
                    <a:pt x="6956" y="808000"/>
                    <a:pt x="0" y="811349"/>
                  </a:cubicBezTo>
                  <a:cubicBezTo>
                    <a:pt x="87030" y="849222"/>
                    <a:pt x="306588" y="940683"/>
                    <a:pt x="449731" y="994838"/>
                  </a:cubicBezTo>
                  <a:cubicBezTo>
                    <a:pt x="461170" y="999167"/>
                    <a:pt x="472351" y="1004165"/>
                    <a:pt x="484615" y="1005762"/>
                  </a:cubicBezTo>
                  <a:cubicBezTo>
                    <a:pt x="547220" y="1014006"/>
                    <a:pt x="1177915" y="1097429"/>
                    <a:pt x="1202185" y="1100521"/>
                  </a:cubicBezTo>
                  <a:cubicBezTo>
                    <a:pt x="1220168" y="1102840"/>
                    <a:pt x="1217643" y="1095471"/>
                    <a:pt x="1221250" y="1078828"/>
                  </a:cubicBezTo>
                  <a:cubicBezTo>
                    <a:pt x="1224238" y="1064916"/>
                    <a:pt x="1224393" y="1066461"/>
                    <a:pt x="1228773" y="1052961"/>
                  </a:cubicBezTo>
                  <a:cubicBezTo>
                    <a:pt x="1231967" y="1043119"/>
                    <a:pt x="1254073" y="1018696"/>
                    <a:pt x="1264017" y="1014883"/>
                  </a:cubicBezTo>
                  <a:cubicBezTo>
                    <a:pt x="1334455" y="987882"/>
                    <a:pt x="1398967" y="967735"/>
                    <a:pt x="1469663" y="941250"/>
                  </a:cubicBezTo>
                  <a:cubicBezTo>
                    <a:pt x="1527425" y="918990"/>
                    <a:pt x="1576891" y="882818"/>
                    <a:pt x="1625945" y="846337"/>
                  </a:cubicBezTo>
                  <a:cubicBezTo>
                    <a:pt x="1649133" y="829075"/>
                    <a:pt x="1671341" y="810113"/>
                    <a:pt x="1687263" y="785328"/>
                  </a:cubicBezTo>
                  <a:cubicBezTo>
                    <a:pt x="1692364" y="777393"/>
                    <a:pt x="1699526" y="769922"/>
                    <a:pt x="1696074" y="759049"/>
                  </a:cubicBezTo>
                  <a:cubicBezTo>
                    <a:pt x="1688860" y="753845"/>
                    <a:pt x="1682419" y="758843"/>
                    <a:pt x="1676082" y="761059"/>
                  </a:cubicBezTo>
                  <a:close/>
                </a:path>
              </a:pathLst>
            </a:custGeom>
            <a:solidFill>
              <a:srgbClr val="01020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4A5D0D-266B-4F0E-84D4-AA94C92C454C}"/>
                </a:ext>
              </a:extLst>
            </p:cNvPr>
            <p:cNvSpPr/>
            <p:nvPr/>
          </p:nvSpPr>
          <p:spPr>
            <a:xfrm>
              <a:off x="4663025" y="2416909"/>
              <a:ext cx="84338" cy="51677"/>
            </a:xfrm>
            <a:custGeom>
              <a:avLst/>
              <a:gdLst>
                <a:gd name="connsiteX0" fmla="*/ 76570 w 84338"/>
                <a:gd name="connsiteY0" fmla="*/ 15098 h 51677"/>
                <a:gd name="connsiteX1" fmla="*/ 64976 w 84338"/>
                <a:gd name="connsiteY1" fmla="*/ 10821 h 51677"/>
                <a:gd name="connsiteX2" fmla="*/ 0 w 84338"/>
                <a:gd name="connsiteY2" fmla="*/ 0 h 51677"/>
                <a:gd name="connsiteX3" fmla="*/ 41995 w 84338"/>
                <a:gd name="connsiteY3" fmla="*/ 46478 h 51677"/>
                <a:gd name="connsiteX4" fmla="*/ 61472 w 84338"/>
                <a:gd name="connsiteY4" fmla="*/ 50961 h 51677"/>
                <a:gd name="connsiteX5" fmla="*/ 67810 w 84338"/>
                <a:gd name="connsiteY5" fmla="*/ 34781 h 51677"/>
                <a:gd name="connsiteX6" fmla="*/ 23548 w 84338"/>
                <a:gd name="connsiteY6" fmla="*/ 12933 h 51677"/>
                <a:gd name="connsiteX7" fmla="*/ 71468 w 84338"/>
                <a:gd name="connsiteY7" fmla="*/ 31586 h 51677"/>
                <a:gd name="connsiteX8" fmla="*/ 71468 w 84338"/>
                <a:gd name="connsiteY8" fmla="*/ 31586 h 51677"/>
                <a:gd name="connsiteX9" fmla="*/ 82701 w 84338"/>
                <a:gd name="connsiteY9" fmla="*/ 31019 h 51677"/>
                <a:gd name="connsiteX10" fmla="*/ 76570 w 84338"/>
                <a:gd name="connsiteY10" fmla="*/ 1509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38" h="51677">
                  <a:moveTo>
                    <a:pt x="76570" y="15098"/>
                  </a:moveTo>
                  <a:cubicBezTo>
                    <a:pt x="72757" y="15252"/>
                    <a:pt x="69407" y="17313"/>
                    <a:pt x="64976" y="10821"/>
                  </a:cubicBezTo>
                  <a:cubicBezTo>
                    <a:pt x="57556" y="0"/>
                    <a:pt x="21796" y="4380"/>
                    <a:pt x="0" y="0"/>
                  </a:cubicBezTo>
                  <a:cubicBezTo>
                    <a:pt x="13655" y="15767"/>
                    <a:pt x="33647" y="41016"/>
                    <a:pt x="41995" y="46478"/>
                  </a:cubicBezTo>
                  <a:cubicBezTo>
                    <a:pt x="48796" y="51785"/>
                    <a:pt x="57505" y="52506"/>
                    <a:pt x="61472" y="50961"/>
                  </a:cubicBezTo>
                  <a:cubicBezTo>
                    <a:pt x="68892" y="48075"/>
                    <a:pt x="80331" y="44520"/>
                    <a:pt x="67810" y="34781"/>
                  </a:cubicBezTo>
                  <a:cubicBezTo>
                    <a:pt x="54052" y="28752"/>
                    <a:pt x="39109" y="24321"/>
                    <a:pt x="23548" y="12933"/>
                  </a:cubicBezTo>
                  <a:cubicBezTo>
                    <a:pt x="40243" y="17262"/>
                    <a:pt x="58020" y="18550"/>
                    <a:pt x="71468" y="31586"/>
                  </a:cubicBezTo>
                  <a:cubicBezTo>
                    <a:pt x="71468" y="31586"/>
                    <a:pt x="71468" y="31586"/>
                    <a:pt x="71468" y="31586"/>
                  </a:cubicBezTo>
                  <a:cubicBezTo>
                    <a:pt x="75333" y="32411"/>
                    <a:pt x="80331" y="37821"/>
                    <a:pt x="82701" y="31019"/>
                  </a:cubicBezTo>
                  <a:cubicBezTo>
                    <a:pt x="85484" y="23136"/>
                    <a:pt x="85484" y="18859"/>
                    <a:pt x="76570" y="15098"/>
                  </a:cubicBezTo>
                  <a:close/>
                </a:path>
              </a:pathLst>
            </a:custGeom>
            <a:solidFill>
              <a:srgbClr val="F05756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C81F11-2661-4B62-B990-CD55782644EF}"/>
                </a:ext>
              </a:extLst>
            </p:cNvPr>
            <p:cNvSpPr/>
            <p:nvPr/>
          </p:nvSpPr>
          <p:spPr>
            <a:xfrm>
              <a:off x="3649688" y="6639522"/>
              <a:ext cx="1751" cy="6131"/>
            </a:xfrm>
            <a:custGeom>
              <a:avLst/>
              <a:gdLst>
                <a:gd name="connsiteX0" fmla="*/ 1752 w 1751"/>
                <a:gd name="connsiteY0" fmla="*/ 6132 h 6131"/>
                <a:gd name="connsiteX1" fmla="*/ 0 w 1751"/>
                <a:gd name="connsiteY1" fmla="*/ 0 h 6131"/>
                <a:gd name="connsiteX2" fmla="*/ 1752 w 1751"/>
                <a:gd name="connsiteY2" fmla="*/ 6132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" h="6131">
                  <a:moveTo>
                    <a:pt x="1752" y="6132"/>
                  </a:moveTo>
                  <a:cubicBezTo>
                    <a:pt x="1237" y="4071"/>
                    <a:pt x="670" y="2061"/>
                    <a:pt x="0" y="0"/>
                  </a:cubicBezTo>
                  <a:lnTo>
                    <a:pt x="1752" y="6132"/>
                  </a:lnTo>
                  <a:close/>
                </a:path>
              </a:pathLst>
            </a:custGeom>
            <a:noFill/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2BB16A7-FA3A-4C59-AF3E-5DEF1EC5538D}"/>
                </a:ext>
              </a:extLst>
            </p:cNvPr>
            <p:cNvSpPr/>
            <p:nvPr/>
          </p:nvSpPr>
          <p:spPr>
            <a:xfrm>
              <a:off x="3306853" y="5040990"/>
              <a:ext cx="1428670" cy="1601624"/>
            </a:xfrm>
            <a:custGeom>
              <a:avLst/>
              <a:gdLst>
                <a:gd name="connsiteX0" fmla="*/ 59962 w 1428670"/>
                <a:gd name="connsiteY0" fmla="*/ 993846 h 1601624"/>
                <a:gd name="connsiteX1" fmla="*/ 118432 w 1428670"/>
                <a:gd name="connsiteY1" fmla="*/ 1010399 h 1601624"/>
                <a:gd name="connsiteX2" fmla="*/ 185727 w 1428670"/>
                <a:gd name="connsiteY2" fmla="*/ 1069553 h 1601624"/>
                <a:gd name="connsiteX3" fmla="*/ 246014 w 1428670"/>
                <a:gd name="connsiteY3" fmla="*/ 1275147 h 1601624"/>
                <a:gd name="connsiteX4" fmla="*/ 270026 w 1428670"/>
                <a:gd name="connsiteY4" fmla="*/ 1368102 h 1601624"/>
                <a:gd name="connsiteX5" fmla="*/ 297799 w 1428670"/>
                <a:gd name="connsiteY5" fmla="*/ 1432356 h 1601624"/>
                <a:gd name="connsiteX6" fmla="*/ 349378 w 1428670"/>
                <a:gd name="connsiteY6" fmla="*/ 1601624 h 1601624"/>
                <a:gd name="connsiteX7" fmla="*/ 264976 w 1428670"/>
                <a:gd name="connsiteY7" fmla="*/ 1469044 h 1601624"/>
                <a:gd name="connsiteX8" fmla="*/ 233493 w 1428670"/>
                <a:gd name="connsiteY8" fmla="*/ 1417877 h 1601624"/>
                <a:gd name="connsiteX9" fmla="*/ 216386 w 1428670"/>
                <a:gd name="connsiteY9" fmla="*/ 1358878 h 1601624"/>
                <a:gd name="connsiteX10" fmla="*/ 105602 w 1428670"/>
                <a:gd name="connsiteY10" fmla="*/ 1053167 h 1601624"/>
                <a:gd name="connsiteX11" fmla="*/ 435 w 1428670"/>
                <a:gd name="connsiteY11" fmla="*/ 1125048 h 1601624"/>
                <a:gd name="connsiteX12" fmla="*/ 9143 w 1428670"/>
                <a:gd name="connsiteY12" fmla="*/ 1020808 h 1601624"/>
                <a:gd name="connsiteX13" fmla="*/ 59962 w 1428670"/>
                <a:gd name="connsiteY13" fmla="*/ 993846 h 1601624"/>
                <a:gd name="connsiteX14" fmla="*/ 1428670 w 1428670"/>
                <a:gd name="connsiteY14" fmla="*/ 156849 h 1601624"/>
                <a:gd name="connsiteX15" fmla="*/ 1293977 w 1428670"/>
                <a:gd name="connsiteY15" fmla="*/ 314368 h 1601624"/>
                <a:gd name="connsiteX16" fmla="*/ 1171806 w 1428670"/>
                <a:gd name="connsiteY16" fmla="*/ 388825 h 1601624"/>
                <a:gd name="connsiteX17" fmla="*/ 1094257 w 1428670"/>
                <a:gd name="connsiteY17" fmla="*/ 421596 h 1601624"/>
                <a:gd name="connsiteX18" fmla="*/ 887838 w 1428670"/>
                <a:gd name="connsiteY18" fmla="*/ 449163 h 1601624"/>
                <a:gd name="connsiteX19" fmla="*/ 864445 w 1428670"/>
                <a:gd name="connsiteY19" fmla="*/ 396657 h 1601624"/>
                <a:gd name="connsiteX20" fmla="*/ 907213 w 1428670"/>
                <a:gd name="connsiteY20" fmla="*/ 413404 h 1601624"/>
                <a:gd name="connsiteX21" fmla="*/ 1067463 w 1428670"/>
                <a:gd name="connsiteY21" fmla="*/ 396554 h 1601624"/>
                <a:gd name="connsiteX22" fmla="*/ 1135891 w 1428670"/>
                <a:gd name="connsiteY22" fmla="*/ 361979 h 1601624"/>
                <a:gd name="connsiteX23" fmla="*/ 1212770 w 1428670"/>
                <a:gd name="connsiteY23" fmla="*/ 318026 h 1601624"/>
                <a:gd name="connsiteX24" fmla="*/ 1384201 w 1428670"/>
                <a:gd name="connsiteY24" fmla="*/ 214560 h 1601624"/>
                <a:gd name="connsiteX25" fmla="*/ 1428670 w 1428670"/>
                <a:gd name="connsiteY25" fmla="*/ 156849 h 1601624"/>
                <a:gd name="connsiteX26" fmla="*/ 1287949 w 1428670"/>
                <a:gd name="connsiteY26" fmla="*/ 0 h 1601624"/>
                <a:gd name="connsiteX27" fmla="*/ 1350452 w 1428670"/>
                <a:gd name="connsiteY27" fmla="*/ 54052 h 1601624"/>
                <a:gd name="connsiteX28" fmla="*/ 1348494 w 1428670"/>
                <a:gd name="connsiteY28" fmla="*/ 69665 h 1601624"/>
                <a:gd name="connsiteX29" fmla="*/ 1331232 w 1428670"/>
                <a:gd name="connsiteY29" fmla="*/ 66316 h 1601624"/>
                <a:gd name="connsiteX30" fmla="*/ 1306396 w 1428670"/>
                <a:gd name="connsiteY30" fmla="*/ 29886 h 1601624"/>
                <a:gd name="connsiteX31" fmla="*/ 1266462 w 1428670"/>
                <a:gd name="connsiteY31" fmla="*/ 16025 h 1601624"/>
                <a:gd name="connsiteX32" fmla="*/ 1233072 w 1428670"/>
                <a:gd name="connsiteY32" fmla="*/ 35193 h 1601624"/>
                <a:gd name="connsiteX33" fmla="*/ 1297791 w 1428670"/>
                <a:gd name="connsiteY33" fmla="*/ 86051 h 1601624"/>
                <a:gd name="connsiteX34" fmla="*/ 1262237 w 1428670"/>
                <a:gd name="connsiteY34" fmla="*/ 84041 h 1601624"/>
                <a:gd name="connsiteX35" fmla="*/ 1210967 w 1428670"/>
                <a:gd name="connsiteY35" fmla="*/ 45859 h 1601624"/>
                <a:gd name="connsiteX36" fmla="*/ 1199064 w 1428670"/>
                <a:gd name="connsiteY36" fmla="*/ 51012 h 1601624"/>
                <a:gd name="connsiteX37" fmla="*/ 1169127 w 1428670"/>
                <a:gd name="connsiteY37" fmla="*/ 66007 h 1601624"/>
                <a:gd name="connsiteX38" fmla="*/ 1176598 w 1428670"/>
                <a:gd name="connsiteY38" fmla="*/ 70489 h 1601624"/>
                <a:gd name="connsiteX39" fmla="*/ 1219572 w 1428670"/>
                <a:gd name="connsiteY39" fmla="*/ 119749 h 1601624"/>
                <a:gd name="connsiteX40" fmla="*/ 1191696 w 1428670"/>
                <a:gd name="connsiteY40" fmla="*/ 108207 h 1601624"/>
                <a:gd name="connsiteX41" fmla="*/ 1148722 w 1428670"/>
                <a:gd name="connsiteY41" fmla="*/ 72653 h 1601624"/>
                <a:gd name="connsiteX42" fmla="*/ 1174949 w 1428670"/>
                <a:gd name="connsiteY42" fmla="*/ 58638 h 1601624"/>
                <a:gd name="connsiteX43" fmla="*/ 1287949 w 1428670"/>
                <a:gd name="connsiteY43" fmla="*/ 0 h 16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28670" h="1601624">
                  <a:moveTo>
                    <a:pt x="59962" y="993846"/>
                  </a:moveTo>
                  <a:cubicBezTo>
                    <a:pt x="80817" y="992609"/>
                    <a:pt x="102948" y="998625"/>
                    <a:pt x="118432" y="1010399"/>
                  </a:cubicBezTo>
                  <a:cubicBezTo>
                    <a:pt x="156150" y="1030134"/>
                    <a:pt x="182584" y="1064761"/>
                    <a:pt x="185727" y="1069553"/>
                  </a:cubicBezTo>
                  <a:cubicBezTo>
                    <a:pt x="226382" y="1131849"/>
                    <a:pt x="243386" y="1200277"/>
                    <a:pt x="246014" y="1275147"/>
                  </a:cubicBezTo>
                  <a:cubicBezTo>
                    <a:pt x="247147" y="1308124"/>
                    <a:pt x="255598" y="1338731"/>
                    <a:pt x="270026" y="1368102"/>
                  </a:cubicBezTo>
                  <a:cubicBezTo>
                    <a:pt x="276157" y="1380520"/>
                    <a:pt x="291616" y="1419939"/>
                    <a:pt x="297799" y="1432356"/>
                  </a:cubicBezTo>
                  <a:cubicBezTo>
                    <a:pt x="327479" y="1491922"/>
                    <a:pt x="349429" y="1601572"/>
                    <a:pt x="349378" y="1601624"/>
                  </a:cubicBezTo>
                  <a:cubicBezTo>
                    <a:pt x="322893" y="1563442"/>
                    <a:pt x="310011" y="1520262"/>
                    <a:pt x="264976" y="1469044"/>
                  </a:cubicBezTo>
                  <a:cubicBezTo>
                    <a:pt x="251733" y="1453946"/>
                    <a:pt x="242974" y="1435500"/>
                    <a:pt x="233493" y="1417877"/>
                  </a:cubicBezTo>
                  <a:cubicBezTo>
                    <a:pt x="223651" y="1399585"/>
                    <a:pt x="216180" y="1380056"/>
                    <a:pt x="216386" y="1358878"/>
                  </a:cubicBezTo>
                  <a:cubicBezTo>
                    <a:pt x="217262" y="1271746"/>
                    <a:pt x="192632" y="1067028"/>
                    <a:pt x="105602" y="1053167"/>
                  </a:cubicBezTo>
                  <a:cubicBezTo>
                    <a:pt x="66183" y="1046880"/>
                    <a:pt x="13780" y="1068161"/>
                    <a:pt x="435" y="1125048"/>
                  </a:cubicBezTo>
                  <a:cubicBezTo>
                    <a:pt x="-2348" y="1075221"/>
                    <a:pt x="9143" y="1020808"/>
                    <a:pt x="9143" y="1020808"/>
                  </a:cubicBezTo>
                  <a:cubicBezTo>
                    <a:pt x="19526" y="1003572"/>
                    <a:pt x="39106" y="995083"/>
                    <a:pt x="59962" y="993846"/>
                  </a:cubicBezTo>
                  <a:close/>
                  <a:moveTo>
                    <a:pt x="1428670" y="156849"/>
                  </a:moveTo>
                  <a:cubicBezTo>
                    <a:pt x="1422589" y="239241"/>
                    <a:pt x="1362560" y="284843"/>
                    <a:pt x="1293977" y="314368"/>
                  </a:cubicBezTo>
                  <a:cubicBezTo>
                    <a:pt x="1246675" y="334773"/>
                    <a:pt x="1206793" y="347397"/>
                    <a:pt x="1171806" y="388825"/>
                  </a:cubicBezTo>
                  <a:cubicBezTo>
                    <a:pt x="1154132" y="409745"/>
                    <a:pt x="1119608" y="416495"/>
                    <a:pt x="1094257" y="421596"/>
                  </a:cubicBezTo>
                  <a:cubicBezTo>
                    <a:pt x="1029178" y="434684"/>
                    <a:pt x="955442" y="446226"/>
                    <a:pt x="887838" y="449163"/>
                  </a:cubicBezTo>
                  <a:lnTo>
                    <a:pt x="864445" y="396657"/>
                  </a:lnTo>
                  <a:cubicBezTo>
                    <a:pt x="873668" y="407014"/>
                    <a:pt x="891445" y="410518"/>
                    <a:pt x="907213" y="413404"/>
                  </a:cubicBezTo>
                  <a:cubicBezTo>
                    <a:pt x="962295" y="423451"/>
                    <a:pt x="1014802" y="409178"/>
                    <a:pt x="1067463" y="396554"/>
                  </a:cubicBezTo>
                  <a:cubicBezTo>
                    <a:pt x="1092969" y="390423"/>
                    <a:pt x="1116001" y="379138"/>
                    <a:pt x="1135891" y="361979"/>
                  </a:cubicBezTo>
                  <a:cubicBezTo>
                    <a:pt x="1158718" y="342296"/>
                    <a:pt x="1184894" y="329053"/>
                    <a:pt x="1212770" y="318026"/>
                  </a:cubicBezTo>
                  <a:cubicBezTo>
                    <a:pt x="1275633" y="293242"/>
                    <a:pt x="1334271" y="260986"/>
                    <a:pt x="1384201" y="214560"/>
                  </a:cubicBezTo>
                  <a:cubicBezTo>
                    <a:pt x="1399453" y="200390"/>
                    <a:pt x="1416767" y="173595"/>
                    <a:pt x="1428670" y="156849"/>
                  </a:cubicBezTo>
                  <a:close/>
                  <a:moveTo>
                    <a:pt x="1287949" y="0"/>
                  </a:moveTo>
                  <a:cubicBezTo>
                    <a:pt x="1318092" y="5359"/>
                    <a:pt x="1337003" y="32308"/>
                    <a:pt x="1350452" y="54052"/>
                  </a:cubicBezTo>
                  <a:cubicBezTo>
                    <a:pt x="1354162" y="60081"/>
                    <a:pt x="1356944" y="64615"/>
                    <a:pt x="1348494" y="69665"/>
                  </a:cubicBezTo>
                  <a:cubicBezTo>
                    <a:pt x="1340919" y="74302"/>
                    <a:pt x="1336127" y="74096"/>
                    <a:pt x="1331232" y="66316"/>
                  </a:cubicBezTo>
                  <a:cubicBezTo>
                    <a:pt x="1324739" y="55959"/>
                    <a:pt x="1314486" y="38955"/>
                    <a:pt x="1306396" y="29886"/>
                  </a:cubicBezTo>
                  <a:cubicBezTo>
                    <a:pt x="1289495" y="10924"/>
                    <a:pt x="1278519" y="7832"/>
                    <a:pt x="1266462" y="16025"/>
                  </a:cubicBezTo>
                  <a:cubicBezTo>
                    <a:pt x="1260227" y="20250"/>
                    <a:pt x="1242296" y="31174"/>
                    <a:pt x="1233072" y="35193"/>
                  </a:cubicBezTo>
                  <a:cubicBezTo>
                    <a:pt x="1259300" y="48127"/>
                    <a:pt x="1275788" y="70129"/>
                    <a:pt x="1297791" y="86051"/>
                  </a:cubicBezTo>
                  <a:cubicBezTo>
                    <a:pt x="1275840" y="100891"/>
                    <a:pt x="1278416" y="99963"/>
                    <a:pt x="1262237" y="84041"/>
                  </a:cubicBezTo>
                  <a:cubicBezTo>
                    <a:pt x="1244254" y="66367"/>
                    <a:pt x="1227868" y="54568"/>
                    <a:pt x="1210967" y="45859"/>
                  </a:cubicBezTo>
                  <a:lnTo>
                    <a:pt x="1199064" y="51012"/>
                  </a:lnTo>
                  <a:cubicBezTo>
                    <a:pt x="1196076" y="52403"/>
                    <a:pt x="1179587" y="61627"/>
                    <a:pt x="1169127" y="66007"/>
                  </a:cubicBezTo>
                  <a:cubicBezTo>
                    <a:pt x="1174228" y="69716"/>
                    <a:pt x="1173404" y="68583"/>
                    <a:pt x="1176598" y="70489"/>
                  </a:cubicBezTo>
                  <a:cubicBezTo>
                    <a:pt x="1196488" y="82238"/>
                    <a:pt x="1213286" y="96305"/>
                    <a:pt x="1219572" y="119749"/>
                  </a:cubicBezTo>
                  <a:cubicBezTo>
                    <a:pt x="1204681" y="127118"/>
                    <a:pt x="1203289" y="131859"/>
                    <a:pt x="1191696" y="108207"/>
                  </a:cubicBezTo>
                  <a:cubicBezTo>
                    <a:pt x="1183091" y="90585"/>
                    <a:pt x="1164799" y="82341"/>
                    <a:pt x="1148722" y="72653"/>
                  </a:cubicBezTo>
                  <a:cubicBezTo>
                    <a:pt x="1158667" y="67810"/>
                    <a:pt x="1174949" y="58638"/>
                    <a:pt x="1174949" y="58638"/>
                  </a:cubicBezTo>
                  <a:cubicBezTo>
                    <a:pt x="1174949" y="58638"/>
                    <a:pt x="1249664" y="23548"/>
                    <a:pt x="1287949" y="0"/>
                  </a:cubicBezTo>
                  <a:close/>
                </a:path>
              </a:pathLst>
            </a:custGeom>
            <a:solidFill>
              <a:srgbClr val="FFFFFF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866231-1088-476A-A85B-4A174D3DE2AC}"/>
                </a:ext>
              </a:extLst>
            </p:cNvPr>
            <p:cNvSpPr/>
            <p:nvPr/>
          </p:nvSpPr>
          <p:spPr>
            <a:xfrm>
              <a:off x="4194744" y="5493142"/>
              <a:ext cx="11851" cy="15045"/>
            </a:xfrm>
            <a:custGeom>
              <a:avLst/>
              <a:gdLst>
                <a:gd name="connsiteX0" fmla="*/ 11851 w 11851"/>
                <a:gd name="connsiteY0" fmla="*/ 15046 h 15045"/>
                <a:gd name="connsiteX1" fmla="*/ 5307 w 11851"/>
                <a:gd name="connsiteY1" fmla="*/ 0 h 15045"/>
                <a:gd name="connsiteX2" fmla="*/ 0 w 11851"/>
                <a:gd name="connsiteY2" fmla="*/ 258 h 15045"/>
                <a:gd name="connsiteX3" fmla="*/ 11851 w 11851"/>
                <a:gd name="connsiteY3" fmla="*/ 15046 h 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1" h="15045">
                  <a:moveTo>
                    <a:pt x="11851" y="15046"/>
                  </a:moveTo>
                  <a:lnTo>
                    <a:pt x="5307" y="0"/>
                  </a:lnTo>
                  <a:cubicBezTo>
                    <a:pt x="3555" y="52"/>
                    <a:pt x="1803" y="206"/>
                    <a:pt x="0" y="258"/>
                  </a:cubicBezTo>
                  <a:cubicBezTo>
                    <a:pt x="2113" y="7781"/>
                    <a:pt x="6595" y="11954"/>
                    <a:pt x="11851" y="15046"/>
                  </a:cubicBezTo>
                  <a:close/>
                </a:path>
              </a:pathLst>
            </a:custGeom>
            <a:noFill/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668AD3-85B4-457C-818A-664F86B79F74}"/>
                </a:ext>
              </a:extLst>
            </p:cNvPr>
            <p:cNvSpPr/>
            <p:nvPr/>
          </p:nvSpPr>
          <p:spPr>
            <a:xfrm>
              <a:off x="3319096" y="2277501"/>
              <a:ext cx="2086947" cy="3568243"/>
            </a:xfrm>
            <a:custGeom>
              <a:avLst/>
              <a:gdLst>
                <a:gd name="connsiteX0" fmla="*/ 197652 w 2086947"/>
                <a:gd name="connsiteY0" fmla="*/ 1870932 h 3568243"/>
                <a:gd name="connsiteX1" fmla="*/ 464821 w 2086947"/>
                <a:gd name="connsiteY1" fmla="*/ 1909371 h 3568243"/>
                <a:gd name="connsiteX2" fmla="*/ 355325 w 2086947"/>
                <a:gd name="connsiteY2" fmla="*/ 2201738 h 3568243"/>
                <a:gd name="connsiteX3" fmla="*/ 295090 w 2086947"/>
                <a:gd name="connsiteY3" fmla="*/ 2388421 h 3568243"/>
                <a:gd name="connsiteX4" fmla="*/ 272057 w 2086947"/>
                <a:gd name="connsiteY4" fmla="*/ 2494310 h 3568243"/>
                <a:gd name="connsiteX5" fmla="*/ 202495 w 2086947"/>
                <a:gd name="connsiteY5" fmla="*/ 2868295 h 3568243"/>
                <a:gd name="connsiteX6" fmla="*/ 167508 w 2086947"/>
                <a:gd name="connsiteY6" fmla="*/ 3344614 h 3568243"/>
                <a:gd name="connsiteX7" fmla="*/ 190025 w 2086947"/>
                <a:gd name="connsiteY7" fmla="*/ 3563451 h 3568243"/>
                <a:gd name="connsiteX8" fmla="*/ 14781 w 2086947"/>
                <a:gd name="connsiteY8" fmla="*/ 3568243 h 3568243"/>
                <a:gd name="connsiteX9" fmla="*/ 559 w 2086947"/>
                <a:gd name="connsiteY9" fmla="*/ 2900706 h 3568243"/>
                <a:gd name="connsiteX10" fmla="*/ 58322 w 2086947"/>
                <a:gd name="connsiteY10" fmla="*/ 2513066 h 3568243"/>
                <a:gd name="connsiteX11" fmla="*/ 133036 w 2086947"/>
                <a:gd name="connsiteY11" fmla="*/ 2381156 h 3568243"/>
                <a:gd name="connsiteX12" fmla="*/ 142466 w 2086947"/>
                <a:gd name="connsiteY12" fmla="*/ 2350497 h 3568243"/>
                <a:gd name="connsiteX13" fmla="*/ 162767 w 2086947"/>
                <a:gd name="connsiteY13" fmla="*/ 2156960 h 3568243"/>
                <a:gd name="connsiteX14" fmla="*/ 197652 w 2086947"/>
                <a:gd name="connsiteY14" fmla="*/ 1870932 h 3568243"/>
                <a:gd name="connsiteX15" fmla="*/ 951188 w 2086947"/>
                <a:gd name="connsiteY15" fmla="*/ 1456807 h 3568243"/>
                <a:gd name="connsiteX16" fmla="*/ 1268441 w 2086947"/>
                <a:gd name="connsiteY16" fmla="*/ 1660340 h 3568243"/>
                <a:gd name="connsiteX17" fmla="*/ 1288640 w 2086947"/>
                <a:gd name="connsiteY17" fmla="*/ 1736755 h 3568243"/>
                <a:gd name="connsiteX18" fmla="*/ 1237576 w 2086947"/>
                <a:gd name="connsiteY18" fmla="*/ 1882990 h 3568243"/>
                <a:gd name="connsiteX19" fmla="*/ 1107058 w 2086947"/>
                <a:gd name="connsiteY19" fmla="*/ 2272948 h 3568243"/>
                <a:gd name="connsiteX20" fmla="*/ 1050172 w 2086947"/>
                <a:gd name="connsiteY20" fmla="*/ 2696400 h 3568243"/>
                <a:gd name="connsiteX21" fmla="*/ 888427 w 2086947"/>
                <a:gd name="connsiteY21" fmla="*/ 2685116 h 3568243"/>
                <a:gd name="connsiteX22" fmla="*/ 936863 w 2086947"/>
                <a:gd name="connsiteY22" fmla="*/ 2212301 h 3568243"/>
                <a:gd name="connsiteX23" fmla="*/ 1029458 w 2086947"/>
                <a:gd name="connsiteY23" fmla="*/ 1902879 h 3568243"/>
                <a:gd name="connsiteX24" fmla="*/ 1103502 w 2086947"/>
                <a:gd name="connsiteY24" fmla="*/ 1786788 h 3568243"/>
                <a:gd name="connsiteX25" fmla="*/ 802789 w 2086947"/>
                <a:gd name="connsiteY25" fmla="*/ 1805235 h 3568243"/>
                <a:gd name="connsiteX26" fmla="*/ 725910 w 2086947"/>
                <a:gd name="connsiteY26" fmla="*/ 1777616 h 3568243"/>
                <a:gd name="connsiteX27" fmla="*/ 951188 w 2086947"/>
                <a:gd name="connsiteY27" fmla="*/ 1456807 h 3568243"/>
                <a:gd name="connsiteX28" fmla="*/ 1519740 w 2086947"/>
                <a:gd name="connsiteY28" fmla="*/ 746503 h 3568243"/>
                <a:gd name="connsiteX29" fmla="*/ 1558901 w 2086947"/>
                <a:gd name="connsiteY29" fmla="*/ 923809 h 3568243"/>
                <a:gd name="connsiteX30" fmla="*/ 1593527 w 2086947"/>
                <a:gd name="connsiteY30" fmla="*/ 988372 h 3568243"/>
                <a:gd name="connsiteX31" fmla="*/ 1790671 w 2086947"/>
                <a:gd name="connsiteY31" fmla="*/ 1328607 h 3568243"/>
                <a:gd name="connsiteX32" fmla="*/ 1804532 w 2086947"/>
                <a:gd name="connsiteY32" fmla="*/ 1337985 h 3568243"/>
                <a:gd name="connsiteX33" fmla="*/ 1975860 w 2086947"/>
                <a:gd name="connsiteY33" fmla="*/ 1351486 h 3568243"/>
                <a:gd name="connsiteX34" fmla="*/ 2072886 w 2086947"/>
                <a:gd name="connsiteY34" fmla="*/ 1405125 h 3568243"/>
                <a:gd name="connsiteX35" fmla="*/ 2081388 w 2086947"/>
                <a:gd name="connsiteY35" fmla="*/ 1446193 h 3568243"/>
                <a:gd name="connsiteX36" fmla="*/ 2031252 w 2086947"/>
                <a:gd name="connsiteY36" fmla="*/ 1453870 h 3568243"/>
                <a:gd name="connsiteX37" fmla="*/ 1927992 w 2086947"/>
                <a:gd name="connsiteY37" fmla="*/ 1449027 h 3568243"/>
                <a:gd name="connsiteX38" fmla="*/ 1872496 w 2086947"/>
                <a:gd name="connsiteY38" fmla="*/ 1480613 h 3568243"/>
                <a:gd name="connsiteX39" fmla="*/ 1764341 w 2086947"/>
                <a:gd name="connsiteY39" fmla="*/ 1471699 h 3568243"/>
                <a:gd name="connsiteX40" fmla="*/ 1405092 w 2086947"/>
                <a:gd name="connsiteY40" fmla="*/ 1023205 h 3568243"/>
                <a:gd name="connsiteX41" fmla="*/ 1357120 w 2086947"/>
                <a:gd name="connsiteY41" fmla="*/ 908350 h 3568243"/>
                <a:gd name="connsiteX42" fmla="*/ 1353307 w 2086947"/>
                <a:gd name="connsiteY42" fmla="*/ 873209 h 3568243"/>
                <a:gd name="connsiteX43" fmla="*/ 1499129 w 2086947"/>
                <a:gd name="connsiteY43" fmla="*/ 771803 h 3568243"/>
                <a:gd name="connsiteX44" fmla="*/ 1519740 w 2086947"/>
                <a:gd name="connsiteY44" fmla="*/ 746503 h 3568243"/>
                <a:gd name="connsiteX45" fmla="*/ 1447061 w 2086947"/>
                <a:gd name="connsiteY45" fmla="*/ 137952 h 3568243"/>
                <a:gd name="connsiteX46" fmla="*/ 1482795 w 2086947"/>
                <a:gd name="connsiteY46" fmla="*/ 140490 h 3568243"/>
                <a:gd name="connsiteX47" fmla="*/ 1363252 w 2086947"/>
                <a:gd name="connsiteY47" fmla="*/ 245296 h 3568243"/>
                <a:gd name="connsiteX48" fmla="*/ 1343929 w 2086947"/>
                <a:gd name="connsiteY48" fmla="*/ 231075 h 3568243"/>
                <a:gd name="connsiteX49" fmla="*/ 1384945 w 2086947"/>
                <a:gd name="connsiteY49" fmla="*/ 186607 h 3568243"/>
                <a:gd name="connsiteX50" fmla="*/ 1410193 w 2086947"/>
                <a:gd name="connsiteY50" fmla="*/ 174343 h 3568243"/>
                <a:gd name="connsiteX51" fmla="*/ 1414882 w 2086947"/>
                <a:gd name="connsiteY51" fmla="*/ 168778 h 3568243"/>
                <a:gd name="connsiteX52" fmla="*/ 1417510 w 2086947"/>
                <a:gd name="connsiteY52" fmla="*/ 154814 h 3568243"/>
                <a:gd name="connsiteX53" fmla="*/ 1447061 w 2086947"/>
                <a:gd name="connsiteY53" fmla="*/ 137952 h 3568243"/>
                <a:gd name="connsiteX54" fmla="*/ 1426836 w 2086947"/>
                <a:gd name="connsiteY54" fmla="*/ 112819 h 3568243"/>
                <a:gd name="connsiteX55" fmla="*/ 1450178 w 2086947"/>
                <a:gd name="connsiteY55" fmla="*/ 122455 h 3568243"/>
                <a:gd name="connsiteX56" fmla="*/ 1426939 w 2086947"/>
                <a:gd name="connsiteY56" fmla="*/ 125547 h 3568243"/>
                <a:gd name="connsiteX57" fmla="*/ 1417510 w 2086947"/>
                <a:gd name="connsiteY57" fmla="*/ 119724 h 3568243"/>
                <a:gd name="connsiteX58" fmla="*/ 1426836 w 2086947"/>
                <a:gd name="connsiteY58" fmla="*/ 112819 h 3568243"/>
                <a:gd name="connsiteX59" fmla="*/ 1493203 w 2086947"/>
                <a:gd name="connsiteY59" fmla="*/ 26 h 3568243"/>
                <a:gd name="connsiteX60" fmla="*/ 1539475 w 2086947"/>
                <a:gd name="connsiteY60" fmla="*/ 6983 h 3568243"/>
                <a:gd name="connsiteX61" fmla="*/ 1488617 w 2086947"/>
                <a:gd name="connsiteY61" fmla="*/ 127711 h 3568243"/>
                <a:gd name="connsiteX62" fmla="*/ 1476560 w 2086947"/>
                <a:gd name="connsiteY62" fmla="*/ 82264 h 3568243"/>
                <a:gd name="connsiteX63" fmla="*/ 1488823 w 2086947"/>
                <a:gd name="connsiteY63" fmla="*/ 8219 h 3568243"/>
                <a:gd name="connsiteX64" fmla="*/ 1493203 w 2086947"/>
                <a:gd name="connsiteY64" fmla="*/ 26 h 356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86947" h="3568243">
                  <a:moveTo>
                    <a:pt x="197652" y="1870932"/>
                  </a:moveTo>
                  <a:cubicBezTo>
                    <a:pt x="228980" y="1875415"/>
                    <a:pt x="419374" y="1889533"/>
                    <a:pt x="464821" y="1909371"/>
                  </a:cubicBezTo>
                  <a:cubicBezTo>
                    <a:pt x="459874" y="1934620"/>
                    <a:pt x="377121" y="2154796"/>
                    <a:pt x="355325" y="2201738"/>
                  </a:cubicBezTo>
                  <a:lnTo>
                    <a:pt x="295090" y="2388421"/>
                  </a:lnTo>
                  <a:cubicBezTo>
                    <a:pt x="287567" y="2423717"/>
                    <a:pt x="280714" y="2459220"/>
                    <a:pt x="272057" y="2494310"/>
                  </a:cubicBezTo>
                  <a:cubicBezTo>
                    <a:pt x="241604" y="2617512"/>
                    <a:pt x="220169" y="2742672"/>
                    <a:pt x="202495" y="2868295"/>
                  </a:cubicBezTo>
                  <a:cubicBezTo>
                    <a:pt x="191674" y="2945483"/>
                    <a:pt x="165189" y="3263252"/>
                    <a:pt x="167508" y="3344614"/>
                  </a:cubicBezTo>
                  <a:cubicBezTo>
                    <a:pt x="169569" y="3417937"/>
                    <a:pt x="172403" y="3491570"/>
                    <a:pt x="190025" y="3563451"/>
                  </a:cubicBezTo>
                  <a:cubicBezTo>
                    <a:pt x="160500" y="3543715"/>
                    <a:pt x="60743" y="3547580"/>
                    <a:pt x="14781" y="3568243"/>
                  </a:cubicBezTo>
                  <a:cubicBezTo>
                    <a:pt x="15039" y="3485129"/>
                    <a:pt x="-3408" y="3062090"/>
                    <a:pt x="559" y="2900706"/>
                  </a:cubicBezTo>
                  <a:cubicBezTo>
                    <a:pt x="3806" y="2769569"/>
                    <a:pt x="15193" y="2638638"/>
                    <a:pt x="58322" y="2513066"/>
                  </a:cubicBezTo>
                  <a:cubicBezTo>
                    <a:pt x="75016" y="2464578"/>
                    <a:pt x="96709" y="2418513"/>
                    <a:pt x="133036" y="2381156"/>
                  </a:cubicBezTo>
                  <a:cubicBezTo>
                    <a:pt x="141693" y="2372190"/>
                    <a:pt x="141281" y="2360648"/>
                    <a:pt x="142466" y="2350497"/>
                  </a:cubicBezTo>
                  <a:cubicBezTo>
                    <a:pt x="149989" y="2286088"/>
                    <a:pt x="155708" y="2221421"/>
                    <a:pt x="162767" y="2156960"/>
                  </a:cubicBezTo>
                  <a:cubicBezTo>
                    <a:pt x="171270" y="2079102"/>
                    <a:pt x="189253" y="1887575"/>
                    <a:pt x="197652" y="1870932"/>
                  </a:cubicBezTo>
                  <a:close/>
                  <a:moveTo>
                    <a:pt x="951188" y="1456807"/>
                  </a:moveTo>
                  <a:cubicBezTo>
                    <a:pt x="1024305" y="1498390"/>
                    <a:pt x="1245254" y="1614275"/>
                    <a:pt x="1268441" y="1660340"/>
                  </a:cubicBezTo>
                  <a:cubicBezTo>
                    <a:pt x="1282663" y="1681415"/>
                    <a:pt x="1292917" y="1703520"/>
                    <a:pt x="1288640" y="1736755"/>
                  </a:cubicBezTo>
                  <a:cubicBezTo>
                    <a:pt x="1283333" y="1766744"/>
                    <a:pt x="1239844" y="1877064"/>
                    <a:pt x="1237576" y="1882990"/>
                  </a:cubicBezTo>
                  <a:cubicBezTo>
                    <a:pt x="1188677" y="2011190"/>
                    <a:pt x="1143539" y="2140575"/>
                    <a:pt x="1107058" y="2272948"/>
                  </a:cubicBezTo>
                  <a:cubicBezTo>
                    <a:pt x="1082428" y="2362297"/>
                    <a:pt x="1048471" y="2505388"/>
                    <a:pt x="1050172" y="2696400"/>
                  </a:cubicBezTo>
                  <a:cubicBezTo>
                    <a:pt x="1007456" y="2680942"/>
                    <a:pt x="925733" y="2681354"/>
                    <a:pt x="888427" y="2685116"/>
                  </a:cubicBezTo>
                  <a:cubicBezTo>
                    <a:pt x="883068" y="2679963"/>
                    <a:pt x="910069" y="2362761"/>
                    <a:pt x="936863" y="2212301"/>
                  </a:cubicBezTo>
                  <a:cubicBezTo>
                    <a:pt x="955825" y="2105588"/>
                    <a:pt x="981073" y="2000678"/>
                    <a:pt x="1029458" y="1902879"/>
                  </a:cubicBezTo>
                  <a:cubicBezTo>
                    <a:pt x="1048111" y="1865110"/>
                    <a:pt x="1104894" y="1792920"/>
                    <a:pt x="1103502" y="1786788"/>
                  </a:cubicBezTo>
                  <a:cubicBezTo>
                    <a:pt x="1065218" y="1789674"/>
                    <a:pt x="840610" y="1801319"/>
                    <a:pt x="802789" y="1805235"/>
                  </a:cubicBezTo>
                  <a:cubicBezTo>
                    <a:pt x="763937" y="1782666"/>
                    <a:pt x="754456" y="1780862"/>
                    <a:pt x="725910" y="1777616"/>
                  </a:cubicBezTo>
                  <a:cubicBezTo>
                    <a:pt x="798924" y="1705890"/>
                    <a:pt x="889097" y="1619736"/>
                    <a:pt x="951188" y="1456807"/>
                  </a:cubicBezTo>
                  <a:close/>
                  <a:moveTo>
                    <a:pt x="1519740" y="746503"/>
                  </a:moveTo>
                  <a:cubicBezTo>
                    <a:pt x="1532674" y="805605"/>
                    <a:pt x="1545092" y="864861"/>
                    <a:pt x="1558901" y="923809"/>
                  </a:cubicBezTo>
                  <a:cubicBezTo>
                    <a:pt x="1564569" y="948026"/>
                    <a:pt x="1581367" y="967195"/>
                    <a:pt x="1593527" y="988372"/>
                  </a:cubicBezTo>
                  <a:cubicBezTo>
                    <a:pt x="1658864" y="1101990"/>
                    <a:pt x="1724871" y="1215247"/>
                    <a:pt x="1790671" y="1328607"/>
                  </a:cubicBezTo>
                  <a:cubicBezTo>
                    <a:pt x="1793711" y="1333812"/>
                    <a:pt x="1794793" y="1340356"/>
                    <a:pt x="1804532" y="1337985"/>
                  </a:cubicBezTo>
                  <a:cubicBezTo>
                    <a:pt x="1863015" y="1323764"/>
                    <a:pt x="1919747" y="1336594"/>
                    <a:pt x="1975860" y="1351486"/>
                  </a:cubicBezTo>
                  <a:cubicBezTo>
                    <a:pt x="2012342" y="1361121"/>
                    <a:pt x="2046350" y="1376837"/>
                    <a:pt x="2072886" y="1405125"/>
                  </a:cubicBezTo>
                  <a:cubicBezTo>
                    <a:pt x="2084016" y="1416925"/>
                    <a:pt x="2093291" y="1429807"/>
                    <a:pt x="2081388" y="1446193"/>
                  </a:cubicBezTo>
                  <a:cubicBezTo>
                    <a:pt x="2070362" y="1461445"/>
                    <a:pt x="2046968" y="1466134"/>
                    <a:pt x="2031252" y="1453870"/>
                  </a:cubicBezTo>
                  <a:cubicBezTo>
                    <a:pt x="1997450" y="1427437"/>
                    <a:pt x="1963030" y="1431250"/>
                    <a:pt x="1927992" y="1449027"/>
                  </a:cubicBezTo>
                  <a:cubicBezTo>
                    <a:pt x="1909029" y="1458662"/>
                    <a:pt x="1890686" y="1469586"/>
                    <a:pt x="1872496" y="1480613"/>
                  </a:cubicBezTo>
                  <a:cubicBezTo>
                    <a:pt x="1834624" y="1503646"/>
                    <a:pt x="1798349" y="1508026"/>
                    <a:pt x="1764341" y="1471699"/>
                  </a:cubicBezTo>
                  <a:cubicBezTo>
                    <a:pt x="1739401" y="1444492"/>
                    <a:pt x="1478931" y="1111111"/>
                    <a:pt x="1405092" y="1023205"/>
                  </a:cubicBezTo>
                  <a:cubicBezTo>
                    <a:pt x="1376906" y="989661"/>
                    <a:pt x="1366395" y="949315"/>
                    <a:pt x="1357120" y="908350"/>
                  </a:cubicBezTo>
                  <a:cubicBezTo>
                    <a:pt x="1354544" y="897014"/>
                    <a:pt x="1345423" y="885781"/>
                    <a:pt x="1353307" y="873209"/>
                  </a:cubicBezTo>
                  <a:cubicBezTo>
                    <a:pt x="1421168" y="867129"/>
                    <a:pt x="1462236" y="822557"/>
                    <a:pt x="1499129" y="771803"/>
                  </a:cubicBezTo>
                  <a:cubicBezTo>
                    <a:pt x="1505519" y="763043"/>
                    <a:pt x="1510671" y="753150"/>
                    <a:pt x="1519740" y="746503"/>
                  </a:cubicBezTo>
                  <a:close/>
                  <a:moveTo>
                    <a:pt x="1447061" y="137952"/>
                  </a:moveTo>
                  <a:cubicBezTo>
                    <a:pt x="1458642" y="135169"/>
                    <a:pt x="1471253" y="135620"/>
                    <a:pt x="1482795" y="140490"/>
                  </a:cubicBezTo>
                  <a:cubicBezTo>
                    <a:pt x="1441058" y="194645"/>
                    <a:pt x="1392416" y="224170"/>
                    <a:pt x="1363252" y="245296"/>
                  </a:cubicBezTo>
                  <a:cubicBezTo>
                    <a:pt x="1356965" y="239835"/>
                    <a:pt x="1350937" y="237207"/>
                    <a:pt x="1343929" y="231075"/>
                  </a:cubicBezTo>
                  <a:cubicBezTo>
                    <a:pt x="1360212" y="219533"/>
                    <a:pt x="1371393" y="200725"/>
                    <a:pt x="1384945" y="186607"/>
                  </a:cubicBezTo>
                  <a:cubicBezTo>
                    <a:pt x="1389170" y="182330"/>
                    <a:pt x="1410502" y="182227"/>
                    <a:pt x="1410193" y="174343"/>
                  </a:cubicBezTo>
                  <a:cubicBezTo>
                    <a:pt x="1410760" y="171664"/>
                    <a:pt x="1412460" y="169860"/>
                    <a:pt x="1414882" y="168778"/>
                  </a:cubicBezTo>
                  <a:cubicBezTo>
                    <a:pt x="1425909" y="165171"/>
                    <a:pt x="1414522" y="162647"/>
                    <a:pt x="1417510" y="154814"/>
                  </a:cubicBezTo>
                  <a:cubicBezTo>
                    <a:pt x="1424930" y="146750"/>
                    <a:pt x="1435481" y="140734"/>
                    <a:pt x="1447061" y="137952"/>
                  </a:cubicBezTo>
                  <a:close/>
                  <a:moveTo>
                    <a:pt x="1426836" y="112819"/>
                  </a:moveTo>
                  <a:cubicBezTo>
                    <a:pt x="1434307" y="113592"/>
                    <a:pt x="1441882" y="114881"/>
                    <a:pt x="1450178" y="122455"/>
                  </a:cubicBezTo>
                  <a:cubicBezTo>
                    <a:pt x="1440800" y="123640"/>
                    <a:pt x="1433689" y="123846"/>
                    <a:pt x="1426939" y="125547"/>
                  </a:cubicBezTo>
                  <a:cubicBezTo>
                    <a:pt x="1421065" y="126989"/>
                    <a:pt x="1417819" y="125135"/>
                    <a:pt x="1417510" y="119724"/>
                  </a:cubicBezTo>
                  <a:cubicBezTo>
                    <a:pt x="1417200" y="113747"/>
                    <a:pt x="1422250" y="112304"/>
                    <a:pt x="1426836" y="112819"/>
                  </a:cubicBezTo>
                  <a:close/>
                  <a:moveTo>
                    <a:pt x="1493203" y="26"/>
                  </a:moveTo>
                  <a:cubicBezTo>
                    <a:pt x="1509022" y="-334"/>
                    <a:pt x="1524274" y="3066"/>
                    <a:pt x="1539475" y="6983"/>
                  </a:cubicBezTo>
                  <a:cubicBezTo>
                    <a:pt x="1516133" y="61808"/>
                    <a:pt x="1502839" y="63869"/>
                    <a:pt x="1488617" y="127711"/>
                  </a:cubicBezTo>
                  <a:cubicBezTo>
                    <a:pt x="1471561" y="117818"/>
                    <a:pt x="1477745" y="97258"/>
                    <a:pt x="1476560" y="82264"/>
                  </a:cubicBezTo>
                  <a:cubicBezTo>
                    <a:pt x="1473056" y="37744"/>
                    <a:pt x="1489854" y="8837"/>
                    <a:pt x="1488823" y="8219"/>
                  </a:cubicBezTo>
                  <a:cubicBezTo>
                    <a:pt x="1490266" y="5488"/>
                    <a:pt x="1491760" y="2757"/>
                    <a:pt x="1493203" y="26"/>
                  </a:cubicBezTo>
                  <a:close/>
                </a:path>
              </a:pathLst>
            </a:custGeom>
            <a:solidFill>
              <a:srgbClr val="DEAB8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264C35-413D-47F9-8E8C-F7E7B94524FB}"/>
                </a:ext>
              </a:extLst>
            </p:cNvPr>
            <p:cNvSpPr/>
            <p:nvPr/>
          </p:nvSpPr>
          <p:spPr>
            <a:xfrm>
              <a:off x="4617305" y="2207183"/>
              <a:ext cx="283653" cy="174034"/>
            </a:xfrm>
            <a:custGeom>
              <a:avLst/>
              <a:gdLst>
                <a:gd name="connsiteX0" fmla="*/ 177991 w 283653"/>
                <a:gd name="connsiteY0" fmla="*/ 137484 h 174034"/>
                <a:gd name="connsiteX1" fmla="*/ 136666 w 283653"/>
                <a:gd name="connsiteY1" fmla="*/ 115534 h 174034"/>
                <a:gd name="connsiteX2" fmla="*/ 59839 w 283653"/>
                <a:gd name="connsiteY2" fmla="*/ 114245 h 174034"/>
                <a:gd name="connsiteX3" fmla="*/ 8878 w 283653"/>
                <a:gd name="connsiteY3" fmla="*/ 63749 h 174034"/>
                <a:gd name="connsiteX4" fmla="*/ 891 w 283653"/>
                <a:gd name="connsiteY4" fmla="*/ 16189 h 174034"/>
                <a:gd name="connsiteX5" fmla="*/ 9909 w 283653"/>
                <a:gd name="connsiteY5" fmla="*/ 628 h 174034"/>
                <a:gd name="connsiteX6" fmla="*/ 50821 w 283653"/>
                <a:gd name="connsiteY6" fmla="*/ 6296 h 174034"/>
                <a:gd name="connsiteX7" fmla="*/ 146971 w 283653"/>
                <a:gd name="connsiteY7" fmla="*/ 53804 h 174034"/>
                <a:gd name="connsiteX8" fmla="*/ 193243 w 283653"/>
                <a:gd name="connsiteY8" fmla="*/ 79928 h 174034"/>
                <a:gd name="connsiteX9" fmla="*/ 237350 w 283653"/>
                <a:gd name="connsiteY9" fmla="*/ 95386 h 174034"/>
                <a:gd name="connsiteX10" fmla="*/ 265897 w 283653"/>
                <a:gd name="connsiteY10" fmla="*/ 108165 h 174034"/>
                <a:gd name="connsiteX11" fmla="*/ 280685 w 283653"/>
                <a:gd name="connsiteY11" fmla="*/ 141658 h 174034"/>
                <a:gd name="connsiteX12" fmla="*/ 237608 w 283653"/>
                <a:gd name="connsiteY12" fmla="*/ 169380 h 174034"/>
                <a:gd name="connsiteX13" fmla="*/ 195665 w 283653"/>
                <a:gd name="connsiteY13" fmla="*/ 167319 h 174034"/>
                <a:gd name="connsiteX14" fmla="*/ 177991 w 283653"/>
                <a:gd name="connsiteY14" fmla="*/ 137484 h 1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653" h="174034">
                  <a:moveTo>
                    <a:pt x="177991" y="137484"/>
                  </a:moveTo>
                  <a:cubicBezTo>
                    <a:pt x="172014" y="118883"/>
                    <a:pt x="161090" y="110845"/>
                    <a:pt x="136666" y="115534"/>
                  </a:cubicBezTo>
                  <a:cubicBezTo>
                    <a:pt x="111830" y="120326"/>
                    <a:pt x="85602" y="118780"/>
                    <a:pt x="59839" y="114245"/>
                  </a:cubicBezTo>
                  <a:cubicBezTo>
                    <a:pt x="30314" y="109041"/>
                    <a:pt x="14855" y="91367"/>
                    <a:pt x="8878" y="63749"/>
                  </a:cubicBezTo>
                  <a:cubicBezTo>
                    <a:pt x="5477" y="48084"/>
                    <a:pt x="3519" y="32059"/>
                    <a:pt x="891" y="16189"/>
                  </a:cubicBezTo>
                  <a:cubicBezTo>
                    <a:pt x="-397" y="10675"/>
                    <a:pt x="-2046" y="2740"/>
                    <a:pt x="9909" y="628"/>
                  </a:cubicBezTo>
                  <a:cubicBezTo>
                    <a:pt x="22327" y="-1588"/>
                    <a:pt x="39228" y="2483"/>
                    <a:pt x="50821" y="6296"/>
                  </a:cubicBezTo>
                  <a:cubicBezTo>
                    <a:pt x="81119" y="16653"/>
                    <a:pt x="113324" y="33451"/>
                    <a:pt x="146971" y="53804"/>
                  </a:cubicBezTo>
                  <a:cubicBezTo>
                    <a:pt x="163512" y="65810"/>
                    <a:pt x="175672" y="73693"/>
                    <a:pt x="193243" y="79928"/>
                  </a:cubicBezTo>
                  <a:cubicBezTo>
                    <a:pt x="207464" y="85596"/>
                    <a:pt x="223335" y="89203"/>
                    <a:pt x="237350" y="95386"/>
                  </a:cubicBezTo>
                  <a:cubicBezTo>
                    <a:pt x="250438" y="99302"/>
                    <a:pt x="256261" y="101003"/>
                    <a:pt x="265897" y="108165"/>
                  </a:cubicBezTo>
                  <a:cubicBezTo>
                    <a:pt x="277593" y="116822"/>
                    <a:pt x="289290" y="125427"/>
                    <a:pt x="280685" y="141658"/>
                  </a:cubicBezTo>
                  <a:cubicBezTo>
                    <a:pt x="268937" y="154900"/>
                    <a:pt x="253633" y="162733"/>
                    <a:pt x="237608" y="169380"/>
                  </a:cubicBezTo>
                  <a:cubicBezTo>
                    <a:pt x="223283" y="175305"/>
                    <a:pt x="209216" y="176542"/>
                    <a:pt x="195665" y="167319"/>
                  </a:cubicBezTo>
                  <a:cubicBezTo>
                    <a:pt x="187987" y="159744"/>
                    <a:pt x="181289" y="152582"/>
                    <a:pt x="177991" y="137484"/>
                  </a:cubicBezTo>
                  <a:close/>
                </a:path>
              </a:pathLst>
            </a:custGeom>
            <a:solidFill>
              <a:srgbClr val="02020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EF07C7-1A9E-4670-A493-56254047ED18}"/>
                </a:ext>
              </a:extLst>
            </p:cNvPr>
            <p:cNvSpPr/>
            <p:nvPr/>
          </p:nvSpPr>
          <p:spPr>
            <a:xfrm>
              <a:off x="4129767" y="1930903"/>
              <a:ext cx="732874" cy="740139"/>
            </a:xfrm>
            <a:custGeom>
              <a:avLst/>
              <a:gdLst>
                <a:gd name="connsiteX0" fmla="*/ 701874 w 732874"/>
                <a:gd name="connsiteY0" fmla="*/ 336718 h 740139"/>
                <a:gd name="connsiteX1" fmla="*/ 721847 w 732874"/>
                <a:gd name="connsiteY1" fmla="*/ 341265 h 740139"/>
                <a:gd name="connsiteX2" fmla="*/ 732874 w 732874"/>
                <a:gd name="connsiteY2" fmla="*/ 343481 h 740139"/>
                <a:gd name="connsiteX3" fmla="*/ 728752 w 732874"/>
                <a:gd name="connsiteY3" fmla="*/ 353581 h 740139"/>
                <a:gd name="connsiteX4" fmla="*/ 682480 w 732874"/>
                <a:gd name="connsiteY4" fmla="*/ 346624 h 740139"/>
                <a:gd name="connsiteX5" fmla="*/ 701874 w 732874"/>
                <a:gd name="connsiteY5" fmla="*/ 336718 h 740139"/>
                <a:gd name="connsiteX6" fmla="*/ 314162 w 732874"/>
                <a:gd name="connsiteY6" fmla="*/ 0 h 740139"/>
                <a:gd name="connsiteX7" fmla="*/ 397070 w 732874"/>
                <a:gd name="connsiteY7" fmla="*/ 121553 h 740139"/>
                <a:gd name="connsiteX8" fmla="*/ 421700 w 732874"/>
                <a:gd name="connsiteY8" fmla="*/ 135156 h 740139"/>
                <a:gd name="connsiteX9" fmla="*/ 556805 w 732874"/>
                <a:gd name="connsiteY9" fmla="*/ 260677 h 740139"/>
                <a:gd name="connsiteX10" fmla="*/ 597511 w 732874"/>
                <a:gd name="connsiteY10" fmla="*/ 294015 h 740139"/>
                <a:gd name="connsiteX11" fmla="*/ 631777 w 732874"/>
                <a:gd name="connsiteY11" fmla="*/ 313802 h 740139"/>
                <a:gd name="connsiteX12" fmla="*/ 631056 w 732874"/>
                <a:gd name="connsiteY12" fmla="*/ 327662 h 740139"/>
                <a:gd name="connsiteX13" fmla="*/ 572160 w 732874"/>
                <a:gd name="connsiteY13" fmla="*/ 292727 h 740139"/>
                <a:gd name="connsiteX14" fmla="*/ 531092 w 732874"/>
                <a:gd name="connsiteY14" fmla="*/ 273456 h 740139"/>
                <a:gd name="connsiteX15" fmla="*/ 507441 w 732874"/>
                <a:gd name="connsiteY15" fmla="*/ 280206 h 740139"/>
                <a:gd name="connsiteX16" fmla="*/ 468590 w 732874"/>
                <a:gd name="connsiteY16" fmla="*/ 306948 h 740139"/>
                <a:gd name="connsiteX17" fmla="*/ 407839 w 732874"/>
                <a:gd name="connsiteY17" fmla="*/ 359249 h 740139"/>
                <a:gd name="connsiteX18" fmla="*/ 371409 w 732874"/>
                <a:gd name="connsiteY18" fmla="*/ 400574 h 740139"/>
                <a:gd name="connsiteX19" fmla="*/ 369090 w 732874"/>
                <a:gd name="connsiteY19" fmla="*/ 426698 h 740139"/>
                <a:gd name="connsiteX20" fmla="*/ 352396 w 732874"/>
                <a:gd name="connsiteY20" fmla="*/ 475185 h 740139"/>
                <a:gd name="connsiteX21" fmla="*/ 347037 w 732874"/>
                <a:gd name="connsiteY21" fmla="*/ 480544 h 740139"/>
                <a:gd name="connsiteX22" fmla="*/ 325035 w 732874"/>
                <a:gd name="connsiteY22" fmla="*/ 523982 h 740139"/>
                <a:gd name="connsiteX23" fmla="*/ 313698 w 732874"/>
                <a:gd name="connsiteY23" fmla="*/ 553146 h 740139"/>
                <a:gd name="connsiteX24" fmla="*/ 291130 w 732874"/>
                <a:gd name="connsiteY24" fmla="*/ 611784 h 740139"/>
                <a:gd name="connsiteX25" fmla="*/ 290769 w 732874"/>
                <a:gd name="connsiteY25" fmla="*/ 624975 h 740139"/>
                <a:gd name="connsiteX26" fmla="*/ 306948 w 732874"/>
                <a:gd name="connsiteY26" fmla="*/ 682892 h 740139"/>
                <a:gd name="connsiteX27" fmla="*/ 308185 w 732874"/>
                <a:gd name="connsiteY27" fmla="*/ 704224 h 740139"/>
                <a:gd name="connsiteX28" fmla="*/ 309319 w 732874"/>
                <a:gd name="connsiteY28" fmla="*/ 740139 h 740139"/>
                <a:gd name="connsiteX29" fmla="*/ 276444 w 732874"/>
                <a:gd name="connsiteY29" fmla="*/ 695877 h 740139"/>
                <a:gd name="connsiteX30" fmla="*/ 262068 w 732874"/>
                <a:gd name="connsiteY30" fmla="*/ 649193 h 740139"/>
                <a:gd name="connsiteX31" fmla="*/ 259492 w 732874"/>
                <a:gd name="connsiteY31" fmla="*/ 618225 h 740139"/>
                <a:gd name="connsiteX32" fmla="*/ 258976 w 732874"/>
                <a:gd name="connsiteY32" fmla="*/ 585041 h 740139"/>
                <a:gd name="connsiteX33" fmla="*/ 267375 w 732874"/>
                <a:gd name="connsiteY33" fmla="*/ 487036 h 740139"/>
                <a:gd name="connsiteX34" fmla="*/ 213323 w 732874"/>
                <a:gd name="connsiteY34" fmla="*/ 495178 h 740139"/>
                <a:gd name="connsiteX35" fmla="*/ 193588 w 732874"/>
                <a:gd name="connsiteY35" fmla="*/ 496466 h 740139"/>
                <a:gd name="connsiteX36" fmla="*/ 0 w 732874"/>
                <a:gd name="connsiteY36" fmla="*/ 428965 h 740139"/>
                <a:gd name="connsiteX37" fmla="*/ 72860 w 732874"/>
                <a:gd name="connsiteY37" fmla="*/ 394184 h 740139"/>
                <a:gd name="connsiteX38" fmla="*/ 103828 w 732874"/>
                <a:gd name="connsiteY38" fmla="*/ 341008 h 740139"/>
                <a:gd name="connsiteX39" fmla="*/ 165042 w 732874"/>
                <a:gd name="connsiteY39" fmla="*/ 170865 h 740139"/>
                <a:gd name="connsiteX40" fmla="*/ 236098 w 732874"/>
                <a:gd name="connsiteY40" fmla="*/ 79713 h 740139"/>
                <a:gd name="connsiteX41" fmla="*/ 314162 w 732874"/>
                <a:gd name="connsiteY41" fmla="*/ 0 h 7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2874" h="740139">
                  <a:moveTo>
                    <a:pt x="701874" y="336718"/>
                  </a:moveTo>
                  <a:cubicBezTo>
                    <a:pt x="708862" y="337311"/>
                    <a:pt x="715947" y="340312"/>
                    <a:pt x="721847" y="341265"/>
                  </a:cubicBezTo>
                  <a:cubicBezTo>
                    <a:pt x="725505" y="341987"/>
                    <a:pt x="729164" y="342760"/>
                    <a:pt x="732874" y="343481"/>
                  </a:cubicBezTo>
                  <a:cubicBezTo>
                    <a:pt x="731483" y="346830"/>
                    <a:pt x="730143" y="350231"/>
                    <a:pt x="728752" y="353581"/>
                  </a:cubicBezTo>
                  <a:cubicBezTo>
                    <a:pt x="720353" y="351519"/>
                    <a:pt x="703452" y="346418"/>
                    <a:pt x="682480" y="346624"/>
                  </a:cubicBezTo>
                  <a:cubicBezTo>
                    <a:pt x="687994" y="337942"/>
                    <a:pt x="694885" y="336126"/>
                    <a:pt x="701874" y="336718"/>
                  </a:cubicBezTo>
                  <a:close/>
                  <a:moveTo>
                    <a:pt x="314162" y="0"/>
                  </a:moveTo>
                  <a:cubicBezTo>
                    <a:pt x="365535" y="18086"/>
                    <a:pt x="317202" y="73426"/>
                    <a:pt x="397070" y="121553"/>
                  </a:cubicBezTo>
                  <a:cubicBezTo>
                    <a:pt x="405726" y="126757"/>
                    <a:pt x="414950" y="127685"/>
                    <a:pt x="421700" y="135156"/>
                  </a:cubicBezTo>
                  <a:cubicBezTo>
                    <a:pt x="465859" y="184004"/>
                    <a:pt x="506153" y="218837"/>
                    <a:pt x="556805" y="260677"/>
                  </a:cubicBezTo>
                  <a:cubicBezTo>
                    <a:pt x="537533" y="267427"/>
                    <a:pt x="579528" y="283710"/>
                    <a:pt x="597511" y="294015"/>
                  </a:cubicBezTo>
                  <a:cubicBezTo>
                    <a:pt x="608950" y="300610"/>
                    <a:pt x="620338" y="307206"/>
                    <a:pt x="631777" y="313802"/>
                  </a:cubicBezTo>
                  <a:cubicBezTo>
                    <a:pt x="635126" y="318594"/>
                    <a:pt x="635848" y="323283"/>
                    <a:pt x="631056" y="327662"/>
                  </a:cubicBezTo>
                  <a:cubicBezTo>
                    <a:pt x="609156" y="316687"/>
                    <a:pt x="591122" y="305506"/>
                    <a:pt x="572160" y="292727"/>
                  </a:cubicBezTo>
                  <a:cubicBezTo>
                    <a:pt x="556598" y="283606"/>
                    <a:pt x="554743" y="269591"/>
                    <a:pt x="531092" y="273456"/>
                  </a:cubicBezTo>
                  <a:cubicBezTo>
                    <a:pt x="514758" y="274795"/>
                    <a:pt x="518726" y="280566"/>
                    <a:pt x="507441" y="280206"/>
                  </a:cubicBezTo>
                  <a:cubicBezTo>
                    <a:pt x="495023" y="279845"/>
                    <a:pt x="472918" y="300198"/>
                    <a:pt x="468590" y="306948"/>
                  </a:cubicBezTo>
                  <a:cubicBezTo>
                    <a:pt x="453492" y="330651"/>
                    <a:pt x="430459" y="344563"/>
                    <a:pt x="407839" y="359249"/>
                  </a:cubicBezTo>
                  <a:cubicBezTo>
                    <a:pt x="391968" y="369554"/>
                    <a:pt x="379087" y="382642"/>
                    <a:pt x="371409" y="400574"/>
                  </a:cubicBezTo>
                  <a:cubicBezTo>
                    <a:pt x="367699" y="409282"/>
                    <a:pt x="365020" y="418608"/>
                    <a:pt x="369090" y="426698"/>
                  </a:cubicBezTo>
                  <a:cubicBezTo>
                    <a:pt x="380375" y="449215"/>
                    <a:pt x="371924" y="463849"/>
                    <a:pt x="352396" y="475185"/>
                  </a:cubicBezTo>
                  <a:cubicBezTo>
                    <a:pt x="351159" y="477504"/>
                    <a:pt x="349304" y="479204"/>
                    <a:pt x="347037" y="480544"/>
                  </a:cubicBezTo>
                  <a:cubicBezTo>
                    <a:pt x="321118" y="495745"/>
                    <a:pt x="321015" y="495796"/>
                    <a:pt x="325035" y="523982"/>
                  </a:cubicBezTo>
                  <a:cubicBezTo>
                    <a:pt x="326735" y="536039"/>
                    <a:pt x="322767" y="546860"/>
                    <a:pt x="313698" y="553146"/>
                  </a:cubicBezTo>
                  <a:cubicBezTo>
                    <a:pt x="292315" y="567986"/>
                    <a:pt x="279845" y="584938"/>
                    <a:pt x="291130" y="611784"/>
                  </a:cubicBezTo>
                  <a:cubicBezTo>
                    <a:pt x="293397" y="616267"/>
                    <a:pt x="292263" y="620853"/>
                    <a:pt x="290769" y="624975"/>
                  </a:cubicBezTo>
                  <a:cubicBezTo>
                    <a:pt x="282318" y="648265"/>
                    <a:pt x="286234" y="667743"/>
                    <a:pt x="306948" y="682892"/>
                  </a:cubicBezTo>
                  <a:cubicBezTo>
                    <a:pt x="315657" y="689230"/>
                    <a:pt x="314832" y="696547"/>
                    <a:pt x="308185" y="704224"/>
                  </a:cubicBezTo>
                  <a:cubicBezTo>
                    <a:pt x="303135" y="710047"/>
                    <a:pt x="290511" y="729524"/>
                    <a:pt x="309319" y="740139"/>
                  </a:cubicBezTo>
                  <a:cubicBezTo>
                    <a:pt x="269694" y="736738"/>
                    <a:pt x="296746" y="710665"/>
                    <a:pt x="276444" y="695877"/>
                  </a:cubicBezTo>
                  <a:cubicBezTo>
                    <a:pt x="260110" y="684025"/>
                    <a:pt x="259080" y="667382"/>
                    <a:pt x="262068" y="649193"/>
                  </a:cubicBezTo>
                  <a:cubicBezTo>
                    <a:pt x="263769" y="638836"/>
                    <a:pt x="269024" y="627809"/>
                    <a:pt x="259492" y="618225"/>
                  </a:cubicBezTo>
                  <a:cubicBezTo>
                    <a:pt x="253308" y="610908"/>
                    <a:pt x="249444" y="602458"/>
                    <a:pt x="258976" y="585041"/>
                  </a:cubicBezTo>
                  <a:cubicBezTo>
                    <a:pt x="275826" y="554280"/>
                    <a:pt x="275517" y="520632"/>
                    <a:pt x="267375" y="487036"/>
                  </a:cubicBezTo>
                  <a:cubicBezTo>
                    <a:pt x="263769" y="482450"/>
                    <a:pt x="230636" y="486830"/>
                    <a:pt x="213323" y="495178"/>
                  </a:cubicBezTo>
                  <a:cubicBezTo>
                    <a:pt x="207089" y="500846"/>
                    <a:pt x="200493" y="498888"/>
                    <a:pt x="193588" y="496466"/>
                  </a:cubicBezTo>
                  <a:cubicBezTo>
                    <a:pt x="129076" y="473897"/>
                    <a:pt x="64512" y="451431"/>
                    <a:pt x="0" y="428965"/>
                  </a:cubicBezTo>
                  <a:cubicBezTo>
                    <a:pt x="24733" y="418299"/>
                    <a:pt x="50600" y="410261"/>
                    <a:pt x="72860" y="394184"/>
                  </a:cubicBezTo>
                  <a:cubicBezTo>
                    <a:pt x="91307" y="380890"/>
                    <a:pt x="103467" y="363216"/>
                    <a:pt x="103828" y="341008"/>
                  </a:cubicBezTo>
                  <a:cubicBezTo>
                    <a:pt x="104858" y="277011"/>
                    <a:pt x="132580" y="223268"/>
                    <a:pt x="165042" y="170865"/>
                  </a:cubicBezTo>
                  <a:cubicBezTo>
                    <a:pt x="185499" y="137887"/>
                    <a:pt x="212808" y="110372"/>
                    <a:pt x="236098" y="79713"/>
                  </a:cubicBezTo>
                  <a:cubicBezTo>
                    <a:pt x="237335" y="79507"/>
                    <a:pt x="312926" y="52"/>
                    <a:pt x="314162" y="0"/>
                  </a:cubicBezTo>
                  <a:close/>
                </a:path>
              </a:pathLst>
            </a:custGeom>
            <a:solidFill>
              <a:srgbClr val="17445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4A9CE0-E9CD-4696-831E-F653956AE10F}"/>
                </a:ext>
              </a:extLst>
            </p:cNvPr>
            <p:cNvSpPr/>
            <p:nvPr/>
          </p:nvSpPr>
          <p:spPr>
            <a:xfrm>
              <a:off x="4369216" y="1905707"/>
              <a:ext cx="652954" cy="419740"/>
            </a:xfrm>
            <a:custGeom>
              <a:avLst/>
              <a:gdLst>
                <a:gd name="connsiteX0" fmla="*/ 466786 w 652954"/>
                <a:gd name="connsiteY0" fmla="*/ 95942 h 419740"/>
                <a:gd name="connsiteX1" fmla="*/ 513676 w 652954"/>
                <a:gd name="connsiteY1" fmla="*/ 185857 h 419740"/>
                <a:gd name="connsiteX2" fmla="*/ 500434 w 652954"/>
                <a:gd name="connsiteY2" fmla="*/ 249133 h 419740"/>
                <a:gd name="connsiteX3" fmla="*/ 652955 w 652954"/>
                <a:gd name="connsiteY3" fmla="*/ 419740 h 419740"/>
                <a:gd name="connsiteX4" fmla="*/ 527846 w 652954"/>
                <a:gd name="connsiteY4" fmla="*/ 361875 h 419740"/>
                <a:gd name="connsiteX5" fmla="*/ 466838 w 652954"/>
                <a:gd name="connsiteY5" fmla="*/ 354043 h 419740"/>
                <a:gd name="connsiteX6" fmla="*/ 391659 w 652954"/>
                <a:gd name="connsiteY6" fmla="*/ 333896 h 419740"/>
                <a:gd name="connsiteX7" fmla="*/ 189208 w 652954"/>
                <a:gd name="connsiteY7" fmla="*/ 167874 h 419740"/>
                <a:gd name="connsiteX8" fmla="*/ 155922 w 652954"/>
                <a:gd name="connsiteY8" fmla="*/ 148861 h 419740"/>
                <a:gd name="connsiteX9" fmla="*/ 0 w 652954"/>
                <a:gd name="connsiteY9" fmla="*/ 104805 h 419740"/>
                <a:gd name="connsiteX10" fmla="*/ 39470 w 652954"/>
                <a:gd name="connsiteY10" fmla="*/ 78011 h 419740"/>
                <a:gd name="connsiteX11" fmla="*/ 77342 w 652954"/>
                <a:gd name="connsiteY11" fmla="*/ 63995 h 419740"/>
                <a:gd name="connsiteX12" fmla="*/ 108517 w 652954"/>
                <a:gd name="connsiteY12" fmla="*/ 41323 h 419740"/>
                <a:gd name="connsiteX13" fmla="*/ 175863 w 652954"/>
                <a:gd name="connsiteY13" fmla="*/ 6182 h 419740"/>
                <a:gd name="connsiteX14" fmla="*/ 415929 w 652954"/>
                <a:gd name="connsiteY14" fmla="*/ 48898 h 419740"/>
                <a:gd name="connsiteX15" fmla="*/ 466786 w 652954"/>
                <a:gd name="connsiteY15" fmla="*/ 95942 h 4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954" h="419740">
                  <a:moveTo>
                    <a:pt x="466786" y="95942"/>
                  </a:moveTo>
                  <a:cubicBezTo>
                    <a:pt x="489355" y="122273"/>
                    <a:pt x="507493" y="150819"/>
                    <a:pt x="513676" y="185857"/>
                  </a:cubicBezTo>
                  <a:cubicBezTo>
                    <a:pt x="517798" y="209148"/>
                    <a:pt x="515067" y="230532"/>
                    <a:pt x="500434" y="249133"/>
                  </a:cubicBezTo>
                  <a:cubicBezTo>
                    <a:pt x="553867" y="304061"/>
                    <a:pt x="609311" y="356619"/>
                    <a:pt x="652955" y="419740"/>
                  </a:cubicBezTo>
                  <a:cubicBezTo>
                    <a:pt x="622399" y="401087"/>
                    <a:pt x="566182" y="373159"/>
                    <a:pt x="527846" y="361875"/>
                  </a:cubicBezTo>
                  <a:cubicBezTo>
                    <a:pt x="515892" y="358371"/>
                    <a:pt x="475700" y="354506"/>
                    <a:pt x="466838" y="354043"/>
                  </a:cubicBezTo>
                  <a:cubicBezTo>
                    <a:pt x="425976" y="351982"/>
                    <a:pt x="413249" y="348942"/>
                    <a:pt x="391659" y="333896"/>
                  </a:cubicBezTo>
                  <a:cubicBezTo>
                    <a:pt x="350541" y="315603"/>
                    <a:pt x="229348" y="226152"/>
                    <a:pt x="189208" y="167874"/>
                  </a:cubicBezTo>
                  <a:cubicBezTo>
                    <a:pt x="180912" y="158290"/>
                    <a:pt x="168546" y="151746"/>
                    <a:pt x="155922" y="148861"/>
                  </a:cubicBezTo>
                  <a:cubicBezTo>
                    <a:pt x="110114" y="138401"/>
                    <a:pt x="21384" y="114853"/>
                    <a:pt x="0" y="104805"/>
                  </a:cubicBezTo>
                  <a:cubicBezTo>
                    <a:pt x="13346" y="96148"/>
                    <a:pt x="27000" y="87956"/>
                    <a:pt x="39470" y="78011"/>
                  </a:cubicBezTo>
                  <a:cubicBezTo>
                    <a:pt x="52042" y="73167"/>
                    <a:pt x="65182" y="69972"/>
                    <a:pt x="77342" y="63995"/>
                  </a:cubicBezTo>
                  <a:cubicBezTo>
                    <a:pt x="88833" y="57967"/>
                    <a:pt x="99911" y="51113"/>
                    <a:pt x="108517" y="41323"/>
                  </a:cubicBezTo>
                  <a:cubicBezTo>
                    <a:pt x="126500" y="20815"/>
                    <a:pt x="150099" y="11128"/>
                    <a:pt x="175863" y="6182"/>
                  </a:cubicBezTo>
                  <a:cubicBezTo>
                    <a:pt x="261244" y="-10204"/>
                    <a:pt x="341111" y="6645"/>
                    <a:pt x="415929" y="48898"/>
                  </a:cubicBezTo>
                  <a:cubicBezTo>
                    <a:pt x="436076" y="60182"/>
                    <a:pt x="451276" y="78629"/>
                    <a:pt x="466786" y="95942"/>
                  </a:cubicBezTo>
                  <a:close/>
                </a:path>
              </a:pathLst>
            </a:custGeom>
            <a:solidFill>
              <a:schemeClr val="accent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978FFD-A25C-431A-AD42-0AAB7B8D07BC}"/>
                </a:ext>
              </a:extLst>
            </p:cNvPr>
            <p:cNvSpPr/>
            <p:nvPr/>
          </p:nvSpPr>
          <p:spPr>
            <a:xfrm>
              <a:off x="4335311" y="1885321"/>
              <a:ext cx="500691" cy="124967"/>
            </a:xfrm>
            <a:custGeom>
              <a:avLst/>
              <a:gdLst>
                <a:gd name="connsiteX0" fmla="*/ 33905 w 500691"/>
                <a:gd name="connsiteY0" fmla="*/ 72582 h 124967"/>
                <a:gd name="connsiteX1" fmla="*/ 66213 w 500691"/>
                <a:gd name="connsiteY1" fmla="*/ 90926 h 124967"/>
                <a:gd name="connsiteX2" fmla="*/ 73426 w 500691"/>
                <a:gd name="connsiteY2" fmla="*/ 100922 h 124967"/>
                <a:gd name="connsiteX3" fmla="*/ 34317 w 500691"/>
                <a:gd name="connsiteY3" fmla="*/ 124831 h 124967"/>
                <a:gd name="connsiteX4" fmla="*/ 0 w 500691"/>
                <a:gd name="connsiteY4" fmla="*/ 113134 h 124967"/>
                <a:gd name="connsiteX5" fmla="*/ 33905 w 500691"/>
                <a:gd name="connsiteY5" fmla="*/ 72582 h 124967"/>
                <a:gd name="connsiteX6" fmla="*/ 190238 w 500691"/>
                <a:gd name="connsiteY6" fmla="*/ 959 h 124967"/>
                <a:gd name="connsiteX7" fmla="*/ 381096 w 500691"/>
                <a:gd name="connsiteY7" fmla="*/ 23374 h 124967"/>
                <a:gd name="connsiteX8" fmla="*/ 500691 w 500691"/>
                <a:gd name="connsiteY8" fmla="*/ 116329 h 124967"/>
                <a:gd name="connsiteX9" fmla="*/ 370430 w 500691"/>
                <a:gd name="connsiteY9" fmla="*/ 40326 h 124967"/>
                <a:gd name="connsiteX10" fmla="*/ 195288 w 500691"/>
                <a:gd name="connsiteY10" fmla="*/ 35225 h 124967"/>
                <a:gd name="connsiteX11" fmla="*/ 152469 w 500691"/>
                <a:gd name="connsiteY11" fmla="*/ 58155 h 124967"/>
                <a:gd name="connsiteX12" fmla="*/ 111299 w 500691"/>
                <a:gd name="connsiteY12" fmla="*/ 84330 h 124967"/>
                <a:gd name="connsiteX13" fmla="*/ 88523 w 500691"/>
                <a:gd name="connsiteY13" fmla="*/ 45582 h 124967"/>
                <a:gd name="connsiteX14" fmla="*/ 99241 w 500691"/>
                <a:gd name="connsiteY14" fmla="*/ 23940 h 124967"/>
                <a:gd name="connsiteX15" fmla="*/ 190238 w 500691"/>
                <a:gd name="connsiteY15" fmla="*/ 959 h 12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0691" h="124967">
                  <a:moveTo>
                    <a:pt x="33905" y="72582"/>
                  </a:moveTo>
                  <a:cubicBezTo>
                    <a:pt x="52609" y="82887"/>
                    <a:pt x="60235" y="87834"/>
                    <a:pt x="66213" y="90926"/>
                  </a:cubicBezTo>
                  <a:cubicBezTo>
                    <a:pt x="69665" y="93760"/>
                    <a:pt x="73529" y="95872"/>
                    <a:pt x="73426" y="100922"/>
                  </a:cubicBezTo>
                  <a:cubicBezTo>
                    <a:pt x="57659" y="109063"/>
                    <a:pt x="51991" y="111897"/>
                    <a:pt x="34317" y="124831"/>
                  </a:cubicBezTo>
                  <a:cubicBezTo>
                    <a:pt x="33184" y="126222"/>
                    <a:pt x="10408" y="116586"/>
                    <a:pt x="0" y="113134"/>
                  </a:cubicBezTo>
                  <a:cubicBezTo>
                    <a:pt x="13397" y="92626"/>
                    <a:pt x="24115" y="83763"/>
                    <a:pt x="33905" y="72582"/>
                  </a:cubicBezTo>
                  <a:close/>
                  <a:moveTo>
                    <a:pt x="190238" y="959"/>
                  </a:moveTo>
                  <a:cubicBezTo>
                    <a:pt x="254957" y="-2957"/>
                    <a:pt x="318748" y="5236"/>
                    <a:pt x="381096" y="23374"/>
                  </a:cubicBezTo>
                  <a:cubicBezTo>
                    <a:pt x="433241" y="38523"/>
                    <a:pt x="469156" y="74592"/>
                    <a:pt x="500691" y="116329"/>
                  </a:cubicBezTo>
                  <a:cubicBezTo>
                    <a:pt x="464106" y="79281"/>
                    <a:pt x="420360" y="54445"/>
                    <a:pt x="370430" y="40326"/>
                  </a:cubicBezTo>
                  <a:cubicBezTo>
                    <a:pt x="312461" y="23940"/>
                    <a:pt x="254235" y="18994"/>
                    <a:pt x="195288" y="35225"/>
                  </a:cubicBezTo>
                  <a:cubicBezTo>
                    <a:pt x="176171" y="40481"/>
                    <a:pt x="165454" y="42593"/>
                    <a:pt x="152469" y="58155"/>
                  </a:cubicBezTo>
                  <a:cubicBezTo>
                    <a:pt x="143246" y="69181"/>
                    <a:pt x="124902" y="79332"/>
                    <a:pt x="111299" y="84330"/>
                  </a:cubicBezTo>
                  <a:cubicBezTo>
                    <a:pt x="105012" y="77993"/>
                    <a:pt x="89502" y="51714"/>
                    <a:pt x="88523" y="45582"/>
                  </a:cubicBezTo>
                  <a:cubicBezTo>
                    <a:pt x="73787" y="30845"/>
                    <a:pt x="80021" y="34864"/>
                    <a:pt x="99241" y="23940"/>
                  </a:cubicBezTo>
                  <a:cubicBezTo>
                    <a:pt x="127530" y="7864"/>
                    <a:pt x="158910" y="2866"/>
                    <a:pt x="190238" y="9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740851-F250-47B8-BA1E-09DA88D888AF}"/>
                </a:ext>
              </a:extLst>
            </p:cNvPr>
            <p:cNvSpPr/>
            <p:nvPr/>
          </p:nvSpPr>
          <p:spPr>
            <a:xfrm>
              <a:off x="3393555" y="3945579"/>
              <a:ext cx="931862" cy="2913432"/>
            </a:xfrm>
            <a:custGeom>
              <a:avLst/>
              <a:gdLst>
                <a:gd name="connsiteX0" fmla="*/ 829014 w 931862"/>
                <a:gd name="connsiteY0" fmla="*/ 1570442 h 2913432"/>
                <a:gd name="connsiteX1" fmla="*/ 665260 w 931862"/>
                <a:gd name="connsiteY1" fmla="*/ 1651133 h 2913432"/>
                <a:gd name="connsiteX2" fmla="*/ 665105 w 931862"/>
                <a:gd name="connsiteY2" fmla="*/ 1527519 h 2913432"/>
                <a:gd name="connsiteX3" fmla="*/ 675978 w 931862"/>
                <a:gd name="connsiteY3" fmla="*/ 1513607 h 2913432"/>
                <a:gd name="connsiteX4" fmla="*/ 724310 w 931862"/>
                <a:gd name="connsiteY4" fmla="*/ 1489492 h 2913432"/>
                <a:gd name="connsiteX5" fmla="*/ 765326 w 931862"/>
                <a:gd name="connsiteY5" fmla="*/ 1467439 h 2913432"/>
                <a:gd name="connsiteX6" fmla="*/ 758473 w 931862"/>
                <a:gd name="connsiteY6" fmla="*/ 1430390 h 2913432"/>
                <a:gd name="connsiteX7" fmla="*/ 679172 w 931862"/>
                <a:gd name="connsiteY7" fmla="*/ 1469860 h 2913432"/>
                <a:gd name="connsiteX8" fmla="*/ 662581 w 931862"/>
                <a:gd name="connsiteY8" fmla="*/ 1460019 h 2913432"/>
                <a:gd name="connsiteX9" fmla="*/ 658716 w 931862"/>
                <a:gd name="connsiteY9" fmla="*/ 1365054 h 2913432"/>
                <a:gd name="connsiteX10" fmla="*/ 670619 w 931862"/>
                <a:gd name="connsiteY10" fmla="*/ 1341557 h 2913432"/>
                <a:gd name="connsiteX11" fmla="*/ 744354 w 931862"/>
                <a:gd name="connsiteY11" fmla="*/ 1298583 h 2913432"/>
                <a:gd name="connsiteX12" fmla="*/ 742551 w 931862"/>
                <a:gd name="connsiteY12" fmla="*/ 1253858 h 2913432"/>
                <a:gd name="connsiteX13" fmla="*/ 656088 w 931862"/>
                <a:gd name="connsiteY13" fmla="*/ 1306055 h 2913432"/>
                <a:gd name="connsiteX14" fmla="*/ 647225 w 931862"/>
                <a:gd name="connsiteY14" fmla="*/ 1200836 h 2913432"/>
                <a:gd name="connsiteX15" fmla="*/ 541749 w 931862"/>
                <a:gd name="connsiteY15" fmla="*/ 620071 h 2913432"/>
                <a:gd name="connsiteX16" fmla="*/ 545820 w 931862"/>
                <a:gd name="connsiteY16" fmla="*/ 559012 h 2913432"/>
                <a:gd name="connsiteX17" fmla="*/ 564318 w 931862"/>
                <a:gd name="connsiteY17" fmla="*/ 430451 h 2913432"/>
                <a:gd name="connsiteX18" fmla="*/ 567719 w 931862"/>
                <a:gd name="connsiteY18" fmla="*/ 423031 h 2913432"/>
                <a:gd name="connsiteX19" fmla="*/ 798458 w 931862"/>
                <a:gd name="connsiteY19" fmla="*/ 1018738 h 2913432"/>
                <a:gd name="connsiteX20" fmla="*/ 795830 w 931862"/>
                <a:gd name="connsiteY20" fmla="*/ 912180 h 2913432"/>
                <a:gd name="connsiteX21" fmla="*/ 627233 w 931862"/>
                <a:gd name="connsiteY21" fmla="*/ 472291 h 2913432"/>
                <a:gd name="connsiteX22" fmla="*/ 589669 w 931862"/>
                <a:gd name="connsiteY22" fmla="*/ 374647 h 2913432"/>
                <a:gd name="connsiteX23" fmla="*/ 596729 w 931862"/>
                <a:gd name="connsiteY23" fmla="*/ 358364 h 2913432"/>
                <a:gd name="connsiteX24" fmla="*/ 838186 w 931862"/>
                <a:gd name="connsiteY24" fmla="*/ 293234 h 2913432"/>
                <a:gd name="connsiteX25" fmla="*/ 856684 w 931862"/>
                <a:gd name="connsiteY25" fmla="*/ 245055 h 2913432"/>
                <a:gd name="connsiteX26" fmla="*/ 589515 w 931862"/>
                <a:gd name="connsiteY26" fmla="*/ 321110 h 2913432"/>
                <a:gd name="connsiteX27" fmla="*/ 564576 w 931862"/>
                <a:gd name="connsiteY27" fmla="*/ 308434 h 2913432"/>
                <a:gd name="connsiteX28" fmla="*/ 534432 w 931862"/>
                <a:gd name="connsiteY28" fmla="*/ 228876 h 2913432"/>
                <a:gd name="connsiteX29" fmla="*/ 599099 w 931862"/>
                <a:gd name="connsiteY29" fmla="*/ 238048 h 2913432"/>
                <a:gd name="connsiteX30" fmla="*/ 649029 w 931862"/>
                <a:gd name="connsiteY30" fmla="*/ 258607 h 2913432"/>
                <a:gd name="connsiteX31" fmla="*/ 743891 w 931862"/>
                <a:gd name="connsiteY31" fmla="*/ 231401 h 2913432"/>
                <a:gd name="connsiteX32" fmla="*/ 739305 w 931862"/>
                <a:gd name="connsiteY32" fmla="*/ 152049 h 2913432"/>
                <a:gd name="connsiteX33" fmla="*/ 651451 w 931862"/>
                <a:gd name="connsiteY33" fmla="*/ 104644 h 2913432"/>
                <a:gd name="connsiteX34" fmla="*/ 602654 w 931862"/>
                <a:gd name="connsiteY34" fmla="*/ 92432 h 2913432"/>
                <a:gd name="connsiteX35" fmla="*/ 362382 w 931862"/>
                <a:gd name="connsiteY35" fmla="*/ 99697 h 2913432"/>
                <a:gd name="connsiteX36" fmla="*/ 330281 w 931862"/>
                <a:gd name="connsiteY36" fmla="*/ 99903 h 2913432"/>
                <a:gd name="connsiteX37" fmla="*/ 248198 w 931862"/>
                <a:gd name="connsiteY37" fmla="*/ 61000 h 2913432"/>
                <a:gd name="connsiteX38" fmla="*/ 162302 w 931862"/>
                <a:gd name="connsiteY38" fmla="*/ 4732 h 2913432"/>
                <a:gd name="connsiteX39" fmla="*/ 148132 w 931862"/>
                <a:gd name="connsiteY39" fmla="*/ 1022 h 2913432"/>
                <a:gd name="connsiteX40" fmla="*/ 145607 w 931862"/>
                <a:gd name="connsiteY40" fmla="*/ 14780 h 2913432"/>
                <a:gd name="connsiteX41" fmla="*/ 231760 w 931862"/>
                <a:gd name="connsiteY41" fmla="*/ 188839 h 2913432"/>
                <a:gd name="connsiteX42" fmla="*/ 249898 w 931862"/>
                <a:gd name="connsiteY42" fmla="*/ 202648 h 2913432"/>
                <a:gd name="connsiteX43" fmla="*/ 286792 w 931862"/>
                <a:gd name="connsiteY43" fmla="*/ 234595 h 2913432"/>
                <a:gd name="connsiteX44" fmla="*/ 336876 w 931862"/>
                <a:gd name="connsiteY44" fmla="*/ 255464 h 2913432"/>
                <a:gd name="connsiteX45" fmla="*/ 390207 w 931862"/>
                <a:gd name="connsiteY45" fmla="*/ 248405 h 2913432"/>
                <a:gd name="connsiteX46" fmla="*/ 470538 w 931862"/>
                <a:gd name="connsiteY46" fmla="*/ 236038 h 2913432"/>
                <a:gd name="connsiteX47" fmla="*/ 497075 w 931862"/>
                <a:gd name="connsiteY47" fmla="*/ 251754 h 2913432"/>
                <a:gd name="connsiteX48" fmla="*/ 528506 w 931862"/>
                <a:gd name="connsiteY48" fmla="*/ 335125 h 2913432"/>
                <a:gd name="connsiteX49" fmla="*/ 530774 w 931862"/>
                <a:gd name="connsiteY49" fmla="*/ 356045 h 2913432"/>
                <a:gd name="connsiteX50" fmla="*/ 507947 w 931862"/>
                <a:gd name="connsiteY50" fmla="*/ 517171 h 2913432"/>
                <a:gd name="connsiteX51" fmla="*/ 448691 w 931862"/>
                <a:gd name="connsiteY51" fmla="*/ 414787 h 2913432"/>
                <a:gd name="connsiteX52" fmla="*/ 357436 w 931862"/>
                <a:gd name="connsiteY52" fmla="*/ 349811 h 2913432"/>
                <a:gd name="connsiteX53" fmla="*/ 251547 w 931862"/>
                <a:gd name="connsiteY53" fmla="*/ 384334 h 2913432"/>
                <a:gd name="connsiteX54" fmla="*/ 185334 w 931862"/>
                <a:gd name="connsiteY54" fmla="*/ 474507 h 2913432"/>
                <a:gd name="connsiteX55" fmla="*/ 101705 w 931862"/>
                <a:gd name="connsiteY55" fmla="*/ 701381 h 2913432"/>
                <a:gd name="connsiteX56" fmla="*/ 23538 w 931862"/>
                <a:gd name="connsiteY56" fmla="*/ 1161521 h 2913432"/>
                <a:gd name="connsiteX57" fmla="*/ 1897 w 931862"/>
                <a:gd name="connsiteY57" fmla="*/ 1513195 h 2913432"/>
                <a:gd name="connsiteX58" fmla="*/ 8853 w 931862"/>
                <a:gd name="connsiteY58" fmla="*/ 1890890 h 2913432"/>
                <a:gd name="connsiteX59" fmla="*/ 31731 w 931862"/>
                <a:gd name="connsiteY59" fmla="*/ 2173363 h 2913432"/>
                <a:gd name="connsiteX60" fmla="*/ 80940 w 931862"/>
                <a:gd name="connsiteY60" fmla="*/ 2475520 h 2913432"/>
                <a:gd name="connsiteX61" fmla="*/ 156376 w 931862"/>
                <a:gd name="connsiteY61" fmla="*/ 2725788 h 2913432"/>
                <a:gd name="connsiteX62" fmla="*/ 303229 w 931862"/>
                <a:gd name="connsiteY62" fmla="*/ 2910049 h 2913432"/>
                <a:gd name="connsiteX63" fmla="*/ 355787 w 931862"/>
                <a:gd name="connsiteY63" fmla="*/ 2910101 h 2913432"/>
                <a:gd name="connsiteX64" fmla="*/ 465849 w 931862"/>
                <a:gd name="connsiteY64" fmla="*/ 2814775 h 2913432"/>
                <a:gd name="connsiteX65" fmla="*/ 530567 w 931862"/>
                <a:gd name="connsiteY65" fmla="*/ 2674363 h 2913432"/>
                <a:gd name="connsiteX66" fmla="*/ 650884 w 931862"/>
                <a:gd name="connsiteY66" fmla="*/ 2020378 h 2913432"/>
                <a:gd name="connsiteX67" fmla="*/ 665518 w 931862"/>
                <a:gd name="connsiteY67" fmla="*/ 1706474 h 2913432"/>
                <a:gd name="connsiteX68" fmla="*/ 675411 w 931862"/>
                <a:gd name="connsiteY68" fmla="*/ 1687924 h 2913432"/>
                <a:gd name="connsiteX69" fmla="*/ 931863 w 931862"/>
                <a:gd name="connsiteY69" fmla="*/ 1563434 h 2913432"/>
                <a:gd name="connsiteX70" fmla="*/ 829014 w 931862"/>
                <a:gd name="connsiteY70" fmla="*/ 1570442 h 2913432"/>
                <a:gd name="connsiteX71" fmla="*/ 625996 w 931862"/>
                <a:gd name="connsiteY71" fmla="*/ 1488565 h 2913432"/>
                <a:gd name="connsiteX72" fmla="*/ 618009 w 931862"/>
                <a:gd name="connsiteY72" fmla="*/ 1500365 h 2913432"/>
                <a:gd name="connsiteX73" fmla="*/ 498930 w 931862"/>
                <a:gd name="connsiteY73" fmla="*/ 1560342 h 2913432"/>
                <a:gd name="connsiteX74" fmla="*/ 483265 w 931862"/>
                <a:gd name="connsiteY74" fmla="*/ 1554210 h 2913432"/>
                <a:gd name="connsiteX75" fmla="*/ 432356 w 931862"/>
                <a:gd name="connsiteY75" fmla="*/ 1487277 h 2913432"/>
                <a:gd name="connsiteX76" fmla="*/ 621204 w 931862"/>
                <a:gd name="connsiteY76" fmla="*/ 1372113 h 2913432"/>
                <a:gd name="connsiteX77" fmla="*/ 625996 w 931862"/>
                <a:gd name="connsiteY77" fmla="*/ 1488565 h 2913432"/>
                <a:gd name="connsiteX78" fmla="*/ 523817 w 931862"/>
                <a:gd name="connsiteY78" fmla="*/ 710450 h 2913432"/>
                <a:gd name="connsiteX79" fmla="*/ 556743 w 931862"/>
                <a:gd name="connsiteY79" fmla="*/ 831488 h 2913432"/>
                <a:gd name="connsiteX80" fmla="*/ 618216 w 931862"/>
                <a:gd name="connsiteY80" fmla="*/ 1315639 h 2913432"/>
                <a:gd name="connsiteX81" fmla="*/ 611259 w 931862"/>
                <a:gd name="connsiteY81" fmla="*/ 1333983 h 2913432"/>
                <a:gd name="connsiteX82" fmla="*/ 417980 w 931862"/>
                <a:gd name="connsiteY82" fmla="*/ 1451311 h 2913432"/>
                <a:gd name="connsiteX83" fmla="*/ 523817 w 931862"/>
                <a:gd name="connsiteY83" fmla="*/ 710450 h 2913432"/>
                <a:gd name="connsiteX84" fmla="*/ 626718 w 931862"/>
                <a:gd name="connsiteY84" fmla="*/ 1725848 h 2913432"/>
                <a:gd name="connsiteX85" fmla="*/ 622029 w 931862"/>
                <a:gd name="connsiteY85" fmla="*/ 1873216 h 2913432"/>
                <a:gd name="connsiteX86" fmla="*/ 576788 w 931862"/>
                <a:gd name="connsiteY86" fmla="*/ 2320577 h 2913432"/>
                <a:gd name="connsiteX87" fmla="*/ 472187 w 931862"/>
                <a:gd name="connsiteY87" fmla="*/ 2718728 h 2913432"/>
                <a:gd name="connsiteX88" fmla="*/ 400564 w 931862"/>
                <a:gd name="connsiteY88" fmla="*/ 2837602 h 2913432"/>
                <a:gd name="connsiteX89" fmla="*/ 273961 w 931862"/>
                <a:gd name="connsiteY89" fmla="*/ 2838890 h 2913432"/>
                <a:gd name="connsiteX90" fmla="*/ 95831 w 931862"/>
                <a:gd name="connsiteY90" fmla="*/ 2222778 h 2913432"/>
                <a:gd name="connsiteX91" fmla="*/ 62957 w 931862"/>
                <a:gd name="connsiteY91" fmla="*/ 1621814 h 2913432"/>
                <a:gd name="connsiteX92" fmla="*/ 109641 w 931862"/>
                <a:gd name="connsiteY92" fmla="*/ 932430 h 2913432"/>
                <a:gd name="connsiteX93" fmla="*/ 347130 w 931862"/>
                <a:gd name="connsiteY93" fmla="*/ 393042 h 2913432"/>
                <a:gd name="connsiteX94" fmla="*/ 412106 w 931862"/>
                <a:gd name="connsiteY94" fmla="*/ 438541 h 2913432"/>
                <a:gd name="connsiteX95" fmla="*/ 496766 w 931862"/>
                <a:gd name="connsiteY95" fmla="*/ 609508 h 2913432"/>
                <a:gd name="connsiteX96" fmla="*/ 490067 w 931862"/>
                <a:gd name="connsiteY96" fmla="*/ 678194 h 2913432"/>
                <a:gd name="connsiteX97" fmla="*/ 401646 w 931862"/>
                <a:gd name="connsiteY97" fmla="*/ 1300026 h 2913432"/>
                <a:gd name="connsiteX98" fmla="*/ 378356 w 931862"/>
                <a:gd name="connsiteY98" fmla="*/ 1463110 h 2913432"/>
                <a:gd name="connsiteX99" fmla="*/ 370163 w 931862"/>
                <a:gd name="connsiteY99" fmla="*/ 1479444 h 2913432"/>
                <a:gd name="connsiteX100" fmla="*/ 287771 w 931862"/>
                <a:gd name="connsiteY100" fmla="*/ 1604708 h 2913432"/>
                <a:gd name="connsiteX101" fmla="*/ 301786 w 931862"/>
                <a:gd name="connsiteY101" fmla="*/ 1743780 h 2913432"/>
                <a:gd name="connsiteX102" fmla="*/ 334042 w 931862"/>
                <a:gd name="connsiteY102" fmla="*/ 1794019 h 2913432"/>
                <a:gd name="connsiteX103" fmla="*/ 439055 w 931862"/>
                <a:gd name="connsiteY103" fmla="*/ 1805200 h 2913432"/>
                <a:gd name="connsiteX104" fmla="*/ 617546 w 931862"/>
                <a:gd name="connsiteY104" fmla="*/ 1716470 h 2913432"/>
                <a:gd name="connsiteX105" fmla="*/ 626718 w 931862"/>
                <a:gd name="connsiteY105" fmla="*/ 1725848 h 2913432"/>
                <a:gd name="connsiteX106" fmla="*/ 618576 w 931862"/>
                <a:gd name="connsiteY106" fmla="*/ 1673496 h 2913432"/>
                <a:gd name="connsiteX107" fmla="*/ 486099 w 931862"/>
                <a:gd name="connsiteY107" fmla="*/ 1737493 h 2913432"/>
                <a:gd name="connsiteX108" fmla="*/ 498672 w 931862"/>
                <a:gd name="connsiteY108" fmla="*/ 1610530 h 2913432"/>
                <a:gd name="connsiteX109" fmla="*/ 504804 w 931862"/>
                <a:gd name="connsiteY109" fmla="*/ 1599864 h 2913432"/>
                <a:gd name="connsiteX110" fmla="*/ 627490 w 931862"/>
                <a:gd name="connsiteY110" fmla="*/ 1538237 h 2913432"/>
                <a:gd name="connsiteX111" fmla="*/ 627645 w 931862"/>
                <a:gd name="connsiteY111" fmla="*/ 1658502 h 2913432"/>
                <a:gd name="connsiteX112" fmla="*/ 618576 w 931862"/>
                <a:gd name="connsiteY112" fmla="*/ 1673496 h 29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931862" h="2913432">
                  <a:moveTo>
                    <a:pt x="829014" y="1570442"/>
                  </a:moveTo>
                  <a:cubicBezTo>
                    <a:pt x="775632" y="1596772"/>
                    <a:pt x="722249" y="1623051"/>
                    <a:pt x="665260" y="1651133"/>
                  </a:cubicBezTo>
                  <a:cubicBezTo>
                    <a:pt x="665260" y="1607078"/>
                    <a:pt x="665415" y="1567299"/>
                    <a:pt x="665105" y="1527519"/>
                  </a:cubicBezTo>
                  <a:cubicBezTo>
                    <a:pt x="665054" y="1519275"/>
                    <a:pt x="670001" y="1516544"/>
                    <a:pt x="675978" y="1513607"/>
                  </a:cubicBezTo>
                  <a:cubicBezTo>
                    <a:pt x="692157" y="1505672"/>
                    <a:pt x="708028" y="1497067"/>
                    <a:pt x="724310" y="1489492"/>
                  </a:cubicBezTo>
                  <a:cubicBezTo>
                    <a:pt x="739562" y="1482433"/>
                    <a:pt x="757700" y="1471303"/>
                    <a:pt x="765326" y="1467439"/>
                  </a:cubicBezTo>
                  <a:cubicBezTo>
                    <a:pt x="762595" y="1454248"/>
                    <a:pt x="761771" y="1447137"/>
                    <a:pt x="758473" y="1430390"/>
                  </a:cubicBezTo>
                  <a:cubicBezTo>
                    <a:pt x="758628" y="1431163"/>
                    <a:pt x="705709" y="1457030"/>
                    <a:pt x="679172" y="1469860"/>
                  </a:cubicBezTo>
                  <a:cubicBezTo>
                    <a:pt x="666497" y="1475992"/>
                    <a:pt x="662787" y="1474704"/>
                    <a:pt x="662581" y="1460019"/>
                  </a:cubicBezTo>
                  <a:cubicBezTo>
                    <a:pt x="662168" y="1428329"/>
                    <a:pt x="660571" y="1396691"/>
                    <a:pt x="658716" y="1365054"/>
                  </a:cubicBezTo>
                  <a:cubicBezTo>
                    <a:pt x="658098" y="1354284"/>
                    <a:pt x="660468" y="1347225"/>
                    <a:pt x="670619" y="1341557"/>
                  </a:cubicBezTo>
                  <a:cubicBezTo>
                    <a:pt x="695403" y="1327748"/>
                    <a:pt x="743479" y="1299666"/>
                    <a:pt x="744354" y="1298583"/>
                  </a:cubicBezTo>
                  <a:cubicBezTo>
                    <a:pt x="744561" y="1283228"/>
                    <a:pt x="743221" y="1260865"/>
                    <a:pt x="742551" y="1253858"/>
                  </a:cubicBezTo>
                  <a:cubicBezTo>
                    <a:pt x="713850" y="1271171"/>
                    <a:pt x="687365" y="1287196"/>
                    <a:pt x="656088" y="1306055"/>
                  </a:cubicBezTo>
                  <a:cubicBezTo>
                    <a:pt x="652996" y="1269419"/>
                    <a:pt x="650317" y="1235102"/>
                    <a:pt x="647225" y="1200836"/>
                  </a:cubicBezTo>
                  <a:cubicBezTo>
                    <a:pt x="629294" y="1004105"/>
                    <a:pt x="601005" y="809280"/>
                    <a:pt x="541749" y="620071"/>
                  </a:cubicBezTo>
                  <a:cubicBezTo>
                    <a:pt x="535153" y="598997"/>
                    <a:pt x="543295" y="579210"/>
                    <a:pt x="545820" y="559012"/>
                  </a:cubicBezTo>
                  <a:cubicBezTo>
                    <a:pt x="551230" y="516038"/>
                    <a:pt x="557980" y="473270"/>
                    <a:pt x="564318" y="430451"/>
                  </a:cubicBezTo>
                  <a:cubicBezTo>
                    <a:pt x="564576" y="428802"/>
                    <a:pt x="565709" y="427308"/>
                    <a:pt x="567719" y="423031"/>
                  </a:cubicBezTo>
                  <a:cubicBezTo>
                    <a:pt x="643876" y="623163"/>
                    <a:pt x="790626" y="999210"/>
                    <a:pt x="798458" y="1018738"/>
                  </a:cubicBezTo>
                  <a:cubicBezTo>
                    <a:pt x="797891" y="994315"/>
                    <a:pt x="797221" y="945518"/>
                    <a:pt x="795830" y="912180"/>
                  </a:cubicBezTo>
                  <a:cubicBezTo>
                    <a:pt x="739872" y="766203"/>
                    <a:pt x="683192" y="618217"/>
                    <a:pt x="627233" y="472291"/>
                  </a:cubicBezTo>
                  <a:cubicBezTo>
                    <a:pt x="614763" y="439726"/>
                    <a:pt x="602397" y="407109"/>
                    <a:pt x="589669" y="374647"/>
                  </a:cubicBezTo>
                  <a:cubicBezTo>
                    <a:pt x="586423" y="366351"/>
                    <a:pt x="585186" y="361507"/>
                    <a:pt x="596729" y="358364"/>
                  </a:cubicBezTo>
                  <a:cubicBezTo>
                    <a:pt x="675823" y="336826"/>
                    <a:pt x="836949" y="292821"/>
                    <a:pt x="838186" y="293234"/>
                  </a:cubicBezTo>
                  <a:cubicBezTo>
                    <a:pt x="848079" y="271798"/>
                    <a:pt x="850037" y="267315"/>
                    <a:pt x="856684" y="245055"/>
                  </a:cubicBezTo>
                  <a:cubicBezTo>
                    <a:pt x="767593" y="270304"/>
                    <a:pt x="678399" y="295192"/>
                    <a:pt x="589515" y="321110"/>
                  </a:cubicBezTo>
                  <a:cubicBezTo>
                    <a:pt x="575139" y="325284"/>
                    <a:pt x="569265" y="322707"/>
                    <a:pt x="564576" y="308434"/>
                  </a:cubicBezTo>
                  <a:cubicBezTo>
                    <a:pt x="555919" y="282207"/>
                    <a:pt x="545098" y="256701"/>
                    <a:pt x="534432" y="228876"/>
                  </a:cubicBezTo>
                  <a:cubicBezTo>
                    <a:pt x="557774" y="226712"/>
                    <a:pt x="578436" y="232483"/>
                    <a:pt x="599099" y="238048"/>
                  </a:cubicBezTo>
                  <a:cubicBezTo>
                    <a:pt x="616567" y="242788"/>
                    <a:pt x="633055" y="250157"/>
                    <a:pt x="649029" y="258607"/>
                  </a:cubicBezTo>
                  <a:cubicBezTo>
                    <a:pt x="677163" y="273550"/>
                    <a:pt x="719312" y="261441"/>
                    <a:pt x="743891" y="231401"/>
                  </a:cubicBezTo>
                  <a:cubicBezTo>
                    <a:pt x="762183" y="209038"/>
                    <a:pt x="763420" y="187499"/>
                    <a:pt x="739305" y="152049"/>
                  </a:cubicBezTo>
                  <a:cubicBezTo>
                    <a:pt x="731576" y="140661"/>
                    <a:pt x="724465" y="123039"/>
                    <a:pt x="651451" y="104644"/>
                  </a:cubicBezTo>
                  <a:cubicBezTo>
                    <a:pt x="635683" y="98615"/>
                    <a:pt x="618988" y="96142"/>
                    <a:pt x="602654" y="92432"/>
                  </a:cubicBezTo>
                  <a:cubicBezTo>
                    <a:pt x="521962" y="74191"/>
                    <a:pt x="441631" y="69760"/>
                    <a:pt x="362382" y="99697"/>
                  </a:cubicBezTo>
                  <a:cubicBezTo>
                    <a:pt x="351613" y="103767"/>
                    <a:pt x="341204" y="103458"/>
                    <a:pt x="330281" y="99903"/>
                  </a:cubicBezTo>
                  <a:cubicBezTo>
                    <a:pt x="301271" y="90370"/>
                    <a:pt x="274167" y="76819"/>
                    <a:pt x="248198" y="61000"/>
                  </a:cubicBezTo>
                  <a:cubicBezTo>
                    <a:pt x="218930" y="43223"/>
                    <a:pt x="190539" y="24055"/>
                    <a:pt x="162302" y="4732"/>
                  </a:cubicBezTo>
                  <a:cubicBezTo>
                    <a:pt x="158076" y="1846"/>
                    <a:pt x="153542" y="-1812"/>
                    <a:pt x="148132" y="1022"/>
                  </a:cubicBezTo>
                  <a:cubicBezTo>
                    <a:pt x="142051" y="4268"/>
                    <a:pt x="144164" y="9936"/>
                    <a:pt x="145607" y="14780"/>
                  </a:cubicBezTo>
                  <a:cubicBezTo>
                    <a:pt x="164466" y="77695"/>
                    <a:pt x="187705" y="138394"/>
                    <a:pt x="231760" y="188839"/>
                  </a:cubicBezTo>
                  <a:cubicBezTo>
                    <a:pt x="236913" y="194713"/>
                    <a:pt x="242169" y="201979"/>
                    <a:pt x="249898" y="202648"/>
                  </a:cubicBezTo>
                  <a:cubicBezTo>
                    <a:pt x="270457" y="204452"/>
                    <a:pt x="279990" y="217643"/>
                    <a:pt x="286792" y="234595"/>
                  </a:cubicBezTo>
                  <a:cubicBezTo>
                    <a:pt x="300189" y="249435"/>
                    <a:pt x="317760" y="254640"/>
                    <a:pt x="336876" y="255464"/>
                  </a:cubicBezTo>
                  <a:cubicBezTo>
                    <a:pt x="355014" y="256237"/>
                    <a:pt x="372482" y="251496"/>
                    <a:pt x="390207" y="248405"/>
                  </a:cubicBezTo>
                  <a:cubicBezTo>
                    <a:pt x="417156" y="245519"/>
                    <a:pt x="443589" y="239181"/>
                    <a:pt x="470538" y="236038"/>
                  </a:cubicBezTo>
                  <a:cubicBezTo>
                    <a:pt x="483935" y="234492"/>
                    <a:pt x="492386" y="237945"/>
                    <a:pt x="497075" y="251754"/>
                  </a:cubicBezTo>
                  <a:cubicBezTo>
                    <a:pt x="506659" y="279836"/>
                    <a:pt x="518459" y="307146"/>
                    <a:pt x="528506" y="335125"/>
                  </a:cubicBezTo>
                  <a:cubicBezTo>
                    <a:pt x="530980" y="341978"/>
                    <a:pt x="531804" y="348780"/>
                    <a:pt x="530774" y="356045"/>
                  </a:cubicBezTo>
                  <a:cubicBezTo>
                    <a:pt x="523508" y="409016"/>
                    <a:pt x="515728" y="461882"/>
                    <a:pt x="507947" y="517171"/>
                  </a:cubicBezTo>
                  <a:cubicBezTo>
                    <a:pt x="490634" y="479814"/>
                    <a:pt x="472135" y="445909"/>
                    <a:pt x="448691" y="414787"/>
                  </a:cubicBezTo>
                  <a:cubicBezTo>
                    <a:pt x="424988" y="383355"/>
                    <a:pt x="395617" y="360528"/>
                    <a:pt x="357436" y="349811"/>
                  </a:cubicBezTo>
                  <a:cubicBezTo>
                    <a:pt x="315029" y="339350"/>
                    <a:pt x="281587" y="358364"/>
                    <a:pt x="251547" y="384334"/>
                  </a:cubicBezTo>
                  <a:cubicBezTo>
                    <a:pt x="222846" y="409119"/>
                    <a:pt x="203060" y="441323"/>
                    <a:pt x="185334" y="474507"/>
                  </a:cubicBezTo>
                  <a:cubicBezTo>
                    <a:pt x="146998" y="546233"/>
                    <a:pt x="122419" y="623112"/>
                    <a:pt x="101705" y="701381"/>
                  </a:cubicBezTo>
                  <a:cubicBezTo>
                    <a:pt x="61720" y="852408"/>
                    <a:pt x="39563" y="1006321"/>
                    <a:pt x="23538" y="1161521"/>
                  </a:cubicBezTo>
                  <a:cubicBezTo>
                    <a:pt x="11429" y="1278488"/>
                    <a:pt x="5143" y="1395867"/>
                    <a:pt x="1897" y="1513195"/>
                  </a:cubicBezTo>
                  <a:cubicBezTo>
                    <a:pt x="-1607" y="1639076"/>
                    <a:pt x="-783" y="1765112"/>
                    <a:pt x="8853" y="1890890"/>
                  </a:cubicBezTo>
                  <a:cubicBezTo>
                    <a:pt x="7616" y="1943603"/>
                    <a:pt x="31010" y="2166510"/>
                    <a:pt x="31731" y="2173363"/>
                  </a:cubicBezTo>
                  <a:cubicBezTo>
                    <a:pt x="43016" y="2274923"/>
                    <a:pt x="58938" y="2375762"/>
                    <a:pt x="80940" y="2475520"/>
                  </a:cubicBezTo>
                  <a:cubicBezTo>
                    <a:pt x="99747" y="2560797"/>
                    <a:pt x="122110" y="2645199"/>
                    <a:pt x="156376" y="2725788"/>
                  </a:cubicBezTo>
                  <a:cubicBezTo>
                    <a:pt x="211665" y="2855946"/>
                    <a:pt x="251805" y="2894128"/>
                    <a:pt x="303229" y="2910049"/>
                  </a:cubicBezTo>
                  <a:cubicBezTo>
                    <a:pt x="319718" y="2915151"/>
                    <a:pt x="341256" y="2913914"/>
                    <a:pt x="355787" y="2910101"/>
                  </a:cubicBezTo>
                  <a:cubicBezTo>
                    <a:pt x="406129" y="2894179"/>
                    <a:pt x="438952" y="2857904"/>
                    <a:pt x="465849" y="2814775"/>
                  </a:cubicBezTo>
                  <a:cubicBezTo>
                    <a:pt x="493313" y="2770720"/>
                    <a:pt x="513718" y="2723314"/>
                    <a:pt x="530567" y="2674363"/>
                  </a:cubicBezTo>
                  <a:cubicBezTo>
                    <a:pt x="603530" y="2462431"/>
                    <a:pt x="631973" y="2242255"/>
                    <a:pt x="650884" y="2020378"/>
                  </a:cubicBezTo>
                  <a:cubicBezTo>
                    <a:pt x="659798" y="1915932"/>
                    <a:pt x="663714" y="1811280"/>
                    <a:pt x="665518" y="1706474"/>
                  </a:cubicBezTo>
                  <a:cubicBezTo>
                    <a:pt x="665672" y="1698178"/>
                    <a:pt x="666651" y="1692098"/>
                    <a:pt x="675411" y="1687924"/>
                  </a:cubicBezTo>
                  <a:cubicBezTo>
                    <a:pt x="757545" y="1648815"/>
                    <a:pt x="849831" y="1602852"/>
                    <a:pt x="931863" y="1563434"/>
                  </a:cubicBezTo>
                  <a:cubicBezTo>
                    <a:pt x="894814" y="1567711"/>
                    <a:pt x="850862" y="1570029"/>
                    <a:pt x="829014" y="1570442"/>
                  </a:cubicBezTo>
                  <a:close/>
                  <a:moveTo>
                    <a:pt x="625996" y="1488565"/>
                  </a:moveTo>
                  <a:cubicBezTo>
                    <a:pt x="626254" y="1494696"/>
                    <a:pt x="623111" y="1497788"/>
                    <a:pt x="618009" y="1500365"/>
                  </a:cubicBezTo>
                  <a:cubicBezTo>
                    <a:pt x="578230" y="1520203"/>
                    <a:pt x="538451" y="1540040"/>
                    <a:pt x="498930" y="1560342"/>
                  </a:cubicBezTo>
                  <a:cubicBezTo>
                    <a:pt x="490325" y="1564774"/>
                    <a:pt x="486666" y="1563073"/>
                    <a:pt x="483265" y="1554210"/>
                  </a:cubicBezTo>
                  <a:cubicBezTo>
                    <a:pt x="473011" y="1527932"/>
                    <a:pt x="457089" y="1505517"/>
                    <a:pt x="432356" y="1487277"/>
                  </a:cubicBezTo>
                  <a:cubicBezTo>
                    <a:pt x="495168" y="1448992"/>
                    <a:pt x="556434" y="1411634"/>
                    <a:pt x="621204" y="1372113"/>
                  </a:cubicBezTo>
                  <a:cubicBezTo>
                    <a:pt x="622905" y="1413902"/>
                    <a:pt x="624347" y="1451259"/>
                    <a:pt x="625996" y="1488565"/>
                  </a:cubicBezTo>
                  <a:close/>
                  <a:moveTo>
                    <a:pt x="523817" y="710450"/>
                  </a:moveTo>
                  <a:cubicBezTo>
                    <a:pt x="539894" y="749920"/>
                    <a:pt x="548447" y="790678"/>
                    <a:pt x="556743" y="831488"/>
                  </a:cubicBezTo>
                  <a:cubicBezTo>
                    <a:pt x="589257" y="991326"/>
                    <a:pt x="606776" y="1153122"/>
                    <a:pt x="618216" y="1315639"/>
                  </a:cubicBezTo>
                  <a:cubicBezTo>
                    <a:pt x="618731" y="1322853"/>
                    <a:pt x="619040" y="1329242"/>
                    <a:pt x="611259" y="1333983"/>
                  </a:cubicBezTo>
                  <a:cubicBezTo>
                    <a:pt x="547778" y="1372267"/>
                    <a:pt x="484451" y="1410861"/>
                    <a:pt x="417980" y="1451311"/>
                  </a:cubicBezTo>
                  <a:cubicBezTo>
                    <a:pt x="453586" y="1202073"/>
                    <a:pt x="488676" y="956287"/>
                    <a:pt x="523817" y="710450"/>
                  </a:cubicBezTo>
                  <a:close/>
                  <a:moveTo>
                    <a:pt x="626718" y="1725848"/>
                  </a:moveTo>
                  <a:cubicBezTo>
                    <a:pt x="625378" y="1775005"/>
                    <a:pt x="624502" y="1824162"/>
                    <a:pt x="622029" y="1873216"/>
                  </a:cubicBezTo>
                  <a:cubicBezTo>
                    <a:pt x="614506" y="2023058"/>
                    <a:pt x="601263" y="2172436"/>
                    <a:pt x="576788" y="2320577"/>
                  </a:cubicBezTo>
                  <a:cubicBezTo>
                    <a:pt x="554373" y="2456557"/>
                    <a:pt x="526136" y="2591095"/>
                    <a:pt x="472187" y="2718728"/>
                  </a:cubicBezTo>
                  <a:cubicBezTo>
                    <a:pt x="453998" y="2761702"/>
                    <a:pt x="429110" y="2799884"/>
                    <a:pt x="400564" y="2837602"/>
                  </a:cubicBezTo>
                  <a:cubicBezTo>
                    <a:pt x="375316" y="2870992"/>
                    <a:pt x="296736" y="2881039"/>
                    <a:pt x="273961" y="2838890"/>
                  </a:cubicBezTo>
                  <a:cubicBezTo>
                    <a:pt x="169928" y="2646590"/>
                    <a:pt x="124790" y="2456764"/>
                    <a:pt x="95831" y="2222778"/>
                  </a:cubicBezTo>
                  <a:cubicBezTo>
                    <a:pt x="78363" y="2054644"/>
                    <a:pt x="60226" y="1679164"/>
                    <a:pt x="62957" y="1621814"/>
                  </a:cubicBezTo>
                  <a:cubicBezTo>
                    <a:pt x="65945" y="1559518"/>
                    <a:pt x="78930" y="1135809"/>
                    <a:pt x="109641" y="932430"/>
                  </a:cubicBezTo>
                  <a:cubicBezTo>
                    <a:pt x="156788" y="620484"/>
                    <a:pt x="242014" y="393042"/>
                    <a:pt x="347130" y="393042"/>
                  </a:cubicBezTo>
                  <a:cubicBezTo>
                    <a:pt x="376346" y="397370"/>
                    <a:pt x="395154" y="417208"/>
                    <a:pt x="412106" y="438541"/>
                  </a:cubicBezTo>
                  <a:cubicBezTo>
                    <a:pt x="452452" y="489347"/>
                    <a:pt x="477546" y="548345"/>
                    <a:pt x="496766" y="609508"/>
                  </a:cubicBezTo>
                  <a:cubicBezTo>
                    <a:pt x="503670" y="631510"/>
                    <a:pt x="493313" y="655368"/>
                    <a:pt x="490067" y="678194"/>
                  </a:cubicBezTo>
                  <a:cubicBezTo>
                    <a:pt x="460903" y="885489"/>
                    <a:pt x="431171" y="1092732"/>
                    <a:pt x="401646" y="1300026"/>
                  </a:cubicBezTo>
                  <a:cubicBezTo>
                    <a:pt x="393917" y="1354388"/>
                    <a:pt x="386136" y="1408749"/>
                    <a:pt x="378356" y="1463110"/>
                  </a:cubicBezTo>
                  <a:cubicBezTo>
                    <a:pt x="377428" y="1469397"/>
                    <a:pt x="377480" y="1476250"/>
                    <a:pt x="370163" y="1479444"/>
                  </a:cubicBezTo>
                  <a:cubicBezTo>
                    <a:pt x="315441" y="1503199"/>
                    <a:pt x="296994" y="1551789"/>
                    <a:pt x="287771" y="1604708"/>
                  </a:cubicBezTo>
                  <a:cubicBezTo>
                    <a:pt x="279526" y="1651803"/>
                    <a:pt x="283185" y="1698848"/>
                    <a:pt x="301786" y="1743780"/>
                  </a:cubicBezTo>
                  <a:cubicBezTo>
                    <a:pt x="309515" y="1762433"/>
                    <a:pt x="319821" y="1779488"/>
                    <a:pt x="334042" y="1794019"/>
                  </a:cubicBezTo>
                  <a:cubicBezTo>
                    <a:pt x="365268" y="1825914"/>
                    <a:pt x="400925" y="1827924"/>
                    <a:pt x="439055" y="1805200"/>
                  </a:cubicBezTo>
                  <a:cubicBezTo>
                    <a:pt x="496199" y="1771141"/>
                    <a:pt x="557980" y="1745995"/>
                    <a:pt x="617546" y="1716470"/>
                  </a:cubicBezTo>
                  <a:cubicBezTo>
                    <a:pt x="629655" y="1710493"/>
                    <a:pt x="626872" y="1720386"/>
                    <a:pt x="626718" y="1725848"/>
                  </a:cubicBezTo>
                  <a:close/>
                  <a:moveTo>
                    <a:pt x="618576" y="1673496"/>
                  </a:moveTo>
                  <a:cubicBezTo>
                    <a:pt x="575551" y="1694004"/>
                    <a:pt x="532732" y="1714924"/>
                    <a:pt x="486099" y="1737493"/>
                  </a:cubicBezTo>
                  <a:cubicBezTo>
                    <a:pt x="500836" y="1694004"/>
                    <a:pt x="503206" y="1652473"/>
                    <a:pt x="498672" y="1610530"/>
                  </a:cubicBezTo>
                  <a:cubicBezTo>
                    <a:pt x="498105" y="1605171"/>
                    <a:pt x="500166" y="1602131"/>
                    <a:pt x="504804" y="1599864"/>
                  </a:cubicBezTo>
                  <a:cubicBezTo>
                    <a:pt x="544480" y="1580026"/>
                    <a:pt x="584104" y="1560033"/>
                    <a:pt x="627490" y="1538237"/>
                  </a:cubicBezTo>
                  <a:cubicBezTo>
                    <a:pt x="627490" y="1580953"/>
                    <a:pt x="627336" y="1619702"/>
                    <a:pt x="627645" y="1658502"/>
                  </a:cubicBezTo>
                  <a:cubicBezTo>
                    <a:pt x="627645" y="1665819"/>
                    <a:pt x="625429" y="1670250"/>
                    <a:pt x="618576" y="16734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B0AEE7-50A1-4735-B534-4F7ADB571E13}"/>
              </a:ext>
            </a:extLst>
          </p:cNvPr>
          <p:cNvGrpSpPr/>
          <p:nvPr/>
        </p:nvGrpSpPr>
        <p:grpSpPr>
          <a:xfrm>
            <a:off x="8127732" y="4935014"/>
            <a:ext cx="3429062" cy="1333767"/>
            <a:chOff x="8127732" y="4935014"/>
            <a:chExt cx="3429062" cy="133376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BDDE9C1-8EC4-4FB9-89BF-AD83FB45DCEE}"/>
                </a:ext>
              </a:extLst>
            </p:cNvPr>
            <p:cNvGrpSpPr/>
            <p:nvPr/>
          </p:nvGrpSpPr>
          <p:grpSpPr>
            <a:xfrm>
              <a:off x="8127732" y="5047758"/>
              <a:ext cx="3429062" cy="1221023"/>
              <a:chOff x="8127732" y="5047758"/>
              <a:chExt cx="3429062" cy="122102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9254B27-8596-4365-B23E-AAFD27E5C30F}"/>
                  </a:ext>
                </a:extLst>
              </p:cNvPr>
              <p:cNvSpPr/>
              <p:nvPr/>
            </p:nvSpPr>
            <p:spPr>
              <a:xfrm>
                <a:off x="8127732" y="5047758"/>
                <a:ext cx="3429062" cy="1221023"/>
              </a:xfrm>
              <a:custGeom>
                <a:avLst/>
                <a:gdLst>
                  <a:gd name="connsiteX0" fmla="*/ 23987 w 3429062"/>
                  <a:gd name="connsiteY0" fmla="*/ 1221004 h 1221023"/>
                  <a:gd name="connsiteX1" fmla="*/ 1733 w 3429062"/>
                  <a:gd name="connsiteY1" fmla="*/ 1192297 h 1221023"/>
                  <a:gd name="connsiteX2" fmla="*/ 294371 w 3429062"/>
                  <a:gd name="connsiteY2" fmla="*/ 23447 h 1221023"/>
                  <a:gd name="connsiteX3" fmla="*/ 323798 w 3429062"/>
                  <a:gd name="connsiteY3" fmla="*/ 0 h 1221023"/>
                  <a:gd name="connsiteX4" fmla="*/ 3105451 w 3429062"/>
                  <a:gd name="connsiteY4" fmla="*/ 0 h 1221023"/>
                  <a:gd name="connsiteX5" fmla="*/ 3134707 w 3429062"/>
                  <a:gd name="connsiteY5" fmla="*/ 22728 h 1221023"/>
                  <a:gd name="connsiteX6" fmla="*/ 3428008 w 3429062"/>
                  <a:gd name="connsiteY6" fmla="*/ 1195627 h 1221023"/>
                  <a:gd name="connsiteX7" fmla="*/ 3407967 w 3429062"/>
                  <a:gd name="connsiteY7" fmla="*/ 1221023 h 1221023"/>
                  <a:gd name="connsiteX8" fmla="*/ 23987 w 3429062"/>
                  <a:gd name="connsiteY8" fmla="*/ 1221004 h 122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62" h="1221023">
                    <a:moveTo>
                      <a:pt x="23987" y="1221004"/>
                    </a:moveTo>
                    <a:cubicBezTo>
                      <a:pt x="2792" y="1221004"/>
                      <a:pt x="-3471" y="1213056"/>
                      <a:pt x="1733" y="1192297"/>
                    </a:cubicBezTo>
                    <a:cubicBezTo>
                      <a:pt x="25766" y="1096183"/>
                      <a:pt x="287312" y="51984"/>
                      <a:pt x="294371" y="23447"/>
                    </a:cubicBezTo>
                    <a:cubicBezTo>
                      <a:pt x="299461" y="2895"/>
                      <a:pt x="303000" y="0"/>
                      <a:pt x="323798" y="0"/>
                    </a:cubicBezTo>
                    <a:cubicBezTo>
                      <a:pt x="667644" y="0"/>
                      <a:pt x="2661384" y="0"/>
                      <a:pt x="3105451" y="0"/>
                    </a:cubicBezTo>
                    <a:cubicBezTo>
                      <a:pt x="3125756" y="0"/>
                      <a:pt x="3129768" y="2990"/>
                      <a:pt x="3134707" y="22728"/>
                    </a:cubicBezTo>
                    <a:cubicBezTo>
                      <a:pt x="3177778" y="195275"/>
                      <a:pt x="3411393" y="1129167"/>
                      <a:pt x="3428008" y="1195627"/>
                    </a:cubicBezTo>
                    <a:cubicBezTo>
                      <a:pt x="3432020" y="1211675"/>
                      <a:pt x="3424431" y="1221023"/>
                      <a:pt x="3407967" y="1221023"/>
                    </a:cubicBezTo>
                    <a:cubicBezTo>
                      <a:pt x="2843488" y="1221004"/>
                      <a:pt x="587501" y="1221004"/>
                      <a:pt x="23987" y="1221004"/>
                    </a:cubicBezTo>
                    <a:close/>
                  </a:path>
                </a:pathLst>
              </a:custGeom>
              <a:solidFill>
                <a:srgbClr val="0101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554BFE-C5EF-4593-909C-69C18C757B47}"/>
                  </a:ext>
                </a:extLst>
              </p:cNvPr>
              <p:cNvSpPr/>
              <p:nvPr/>
            </p:nvSpPr>
            <p:spPr>
              <a:xfrm>
                <a:off x="8169079" y="5082388"/>
                <a:ext cx="3344980" cy="1151137"/>
              </a:xfrm>
              <a:custGeom>
                <a:avLst/>
                <a:gdLst>
                  <a:gd name="connsiteX0" fmla="*/ 23402 w 3344980"/>
                  <a:gd name="connsiteY0" fmla="*/ 1151119 h 1151137"/>
                  <a:gd name="connsiteX1" fmla="*/ 1678 w 3344980"/>
                  <a:gd name="connsiteY1" fmla="*/ 1124039 h 1151137"/>
                  <a:gd name="connsiteX2" fmla="*/ 287144 w 3344980"/>
                  <a:gd name="connsiteY2" fmla="*/ 22103 h 1151137"/>
                  <a:gd name="connsiteX3" fmla="*/ 315851 w 3344980"/>
                  <a:gd name="connsiteY3" fmla="*/ 0 h 1151137"/>
                  <a:gd name="connsiteX4" fmla="*/ 3029303 w 3344980"/>
                  <a:gd name="connsiteY4" fmla="*/ 0 h 1151137"/>
                  <a:gd name="connsiteX5" fmla="*/ 3057840 w 3344980"/>
                  <a:gd name="connsiteY5" fmla="*/ 21441 h 1151137"/>
                  <a:gd name="connsiteX6" fmla="*/ 3343950 w 3344980"/>
                  <a:gd name="connsiteY6" fmla="*/ 1127199 h 1151137"/>
                  <a:gd name="connsiteX7" fmla="*/ 3324401 w 3344980"/>
                  <a:gd name="connsiteY7" fmla="*/ 1151137 h 1151137"/>
                  <a:gd name="connsiteX8" fmla="*/ 23402 w 3344980"/>
                  <a:gd name="connsiteY8" fmla="*/ 1151119 h 115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4980" h="1151137">
                    <a:moveTo>
                      <a:pt x="23402" y="1151119"/>
                    </a:moveTo>
                    <a:cubicBezTo>
                      <a:pt x="2737" y="1151119"/>
                      <a:pt x="-3375" y="1143625"/>
                      <a:pt x="1678" y="1124039"/>
                    </a:cubicBezTo>
                    <a:cubicBezTo>
                      <a:pt x="25124" y="1033431"/>
                      <a:pt x="280255" y="48994"/>
                      <a:pt x="287144" y="22103"/>
                    </a:cubicBezTo>
                    <a:cubicBezTo>
                      <a:pt x="292102" y="2725"/>
                      <a:pt x="295565" y="0"/>
                      <a:pt x="315851" y="0"/>
                    </a:cubicBezTo>
                    <a:cubicBezTo>
                      <a:pt x="651276" y="0"/>
                      <a:pt x="2596117" y="0"/>
                      <a:pt x="3029303" y="0"/>
                    </a:cubicBezTo>
                    <a:cubicBezTo>
                      <a:pt x="3049116" y="0"/>
                      <a:pt x="3053034" y="2820"/>
                      <a:pt x="3057840" y="21441"/>
                    </a:cubicBezTo>
                    <a:cubicBezTo>
                      <a:pt x="3099851" y="184110"/>
                      <a:pt x="3327732" y="1064542"/>
                      <a:pt x="3343950" y="1127199"/>
                    </a:cubicBezTo>
                    <a:cubicBezTo>
                      <a:pt x="3347867" y="1142319"/>
                      <a:pt x="3340468" y="1151137"/>
                      <a:pt x="3324401" y="1151137"/>
                    </a:cubicBezTo>
                    <a:cubicBezTo>
                      <a:pt x="2773793" y="1151119"/>
                      <a:pt x="573102" y="1151119"/>
                      <a:pt x="23402" y="1151119"/>
                    </a:cubicBezTo>
                    <a:close/>
                  </a:path>
                </a:pathLst>
              </a:custGeom>
              <a:solidFill>
                <a:srgbClr val="DDD9C3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7B109B-0091-42C2-8606-D253239650B7}"/>
                  </a:ext>
                </a:extLst>
              </p:cNvPr>
              <p:cNvSpPr/>
              <p:nvPr/>
            </p:nvSpPr>
            <p:spPr>
              <a:xfrm>
                <a:off x="9912923" y="5082392"/>
                <a:ext cx="604786" cy="2197"/>
              </a:xfrm>
              <a:custGeom>
                <a:avLst/>
                <a:gdLst>
                  <a:gd name="connsiteX0" fmla="*/ 604787 w 604786"/>
                  <a:gd name="connsiteY0" fmla="*/ 413 h 2197"/>
                  <a:gd name="connsiteX1" fmla="*/ 596763 w 604786"/>
                  <a:gd name="connsiteY1" fmla="*/ 2097 h 2197"/>
                  <a:gd name="connsiteX2" fmla="*/ 0 w 604786"/>
                  <a:gd name="connsiteY2" fmla="*/ 2040 h 2197"/>
                  <a:gd name="connsiteX3" fmla="*/ 9348 w 604786"/>
                  <a:gd name="connsiteY3" fmla="*/ 659 h 2197"/>
                  <a:gd name="connsiteX4" fmla="*/ 592505 w 604786"/>
                  <a:gd name="connsiteY4" fmla="*/ 526 h 2197"/>
                  <a:gd name="connsiteX5" fmla="*/ 604787 w 604786"/>
                  <a:gd name="connsiteY5" fmla="*/ 413 h 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786" h="2197">
                    <a:moveTo>
                      <a:pt x="604787" y="413"/>
                    </a:moveTo>
                    <a:cubicBezTo>
                      <a:pt x="602497" y="2816"/>
                      <a:pt x="599526" y="2097"/>
                      <a:pt x="596763" y="2097"/>
                    </a:cubicBezTo>
                    <a:cubicBezTo>
                      <a:pt x="397836" y="2097"/>
                      <a:pt x="198908" y="2059"/>
                      <a:pt x="0" y="2040"/>
                    </a:cubicBezTo>
                    <a:cubicBezTo>
                      <a:pt x="2630" y="-1517"/>
                      <a:pt x="6321" y="659"/>
                      <a:pt x="9348" y="659"/>
                    </a:cubicBezTo>
                    <a:cubicBezTo>
                      <a:pt x="203734" y="507"/>
                      <a:pt x="398120" y="526"/>
                      <a:pt x="592505" y="526"/>
                    </a:cubicBezTo>
                    <a:cubicBezTo>
                      <a:pt x="596612" y="507"/>
                      <a:pt x="600700" y="432"/>
                      <a:pt x="604787" y="413"/>
                    </a:cubicBezTo>
                    <a:close/>
                  </a:path>
                </a:pathLst>
              </a:custGeom>
              <a:solidFill>
                <a:srgbClr val="DDD9C3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C65F338-CBEE-4F85-89CE-42AACF0158EB}"/>
                  </a:ext>
                </a:extLst>
              </p:cNvPr>
              <p:cNvSpPr/>
              <p:nvPr/>
            </p:nvSpPr>
            <p:spPr>
              <a:xfrm>
                <a:off x="8661708" y="5256526"/>
                <a:ext cx="545431" cy="513911"/>
              </a:xfrm>
              <a:custGeom>
                <a:avLst/>
                <a:gdLst>
                  <a:gd name="connsiteX0" fmla="*/ 545432 w 545431"/>
                  <a:gd name="connsiteY0" fmla="*/ 0 h 513911"/>
                  <a:gd name="connsiteX1" fmla="*/ 440310 w 545431"/>
                  <a:gd name="connsiteY1" fmla="*/ 506951 h 513911"/>
                  <a:gd name="connsiteX2" fmla="*/ 438701 w 545431"/>
                  <a:gd name="connsiteY2" fmla="*/ 513309 h 513911"/>
                  <a:gd name="connsiteX3" fmla="*/ 8298 w 545431"/>
                  <a:gd name="connsiteY3" fmla="*/ 513385 h 513911"/>
                  <a:gd name="connsiteX4" fmla="*/ 501 w 545431"/>
                  <a:gd name="connsiteY4" fmla="*/ 503034 h 513911"/>
                  <a:gd name="connsiteX5" fmla="*/ 124660 w 545431"/>
                  <a:gd name="connsiteY5" fmla="*/ 11846 h 513911"/>
                  <a:gd name="connsiteX6" fmla="*/ 131284 w 545431"/>
                  <a:gd name="connsiteY6" fmla="*/ 19 h 513911"/>
                  <a:gd name="connsiteX7" fmla="*/ 545432 w 545431"/>
                  <a:gd name="connsiteY7" fmla="*/ 0 h 51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431" h="513911">
                    <a:moveTo>
                      <a:pt x="545432" y="0"/>
                    </a:moveTo>
                    <a:cubicBezTo>
                      <a:pt x="543123" y="20267"/>
                      <a:pt x="455960" y="433810"/>
                      <a:pt x="440310" y="506951"/>
                    </a:cubicBezTo>
                    <a:cubicBezTo>
                      <a:pt x="439856" y="509089"/>
                      <a:pt x="439231" y="511190"/>
                      <a:pt x="438701" y="513309"/>
                    </a:cubicBezTo>
                    <a:cubicBezTo>
                      <a:pt x="434273" y="514577"/>
                      <a:pt x="37894" y="513461"/>
                      <a:pt x="8298" y="513385"/>
                    </a:cubicBezTo>
                    <a:cubicBezTo>
                      <a:pt x="1144" y="513366"/>
                      <a:pt x="-1127" y="509846"/>
                      <a:pt x="501" y="503034"/>
                    </a:cubicBezTo>
                    <a:cubicBezTo>
                      <a:pt x="4380" y="486797"/>
                      <a:pt x="110467" y="68372"/>
                      <a:pt x="124660" y="11846"/>
                    </a:cubicBezTo>
                    <a:cubicBezTo>
                      <a:pt x="125777" y="7399"/>
                      <a:pt x="126117" y="2290"/>
                      <a:pt x="131284" y="19"/>
                    </a:cubicBezTo>
                    <a:cubicBezTo>
                      <a:pt x="269333" y="0"/>
                      <a:pt x="407383" y="0"/>
                      <a:pt x="545432" y="0"/>
                    </a:cubicBezTo>
                    <a:close/>
                  </a:path>
                </a:pathLst>
              </a:custGeom>
              <a:solidFill>
                <a:srgbClr val="BDDEA7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C1330F9-AD55-420D-8338-8508DE4D9104}"/>
                  </a:ext>
                </a:extLst>
              </p:cNvPr>
              <p:cNvSpPr/>
              <p:nvPr/>
            </p:nvSpPr>
            <p:spPr>
              <a:xfrm>
                <a:off x="10086398" y="5462474"/>
                <a:ext cx="548545" cy="304957"/>
              </a:xfrm>
              <a:custGeom>
                <a:avLst/>
                <a:gdLst>
                  <a:gd name="connsiteX0" fmla="*/ 548546 w 548545"/>
                  <a:gd name="connsiteY0" fmla="*/ 304958 h 304957"/>
                  <a:gd name="connsiteX1" fmla="*/ 12528 w 548545"/>
                  <a:gd name="connsiteY1" fmla="*/ 304939 h 304957"/>
                  <a:gd name="connsiteX2" fmla="*/ 246 w 548545"/>
                  <a:gd name="connsiteY2" fmla="*/ 304712 h 304957"/>
                  <a:gd name="connsiteX3" fmla="*/ 0 w 548545"/>
                  <a:gd name="connsiteY3" fmla="*/ 9575 h 304957"/>
                  <a:gd name="connsiteX4" fmla="*/ 9557 w 548545"/>
                  <a:gd name="connsiteY4" fmla="*/ 0 h 304957"/>
                  <a:gd name="connsiteX5" fmla="*/ 495578 w 548545"/>
                  <a:gd name="connsiteY5" fmla="*/ 208 h 304957"/>
                  <a:gd name="connsiteX6" fmla="*/ 525515 w 548545"/>
                  <a:gd name="connsiteY6" fmla="*/ 171072 h 304957"/>
                  <a:gd name="connsiteX7" fmla="*/ 546975 w 548545"/>
                  <a:gd name="connsiteY7" fmla="*/ 300530 h 304957"/>
                  <a:gd name="connsiteX8" fmla="*/ 548546 w 548545"/>
                  <a:gd name="connsiteY8" fmla="*/ 304958 h 30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45" h="304957">
                    <a:moveTo>
                      <a:pt x="548546" y="304958"/>
                    </a:moveTo>
                    <a:cubicBezTo>
                      <a:pt x="369867" y="304958"/>
                      <a:pt x="191206" y="304939"/>
                      <a:pt x="12528" y="304939"/>
                    </a:cubicBezTo>
                    <a:cubicBezTo>
                      <a:pt x="8440" y="304939"/>
                      <a:pt x="4334" y="304787"/>
                      <a:pt x="246" y="304712"/>
                    </a:cubicBezTo>
                    <a:cubicBezTo>
                      <a:pt x="208" y="206327"/>
                      <a:pt x="265" y="107961"/>
                      <a:pt x="0" y="9575"/>
                    </a:cubicBezTo>
                    <a:cubicBezTo>
                      <a:pt x="-19" y="2101"/>
                      <a:pt x="2082" y="0"/>
                      <a:pt x="9557" y="0"/>
                    </a:cubicBezTo>
                    <a:cubicBezTo>
                      <a:pt x="171564" y="208"/>
                      <a:pt x="333571" y="189"/>
                      <a:pt x="495578" y="208"/>
                    </a:cubicBezTo>
                    <a:cubicBezTo>
                      <a:pt x="505569" y="57150"/>
                      <a:pt x="515750" y="114092"/>
                      <a:pt x="525515" y="171072"/>
                    </a:cubicBezTo>
                    <a:cubicBezTo>
                      <a:pt x="532914" y="214180"/>
                      <a:pt x="539803" y="257383"/>
                      <a:pt x="546975" y="300530"/>
                    </a:cubicBezTo>
                    <a:cubicBezTo>
                      <a:pt x="547221" y="302043"/>
                      <a:pt x="548016" y="303482"/>
                      <a:pt x="548546" y="304958"/>
                    </a:cubicBezTo>
                    <a:close/>
                  </a:path>
                </a:pathLst>
              </a:custGeom>
              <a:solidFill>
                <a:srgbClr val="BDDDA7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D943FE9-507E-4E71-BE85-92E91CD088D8}"/>
                  </a:ext>
                </a:extLst>
              </p:cNvPr>
              <p:cNvSpPr/>
              <p:nvPr/>
            </p:nvSpPr>
            <p:spPr>
              <a:xfrm>
                <a:off x="8538276" y="5087965"/>
                <a:ext cx="2882880" cy="1137272"/>
              </a:xfrm>
              <a:custGeom>
                <a:avLst/>
                <a:gdLst>
                  <a:gd name="connsiteX0" fmla="*/ 2882139 w 2882880"/>
                  <a:gd name="connsiteY0" fmla="*/ 785818 h 1137272"/>
                  <a:gd name="connsiteX1" fmla="*/ 2857860 w 2882880"/>
                  <a:gd name="connsiteY1" fmla="*/ 688171 h 1137272"/>
                  <a:gd name="connsiteX2" fmla="*/ 2846468 w 2882880"/>
                  <a:gd name="connsiteY2" fmla="*/ 679239 h 1137272"/>
                  <a:gd name="connsiteX3" fmla="*/ 680955 w 2882880"/>
                  <a:gd name="connsiteY3" fmla="*/ 678577 h 1137272"/>
                  <a:gd name="connsiteX4" fmla="*/ 740717 w 2882880"/>
                  <a:gd name="connsiteY4" fmla="*/ 384633 h 1137272"/>
                  <a:gd name="connsiteX5" fmla="*/ 755667 w 2882880"/>
                  <a:gd name="connsiteY5" fmla="*/ 372730 h 1137272"/>
                  <a:gd name="connsiteX6" fmla="*/ 2767233 w 2882880"/>
                  <a:gd name="connsiteY6" fmla="*/ 372976 h 1137272"/>
                  <a:gd name="connsiteX7" fmla="*/ 2774803 w 2882880"/>
                  <a:gd name="connsiteY7" fmla="*/ 365538 h 1137272"/>
                  <a:gd name="connsiteX8" fmla="*/ 2750183 w 2882880"/>
                  <a:gd name="connsiteY8" fmla="*/ 268175 h 1137272"/>
                  <a:gd name="connsiteX9" fmla="*/ 2737883 w 2882880"/>
                  <a:gd name="connsiteY9" fmla="*/ 259130 h 1137272"/>
                  <a:gd name="connsiteX10" fmla="*/ 776691 w 2882880"/>
                  <a:gd name="connsiteY10" fmla="*/ 259338 h 1137272"/>
                  <a:gd name="connsiteX11" fmla="*/ 769481 w 2882880"/>
                  <a:gd name="connsiteY11" fmla="*/ 251030 h 1137272"/>
                  <a:gd name="connsiteX12" fmla="*/ 822279 w 2882880"/>
                  <a:gd name="connsiteY12" fmla="*/ 6818 h 1137272"/>
                  <a:gd name="connsiteX13" fmla="*/ 817434 w 2882880"/>
                  <a:gd name="connsiteY13" fmla="*/ 119 h 1137272"/>
                  <a:gd name="connsiteX14" fmla="*/ 711536 w 2882880"/>
                  <a:gd name="connsiteY14" fmla="*/ 176 h 1137272"/>
                  <a:gd name="connsiteX15" fmla="*/ 704573 w 2882880"/>
                  <a:gd name="connsiteY15" fmla="*/ 5550 h 1137272"/>
                  <a:gd name="connsiteX16" fmla="*/ 562095 w 2882880"/>
                  <a:gd name="connsiteY16" fmla="*/ 681832 h 1137272"/>
                  <a:gd name="connsiteX17" fmla="*/ 135419 w 2882880"/>
                  <a:gd name="connsiteY17" fmla="*/ 679409 h 1137272"/>
                  <a:gd name="connsiteX18" fmla="*/ 127244 w 2882880"/>
                  <a:gd name="connsiteY18" fmla="*/ 669039 h 1137272"/>
                  <a:gd name="connsiteX19" fmla="*/ 294739 w 2882880"/>
                  <a:gd name="connsiteY19" fmla="*/ 8086 h 1137272"/>
                  <a:gd name="connsiteX20" fmla="*/ 288418 w 2882880"/>
                  <a:gd name="connsiteY20" fmla="*/ 119 h 1137272"/>
                  <a:gd name="connsiteX21" fmla="*/ 209014 w 2882880"/>
                  <a:gd name="connsiteY21" fmla="*/ 6 h 1137272"/>
                  <a:gd name="connsiteX22" fmla="*/ 197830 w 2882880"/>
                  <a:gd name="connsiteY22" fmla="*/ 9240 h 1137272"/>
                  <a:gd name="connsiteX23" fmla="*/ 0 w 2882880"/>
                  <a:gd name="connsiteY23" fmla="*/ 791401 h 1137272"/>
                  <a:gd name="connsiteX24" fmla="*/ 537021 w 2882880"/>
                  <a:gd name="connsiteY24" fmla="*/ 794712 h 1137272"/>
                  <a:gd name="connsiteX25" fmla="*/ 462480 w 2882880"/>
                  <a:gd name="connsiteY25" fmla="*/ 1130365 h 1137272"/>
                  <a:gd name="connsiteX26" fmla="*/ 468100 w 2882880"/>
                  <a:gd name="connsiteY26" fmla="*/ 1137272 h 1137272"/>
                  <a:gd name="connsiteX27" fmla="*/ 572938 w 2882880"/>
                  <a:gd name="connsiteY27" fmla="*/ 1137234 h 1137272"/>
                  <a:gd name="connsiteX28" fmla="*/ 580224 w 2882880"/>
                  <a:gd name="connsiteY28" fmla="*/ 1131197 h 1137272"/>
                  <a:gd name="connsiteX29" fmla="*/ 653592 w 2882880"/>
                  <a:gd name="connsiteY29" fmla="*/ 794561 h 1137272"/>
                  <a:gd name="connsiteX30" fmla="*/ 2874815 w 2882880"/>
                  <a:gd name="connsiteY30" fmla="*/ 794921 h 1137272"/>
                  <a:gd name="connsiteX31" fmla="*/ 2882139 w 2882880"/>
                  <a:gd name="connsiteY31" fmla="*/ 785818 h 11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82880" h="1137272">
                    <a:moveTo>
                      <a:pt x="2882139" y="785818"/>
                    </a:moveTo>
                    <a:cubicBezTo>
                      <a:pt x="2873548" y="753402"/>
                      <a:pt x="2865543" y="720834"/>
                      <a:pt x="2857860" y="688171"/>
                    </a:cubicBezTo>
                    <a:cubicBezTo>
                      <a:pt x="2856232" y="681264"/>
                      <a:pt x="2853356" y="679220"/>
                      <a:pt x="2846468" y="679239"/>
                    </a:cubicBezTo>
                    <a:cubicBezTo>
                      <a:pt x="2683230" y="679409"/>
                      <a:pt x="958549" y="678558"/>
                      <a:pt x="680955" y="678577"/>
                    </a:cubicBezTo>
                    <a:cubicBezTo>
                      <a:pt x="677682" y="680942"/>
                      <a:pt x="727092" y="449504"/>
                      <a:pt x="740717" y="384633"/>
                    </a:cubicBezTo>
                    <a:cubicBezTo>
                      <a:pt x="742609" y="375625"/>
                      <a:pt x="746224" y="372692"/>
                      <a:pt x="755667" y="372730"/>
                    </a:cubicBezTo>
                    <a:cubicBezTo>
                      <a:pt x="860372" y="373070"/>
                      <a:pt x="2726301" y="372957"/>
                      <a:pt x="2767233" y="372976"/>
                    </a:cubicBezTo>
                    <a:cubicBezTo>
                      <a:pt x="2772229" y="372976"/>
                      <a:pt x="2776903" y="373543"/>
                      <a:pt x="2774803" y="365538"/>
                    </a:cubicBezTo>
                    <a:cubicBezTo>
                      <a:pt x="2766287" y="333160"/>
                      <a:pt x="2757847" y="300762"/>
                      <a:pt x="2750183" y="268175"/>
                    </a:cubicBezTo>
                    <a:cubicBezTo>
                      <a:pt x="2748347" y="260379"/>
                      <a:pt x="2744790" y="259111"/>
                      <a:pt x="2737883" y="259130"/>
                    </a:cubicBezTo>
                    <a:cubicBezTo>
                      <a:pt x="2696534" y="259319"/>
                      <a:pt x="838761" y="259186"/>
                      <a:pt x="776691" y="259338"/>
                    </a:cubicBezTo>
                    <a:cubicBezTo>
                      <a:pt x="770352" y="259357"/>
                      <a:pt x="768100" y="257445"/>
                      <a:pt x="769481" y="251030"/>
                    </a:cubicBezTo>
                    <a:cubicBezTo>
                      <a:pt x="781176" y="197495"/>
                      <a:pt x="816091" y="34617"/>
                      <a:pt x="822279" y="6818"/>
                    </a:cubicBezTo>
                    <a:cubicBezTo>
                      <a:pt x="823376" y="1917"/>
                      <a:pt x="823017" y="81"/>
                      <a:pt x="817434" y="119"/>
                    </a:cubicBezTo>
                    <a:cubicBezTo>
                      <a:pt x="782141" y="289"/>
                      <a:pt x="746848" y="233"/>
                      <a:pt x="711536" y="176"/>
                    </a:cubicBezTo>
                    <a:cubicBezTo>
                      <a:pt x="707638" y="176"/>
                      <a:pt x="705556" y="857"/>
                      <a:pt x="704573" y="5550"/>
                    </a:cubicBezTo>
                    <a:cubicBezTo>
                      <a:pt x="696662" y="43549"/>
                      <a:pt x="562095" y="681832"/>
                      <a:pt x="562095" y="681832"/>
                    </a:cubicBezTo>
                    <a:cubicBezTo>
                      <a:pt x="562095" y="681832"/>
                      <a:pt x="160304" y="679409"/>
                      <a:pt x="135419" y="679409"/>
                    </a:cubicBezTo>
                    <a:cubicBezTo>
                      <a:pt x="124538" y="679409"/>
                      <a:pt x="124613" y="679428"/>
                      <a:pt x="127244" y="669039"/>
                    </a:cubicBezTo>
                    <a:cubicBezTo>
                      <a:pt x="162177" y="530990"/>
                      <a:pt x="281530" y="58726"/>
                      <a:pt x="294739" y="8086"/>
                    </a:cubicBezTo>
                    <a:cubicBezTo>
                      <a:pt x="296574" y="1084"/>
                      <a:pt x="294606" y="81"/>
                      <a:pt x="288418" y="119"/>
                    </a:cubicBezTo>
                    <a:cubicBezTo>
                      <a:pt x="261944" y="327"/>
                      <a:pt x="235469" y="516"/>
                      <a:pt x="209014" y="6"/>
                    </a:cubicBezTo>
                    <a:cubicBezTo>
                      <a:pt x="201615" y="-146"/>
                      <a:pt x="199438" y="2825"/>
                      <a:pt x="197830" y="9240"/>
                    </a:cubicBezTo>
                    <a:cubicBezTo>
                      <a:pt x="184886" y="60600"/>
                      <a:pt x="4012" y="774880"/>
                      <a:pt x="0" y="791401"/>
                    </a:cubicBezTo>
                    <a:cubicBezTo>
                      <a:pt x="123402" y="791174"/>
                      <a:pt x="537021" y="794712"/>
                      <a:pt x="537021" y="794712"/>
                    </a:cubicBezTo>
                    <a:cubicBezTo>
                      <a:pt x="537021" y="794712"/>
                      <a:pt x="470598" y="1093728"/>
                      <a:pt x="462480" y="1130365"/>
                    </a:cubicBezTo>
                    <a:cubicBezTo>
                      <a:pt x="461193" y="1136193"/>
                      <a:pt x="462650" y="1137310"/>
                      <a:pt x="468100" y="1137272"/>
                    </a:cubicBezTo>
                    <a:cubicBezTo>
                      <a:pt x="503052" y="1137102"/>
                      <a:pt x="537986" y="1137139"/>
                      <a:pt x="572938" y="1137234"/>
                    </a:cubicBezTo>
                    <a:cubicBezTo>
                      <a:pt x="577385" y="1137253"/>
                      <a:pt x="579164" y="1136155"/>
                      <a:pt x="580224" y="1131197"/>
                    </a:cubicBezTo>
                    <a:cubicBezTo>
                      <a:pt x="587301" y="1097532"/>
                      <a:pt x="652778" y="790682"/>
                      <a:pt x="653592" y="794561"/>
                    </a:cubicBezTo>
                    <a:cubicBezTo>
                      <a:pt x="658493" y="794656"/>
                      <a:pt x="2818422" y="794769"/>
                      <a:pt x="2874815" y="794921"/>
                    </a:cubicBezTo>
                    <a:cubicBezTo>
                      <a:pt x="2881779" y="794958"/>
                      <a:pt x="2884277" y="793899"/>
                      <a:pt x="2882139" y="785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EF225CC-11FF-4E97-920B-03D876A4FEFF}"/>
                  </a:ext>
                </a:extLst>
              </p:cNvPr>
              <p:cNvSpPr/>
              <p:nvPr/>
            </p:nvSpPr>
            <p:spPr>
              <a:xfrm>
                <a:off x="10517655" y="5082388"/>
                <a:ext cx="399109" cy="1145001"/>
              </a:xfrm>
              <a:custGeom>
                <a:avLst/>
                <a:gdLst>
                  <a:gd name="connsiteX0" fmla="*/ 55 w 399109"/>
                  <a:gd name="connsiteY0" fmla="*/ 416 h 1145001"/>
                  <a:gd name="connsiteX1" fmla="*/ 199550 w 399109"/>
                  <a:gd name="connsiteY1" fmla="*/ 0 h 1145001"/>
                  <a:gd name="connsiteX2" fmla="*/ 398931 w 399109"/>
                  <a:gd name="connsiteY2" fmla="*/ 1138137 h 1145001"/>
                  <a:gd name="connsiteX3" fmla="*/ 393519 w 399109"/>
                  <a:gd name="connsiteY3" fmla="*/ 1144703 h 1145001"/>
                  <a:gd name="connsiteX4" fmla="*/ 205643 w 399109"/>
                  <a:gd name="connsiteY4" fmla="*/ 1144987 h 1145001"/>
                  <a:gd name="connsiteX5" fmla="*/ 193078 w 399109"/>
                  <a:gd name="connsiteY5" fmla="*/ 1134144 h 1145001"/>
                  <a:gd name="connsiteX6" fmla="*/ 55 w 399109"/>
                  <a:gd name="connsiteY6" fmla="*/ 416 h 11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109" h="1145001">
                    <a:moveTo>
                      <a:pt x="55" y="416"/>
                    </a:moveTo>
                    <a:cubicBezTo>
                      <a:pt x="51982" y="454"/>
                      <a:pt x="160926" y="0"/>
                      <a:pt x="199550" y="0"/>
                    </a:cubicBezTo>
                    <a:cubicBezTo>
                      <a:pt x="233915" y="239008"/>
                      <a:pt x="394901" y="1114406"/>
                      <a:pt x="398931" y="1138137"/>
                    </a:cubicBezTo>
                    <a:cubicBezTo>
                      <a:pt x="399631" y="1142224"/>
                      <a:pt x="398364" y="1144855"/>
                      <a:pt x="393519" y="1144703"/>
                    </a:cubicBezTo>
                    <a:cubicBezTo>
                      <a:pt x="356428" y="1143568"/>
                      <a:pt x="231152" y="1144192"/>
                      <a:pt x="205643" y="1144987"/>
                    </a:cubicBezTo>
                    <a:cubicBezTo>
                      <a:pt x="196692" y="1145271"/>
                      <a:pt x="194327" y="1141316"/>
                      <a:pt x="193078" y="1134144"/>
                    </a:cubicBezTo>
                    <a:cubicBezTo>
                      <a:pt x="183105" y="1076540"/>
                      <a:pt x="-3654" y="1590"/>
                      <a:pt x="55" y="416"/>
                    </a:cubicBezTo>
                    <a:close/>
                  </a:path>
                </a:pathLst>
              </a:custGeom>
              <a:solidFill>
                <a:srgbClr val="FCF8CE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4D1B0E-480F-489B-9F25-A1B7845D49AF}"/>
                </a:ext>
              </a:extLst>
            </p:cNvPr>
            <p:cNvSpPr/>
            <p:nvPr/>
          </p:nvSpPr>
          <p:spPr>
            <a:xfrm>
              <a:off x="8744985" y="5423552"/>
              <a:ext cx="485129" cy="643029"/>
            </a:xfrm>
            <a:custGeom>
              <a:avLst/>
              <a:gdLst>
                <a:gd name="connsiteX0" fmla="*/ 477634 w 485129"/>
                <a:gd name="connsiteY0" fmla="*/ 182989 h 643029"/>
                <a:gd name="connsiteX1" fmla="*/ 390281 w 485129"/>
                <a:gd name="connsiteY1" fmla="*/ 50447 h 643029"/>
                <a:gd name="connsiteX2" fmla="*/ 202443 w 485129"/>
                <a:gd name="connsiteY2" fmla="*/ 3364 h 643029"/>
                <a:gd name="connsiteX3" fmla="*/ 52093 w 485129"/>
                <a:gd name="connsiteY3" fmla="*/ 91776 h 643029"/>
                <a:gd name="connsiteX4" fmla="*/ 2191 w 485129"/>
                <a:gd name="connsiteY4" fmla="*/ 277230 h 643029"/>
                <a:gd name="connsiteX5" fmla="*/ 15097 w 485129"/>
                <a:gd name="connsiteY5" fmla="*/ 326962 h 643029"/>
                <a:gd name="connsiteX6" fmla="*/ 51847 w 485129"/>
                <a:gd name="connsiteY6" fmla="*/ 392930 h 643029"/>
                <a:gd name="connsiteX7" fmla="*/ 61953 w 485129"/>
                <a:gd name="connsiteY7" fmla="*/ 403906 h 643029"/>
                <a:gd name="connsiteX8" fmla="*/ 139559 w 485129"/>
                <a:gd name="connsiteY8" fmla="*/ 492224 h 643029"/>
                <a:gd name="connsiteX9" fmla="*/ 229599 w 485129"/>
                <a:gd name="connsiteY9" fmla="*/ 632998 h 643029"/>
                <a:gd name="connsiteX10" fmla="*/ 240688 w 485129"/>
                <a:gd name="connsiteY10" fmla="*/ 643028 h 643029"/>
                <a:gd name="connsiteX11" fmla="*/ 251854 w 485129"/>
                <a:gd name="connsiteY11" fmla="*/ 632847 h 643029"/>
                <a:gd name="connsiteX12" fmla="*/ 269263 w 485129"/>
                <a:gd name="connsiteY12" fmla="*/ 602966 h 643029"/>
                <a:gd name="connsiteX13" fmla="*/ 275338 w 485129"/>
                <a:gd name="connsiteY13" fmla="*/ 596134 h 643029"/>
                <a:gd name="connsiteX14" fmla="*/ 291120 w 485129"/>
                <a:gd name="connsiteY14" fmla="*/ 570436 h 643029"/>
                <a:gd name="connsiteX15" fmla="*/ 416851 w 485129"/>
                <a:gd name="connsiteY15" fmla="*/ 415828 h 643029"/>
                <a:gd name="connsiteX16" fmla="*/ 432273 w 485129"/>
                <a:gd name="connsiteY16" fmla="*/ 394936 h 643029"/>
                <a:gd name="connsiteX17" fmla="*/ 435528 w 485129"/>
                <a:gd name="connsiteY17" fmla="*/ 390886 h 643029"/>
                <a:gd name="connsiteX18" fmla="*/ 483387 w 485129"/>
                <a:gd name="connsiteY18" fmla="*/ 275754 h 643029"/>
                <a:gd name="connsiteX19" fmla="*/ 477634 w 485129"/>
                <a:gd name="connsiteY19" fmla="*/ 182989 h 643029"/>
                <a:gd name="connsiteX20" fmla="*/ 240953 w 485129"/>
                <a:gd name="connsiteY20" fmla="*/ 321095 h 643029"/>
                <a:gd name="connsiteX21" fmla="*/ 168513 w 485129"/>
                <a:gd name="connsiteY21" fmla="*/ 247860 h 643029"/>
                <a:gd name="connsiteX22" fmla="*/ 244379 w 485129"/>
                <a:gd name="connsiteY22" fmla="*/ 174984 h 643029"/>
                <a:gd name="connsiteX23" fmla="*/ 314946 w 485129"/>
                <a:gd name="connsiteY23" fmla="*/ 248371 h 643029"/>
                <a:gd name="connsiteX24" fmla="*/ 240953 w 485129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29" h="643029">
                  <a:moveTo>
                    <a:pt x="477634" y="182989"/>
                  </a:moveTo>
                  <a:cubicBezTo>
                    <a:pt x="463384" y="128999"/>
                    <a:pt x="433617" y="85247"/>
                    <a:pt x="390281" y="50447"/>
                  </a:cubicBezTo>
                  <a:cubicBezTo>
                    <a:pt x="334040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5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8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8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2" y="578876"/>
                    <a:pt x="291120" y="570436"/>
                  </a:cubicBezTo>
                  <a:cubicBezTo>
                    <a:pt x="327511" y="514402"/>
                    <a:pt x="368746" y="462343"/>
                    <a:pt x="416851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74" y="244511"/>
                    <a:pt x="485412" y="213551"/>
                    <a:pt x="477634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79"/>
                    <a:pt x="314946" y="248371"/>
                  </a:cubicBezTo>
                  <a:cubicBezTo>
                    <a:pt x="314832" y="289284"/>
                    <a:pt x="282283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2BB2CC-0179-4B89-BCE6-9229531A4923}"/>
                </a:ext>
              </a:extLst>
            </p:cNvPr>
            <p:cNvSpPr/>
            <p:nvPr/>
          </p:nvSpPr>
          <p:spPr>
            <a:xfrm>
              <a:off x="8762936" y="5442153"/>
              <a:ext cx="449322" cy="594981"/>
            </a:xfrm>
            <a:custGeom>
              <a:avLst/>
              <a:gdLst>
                <a:gd name="connsiteX0" fmla="*/ 442879 w 449322"/>
                <a:gd name="connsiteY0" fmla="*/ 174285 h 594981"/>
                <a:gd name="connsiteX1" fmla="*/ 184606 w 449322"/>
                <a:gd name="connsiteY1" fmla="*/ 3289 h 594981"/>
                <a:gd name="connsiteX2" fmla="*/ 1139 w 449322"/>
                <a:gd name="connsiteY2" fmla="*/ 243698 h 594981"/>
                <a:gd name="connsiteX3" fmla="*/ 66559 w 449322"/>
                <a:gd name="connsiteY3" fmla="*/ 383299 h 594981"/>
                <a:gd name="connsiteX4" fmla="*/ 173081 w 449322"/>
                <a:gd name="connsiteY4" fmla="*/ 514138 h 594981"/>
                <a:gd name="connsiteX5" fmla="*/ 222000 w 449322"/>
                <a:gd name="connsiteY5" fmla="*/ 594981 h 594981"/>
                <a:gd name="connsiteX6" fmla="*/ 225179 w 449322"/>
                <a:gd name="connsiteY6" fmla="*/ 592483 h 594981"/>
                <a:gd name="connsiteX7" fmla="*/ 384669 w 449322"/>
                <a:gd name="connsiteY7" fmla="*/ 381690 h 594981"/>
                <a:gd name="connsiteX8" fmla="*/ 442879 w 449322"/>
                <a:gd name="connsiteY8" fmla="*/ 174285 h 594981"/>
                <a:gd name="connsiteX9" fmla="*/ 223608 w 449322"/>
                <a:gd name="connsiteY9" fmla="*/ 320907 h 594981"/>
                <a:gd name="connsiteX10" fmla="*/ 132376 w 449322"/>
                <a:gd name="connsiteY10" fmla="*/ 229770 h 594981"/>
                <a:gd name="connsiteX11" fmla="*/ 224005 w 449322"/>
                <a:gd name="connsiteY11" fmla="*/ 138027 h 594981"/>
                <a:gd name="connsiteX12" fmla="*/ 315389 w 449322"/>
                <a:gd name="connsiteY12" fmla="*/ 229202 h 594981"/>
                <a:gd name="connsiteX13" fmla="*/ 223608 w 449322"/>
                <a:gd name="connsiteY13" fmla="*/ 320907 h 59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22" h="594981">
                  <a:moveTo>
                    <a:pt x="442879" y="174285"/>
                  </a:moveTo>
                  <a:cubicBezTo>
                    <a:pt x="415988" y="56125"/>
                    <a:pt x="304375" y="-16694"/>
                    <a:pt x="184606" y="3289"/>
                  </a:cubicBezTo>
                  <a:cubicBezTo>
                    <a:pt x="70609" y="22308"/>
                    <a:pt x="-10669" y="129417"/>
                    <a:pt x="1139" y="243698"/>
                  </a:cubicBezTo>
                  <a:cubicBezTo>
                    <a:pt x="6760" y="298160"/>
                    <a:pt x="28579" y="344467"/>
                    <a:pt x="66559" y="383299"/>
                  </a:cubicBezTo>
                  <a:cubicBezTo>
                    <a:pt x="106053" y="423701"/>
                    <a:pt x="141535" y="467302"/>
                    <a:pt x="173081" y="514138"/>
                  </a:cubicBezTo>
                  <a:cubicBezTo>
                    <a:pt x="190756" y="540386"/>
                    <a:pt x="206917" y="567560"/>
                    <a:pt x="222000" y="594981"/>
                  </a:cubicBezTo>
                  <a:cubicBezTo>
                    <a:pt x="224308" y="594924"/>
                    <a:pt x="224592" y="593562"/>
                    <a:pt x="225179" y="592483"/>
                  </a:cubicBezTo>
                  <a:cubicBezTo>
                    <a:pt x="268344" y="514649"/>
                    <a:pt x="322466" y="445312"/>
                    <a:pt x="384669" y="381690"/>
                  </a:cubicBezTo>
                  <a:cubicBezTo>
                    <a:pt x="441327" y="323727"/>
                    <a:pt x="460799" y="253065"/>
                    <a:pt x="442879" y="174285"/>
                  </a:cubicBezTo>
                  <a:close/>
                  <a:moveTo>
                    <a:pt x="223608" y="320907"/>
                  </a:moveTo>
                  <a:cubicBezTo>
                    <a:pt x="170773" y="320850"/>
                    <a:pt x="132622" y="278574"/>
                    <a:pt x="132376" y="229770"/>
                  </a:cubicBezTo>
                  <a:cubicBezTo>
                    <a:pt x="132111" y="179111"/>
                    <a:pt x="173422" y="138008"/>
                    <a:pt x="224005" y="138027"/>
                  </a:cubicBezTo>
                  <a:cubicBezTo>
                    <a:pt x="273870" y="138046"/>
                    <a:pt x="315919" y="179622"/>
                    <a:pt x="315389" y="229202"/>
                  </a:cubicBezTo>
                  <a:cubicBezTo>
                    <a:pt x="314840" y="280751"/>
                    <a:pt x="275043" y="320964"/>
                    <a:pt x="223608" y="320907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2B24F2-F641-4F13-81AD-74FEFB749051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02126C-B9E6-4A5C-BC7C-70C5DDF52AF9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25153D-7350-4500-AB28-BF7A54551531}"/>
                </a:ext>
              </a:extLst>
            </p:cNvPr>
            <p:cNvSpPr/>
            <p:nvPr/>
          </p:nvSpPr>
          <p:spPr>
            <a:xfrm>
              <a:off x="10615361" y="5082393"/>
              <a:ext cx="485125" cy="643029"/>
            </a:xfrm>
            <a:custGeom>
              <a:avLst/>
              <a:gdLst>
                <a:gd name="connsiteX0" fmla="*/ 477634 w 485125"/>
                <a:gd name="connsiteY0" fmla="*/ 182989 h 643029"/>
                <a:gd name="connsiteX1" fmla="*/ 390282 w 485125"/>
                <a:gd name="connsiteY1" fmla="*/ 50446 h 643029"/>
                <a:gd name="connsiteX2" fmla="*/ 202443 w 485125"/>
                <a:gd name="connsiteY2" fmla="*/ 3364 h 643029"/>
                <a:gd name="connsiteX3" fmla="*/ 52093 w 485125"/>
                <a:gd name="connsiteY3" fmla="*/ 91776 h 643029"/>
                <a:gd name="connsiteX4" fmla="*/ 2191 w 485125"/>
                <a:gd name="connsiteY4" fmla="*/ 277230 h 643029"/>
                <a:gd name="connsiteX5" fmla="*/ 15097 w 485125"/>
                <a:gd name="connsiteY5" fmla="*/ 326962 h 643029"/>
                <a:gd name="connsiteX6" fmla="*/ 51847 w 485125"/>
                <a:gd name="connsiteY6" fmla="*/ 392930 h 643029"/>
                <a:gd name="connsiteX7" fmla="*/ 61953 w 485125"/>
                <a:gd name="connsiteY7" fmla="*/ 403906 h 643029"/>
                <a:gd name="connsiteX8" fmla="*/ 139560 w 485125"/>
                <a:gd name="connsiteY8" fmla="*/ 492224 h 643029"/>
                <a:gd name="connsiteX9" fmla="*/ 229599 w 485125"/>
                <a:gd name="connsiteY9" fmla="*/ 632998 h 643029"/>
                <a:gd name="connsiteX10" fmla="*/ 240688 w 485125"/>
                <a:gd name="connsiteY10" fmla="*/ 643028 h 643029"/>
                <a:gd name="connsiteX11" fmla="*/ 251854 w 485125"/>
                <a:gd name="connsiteY11" fmla="*/ 632847 h 643029"/>
                <a:gd name="connsiteX12" fmla="*/ 269263 w 485125"/>
                <a:gd name="connsiteY12" fmla="*/ 602966 h 643029"/>
                <a:gd name="connsiteX13" fmla="*/ 275338 w 485125"/>
                <a:gd name="connsiteY13" fmla="*/ 596134 h 643029"/>
                <a:gd name="connsiteX14" fmla="*/ 291121 w 485125"/>
                <a:gd name="connsiteY14" fmla="*/ 570436 h 643029"/>
                <a:gd name="connsiteX15" fmla="*/ 416850 w 485125"/>
                <a:gd name="connsiteY15" fmla="*/ 415828 h 643029"/>
                <a:gd name="connsiteX16" fmla="*/ 432273 w 485125"/>
                <a:gd name="connsiteY16" fmla="*/ 394936 h 643029"/>
                <a:gd name="connsiteX17" fmla="*/ 435528 w 485125"/>
                <a:gd name="connsiteY17" fmla="*/ 390886 h 643029"/>
                <a:gd name="connsiteX18" fmla="*/ 483387 w 485125"/>
                <a:gd name="connsiteY18" fmla="*/ 275754 h 643029"/>
                <a:gd name="connsiteX19" fmla="*/ 477634 w 485125"/>
                <a:gd name="connsiteY19" fmla="*/ 182989 h 643029"/>
                <a:gd name="connsiteX20" fmla="*/ 240935 w 485125"/>
                <a:gd name="connsiteY20" fmla="*/ 321095 h 643029"/>
                <a:gd name="connsiteX21" fmla="*/ 168494 w 485125"/>
                <a:gd name="connsiteY21" fmla="*/ 247860 h 643029"/>
                <a:gd name="connsiteX22" fmla="*/ 244360 w 485125"/>
                <a:gd name="connsiteY22" fmla="*/ 174984 h 643029"/>
                <a:gd name="connsiteX23" fmla="*/ 314927 w 485125"/>
                <a:gd name="connsiteY23" fmla="*/ 248371 h 643029"/>
                <a:gd name="connsiteX24" fmla="*/ 240935 w 485125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25" h="643029">
                  <a:moveTo>
                    <a:pt x="477634" y="182989"/>
                  </a:moveTo>
                  <a:cubicBezTo>
                    <a:pt x="463384" y="128999"/>
                    <a:pt x="433617" y="85247"/>
                    <a:pt x="390282" y="50446"/>
                  </a:cubicBezTo>
                  <a:cubicBezTo>
                    <a:pt x="334040" y="9287"/>
                    <a:pt x="271648" y="-7858"/>
                    <a:pt x="202443" y="3364"/>
                  </a:cubicBezTo>
                  <a:cubicBezTo>
                    <a:pt x="141035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5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8" y="400311"/>
                    <a:pt x="61953" y="403906"/>
                  </a:cubicBezTo>
                  <a:cubicBezTo>
                    <a:pt x="88957" y="432349"/>
                    <a:pt x="115602" y="461094"/>
                    <a:pt x="139560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3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8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2" y="578876"/>
                    <a:pt x="291121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3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1" y="318105"/>
                    <a:pt x="483387" y="275754"/>
                  </a:cubicBezTo>
                  <a:cubicBezTo>
                    <a:pt x="486774" y="244511"/>
                    <a:pt x="485393" y="213551"/>
                    <a:pt x="477634" y="182989"/>
                  </a:cubicBezTo>
                  <a:close/>
                  <a:moveTo>
                    <a:pt x="240935" y="321095"/>
                  </a:moveTo>
                  <a:cubicBezTo>
                    <a:pt x="200778" y="320944"/>
                    <a:pt x="168362" y="288376"/>
                    <a:pt x="168494" y="247860"/>
                  </a:cubicBezTo>
                  <a:cubicBezTo>
                    <a:pt x="168627" y="205527"/>
                    <a:pt x="204090" y="173584"/>
                    <a:pt x="244360" y="174984"/>
                  </a:cubicBezTo>
                  <a:cubicBezTo>
                    <a:pt x="283059" y="176347"/>
                    <a:pt x="315040" y="208480"/>
                    <a:pt x="314927" y="248371"/>
                  </a:cubicBezTo>
                  <a:cubicBezTo>
                    <a:pt x="314813" y="289284"/>
                    <a:pt x="282283" y="321266"/>
                    <a:pt x="240935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5422F66-8839-4994-9132-82981129439A}"/>
                </a:ext>
              </a:extLst>
            </p:cNvPr>
            <p:cNvSpPr/>
            <p:nvPr/>
          </p:nvSpPr>
          <p:spPr>
            <a:xfrm>
              <a:off x="10633312" y="5100994"/>
              <a:ext cx="449322" cy="594981"/>
            </a:xfrm>
            <a:custGeom>
              <a:avLst/>
              <a:gdLst>
                <a:gd name="connsiteX0" fmla="*/ 442878 w 449322"/>
                <a:gd name="connsiteY0" fmla="*/ 174285 h 594981"/>
                <a:gd name="connsiteX1" fmla="*/ 184606 w 449322"/>
                <a:gd name="connsiteY1" fmla="*/ 3289 h 594981"/>
                <a:gd name="connsiteX2" fmla="*/ 1139 w 449322"/>
                <a:gd name="connsiteY2" fmla="*/ 243698 h 594981"/>
                <a:gd name="connsiteX3" fmla="*/ 66559 w 449322"/>
                <a:gd name="connsiteY3" fmla="*/ 383299 h 594981"/>
                <a:gd name="connsiteX4" fmla="*/ 173081 w 449322"/>
                <a:gd name="connsiteY4" fmla="*/ 514138 h 594981"/>
                <a:gd name="connsiteX5" fmla="*/ 221999 w 449322"/>
                <a:gd name="connsiteY5" fmla="*/ 594981 h 594981"/>
                <a:gd name="connsiteX6" fmla="*/ 225179 w 449322"/>
                <a:gd name="connsiteY6" fmla="*/ 592483 h 594981"/>
                <a:gd name="connsiteX7" fmla="*/ 384669 w 449322"/>
                <a:gd name="connsiteY7" fmla="*/ 381690 h 594981"/>
                <a:gd name="connsiteX8" fmla="*/ 442878 w 449322"/>
                <a:gd name="connsiteY8" fmla="*/ 174285 h 594981"/>
                <a:gd name="connsiteX9" fmla="*/ 223608 w 449322"/>
                <a:gd name="connsiteY9" fmla="*/ 320907 h 594981"/>
                <a:gd name="connsiteX10" fmla="*/ 132376 w 449322"/>
                <a:gd name="connsiteY10" fmla="*/ 229770 h 594981"/>
                <a:gd name="connsiteX11" fmla="*/ 224005 w 449322"/>
                <a:gd name="connsiteY11" fmla="*/ 138027 h 594981"/>
                <a:gd name="connsiteX12" fmla="*/ 315389 w 449322"/>
                <a:gd name="connsiteY12" fmla="*/ 229202 h 594981"/>
                <a:gd name="connsiteX13" fmla="*/ 223608 w 449322"/>
                <a:gd name="connsiteY13" fmla="*/ 320907 h 59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22" h="594981">
                  <a:moveTo>
                    <a:pt x="442878" y="174285"/>
                  </a:moveTo>
                  <a:cubicBezTo>
                    <a:pt x="415988" y="56125"/>
                    <a:pt x="304375" y="-16694"/>
                    <a:pt x="184606" y="3289"/>
                  </a:cubicBezTo>
                  <a:cubicBezTo>
                    <a:pt x="70609" y="22308"/>
                    <a:pt x="-10669" y="129417"/>
                    <a:pt x="1139" y="243698"/>
                  </a:cubicBezTo>
                  <a:cubicBezTo>
                    <a:pt x="6760" y="298161"/>
                    <a:pt x="28579" y="344467"/>
                    <a:pt x="66559" y="383299"/>
                  </a:cubicBezTo>
                  <a:cubicBezTo>
                    <a:pt x="106053" y="423701"/>
                    <a:pt x="141535" y="467302"/>
                    <a:pt x="173081" y="514138"/>
                  </a:cubicBezTo>
                  <a:cubicBezTo>
                    <a:pt x="190756" y="540386"/>
                    <a:pt x="206917" y="567560"/>
                    <a:pt x="221999" y="594981"/>
                  </a:cubicBezTo>
                  <a:cubicBezTo>
                    <a:pt x="224308" y="594924"/>
                    <a:pt x="224592" y="593562"/>
                    <a:pt x="225179" y="592483"/>
                  </a:cubicBezTo>
                  <a:cubicBezTo>
                    <a:pt x="268344" y="514649"/>
                    <a:pt x="322466" y="445312"/>
                    <a:pt x="384669" y="381690"/>
                  </a:cubicBezTo>
                  <a:cubicBezTo>
                    <a:pt x="441327" y="323727"/>
                    <a:pt x="460800" y="253046"/>
                    <a:pt x="442878" y="174285"/>
                  </a:cubicBezTo>
                  <a:close/>
                  <a:moveTo>
                    <a:pt x="223608" y="320907"/>
                  </a:moveTo>
                  <a:cubicBezTo>
                    <a:pt x="170773" y="320850"/>
                    <a:pt x="132622" y="278574"/>
                    <a:pt x="132376" y="229770"/>
                  </a:cubicBezTo>
                  <a:cubicBezTo>
                    <a:pt x="132111" y="179111"/>
                    <a:pt x="173422" y="138008"/>
                    <a:pt x="224005" y="138027"/>
                  </a:cubicBezTo>
                  <a:cubicBezTo>
                    <a:pt x="273870" y="138046"/>
                    <a:pt x="315918" y="179622"/>
                    <a:pt x="315389" y="229202"/>
                  </a:cubicBezTo>
                  <a:cubicBezTo>
                    <a:pt x="314840" y="280751"/>
                    <a:pt x="275043" y="320964"/>
                    <a:pt x="223608" y="320907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Rectangle 16">
            <a:extLst>
              <a:ext uri="{FF2B5EF4-FFF2-40B4-BE49-F238E27FC236}">
                <a16:creationId xmlns:a16="http://schemas.microsoft.com/office/drawing/2014/main" id="{98139AAD-0F83-42DA-AF75-EBBDE5647EC8}"/>
              </a:ext>
            </a:extLst>
          </p:cNvPr>
          <p:cNvSpPr/>
          <p:nvPr/>
        </p:nvSpPr>
        <p:spPr>
          <a:xfrm rot="2700000">
            <a:off x="3907890" y="433219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직사각형 31">
            <a:extLst>
              <a:ext uri="{FF2B5EF4-FFF2-40B4-BE49-F238E27FC236}">
                <a16:creationId xmlns:a16="http://schemas.microsoft.com/office/drawing/2014/main" id="{6839ECB2-CD7F-4506-9886-683844D78520}"/>
              </a:ext>
            </a:extLst>
          </p:cNvPr>
          <p:cNvSpPr/>
          <p:nvPr/>
        </p:nvSpPr>
        <p:spPr>
          <a:xfrm>
            <a:off x="4598808" y="4287465"/>
            <a:ext cx="287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직사각형 32">
            <a:extLst>
              <a:ext uri="{FF2B5EF4-FFF2-40B4-BE49-F238E27FC236}">
                <a16:creationId xmlns:a16="http://schemas.microsoft.com/office/drawing/2014/main" id="{F4593DFE-EB00-4BBB-B7E6-C0C5693C2A90}"/>
              </a:ext>
            </a:extLst>
          </p:cNvPr>
          <p:cNvSpPr/>
          <p:nvPr/>
        </p:nvSpPr>
        <p:spPr>
          <a:xfrm>
            <a:off x="4598808" y="4999879"/>
            <a:ext cx="287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직사각형 33">
            <a:extLst>
              <a:ext uri="{FF2B5EF4-FFF2-40B4-BE49-F238E27FC236}">
                <a16:creationId xmlns:a16="http://schemas.microsoft.com/office/drawing/2014/main" id="{CD016092-0D70-4C08-95AA-B16D496036C6}"/>
              </a:ext>
            </a:extLst>
          </p:cNvPr>
          <p:cNvSpPr/>
          <p:nvPr/>
        </p:nvSpPr>
        <p:spPr>
          <a:xfrm>
            <a:off x="4598808" y="5712293"/>
            <a:ext cx="287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ounded Rectangle 10">
            <a:extLst>
              <a:ext uri="{FF2B5EF4-FFF2-40B4-BE49-F238E27FC236}">
                <a16:creationId xmlns:a16="http://schemas.microsoft.com/office/drawing/2014/main" id="{2F604228-1867-4FF3-A7D7-9B46B1AA4AB2}"/>
              </a:ext>
            </a:extLst>
          </p:cNvPr>
          <p:cNvSpPr/>
          <p:nvPr/>
        </p:nvSpPr>
        <p:spPr>
          <a:xfrm>
            <a:off x="3939276" y="585313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8D0AF27D-DADE-45D9-9C86-FA647377785C}"/>
              </a:ext>
            </a:extLst>
          </p:cNvPr>
          <p:cNvSpPr/>
          <p:nvPr/>
        </p:nvSpPr>
        <p:spPr>
          <a:xfrm>
            <a:off x="3849032" y="512616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직사각형 1">
            <a:extLst>
              <a:ext uri="{FF2B5EF4-FFF2-40B4-BE49-F238E27FC236}">
                <a16:creationId xmlns:a16="http://schemas.microsoft.com/office/drawing/2014/main" id="{6023D3F5-784A-4C23-872F-8FF5E232386A}"/>
              </a:ext>
            </a:extLst>
          </p:cNvPr>
          <p:cNvSpPr/>
          <p:nvPr/>
        </p:nvSpPr>
        <p:spPr>
          <a:xfrm>
            <a:off x="3789861" y="2667645"/>
            <a:ext cx="3687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DBF5D2-4672-482C-A44E-0C9D14AF19B0}"/>
              </a:ext>
            </a:extLst>
          </p:cNvPr>
          <p:cNvSpPr txBox="1"/>
          <p:nvPr/>
        </p:nvSpPr>
        <p:spPr>
          <a:xfrm>
            <a:off x="3789861" y="1465247"/>
            <a:ext cx="365106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3EFBA2-9203-47A6-BB88-92440CD3D22A}"/>
              </a:ext>
            </a:extLst>
          </p:cNvPr>
          <p:cNvGrpSpPr/>
          <p:nvPr/>
        </p:nvGrpSpPr>
        <p:grpSpPr>
          <a:xfrm>
            <a:off x="8024947" y="1565187"/>
            <a:ext cx="3343552" cy="2520319"/>
            <a:chOff x="1392320" y="3256486"/>
            <a:chExt cx="2552587" cy="25203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458F6A-0237-4095-9E39-D061E7618AF3}"/>
                </a:ext>
              </a:extLst>
            </p:cNvPr>
            <p:cNvSpPr txBox="1"/>
            <p:nvPr/>
          </p:nvSpPr>
          <p:spPr>
            <a:xfrm>
              <a:off x="1395848" y="3510825"/>
              <a:ext cx="2549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1F0F57-367C-4A84-97FA-14A23E953263}"/>
                </a:ext>
              </a:extLst>
            </p:cNvPr>
            <p:cNvSpPr txBox="1"/>
            <p:nvPr/>
          </p:nvSpPr>
          <p:spPr>
            <a:xfrm>
              <a:off x="1395848" y="3256486"/>
              <a:ext cx="2549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E8981-3A2E-4EBF-8F05-23B0C3ADFBC1}"/>
                </a:ext>
              </a:extLst>
            </p:cNvPr>
            <p:cNvSpPr txBox="1"/>
            <p:nvPr/>
          </p:nvSpPr>
          <p:spPr>
            <a:xfrm>
              <a:off x="1392320" y="4761142"/>
              <a:ext cx="2549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40BB2F-8EBC-4274-AD2A-632C0739FB5E}"/>
                </a:ext>
              </a:extLst>
            </p:cNvPr>
            <p:cNvSpPr txBox="1"/>
            <p:nvPr/>
          </p:nvSpPr>
          <p:spPr>
            <a:xfrm>
              <a:off x="1392320" y="4492274"/>
              <a:ext cx="2549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1FF98-478E-4242-B758-56797217DF46}"/>
              </a:ext>
            </a:extLst>
          </p:cNvPr>
          <p:cNvGrpSpPr/>
          <p:nvPr/>
        </p:nvGrpSpPr>
        <p:grpSpPr>
          <a:xfrm>
            <a:off x="2928282" y="1416015"/>
            <a:ext cx="6335436" cy="3718071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452CDD3-4881-47E9-8433-C2657A9ADF8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4474CF1-881D-4D7C-A518-2D9B708D0FB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C3127F-1A82-49A9-8FEE-3135E99A9A9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5F9DE6-6645-405B-8FDC-86C3B8DD645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EFE910-E422-48E6-B0C9-FF719A1AC505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01E6E2-5706-4BE3-8B3D-3DAFDBFA305A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8CF191-7E2E-4417-92DF-A5BA335EEC9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CEEE5B-62C2-4371-8944-8F4255B8720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F3279D-E118-4DC8-BFC2-35252C0F93E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569B5F-5197-4773-8A18-C49828F2253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CABA89-0C7F-49FA-AB05-7DF48257DCF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5FDE87-41AF-47C8-80BF-30A82426625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90A1E0-7ECA-4374-986F-A0C3EEF9741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B5849B-6B32-4467-8467-D183522580E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C5BE42-5A51-4BB3-8EBA-C44F03CD873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CADBF5-8C40-4CEF-BAA0-AAF1EB908DC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0EB150-72E5-4D53-9DB2-AD203B5AC27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B58C7E-7883-469B-8F46-33B8577876B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3D2ABB-5DC1-4C96-BE6E-858C87750C7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0D4D2B-E158-4048-8939-AD72B887DFB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3EE099-13D9-457B-AB4C-1452A21E6F61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D509BE-5A8A-4525-AB86-7AB9D15BEE5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0170CC-5E62-4716-B81A-4D292112E59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76D1E3-E166-457F-A712-99CDF892EB3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6AE7E3-56F2-4606-A65F-8234AA0A323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1A72BB-CF1E-4D49-B8B2-65A582AB111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64A004-CC5D-45C8-B252-6CFCD284B47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66DD90-FF9C-4CD6-B2E6-C7265E76920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87004F-1357-4B1B-A20A-3C011453FAB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178BDB-17B6-472F-8E1D-AB8B87CAC1A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F246DA-DB87-4A8E-B5DD-3DB4EBB5AE5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938EDE2-B8B4-4F2D-A532-22EFC3B4DBB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21F1930-7BF9-43F7-BC24-FD5D978EE6E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70FFC7-DAC3-4D89-9B80-B1FFF2AA48E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E78654-74FE-40EA-A1CD-3FCB4A4A990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B28B63-4372-40A8-886D-01CF08F23E1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E50CCE-3F98-4ADE-A045-EB08021DB14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EEDA66-E713-4A66-8AEA-29C4153A0B4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E412933-513E-4DB4-B23E-8D2F0FCF1B1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93C96D-4BED-4C60-B0BE-9C1E8BEBD3E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7ED70D-EB17-491E-BA2D-7CB5E0CF82A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BA539EF-7251-4122-86F8-3D18D014A6F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C9A36E-212E-4A68-9937-0552B2D58C4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1913B8-2FB3-407C-B130-4354E6C8D11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928576D-9FEE-40B7-8369-94BBC1C103D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122AE4-67C3-4C8C-9A75-13E36D062E2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6C7DDCC-AD19-4B04-8C67-94C5B9D04BC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B93108-85B2-4653-AFC0-DFFD9DBCA2A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65C4425-2EF9-40FC-B09D-B0E680886C1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EB6102-8FFD-4C7D-BB75-8C2E8C71165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FF2A047-781D-4C6C-A8A3-7DEC33C63E2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76AE6E-BB48-44DC-A5FD-A409BE278C3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38EE8D-610D-4870-BFFA-0A7D0D73F78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C5ABB93-1BD8-44FC-8DD3-18076FF196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527A730-125F-4FE8-9F45-D9380DCB8DA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550AD3-1BE1-44BA-9E9C-AEB5B096274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6E0ABA-6377-43E0-A350-5B6BF802359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C9E68D-BF76-416C-BBF6-3ACF8D8A6D3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1C0DBFF-5C99-45CE-B8EB-24D17E41FC5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D05FF27-89BC-4E55-8F84-525720AD46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5B437C-EF41-47C5-8CB3-36F83AE9794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C73DFC9-6AEB-4A9D-8C29-2C1160F2687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EA6134F-D650-47DD-A89C-5642427DF12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EDD23BE-6BAB-479E-8EB2-2EC14C05F20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8FD678-DEAA-429B-AE86-2B0C1CDBC43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5DFC03-80C4-44EE-87F1-18F78241FF3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B4E1D8-C4A7-4889-BCF1-397E1FD629B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C494B7E-1079-45F4-8FA4-E60D2BA2D0A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6A29173-979F-4333-B6D6-39347555342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DB1A7B9-7219-4696-B86D-1E9F779ABEB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89B2921-5629-4898-83D1-72163ED73FB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62593C0-644E-48AC-B064-7BBCBB6D0F2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7648DE-6F14-4011-8D73-DF10C4F98EA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4F6DC6-DCFC-4943-8C64-39BF4C4601A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EA47D9-55EB-4064-8332-81D1A830871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ADA72D-BA82-4A04-A6F0-312D00A75D7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F74FB3D-BAC2-4598-8B58-719C231ABA2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3B5E3A3-689C-4501-8E4B-F547B10466A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BC6A2B-56E2-428B-AF29-3A9A0C8B33B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4D3EE46-27DC-468E-AB20-80624A0B699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A94EB0A-C0CD-4BB3-808D-A78A6660AB5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C4865FE-67B1-45A0-B653-D4F30657096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4397AD4-3EEA-4B7D-AFDC-7ECFA0D9A20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B81B289-B424-4CDF-89A5-815DE0BEB5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53E2376-3699-4DD9-B81B-247A4E1CE4F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95D23A0-4C7B-4669-AE3C-ADDC9B2976B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C7530E-5A6C-4AA2-B8E3-559D654DBE4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DC8C789-903A-4874-BFDB-64564F6A2B2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8CF3139-69D6-4D07-BA9F-40C0A5F239B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95E224C-6AFF-44AD-83C3-16D62338E0A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7777D4-21CE-41A9-BE04-E061892508E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358D533-51C2-4E5B-9848-74C7A746F41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937254-4D55-4695-A797-C87739CA1A9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941B8C6-813A-42B6-8EAC-6EC1D39F54F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2B57BF-BB1A-4F91-84A9-58908464B71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47B9946-A934-4556-9139-C43A352AD24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122F797-A0B3-4455-821A-CFAAFB53ECA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2F4C9E0-A02E-4282-874D-D4DFA70C5B6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6FFD02-042F-443C-A851-D4320517459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24C1428-799E-416C-AA29-3B223CE27F8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000F06F-5C46-478D-9FDA-62038E3625C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C71794-9CB4-4FED-8667-A466D09E699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ECCF959-B224-42C0-8ACA-2FF80B9D118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84A27D-EE07-49E6-8B5D-917E616FC9F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9CDB86-75B0-4D04-A751-01433158CA7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07D561-407C-4970-A568-06286516772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843EBE-C758-41E5-A195-247B30B37AC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71E5C96-4BC7-4A08-A74A-52FBBE3DCA8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895DEBC-7CF6-44D8-A28E-11BC83629A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5453FB0-3F8F-42DF-8D55-CC1D7BB7163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B6FE0AD-E856-4D10-918E-3BE48FDCE7E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74E2976-0749-4D72-ABEB-AAC6A523666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41077C1-B8F0-48B2-832D-4667741D8601}"/>
              </a:ext>
            </a:extLst>
          </p:cNvPr>
          <p:cNvGrpSpPr/>
          <p:nvPr/>
        </p:nvGrpSpPr>
        <p:grpSpPr>
          <a:xfrm>
            <a:off x="2681334" y="4025940"/>
            <a:ext cx="6829332" cy="2832060"/>
            <a:chOff x="2681334" y="4025940"/>
            <a:chExt cx="6829332" cy="283206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9943C03-D1F0-4858-8C03-6F6F0F6B8599}"/>
                </a:ext>
              </a:extLst>
            </p:cNvPr>
            <p:cNvSpPr/>
            <p:nvPr/>
          </p:nvSpPr>
          <p:spPr>
            <a:xfrm>
              <a:off x="5533848" y="4295986"/>
              <a:ext cx="632113" cy="1064510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C21CADF-B031-4890-8027-8E4D75A327A8}"/>
                </a:ext>
              </a:extLst>
            </p:cNvPr>
            <p:cNvSpPr/>
            <p:nvPr/>
          </p:nvSpPr>
          <p:spPr>
            <a:xfrm>
              <a:off x="5495711" y="4025940"/>
              <a:ext cx="661765" cy="563160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48764F3-B7B4-4508-A4ED-7670DE8B9562}"/>
                </a:ext>
              </a:extLst>
            </p:cNvPr>
            <p:cNvSpPr/>
            <p:nvPr/>
          </p:nvSpPr>
          <p:spPr>
            <a:xfrm>
              <a:off x="5555779" y="4467369"/>
              <a:ext cx="592712" cy="253174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F455D4-8ABE-4E69-8314-AEAF7C2814DB}"/>
                </a:ext>
              </a:extLst>
            </p:cNvPr>
            <p:cNvSpPr/>
            <p:nvPr/>
          </p:nvSpPr>
          <p:spPr>
            <a:xfrm>
              <a:off x="4920528" y="4979917"/>
              <a:ext cx="1929421" cy="1381560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chemeClr val="accent1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5F7BA5B-715E-4E3A-A50C-03C6FB3B691D}"/>
                </a:ext>
              </a:extLst>
            </p:cNvPr>
            <p:cNvSpPr/>
            <p:nvPr/>
          </p:nvSpPr>
          <p:spPr>
            <a:xfrm>
              <a:off x="2681334" y="6355039"/>
              <a:ext cx="6829332" cy="502961"/>
            </a:xfrm>
            <a:custGeom>
              <a:avLst/>
              <a:gdLst>
                <a:gd name="connsiteX0" fmla="*/ 6133158 w 6829332"/>
                <a:gd name="connsiteY0" fmla="*/ 0 h 502961"/>
                <a:gd name="connsiteX1" fmla="*/ 6248681 w 6829332"/>
                <a:gd name="connsiteY1" fmla="*/ 39859 h 502961"/>
                <a:gd name="connsiteX2" fmla="*/ 6829333 w 6829332"/>
                <a:gd name="connsiteY2" fmla="*/ 502962 h 502961"/>
                <a:gd name="connsiteX3" fmla="*/ 0 w 6829332"/>
                <a:gd name="connsiteY3" fmla="*/ 502962 h 502961"/>
                <a:gd name="connsiteX4" fmla="*/ 641116 w 6829332"/>
                <a:gd name="connsiteY4" fmla="*/ 27023 h 502961"/>
                <a:gd name="connsiteX5" fmla="*/ 725562 w 6829332"/>
                <a:gd name="connsiteY5" fmla="*/ 338 h 502961"/>
                <a:gd name="connsiteX6" fmla="*/ 6133158 w 6829332"/>
                <a:gd name="connsiteY6" fmla="*/ 0 h 50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9332" h="502961">
                  <a:moveTo>
                    <a:pt x="6133158" y="0"/>
                  </a:moveTo>
                  <a:cubicBezTo>
                    <a:pt x="6178084" y="0"/>
                    <a:pt x="6213213" y="11485"/>
                    <a:pt x="6248681" y="39859"/>
                  </a:cubicBezTo>
                  <a:cubicBezTo>
                    <a:pt x="6431085" y="185782"/>
                    <a:pt x="6821564" y="490464"/>
                    <a:pt x="6829333" y="502962"/>
                  </a:cubicBezTo>
                  <a:cubicBezTo>
                    <a:pt x="4553001" y="502962"/>
                    <a:pt x="2276332" y="502962"/>
                    <a:pt x="0" y="502962"/>
                  </a:cubicBezTo>
                  <a:cubicBezTo>
                    <a:pt x="175310" y="372914"/>
                    <a:pt x="603621" y="56748"/>
                    <a:pt x="641116" y="27023"/>
                  </a:cubicBezTo>
                  <a:cubicBezTo>
                    <a:pt x="666449" y="7094"/>
                    <a:pt x="693472" y="338"/>
                    <a:pt x="725562" y="338"/>
                  </a:cubicBezTo>
                  <a:cubicBezTo>
                    <a:pt x="1236292" y="1014"/>
                    <a:pt x="5461642" y="1014"/>
                    <a:pt x="6133158" y="0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DC5C28-2E52-47F3-8620-CDADF496B875}"/>
                </a:ext>
              </a:extLst>
            </p:cNvPr>
            <p:cNvSpPr/>
            <p:nvPr/>
          </p:nvSpPr>
          <p:spPr>
            <a:xfrm>
              <a:off x="5002928" y="5605495"/>
              <a:ext cx="1680817" cy="952215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055DF1A-BB00-4110-8A42-11FDAE67286E}"/>
                </a:ext>
              </a:extLst>
            </p:cNvPr>
            <p:cNvSpPr/>
            <p:nvPr/>
          </p:nvSpPr>
          <p:spPr>
            <a:xfrm>
              <a:off x="5589148" y="4913712"/>
              <a:ext cx="274455" cy="431688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08C14F5-78AE-4A48-B38E-C24851D34C6D}"/>
                </a:ext>
              </a:extLst>
            </p:cNvPr>
            <p:cNvSpPr/>
            <p:nvPr/>
          </p:nvSpPr>
          <p:spPr>
            <a:xfrm>
              <a:off x="5929472" y="4913712"/>
              <a:ext cx="228194" cy="404666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502A477-2A2D-4D9E-87B8-A2A3CE07DAE7}"/>
                </a:ext>
              </a:extLst>
            </p:cNvPr>
            <p:cNvSpPr/>
            <p:nvPr/>
          </p:nvSpPr>
          <p:spPr>
            <a:xfrm>
              <a:off x="5662960" y="4865746"/>
              <a:ext cx="404028" cy="229879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8792F6A-1751-41FE-ADD4-1F3BED9F6E65}"/>
                </a:ext>
              </a:extLst>
            </p:cNvPr>
            <p:cNvSpPr/>
            <p:nvPr/>
          </p:nvSpPr>
          <p:spPr>
            <a:xfrm>
              <a:off x="6438514" y="5194411"/>
              <a:ext cx="189497" cy="416488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50DF627-87B3-49D9-9655-BCAB5801A4FD}"/>
                </a:ext>
              </a:extLst>
            </p:cNvPr>
            <p:cNvSpPr/>
            <p:nvPr/>
          </p:nvSpPr>
          <p:spPr>
            <a:xfrm>
              <a:off x="5141082" y="5194411"/>
              <a:ext cx="169567" cy="416488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2AE065-40C8-4D6B-9B34-BAB298B40351}"/>
                </a:ext>
              </a:extLst>
            </p:cNvPr>
            <p:cNvSpPr/>
            <p:nvPr/>
          </p:nvSpPr>
          <p:spPr>
            <a:xfrm>
              <a:off x="5707734" y="5975862"/>
              <a:ext cx="309752" cy="315736"/>
            </a:xfrm>
            <a:custGeom>
              <a:avLst/>
              <a:gdLst>
                <a:gd name="connsiteX0" fmla="*/ 155916 w 309752"/>
                <a:gd name="connsiteY0" fmla="*/ 38057 h 315736"/>
                <a:gd name="connsiteX1" fmla="*/ 144008 w 309752"/>
                <a:gd name="connsiteY1" fmla="*/ 42068 h 315736"/>
                <a:gd name="connsiteX2" fmla="*/ 53144 w 309752"/>
                <a:gd name="connsiteY2" fmla="*/ 71118 h 315736"/>
                <a:gd name="connsiteX3" fmla="*/ 30175 w 309752"/>
                <a:gd name="connsiteY3" fmla="*/ 90371 h 315736"/>
                <a:gd name="connsiteX4" fmla="*/ 54495 w 309752"/>
                <a:gd name="connsiteY4" fmla="*/ 213325 h 315736"/>
                <a:gd name="connsiteX5" fmla="*/ 157182 w 309752"/>
                <a:gd name="connsiteY5" fmla="*/ 282909 h 315736"/>
                <a:gd name="connsiteX6" fmla="*/ 261220 w 309752"/>
                <a:gd name="connsiteY6" fmla="*/ 201503 h 315736"/>
                <a:gd name="connsiteX7" fmla="*/ 278109 w 309752"/>
                <a:gd name="connsiteY7" fmla="*/ 103207 h 315736"/>
                <a:gd name="connsiteX8" fmla="*/ 245006 w 309752"/>
                <a:gd name="connsiteY8" fmla="*/ 70104 h 315736"/>
                <a:gd name="connsiteX9" fmla="*/ 166302 w 309752"/>
                <a:gd name="connsiteY9" fmla="*/ 44433 h 315736"/>
                <a:gd name="connsiteX10" fmla="*/ 155916 w 309752"/>
                <a:gd name="connsiteY10" fmla="*/ 38057 h 315736"/>
                <a:gd name="connsiteX11" fmla="*/ 152307 w 309752"/>
                <a:gd name="connsiteY11" fmla="*/ 241 h 315736"/>
                <a:gd name="connsiteX12" fmla="*/ 177150 w 309752"/>
                <a:gd name="connsiteY12" fmla="*/ 13018 h 315736"/>
                <a:gd name="connsiteX13" fmla="*/ 247747 w 309752"/>
                <a:gd name="connsiteY13" fmla="*/ 41054 h 315736"/>
                <a:gd name="connsiteX14" fmla="*/ 307535 w 309752"/>
                <a:gd name="connsiteY14" fmla="*/ 109962 h 315736"/>
                <a:gd name="connsiteX15" fmla="*/ 271730 w 309752"/>
                <a:gd name="connsiteY15" fmla="*/ 243049 h 315736"/>
                <a:gd name="connsiteX16" fmla="*/ 57912 w 309752"/>
                <a:gd name="connsiteY16" fmla="*/ 261965 h 315736"/>
                <a:gd name="connsiteX17" fmla="*/ 827 w 309752"/>
                <a:gd name="connsiteY17" fmla="*/ 57943 h 315736"/>
                <a:gd name="connsiteX18" fmla="*/ 23120 w 309752"/>
                <a:gd name="connsiteY18" fmla="*/ 41392 h 315736"/>
                <a:gd name="connsiteX19" fmla="*/ 143372 w 309752"/>
                <a:gd name="connsiteY19" fmla="*/ 5587 h 315736"/>
                <a:gd name="connsiteX20" fmla="*/ 152307 w 309752"/>
                <a:gd name="connsiteY20" fmla="*/ 241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752" h="315736">
                  <a:moveTo>
                    <a:pt x="155916" y="38057"/>
                  </a:moveTo>
                  <a:cubicBezTo>
                    <a:pt x="152369" y="37171"/>
                    <a:pt x="148569" y="38015"/>
                    <a:pt x="144008" y="42068"/>
                  </a:cubicBezTo>
                  <a:cubicBezTo>
                    <a:pt x="117999" y="65376"/>
                    <a:pt x="86247" y="70442"/>
                    <a:pt x="53144" y="71118"/>
                  </a:cubicBezTo>
                  <a:cubicBezTo>
                    <a:pt x="39971" y="71456"/>
                    <a:pt x="29499" y="73145"/>
                    <a:pt x="30175" y="90371"/>
                  </a:cubicBezTo>
                  <a:cubicBezTo>
                    <a:pt x="31526" y="132595"/>
                    <a:pt x="33215" y="175156"/>
                    <a:pt x="54495" y="213325"/>
                  </a:cubicBezTo>
                  <a:cubicBezTo>
                    <a:pt x="76789" y="253522"/>
                    <a:pt x="111919" y="284260"/>
                    <a:pt x="157182" y="282909"/>
                  </a:cubicBezTo>
                  <a:cubicBezTo>
                    <a:pt x="206499" y="281558"/>
                    <a:pt x="241966" y="248793"/>
                    <a:pt x="261220" y="201503"/>
                  </a:cubicBezTo>
                  <a:cubicBezTo>
                    <a:pt x="273042" y="171778"/>
                    <a:pt x="274393" y="140026"/>
                    <a:pt x="278109" y="103207"/>
                  </a:cubicBezTo>
                  <a:cubicBezTo>
                    <a:pt x="283514" y="81589"/>
                    <a:pt x="274731" y="68753"/>
                    <a:pt x="245006" y="70104"/>
                  </a:cubicBezTo>
                  <a:cubicBezTo>
                    <a:pt x="216294" y="71118"/>
                    <a:pt x="189272" y="63011"/>
                    <a:pt x="166302" y="44433"/>
                  </a:cubicBezTo>
                  <a:cubicBezTo>
                    <a:pt x="162756" y="41562"/>
                    <a:pt x="159463" y="38944"/>
                    <a:pt x="155916" y="38057"/>
                  </a:cubicBezTo>
                  <a:close/>
                  <a:moveTo>
                    <a:pt x="152307" y="241"/>
                  </a:moveTo>
                  <a:cubicBezTo>
                    <a:pt x="161253" y="-1486"/>
                    <a:pt x="170057" y="6432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46328" y="2463"/>
                    <a:pt x="149326" y="816"/>
                    <a:pt x="152307" y="241"/>
                  </a:cubicBezTo>
                  <a:close/>
                </a:path>
              </a:pathLst>
            </a:custGeom>
            <a:solidFill>
              <a:schemeClr val="accent3"/>
            </a:solidFill>
            <a:ln w="33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815891F-B09D-42F4-B1C1-7116565902CB}"/>
                </a:ext>
              </a:extLst>
            </p:cNvPr>
            <p:cNvSpPr/>
            <p:nvPr/>
          </p:nvSpPr>
          <p:spPr>
            <a:xfrm>
              <a:off x="5877753" y="5357223"/>
              <a:ext cx="26046" cy="248271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DC5F2A4-2B5A-4F8F-A6EF-14C302245286}"/>
                </a:ext>
              </a:extLst>
            </p:cNvPr>
            <p:cNvSpPr/>
            <p:nvPr/>
          </p:nvSpPr>
          <p:spPr>
            <a:xfrm>
              <a:off x="5875798" y="4582422"/>
              <a:ext cx="187393" cy="101131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0B0602A-87C9-4C52-A460-B8E4942DCB83}"/>
                </a:ext>
              </a:extLst>
            </p:cNvPr>
            <p:cNvSpPr/>
            <p:nvPr/>
          </p:nvSpPr>
          <p:spPr>
            <a:xfrm>
              <a:off x="5627092" y="4600836"/>
              <a:ext cx="177840" cy="9052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66D7F05-F5B9-4598-BDF4-651600B32E22}"/>
                </a:ext>
              </a:extLst>
            </p:cNvPr>
            <p:cNvSpPr/>
            <p:nvPr/>
          </p:nvSpPr>
          <p:spPr>
            <a:xfrm>
              <a:off x="5898058" y="4520048"/>
              <a:ext cx="164163" cy="51249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69B0BE2-1136-448E-945E-D3581EA49893}"/>
                </a:ext>
              </a:extLst>
            </p:cNvPr>
            <p:cNvSpPr/>
            <p:nvPr/>
          </p:nvSpPr>
          <p:spPr>
            <a:xfrm>
              <a:off x="5606212" y="4532438"/>
              <a:ext cx="167878" cy="42363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C73B99-BC3C-4F30-9EEC-499B05E86AEE}"/>
                </a:ext>
              </a:extLst>
            </p:cNvPr>
            <p:cNvSpPr/>
            <p:nvPr/>
          </p:nvSpPr>
          <p:spPr>
            <a:xfrm>
              <a:off x="5003941" y="6600946"/>
              <a:ext cx="1678790" cy="65530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72E0D877-C315-4DF3-B881-1748A562C8DA}"/>
              </a:ext>
            </a:extLst>
          </p:cNvPr>
          <p:cNvSpPr txBox="1"/>
          <p:nvPr/>
        </p:nvSpPr>
        <p:spPr>
          <a:xfrm>
            <a:off x="716982" y="202298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B01EB99-D448-4EE4-9AF7-AC618CF48126}"/>
              </a:ext>
            </a:extLst>
          </p:cNvPr>
          <p:cNvGrpSpPr/>
          <p:nvPr/>
        </p:nvGrpSpPr>
        <p:grpSpPr>
          <a:xfrm>
            <a:off x="716982" y="2442346"/>
            <a:ext cx="2683112" cy="945505"/>
            <a:chOff x="6565695" y="2005884"/>
            <a:chExt cx="2055606" cy="94550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1E8806D-9E25-49EB-B2A8-322DA6AB66A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2E62915-0650-41DE-B947-156C263B356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F5606F05-3954-401A-9CF8-A8FBEF9CB0DE}"/>
              </a:ext>
            </a:extLst>
          </p:cNvPr>
          <p:cNvSpPr txBox="1"/>
          <p:nvPr/>
        </p:nvSpPr>
        <p:spPr>
          <a:xfrm>
            <a:off x="716982" y="352953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D0D9540-F753-4EC6-9B20-6AA5D6C68B22}"/>
              </a:ext>
            </a:extLst>
          </p:cNvPr>
          <p:cNvGrpSpPr/>
          <p:nvPr/>
        </p:nvGrpSpPr>
        <p:grpSpPr>
          <a:xfrm>
            <a:off x="716982" y="3948900"/>
            <a:ext cx="2683112" cy="945505"/>
            <a:chOff x="6565695" y="2005884"/>
            <a:chExt cx="2055606" cy="945505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D96E71D-9382-4B8D-A2D0-D722CE3EEBE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7CD11D5-577D-4F19-AFAB-4BBB240FF7A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D4C722A1-5FDF-434C-9E29-BED2330F86F1}"/>
              </a:ext>
            </a:extLst>
          </p:cNvPr>
          <p:cNvSpPr txBox="1"/>
          <p:nvPr/>
        </p:nvSpPr>
        <p:spPr>
          <a:xfrm>
            <a:off x="716982" y="503608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9666A1B-7336-425A-B753-87EAA4FB0240}"/>
              </a:ext>
            </a:extLst>
          </p:cNvPr>
          <p:cNvGrpSpPr/>
          <p:nvPr/>
        </p:nvGrpSpPr>
        <p:grpSpPr>
          <a:xfrm>
            <a:off x="716982" y="5455453"/>
            <a:ext cx="2683112" cy="945505"/>
            <a:chOff x="6565695" y="2005884"/>
            <a:chExt cx="2055606" cy="94550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038A2B7-240A-4332-BAEA-8EFB5DF3C48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56A6CBC-7D63-4795-868F-620387ACB99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2C96712D-7BD2-4D56-B8B3-1A6E4BF07194}"/>
              </a:ext>
            </a:extLst>
          </p:cNvPr>
          <p:cNvSpPr txBox="1"/>
          <p:nvPr/>
        </p:nvSpPr>
        <p:spPr>
          <a:xfrm>
            <a:off x="8735447" y="538555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602C620-7865-45A1-B0B0-59DB205330D0}"/>
              </a:ext>
            </a:extLst>
          </p:cNvPr>
          <p:cNvSpPr txBox="1"/>
          <p:nvPr/>
        </p:nvSpPr>
        <p:spPr>
          <a:xfrm>
            <a:off x="6730155" y="53237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0AEEB34-DA4A-4F2B-9803-5FEB8E671FE5}"/>
              </a:ext>
            </a:extLst>
          </p:cNvPr>
          <p:cNvSpPr txBox="1"/>
          <p:nvPr/>
        </p:nvSpPr>
        <p:spPr>
          <a:xfrm>
            <a:off x="6730155" y="56404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BB1E1A7-84ED-4F40-A733-01249EFEB69B}"/>
              </a:ext>
            </a:extLst>
          </p:cNvPr>
          <p:cNvGrpSpPr/>
          <p:nvPr/>
        </p:nvGrpSpPr>
        <p:grpSpPr>
          <a:xfrm>
            <a:off x="9081071" y="2828593"/>
            <a:ext cx="2824986" cy="1375703"/>
            <a:chOff x="4822352" y="1916832"/>
            <a:chExt cx="3422056" cy="1375703"/>
          </a:xfrm>
        </p:grpSpPr>
        <p:sp>
          <p:nvSpPr>
            <p:cNvPr id="187" name="Text Placeholder 10">
              <a:extLst>
                <a:ext uri="{FF2B5EF4-FFF2-40B4-BE49-F238E27FC236}">
                  <a16:creationId xmlns:a16="http://schemas.microsoft.com/office/drawing/2014/main" id="{EF6C13A2-01D6-4FFC-8E30-756FE689AF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8EC6F14-1A51-4993-94EA-FE1B5C27AA8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65E78C2-274A-409C-A4CD-70162E8FF892}"/>
              </a:ext>
            </a:extLst>
          </p:cNvPr>
          <p:cNvGrpSpPr/>
          <p:nvPr/>
        </p:nvGrpSpPr>
        <p:grpSpPr>
          <a:xfrm>
            <a:off x="5086859" y="1718956"/>
            <a:ext cx="282173" cy="374008"/>
            <a:chOff x="9538102" y="4935014"/>
            <a:chExt cx="485138" cy="643029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8BB9D54-0078-4ADE-AF92-AD321E5AF473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7A49D37-905F-4109-933E-AD1CA7935375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C9D20BD-282D-4DB4-AE28-B79AB57440B7}"/>
              </a:ext>
            </a:extLst>
          </p:cNvPr>
          <p:cNvGrpSpPr/>
          <p:nvPr/>
        </p:nvGrpSpPr>
        <p:grpSpPr>
          <a:xfrm>
            <a:off x="6129319" y="3263233"/>
            <a:ext cx="282173" cy="374008"/>
            <a:chOff x="9538102" y="4935014"/>
            <a:chExt cx="485138" cy="643029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B7DA0FF-0F58-4C41-A1DB-097CF82C5EE4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30B1A31-5BBB-4A36-AFFC-9D00FDA90718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4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810CB19-8B3E-46A2-9D95-981A152E84A1}"/>
              </a:ext>
            </a:extLst>
          </p:cNvPr>
          <p:cNvGrpSpPr/>
          <p:nvPr/>
        </p:nvGrpSpPr>
        <p:grpSpPr>
          <a:xfrm>
            <a:off x="4545520" y="3679343"/>
            <a:ext cx="391554" cy="518988"/>
            <a:chOff x="9538102" y="4935014"/>
            <a:chExt cx="485138" cy="643029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6DD2E0A-6029-407B-93EB-E17362C6D4C7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AF95ECC-B69D-49FC-B49D-376336240C9D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2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2AE3B4C-3F5F-41B3-ABAC-BA2A99C03A2E}"/>
              </a:ext>
            </a:extLst>
          </p:cNvPr>
          <p:cNvGrpSpPr/>
          <p:nvPr/>
        </p:nvGrpSpPr>
        <p:grpSpPr>
          <a:xfrm>
            <a:off x="3963212" y="2542231"/>
            <a:ext cx="282173" cy="374008"/>
            <a:chOff x="9538102" y="4935014"/>
            <a:chExt cx="485138" cy="643029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99F3205-CB80-4F55-A903-34B2075E6C49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23875EE-3E5F-4EEA-8C0A-EA64F8EAF9B3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3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287EC2D-3A08-49F8-875B-09F01A837746}"/>
              </a:ext>
            </a:extLst>
          </p:cNvPr>
          <p:cNvGrpSpPr/>
          <p:nvPr/>
        </p:nvGrpSpPr>
        <p:grpSpPr>
          <a:xfrm>
            <a:off x="8055116" y="3833433"/>
            <a:ext cx="508597" cy="674123"/>
            <a:chOff x="9538102" y="4935014"/>
            <a:chExt cx="485138" cy="64302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410D3A4-4709-462D-86F0-8DAE3C80F317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5E4DE38-A5EE-4D1F-B278-B9897D82F8D5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1FC8031-2112-4A34-9299-57DE02E2367F}"/>
              </a:ext>
            </a:extLst>
          </p:cNvPr>
          <p:cNvGrpSpPr/>
          <p:nvPr/>
        </p:nvGrpSpPr>
        <p:grpSpPr>
          <a:xfrm>
            <a:off x="8138955" y="2058918"/>
            <a:ext cx="282173" cy="374008"/>
            <a:chOff x="9538102" y="4935014"/>
            <a:chExt cx="485138" cy="643029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6DA290D-DAB0-4D72-B457-3730F9016292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D8E8CBB-1D09-4146-98E3-751F7DA70BD6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4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3428C8C-6E1F-4CDA-A8E3-07CEC37CCBF5}"/>
              </a:ext>
            </a:extLst>
          </p:cNvPr>
          <p:cNvGrpSpPr/>
          <p:nvPr/>
        </p:nvGrpSpPr>
        <p:grpSpPr>
          <a:xfrm>
            <a:off x="7191300" y="2422246"/>
            <a:ext cx="274355" cy="363646"/>
            <a:chOff x="9538102" y="4935014"/>
            <a:chExt cx="485138" cy="643029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4647B0F-0176-411F-A9F2-C5F207AACD80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5ABE2DF-D3AF-4E64-974A-E734DFEFC604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2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424DDA9-FAC1-4FF4-837B-DDCDDC7950A0}"/>
              </a:ext>
            </a:extLst>
          </p:cNvPr>
          <p:cNvGrpSpPr/>
          <p:nvPr/>
        </p:nvGrpSpPr>
        <p:grpSpPr>
          <a:xfrm>
            <a:off x="6345838" y="2191831"/>
            <a:ext cx="282173" cy="374008"/>
            <a:chOff x="9538102" y="4935014"/>
            <a:chExt cx="485138" cy="643029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39B52D7-B448-4BCF-840E-CB2F77CCFA06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DC28CD4-B742-4532-A111-CB1DCA18962A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3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415C8-B8A1-4C96-B37C-21B6DE69C825}"/>
              </a:ext>
            </a:extLst>
          </p:cNvPr>
          <p:cNvSpPr txBox="1"/>
          <p:nvPr/>
        </p:nvSpPr>
        <p:spPr>
          <a:xfrm>
            <a:off x="738347" y="1835854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6F5A1-7805-437D-9822-958E804A31BD}"/>
              </a:ext>
            </a:extLst>
          </p:cNvPr>
          <p:cNvSpPr txBox="1"/>
          <p:nvPr/>
        </p:nvSpPr>
        <p:spPr>
          <a:xfrm>
            <a:off x="738347" y="787022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560F9-EB26-485D-A52A-69CEEF937FB4}"/>
              </a:ext>
            </a:extLst>
          </p:cNvPr>
          <p:cNvSpPr txBox="1"/>
          <p:nvPr/>
        </p:nvSpPr>
        <p:spPr>
          <a:xfrm>
            <a:off x="808019" y="517100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EF3B6-42C6-4444-BFAB-22682B2D8BD1}"/>
              </a:ext>
            </a:extLst>
          </p:cNvPr>
          <p:cNvSpPr txBox="1"/>
          <p:nvPr/>
        </p:nvSpPr>
        <p:spPr>
          <a:xfrm>
            <a:off x="808019" y="551893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2A6DA-C04C-488B-8C9E-DA805B41CB5A}"/>
              </a:ext>
            </a:extLst>
          </p:cNvPr>
          <p:cNvSpPr txBox="1"/>
          <p:nvPr/>
        </p:nvSpPr>
        <p:spPr>
          <a:xfrm>
            <a:off x="808019" y="586687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B2764-F9BD-49F8-AFBC-EC41417196F9}"/>
              </a:ext>
            </a:extLst>
          </p:cNvPr>
          <p:cNvGrpSpPr/>
          <p:nvPr/>
        </p:nvGrpSpPr>
        <p:grpSpPr>
          <a:xfrm>
            <a:off x="808019" y="3522443"/>
            <a:ext cx="3701561" cy="1471318"/>
            <a:chOff x="596176" y="4031204"/>
            <a:chExt cx="2967129" cy="14713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18536E-F32F-48B8-929D-2AFB69824641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7625FA-6E63-4CFC-BFBD-38F42983E751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3CA58-CB36-4159-B67E-DF31CBC76E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EB84741-42DC-49ED-B054-5DFEF4DAB3DE}"/>
              </a:ext>
            </a:extLst>
          </p:cNvPr>
          <p:cNvSpPr/>
          <p:nvPr/>
        </p:nvSpPr>
        <p:spPr>
          <a:xfrm>
            <a:off x="10707154" y="4925721"/>
            <a:ext cx="1443239" cy="1984183"/>
          </a:xfrm>
          <a:custGeom>
            <a:avLst/>
            <a:gdLst>
              <a:gd name="connsiteX0" fmla="*/ 0 w 1367640"/>
              <a:gd name="connsiteY0" fmla="*/ 0 h 1970630"/>
              <a:gd name="connsiteX1" fmla="*/ 175970 w 1367640"/>
              <a:gd name="connsiteY1" fmla="*/ 47694 h 1970630"/>
              <a:gd name="connsiteX2" fmla="*/ 1351620 w 1367640"/>
              <a:gd name="connsiteY2" fmla="*/ 1025658 h 1970630"/>
              <a:gd name="connsiteX3" fmla="*/ 1149708 w 1367640"/>
              <a:gd name="connsiteY3" fmla="*/ 1970630 h 1970630"/>
              <a:gd name="connsiteX4" fmla="*/ 397164 w 1367640"/>
              <a:gd name="connsiteY4" fmla="*/ 1946598 h 1970630"/>
              <a:gd name="connsiteX5" fmla="*/ 631772 w 1367640"/>
              <a:gd name="connsiteY5" fmla="*/ 1211220 h 1970630"/>
              <a:gd name="connsiteX6" fmla="*/ 55068 w 1367640"/>
              <a:gd name="connsiteY6" fmla="*/ 834595 h 1970630"/>
              <a:gd name="connsiteX7" fmla="*/ 0 w 1367640"/>
              <a:gd name="connsiteY7" fmla="*/ 820297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55068 w 1367640"/>
              <a:gd name="connsiteY5" fmla="*/ 834595 h 1970630"/>
              <a:gd name="connsiteX6" fmla="*/ 0 w 1367640"/>
              <a:gd name="connsiteY6" fmla="*/ 820297 h 1970630"/>
              <a:gd name="connsiteX7" fmla="*/ 0 w 1367640"/>
              <a:gd name="connsiteY7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67640"/>
              <a:gd name="connsiteY0" fmla="*/ 0 h 1970630"/>
              <a:gd name="connsiteX1" fmla="*/ 1351620 w 1367640"/>
              <a:gd name="connsiteY1" fmla="*/ 1025658 h 1970630"/>
              <a:gd name="connsiteX2" fmla="*/ 1149708 w 1367640"/>
              <a:gd name="connsiteY2" fmla="*/ 1970630 h 1970630"/>
              <a:gd name="connsiteX3" fmla="*/ 397164 w 1367640"/>
              <a:gd name="connsiteY3" fmla="*/ 1946598 h 1970630"/>
              <a:gd name="connsiteX4" fmla="*/ 631772 w 1367640"/>
              <a:gd name="connsiteY4" fmla="*/ 1211220 h 1970630"/>
              <a:gd name="connsiteX5" fmla="*/ 0 w 1367640"/>
              <a:gd name="connsiteY5" fmla="*/ 820297 h 1970630"/>
              <a:gd name="connsiteX6" fmla="*/ 0 w 1367640"/>
              <a:gd name="connsiteY6" fmla="*/ 0 h 1970630"/>
              <a:gd name="connsiteX0" fmla="*/ 0 w 1372071"/>
              <a:gd name="connsiteY0" fmla="*/ 0 h 1970630"/>
              <a:gd name="connsiteX1" fmla="*/ 1351620 w 1372071"/>
              <a:gd name="connsiteY1" fmla="*/ 1025658 h 1970630"/>
              <a:gd name="connsiteX2" fmla="*/ 1195812 w 1372071"/>
              <a:gd name="connsiteY2" fmla="*/ 1970630 h 1970630"/>
              <a:gd name="connsiteX3" fmla="*/ 397164 w 1372071"/>
              <a:gd name="connsiteY3" fmla="*/ 1946598 h 1970630"/>
              <a:gd name="connsiteX4" fmla="*/ 631772 w 1372071"/>
              <a:gd name="connsiteY4" fmla="*/ 1211220 h 1970630"/>
              <a:gd name="connsiteX5" fmla="*/ 0 w 1372071"/>
              <a:gd name="connsiteY5" fmla="*/ 820297 h 1970630"/>
              <a:gd name="connsiteX6" fmla="*/ 0 w 1372071"/>
              <a:gd name="connsiteY6" fmla="*/ 0 h 1970630"/>
              <a:gd name="connsiteX0" fmla="*/ 0 w 1372071"/>
              <a:gd name="connsiteY0" fmla="*/ 0 h 1970630"/>
              <a:gd name="connsiteX1" fmla="*/ 1351620 w 1372071"/>
              <a:gd name="connsiteY1" fmla="*/ 1025658 h 1970630"/>
              <a:gd name="connsiteX2" fmla="*/ 1195812 w 1372071"/>
              <a:gd name="connsiteY2" fmla="*/ 1970630 h 1970630"/>
              <a:gd name="connsiteX3" fmla="*/ 397164 w 1372071"/>
              <a:gd name="connsiteY3" fmla="*/ 1946598 h 1970630"/>
              <a:gd name="connsiteX4" fmla="*/ 631772 w 1372071"/>
              <a:gd name="connsiteY4" fmla="*/ 1211220 h 1970630"/>
              <a:gd name="connsiteX5" fmla="*/ 0 w 1372071"/>
              <a:gd name="connsiteY5" fmla="*/ 820297 h 1970630"/>
              <a:gd name="connsiteX6" fmla="*/ 0 w 1372071"/>
              <a:gd name="connsiteY6" fmla="*/ 0 h 1970630"/>
              <a:gd name="connsiteX0" fmla="*/ 0 w 1372071"/>
              <a:gd name="connsiteY0" fmla="*/ 0 h 1970630"/>
              <a:gd name="connsiteX1" fmla="*/ 1351620 w 1372071"/>
              <a:gd name="connsiteY1" fmla="*/ 1025658 h 1970630"/>
              <a:gd name="connsiteX2" fmla="*/ 1195812 w 1372071"/>
              <a:gd name="connsiteY2" fmla="*/ 1970630 h 1970630"/>
              <a:gd name="connsiteX3" fmla="*/ 397164 w 1372071"/>
              <a:gd name="connsiteY3" fmla="*/ 1946598 h 1970630"/>
              <a:gd name="connsiteX4" fmla="*/ 631772 w 1372071"/>
              <a:gd name="connsiteY4" fmla="*/ 1211220 h 1970630"/>
              <a:gd name="connsiteX5" fmla="*/ 0 w 1372071"/>
              <a:gd name="connsiteY5" fmla="*/ 820297 h 1970630"/>
              <a:gd name="connsiteX6" fmla="*/ 0 w 1372071"/>
              <a:gd name="connsiteY6" fmla="*/ 0 h 1970630"/>
              <a:gd name="connsiteX0" fmla="*/ 0 w 1372071"/>
              <a:gd name="connsiteY0" fmla="*/ 0 h 1970630"/>
              <a:gd name="connsiteX1" fmla="*/ 1351620 w 1372071"/>
              <a:gd name="connsiteY1" fmla="*/ 1025658 h 1970630"/>
              <a:gd name="connsiteX2" fmla="*/ 1195812 w 1372071"/>
              <a:gd name="connsiteY2" fmla="*/ 1970630 h 1970630"/>
              <a:gd name="connsiteX3" fmla="*/ 397164 w 1372071"/>
              <a:gd name="connsiteY3" fmla="*/ 1946598 h 1970630"/>
              <a:gd name="connsiteX4" fmla="*/ 624088 w 1372071"/>
              <a:gd name="connsiteY4" fmla="*/ 1165116 h 1970630"/>
              <a:gd name="connsiteX5" fmla="*/ 0 w 1372071"/>
              <a:gd name="connsiteY5" fmla="*/ 820297 h 1970630"/>
              <a:gd name="connsiteX6" fmla="*/ 0 w 1372071"/>
              <a:gd name="connsiteY6" fmla="*/ 0 h 1970630"/>
              <a:gd name="connsiteX0" fmla="*/ 0 w 1372071"/>
              <a:gd name="connsiteY0" fmla="*/ 0 h 1970630"/>
              <a:gd name="connsiteX1" fmla="*/ 1351620 w 1372071"/>
              <a:gd name="connsiteY1" fmla="*/ 1025658 h 1970630"/>
              <a:gd name="connsiteX2" fmla="*/ 1195812 w 1372071"/>
              <a:gd name="connsiteY2" fmla="*/ 1970630 h 1970630"/>
              <a:gd name="connsiteX3" fmla="*/ 397164 w 1372071"/>
              <a:gd name="connsiteY3" fmla="*/ 1946598 h 1970630"/>
              <a:gd name="connsiteX4" fmla="*/ 539564 w 1372071"/>
              <a:gd name="connsiteY4" fmla="*/ 1234272 h 1970630"/>
              <a:gd name="connsiteX5" fmla="*/ 0 w 1372071"/>
              <a:gd name="connsiteY5" fmla="*/ 820297 h 1970630"/>
              <a:gd name="connsiteX6" fmla="*/ 0 w 1372071"/>
              <a:gd name="connsiteY6" fmla="*/ 0 h 1970630"/>
              <a:gd name="connsiteX0" fmla="*/ 0 w 1372071"/>
              <a:gd name="connsiteY0" fmla="*/ 0 h 1982023"/>
              <a:gd name="connsiteX1" fmla="*/ 1351620 w 1372071"/>
              <a:gd name="connsiteY1" fmla="*/ 1025658 h 1982023"/>
              <a:gd name="connsiteX2" fmla="*/ 1195812 w 1372071"/>
              <a:gd name="connsiteY2" fmla="*/ 1970630 h 1982023"/>
              <a:gd name="connsiteX3" fmla="*/ 328007 w 1372071"/>
              <a:gd name="connsiteY3" fmla="*/ 1969650 h 1982023"/>
              <a:gd name="connsiteX4" fmla="*/ 539564 w 1372071"/>
              <a:gd name="connsiteY4" fmla="*/ 1234272 h 1982023"/>
              <a:gd name="connsiteX5" fmla="*/ 0 w 1372071"/>
              <a:gd name="connsiteY5" fmla="*/ 820297 h 1982023"/>
              <a:gd name="connsiteX6" fmla="*/ 0 w 1372071"/>
              <a:gd name="connsiteY6" fmla="*/ 0 h 1982023"/>
              <a:gd name="connsiteX0" fmla="*/ 0 w 1391835"/>
              <a:gd name="connsiteY0" fmla="*/ 0 h 1984183"/>
              <a:gd name="connsiteX1" fmla="*/ 1351620 w 1391835"/>
              <a:gd name="connsiteY1" fmla="*/ 1025658 h 1984183"/>
              <a:gd name="connsiteX2" fmla="*/ 1288021 w 1391835"/>
              <a:gd name="connsiteY2" fmla="*/ 1978314 h 1984183"/>
              <a:gd name="connsiteX3" fmla="*/ 328007 w 1391835"/>
              <a:gd name="connsiteY3" fmla="*/ 1969650 h 1984183"/>
              <a:gd name="connsiteX4" fmla="*/ 539564 w 1391835"/>
              <a:gd name="connsiteY4" fmla="*/ 1234272 h 1984183"/>
              <a:gd name="connsiteX5" fmla="*/ 0 w 1391835"/>
              <a:gd name="connsiteY5" fmla="*/ 820297 h 1984183"/>
              <a:gd name="connsiteX6" fmla="*/ 0 w 1391835"/>
              <a:gd name="connsiteY6" fmla="*/ 0 h 1984183"/>
              <a:gd name="connsiteX0" fmla="*/ 0 w 1389253"/>
              <a:gd name="connsiteY0" fmla="*/ 0 h 1984183"/>
              <a:gd name="connsiteX1" fmla="*/ 1351620 w 1389253"/>
              <a:gd name="connsiteY1" fmla="*/ 1025658 h 1984183"/>
              <a:gd name="connsiteX2" fmla="*/ 1280337 w 1389253"/>
              <a:gd name="connsiteY2" fmla="*/ 1978314 h 1984183"/>
              <a:gd name="connsiteX3" fmla="*/ 328007 w 1389253"/>
              <a:gd name="connsiteY3" fmla="*/ 1969650 h 1984183"/>
              <a:gd name="connsiteX4" fmla="*/ 539564 w 1389253"/>
              <a:gd name="connsiteY4" fmla="*/ 1234272 h 1984183"/>
              <a:gd name="connsiteX5" fmla="*/ 0 w 1389253"/>
              <a:gd name="connsiteY5" fmla="*/ 820297 h 1984183"/>
              <a:gd name="connsiteX6" fmla="*/ 0 w 1389253"/>
              <a:gd name="connsiteY6" fmla="*/ 0 h 1984183"/>
              <a:gd name="connsiteX0" fmla="*/ 0 w 1443239"/>
              <a:gd name="connsiteY0" fmla="*/ 0 h 1984183"/>
              <a:gd name="connsiteX1" fmla="*/ 1420776 w 1443239"/>
              <a:gd name="connsiteY1" fmla="*/ 1094814 h 1984183"/>
              <a:gd name="connsiteX2" fmla="*/ 1280337 w 1443239"/>
              <a:gd name="connsiteY2" fmla="*/ 1978314 h 1984183"/>
              <a:gd name="connsiteX3" fmla="*/ 328007 w 1443239"/>
              <a:gd name="connsiteY3" fmla="*/ 1969650 h 1984183"/>
              <a:gd name="connsiteX4" fmla="*/ 539564 w 1443239"/>
              <a:gd name="connsiteY4" fmla="*/ 1234272 h 1984183"/>
              <a:gd name="connsiteX5" fmla="*/ 0 w 1443239"/>
              <a:gd name="connsiteY5" fmla="*/ 820297 h 1984183"/>
              <a:gd name="connsiteX6" fmla="*/ 0 w 1443239"/>
              <a:gd name="connsiteY6" fmla="*/ 0 h 198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239" h="1984183">
                <a:moveTo>
                  <a:pt x="0" y="0"/>
                </a:moveTo>
                <a:cubicBezTo>
                  <a:pt x="558116" y="95997"/>
                  <a:pt x="1346753" y="453250"/>
                  <a:pt x="1420776" y="1094814"/>
                </a:cubicBezTo>
                <a:cubicBezTo>
                  <a:pt x="1486104" y="1549207"/>
                  <a:pt x="1399712" y="1813297"/>
                  <a:pt x="1280337" y="1978314"/>
                </a:cubicBezTo>
                <a:cubicBezTo>
                  <a:pt x="1038017" y="1974281"/>
                  <a:pt x="589781" y="1998887"/>
                  <a:pt x="328007" y="1969650"/>
                </a:cubicBezTo>
                <a:cubicBezTo>
                  <a:pt x="465802" y="1755996"/>
                  <a:pt x="589388" y="1573950"/>
                  <a:pt x="539564" y="1234272"/>
                </a:cubicBezTo>
                <a:cubicBezTo>
                  <a:pt x="473370" y="1046555"/>
                  <a:pt x="297396" y="876170"/>
                  <a:pt x="0" y="82029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D33B4A-5E20-4CCD-AFBF-8CAA8A36A2EE}"/>
              </a:ext>
            </a:extLst>
          </p:cNvPr>
          <p:cNvGrpSpPr/>
          <p:nvPr/>
        </p:nvGrpSpPr>
        <p:grpSpPr>
          <a:xfrm>
            <a:off x="8210143" y="1525739"/>
            <a:ext cx="2501600" cy="4992752"/>
            <a:chOff x="194553" y="-60776"/>
            <a:chExt cx="3492230" cy="696987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94BA048F-CF44-4BDF-A2D0-B285DA5359FE}"/>
                </a:ext>
              </a:extLst>
            </p:cNvPr>
            <p:cNvSpPr/>
            <p:nvPr/>
          </p:nvSpPr>
          <p:spPr>
            <a:xfrm>
              <a:off x="199959" y="-60776"/>
              <a:ext cx="3482957" cy="69698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79F356E-5754-4CB9-AB16-5822133C9F14}"/>
                </a:ext>
              </a:extLst>
            </p:cNvPr>
            <p:cNvSpPr/>
            <p:nvPr/>
          </p:nvSpPr>
          <p:spPr>
            <a:xfrm>
              <a:off x="246624" y="-24219"/>
              <a:ext cx="3389625" cy="689669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AB78C7D5-0B34-401A-8DD1-49CB35D57BE5}"/>
                </a:ext>
              </a:extLst>
            </p:cNvPr>
            <p:cNvSpPr/>
            <p:nvPr/>
          </p:nvSpPr>
          <p:spPr>
            <a:xfrm>
              <a:off x="328107" y="94555"/>
              <a:ext cx="3226661" cy="6659215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76D1025-7205-49FA-87A9-91F0835FC356}"/>
                </a:ext>
              </a:extLst>
            </p:cNvPr>
            <p:cNvSpPr/>
            <p:nvPr/>
          </p:nvSpPr>
          <p:spPr>
            <a:xfrm>
              <a:off x="195169" y="930694"/>
              <a:ext cx="24370" cy="237479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8BB8131-DEC7-4EE4-AE7B-FA7D7AD41B66}"/>
                </a:ext>
              </a:extLst>
            </p:cNvPr>
            <p:cNvSpPr/>
            <p:nvPr/>
          </p:nvSpPr>
          <p:spPr>
            <a:xfrm>
              <a:off x="195169" y="1440226"/>
              <a:ext cx="34021" cy="473657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53DFCA8F-2B4B-448B-A2EB-AF37E84EA74C}"/>
                </a:ext>
              </a:extLst>
            </p:cNvPr>
            <p:cNvSpPr/>
            <p:nvPr/>
          </p:nvSpPr>
          <p:spPr>
            <a:xfrm>
              <a:off x="195237" y="1474249"/>
              <a:ext cx="19236" cy="39664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889861E1-9695-4525-90D8-00AC984F282A}"/>
                </a:ext>
              </a:extLst>
            </p:cNvPr>
            <p:cNvSpPr/>
            <p:nvPr/>
          </p:nvSpPr>
          <p:spPr>
            <a:xfrm>
              <a:off x="194553" y="2072706"/>
              <a:ext cx="34021" cy="473657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6AE9D26-93F2-4D9F-BEA1-EB2287D0A5B4}"/>
                </a:ext>
              </a:extLst>
            </p:cNvPr>
            <p:cNvSpPr/>
            <p:nvPr/>
          </p:nvSpPr>
          <p:spPr>
            <a:xfrm>
              <a:off x="194553" y="2106730"/>
              <a:ext cx="19236" cy="396643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499B3DE-351F-440D-BCB2-6BBA3C9CDCE7}"/>
                </a:ext>
              </a:extLst>
            </p:cNvPr>
            <p:cNvSpPr/>
            <p:nvPr/>
          </p:nvSpPr>
          <p:spPr>
            <a:xfrm>
              <a:off x="3652762" y="1599116"/>
              <a:ext cx="34021" cy="76658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E5CCB69-D4DE-4D73-88B6-15F3BF31C716}"/>
                </a:ext>
              </a:extLst>
            </p:cNvPr>
            <p:cNvSpPr/>
            <p:nvPr/>
          </p:nvSpPr>
          <p:spPr>
            <a:xfrm>
              <a:off x="3667547" y="1654223"/>
              <a:ext cx="19236" cy="641928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7F862EF-0DE0-422A-B834-E6D6A8DEBF5B}"/>
                </a:ext>
              </a:extLst>
            </p:cNvPr>
            <p:cNvSpPr/>
            <p:nvPr/>
          </p:nvSpPr>
          <p:spPr>
            <a:xfrm>
              <a:off x="3659264" y="3202804"/>
              <a:ext cx="27519" cy="52534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43A29FA-7DBF-486D-A209-DA57F916FE72}"/>
                </a:ext>
              </a:extLst>
            </p:cNvPr>
            <p:cNvSpPr/>
            <p:nvPr/>
          </p:nvSpPr>
          <p:spPr>
            <a:xfrm>
              <a:off x="3671176" y="3240524"/>
              <a:ext cx="15607" cy="439908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9F2B2-8D4A-4BA1-BE2A-D40916E329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3121" y="82744"/>
              <a:ext cx="162006" cy="1620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5B7915-22EA-4145-998F-EAEA967F1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246" y="92869"/>
              <a:ext cx="141755" cy="141755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999EF8-7C0D-4291-AA79-3158564DE5AD}"/>
                </a:ext>
              </a:extLst>
            </p:cNvPr>
            <p:cNvSpPr/>
            <p:nvPr/>
          </p:nvSpPr>
          <p:spPr>
            <a:xfrm>
              <a:off x="2559090" y="128713"/>
              <a:ext cx="70067" cy="7006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A5603B-B4B1-4424-B46C-26000E3A8140}"/>
                </a:ext>
              </a:extLst>
            </p:cNvPr>
            <p:cNvSpPr/>
            <p:nvPr/>
          </p:nvSpPr>
          <p:spPr>
            <a:xfrm>
              <a:off x="2575540" y="145164"/>
              <a:ext cx="37168" cy="3716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4D29661-1C68-40E1-941B-22C3107B3CDF}"/>
                </a:ext>
              </a:extLst>
            </p:cNvPr>
            <p:cNvSpPr/>
            <p:nvPr userDrawn="1"/>
          </p:nvSpPr>
          <p:spPr>
            <a:xfrm flipH="1">
              <a:off x="197587" y="959006"/>
              <a:ext cx="12938" cy="18085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20B1D49-A7F6-4BD9-A114-7F30B6EF2A74}"/>
              </a:ext>
            </a:extLst>
          </p:cNvPr>
          <p:cNvSpPr/>
          <p:nvPr/>
        </p:nvSpPr>
        <p:spPr>
          <a:xfrm>
            <a:off x="10734074" y="5298227"/>
            <a:ext cx="1010555" cy="1629220"/>
          </a:xfrm>
          <a:custGeom>
            <a:avLst/>
            <a:gdLst>
              <a:gd name="connsiteX0" fmla="*/ 0 w 1774893"/>
              <a:gd name="connsiteY0" fmla="*/ 0 h 1832164"/>
              <a:gd name="connsiteX1" fmla="*/ 1053737 w 1774893"/>
              <a:gd name="connsiteY1" fmla="*/ 984069 h 1832164"/>
              <a:gd name="connsiteX2" fmla="*/ 609600 w 1774893"/>
              <a:gd name="connsiteY2" fmla="*/ 1384663 h 1832164"/>
              <a:gd name="connsiteX0" fmla="*/ 0 w 1636276"/>
              <a:gd name="connsiteY0" fmla="*/ 0 h 1757335"/>
              <a:gd name="connsiteX1" fmla="*/ 1053737 w 1636276"/>
              <a:gd name="connsiteY1" fmla="*/ 984069 h 1757335"/>
              <a:gd name="connsiteX2" fmla="*/ 391886 w 1636276"/>
              <a:gd name="connsiteY2" fmla="*/ 1288868 h 1757335"/>
              <a:gd name="connsiteX0" fmla="*/ 0 w 1069412"/>
              <a:gd name="connsiteY0" fmla="*/ 0 h 1302508"/>
              <a:gd name="connsiteX1" fmla="*/ 1053737 w 1069412"/>
              <a:gd name="connsiteY1" fmla="*/ 984069 h 1302508"/>
              <a:gd name="connsiteX2" fmla="*/ 391886 w 1069412"/>
              <a:gd name="connsiteY2" fmla="*/ 1288868 h 1302508"/>
              <a:gd name="connsiteX0" fmla="*/ 0 w 1094771"/>
              <a:gd name="connsiteY0" fmla="*/ 0 h 1302508"/>
              <a:gd name="connsiteX1" fmla="*/ 1079862 w 1094771"/>
              <a:gd name="connsiteY1" fmla="*/ 984069 h 1302508"/>
              <a:gd name="connsiteX2" fmla="*/ 391886 w 1094771"/>
              <a:gd name="connsiteY2" fmla="*/ 1288868 h 1302508"/>
              <a:gd name="connsiteX0" fmla="*/ 0 w 839181"/>
              <a:gd name="connsiteY0" fmla="*/ 0 h 1293194"/>
              <a:gd name="connsiteX1" fmla="*/ 809896 w 839181"/>
              <a:gd name="connsiteY1" fmla="*/ 574766 h 1293194"/>
              <a:gd name="connsiteX2" fmla="*/ 391886 w 839181"/>
              <a:gd name="connsiteY2" fmla="*/ 1288868 h 1293194"/>
              <a:gd name="connsiteX0" fmla="*/ 0 w 839181"/>
              <a:gd name="connsiteY0" fmla="*/ 0 h 1293194"/>
              <a:gd name="connsiteX1" fmla="*/ 809896 w 839181"/>
              <a:gd name="connsiteY1" fmla="*/ 574766 h 1293194"/>
              <a:gd name="connsiteX2" fmla="*/ 391886 w 839181"/>
              <a:gd name="connsiteY2" fmla="*/ 1288868 h 1293194"/>
              <a:gd name="connsiteX0" fmla="*/ 0 w 906144"/>
              <a:gd name="connsiteY0" fmla="*/ 0 h 1388383"/>
              <a:gd name="connsiteX1" fmla="*/ 809896 w 906144"/>
              <a:gd name="connsiteY1" fmla="*/ 574766 h 1388383"/>
              <a:gd name="connsiteX2" fmla="*/ 661851 w 906144"/>
              <a:gd name="connsiteY2" fmla="*/ 1384663 h 1388383"/>
              <a:gd name="connsiteX0" fmla="*/ 0 w 861843"/>
              <a:gd name="connsiteY0" fmla="*/ 0 h 1384663"/>
              <a:gd name="connsiteX1" fmla="*/ 809896 w 861843"/>
              <a:gd name="connsiteY1" fmla="*/ 574766 h 1384663"/>
              <a:gd name="connsiteX2" fmla="*/ 661851 w 861843"/>
              <a:gd name="connsiteY2" fmla="*/ 1384663 h 1384663"/>
              <a:gd name="connsiteX0" fmla="*/ 0 w 961881"/>
              <a:gd name="connsiteY0" fmla="*/ 0 h 1393371"/>
              <a:gd name="connsiteX1" fmla="*/ 809896 w 961881"/>
              <a:gd name="connsiteY1" fmla="*/ 574766 h 1393371"/>
              <a:gd name="connsiteX2" fmla="*/ 862148 w 961881"/>
              <a:gd name="connsiteY2" fmla="*/ 1393371 h 1393371"/>
              <a:gd name="connsiteX0" fmla="*/ 0 w 989054"/>
              <a:gd name="connsiteY0" fmla="*/ 0 h 1393371"/>
              <a:gd name="connsiteX1" fmla="*/ 809896 w 989054"/>
              <a:gd name="connsiteY1" fmla="*/ 574766 h 1393371"/>
              <a:gd name="connsiteX2" fmla="*/ 862148 w 989054"/>
              <a:gd name="connsiteY2" fmla="*/ 1393371 h 1393371"/>
              <a:gd name="connsiteX0" fmla="*/ 0 w 989054"/>
              <a:gd name="connsiteY0" fmla="*/ 0 h 1393371"/>
              <a:gd name="connsiteX1" fmla="*/ 809896 w 989054"/>
              <a:gd name="connsiteY1" fmla="*/ 574766 h 1393371"/>
              <a:gd name="connsiteX2" fmla="*/ 862148 w 989054"/>
              <a:gd name="connsiteY2" fmla="*/ 1393371 h 1393371"/>
              <a:gd name="connsiteX0" fmla="*/ 0 w 989054"/>
              <a:gd name="connsiteY0" fmla="*/ 587 h 1393958"/>
              <a:gd name="connsiteX1" fmla="*/ 809896 w 989054"/>
              <a:gd name="connsiteY1" fmla="*/ 575353 h 1393958"/>
              <a:gd name="connsiteX2" fmla="*/ 862148 w 989054"/>
              <a:gd name="connsiteY2" fmla="*/ 1393958 h 1393958"/>
              <a:gd name="connsiteX0" fmla="*/ 0 w 989054"/>
              <a:gd name="connsiteY0" fmla="*/ 0 h 1393371"/>
              <a:gd name="connsiteX1" fmla="*/ 809896 w 989054"/>
              <a:gd name="connsiteY1" fmla="*/ 574766 h 1393371"/>
              <a:gd name="connsiteX2" fmla="*/ 862148 w 989054"/>
              <a:gd name="connsiteY2" fmla="*/ 1393371 h 1393371"/>
              <a:gd name="connsiteX0" fmla="*/ 0 w 989054"/>
              <a:gd name="connsiteY0" fmla="*/ 131 h 1393502"/>
              <a:gd name="connsiteX1" fmla="*/ 809896 w 989054"/>
              <a:gd name="connsiteY1" fmla="*/ 574897 h 1393502"/>
              <a:gd name="connsiteX2" fmla="*/ 862148 w 989054"/>
              <a:gd name="connsiteY2" fmla="*/ 1393502 h 1393502"/>
              <a:gd name="connsiteX0" fmla="*/ 0 w 993649"/>
              <a:gd name="connsiteY0" fmla="*/ 116 h 1439436"/>
              <a:gd name="connsiteX1" fmla="*/ 814491 w 993649"/>
              <a:gd name="connsiteY1" fmla="*/ 620831 h 1439436"/>
              <a:gd name="connsiteX2" fmla="*/ 866743 w 993649"/>
              <a:gd name="connsiteY2" fmla="*/ 1439436 h 1439436"/>
              <a:gd name="connsiteX0" fmla="*/ 0 w 993649"/>
              <a:gd name="connsiteY0" fmla="*/ 0 h 1439320"/>
              <a:gd name="connsiteX1" fmla="*/ 814491 w 993649"/>
              <a:gd name="connsiteY1" fmla="*/ 620715 h 1439320"/>
              <a:gd name="connsiteX2" fmla="*/ 866743 w 993649"/>
              <a:gd name="connsiteY2" fmla="*/ 1439320 h 1439320"/>
              <a:gd name="connsiteX0" fmla="*/ 0 w 993649"/>
              <a:gd name="connsiteY0" fmla="*/ 0 h 1439320"/>
              <a:gd name="connsiteX1" fmla="*/ 814491 w 993649"/>
              <a:gd name="connsiteY1" fmla="*/ 620715 h 1439320"/>
              <a:gd name="connsiteX2" fmla="*/ 866743 w 993649"/>
              <a:gd name="connsiteY2" fmla="*/ 1439320 h 1439320"/>
              <a:gd name="connsiteX0" fmla="*/ 0 w 1012029"/>
              <a:gd name="connsiteY0" fmla="*/ 0 h 1448510"/>
              <a:gd name="connsiteX1" fmla="*/ 832871 w 1012029"/>
              <a:gd name="connsiteY1" fmla="*/ 629905 h 1448510"/>
              <a:gd name="connsiteX2" fmla="*/ 885123 w 1012029"/>
              <a:gd name="connsiteY2" fmla="*/ 1448510 h 1448510"/>
              <a:gd name="connsiteX0" fmla="*/ 0 w 1056427"/>
              <a:gd name="connsiteY0" fmla="*/ 0 h 1448510"/>
              <a:gd name="connsiteX1" fmla="*/ 924770 w 1056427"/>
              <a:gd name="connsiteY1" fmla="*/ 556386 h 1448510"/>
              <a:gd name="connsiteX2" fmla="*/ 885123 w 1056427"/>
              <a:gd name="connsiteY2" fmla="*/ 1448510 h 1448510"/>
              <a:gd name="connsiteX0" fmla="*/ 0 w 1027884"/>
              <a:gd name="connsiteY0" fmla="*/ 0 h 1609334"/>
              <a:gd name="connsiteX1" fmla="*/ 924770 w 1027884"/>
              <a:gd name="connsiteY1" fmla="*/ 556386 h 1609334"/>
              <a:gd name="connsiteX2" fmla="*/ 807008 w 1027884"/>
              <a:gd name="connsiteY2" fmla="*/ 1609334 h 1609334"/>
              <a:gd name="connsiteX0" fmla="*/ 0 w 1021252"/>
              <a:gd name="connsiteY0" fmla="*/ 0 h 1636904"/>
              <a:gd name="connsiteX1" fmla="*/ 924770 w 1021252"/>
              <a:gd name="connsiteY1" fmla="*/ 556386 h 1636904"/>
              <a:gd name="connsiteX2" fmla="*/ 784033 w 1021252"/>
              <a:gd name="connsiteY2" fmla="*/ 1636904 h 1636904"/>
              <a:gd name="connsiteX0" fmla="*/ 0 w 1038262"/>
              <a:gd name="connsiteY0" fmla="*/ 0 h 1636904"/>
              <a:gd name="connsiteX1" fmla="*/ 947745 w 1038262"/>
              <a:gd name="connsiteY1" fmla="*/ 501246 h 1636904"/>
              <a:gd name="connsiteX2" fmla="*/ 784033 w 1038262"/>
              <a:gd name="connsiteY2" fmla="*/ 1636904 h 1636904"/>
              <a:gd name="connsiteX0" fmla="*/ 0 w 1055868"/>
              <a:gd name="connsiteY0" fmla="*/ 0 h 1636904"/>
              <a:gd name="connsiteX1" fmla="*/ 970720 w 1055868"/>
              <a:gd name="connsiteY1" fmla="*/ 542601 h 1636904"/>
              <a:gd name="connsiteX2" fmla="*/ 784033 w 1055868"/>
              <a:gd name="connsiteY2" fmla="*/ 1636904 h 1636904"/>
              <a:gd name="connsiteX0" fmla="*/ 0 w 1055868"/>
              <a:gd name="connsiteY0" fmla="*/ 144 h 1637048"/>
              <a:gd name="connsiteX1" fmla="*/ 970720 w 1055868"/>
              <a:gd name="connsiteY1" fmla="*/ 542745 h 1637048"/>
              <a:gd name="connsiteX2" fmla="*/ 784033 w 1055868"/>
              <a:gd name="connsiteY2" fmla="*/ 1637048 h 1637048"/>
              <a:gd name="connsiteX0" fmla="*/ 0 w 1055868"/>
              <a:gd name="connsiteY0" fmla="*/ 0 h 1636904"/>
              <a:gd name="connsiteX1" fmla="*/ 970720 w 1055868"/>
              <a:gd name="connsiteY1" fmla="*/ 542601 h 1636904"/>
              <a:gd name="connsiteX2" fmla="*/ 784033 w 1055868"/>
              <a:gd name="connsiteY2" fmla="*/ 1636904 h 1636904"/>
              <a:gd name="connsiteX0" fmla="*/ 0 w 1055868"/>
              <a:gd name="connsiteY0" fmla="*/ 0 h 1636904"/>
              <a:gd name="connsiteX1" fmla="*/ 970720 w 1055868"/>
              <a:gd name="connsiteY1" fmla="*/ 542601 h 1636904"/>
              <a:gd name="connsiteX2" fmla="*/ 784033 w 1055868"/>
              <a:gd name="connsiteY2" fmla="*/ 1636904 h 1636904"/>
              <a:gd name="connsiteX0" fmla="*/ 0 w 1055868"/>
              <a:gd name="connsiteY0" fmla="*/ 0 h 1636904"/>
              <a:gd name="connsiteX1" fmla="*/ 970720 w 1055868"/>
              <a:gd name="connsiteY1" fmla="*/ 542601 h 1636904"/>
              <a:gd name="connsiteX2" fmla="*/ 784033 w 1055868"/>
              <a:gd name="connsiteY2" fmla="*/ 1636904 h 1636904"/>
              <a:gd name="connsiteX0" fmla="*/ 0 w 1027497"/>
              <a:gd name="connsiteY0" fmla="*/ 0 h 1636904"/>
              <a:gd name="connsiteX1" fmla="*/ 970720 w 1027497"/>
              <a:gd name="connsiteY1" fmla="*/ 542601 h 1636904"/>
              <a:gd name="connsiteX2" fmla="*/ 784033 w 1027497"/>
              <a:gd name="connsiteY2" fmla="*/ 1636904 h 1636904"/>
              <a:gd name="connsiteX0" fmla="*/ 0 w 1012129"/>
              <a:gd name="connsiteY0" fmla="*/ 0 h 1798269"/>
              <a:gd name="connsiteX1" fmla="*/ 955352 w 1012129"/>
              <a:gd name="connsiteY1" fmla="*/ 703966 h 1798269"/>
              <a:gd name="connsiteX2" fmla="*/ 768665 w 1012129"/>
              <a:gd name="connsiteY2" fmla="*/ 1798269 h 1798269"/>
              <a:gd name="connsiteX0" fmla="*/ 0 w 1012129"/>
              <a:gd name="connsiteY0" fmla="*/ 0 h 1798269"/>
              <a:gd name="connsiteX1" fmla="*/ 955352 w 1012129"/>
              <a:gd name="connsiteY1" fmla="*/ 680914 h 1798269"/>
              <a:gd name="connsiteX2" fmla="*/ 768665 w 1012129"/>
              <a:gd name="connsiteY2" fmla="*/ 1798269 h 1798269"/>
              <a:gd name="connsiteX0" fmla="*/ 0 w 1010555"/>
              <a:gd name="connsiteY0" fmla="*/ 0 h 1629220"/>
              <a:gd name="connsiteX1" fmla="*/ 955352 w 1010555"/>
              <a:gd name="connsiteY1" fmla="*/ 680914 h 1629220"/>
              <a:gd name="connsiteX2" fmla="*/ 760981 w 1010555"/>
              <a:gd name="connsiteY2" fmla="*/ 1629220 h 162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555" h="1629220">
                <a:moveTo>
                  <a:pt x="0" y="0"/>
                </a:moveTo>
                <a:cubicBezTo>
                  <a:pt x="288593" y="1259"/>
                  <a:pt x="843819" y="404187"/>
                  <a:pt x="955352" y="680914"/>
                </a:cubicBezTo>
                <a:cubicBezTo>
                  <a:pt x="1088417" y="1049058"/>
                  <a:pt x="964181" y="1347642"/>
                  <a:pt x="760981" y="1629220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D3DFFA5-1FA6-46BA-840C-D0DF1953C459}"/>
              </a:ext>
            </a:extLst>
          </p:cNvPr>
          <p:cNvSpPr txBox="1"/>
          <p:nvPr/>
        </p:nvSpPr>
        <p:spPr>
          <a:xfrm>
            <a:off x="8357174" y="2199437"/>
            <a:ext cx="222408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FAST DELIVERY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7136D56-C29F-4502-A2AB-D62F6DAC9716}"/>
              </a:ext>
            </a:extLst>
          </p:cNvPr>
          <p:cNvSpPr/>
          <p:nvPr/>
        </p:nvSpPr>
        <p:spPr>
          <a:xfrm>
            <a:off x="5426055" y="2070829"/>
            <a:ext cx="5198805" cy="3642238"/>
          </a:xfrm>
          <a:custGeom>
            <a:avLst/>
            <a:gdLst>
              <a:gd name="connsiteX0" fmla="*/ 2790182 w 5198912"/>
              <a:gd name="connsiteY0" fmla="*/ 0 h 3803603"/>
              <a:gd name="connsiteX1" fmla="*/ 2789278 w 5198912"/>
              <a:gd name="connsiteY1" fmla="*/ 688123 h 3803603"/>
              <a:gd name="connsiteX2" fmla="*/ 756920 w 5198912"/>
              <a:gd name="connsiteY2" fmla="*/ 1904353 h 3803603"/>
              <a:gd name="connsiteX3" fmla="*/ 4903790 w 5198912"/>
              <a:gd name="connsiteY3" fmla="*/ 2918036 h 3803603"/>
              <a:gd name="connsiteX4" fmla="*/ 5198912 w 5198912"/>
              <a:gd name="connsiteY4" fmla="*/ 2984021 h 3803603"/>
              <a:gd name="connsiteX5" fmla="*/ 5198912 w 5198912"/>
              <a:gd name="connsiteY5" fmla="*/ 3803603 h 3803603"/>
              <a:gd name="connsiteX6" fmla="*/ 5167379 w 5198912"/>
              <a:gd name="connsiteY6" fmla="*/ 3795416 h 3803603"/>
              <a:gd name="connsiteX7" fmla="*/ 28245 w 5198912"/>
              <a:gd name="connsiteY7" fmla="*/ 2184411 h 3803603"/>
              <a:gd name="connsiteX8" fmla="*/ 2790182 w 5198912"/>
              <a:gd name="connsiteY8" fmla="*/ 0 h 3803603"/>
              <a:gd name="connsiteX0" fmla="*/ 2797759 w 5198805"/>
              <a:gd name="connsiteY0" fmla="*/ 0 h 3642238"/>
              <a:gd name="connsiteX1" fmla="*/ 2789171 w 5198805"/>
              <a:gd name="connsiteY1" fmla="*/ 526758 h 3642238"/>
              <a:gd name="connsiteX2" fmla="*/ 756813 w 5198805"/>
              <a:gd name="connsiteY2" fmla="*/ 1742988 h 3642238"/>
              <a:gd name="connsiteX3" fmla="*/ 4903683 w 5198805"/>
              <a:gd name="connsiteY3" fmla="*/ 2756671 h 3642238"/>
              <a:gd name="connsiteX4" fmla="*/ 5198805 w 5198805"/>
              <a:gd name="connsiteY4" fmla="*/ 2822656 h 3642238"/>
              <a:gd name="connsiteX5" fmla="*/ 5198805 w 5198805"/>
              <a:gd name="connsiteY5" fmla="*/ 3642238 h 3642238"/>
              <a:gd name="connsiteX6" fmla="*/ 5167272 w 5198805"/>
              <a:gd name="connsiteY6" fmla="*/ 3634051 h 3642238"/>
              <a:gd name="connsiteX7" fmla="*/ 28138 w 5198805"/>
              <a:gd name="connsiteY7" fmla="*/ 2023046 h 3642238"/>
              <a:gd name="connsiteX8" fmla="*/ 2797759 w 5198805"/>
              <a:gd name="connsiteY8" fmla="*/ 0 h 3642238"/>
              <a:gd name="connsiteX0" fmla="*/ 2797759 w 5198805"/>
              <a:gd name="connsiteY0" fmla="*/ 0 h 3642238"/>
              <a:gd name="connsiteX1" fmla="*/ 2789171 w 5198805"/>
              <a:gd name="connsiteY1" fmla="*/ 526758 h 3642238"/>
              <a:gd name="connsiteX2" fmla="*/ 756813 w 5198805"/>
              <a:gd name="connsiteY2" fmla="*/ 1742988 h 3642238"/>
              <a:gd name="connsiteX3" fmla="*/ 4903683 w 5198805"/>
              <a:gd name="connsiteY3" fmla="*/ 2756671 h 3642238"/>
              <a:gd name="connsiteX4" fmla="*/ 5198805 w 5198805"/>
              <a:gd name="connsiteY4" fmla="*/ 2822656 h 3642238"/>
              <a:gd name="connsiteX5" fmla="*/ 5198805 w 5198805"/>
              <a:gd name="connsiteY5" fmla="*/ 3642238 h 3642238"/>
              <a:gd name="connsiteX6" fmla="*/ 5167272 w 5198805"/>
              <a:gd name="connsiteY6" fmla="*/ 3634051 h 3642238"/>
              <a:gd name="connsiteX7" fmla="*/ 28138 w 5198805"/>
              <a:gd name="connsiteY7" fmla="*/ 2023046 h 3642238"/>
              <a:gd name="connsiteX8" fmla="*/ 2797759 w 5198805"/>
              <a:gd name="connsiteY8" fmla="*/ 0 h 3642238"/>
              <a:gd name="connsiteX0" fmla="*/ 2797759 w 5198805"/>
              <a:gd name="connsiteY0" fmla="*/ 0 h 3642238"/>
              <a:gd name="connsiteX1" fmla="*/ 2789171 w 5198805"/>
              <a:gd name="connsiteY1" fmla="*/ 526758 h 3642238"/>
              <a:gd name="connsiteX2" fmla="*/ 756813 w 5198805"/>
              <a:gd name="connsiteY2" fmla="*/ 1742988 h 3642238"/>
              <a:gd name="connsiteX3" fmla="*/ 4903683 w 5198805"/>
              <a:gd name="connsiteY3" fmla="*/ 2756671 h 3642238"/>
              <a:gd name="connsiteX4" fmla="*/ 5198805 w 5198805"/>
              <a:gd name="connsiteY4" fmla="*/ 2822656 h 3642238"/>
              <a:gd name="connsiteX5" fmla="*/ 5198805 w 5198805"/>
              <a:gd name="connsiteY5" fmla="*/ 3642238 h 3642238"/>
              <a:gd name="connsiteX6" fmla="*/ 5167272 w 5198805"/>
              <a:gd name="connsiteY6" fmla="*/ 3634051 h 3642238"/>
              <a:gd name="connsiteX7" fmla="*/ 28138 w 5198805"/>
              <a:gd name="connsiteY7" fmla="*/ 2023046 h 3642238"/>
              <a:gd name="connsiteX8" fmla="*/ 2797759 w 5198805"/>
              <a:gd name="connsiteY8" fmla="*/ 0 h 3642238"/>
              <a:gd name="connsiteX0" fmla="*/ 2797759 w 5198805"/>
              <a:gd name="connsiteY0" fmla="*/ 0 h 3642238"/>
              <a:gd name="connsiteX1" fmla="*/ 2789171 w 5198805"/>
              <a:gd name="connsiteY1" fmla="*/ 526758 h 3642238"/>
              <a:gd name="connsiteX2" fmla="*/ 703025 w 5198805"/>
              <a:gd name="connsiteY2" fmla="*/ 1742988 h 3642238"/>
              <a:gd name="connsiteX3" fmla="*/ 4903683 w 5198805"/>
              <a:gd name="connsiteY3" fmla="*/ 2756671 h 3642238"/>
              <a:gd name="connsiteX4" fmla="*/ 5198805 w 5198805"/>
              <a:gd name="connsiteY4" fmla="*/ 2822656 h 3642238"/>
              <a:gd name="connsiteX5" fmla="*/ 5198805 w 5198805"/>
              <a:gd name="connsiteY5" fmla="*/ 3642238 h 3642238"/>
              <a:gd name="connsiteX6" fmla="*/ 5167272 w 5198805"/>
              <a:gd name="connsiteY6" fmla="*/ 3634051 h 3642238"/>
              <a:gd name="connsiteX7" fmla="*/ 28138 w 5198805"/>
              <a:gd name="connsiteY7" fmla="*/ 2023046 h 3642238"/>
              <a:gd name="connsiteX8" fmla="*/ 2797759 w 5198805"/>
              <a:gd name="connsiteY8" fmla="*/ 0 h 364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8805" h="3642238">
                <a:moveTo>
                  <a:pt x="2797759" y="0"/>
                </a:moveTo>
                <a:cubicBezTo>
                  <a:pt x="2795716" y="280753"/>
                  <a:pt x="2795746" y="302737"/>
                  <a:pt x="2789171" y="526758"/>
                </a:cubicBezTo>
                <a:cubicBezTo>
                  <a:pt x="2405470" y="564964"/>
                  <a:pt x="634481" y="915824"/>
                  <a:pt x="703025" y="1742988"/>
                </a:cubicBezTo>
                <a:cubicBezTo>
                  <a:pt x="791777" y="2459369"/>
                  <a:pt x="3200537" y="2414113"/>
                  <a:pt x="4903683" y="2756671"/>
                </a:cubicBezTo>
                <a:lnTo>
                  <a:pt x="5198805" y="2822656"/>
                </a:lnTo>
                <a:lnTo>
                  <a:pt x="5198805" y="3642238"/>
                </a:lnTo>
                <a:lnTo>
                  <a:pt x="5167272" y="3634051"/>
                </a:lnTo>
                <a:cubicBezTo>
                  <a:pt x="3647375" y="3273836"/>
                  <a:pt x="336298" y="3270512"/>
                  <a:pt x="28138" y="2023046"/>
                </a:cubicBezTo>
                <a:cubicBezTo>
                  <a:pt x="-243362" y="764387"/>
                  <a:pt x="1507556" y="106052"/>
                  <a:pt x="279775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DD04D12-CE82-481F-A645-C37B11F9DCB4}"/>
              </a:ext>
            </a:extLst>
          </p:cNvPr>
          <p:cNvSpPr/>
          <p:nvPr/>
        </p:nvSpPr>
        <p:spPr>
          <a:xfrm>
            <a:off x="5825568" y="2291727"/>
            <a:ext cx="4817052" cy="2988696"/>
          </a:xfrm>
          <a:custGeom>
            <a:avLst/>
            <a:gdLst>
              <a:gd name="connsiteX0" fmla="*/ 884793 w 5748995"/>
              <a:gd name="connsiteY0" fmla="*/ 0 h 3756924"/>
              <a:gd name="connsiteX1" fmla="*/ 423238 w 5748995"/>
              <a:gd name="connsiteY1" fmla="*/ 426720 h 3756924"/>
              <a:gd name="connsiteX2" fmla="*/ 379696 w 5748995"/>
              <a:gd name="connsiteY2" fmla="*/ 931817 h 3756924"/>
              <a:gd name="connsiteX3" fmla="*/ 5448084 w 5748995"/>
              <a:gd name="connsiteY3" fmla="*/ 2821577 h 3756924"/>
              <a:gd name="connsiteX4" fmla="*/ 5091033 w 5748995"/>
              <a:gd name="connsiteY4" fmla="*/ 3614057 h 3756924"/>
              <a:gd name="connsiteX5" fmla="*/ 4481433 w 5748995"/>
              <a:gd name="connsiteY5" fmla="*/ 3753394 h 3756924"/>
              <a:gd name="connsiteX0" fmla="*/ 932448 w 5796650"/>
              <a:gd name="connsiteY0" fmla="*/ 0 h 3756924"/>
              <a:gd name="connsiteX1" fmla="*/ 340265 w 5796650"/>
              <a:gd name="connsiteY1" fmla="*/ 252548 h 3756924"/>
              <a:gd name="connsiteX2" fmla="*/ 427351 w 5796650"/>
              <a:gd name="connsiteY2" fmla="*/ 931817 h 3756924"/>
              <a:gd name="connsiteX3" fmla="*/ 5495739 w 5796650"/>
              <a:gd name="connsiteY3" fmla="*/ 2821577 h 3756924"/>
              <a:gd name="connsiteX4" fmla="*/ 5138688 w 5796650"/>
              <a:gd name="connsiteY4" fmla="*/ 3614057 h 3756924"/>
              <a:gd name="connsiteX5" fmla="*/ 4529088 w 5796650"/>
              <a:gd name="connsiteY5" fmla="*/ 3753394 h 3756924"/>
              <a:gd name="connsiteX0" fmla="*/ 963798 w 5828000"/>
              <a:gd name="connsiteY0" fmla="*/ 0 h 3756924"/>
              <a:gd name="connsiteX1" fmla="*/ 371615 w 5828000"/>
              <a:gd name="connsiteY1" fmla="*/ 252548 h 3756924"/>
              <a:gd name="connsiteX2" fmla="*/ 458701 w 5828000"/>
              <a:gd name="connsiteY2" fmla="*/ 931817 h 3756924"/>
              <a:gd name="connsiteX3" fmla="*/ 5527089 w 5828000"/>
              <a:gd name="connsiteY3" fmla="*/ 2821577 h 3756924"/>
              <a:gd name="connsiteX4" fmla="*/ 5170038 w 5828000"/>
              <a:gd name="connsiteY4" fmla="*/ 3614057 h 3756924"/>
              <a:gd name="connsiteX5" fmla="*/ 4560438 w 5828000"/>
              <a:gd name="connsiteY5" fmla="*/ 3753394 h 3756924"/>
              <a:gd name="connsiteX0" fmla="*/ 1050691 w 5801681"/>
              <a:gd name="connsiteY0" fmla="*/ 0 h 3730799"/>
              <a:gd name="connsiteX1" fmla="*/ 345296 w 5801681"/>
              <a:gd name="connsiteY1" fmla="*/ 226423 h 3730799"/>
              <a:gd name="connsiteX2" fmla="*/ 432382 w 5801681"/>
              <a:gd name="connsiteY2" fmla="*/ 905692 h 3730799"/>
              <a:gd name="connsiteX3" fmla="*/ 5500770 w 5801681"/>
              <a:gd name="connsiteY3" fmla="*/ 2795452 h 3730799"/>
              <a:gd name="connsiteX4" fmla="*/ 5143719 w 5801681"/>
              <a:gd name="connsiteY4" fmla="*/ 3587932 h 3730799"/>
              <a:gd name="connsiteX5" fmla="*/ 4534119 w 5801681"/>
              <a:gd name="connsiteY5" fmla="*/ 3727269 h 3730799"/>
              <a:gd name="connsiteX0" fmla="*/ 1050691 w 5801681"/>
              <a:gd name="connsiteY0" fmla="*/ 0 h 3730799"/>
              <a:gd name="connsiteX1" fmla="*/ 345296 w 5801681"/>
              <a:gd name="connsiteY1" fmla="*/ 226423 h 3730799"/>
              <a:gd name="connsiteX2" fmla="*/ 432382 w 5801681"/>
              <a:gd name="connsiteY2" fmla="*/ 905692 h 3730799"/>
              <a:gd name="connsiteX3" fmla="*/ 5500770 w 5801681"/>
              <a:gd name="connsiteY3" fmla="*/ 2795452 h 3730799"/>
              <a:gd name="connsiteX4" fmla="*/ 5143719 w 5801681"/>
              <a:gd name="connsiteY4" fmla="*/ 3587932 h 3730799"/>
              <a:gd name="connsiteX5" fmla="*/ 4534119 w 5801681"/>
              <a:gd name="connsiteY5" fmla="*/ 3727269 h 3730799"/>
              <a:gd name="connsiteX0" fmla="*/ 1082507 w 5833497"/>
              <a:gd name="connsiteY0" fmla="*/ 0 h 3730799"/>
              <a:gd name="connsiteX1" fmla="*/ 377112 w 5833497"/>
              <a:gd name="connsiteY1" fmla="*/ 226423 h 3730799"/>
              <a:gd name="connsiteX2" fmla="*/ 464198 w 5833497"/>
              <a:gd name="connsiteY2" fmla="*/ 905692 h 3730799"/>
              <a:gd name="connsiteX3" fmla="*/ 5532586 w 5833497"/>
              <a:gd name="connsiteY3" fmla="*/ 2795452 h 3730799"/>
              <a:gd name="connsiteX4" fmla="*/ 5175535 w 5833497"/>
              <a:gd name="connsiteY4" fmla="*/ 3587932 h 3730799"/>
              <a:gd name="connsiteX5" fmla="*/ 4565935 w 5833497"/>
              <a:gd name="connsiteY5" fmla="*/ 3727269 h 3730799"/>
              <a:gd name="connsiteX0" fmla="*/ 1082507 w 5833497"/>
              <a:gd name="connsiteY0" fmla="*/ 0 h 3730799"/>
              <a:gd name="connsiteX1" fmla="*/ 377112 w 5833497"/>
              <a:gd name="connsiteY1" fmla="*/ 226423 h 3730799"/>
              <a:gd name="connsiteX2" fmla="*/ 464198 w 5833497"/>
              <a:gd name="connsiteY2" fmla="*/ 905692 h 3730799"/>
              <a:gd name="connsiteX3" fmla="*/ 5532586 w 5833497"/>
              <a:gd name="connsiteY3" fmla="*/ 2795452 h 3730799"/>
              <a:gd name="connsiteX4" fmla="*/ 5175535 w 5833497"/>
              <a:gd name="connsiteY4" fmla="*/ 3587932 h 3730799"/>
              <a:gd name="connsiteX5" fmla="*/ 4565935 w 5833497"/>
              <a:gd name="connsiteY5" fmla="*/ 3727269 h 3730799"/>
              <a:gd name="connsiteX0" fmla="*/ 1093750 w 5844740"/>
              <a:gd name="connsiteY0" fmla="*/ 0 h 3730799"/>
              <a:gd name="connsiteX1" fmla="*/ 388355 w 5844740"/>
              <a:gd name="connsiteY1" fmla="*/ 226423 h 3730799"/>
              <a:gd name="connsiteX2" fmla="*/ 475441 w 5844740"/>
              <a:gd name="connsiteY2" fmla="*/ 905692 h 3730799"/>
              <a:gd name="connsiteX3" fmla="*/ 5543829 w 5844740"/>
              <a:gd name="connsiteY3" fmla="*/ 2795452 h 3730799"/>
              <a:gd name="connsiteX4" fmla="*/ 5186778 w 5844740"/>
              <a:gd name="connsiteY4" fmla="*/ 3587932 h 3730799"/>
              <a:gd name="connsiteX5" fmla="*/ 4577178 w 5844740"/>
              <a:gd name="connsiteY5" fmla="*/ 3727269 h 3730799"/>
              <a:gd name="connsiteX0" fmla="*/ 1179327 w 5941694"/>
              <a:gd name="connsiteY0" fmla="*/ 0 h 3730799"/>
              <a:gd name="connsiteX1" fmla="*/ 473932 w 5941694"/>
              <a:gd name="connsiteY1" fmla="*/ 226423 h 3730799"/>
              <a:gd name="connsiteX2" fmla="*/ 404264 w 5941694"/>
              <a:gd name="connsiteY2" fmla="*/ 1018904 h 3730799"/>
              <a:gd name="connsiteX3" fmla="*/ 5629406 w 5941694"/>
              <a:gd name="connsiteY3" fmla="*/ 2795452 h 3730799"/>
              <a:gd name="connsiteX4" fmla="*/ 5272355 w 5941694"/>
              <a:gd name="connsiteY4" fmla="*/ 3587932 h 3730799"/>
              <a:gd name="connsiteX5" fmla="*/ 4662755 w 5941694"/>
              <a:gd name="connsiteY5" fmla="*/ 3727269 h 3730799"/>
              <a:gd name="connsiteX0" fmla="*/ 1090341 w 5259359"/>
              <a:gd name="connsiteY0" fmla="*/ 0 h 3730799"/>
              <a:gd name="connsiteX1" fmla="*/ 384946 w 5259359"/>
              <a:gd name="connsiteY1" fmla="*/ 226423 h 3730799"/>
              <a:gd name="connsiteX2" fmla="*/ 315278 w 5259359"/>
              <a:gd name="connsiteY2" fmla="*/ 1018904 h 3730799"/>
              <a:gd name="connsiteX3" fmla="*/ 4495391 w 5259359"/>
              <a:gd name="connsiteY3" fmla="*/ 2368732 h 3730799"/>
              <a:gd name="connsiteX4" fmla="*/ 5183369 w 5259359"/>
              <a:gd name="connsiteY4" fmla="*/ 3587932 h 3730799"/>
              <a:gd name="connsiteX5" fmla="*/ 4573769 w 5259359"/>
              <a:gd name="connsiteY5" fmla="*/ 3727269 h 3730799"/>
              <a:gd name="connsiteX0" fmla="*/ 1098722 w 5295110"/>
              <a:gd name="connsiteY0" fmla="*/ 0 h 3730799"/>
              <a:gd name="connsiteX1" fmla="*/ 393327 w 5295110"/>
              <a:gd name="connsiteY1" fmla="*/ 226423 h 3730799"/>
              <a:gd name="connsiteX2" fmla="*/ 323659 w 5295110"/>
              <a:gd name="connsiteY2" fmla="*/ 1018904 h 3730799"/>
              <a:gd name="connsiteX3" fmla="*/ 4616984 w 5295110"/>
              <a:gd name="connsiteY3" fmla="*/ 2394857 h 3730799"/>
              <a:gd name="connsiteX4" fmla="*/ 5191750 w 5295110"/>
              <a:gd name="connsiteY4" fmla="*/ 3587932 h 3730799"/>
              <a:gd name="connsiteX5" fmla="*/ 4582150 w 5295110"/>
              <a:gd name="connsiteY5" fmla="*/ 3727269 h 3730799"/>
              <a:gd name="connsiteX0" fmla="*/ 1096789 w 5285957"/>
              <a:gd name="connsiteY0" fmla="*/ 0 h 3730799"/>
              <a:gd name="connsiteX1" fmla="*/ 391394 w 5285957"/>
              <a:gd name="connsiteY1" fmla="*/ 226423 h 3730799"/>
              <a:gd name="connsiteX2" fmla="*/ 321726 w 5285957"/>
              <a:gd name="connsiteY2" fmla="*/ 1018904 h 3730799"/>
              <a:gd name="connsiteX3" fmla="*/ 4588925 w 5285957"/>
              <a:gd name="connsiteY3" fmla="*/ 2377439 h 3730799"/>
              <a:gd name="connsiteX4" fmla="*/ 5189817 w 5285957"/>
              <a:gd name="connsiteY4" fmla="*/ 3587932 h 3730799"/>
              <a:gd name="connsiteX5" fmla="*/ 4580217 w 5285957"/>
              <a:gd name="connsiteY5" fmla="*/ 3727269 h 3730799"/>
              <a:gd name="connsiteX0" fmla="*/ 1096789 w 4902525"/>
              <a:gd name="connsiteY0" fmla="*/ 0 h 3727269"/>
              <a:gd name="connsiteX1" fmla="*/ 391394 w 4902525"/>
              <a:gd name="connsiteY1" fmla="*/ 226423 h 3727269"/>
              <a:gd name="connsiteX2" fmla="*/ 321726 w 4902525"/>
              <a:gd name="connsiteY2" fmla="*/ 1018904 h 3727269"/>
              <a:gd name="connsiteX3" fmla="*/ 4588925 w 4902525"/>
              <a:gd name="connsiteY3" fmla="*/ 2377439 h 3727269"/>
              <a:gd name="connsiteX4" fmla="*/ 4580217 w 4902525"/>
              <a:gd name="connsiteY4" fmla="*/ 3727269 h 3727269"/>
              <a:gd name="connsiteX0" fmla="*/ 1096789 w 4588925"/>
              <a:gd name="connsiteY0" fmla="*/ 0 h 2377439"/>
              <a:gd name="connsiteX1" fmla="*/ 391394 w 4588925"/>
              <a:gd name="connsiteY1" fmla="*/ 226423 h 2377439"/>
              <a:gd name="connsiteX2" fmla="*/ 321726 w 4588925"/>
              <a:gd name="connsiteY2" fmla="*/ 1018904 h 2377439"/>
              <a:gd name="connsiteX3" fmla="*/ 4588925 w 4588925"/>
              <a:gd name="connsiteY3" fmla="*/ 2377439 h 2377439"/>
              <a:gd name="connsiteX0" fmla="*/ 1115599 w 4607735"/>
              <a:gd name="connsiteY0" fmla="*/ 0 h 2377439"/>
              <a:gd name="connsiteX1" fmla="*/ 410204 w 4607735"/>
              <a:gd name="connsiteY1" fmla="*/ 226423 h 2377439"/>
              <a:gd name="connsiteX2" fmla="*/ 340536 w 4607735"/>
              <a:gd name="connsiteY2" fmla="*/ 1018904 h 2377439"/>
              <a:gd name="connsiteX3" fmla="*/ 4607735 w 4607735"/>
              <a:gd name="connsiteY3" fmla="*/ 2377439 h 2377439"/>
              <a:gd name="connsiteX0" fmla="*/ 1115599 w 4607735"/>
              <a:gd name="connsiteY0" fmla="*/ 0 h 2377439"/>
              <a:gd name="connsiteX1" fmla="*/ 410204 w 4607735"/>
              <a:gd name="connsiteY1" fmla="*/ 226423 h 2377439"/>
              <a:gd name="connsiteX2" fmla="*/ 340536 w 4607735"/>
              <a:gd name="connsiteY2" fmla="*/ 1018904 h 2377439"/>
              <a:gd name="connsiteX3" fmla="*/ 4607735 w 4607735"/>
              <a:gd name="connsiteY3" fmla="*/ 2377439 h 2377439"/>
              <a:gd name="connsiteX0" fmla="*/ 1115599 w 4607735"/>
              <a:gd name="connsiteY0" fmla="*/ 0 h 2377439"/>
              <a:gd name="connsiteX1" fmla="*/ 410204 w 4607735"/>
              <a:gd name="connsiteY1" fmla="*/ 226423 h 2377439"/>
              <a:gd name="connsiteX2" fmla="*/ 340536 w 4607735"/>
              <a:gd name="connsiteY2" fmla="*/ 1018904 h 2377439"/>
              <a:gd name="connsiteX3" fmla="*/ 4607735 w 4607735"/>
              <a:gd name="connsiteY3" fmla="*/ 2377439 h 2377439"/>
              <a:gd name="connsiteX0" fmla="*/ 2185638 w 4632745"/>
              <a:gd name="connsiteY0" fmla="*/ 0 h 2830284"/>
              <a:gd name="connsiteX1" fmla="*/ 435214 w 4632745"/>
              <a:gd name="connsiteY1" fmla="*/ 679268 h 2830284"/>
              <a:gd name="connsiteX2" fmla="*/ 365546 w 4632745"/>
              <a:gd name="connsiteY2" fmla="*/ 1471749 h 2830284"/>
              <a:gd name="connsiteX3" fmla="*/ 4632745 w 4632745"/>
              <a:gd name="connsiteY3" fmla="*/ 2830284 h 2830284"/>
              <a:gd name="connsiteX0" fmla="*/ 2185638 w 4632745"/>
              <a:gd name="connsiteY0" fmla="*/ 0 h 2830284"/>
              <a:gd name="connsiteX1" fmla="*/ 435214 w 4632745"/>
              <a:gd name="connsiteY1" fmla="*/ 679268 h 2830284"/>
              <a:gd name="connsiteX2" fmla="*/ 365546 w 4632745"/>
              <a:gd name="connsiteY2" fmla="*/ 1471749 h 2830284"/>
              <a:gd name="connsiteX3" fmla="*/ 4632745 w 4632745"/>
              <a:gd name="connsiteY3" fmla="*/ 2830284 h 2830284"/>
              <a:gd name="connsiteX0" fmla="*/ 2205224 w 4652331"/>
              <a:gd name="connsiteY0" fmla="*/ 0 h 2830284"/>
              <a:gd name="connsiteX1" fmla="*/ 454800 w 4652331"/>
              <a:gd name="connsiteY1" fmla="*/ 679268 h 2830284"/>
              <a:gd name="connsiteX2" fmla="*/ 385132 w 4652331"/>
              <a:gd name="connsiteY2" fmla="*/ 1471749 h 2830284"/>
              <a:gd name="connsiteX3" fmla="*/ 4652331 w 4652331"/>
              <a:gd name="connsiteY3" fmla="*/ 2830284 h 2830284"/>
              <a:gd name="connsiteX0" fmla="*/ 2376945 w 4641172"/>
              <a:gd name="connsiteY0" fmla="*/ 0 h 3047998"/>
              <a:gd name="connsiteX1" fmla="*/ 443641 w 4641172"/>
              <a:gd name="connsiteY1" fmla="*/ 896982 h 3047998"/>
              <a:gd name="connsiteX2" fmla="*/ 373973 w 4641172"/>
              <a:gd name="connsiteY2" fmla="*/ 1689463 h 3047998"/>
              <a:gd name="connsiteX3" fmla="*/ 4641172 w 4641172"/>
              <a:gd name="connsiteY3" fmla="*/ 3047998 h 3047998"/>
              <a:gd name="connsiteX0" fmla="*/ 2349602 w 4639954"/>
              <a:gd name="connsiteY0" fmla="*/ 0 h 3074124"/>
              <a:gd name="connsiteX1" fmla="*/ 442423 w 4639954"/>
              <a:gd name="connsiteY1" fmla="*/ 923108 h 3074124"/>
              <a:gd name="connsiteX2" fmla="*/ 372755 w 4639954"/>
              <a:gd name="connsiteY2" fmla="*/ 1715589 h 3074124"/>
              <a:gd name="connsiteX3" fmla="*/ 4639954 w 4639954"/>
              <a:gd name="connsiteY3" fmla="*/ 3074124 h 3074124"/>
              <a:gd name="connsiteX0" fmla="*/ 2349602 w 4639954"/>
              <a:gd name="connsiteY0" fmla="*/ 0 h 3074124"/>
              <a:gd name="connsiteX1" fmla="*/ 442423 w 4639954"/>
              <a:gd name="connsiteY1" fmla="*/ 923108 h 3074124"/>
              <a:gd name="connsiteX2" fmla="*/ 372755 w 4639954"/>
              <a:gd name="connsiteY2" fmla="*/ 1715589 h 3074124"/>
              <a:gd name="connsiteX3" fmla="*/ 4639954 w 4639954"/>
              <a:gd name="connsiteY3" fmla="*/ 3074124 h 3074124"/>
              <a:gd name="connsiteX0" fmla="*/ 2349602 w 4639954"/>
              <a:gd name="connsiteY0" fmla="*/ 0 h 3074124"/>
              <a:gd name="connsiteX1" fmla="*/ 442423 w 4639954"/>
              <a:gd name="connsiteY1" fmla="*/ 923108 h 3074124"/>
              <a:gd name="connsiteX2" fmla="*/ 372755 w 4639954"/>
              <a:gd name="connsiteY2" fmla="*/ 1715589 h 3074124"/>
              <a:gd name="connsiteX3" fmla="*/ 4639954 w 4639954"/>
              <a:gd name="connsiteY3" fmla="*/ 3074124 h 3074124"/>
              <a:gd name="connsiteX0" fmla="*/ 2359467 w 4649819"/>
              <a:gd name="connsiteY0" fmla="*/ 0 h 3074124"/>
              <a:gd name="connsiteX1" fmla="*/ 452288 w 4649819"/>
              <a:gd name="connsiteY1" fmla="*/ 923108 h 3074124"/>
              <a:gd name="connsiteX2" fmla="*/ 382620 w 4649819"/>
              <a:gd name="connsiteY2" fmla="*/ 1715589 h 3074124"/>
              <a:gd name="connsiteX3" fmla="*/ 4649819 w 4649819"/>
              <a:gd name="connsiteY3" fmla="*/ 3074124 h 3074124"/>
              <a:gd name="connsiteX0" fmla="*/ 2331376 w 4639145"/>
              <a:gd name="connsiteY0" fmla="*/ 0 h 3126375"/>
              <a:gd name="connsiteX1" fmla="*/ 441614 w 4639145"/>
              <a:gd name="connsiteY1" fmla="*/ 975359 h 3126375"/>
              <a:gd name="connsiteX2" fmla="*/ 371946 w 4639145"/>
              <a:gd name="connsiteY2" fmla="*/ 1767840 h 3126375"/>
              <a:gd name="connsiteX3" fmla="*/ 4639145 w 4639145"/>
              <a:gd name="connsiteY3" fmla="*/ 3126375 h 3126375"/>
              <a:gd name="connsiteX0" fmla="*/ 2185640 w 4632746"/>
              <a:gd name="connsiteY0" fmla="*/ 0 h 3039289"/>
              <a:gd name="connsiteX1" fmla="*/ 435215 w 4632746"/>
              <a:gd name="connsiteY1" fmla="*/ 888273 h 3039289"/>
              <a:gd name="connsiteX2" fmla="*/ 365547 w 4632746"/>
              <a:gd name="connsiteY2" fmla="*/ 1680754 h 3039289"/>
              <a:gd name="connsiteX3" fmla="*/ 4632746 w 4632746"/>
              <a:gd name="connsiteY3" fmla="*/ 3039289 h 3039289"/>
              <a:gd name="connsiteX0" fmla="*/ 2058228 w 4627254"/>
              <a:gd name="connsiteY0" fmla="*/ 0 h 3021872"/>
              <a:gd name="connsiteX1" fmla="*/ 429723 w 4627254"/>
              <a:gd name="connsiteY1" fmla="*/ 870856 h 3021872"/>
              <a:gd name="connsiteX2" fmla="*/ 360055 w 4627254"/>
              <a:gd name="connsiteY2" fmla="*/ 1663337 h 3021872"/>
              <a:gd name="connsiteX3" fmla="*/ 4627254 w 4627254"/>
              <a:gd name="connsiteY3" fmla="*/ 3021872 h 3021872"/>
              <a:gd name="connsiteX0" fmla="*/ 2076424 w 4628032"/>
              <a:gd name="connsiteY0" fmla="*/ 0 h 3056706"/>
              <a:gd name="connsiteX1" fmla="*/ 430501 w 4628032"/>
              <a:gd name="connsiteY1" fmla="*/ 905690 h 3056706"/>
              <a:gd name="connsiteX2" fmla="*/ 360833 w 4628032"/>
              <a:gd name="connsiteY2" fmla="*/ 1698171 h 3056706"/>
              <a:gd name="connsiteX3" fmla="*/ 4628032 w 4628032"/>
              <a:gd name="connsiteY3" fmla="*/ 3056706 h 3056706"/>
              <a:gd name="connsiteX0" fmla="*/ 2076424 w 4628032"/>
              <a:gd name="connsiteY0" fmla="*/ 0 h 3056706"/>
              <a:gd name="connsiteX1" fmla="*/ 430501 w 4628032"/>
              <a:gd name="connsiteY1" fmla="*/ 905690 h 3056706"/>
              <a:gd name="connsiteX2" fmla="*/ 360833 w 4628032"/>
              <a:gd name="connsiteY2" fmla="*/ 1698171 h 3056706"/>
              <a:gd name="connsiteX3" fmla="*/ 4628032 w 4628032"/>
              <a:gd name="connsiteY3" fmla="*/ 3056706 h 3056706"/>
              <a:gd name="connsiteX0" fmla="*/ 2076424 w 4628032"/>
              <a:gd name="connsiteY0" fmla="*/ 0 h 3056706"/>
              <a:gd name="connsiteX1" fmla="*/ 430501 w 4628032"/>
              <a:gd name="connsiteY1" fmla="*/ 905690 h 3056706"/>
              <a:gd name="connsiteX2" fmla="*/ 360833 w 4628032"/>
              <a:gd name="connsiteY2" fmla="*/ 1698171 h 3056706"/>
              <a:gd name="connsiteX3" fmla="*/ 4628032 w 4628032"/>
              <a:gd name="connsiteY3" fmla="*/ 3056706 h 3056706"/>
              <a:gd name="connsiteX0" fmla="*/ 2076424 w 4628032"/>
              <a:gd name="connsiteY0" fmla="*/ 0 h 3056706"/>
              <a:gd name="connsiteX1" fmla="*/ 430501 w 4628032"/>
              <a:gd name="connsiteY1" fmla="*/ 905690 h 3056706"/>
              <a:gd name="connsiteX2" fmla="*/ 360833 w 4628032"/>
              <a:gd name="connsiteY2" fmla="*/ 1698171 h 3056706"/>
              <a:gd name="connsiteX3" fmla="*/ 4628032 w 4628032"/>
              <a:gd name="connsiteY3" fmla="*/ 3056706 h 3056706"/>
              <a:gd name="connsiteX0" fmla="*/ 2090523 w 4642131"/>
              <a:gd name="connsiteY0" fmla="*/ 0 h 3056706"/>
              <a:gd name="connsiteX1" fmla="*/ 409766 w 4642131"/>
              <a:gd name="connsiteY1" fmla="*/ 931816 h 3056706"/>
              <a:gd name="connsiteX2" fmla="*/ 374932 w 4642131"/>
              <a:gd name="connsiteY2" fmla="*/ 1698171 h 3056706"/>
              <a:gd name="connsiteX3" fmla="*/ 4642131 w 4642131"/>
              <a:gd name="connsiteY3" fmla="*/ 3056706 h 3056706"/>
              <a:gd name="connsiteX0" fmla="*/ 2105511 w 4657119"/>
              <a:gd name="connsiteY0" fmla="*/ 0 h 3056706"/>
              <a:gd name="connsiteX1" fmla="*/ 424754 w 4657119"/>
              <a:gd name="connsiteY1" fmla="*/ 931816 h 3056706"/>
              <a:gd name="connsiteX2" fmla="*/ 389920 w 4657119"/>
              <a:gd name="connsiteY2" fmla="*/ 1698171 h 3056706"/>
              <a:gd name="connsiteX3" fmla="*/ 4657119 w 4657119"/>
              <a:gd name="connsiteY3" fmla="*/ 3056706 h 3056706"/>
              <a:gd name="connsiteX0" fmla="*/ 2109288 w 4660896"/>
              <a:gd name="connsiteY0" fmla="*/ 0 h 3056706"/>
              <a:gd name="connsiteX1" fmla="*/ 419822 w 4660896"/>
              <a:gd name="connsiteY1" fmla="*/ 748936 h 3056706"/>
              <a:gd name="connsiteX2" fmla="*/ 393697 w 4660896"/>
              <a:gd name="connsiteY2" fmla="*/ 1698171 h 3056706"/>
              <a:gd name="connsiteX3" fmla="*/ 4660896 w 4660896"/>
              <a:gd name="connsiteY3" fmla="*/ 3056706 h 3056706"/>
              <a:gd name="connsiteX0" fmla="*/ 2094142 w 4645750"/>
              <a:gd name="connsiteY0" fmla="*/ 0 h 3204752"/>
              <a:gd name="connsiteX1" fmla="*/ 404676 w 4645750"/>
              <a:gd name="connsiteY1" fmla="*/ 896982 h 3204752"/>
              <a:gd name="connsiteX2" fmla="*/ 378551 w 4645750"/>
              <a:gd name="connsiteY2" fmla="*/ 1846217 h 3204752"/>
              <a:gd name="connsiteX3" fmla="*/ 4645750 w 4645750"/>
              <a:gd name="connsiteY3" fmla="*/ 3204752 h 3204752"/>
              <a:gd name="connsiteX0" fmla="*/ 2094142 w 4645750"/>
              <a:gd name="connsiteY0" fmla="*/ 5618 h 3210370"/>
              <a:gd name="connsiteX1" fmla="*/ 404676 w 4645750"/>
              <a:gd name="connsiteY1" fmla="*/ 902600 h 3210370"/>
              <a:gd name="connsiteX2" fmla="*/ 378551 w 4645750"/>
              <a:gd name="connsiteY2" fmla="*/ 1851835 h 3210370"/>
              <a:gd name="connsiteX3" fmla="*/ 4645750 w 4645750"/>
              <a:gd name="connsiteY3" fmla="*/ 3210370 h 3210370"/>
              <a:gd name="connsiteX0" fmla="*/ 2094142 w 4645750"/>
              <a:gd name="connsiteY0" fmla="*/ 0 h 3204752"/>
              <a:gd name="connsiteX1" fmla="*/ 404676 w 4645750"/>
              <a:gd name="connsiteY1" fmla="*/ 896982 h 3204752"/>
              <a:gd name="connsiteX2" fmla="*/ 378551 w 4645750"/>
              <a:gd name="connsiteY2" fmla="*/ 1846217 h 3204752"/>
              <a:gd name="connsiteX3" fmla="*/ 4645750 w 4645750"/>
              <a:gd name="connsiteY3" fmla="*/ 3204752 h 3204752"/>
              <a:gd name="connsiteX0" fmla="*/ 2185368 w 4649890"/>
              <a:gd name="connsiteY0" fmla="*/ 0 h 3187334"/>
              <a:gd name="connsiteX1" fmla="*/ 408816 w 4649890"/>
              <a:gd name="connsiteY1" fmla="*/ 879564 h 3187334"/>
              <a:gd name="connsiteX2" fmla="*/ 382691 w 4649890"/>
              <a:gd name="connsiteY2" fmla="*/ 1828799 h 3187334"/>
              <a:gd name="connsiteX3" fmla="*/ 4649890 w 4649890"/>
              <a:gd name="connsiteY3" fmla="*/ 3187334 h 3187334"/>
              <a:gd name="connsiteX0" fmla="*/ 2185368 w 4649890"/>
              <a:gd name="connsiteY0" fmla="*/ 191 h 3187525"/>
              <a:gd name="connsiteX1" fmla="*/ 408816 w 4649890"/>
              <a:gd name="connsiteY1" fmla="*/ 879755 h 3187525"/>
              <a:gd name="connsiteX2" fmla="*/ 382691 w 4649890"/>
              <a:gd name="connsiteY2" fmla="*/ 1828990 h 3187525"/>
              <a:gd name="connsiteX3" fmla="*/ 4649890 w 4649890"/>
              <a:gd name="connsiteY3" fmla="*/ 3187525 h 3187525"/>
              <a:gd name="connsiteX0" fmla="*/ 2240130 w 4652400"/>
              <a:gd name="connsiteY0" fmla="*/ 194 h 3178819"/>
              <a:gd name="connsiteX1" fmla="*/ 411326 w 4652400"/>
              <a:gd name="connsiteY1" fmla="*/ 871049 h 3178819"/>
              <a:gd name="connsiteX2" fmla="*/ 385201 w 4652400"/>
              <a:gd name="connsiteY2" fmla="*/ 1820284 h 3178819"/>
              <a:gd name="connsiteX3" fmla="*/ 4652400 w 4652400"/>
              <a:gd name="connsiteY3" fmla="*/ 3178819 h 3178819"/>
              <a:gd name="connsiteX0" fmla="*/ 2167121 w 4649059"/>
              <a:gd name="connsiteY0" fmla="*/ 197 h 3170113"/>
              <a:gd name="connsiteX1" fmla="*/ 407985 w 4649059"/>
              <a:gd name="connsiteY1" fmla="*/ 862343 h 3170113"/>
              <a:gd name="connsiteX2" fmla="*/ 381860 w 4649059"/>
              <a:gd name="connsiteY2" fmla="*/ 1811578 h 3170113"/>
              <a:gd name="connsiteX3" fmla="*/ 4649059 w 4649059"/>
              <a:gd name="connsiteY3" fmla="*/ 3170113 h 3170113"/>
              <a:gd name="connsiteX0" fmla="*/ 2203972 w 4650741"/>
              <a:gd name="connsiteY0" fmla="*/ 195 h 3173308"/>
              <a:gd name="connsiteX1" fmla="*/ 409667 w 4650741"/>
              <a:gd name="connsiteY1" fmla="*/ 865538 h 3173308"/>
              <a:gd name="connsiteX2" fmla="*/ 383542 w 4650741"/>
              <a:gd name="connsiteY2" fmla="*/ 1814773 h 3173308"/>
              <a:gd name="connsiteX3" fmla="*/ 4650741 w 4650741"/>
              <a:gd name="connsiteY3" fmla="*/ 3173308 h 3173308"/>
              <a:gd name="connsiteX0" fmla="*/ 2203972 w 4650741"/>
              <a:gd name="connsiteY0" fmla="*/ 0 h 3173113"/>
              <a:gd name="connsiteX1" fmla="*/ 409667 w 4650741"/>
              <a:gd name="connsiteY1" fmla="*/ 865343 h 3173113"/>
              <a:gd name="connsiteX2" fmla="*/ 383542 w 4650741"/>
              <a:gd name="connsiteY2" fmla="*/ 1814578 h 3173113"/>
              <a:gd name="connsiteX3" fmla="*/ 4650741 w 4650741"/>
              <a:gd name="connsiteY3" fmla="*/ 3173113 h 3173113"/>
              <a:gd name="connsiteX0" fmla="*/ 2203972 w 4650741"/>
              <a:gd name="connsiteY0" fmla="*/ 108 h 3173221"/>
              <a:gd name="connsiteX1" fmla="*/ 409667 w 4650741"/>
              <a:gd name="connsiteY1" fmla="*/ 865451 h 3173221"/>
              <a:gd name="connsiteX2" fmla="*/ 383542 w 4650741"/>
              <a:gd name="connsiteY2" fmla="*/ 1814686 h 3173221"/>
              <a:gd name="connsiteX3" fmla="*/ 4650741 w 4650741"/>
              <a:gd name="connsiteY3" fmla="*/ 3173221 h 3173221"/>
              <a:gd name="connsiteX0" fmla="*/ 2203972 w 4650741"/>
              <a:gd name="connsiteY0" fmla="*/ 0 h 3173113"/>
              <a:gd name="connsiteX1" fmla="*/ 409667 w 4650741"/>
              <a:gd name="connsiteY1" fmla="*/ 865343 h 3173113"/>
              <a:gd name="connsiteX2" fmla="*/ 383542 w 4650741"/>
              <a:gd name="connsiteY2" fmla="*/ 1814578 h 3173113"/>
              <a:gd name="connsiteX3" fmla="*/ 4650741 w 4650741"/>
              <a:gd name="connsiteY3" fmla="*/ 3173113 h 3173113"/>
              <a:gd name="connsiteX0" fmla="*/ 2206743 w 4653512"/>
              <a:gd name="connsiteY0" fmla="*/ 0 h 3173113"/>
              <a:gd name="connsiteX1" fmla="*/ 412438 w 4653512"/>
              <a:gd name="connsiteY1" fmla="*/ 865343 h 3173113"/>
              <a:gd name="connsiteX2" fmla="*/ 386313 w 4653512"/>
              <a:gd name="connsiteY2" fmla="*/ 1814578 h 3173113"/>
              <a:gd name="connsiteX3" fmla="*/ 4653512 w 4653512"/>
              <a:gd name="connsiteY3" fmla="*/ 3173113 h 3173113"/>
              <a:gd name="connsiteX0" fmla="*/ 2205818 w 4652587"/>
              <a:gd name="connsiteY0" fmla="*/ 0 h 3173113"/>
              <a:gd name="connsiteX1" fmla="*/ 411513 w 4652587"/>
              <a:gd name="connsiteY1" fmla="*/ 865343 h 3173113"/>
              <a:gd name="connsiteX2" fmla="*/ 385388 w 4652587"/>
              <a:gd name="connsiteY2" fmla="*/ 1814578 h 3173113"/>
              <a:gd name="connsiteX3" fmla="*/ 4652587 w 4652587"/>
              <a:gd name="connsiteY3" fmla="*/ 3173113 h 3173113"/>
              <a:gd name="connsiteX0" fmla="*/ 2205818 w 4652587"/>
              <a:gd name="connsiteY0" fmla="*/ 0 h 3173113"/>
              <a:gd name="connsiteX1" fmla="*/ 411513 w 4652587"/>
              <a:gd name="connsiteY1" fmla="*/ 865343 h 3173113"/>
              <a:gd name="connsiteX2" fmla="*/ 385388 w 4652587"/>
              <a:gd name="connsiteY2" fmla="*/ 1814578 h 3173113"/>
              <a:gd name="connsiteX3" fmla="*/ 4652587 w 4652587"/>
              <a:gd name="connsiteY3" fmla="*/ 3173113 h 3173113"/>
              <a:gd name="connsiteX0" fmla="*/ 2205818 w 4652587"/>
              <a:gd name="connsiteY0" fmla="*/ 0 h 3173113"/>
              <a:gd name="connsiteX1" fmla="*/ 411513 w 4652587"/>
              <a:gd name="connsiteY1" fmla="*/ 865343 h 3173113"/>
              <a:gd name="connsiteX2" fmla="*/ 385388 w 4652587"/>
              <a:gd name="connsiteY2" fmla="*/ 1814578 h 3173113"/>
              <a:gd name="connsiteX3" fmla="*/ 4652587 w 4652587"/>
              <a:gd name="connsiteY3" fmla="*/ 3173113 h 3173113"/>
              <a:gd name="connsiteX0" fmla="*/ 2205818 w 4652587"/>
              <a:gd name="connsiteY0" fmla="*/ 0 h 3173113"/>
              <a:gd name="connsiteX1" fmla="*/ 411513 w 4652587"/>
              <a:gd name="connsiteY1" fmla="*/ 865343 h 3173113"/>
              <a:gd name="connsiteX2" fmla="*/ 385388 w 4652587"/>
              <a:gd name="connsiteY2" fmla="*/ 1814578 h 3173113"/>
              <a:gd name="connsiteX3" fmla="*/ 4652587 w 4652587"/>
              <a:gd name="connsiteY3" fmla="*/ 3173113 h 3173113"/>
              <a:gd name="connsiteX0" fmla="*/ 2303740 w 4750509"/>
              <a:gd name="connsiteY0" fmla="*/ 0 h 3173113"/>
              <a:gd name="connsiteX1" fmla="*/ 509435 w 4750509"/>
              <a:gd name="connsiteY1" fmla="*/ 865343 h 3173113"/>
              <a:gd name="connsiteX2" fmla="*/ 345461 w 4750509"/>
              <a:gd name="connsiteY2" fmla="*/ 1911073 h 3173113"/>
              <a:gd name="connsiteX3" fmla="*/ 4750509 w 4750509"/>
              <a:gd name="connsiteY3" fmla="*/ 3173113 h 3173113"/>
              <a:gd name="connsiteX0" fmla="*/ 2322778 w 4769547"/>
              <a:gd name="connsiteY0" fmla="*/ 0 h 3173113"/>
              <a:gd name="connsiteX1" fmla="*/ 477928 w 4769547"/>
              <a:gd name="connsiteY1" fmla="*/ 801014 h 3173113"/>
              <a:gd name="connsiteX2" fmla="*/ 364499 w 4769547"/>
              <a:gd name="connsiteY2" fmla="*/ 1911073 h 3173113"/>
              <a:gd name="connsiteX3" fmla="*/ 4769547 w 4769547"/>
              <a:gd name="connsiteY3" fmla="*/ 3173113 h 3173113"/>
              <a:gd name="connsiteX0" fmla="*/ 2328865 w 4775634"/>
              <a:gd name="connsiteY0" fmla="*/ 0 h 3173113"/>
              <a:gd name="connsiteX1" fmla="*/ 484015 w 4775634"/>
              <a:gd name="connsiteY1" fmla="*/ 801014 h 3173113"/>
              <a:gd name="connsiteX2" fmla="*/ 370586 w 4775634"/>
              <a:gd name="connsiteY2" fmla="*/ 1911073 h 3173113"/>
              <a:gd name="connsiteX3" fmla="*/ 4775634 w 4775634"/>
              <a:gd name="connsiteY3" fmla="*/ 3173113 h 3173113"/>
              <a:gd name="connsiteX0" fmla="*/ 2330097 w 4776866"/>
              <a:gd name="connsiteY0" fmla="*/ 0 h 3173113"/>
              <a:gd name="connsiteX1" fmla="*/ 485247 w 4776866"/>
              <a:gd name="connsiteY1" fmla="*/ 801014 h 3173113"/>
              <a:gd name="connsiteX2" fmla="*/ 371818 w 4776866"/>
              <a:gd name="connsiteY2" fmla="*/ 1911073 h 3173113"/>
              <a:gd name="connsiteX3" fmla="*/ 4776866 w 4776866"/>
              <a:gd name="connsiteY3" fmla="*/ 3173113 h 3173113"/>
              <a:gd name="connsiteX0" fmla="*/ 2370425 w 4817194"/>
              <a:gd name="connsiteY0" fmla="*/ 0 h 3173113"/>
              <a:gd name="connsiteX1" fmla="*/ 525575 w 4817194"/>
              <a:gd name="connsiteY1" fmla="*/ 801014 h 3173113"/>
              <a:gd name="connsiteX2" fmla="*/ 347816 w 4817194"/>
              <a:gd name="connsiteY2" fmla="*/ 2007567 h 3173113"/>
              <a:gd name="connsiteX3" fmla="*/ 4817194 w 4817194"/>
              <a:gd name="connsiteY3" fmla="*/ 3173113 h 3173113"/>
              <a:gd name="connsiteX0" fmla="*/ 2405300 w 4852069"/>
              <a:gd name="connsiteY0" fmla="*/ 0 h 3173113"/>
              <a:gd name="connsiteX1" fmla="*/ 560450 w 4852069"/>
              <a:gd name="connsiteY1" fmla="*/ 801014 h 3173113"/>
              <a:gd name="connsiteX2" fmla="*/ 336741 w 4852069"/>
              <a:gd name="connsiteY2" fmla="*/ 2035137 h 3173113"/>
              <a:gd name="connsiteX3" fmla="*/ 4852069 w 4852069"/>
              <a:gd name="connsiteY3" fmla="*/ 3173113 h 3173113"/>
              <a:gd name="connsiteX0" fmla="*/ 2425014 w 4871783"/>
              <a:gd name="connsiteY0" fmla="*/ 0 h 3173113"/>
              <a:gd name="connsiteX1" fmla="*/ 525025 w 4871783"/>
              <a:gd name="connsiteY1" fmla="*/ 727494 h 3173113"/>
              <a:gd name="connsiteX2" fmla="*/ 356455 w 4871783"/>
              <a:gd name="connsiteY2" fmla="*/ 2035137 h 3173113"/>
              <a:gd name="connsiteX3" fmla="*/ 4871783 w 4871783"/>
              <a:gd name="connsiteY3" fmla="*/ 3173113 h 3173113"/>
              <a:gd name="connsiteX0" fmla="*/ 2426158 w 4872927"/>
              <a:gd name="connsiteY0" fmla="*/ 0 h 3173113"/>
              <a:gd name="connsiteX1" fmla="*/ 526169 w 4872927"/>
              <a:gd name="connsiteY1" fmla="*/ 727494 h 3173113"/>
              <a:gd name="connsiteX2" fmla="*/ 357599 w 4872927"/>
              <a:gd name="connsiteY2" fmla="*/ 2035137 h 3173113"/>
              <a:gd name="connsiteX3" fmla="*/ 4872927 w 4872927"/>
              <a:gd name="connsiteY3" fmla="*/ 3173113 h 3173113"/>
              <a:gd name="connsiteX0" fmla="*/ 2450481 w 4897250"/>
              <a:gd name="connsiteY0" fmla="*/ 0 h 3173113"/>
              <a:gd name="connsiteX1" fmla="*/ 550492 w 4897250"/>
              <a:gd name="connsiteY1" fmla="*/ 727494 h 3173113"/>
              <a:gd name="connsiteX2" fmla="*/ 348055 w 4897250"/>
              <a:gd name="connsiteY2" fmla="*/ 2069004 h 3173113"/>
              <a:gd name="connsiteX3" fmla="*/ 4897250 w 4897250"/>
              <a:gd name="connsiteY3" fmla="*/ 3173113 h 3173113"/>
              <a:gd name="connsiteX0" fmla="*/ 2450481 w 4897250"/>
              <a:gd name="connsiteY0" fmla="*/ 0 h 3188896"/>
              <a:gd name="connsiteX1" fmla="*/ 550492 w 4897250"/>
              <a:gd name="connsiteY1" fmla="*/ 727494 h 3188896"/>
              <a:gd name="connsiteX2" fmla="*/ 348055 w 4897250"/>
              <a:gd name="connsiteY2" fmla="*/ 2069004 h 3188896"/>
              <a:gd name="connsiteX3" fmla="*/ 4897250 w 4897250"/>
              <a:gd name="connsiteY3" fmla="*/ 3173113 h 3188896"/>
              <a:gd name="connsiteX0" fmla="*/ 2450481 w 4897250"/>
              <a:gd name="connsiteY0" fmla="*/ 0 h 3184905"/>
              <a:gd name="connsiteX1" fmla="*/ 550492 w 4897250"/>
              <a:gd name="connsiteY1" fmla="*/ 727494 h 3184905"/>
              <a:gd name="connsiteX2" fmla="*/ 348055 w 4897250"/>
              <a:gd name="connsiteY2" fmla="*/ 2069004 h 3184905"/>
              <a:gd name="connsiteX3" fmla="*/ 4897250 w 4897250"/>
              <a:gd name="connsiteY3" fmla="*/ 3173113 h 3184905"/>
              <a:gd name="connsiteX0" fmla="*/ 2448778 w 4872494"/>
              <a:gd name="connsiteY0" fmla="*/ 0 h 3025577"/>
              <a:gd name="connsiteX1" fmla="*/ 548789 w 4872494"/>
              <a:gd name="connsiteY1" fmla="*/ 727494 h 3025577"/>
              <a:gd name="connsiteX2" fmla="*/ 346352 w 4872494"/>
              <a:gd name="connsiteY2" fmla="*/ 2069004 h 3025577"/>
              <a:gd name="connsiteX3" fmla="*/ 4872494 w 4872494"/>
              <a:gd name="connsiteY3" fmla="*/ 3011748 h 3025577"/>
              <a:gd name="connsiteX0" fmla="*/ 2448778 w 4872494"/>
              <a:gd name="connsiteY0" fmla="*/ 0 h 3011748"/>
              <a:gd name="connsiteX1" fmla="*/ 548789 w 4872494"/>
              <a:gd name="connsiteY1" fmla="*/ 727494 h 3011748"/>
              <a:gd name="connsiteX2" fmla="*/ 346352 w 4872494"/>
              <a:gd name="connsiteY2" fmla="*/ 2069004 h 3011748"/>
              <a:gd name="connsiteX3" fmla="*/ 4872494 w 4872494"/>
              <a:gd name="connsiteY3" fmla="*/ 3011748 h 3011748"/>
              <a:gd name="connsiteX0" fmla="*/ 2462411 w 4886127"/>
              <a:gd name="connsiteY0" fmla="*/ 0 h 3011748"/>
              <a:gd name="connsiteX1" fmla="*/ 562422 w 4886127"/>
              <a:gd name="connsiteY1" fmla="*/ 727494 h 3011748"/>
              <a:gd name="connsiteX2" fmla="*/ 359985 w 4886127"/>
              <a:gd name="connsiteY2" fmla="*/ 2069004 h 3011748"/>
              <a:gd name="connsiteX3" fmla="*/ 4886127 w 4886127"/>
              <a:gd name="connsiteY3" fmla="*/ 3011748 h 3011748"/>
              <a:gd name="connsiteX0" fmla="*/ 2433515 w 4857231"/>
              <a:gd name="connsiteY0" fmla="*/ 0 h 3011748"/>
              <a:gd name="connsiteX1" fmla="*/ 533526 w 4857231"/>
              <a:gd name="connsiteY1" fmla="*/ 727494 h 3011748"/>
              <a:gd name="connsiteX2" fmla="*/ 369509 w 4857231"/>
              <a:gd name="connsiteY2" fmla="*/ 2138160 h 3011748"/>
              <a:gd name="connsiteX3" fmla="*/ 4857231 w 4857231"/>
              <a:gd name="connsiteY3" fmla="*/ 3011748 h 3011748"/>
              <a:gd name="connsiteX0" fmla="*/ 2433515 w 4857231"/>
              <a:gd name="connsiteY0" fmla="*/ 0 h 3011748"/>
              <a:gd name="connsiteX1" fmla="*/ 533526 w 4857231"/>
              <a:gd name="connsiteY1" fmla="*/ 727494 h 3011748"/>
              <a:gd name="connsiteX2" fmla="*/ 369509 w 4857231"/>
              <a:gd name="connsiteY2" fmla="*/ 2138160 h 3011748"/>
              <a:gd name="connsiteX3" fmla="*/ 4857231 w 4857231"/>
              <a:gd name="connsiteY3" fmla="*/ 3011748 h 3011748"/>
              <a:gd name="connsiteX0" fmla="*/ 2433515 w 4857231"/>
              <a:gd name="connsiteY0" fmla="*/ 0 h 3011748"/>
              <a:gd name="connsiteX1" fmla="*/ 533526 w 4857231"/>
              <a:gd name="connsiteY1" fmla="*/ 727494 h 3011748"/>
              <a:gd name="connsiteX2" fmla="*/ 369509 w 4857231"/>
              <a:gd name="connsiteY2" fmla="*/ 2138160 h 3011748"/>
              <a:gd name="connsiteX3" fmla="*/ 4857231 w 4857231"/>
              <a:gd name="connsiteY3" fmla="*/ 3011748 h 3011748"/>
              <a:gd name="connsiteX0" fmla="*/ 2467846 w 4891562"/>
              <a:gd name="connsiteY0" fmla="*/ 0 h 3011748"/>
              <a:gd name="connsiteX1" fmla="*/ 567857 w 4891562"/>
              <a:gd name="connsiteY1" fmla="*/ 727494 h 3011748"/>
              <a:gd name="connsiteX2" fmla="*/ 403840 w 4891562"/>
              <a:gd name="connsiteY2" fmla="*/ 2138160 h 3011748"/>
              <a:gd name="connsiteX3" fmla="*/ 4891562 w 4891562"/>
              <a:gd name="connsiteY3" fmla="*/ 3011748 h 3011748"/>
              <a:gd name="connsiteX0" fmla="*/ 2454460 w 4878176"/>
              <a:gd name="connsiteY0" fmla="*/ 0 h 3011748"/>
              <a:gd name="connsiteX1" fmla="*/ 554471 w 4878176"/>
              <a:gd name="connsiteY1" fmla="*/ 689074 h 3011748"/>
              <a:gd name="connsiteX2" fmla="*/ 390454 w 4878176"/>
              <a:gd name="connsiteY2" fmla="*/ 2138160 h 3011748"/>
              <a:gd name="connsiteX3" fmla="*/ 4878176 w 4878176"/>
              <a:gd name="connsiteY3" fmla="*/ 3011748 h 3011748"/>
              <a:gd name="connsiteX0" fmla="*/ 2454460 w 4878176"/>
              <a:gd name="connsiteY0" fmla="*/ 0 h 3011748"/>
              <a:gd name="connsiteX1" fmla="*/ 554471 w 4878176"/>
              <a:gd name="connsiteY1" fmla="*/ 689074 h 3011748"/>
              <a:gd name="connsiteX2" fmla="*/ 390454 w 4878176"/>
              <a:gd name="connsiteY2" fmla="*/ 2138160 h 3011748"/>
              <a:gd name="connsiteX3" fmla="*/ 4878176 w 4878176"/>
              <a:gd name="connsiteY3" fmla="*/ 3011748 h 3011748"/>
              <a:gd name="connsiteX0" fmla="*/ 2454460 w 4878176"/>
              <a:gd name="connsiteY0" fmla="*/ 0 h 3011748"/>
              <a:gd name="connsiteX1" fmla="*/ 554471 w 4878176"/>
              <a:gd name="connsiteY1" fmla="*/ 689074 h 3011748"/>
              <a:gd name="connsiteX2" fmla="*/ 390454 w 4878176"/>
              <a:gd name="connsiteY2" fmla="*/ 2138160 h 3011748"/>
              <a:gd name="connsiteX3" fmla="*/ 4878176 w 4878176"/>
              <a:gd name="connsiteY3" fmla="*/ 3011748 h 3011748"/>
              <a:gd name="connsiteX0" fmla="*/ 2487960 w 4911676"/>
              <a:gd name="connsiteY0" fmla="*/ 0 h 3011748"/>
              <a:gd name="connsiteX1" fmla="*/ 587971 w 4911676"/>
              <a:gd name="connsiteY1" fmla="*/ 689074 h 3011748"/>
              <a:gd name="connsiteX2" fmla="*/ 423954 w 4911676"/>
              <a:gd name="connsiteY2" fmla="*/ 2138160 h 3011748"/>
              <a:gd name="connsiteX3" fmla="*/ 4911676 w 4911676"/>
              <a:gd name="connsiteY3" fmla="*/ 3011748 h 3011748"/>
              <a:gd name="connsiteX0" fmla="*/ 2386315 w 4810031"/>
              <a:gd name="connsiteY0" fmla="*/ 0 h 3011748"/>
              <a:gd name="connsiteX1" fmla="*/ 486326 w 4810031"/>
              <a:gd name="connsiteY1" fmla="*/ 689074 h 3011748"/>
              <a:gd name="connsiteX2" fmla="*/ 414517 w 4810031"/>
              <a:gd name="connsiteY2" fmla="*/ 2191949 h 3011748"/>
              <a:gd name="connsiteX3" fmla="*/ 4810031 w 4810031"/>
              <a:gd name="connsiteY3" fmla="*/ 3011748 h 3011748"/>
              <a:gd name="connsiteX0" fmla="*/ 2405594 w 4829310"/>
              <a:gd name="connsiteY0" fmla="*/ 0 h 3011748"/>
              <a:gd name="connsiteX1" fmla="*/ 505605 w 4829310"/>
              <a:gd name="connsiteY1" fmla="*/ 689074 h 3011748"/>
              <a:gd name="connsiteX2" fmla="*/ 433796 w 4829310"/>
              <a:gd name="connsiteY2" fmla="*/ 2191949 h 3011748"/>
              <a:gd name="connsiteX3" fmla="*/ 4829310 w 4829310"/>
              <a:gd name="connsiteY3" fmla="*/ 3011748 h 3011748"/>
              <a:gd name="connsiteX0" fmla="*/ 2354191 w 4808643"/>
              <a:gd name="connsiteY0" fmla="*/ 0 h 2988696"/>
              <a:gd name="connsiteX1" fmla="*/ 484938 w 4808643"/>
              <a:gd name="connsiteY1" fmla="*/ 666022 h 2988696"/>
              <a:gd name="connsiteX2" fmla="*/ 413129 w 4808643"/>
              <a:gd name="connsiteY2" fmla="*/ 2168897 h 2988696"/>
              <a:gd name="connsiteX3" fmla="*/ 4808643 w 4808643"/>
              <a:gd name="connsiteY3" fmla="*/ 2988696 h 2988696"/>
              <a:gd name="connsiteX0" fmla="*/ 2354191 w 4808643"/>
              <a:gd name="connsiteY0" fmla="*/ 0 h 2988696"/>
              <a:gd name="connsiteX1" fmla="*/ 484938 w 4808643"/>
              <a:gd name="connsiteY1" fmla="*/ 666022 h 2988696"/>
              <a:gd name="connsiteX2" fmla="*/ 413129 w 4808643"/>
              <a:gd name="connsiteY2" fmla="*/ 2168897 h 2988696"/>
              <a:gd name="connsiteX3" fmla="*/ 4808643 w 4808643"/>
              <a:gd name="connsiteY3" fmla="*/ 2988696 h 2988696"/>
              <a:gd name="connsiteX0" fmla="*/ 2354191 w 4808643"/>
              <a:gd name="connsiteY0" fmla="*/ 0 h 2988696"/>
              <a:gd name="connsiteX1" fmla="*/ 484938 w 4808643"/>
              <a:gd name="connsiteY1" fmla="*/ 666022 h 2988696"/>
              <a:gd name="connsiteX2" fmla="*/ 413129 w 4808643"/>
              <a:gd name="connsiteY2" fmla="*/ 2168897 h 2988696"/>
              <a:gd name="connsiteX3" fmla="*/ 4808643 w 4808643"/>
              <a:gd name="connsiteY3" fmla="*/ 2988696 h 2988696"/>
              <a:gd name="connsiteX0" fmla="*/ 2362600 w 4817052"/>
              <a:gd name="connsiteY0" fmla="*/ 0 h 2988696"/>
              <a:gd name="connsiteX1" fmla="*/ 493347 w 4817052"/>
              <a:gd name="connsiteY1" fmla="*/ 666022 h 2988696"/>
              <a:gd name="connsiteX2" fmla="*/ 421538 w 4817052"/>
              <a:gd name="connsiteY2" fmla="*/ 2168897 h 2988696"/>
              <a:gd name="connsiteX3" fmla="*/ 4817052 w 4817052"/>
              <a:gd name="connsiteY3" fmla="*/ 2988696 h 29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7052" h="2988696">
                <a:moveTo>
                  <a:pt x="2362600" y="0"/>
                </a:moveTo>
                <a:cubicBezTo>
                  <a:pt x="1926878" y="57436"/>
                  <a:pt x="847593" y="342960"/>
                  <a:pt x="493347" y="666022"/>
                </a:cubicBezTo>
                <a:cubicBezTo>
                  <a:pt x="139101" y="989084"/>
                  <a:pt x="-375920" y="1689577"/>
                  <a:pt x="421538" y="2168897"/>
                </a:cubicBezTo>
                <a:cubicBezTo>
                  <a:pt x="1218996" y="2648217"/>
                  <a:pt x="2884396" y="2646965"/>
                  <a:pt x="4817052" y="2988696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74FF45-1E68-4D16-859E-061CB1135E50}"/>
              </a:ext>
            </a:extLst>
          </p:cNvPr>
          <p:cNvGrpSpPr/>
          <p:nvPr/>
        </p:nvGrpSpPr>
        <p:grpSpPr>
          <a:xfrm>
            <a:off x="7322034" y="3877273"/>
            <a:ext cx="2627189" cy="1434359"/>
            <a:chOff x="7320864" y="3761250"/>
            <a:chExt cx="2627189" cy="14343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019E88-7176-4EF7-B417-9CBE040539F1}"/>
                </a:ext>
              </a:extLst>
            </p:cNvPr>
            <p:cNvGrpSpPr/>
            <p:nvPr/>
          </p:nvGrpSpPr>
          <p:grpSpPr>
            <a:xfrm>
              <a:off x="7320864" y="3761250"/>
              <a:ext cx="2355190" cy="1434359"/>
              <a:chOff x="4130161" y="697789"/>
              <a:chExt cx="6454912" cy="39311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0F402DD-E465-408A-8CCC-8FF9CBC6C75E}"/>
                  </a:ext>
                </a:extLst>
              </p:cNvPr>
              <p:cNvGrpSpPr/>
              <p:nvPr/>
            </p:nvGrpSpPr>
            <p:grpSpPr>
              <a:xfrm>
                <a:off x="4130161" y="697789"/>
                <a:ext cx="6454912" cy="3931172"/>
                <a:chOff x="4130161" y="697789"/>
                <a:chExt cx="6454912" cy="3931172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F73CC98-AE54-42AB-AD05-42E0010F189B}"/>
                    </a:ext>
                  </a:extLst>
                </p:cNvPr>
                <p:cNvSpPr/>
                <p:nvPr/>
              </p:nvSpPr>
              <p:spPr>
                <a:xfrm>
                  <a:off x="8869468" y="1122246"/>
                  <a:ext cx="1715605" cy="2838861"/>
                </a:xfrm>
                <a:custGeom>
                  <a:avLst/>
                  <a:gdLst>
                    <a:gd name="connsiteX0" fmla="*/ 14409 w 1715605"/>
                    <a:gd name="connsiteY0" fmla="*/ 530084 h 2838861"/>
                    <a:gd name="connsiteX1" fmla="*/ 1715606 w 1715605"/>
                    <a:gd name="connsiteY1" fmla="*/ 0 h 2838861"/>
                    <a:gd name="connsiteX2" fmla="*/ 1713805 w 1715605"/>
                    <a:gd name="connsiteY2" fmla="*/ 2106131 h 2838861"/>
                    <a:gd name="connsiteX3" fmla="*/ 0 w 1715605"/>
                    <a:gd name="connsiteY3" fmla="*/ 2838862 h 283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605" h="2838861">
                      <a:moveTo>
                        <a:pt x="14409" y="530084"/>
                      </a:moveTo>
                      <a:lnTo>
                        <a:pt x="1715606" y="0"/>
                      </a:lnTo>
                      <a:lnTo>
                        <a:pt x="1713805" y="2106131"/>
                      </a:lnTo>
                      <a:lnTo>
                        <a:pt x="0" y="2838862"/>
                      </a:lnTo>
                      <a:close/>
                    </a:path>
                  </a:pathLst>
                </a:custGeom>
                <a:solidFill>
                  <a:srgbClr val="575957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8403764-283D-4AE2-9EC7-170DC06F2881}"/>
                    </a:ext>
                  </a:extLst>
                </p:cNvPr>
                <p:cNvSpPr/>
                <p:nvPr/>
              </p:nvSpPr>
              <p:spPr>
                <a:xfrm>
                  <a:off x="8869468" y="3108632"/>
                  <a:ext cx="1706857" cy="859115"/>
                </a:xfrm>
                <a:custGeom>
                  <a:avLst/>
                  <a:gdLst>
                    <a:gd name="connsiteX0" fmla="*/ 1706858 w 1706857"/>
                    <a:gd name="connsiteY0" fmla="*/ 108734 h 859115"/>
                    <a:gd name="connsiteX1" fmla="*/ 0 w 1706857"/>
                    <a:gd name="connsiteY1" fmla="*/ 859115 h 859115"/>
                    <a:gd name="connsiteX2" fmla="*/ 5352 w 1706857"/>
                    <a:gd name="connsiteY2" fmla="*/ 0 h 85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06857" h="859115">
                      <a:moveTo>
                        <a:pt x="1706858" y="108734"/>
                      </a:moveTo>
                      <a:lnTo>
                        <a:pt x="0" y="859115"/>
                      </a:lnTo>
                      <a:lnTo>
                        <a:pt x="5352" y="0"/>
                      </a:lnTo>
                      <a:close/>
                    </a:path>
                  </a:pathLst>
                </a:custGeom>
                <a:solidFill>
                  <a:srgbClr val="534D49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CD9A1870-F767-4F22-A136-F69B9C34966E}"/>
                    </a:ext>
                  </a:extLst>
                </p:cNvPr>
                <p:cNvSpPr/>
                <p:nvPr/>
              </p:nvSpPr>
              <p:spPr>
                <a:xfrm>
                  <a:off x="4170862" y="1060945"/>
                  <a:ext cx="4713144" cy="2906904"/>
                </a:xfrm>
                <a:custGeom>
                  <a:avLst/>
                  <a:gdLst>
                    <a:gd name="connsiteX0" fmla="*/ 4711677 w 4713144"/>
                    <a:gd name="connsiteY0" fmla="*/ 592877 h 2906904"/>
                    <a:gd name="connsiteX1" fmla="*/ 2933342 w 4713144"/>
                    <a:gd name="connsiteY1" fmla="*/ 293075 h 2906904"/>
                    <a:gd name="connsiteX2" fmla="*/ 1237651 w 4713144"/>
                    <a:gd name="connsiteY2" fmla="*/ 10665 h 2906904"/>
                    <a:gd name="connsiteX3" fmla="*/ 1110237 w 4713144"/>
                    <a:gd name="connsiteY3" fmla="*/ 3512 h 2906904"/>
                    <a:gd name="connsiteX4" fmla="*/ 1082089 w 4713144"/>
                    <a:gd name="connsiteY4" fmla="*/ 431500 h 2906904"/>
                    <a:gd name="connsiteX5" fmla="*/ 1028108 w 4713144"/>
                    <a:gd name="connsiteY5" fmla="*/ 475190 h 2906904"/>
                    <a:gd name="connsiteX6" fmla="*/ 446359 w 4713144"/>
                    <a:gd name="connsiteY6" fmla="*/ 372322 h 2906904"/>
                    <a:gd name="connsiteX7" fmla="*/ 280094 w 4713144"/>
                    <a:gd name="connsiteY7" fmla="*/ 752093 h 2906904"/>
                    <a:gd name="connsiteX8" fmla="*/ 88356 w 4713144"/>
                    <a:gd name="connsiteY8" fmla="*/ 1199532 h 2906904"/>
                    <a:gd name="connsiteX9" fmla="*/ 7873 w 4713144"/>
                    <a:gd name="connsiteY9" fmla="*/ 1537981 h 2906904"/>
                    <a:gd name="connsiteX10" fmla="*/ 0 w 4713144"/>
                    <a:gd name="connsiteY10" fmla="*/ 2120759 h 2906904"/>
                    <a:gd name="connsiteX11" fmla="*/ 363046 w 4713144"/>
                    <a:gd name="connsiteY11" fmla="*/ 2213232 h 2906904"/>
                    <a:gd name="connsiteX12" fmla="*/ 558541 w 4713144"/>
                    <a:gd name="connsiteY12" fmla="*/ 2190589 h 2906904"/>
                    <a:gd name="connsiteX13" fmla="*/ 738546 w 4713144"/>
                    <a:gd name="connsiteY13" fmla="*/ 2077019 h 2906904"/>
                    <a:gd name="connsiteX14" fmla="*/ 1087492 w 4713144"/>
                    <a:gd name="connsiteY14" fmla="*/ 2064102 h 2906904"/>
                    <a:gd name="connsiteX15" fmla="*/ 1083118 w 4713144"/>
                    <a:gd name="connsiteY15" fmla="*/ 2071152 h 2906904"/>
                    <a:gd name="connsiteX16" fmla="*/ 1090168 w 4713144"/>
                    <a:gd name="connsiteY16" fmla="*/ 2121171 h 2906904"/>
                    <a:gd name="connsiteX17" fmla="*/ 1152691 w 4713144"/>
                    <a:gd name="connsiteY17" fmla="*/ 2195169 h 2906904"/>
                    <a:gd name="connsiteX18" fmla="*/ 4698658 w 4713144"/>
                    <a:gd name="connsiteY18" fmla="*/ 2906905 h 2906904"/>
                    <a:gd name="connsiteX19" fmla="*/ 4711677 w 4713144"/>
                    <a:gd name="connsiteY19" fmla="*/ 592877 h 2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13144" h="2906904">
                      <a:moveTo>
                        <a:pt x="4711677" y="592877"/>
                      </a:moveTo>
                      <a:cubicBezTo>
                        <a:pt x="4698040" y="581144"/>
                        <a:pt x="3361381" y="364603"/>
                        <a:pt x="2933342" y="293075"/>
                      </a:cubicBezTo>
                      <a:cubicBezTo>
                        <a:pt x="2368163" y="198595"/>
                        <a:pt x="1802264" y="108490"/>
                        <a:pt x="1237651" y="10665"/>
                      </a:cubicBezTo>
                      <a:cubicBezTo>
                        <a:pt x="1195506" y="3358"/>
                        <a:pt x="1153309" y="-4824"/>
                        <a:pt x="1110237" y="3512"/>
                      </a:cubicBezTo>
                      <a:cubicBezTo>
                        <a:pt x="1109774" y="52656"/>
                        <a:pt x="1083015" y="362699"/>
                        <a:pt x="1082089" y="431500"/>
                      </a:cubicBezTo>
                      <a:cubicBezTo>
                        <a:pt x="1081420" y="482394"/>
                        <a:pt x="1079516" y="484812"/>
                        <a:pt x="1028108" y="475190"/>
                      </a:cubicBezTo>
                      <a:cubicBezTo>
                        <a:pt x="919683" y="454914"/>
                        <a:pt x="531833" y="386422"/>
                        <a:pt x="446359" y="372322"/>
                      </a:cubicBezTo>
                      <a:cubicBezTo>
                        <a:pt x="391452" y="499170"/>
                        <a:pt x="340764" y="628076"/>
                        <a:pt x="280094" y="752093"/>
                      </a:cubicBezTo>
                      <a:cubicBezTo>
                        <a:pt x="242528" y="828819"/>
                        <a:pt x="96538" y="1182242"/>
                        <a:pt x="88356" y="1199532"/>
                      </a:cubicBezTo>
                      <a:cubicBezTo>
                        <a:pt x="39006" y="1303429"/>
                        <a:pt x="17085" y="1405988"/>
                        <a:pt x="7873" y="1537981"/>
                      </a:cubicBezTo>
                      <a:cubicBezTo>
                        <a:pt x="6072" y="1563711"/>
                        <a:pt x="823" y="2062147"/>
                        <a:pt x="0" y="2120759"/>
                      </a:cubicBezTo>
                      <a:cubicBezTo>
                        <a:pt x="98082" y="2137535"/>
                        <a:pt x="265634" y="2194449"/>
                        <a:pt x="363046" y="2213232"/>
                      </a:cubicBezTo>
                      <a:cubicBezTo>
                        <a:pt x="541765" y="2260986"/>
                        <a:pt x="512176" y="2244262"/>
                        <a:pt x="558541" y="2190589"/>
                      </a:cubicBezTo>
                      <a:cubicBezTo>
                        <a:pt x="638251" y="2106608"/>
                        <a:pt x="688887" y="2096573"/>
                        <a:pt x="738546" y="2077019"/>
                      </a:cubicBezTo>
                      <a:cubicBezTo>
                        <a:pt x="851396" y="2032506"/>
                        <a:pt x="972120" y="2053707"/>
                        <a:pt x="1087492" y="2064102"/>
                      </a:cubicBezTo>
                      <a:cubicBezTo>
                        <a:pt x="1088418" y="2064205"/>
                        <a:pt x="1080905" y="2066521"/>
                        <a:pt x="1083118" y="2071152"/>
                      </a:cubicBezTo>
                      <a:cubicBezTo>
                        <a:pt x="1085897" y="2087722"/>
                        <a:pt x="1089653" y="2104086"/>
                        <a:pt x="1090168" y="2121171"/>
                      </a:cubicBezTo>
                      <a:cubicBezTo>
                        <a:pt x="1092021" y="2179937"/>
                        <a:pt x="1095108" y="2183179"/>
                        <a:pt x="1152691" y="2195169"/>
                      </a:cubicBezTo>
                      <a:cubicBezTo>
                        <a:pt x="1573424" y="2283114"/>
                        <a:pt x="4698658" y="2906905"/>
                        <a:pt x="4698658" y="2906905"/>
                      </a:cubicBezTo>
                      <a:cubicBezTo>
                        <a:pt x="4698658" y="2906905"/>
                        <a:pt x="4718624" y="599670"/>
                        <a:pt x="4711677" y="592877"/>
                      </a:cubicBezTo>
                      <a:close/>
                    </a:path>
                  </a:pathLst>
                </a:custGeom>
                <a:solidFill>
                  <a:srgbClr val="DCDCDB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7569AA8D-79BD-44FD-9442-DF7C014F7969}"/>
                    </a:ext>
                  </a:extLst>
                </p:cNvPr>
                <p:cNvSpPr/>
                <p:nvPr/>
              </p:nvSpPr>
              <p:spPr>
                <a:xfrm>
                  <a:off x="4130161" y="3108564"/>
                  <a:ext cx="6453112" cy="1520397"/>
                </a:xfrm>
                <a:custGeom>
                  <a:avLst/>
                  <a:gdLst>
                    <a:gd name="connsiteX0" fmla="*/ 6453113 w 6453112"/>
                    <a:gd name="connsiteY0" fmla="*/ 126400 h 1520397"/>
                    <a:gd name="connsiteX1" fmla="*/ 6421979 w 6453112"/>
                    <a:gd name="connsiteY1" fmla="*/ 134840 h 1520397"/>
                    <a:gd name="connsiteX2" fmla="*/ 6377004 w 6453112"/>
                    <a:gd name="connsiteY2" fmla="*/ 142353 h 1520397"/>
                    <a:gd name="connsiteX3" fmla="*/ 5992036 w 6453112"/>
                    <a:gd name="connsiteY3" fmla="*/ 312272 h 1520397"/>
                    <a:gd name="connsiteX4" fmla="*/ 5413426 w 6453112"/>
                    <a:gd name="connsiteY4" fmla="*/ 564680 h 1520397"/>
                    <a:gd name="connsiteX5" fmla="*/ 4759994 w 6453112"/>
                    <a:gd name="connsiteY5" fmla="*/ 850280 h 1520397"/>
                    <a:gd name="connsiteX6" fmla="*/ 3752470 w 6453112"/>
                    <a:gd name="connsiteY6" fmla="*/ 663431 h 1520397"/>
                    <a:gd name="connsiteX7" fmla="*/ 2350098 w 6453112"/>
                    <a:gd name="connsiteY7" fmla="*/ 375052 h 1520397"/>
                    <a:gd name="connsiteX8" fmla="*/ 1175176 w 6453112"/>
                    <a:gd name="connsiteY8" fmla="*/ 133708 h 1520397"/>
                    <a:gd name="connsiteX9" fmla="*/ 1137405 w 6453112"/>
                    <a:gd name="connsiteY9" fmla="*/ 88989 h 1520397"/>
                    <a:gd name="connsiteX10" fmla="*/ 1124643 w 6453112"/>
                    <a:gd name="connsiteY10" fmla="*/ 17924 h 1520397"/>
                    <a:gd name="connsiteX11" fmla="*/ 913402 w 6453112"/>
                    <a:gd name="connsiteY11" fmla="*/ 2589 h 1520397"/>
                    <a:gd name="connsiteX12" fmla="*/ 599088 w 6453112"/>
                    <a:gd name="connsiteY12" fmla="*/ 142816 h 1520397"/>
                    <a:gd name="connsiteX13" fmla="*/ 579893 w 6453112"/>
                    <a:gd name="connsiteY13" fmla="*/ 161804 h 1520397"/>
                    <a:gd name="connsiteX14" fmla="*/ 485208 w 6453112"/>
                    <a:gd name="connsiteY14" fmla="*/ 187225 h 1520397"/>
                    <a:gd name="connsiteX15" fmla="*/ 30101 w 6453112"/>
                    <a:gd name="connsiteY15" fmla="*/ 71081 h 1520397"/>
                    <a:gd name="connsiteX16" fmla="*/ 48 w 6453112"/>
                    <a:gd name="connsiteY16" fmla="*/ 94753 h 1520397"/>
                    <a:gd name="connsiteX17" fmla="*/ 923 w 6453112"/>
                    <a:gd name="connsiteY17" fmla="*/ 285873 h 1520397"/>
                    <a:gd name="connsiteX18" fmla="*/ 79862 w 6453112"/>
                    <a:gd name="connsiteY18" fmla="*/ 384984 h 1520397"/>
                    <a:gd name="connsiteX19" fmla="*/ 369990 w 6453112"/>
                    <a:gd name="connsiteY19" fmla="*/ 459446 h 1520397"/>
                    <a:gd name="connsiteX20" fmla="*/ 394897 w 6453112"/>
                    <a:gd name="connsiteY20" fmla="*/ 467319 h 1520397"/>
                    <a:gd name="connsiteX21" fmla="*/ 471108 w 6453112"/>
                    <a:gd name="connsiteY21" fmla="*/ 507406 h 1520397"/>
                    <a:gd name="connsiteX22" fmla="*/ 508931 w 6453112"/>
                    <a:gd name="connsiteY22" fmla="*/ 550478 h 1520397"/>
                    <a:gd name="connsiteX23" fmla="*/ 548966 w 6453112"/>
                    <a:gd name="connsiteY23" fmla="*/ 703930 h 1520397"/>
                    <a:gd name="connsiteX24" fmla="*/ 676225 w 6453112"/>
                    <a:gd name="connsiteY24" fmla="*/ 884912 h 1520397"/>
                    <a:gd name="connsiteX25" fmla="*/ 944432 w 6453112"/>
                    <a:gd name="connsiteY25" fmla="*/ 942187 h 1520397"/>
                    <a:gd name="connsiteX26" fmla="*/ 1097009 w 6453112"/>
                    <a:gd name="connsiteY26" fmla="*/ 891550 h 1520397"/>
                    <a:gd name="connsiteX27" fmla="*/ 1225709 w 6453112"/>
                    <a:gd name="connsiteY27" fmla="*/ 765269 h 1520397"/>
                    <a:gd name="connsiteX28" fmla="*/ 1258746 w 6453112"/>
                    <a:gd name="connsiteY28" fmla="*/ 649948 h 1520397"/>
                    <a:gd name="connsiteX29" fmla="*/ 1494379 w 6453112"/>
                    <a:gd name="connsiteY29" fmla="*/ 575127 h 1520397"/>
                    <a:gd name="connsiteX30" fmla="*/ 1535495 w 6453112"/>
                    <a:gd name="connsiteY30" fmla="*/ 573737 h 1520397"/>
                    <a:gd name="connsiteX31" fmla="*/ 3036567 w 6453112"/>
                    <a:gd name="connsiteY31" fmla="*/ 881670 h 1520397"/>
                    <a:gd name="connsiteX32" fmla="*/ 3232112 w 6453112"/>
                    <a:gd name="connsiteY32" fmla="*/ 1014230 h 1520397"/>
                    <a:gd name="connsiteX33" fmla="*/ 3260003 w 6453112"/>
                    <a:gd name="connsiteY33" fmla="*/ 1056375 h 1520397"/>
                    <a:gd name="connsiteX34" fmla="*/ 3313624 w 6453112"/>
                    <a:gd name="connsiteY34" fmla="*/ 1101145 h 1520397"/>
                    <a:gd name="connsiteX35" fmla="*/ 3326952 w 6453112"/>
                    <a:gd name="connsiteY35" fmla="*/ 1124199 h 1520397"/>
                    <a:gd name="connsiteX36" fmla="*/ 3365495 w 6453112"/>
                    <a:gd name="connsiteY36" fmla="*/ 1265403 h 1520397"/>
                    <a:gd name="connsiteX37" fmla="*/ 3578486 w 6453112"/>
                    <a:gd name="connsiteY37" fmla="*/ 1499801 h 1520397"/>
                    <a:gd name="connsiteX38" fmla="*/ 3883228 w 6453112"/>
                    <a:gd name="connsiteY38" fmla="*/ 1469389 h 1520397"/>
                    <a:gd name="connsiteX39" fmla="*/ 3981670 w 6453112"/>
                    <a:gd name="connsiteY39" fmla="*/ 1418547 h 1520397"/>
                    <a:gd name="connsiteX40" fmla="*/ 4067711 w 6453112"/>
                    <a:gd name="connsiteY40" fmla="*/ 1260257 h 1520397"/>
                    <a:gd name="connsiteX41" fmla="*/ 4067711 w 6453112"/>
                    <a:gd name="connsiteY41" fmla="*/ 1260257 h 1520397"/>
                    <a:gd name="connsiteX42" fmla="*/ 4120508 w 6453112"/>
                    <a:gd name="connsiteY42" fmla="*/ 1269880 h 1520397"/>
                    <a:gd name="connsiteX43" fmla="*/ 4664537 w 6453112"/>
                    <a:gd name="connsiteY43" fmla="*/ 1384223 h 1520397"/>
                    <a:gd name="connsiteX44" fmla="*/ 4815674 w 6453112"/>
                    <a:gd name="connsiteY44" fmla="*/ 1364360 h 1520397"/>
                    <a:gd name="connsiteX45" fmla="*/ 6369697 w 6453112"/>
                    <a:gd name="connsiteY45" fmla="*/ 606105 h 1520397"/>
                    <a:gd name="connsiteX46" fmla="*/ 6451106 w 6453112"/>
                    <a:gd name="connsiteY46" fmla="*/ 477251 h 1520397"/>
                    <a:gd name="connsiteX47" fmla="*/ 6453113 w 6453112"/>
                    <a:gd name="connsiteY47" fmla="*/ 126400 h 1520397"/>
                    <a:gd name="connsiteX48" fmla="*/ 613342 w 6453112"/>
                    <a:gd name="connsiteY48" fmla="*/ 726726 h 1520397"/>
                    <a:gd name="connsiteX49" fmla="*/ 614474 w 6453112"/>
                    <a:gd name="connsiteY49" fmla="*/ 723433 h 1520397"/>
                    <a:gd name="connsiteX50" fmla="*/ 616635 w 6453112"/>
                    <a:gd name="connsiteY50" fmla="*/ 727910 h 1520397"/>
                    <a:gd name="connsiteX51" fmla="*/ 616635 w 6453112"/>
                    <a:gd name="connsiteY51" fmla="*/ 727910 h 1520397"/>
                    <a:gd name="connsiteX52" fmla="*/ 613342 w 6453112"/>
                    <a:gd name="connsiteY52" fmla="*/ 726726 h 152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453112" h="1520397">
                      <a:moveTo>
                        <a:pt x="6453113" y="126400"/>
                      </a:moveTo>
                      <a:cubicBezTo>
                        <a:pt x="6442718" y="129231"/>
                        <a:pt x="6432374" y="132009"/>
                        <a:pt x="6421979" y="134840"/>
                      </a:cubicBezTo>
                      <a:cubicBezTo>
                        <a:pt x="6405770" y="130157"/>
                        <a:pt x="6391413" y="135663"/>
                        <a:pt x="6377004" y="142353"/>
                      </a:cubicBezTo>
                      <a:cubicBezTo>
                        <a:pt x="6249796" y="201480"/>
                        <a:pt x="6120427" y="255821"/>
                        <a:pt x="5992036" y="312272"/>
                      </a:cubicBezTo>
                      <a:cubicBezTo>
                        <a:pt x="5799423" y="397025"/>
                        <a:pt x="5606657" y="481368"/>
                        <a:pt x="5413426" y="564680"/>
                      </a:cubicBezTo>
                      <a:cubicBezTo>
                        <a:pt x="5195187" y="658851"/>
                        <a:pt x="4977977" y="755389"/>
                        <a:pt x="4759994" y="850280"/>
                      </a:cubicBezTo>
                      <a:cubicBezTo>
                        <a:pt x="4739411" y="859543"/>
                        <a:pt x="3807635" y="674752"/>
                        <a:pt x="3752470" y="663431"/>
                      </a:cubicBezTo>
                      <a:cubicBezTo>
                        <a:pt x="3284961" y="567459"/>
                        <a:pt x="2817555" y="471230"/>
                        <a:pt x="2350098" y="375052"/>
                      </a:cubicBezTo>
                      <a:cubicBezTo>
                        <a:pt x="1958492" y="294518"/>
                        <a:pt x="1566885" y="213881"/>
                        <a:pt x="1175176" y="133708"/>
                      </a:cubicBezTo>
                      <a:cubicBezTo>
                        <a:pt x="1149549" y="128459"/>
                        <a:pt x="1136067" y="119916"/>
                        <a:pt x="1137405" y="88989"/>
                      </a:cubicBezTo>
                      <a:cubicBezTo>
                        <a:pt x="1138434" y="65935"/>
                        <a:pt x="1153254" y="36861"/>
                        <a:pt x="1124643" y="17924"/>
                      </a:cubicBezTo>
                      <a:cubicBezTo>
                        <a:pt x="1055327" y="-2248"/>
                        <a:pt x="983901" y="-2094"/>
                        <a:pt x="913402" y="2589"/>
                      </a:cubicBezTo>
                      <a:cubicBezTo>
                        <a:pt x="809557" y="9484"/>
                        <a:pt x="680085" y="42058"/>
                        <a:pt x="599088" y="142816"/>
                      </a:cubicBezTo>
                      <a:cubicBezTo>
                        <a:pt x="593427" y="149814"/>
                        <a:pt x="585708" y="155012"/>
                        <a:pt x="579893" y="161804"/>
                      </a:cubicBezTo>
                      <a:cubicBezTo>
                        <a:pt x="554009" y="192011"/>
                        <a:pt x="526067" y="198392"/>
                        <a:pt x="485208" y="187225"/>
                      </a:cubicBezTo>
                      <a:cubicBezTo>
                        <a:pt x="334226" y="145903"/>
                        <a:pt x="181700" y="110191"/>
                        <a:pt x="30101" y="71081"/>
                      </a:cubicBezTo>
                      <a:cubicBezTo>
                        <a:pt x="5452" y="64700"/>
                        <a:pt x="-621" y="69435"/>
                        <a:pt x="48" y="94753"/>
                      </a:cubicBezTo>
                      <a:cubicBezTo>
                        <a:pt x="1747" y="158408"/>
                        <a:pt x="409" y="222166"/>
                        <a:pt x="923" y="285873"/>
                      </a:cubicBezTo>
                      <a:cubicBezTo>
                        <a:pt x="1386" y="342736"/>
                        <a:pt x="23205" y="370267"/>
                        <a:pt x="79862" y="384984"/>
                      </a:cubicBezTo>
                      <a:cubicBezTo>
                        <a:pt x="176503" y="410096"/>
                        <a:pt x="273298" y="434591"/>
                        <a:pt x="369990" y="459446"/>
                      </a:cubicBezTo>
                      <a:cubicBezTo>
                        <a:pt x="378738" y="461710"/>
                        <a:pt x="394073" y="463151"/>
                        <a:pt x="394897" y="467319"/>
                      </a:cubicBezTo>
                      <a:cubicBezTo>
                        <a:pt x="404211" y="512140"/>
                        <a:pt x="443835" y="500562"/>
                        <a:pt x="471108" y="507406"/>
                      </a:cubicBezTo>
                      <a:cubicBezTo>
                        <a:pt x="496683" y="513838"/>
                        <a:pt x="506924" y="524388"/>
                        <a:pt x="508931" y="550478"/>
                      </a:cubicBezTo>
                      <a:cubicBezTo>
                        <a:pt x="513048" y="603738"/>
                        <a:pt x="525501" y="655403"/>
                        <a:pt x="548966" y="703930"/>
                      </a:cubicBezTo>
                      <a:cubicBezTo>
                        <a:pt x="571969" y="777928"/>
                        <a:pt x="617613" y="836438"/>
                        <a:pt x="676225" y="884912"/>
                      </a:cubicBezTo>
                      <a:cubicBezTo>
                        <a:pt x="755267" y="950266"/>
                        <a:pt x="844138" y="973165"/>
                        <a:pt x="944432" y="942187"/>
                      </a:cubicBezTo>
                      <a:cubicBezTo>
                        <a:pt x="995634" y="926389"/>
                        <a:pt x="1046939" y="913060"/>
                        <a:pt x="1097009" y="891550"/>
                      </a:cubicBezTo>
                      <a:cubicBezTo>
                        <a:pt x="1159121" y="864895"/>
                        <a:pt x="1199156" y="823984"/>
                        <a:pt x="1225709" y="765269"/>
                      </a:cubicBezTo>
                      <a:cubicBezTo>
                        <a:pt x="1242331" y="728476"/>
                        <a:pt x="1252005" y="689624"/>
                        <a:pt x="1258746" y="649948"/>
                      </a:cubicBezTo>
                      <a:cubicBezTo>
                        <a:pt x="1339640" y="632658"/>
                        <a:pt x="1428820" y="641869"/>
                        <a:pt x="1494379" y="575127"/>
                      </a:cubicBezTo>
                      <a:cubicBezTo>
                        <a:pt x="1505649" y="563651"/>
                        <a:pt x="1521755" y="570907"/>
                        <a:pt x="1535495" y="573737"/>
                      </a:cubicBezTo>
                      <a:cubicBezTo>
                        <a:pt x="2035732" y="676913"/>
                        <a:pt x="2535558" y="782302"/>
                        <a:pt x="3036567" y="881670"/>
                      </a:cubicBezTo>
                      <a:cubicBezTo>
                        <a:pt x="3125488" y="899321"/>
                        <a:pt x="3194701" y="928190"/>
                        <a:pt x="3232112" y="1014230"/>
                      </a:cubicBezTo>
                      <a:cubicBezTo>
                        <a:pt x="3238699" y="1029410"/>
                        <a:pt x="3250792" y="1042224"/>
                        <a:pt x="3260003" y="1056375"/>
                      </a:cubicBezTo>
                      <a:cubicBezTo>
                        <a:pt x="3273280" y="1076856"/>
                        <a:pt x="3283881" y="1100270"/>
                        <a:pt x="3313624" y="1101145"/>
                      </a:cubicBezTo>
                      <a:cubicBezTo>
                        <a:pt x="3329937" y="1101608"/>
                        <a:pt x="3325100" y="1114885"/>
                        <a:pt x="3326952" y="1124199"/>
                      </a:cubicBezTo>
                      <a:cubicBezTo>
                        <a:pt x="3336524" y="1172159"/>
                        <a:pt x="3341773" y="1221303"/>
                        <a:pt x="3365495" y="1265403"/>
                      </a:cubicBezTo>
                      <a:cubicBezTo>
                        <a:pt x="3405068" y="1372079"/>
                        <a:pt x="3473046" y="1452818"/>
                        <a:pt x="3578486" y="1499801"/>
                      </a:cubicBezTo>
                      <a:cubicBezTo>
                        <a:pt x="3685676" y="1547555"/>
                        <a:pt x="3785301" y="1501602"/>
                        <a:pt x="3883228" y="1469389"/>
                      </a:cubicBezTo>
                      <a:cubicBezTo>
                        <a:pt x="3915597" y="1458736"/>
                        <a:pt x="3953574" y="1446026"/>
                        <a:pt x="3981670" y="1418547"/>
                      </a:cubicBezTo>
                      <a:cubicBezTo>
                        <a:pt x="4027058" y="1374240"/>
                        <a:pt x="4052170" y="1320156"/>
                        <a:pt x="4067711" y="1260257"/>
                      </a:cubicBezTo>
                      <a:lnTo>
                        <a:pt x="4067711" y="1260257"/>
                      </a:lnTo>
                      <a:cubicBezTo>
                        <a:pt x="4083818" y="1270961"/>
                        <a:pt x="4102909" y="1266124"/>
                        <a:pt x="4120508" y="1269880"/>
                      </a:cubicBezTo>
                      <a:cubicBezTo>
                        <a:pt x="4301697" y="1308732"/>
                        <a:pt x="4483297" y="1345628"/>
                        <a:pt x="4664537" y="1384223"/>
                      </a:cubicBezTo>
                      <a:cubicBezTo>
                        <a:pt x="4717849" y="1395544"/>
                        <a:pt x="4767816" y="1387722"/>
                        <a:pt x="4815674" y="1364360"/>
                      </a:cubicBezTo>
                      <a:cubicBezTo>
                        <a:pt x="5333716" y="1111643"/>
                        <a:pt x="5851449" y="858359"/>
                        <a:pt x="6369697" y="606105"/>
                      </a:cubicBezTo>
                      <a:cubicBezTo>
                        <a:pt x="6424965" y="579192"/>
                        <a:pt x="6451415" y="538848"/>
                        <a:pt x="6451106" y="477251"/>
                      </a:cubicBezTo>
                      <a:cubicBezTo>
                        <a:pt x="6450488" y="360232"/>
                        <a:pt x="6452289" y="243316"/>
                        <a:pt x="6453113" y="126400"/>
                      </a:cubicBezTo>
                      <a:close/>
                      <a:moveTo>
                        <a:pt x="613342" y="726726"/>
                      </a:moveTo>
                      <a:cubicBezTo>
                        <a:pt x="613805" y="725594"/>
                        <a:pt x="614165" y="724513"/>
                        <a:pt x="614474" y="723433"/>
                      </a:cubicBezTo>
                      <a:cubicBezTo>
                        <a:pt x="615194" y="724925"/>
                        <a:pt x="615915" y="726417"/>
                        <a:pt x="616635" y="727910"/>
                      </a:cubicBezTo>
                      <a:lnTo>
                        <a:pt x="616635" y="727910"/>
                      </a:lnTo>
                      <a:cubicBezTo>
                        <a:pt x="615555" y="727446"/>
                        <a:pt x="614423" y="727086"/>
                        <a:pt x="613342" y="726726"/>
                      </a:cubicBezTo>
                      <a:close/>
                    </a:path>
                  </a:pathLst>
                </a:custGeom>
                <a:solidFill>
                  <a:srgbClr val="20242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F935568A-6CFC-4055-949C-49DE28CD2B1C}"/>
                    </a:ext>
                  </a:extLst>
                </p:cNvPr>
                <p:cNvSpPr/>
                <p:nvPr/>
              </p:nvSpPr>
              <p:spPr>
                <a:xfrm>
                  <a:off x="5281099" y="697789"/>
                  <a:ext cx="5288183" cy="966129"/>
                </a:xfrm>
                <a:custGeom>
                  <a:avLst/>
                  <a:gdLst>
                    <a:gd name="connsiteX0" fmla="*/ 3602778 w 5288183"/>
                    <a:gd name="connsiteY0" fmla="*/ 961128 h 966129"/>
                    <a:gd name="connsiteX1" fmla="*/ 3282186 w 5288183"/>
                    <a:gd name="connsiteY1" fmla="*/ 906323 h 966129"/>
                    <a:gd name="connsiteX2" fmla="*/ 2873134 w 5288183"/>
                    <a:gd name="connsiteY2" fmla="*/ 839169 h 966129"/>
                    <a:gd name="connsiteX3" fmla="*/ 2318093 w 5288183"/>
                    <a:gd name="connsiteY3" fmla="*/ 749938 h 966129"/>
                    <a:gd name="connsiteX4" fmla="*/ 1882026 w 5288183"/>
                    <a:gd name="connsiteY4" fmla="*/ 677586 h 966129"/>
                    <a:gd name="connsiteX5" fmla="*/ 1334961 w 5288183"/>
                    <a:gd name="connsiteY5" fmla="*/ 586812 h 966129"/>
                    <a:gd name="connsiteX6" fmla="*/ 692335 w 5288183"/>
                    <a:gd name="connsiteY6" fmla="*/ 480497 h 966129"/>
                    <a:gd name="connsiteX7" fmla="*/ 111049 w 5288183"/>
                    <a:gd name="connsiteY7" fmla="*/ 383650 h 966129"/>
                    <a:gd name="connsiteX8" fmla="*/ 0 w 5288183"/>
                    <a:gd name="connsiteY8" fmla="*/ 366617 h 966129"/>
                    <a:gd name="connsiteX9" fmla="*/ 307933 w 5288183"/>
                    <a:gd name="connsiteY9" fmla="*/ 290200 h 966129"/>
                    <a:gd name="connsiteX10" fmla="*/ 1529426 w 5288183"/>
                    <a:gd name="connsiteY10" fmla="*/ 4137 h 966129"/>
                    <a:gd name="connsiteX11" fmla="*/ 1587472 w 5288183"/>
                    <a:gd name="connsiteY11" fmla="*/ 1255 h 966129"/>
                    <a:gd name="connsiteX12" fmla="*/ 2092906 w 5288183"/>
                    <a:gd name="connsiteY12" fmla="*/ 60433 h 966129"/>
                    <a:gd name="connsiteX13" fmla="*/ 2467428 w 5288183"/>
                    <a:gd name="connsiteY13" fmla="*/ 102064 h 966129"/>
                    <a:gd name="connsiteX14" fmla="*/ 2914662 w 5288183"/>
                    <a:gd name="connsiteY14" fmla="*/ 154964 h 966129"/>
                    <a:gd name="connsiteX15" fmla="*/ 3288772 w 5288183"/>
                    <a:gd name="connsiteY15" fmla="*/ 196183 h 966129"/>
                    <a:gd name="connsiteX16" fmla="*/ 3732044 w 5288183"/>
                    <a:gd name="connsiteY16" fmla="*/ 248415 h 966129"/>
                    <a:gd name="connsiteX17" fmla="*/ 4044557 w 5288183"/>
                    <a:gd name="connsiteY17" fmla="*/ 282429 h 966129"/>
                    <a:gd name="connsiteX18" fmla="*/ 4410485 w 5288183"/>
                    <a:gd name="connsiteY18" fmla="*/ 324626 h 966129"/>
                    <a:gd name="connsiteX19" fmla="*/ 4718676 w 5288183"/>
                    <a:gd name="connsiteY19" fmla="*/ 360236 h 966129"/>
                    <a:gd name="connsiteX20" fmla="*/ 5088154 w 5288183"/>
                    <a:gd name="connsiteY20" fmla="*/ 404028 h 966129"/>
                    <a:gd name="connsiteX21" fmla="*/ 5257559 w 5288183"/>
                    <a:gd name="connsiteY21" fmla="*/ 422759 h 966129"/>
                    <a:gd name="connsiteX22" fmla="*/ 5287148 w 5288183"/>
                    <a:gd name="connsiteY22" fmla="*/ 430993 h 966129"/>
                    <a:gd name="connsiteX23" fmla="*/ 5284987 w 5288183"/>
                    <a:gd name="connsiteY23" fmla="*/ 442056 h 966129"/>
                    <a:gd name="connsiteX24" fmla="*/ 5145789 w 5288183"/>
                    <a:gd name="connsiteY24" fmla="*/ 488473 h 966129"/>
                    <a:gd name="connsiteX25" fmla="*/ 4979678 w 5288183"/>
                    <a:gd name="connsiteY25" fmla="*/ 541064 h 966129"/>
                    <a:gd name="connsiteX26" fmla="*/ 4956572 w 5288183"/>
                    <a:gd name="connsiteY26" fmla="*/ 547651 h 966129"/>
                    <a:gd name="connsiteX27" fmla="*/ 4433899 w 5288183"/>
                    <a:gd name="connsiteY27" fmla="*/ 711498 h 966129"/>
                    <a:gd name="connsiteX28" fmla="*/ 4410949 w 5288183"/>
                    <a:gd name="connsiteY28" fmla="*/ 719114 h 966129"/>
                    <a:gd name="connsiteX29" fmla="*/ 3911431 w 5288183"/>
                    <a:gd name="connsiteY29" fmla="*/ 875293 h 966129"/>
                    <a:gd name="connsiteX30" fmla="*/ 3888429 w 5288183"/>
                    <a:gd name="connsiteY30" fmla="*/ 882909 h 966129"/>
                    <a:gd name="connsiteX31" fmla="*/ 3643482 w 5288183"/>
                    <a:gd name="connsiteY31" fmla="*/ 959224 h 966129"/>
                    <a:gd name="connsiteX32" fmla="*/ 3602778 w 5288183"/>
                    <a:gd name="connsiteY32" fmla="*/ 961128 h 96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288183" h="966129">
                      <a:moveTo>
                        <a:pt x="3602778" y="961128"/>
                      </a:moveTo>
                      <a:cubicBezTo>
                        <a:pt x="3495896" y="942808"/>
                        <a:pt x="3389118" y="924180"/>
                        <a:pt x="3282186" y="906323"/>
                      </a:cubicBezTo>
                      <a:cubicBezTo>
                        <a:pt x="3145869" y="883578"/>
                        <a:pt x="3009553" y="861245"/>
                        <a:pt x="2873134" y="839169"/>
                      </a:cubicBezTo>
                      <a:cubicBezTo>
                        <a:pt x="2688138" y="809219"/>
                        <a:pt x="2503038" y="780042"/>
                        <a:pt x="2318093" y="749938"/>
                      </a:cubicBezTo>
                      <a:cubicBezTo>
                        <a:pt x="2172669" y="726267"/>
                        <a:pt x="2027399" y="701721"/>
                        <a:pt x="1882026" y="677586"/>
                      </a:cubicBezTo>
                      <a:cubicBezTo>
                        <a:pt x="1699705" y="647328"/>
                        <a:pt x="1517333" y="617018"/>
                        <a:pt x="1334961" y="586812"/>
                      </a:cubicBezTo>
                      <a:cubicBezTo>
                        <a:pt x="1120786" y="551356"/>
                        <a:pt x="906509" y="516055"/>
                        <a:pt x="692335" y="480497"/>
                      </a:cubicBezTo>
                      <a:cubicBezTo>
                        <a:pt x="498539" y="448334"/>
                        <a:pt x="304846" y="415812"/>
                        <a:pt x="111049" y="383650"/>
                      </a:cubicBezTo>
                      <a:cubicBezTo>
                        <a:pt x="74102" y="377526"/>
                        <a:pt x="36999" y="372277"/>
                        <a:pt x="0" y="366617"/>
                      </a:cubicBezTo>
                      <a:cubicBezTo>
                        <a:pt x="100449" y="332345"/>
                        <a:pt x="205014" y="314488"/>
                        <a:pt x="307933" y="290200"/>
                      </a:cubicBezTo>
                      <a:cubicBezTo>
                        <a:pt x="714926" y="194176"/>
                        <a:pt x="1122279" y="99542"/>
                        <a:pt x="1529426" y="4137"/>
                      </a:cubicBezTo>
                      <a:cubicBezTo>
                        <a:pt x="1548826" y="-392"/>
                        <a:pt x="1568226" y="-958"/>
                        <a:pt x="1587472" y="1255"/>
                      </a:cubicBezTo>
                      <a:cubicBezTo>
                        <a:pt x="1756002" y="20707"/>
                        <a:pt x="1924377" y="41033"/>
                        <a:pt x="2092906" y="60433"/>
                      </a:cubicBezTo>
                      <a:cubicBezTo>
                        <a:pt x="2217696" y="74790"/>
                        <a:pt x="2342639" y="87655"/>
                        <a:pt x="2467428" y="102064"/>
                      </a:cubicBezTo>
                      <a:cubicBezTo>
                        <a:pt x="2616558" y="119251"/>
                        <a:pt x="2765533" y="137828"/>
                        <a:pt x="2914662" y="154964"/>
                      </a:cubicBezTo>
                      <a:cubicBezTo>
                        <a:pt x="3039297" y="169270"/>
                        <a:pt x="3164138" y="181929"/>
                        <a:pt x="3288772" y="196183"/>
                      </a:cubicBezTo>
                      <a:cubicBezTo>
                        <a:pt x="3436564" y="213113"/>
                        <a:pt x="3584201" y="231433"/>
                        <a:pt x="3732044" y="248415"/>
                      </a:cubicBezTo>
                      <a:cubicBezTo>
                        <a:pt x="3836146" y="260353"/>
                        <a:pt x="3940403" y="270697"/>
                        <a:pt x="4044557" y="282429"/>
                      </a:cubicBezTo>
                      <a:cubicBezTo>
                        <a:pt x="4166567" y="296117"/>
                        <a:pt x="4288526" y="310526"/>
                        <a:pt x="4410485" y="324626"/>
                      </a:cubicBezTo>
                      <a:cubicBezTo>
                        <a:pt x="4513198" y="336513"/>
                        <a:pt x="4615963" y="348194"/>
                        <a:pt x="4718676" y="360236"/>
                      </a:cubicBezTo>
                      <a:cubicBezTo>
                        <a:pt x="4841870" y="374696"/>
                        <a:pt x="4964960" y="389568"/>
                        <a:pt x="5088154" y="404028"/>
                      </a:cubicBezTo>
                      <a:cubicBezTo>
                        <a:pt x="5144554" y="410666"/>
                        <a:pt x="5201056" y="416841"/>
                        <a:pt x="5257559" y="422759"/>
                      </a:cubicBezTo>
                      <a:cubicBezTo>
                        <a:pt x="5268056" y="423840"/>
                        <a:pt x="5278194" y="425023"/>
                        <a:pt x="5287148" y="430993"/>
                      </a:cubicBezTo>
                      <a:cubicBezTo>
                        <a:pt x="5289052" y="435212"/>
                        <a:pt x="5288332" y="438866"/>
                        <a:pt x="5284987" y="442056"/>
                      </a:cubicBezTo>
                      <a:cubicBezTo>
                        <a:pt x="5241092" y="464904"/>
                        <a:pt x="5192154" y="472778"/>
                        <a:pt x="5145789" y="488473"/>
                      </a:cubicBezTo>
                      <a:cubicBezTo>
                        <a:pt x="5090830" y="507050"/>
                        <a:pt x="5035254" y="524134"/>
                        <a:pt x="4979678" y="541064"/>
                      </a:cubicBezTo>
                      <a:cubicBezTo>
                        <a:pt x="4971805" y="542557"/>
                        <a:pt x="4964086" y="544872"/>
                        <a:pt x="4956572" y="547651"/>
                      </a:cubicBezTo>
                      <a:cubicBezTo>
                        <a:pt x="4782588" y="603022"/>
                        <a:pt x="4608449" y="657929"/>
                        <a:pt x="4433899" y="711498"/>
                      </a:cubicBezTo>
                      <a:cubicBezTo>
                        <a:pt x="4426180" y="713762"/>
                        <a:pt x="4418513" y="716284"/>
                        <a:pt x="4410949" y="719114"/>
                      </a:cubicBezTo>
                      <a:cubicBezTo>
                        <a:pt x="4244323" y="770831"/>
                        <a:pt x="4078520" y="825069"/>
                        <a:pt x="3911431" y="875293"/>
                      </a:cubicBezTo>
                      <a:cubicBezTo>
                        <a:pt x="3903712" y="877557"/>
                        <a:pt x="3895994" y="880079"/>
                        <a:pt x="3888429" y="882909"/>
                      </a:cubicBezTo>
                      <a:cubicBezTo>
                        <a:pt x="3806866" y="908588"/>
                        <a:pt x="3725303" y="934317"/>
                        <a:pt x="3643482" y="959224"/>
                      </a:cubicBezTo>
                      <a:cubicBezTo>
                        <a:pt x="3630308" y="963289"/>
                        <a:pt x="3616826" y="971420"/>
                        <a:pt x="3602778" y="961128"/>
                      </a:cubicBezTo>
                      <a:close/>
                    </a:path>
                  </a:pathLst>
                </a:custGeom>
                <a:solidFill>
                  <a:srgbClr val="A3A4A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25E2426-B019-44A4-AE5C-2C5CF6ACFBEE}"/>
                    </a:ext>
                  </a:extLst>
                </p:cNvPr>
                <p:cNvSpPr/>
                <p:nvPr/>
              </p:nvSpPr>
              <p:spPr>
                <a:xfrm>
                  <a:off x="4617170" y="1252799"/>
                  <a:ext cx="647050" cy="303790"/>
                </a:xfrm>
                <a:custGeom>
                  <a:avLst/>
                  <a:gdLst>
                    <a:gd name="connsiteX0" fmla="*/ 646999 w 647050"/>
                    <a:gd name="connsiteY0" fmla="*/ 0 h 303790"/>
                    <a:gd name="connsiteX1" fmla="*/ 647051 w 647050"/>
                    <a:gd name="connsiteY1" fmla="*/ 282770 h 303790"/>
                    <a:gd name="connsiteX2" fmla="*/ 622556 w 647050"/>
                    <a:gd name="connsiteY2" fmla="*/ 303045 h 303790"/>
                    <a:gd name="connsiteX3" fmla="*/ 226936 w 647050"/>
                    <a:gd name="connsiteY3" fmla="*/ 230898 h 303790"/>
                    <a:gd name="connsiteX4" fmla="*/ 28972 w 647050"/>
                    <a:gd name="connsiteY4" fmla="*/ 195803 h 303790"/>
                    <a:gd name="connsiteX5" fmla="*/ 0 w 647050"/>
                    <a:gd name="connsiteY5" fmla="*/ 180365 h 303790"/>
                    <a:gd name="connsiteX6" fmla="*/ 345344 w 647050"/>
                    <a:gd name="connsiteY6" fmla="*/ 81718 h 303790"/>
                    <a:gd name="connsiteX7" fmla="*/ 646999 w 647050"/>
                    <a:gd name="connsiteY7" fmla="*/ 0 h 30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7050" h="303790">
                      <a:moveTo>
                        <a:pt x="646999" y="0"/>
                      </a:moveTo>
                      <a:cubicBezTo>
                        <a:pt x="646999" y="94274"/>
                        <a:pt x="646897" y="188496"/>
                        <a:pt x="647051" y="282770"/>
                      </a:cubicBezTo>
                      <a:cubicBezTo>
                        <a:pt x="647051" y="299957"/>
                        <a:pt x="639126" y="306081"/>
                        <a:pt x="622556" y="303045"/>
                      </a:cubicBezTo>
                      <a:cubicBezTo>
                        <a:pt x="490717" y="278910"/>
                        <a:pt x="358827" y="254827"/>
                        <a:pt x="226936" y="230898"/>
                      </a:cubicBezTo>
                      <a:cubicBezTo>
                        <a:pt x="161017" y="218908"/>
                        <a:pt x="95097" y="206867"/>
                        <a:pt x="28972" y="195803"/>
                      </a:cubicBezTo>
                      <a:cubicBezTo>
                        <a:pt x="16879" y="193796"/>
                        <a:pt x="5763" y="192870"/>
                        <a:pt x="0" y="180365"/>
                      </a:cubicBezTo>
                      <a:cubicBezTo>
                        <a:pt x="115063" y="147380"/>
                        <a:pt x="229818" y="113056"/>
                        <a:pt x="345344" y="81718"/>
                      </a:cubicBezTo>
                      <a:cubicBezTo>
                        <a:pt x="445896" y="54496"/>
                        <a:pt x="544492" y="20069"/>
                        <a:pt x="646999" y="0"/>
                      </a:cubicBezTo>
                      <a:close/>
                    </a:path>
                  </a:pathLst>
                </a:custGeom>
                <a:solidFill>
                  <a:srgbClr val="E0E0C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E4C9061-E363-4BFB-A3B4-93481331146B}"/>
                    </a:ext>
                  </a:extLst>
                </p:cNvPr>
                <p:cNvSpPr/>
                <p:nvPr/>
              </p:nvSpPr>
              <p:spPr>
                <a:xfrm>
                  <a:off x="4179623" y="1795586"/>
                  <a:ext cx="214357" cy="438133"/>
                </a:xfrm>
                <a:custGeom>
                  <a:avLst/>
                  <a:gdLst>
                    <a:gd name="connsiteX0" fmla="*/ 209530 w 214357"/>
                    <a:gd name="connsiteY0" fmla="*/ 86613 h 438133"/>
                    <a:gd name="connsiteX1" fmla="*/ 120917 w 214357"/>
                    <a:gd name="connsiteY1" fmla="*/ 830 h 438133"/>
                    <a:gd name="connsiteX2" fmla="*/ 11308 w 214357"/>
                    <a:gd name="connsiteY2" fmla="*/ 64074 h 438133"/>
                    <a:gd name="connsiteX3" fmla="*/ 1634 w 214357"/>
                    <a:gd name="connsiteY3" fmla="*/ 159583 h 438133"/>
                    <a:gd name="connsiteX4" fmla="*/ 2354 w 214357"/>
                    <a:gd name="connsiteY4" fmla="*/ 326466 h 438133"/>
                    <a:gd name="connsiteX5" fmla="*/ 80161 w 214357"/>
                    <a:gd name="connsiteY5" fmla="*/ 432472 h 438133"/>
                    <a:gd name="connsiteX6" fmla="*/ 192548 w 214357"/>
                    <a:gd name="connsiteY6" fmla="*/ 392900 h 438133"/>
                    <a:gd name="connsiteX7" fmla="*/ 192446 w 214357"/>
                    <a:gd name="connsiteY7" fmla="*/ 392951 h 438133"/>
                    <a:gd name="connsiteX8" fmla="*/ 193989 w 214357"/>
                    <a:gd name="connsiteY8" fmla="*/ 385232 h 438133"/>
                    <a:gd name="connsiteX9" fmla="*/ 193989 w 214357"/>
                    <a:gd name="connsiteY9" fmla="*/ 385232 h 438133"/>
                    <a:gd name="connsiteX10" fmla="*/ 193989 w 214357"/>
                    <a:gd name="connsiteY10" fmla="*/ 385232 h 438133"/>
                    <a:gd name="connsiteX11" fmla="*/ 210662 w 214357"/>
                    <a:gd name="connsiteY11" fmla="*/ 343138 h 438133"/>
                    <a:gd name="connsiteX12" fmla="*/ 209530 w 214357"/>
                    <a:gd name="connsiteY12" fmla="*/ 86613 h 438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4357" h="438133">
                      <a:moveTo>
                        <a:pt x="209530" y="86613"/>
                      </a:moveTo>
                      <a:cubicBezTo>
                        <a:pt x="205105" y="40917"/>
                        <a:pt x="163525" y="5873"/>
                        <a:pt x="120917" y="830"/>
                      </a:cubicBezTo>
                      <a:cubicBezTo>
                        <a:pt x="73060" y="-4830"/>
                        <a:pt x="32664" y="18687"/>
                        <a:pt x="11308" y="64074"/>
                      </a:cubicBezTo>
                      <a:cubicBezTo>
                        <a:pt x="-3152" y="94847"/>
                        <a:pt x="-373" y="127215"/>
                        <a:pt x="1634" y="159583"/>
                      </a:cubicBezTo>
                      <a:cubicBezTo>
                        <a:pt x="1634" y="215210"/>
                        <a:pt x="-939" y="271044"/>
                        <a:pt x="2354" y="326466"/>
                      </a:cubicBezTo>
                      <a:cubicBezTo>
                        <a:pt x="5339" y="376639"/>
                        <a:pt x="31532" y="415593"/>
                        <a:pt x="80161" y="432472"/>
                      </a:cubicBezTo>
                      <a:cubicBezTo>
                        <a:pt x="126063" y="448425"/>
                        <a:pt x="163165" y="429230"/>
                        <a:pt x="192548" y="392900"/>
                      </a:cubicBezTo>
                      <a:cubicBezTo>
                        <a:pt x="192548" y="392900"/>
                        <a:pt x="192446" y="392951"/>
                        <a:pt x="192446" y="392951"/>
                      </a:cubicBezTo>
                      <a:cubicBezTo>
                        <a:pt x="192960" y="390378"/>
                        <a:pt x="193475" y="387805"/>
                        <a:pt x="193989" y="385232"/>
                      </a:cubicBezTo>
                      <a:cubicBezTo>
                        <a:pt x="193989" y="385232"/>
                        <a:pt x="193989" y="385232"/>
                        <a:pt x="193989" y="385232"/>
                      </a:cubicBezTo>
                      <a:cubicBezTo>
                        <a:pt x="193989" y="385232"/>
                        <a:pt x="193989" y="385232"/>
                        <a:pt x="193989" y="385232"/>
                      </a:cubicBezTo>
                      <a:cubicBezTo>
                        <a:pt x="199804" y="371184"/>
                        <a:pt x="210148" y="357341"/>
                        <a:pt x="210662" y="343138"/>
                      </a:cubicBezTo>
                      <a:cubicBezTo>
                        <a:pt x="213595" y="257664"/>
                        <a:pt x="217764" y="171830"/>
                        <a:pt x="209530" y="86613"/>
                      </a:cubicBezTo>
                      <a:close/>
                    </a:path>
                  </a:pathLst>
                </a:custGeom>
                <a:solidFill>
                  <a:srgbClr val="534D49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C489F0BA-A804-4EF4-A906-9DFC7C162C69}"/>
                    </a:ext>
                  </a:extLst>
                </p:cNvPr>
                <p:cNvSpPr/>
                <p:nvPr/>
              </p:nvSpPr>
              <p:spPr>
                <a:xfrm>
                  <a:off x="4170809" y="2727955"/>
                  <a:ext cx="97825" cy="350675"/>
                </a:xfrm>
                <a:custGeom>
                  <a:avLst/>
                  <a:gdLst>
                    <a:gd name="connsiteX0" fmla="*/ 97671 w 97825"/>
                    <a:gd name="connsiteY0" fmla="*/ 350676 h 350675"/>
                    <a:gd name="connsiteX1" fmla="*/ 15542 w 97825"/>
                    <a:gd name="connsiteY1" fmla="*/ 315992 h 350675"/>
                    <a:gd name="connsiteX2" fmla="*/ 53 w 97825"/>
                    <a:gd name="connsiteY2" fmla="*/ 292629 h 350675"/>
                    <a:gd name="connsiteX3" fmla="*/ 1 w 97825"/>
                    <a:gd name="connsiteY3" fmla="*/ 19791 h 350675"/>
                    <a:gd name="connsiteX4" fmla="*/ 22798 w 97825"/>
                    <a:gd name="connsiteY4" fmla="*/ 2810 h 350675"/>
                    <a:gd name="connsiteX5" fmla="*/ 81204 w 97825"/>
                    <a:gd name="connsiteY5" fmla="*/ 23754 h 350675"/>
                    <a:gd name="connsiteX6" fmla="*/ 97826 w 97825"/>
                    <a:gd name="connsiteY6" fmla="*/ 46705 h 350675"/>
                    <a:gd name="connsiteX7" fmla="*/ 97671 w 97825"/>
                    <a:gd name="connsiteY7" fmla="*/ 350676 h 35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825" h="350675">
                      <a:moveTo>
                        <a:pt x="97671" y="350676"/>
                      </a:moveTo>
                      <a:cubicBezTo>
                        <a:pt x="67516" y="337862"/>
                        <a:pt x="41684" y="326541"/>
                        <a:pt x="15542" y="315992"/>
                      </a:cubicBezTo>
                      <a:cubicBezTo>
                        <a:pt x="4530" y="311515"/>
                        <a:pt x="1" y="304877"/>
                        <a:pt x="53" y="292629"/>
                      </a:cubicBezTo>
                      <a:cubicBezTo>
                        <a:pt x="413" y="201701"/>
                        <a:pt x="465" y="110720"/>
                        <a:pt x="1" y="19791"/>
                      </a:cubicBezTo>
                      <a:cubicBezTo>
                        <a:pt x="-101" y="2038"/>
                        <a:pt x="5096" y="-4189"/>
                        <a:pt x="22798" y="2810"/>
                      </a:cubicBezTo>
                      <a:cubicBezTo>
                        <a:pt x="41992" y="10426"/>
                        <a:pt x="61650" y="17064"/>
                        <a:pt x="81204" y="23754"/>
                      </a:cubicBezTo>
                      <a:cubicBezTo>
                        <a:pt x="92423" y="27562"/>
                        <a:pt x="97826" y="34457"/>
                        <a:pt x="97826" y="46705"/>
                      </a:cubicBezTo>
                      <a:cubicBezTo>
                        <a:pt x="97620" y="146639"/>
                        <a:pt x="97671" y="246470"/>
                        <a:pt x="97671" y="350676"/>
                      </a:cubicBezTo>
                      <a:close/>
                    </a:path>
                  </a:pathLst>
                </a:custGeom>
                <a:solidFill>
                  <a:srgbClr val="F0902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DA5F1A6-61EC-4D64-8A60-CDF37729B284}"/>
                    </a:ext>
                  </a:extLst>
                </p:cNvPr>
                <p:cNvSpPr/>
                <p:nvPr/>
              </p:nvSpPr>
              <p:spPr>
                <a:xfrm>
                  <a:off x="4411160" y="1595622"/>
                  <a:ext cx="736046" cy="774412"/>
                </a:xfrm>
                <a:custGeom>
                  <a:avLst/>
                  <a:gdLst>
                    <a:gd name="connsiteX0" fmla="*/ 681753 w 736046"/>
                    <a:gd name="connsiteY0" fmla="*/ 774413 h 774412"/>
                    <a:gd name="connsiteX1" fmla="*/ 626639 w 736046"/>
                    <a:gd name="connsiteY1" fmla="*/ 774361 h 774412"/>
                    <a:gd name="connsiteX2" fmla="*/ 70929 w 736046"/>
                    <a:gd name="connsiteY2" fmla="*/ 691254 h 774412"/>
                    <a:gd name="connsiteX3" fmla="*/ 14066 w 736046"/>
                    <a:gd name="connsiteY3" fmla="*/ 583241 h 774412"/>
                    <a:gd name="connsiteX4" fmla="*/ 191241 w 736046"/>
                    <a:gd name="connsiteY4" fmla="*/ 164670 h 774412"/>
                    <a:gd name="connsiteX5" fmla="*/ 255720 w 736046"/>
                    <a:gd name="connsiteY5" fmla="*/ 33757 h 774412"/>
                    <a:gd name="connsiteX6" fmla="*/ 254382 w 736046"/>
                    <a:gd name="connsiteY6" fmla="*/ 35044 h 774412"/>
                    <a:gd name="connsiteX7" fmla="*/ 348090 w 736046"/>
                    <a:gd name="connsiteY7" fmla="*/ 1389 h 774412"/>
                    <a:gd name="connsiteX8" fmla="*/ 658750 w 736046"/>
                    <a:gd name="connsiteY8" fmla="*/ 44204 h 774412"/>
                    <a:gd name="connsiteX9" fmla="*/ 710827 w 736046"/>
                    <a:gd name="connsiteY9" fmla="*/ 74101 h 774412"/>
                    <a:gd name="connsiteX10" fmla="*/ 709489 w 736046"/>
                    <a:gd name="connsiteY10" fmla="*/ 72763 h 774412"/>
                    <a:gd name="connsiteX11" fmla="*/ 736042 w 736046"/>
                    <a:gd name="connsiteY11" fmla="*/ 138632 h 774412"/>
                    <a:gd name="connsiteX12" fmla="*/ 724001 w 736046"/>
                    <a:gd name="connsiteY12" fmla="*/ 716367 h 774412"/>
                    <a:gd name="connsiteX13" fmla="*/ 681753 w 736046"/>
                    <a:gd name="connsiteY13" fmla="*/ 774413 h 774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6046" h="774412">
                      <a:moveTo>
                        <a:pt x="681753" y="774413"/>
                      </a:moveTo>
                      <a:cubicBezTo>
                        <a:pt x="663382" y="774413"/>
                        <a:pt x="645010" y="774361"/>
                        <a:pt x="626639" y="774361"/>
                      </a:cubicBezTo>
                      <a:cubicBezTo>
                        <a:pt x="572092" y="774722"/>
                        <a:pt x="202408" y="713022"/>
                        <a:pt x="70929" y="691254"/>
                      </a:cubicBezTo>
                      <a:cubicBezTo>
                        <a:pt x="-1063" y="679367"/>
                        <a:pt x="-14699" y="650601"/>
                        <a:pt x="14066" y="583241"/>
                      </a:cubicBezTo>
                      <a:cubicBezTo>
                        <a:pt x="73502" y="443889"/>
                        <a:pt x="132063" y="304177"/>
                        <a:pt x="191241" y="164670"/>
                      </a:cubicBezTo>
                      <a:cubicBezTo>
                        <a:pt x="210127" y="120106"/>
                        <a:pt x="220933" y="70757"/>
                        <a:pt x="255720" y="33757"/>
                      </a:cubicBezTo>
                      <a:lnTo>
                        <a:pt x="254382" y="35044"/>
                      </a:lnTo>
                      <a:cubicBezTo>
                        <a:pt x="278362" y="3551"/>
                        <a:pt x="311914" y="-3448"/>
                        <a:pt x="348090" y="1389"/>
                      </a:cubicBezTo>
                      <a:cubicBezTo>
                        <a:pt x="451677" y="15283"/>
                        <a:pt x="555111" y="30361"/>
                        <a:pt x="658750" y="44204"/>
                      </a:cubicBezTo>
                      <a:cubicBezTo>
                        <a:pt x="679643" y="46982"/>
                        <a:pt x="698683" y="55113"/>
                        <a:pt x="710827" y="74101"/>
                      </a:cubicBezTo>
                      <a:lnTo>
                        <a:pt x="709489" y="72763"/>
                      </a:lnTo>
                      <a:cubicBezTo>
                        <a:pt x="729661" y="90157"/>
                        <a:pt x="736248" y="112953"/>
                        <a:pt x="736042" y="138632"/>
                      </a:cubicBezTo>
                      <a:cubicBezTo>
                        <a:pt x="734498" y="331244"/>
                        <a:pt x="729970" y="523805"/>
                        <a:pt x="724001" y="716367"/>
                      </a:cubicBezTo>
                      <a:cubicBezTo>
                        <a:pt x="723074" y="744206"/>
                        <a:pt x="710107" y="765510"/>
                        <a:pt x="681753" y="774413"/>
                      </a:cubicBezTo>
                      <a:close/>
                    </a:path>
                  </a:pathLst>
                </a:custGeom>
                <a:solidFill>
                  <a:srgbClr val="13141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F1BF7CC-866C-432E-8F98-89405763DE94}"/>
                    </a:ext>
                  </a:extLst>
                </p:cNvPr>
                <p:cNvSpPr/>
                <p:nvPr/>
              </p:nvSpPr>
              <p:spPr>
                <a:xfrm>
                  <a:off x="4724125" y="2446447"/>
                  <a:ext cx="291457" cy="170082"/>
                </a:xfrm>
                <a:custGeom>
                  <a:avLst/>
                  <a:gdLst>
                    <a:gd name="connsiteX0" fmla="*/ 90649 w 291457"/>
                    <a:gd name="connsiteY0" fmla="*/ 5 h 170082"/>
                    <a:gd name="connsiteX1" fmla="*/ 231390 w 291457"/>
                    <a:gd name="connsiteY1" fmla="*/ 26763 h 170082"/>
                    <a:gd name="connsiteX2" fmla="*/ 288459 w 291457"/>
                    <a:gd name="connsiteY2" fmla="*/ 128293 h 170082"/>
                    <a:gd name="connsiteX3" fmla="*/ 194442 w 291457"/>
                    <a:gd name="connsiteY3" fmla="*/ 167762 h 170082"/>
                    <a:gd name="connsiteX4" fmla="*/ 72278 w 291457"/>
                    <a:gd name="connsiteY4" fmla="*/ 148928 h 170082"/>
                    <a:gd name="connsiteX5" fmla="*/ 11504 w 291457"/>
                    <a:gd name="connsiteY5" fmla="*/ 104210 h 170082"/>
                    <a:gd name="connsiteX6" fmla="*/ 9343 w 291457"/>
                    <a:gd name="connsiteY6" fmla="*/ 33865 h 170082"/>
                    <a:gd name="connsiteX7" fmla="*/ 90649 w 291457"/>
                    <a:gd name="connsiteY7" fmla="*/ 5 h 17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1457" h="170082">
                      <a:moveTo>
                        <a:pt x="90649" y="5"/>
                      </a:moveTo>
                      <a:cubicBezTo>
                        <a:pt x="132742" y="7775"/>
                        <a:pt x="182812" y="14259"/>
                        <a:pt x="231390" y="26763"/>
                      </a:cubicBezTo>
                      <a:cubicBezTo>
                        <a:pt x="274462" y="37827"/>
                        <a:pt x="300655" y="89184"/>
                        <a:pt x="288459" y="128293"/>
                      </a:cubicBezTo>
                      <a:cubicBezTo>
                        <a:pt x="278218" y="161072"/>
                        <a:pt x="239675" y="176253"/>
                        <a:pt x="194442" y="167762"/>
                      </a:cubicBezTo>
                      <a:cubicBezTo>
                        <a:pt x="153944" y="160198"/>
                        <a:pt x="113033" y="155103"/>
                        <a:pt x="72278" y="148928"/>
                      </a:cubicBezTo>
                      <a:cubicBezTo>
                        <a:pt x="44232" y="144657"/>
                        <a:pt x="25707" y="126337"/>
                        <a:pt x="11504" y="104210"/>
                      </a:cubicBezTo>
                      <a:cubicBezTo>
                        <a:pt x="-2750" y="82031"/>
                        <a:pt x="-4088" y="56558"/>
                        <a:pt x="9343" y="33865"/>
                      </a:cubicBezTo>
                      <a:cubicBezTo>
                        <a:pt x="25449" y="6591"/>
                        <a:pt x="53186" y="-201"/>
                        <a:pt x="90649" y="5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0172AE1-3383-4F86-A5FC-843625FD2E11}"/>
                    </a:ext>
                  </a:extLst>
                </p:cNvPr>
                <p:cNvSpPr/>
                <p:nvPr/>
              </p:nvSpPr>
              <p:spPr>
                <a:xfrm>
                  <a:off x="8960137" y="4120838"/>
                  <a:ext cx="298265" cy="297023"/>
                </a:xfrm>
                <a:custGeom>
                  <a:avLst/>
                  <a:gdLst>
                    <a:gd name="connsiteX0" fmla="*/ 54 w 298265"/>
                    <a:gd name="connsiteY0" fmla="*/ 297024 h 297023"/>
                    <a:gd name="connsiteX1" fmla="*/ 2 w 298265"/>
                    <a:gd name="connsiteY1" fmla="*/ 162560 h 297023"/>
                    <a:gd name="connsiteX2" fmla="*/ 12352 w 298265"/>
                    <a:gd name="connsiteY2" fmla="*/ 136830 h 297023"/>
                    <a:gd name="connsiteX3" fmla="*/ 298004 w 298265"/>
                    <a:gd name="connsiteY3" fmla="*/ 0 h 297023"/>
                    <a:gd name="connsiteX4" fmla="*/ 298261 w 298265"/>
                    <a:gd name="connsiteY4" fmla="*/ 132353 h 297023"/>
                    <a:gd name="connsiteX5" fmla="*/ 281177 w 298265"/>
                    <a:gd name="connsiteY5" fmla="*/ 154893 h 297023"/>
                    <a:gd name="connsiteX6" fmla="*/ 54 w 298265"/>
                    <a:gd name="connsiteY6" fmla="*/ 297024 h 29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65" h="297023">
                      <a:moveTo>
                        <a:pt x="54" y="297024"/>
                      </a:moveTo>
                      <a:cubicBezTo>
                        <a:pt x="54" y="247880"/>
                        <a:pt x="157" y="205220"/>
                        <a:pt x="2" y="162560"/>
                      </a:cubicBezTo>
                      <a:cubicBezTo>
                        <a:pt x="-49" y="151805"/>
                        <a:pt x="620" y="142440"/>
                        <a:pt x="12352" y="136830"/>
                      </a:cubicBezTo>
                      <a:cubicBezTo>
                        <a:pt x="106060" y="92164"/>
                        <a:pt x="199665" y="47188"/>
                        <a:pt x="298004" y="0"/>
                      </a:cubicBezTo>
                      <a:cubicBezTo>
                        <a:pt x="298004" y="47703"/>
                        <a:pt x="297592" y="90054"/>
                        <a:pt x="298261" y="132353"/>
                      </a:cubicBezTo>
                      <a:cubicBezTo>
                        <a:pt x="298467" y="145424"/>
                        <a:pt x="290800" y="150056"/>
                        <a:pt x="281177" y="154893"/>
                      </a:cubicBezTo>
                      <a:cubicBezTo>
                        <a:pt x="189579" y="201104"/>
                        <a:pt x="98084" y="247417"/>
                        <a:pt x="54" y="297024"/>
                      </a:cubicBezTo>
                      <a:close/>
                    </a:path>
                  </a:pathLst>
                </a:custGeom>
                <a:solidFill>
                  <a:srgbClr val="FEE14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F180DEC-496F-415F-B462-49B202645B46}"/>
                    </a:ext>
                  </a:extLst>
                </p:cNvPr>
                <p:cNvSpPr/>
                <p:nvPr/>
              </p:nvSpPr>
              <p:spPr>
                <a:xfrm>
                  <a:off x="10210077" y="3466480"/>
                  <a:ext cx="302748" cy="296251"/>
                </a:xfrm>
                <a:custGeom>
                  <a:avLst/>
                  <a:gdLst>
                    <a:gd name="connsiteX0" fmla="*/ 7011 w 302748"/>
                    <a:gd name="connsiteY0" fmla="*/ 296252 h 296251"/>
                    <a:gd name="connsiteX1" fmla="*/ 4181 w 302748"/>
                    <a:gd name="connsiteY1" fmla="*/ 282461 h 296251"/>
                    <a:gd name="connsiteX2" fmla="*/ 10767 w 302748"/>
                    <a:gd name="connsiteY2" fmla="*/ 149027 h 296251"/>
                    <a:gd name="connsiteX3" fmla="*/ 123207 w 302748"/>
                    <a:gd name="connsiteY3" fmla="*/ 87121 h 296251"/>
                    <a:gd name="connsiteX4" fmla="*/ 302749 w 302748"/>
                    <a:gd name="connsiteY4" fmla="*/ 0 h 296251"/>
                    <a:gd name="connsiteX5" fmla="*/ 302749 w 302748"/>
                    <a:gd name="connsiteY5" fmla="*/ 134155 h 296251"/>
                    <a:gd name="connsiteX6" fmla="*/ 291582 w 302748"/>
                    <a:gd name="connsiteY6" fmla="*/ 151857 h 296251"/>
                    <a:gd name="connsiteX7" fmla="*/ 7011 w 302748"/>
                    <a:gd name="connsiteY7" fmla="*/ 296252 h 29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748" h="296251">
                      <a:moveTo>
                        <a:pt x="7011" y="296252"/>
                      </a:moveTo>
                      <a:cubicBezTo>
                        <a:pt x="5158" y="287401"/>
                        <a:pt x="4181" y="284931"/>
                        <a:pt x="4181" y="282461"/>
                      </a:cubicBezTo>
                      <a:cubicBezTo>
                        <a:pt x="4850" y="237125"/>
                        <a:pt x="-9199" y="183093"/>
                        <a:pt x="10767" y="149027"/>
                      </a:cubicBezTo>
                      <a:cubicBezTo>
                        <a:pt x="29395" y="117276"/>
                        <a:pt x="84046" y="106418"/>
                        <a:pt x="123207" y="87121"/>
                      </a:cubicBezTo>
                      <a:cubicBezTo>
                        <a:pt x="180841" y="58715"/>
                        <a:pt x="238836" y="30979"/>
                        <a:pt x="302749" y="0"/>
                      </a:cubicBezTo>
                      <a:cubicBezTo>
                        <a:pt x="302749" y="47754"/>
                        <a:pt x="302749" y="90929"/>
                        <a:pt x="302749" y="134155"/>
                      </a:cubicBezTo>
                      <a:cubicBezTo>
                        <a:pt x="302749" y="142491"/>
                        <a:pt x="300073" y="147637"/>
                        <a:pt x="291582" y="151857"/>
                      </a:cubicBezTo>
                      <a:cubicBezTo>
                        <a:pt x="197462" y="199200"/>
                        <a:pt x="103600" y="247160"/>
                        <a:pt x="7011" y="296252"/>
                      </a:cubicBezTo>
                      <a:close/>
                    </a:path>
                  </a:pathLst>
                </a:custGeom>
                <a:solidFill>
                  <a:srgbClr val="FEDC0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AC484A59-D271-427C-A471-F1497D777F4D}"/>
                    </a:ext>
                  </a:extLst>
                </p:cNvPr>
                <p:cNvSpPr/>
                <p:nvPr/>
              </p:nvSpPr>
              <p:spPr>
                <a:xfrm>
                  <a:off x="4510402" y="1674887"/>
                  <a:ext cx="566507" cy="617361"/>
                </a:xfrm>
                <a:custGeom>
                  <a:avLst/>
                  <a:gdLst>
                    <a:gd name="connsiteX0" fmla="*/ 557552 w 566507"/>
                    <a:gd name="connsiteY0" fmla="*/ 543651 h 617361"/>
                    <a:gd name="connsiteX1" fmla="*/ 474034 w 566507"/>
                    <a:gd name="connsiteY1" fmla="*/ 615540 h 617361"/>
                    <a:gd name="connsiteX2" fmla="*/ 60043 w 566507"/>
                    <a:gd name="connsiteY2" fmla="*/ 551473 h 617361"/>
                    <a:gd name="connsiteX3" fmla="*/ 11156 w 566507"/>
                    <a:gd name="connsiteY3" fmla="*/ 458023 h 617361"/>
                    <a:gd name="connsiteX4" fmla="*/ 176444 w 566507"/>
                    <a:gd name="connsiteY4" fmla="*/ 66107 h 617361"/>
                    <a:gd name="connsiteX5" fmla="*/ 275503 w 566507"/>
                    <a:gd name="connsiteY5" fmla="*/ 651 h 617361"/>
                    <a:gd name="connsiteX6" fmla="*/ 479231 w 566507"/>
                    <a:gd name="connsiteY6" fmla="*/ 30292 h 617361"/>
                    <a:gd name="connsiteX7" fmla="*/ 566506 w 566507"/>
                    <a:gd name="connsiteY7" fmla="*/ 126830 h 617361"/>
                    <a:gd name="connsiteX8" fmla="*/ 557552 w 566507"/>
                    <a:gd name="connsiteY8" fmla="*/ 543651 h 61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6507" h="617361">
                      <a:moveTo>
                        <a:pt x="557552" y="543651"/>
                      </a:moveTo>
                      <a:cubicBezTo>
                        <a:pt x="557141" y="602366"/>
                        <a:pt x="532801" y="624185"/>
                        <a:pt x="474034" y="615540"/>
                      </a:cubicBezTo>
                      <a:cubicBezTo>
                        <a:pt x="349965" y="597323"/>
                        <a:pt x="73988" y="554252"/>
                        <a:pt x="60043" y="551473"/>
                      </a:cubicBezTo>
                      <a:cubicBezTo>
                        <a:pt x="556" y="539586"/>
                        <a:pt x="-12567" y="514576"/>
                        <a:pt x="11156" y="458023"/>
                      </a:cubicBezTo>
                      <a:cubicBezTo>
                        <a:pt x="66063" y="327316"/>
                        <a:pt x="121176" y="196660"/>
                        <a:pt x="176444" y="66107"/>
                      </a:cubicBezTo>
                      <a:cubicBezTo>
                        <a:pt x="195227" y="21749"/>
                        <a:pt x="234953" y="-4546"/>
                        <a:pt x="275503" y="651"/>
                      </a:cubicBezTo>
                      <a:cubicBezTo>
                        <a:pt x="299895" y="3790"/>
                        <a:pt x="435491" y="25455"/>
                        <a:pt x="479231" y="30292"/>
                      </a:cubicBezTo>
                      <a:cubicBezTo>
                        <a:pt x="539747" y="36981"/>
                        <a:pt x="566455" y="65644"/>
                        <a:pt x="566506" y="126830"/>
                      </a:cubicBezTo>
                      <a:cubicBezTo>
                        <a:pt x="566609" y="142422"/>
                        <a:pt x="558324" y="420303"/>
                        <a:pt x="557552" y="543651"/>
                      </a:cubicBezTo>
                      <a:close/>
                    </a:path>
                  </a:pathLst>
                </a:custGeom>
                <a:solidFill>
                  <a:srgbClr val="ACDFE7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E39216C-C6E6-4EA3-8A50-9EF59A16346A}"/>
                    </a:ext>
                  </a:extLst>
                </p:cNvPr>
                <p:cNvSpPr/>
                <p:nvPr/>
              </p:nvSpPr>
              <p:spPr>
                <a:xfrm>
                  <a:off x="4734442" y="2456554"/>
                  <a:ext cx="272596" cy="149267"/>
                </a:xfrm>
                <a:custGeom>
                  <a:avLst/>
                  <a:gdLst>
                    <a:gd name="connsiteX0" fmla="*/ 200953 w 272596"/>
                    <a:gd name="connsiteY0" fmla="*/ 149010 h 149267"/>
                    <a:gd name="connsiteX1" fmla="*/ 67004 w 272596"/>
                    <a:gd name="connsiteY1" fmla="*/ 129816 h 149267"/>
                    <a:gd name="connsiteX2" fmla="*/ 7722 w 272596"/>
                    <a:gd name="connsiteY2" fmla="*/ 84017 h 149267"/>
                    <a:gd name="connsiteX3" fmla="*/ 9575 w 272596"/>
                    <a:gd name="connsiteY3" fmla="*/ 24993 h 149267"/>
                    <a:gd name="connsiteX4" fmla="*/ 67261 w 272596"/>
                    <a:gd name="connsiteY4" fmla="*/ 550 h 149267"/>
                    <a:gd name="connsiteX5" fmla="*/ 204812 w 272596"/>
                    <a:gd name="connsiteY5" fmla="*/ 22214 h 149267"/>
                    <a:gd name="connsiteX6" fmla="*/ 248758 w 272596"/>
                    <a:gd name="connsiteY6" fmla="*/ 45062 h 149267"/>
                    <a:gd name="connsiteX7" fmla="*/ 266821 w 272596"/>
                    <a:gd name="connsiteY7" fmla="*/ 118649 h 149267"/>
                    <a:gd name="connsiteX8" fmla="*/ 200953 w 272596"/>
                    <a:gd name="connsiteY8" fmla="*/ 149010 h 14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596" h="149267">
                      <a:moveTo>
                        <a:pt x="200953" y="149010"/>
                      </a:moveTo>
                      <a:cubicBezTo>
                        <a:pt x="154073" y="142423"/>
                        <a:pt x="110281" y="137535"/>
                        <a:pt x="67004" y="129816"/>
                      </a:cubicBezTo>
                      <a:cubicBezTo>
                        <a:pt x="40348" y="125082"/>
                        <a:pt x="20278" y="108512"/>
                        <a:pt x="7722" y="84017"/>
                      </a:cubicBezTo>
                      <a:cubicBezTo>
                        <a:pt x="-2415" y="64102"/>
                        <a:pt x="-3341" y="43724"/>
                        <a:pt x="9575" y="24993"/>
                      </a:cubicBezTo>
                      <a:cubicBezTo>
                        <a:pt x="23263" y="5130"/>
                        <a:pt x="44876" y="-2178"/>
                        <a:pt x="67261" y="550"/>
                      </a:cubicBezTo>
                      <a:cubicBezTo>
                        <a:pt x="113317" y="6159"/>
                        <a:pt x="159065" y="14135"/>
                        <a:pt x="204812" y="22214"/>
                      </a:cubicBezTo>
                      <a:cubicBezTo>
                        <a:pt x="221382" y="25147"/>
                        <a:pt x="236820" y="32352"/>
                        <a:pt x="248758" y="45062"/>
                      </a:cubicBezTo>
                      <a:cubicBezTo>
                        <a:pt x="268622" y="66161"/>
                        <a:pt x="280252" y="89420"/>
                        <a:pt x="266821" y="118649"/>
                      </a:cubicBezTo>
                      <a:cubicBezTo>
                        <a:pt x="252772" y="149422"/>
                        <a:pt x="225756" y="150039"/>
                        <a:pt x="200953" y="149010"/>
                      </a:cubicBezTo>
                      <a:close/>
                    </a:path>
                  </a:pathLst>
                </a:custGeom>
                <a:solidFill>
                  <a:srgbClr val="242523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5224305-80BB-4081-BE9B-B0351AAD262C}"/>
                    </a:ext>
                  </a:extLst>
                </p:cNvPr>
                <p:cNvSpPr/>
                <p:nvPr/>
              </p:nvSpPr>
              <p:spPr>
                <a:xfrm>
                  <a:off x="4701552" y="3365270"/>
                  <a:ext cx="478698" cy="655347"/>
                </a:xfrm>
                <a:custGeom>
                  <a:avLst/>
                  <a:gdLst>
                    <a:gd name="connsiteX0" fmla="*/ 293778 w 478698"/>
                    <a:gd name="connsiteY0" fmla="*/ 463725 h 655347"/>
                    <a:gd name="connsiteX1" fmla="*/ 239194 w 478698"/>
                    <a:gd name="connsiteY1" fmla="*/ 470586 h 655347"/>
                    <a:gd name="connsiteX2" fmla="*/ 215471 w 478698"/>
                    <a:gd name="connsiteY2" fmla="*/ 550605 h 655347"/>
                    <a:gd name="connsiteX3" fmla="*/ 258131 w 478698"/>
                    <a:gd name="connsiteY3" fmla="*/ 564962 h 655347"/>
                    <a:gd name="connsiteX4" fmla="*/ 345200 w 478698"/>
                    <a:gd name="connsiteY4" fmla="*/ 542269 h 655347"/>
                    <a:gd name="connsiteX5" fmla="*/ 357602 w 478698"/>
                    <a:gd name="connsiteY5" fmla="*/ 522251 h 655347"/>
                    <a:gd name="connsiteX6" fmla="*/ 308613 w 478698"/>
                    <a:gd name="connsiteY6" fmla="*/ 464256 h 655347"/>
                    <a:gd name="connsiteX7" fmla="*/ 293778 w 478698"/>
                    <a:gd name="connsiteY7" fmla="*/ 463725 h 655347"/>
                    <a:gd name="connsiteX8" fmla="*/ 164475 w 478698"/>
                    <a:gd name="connsiteY8" fmla="*/ 378474 h 655347"/>
                    <a:gd name="connsiteX9" fmla="*/ 77817 w 478698"/>
                    <a:gd name="connsiteY9" fmla="*/ 394117 h 655347"/>
                    <a:gd name="connsiteX10" fmla="*/ 74987 w 478698"/>
                    <a:gd name="connsiteY10" fmla="*/ 413209 h 655347"/>
                    <a:gd name="connsiteX11" fmla="*/ 157425 w 478698"/>
                    <a:gd name="connsiteY11" fmla="*/ 525133 h 655347"/>
                    <a:gd name="connsiteX12" fmla="*/ 186191 w 478698"/>
                    <a:gd name="connsiteY12" fmla="*/ 423140 h 655347"/>
                    <a:gd name="connsiteX13" fmla="*/ 164475 w 478698"/>
                    <a:gd name="connsiteY13" fmla="*/ 378474 h 655347"/>
                    <a:gd name="connsiteX14" fmla="*/ 399668 w 478698"/>
                    <a:gd name="connsiteY14" fmla="*/ 326165 h 655347"/>
                    <a:gd name="connsiteX15" fmla="*/ 369952 w 478698"/>
                    <a:gd name="connsiteY15" fmla="*/ 331903 h 655347"/>
                    <a:gd name="connsiteX16" fmla="*/ 340209 w 478698"/>
                    <a:gd name="connsiteY16" fmla="*/ 414495 h 655347"/>
                    <a:gd name="connsiteX17" fmla="*/ 395116 w 478698"/>
                    <a:gd name="connsiteY17" fmla="*/ 485561 h 655347"/>
                    <a:gd name="connsiteX18" fmla="*/ 421103 w 478698"/>
                    <a:gd name="connsiteY18" fmla="*/ 374100 h 655347"/>
                    <a:gd name="connsiteX19" fmla="*/ 399668 w 478698"/>
                    <a:gd name="connsiteY19" fmla="*/ 326165 h 655347"/>
                    <a:gd name="connsiteX20" fmla="*/ 70406 w 478698"/>
                    <a:gd name="connsiteY20" fmla="*/ 163219 h 655347"/>
                    <a:gd name="connsiteX21" fmla="*/ 46992 w 478698"/>
                    <a:gd name="connsiteY21" fmla="*/ 260374 h 655347"/>
                    <a:gd name="connsiteX22" fmla="*/ 113838 w 478698"/>
                    <a:gd name="connsiteY22" fmla="*/ 321559 h 655347"/>
                    <a:gd name="connsiteX23" fmla="*/ 132775 w 478698"/>
                    <a:gd name="connsiteY23" fmla="*/ 317237 h 655347"/>
                    <a:gd name="connsiteX24" fmla="*/ 150632 w 478698"/>
                    <a:gd name="connsiteY24" fmla="*/ 265366 h 655347"/>
                    <a:gd name="connsiteX25" fmla="*/ 70406 w 478698"/>
                    <a:gd name="connsiteY25" fmla="*/ 163219 h 655347"/>
                    <a:gd name="connsiteX26" fmla="*/ 331563 w 478698"/>
                    <a:gd name="connsiteY26" fmla="*/ 136460 h 655347"/>
                    <a:gd name="connsiteX27" fmla="*/ 302489 w 478698"/>
                    <a:gd name="connsiteY27" fmla="*/ 241900 h 655347"/>
                    <a:gd name="connsiteX28" fmla="*/ 339848 w 478698"/>
                    <a:gd name="connsiteY28" fmla="*/ 277922 h 655347"/>
                    <a:gd name="connsiteX29" fmla="*/ 405459 w 478698"/>
                    <a:gd name="connsiteY29" fmla="*/ 265314 h 655347"/>
                    <a:gd name="connsiteX30" fmla="*/ 331563 w 478698"/>
                    <a:gd name="connsiteY30" fmla="*/ 136460 h 655347"/>
                    <a:gd name="connsiteX31" fmla="*/ 202915 w 478698"/>
                    <a:gd name="connsiteY31" fmla="*/ 73474 h 655347"/>
                    <a:gd name="connsiteX32" fmla="*/ 121300 w 478698"/>
                    <a:gd name="connsiteY32" fmla="*/ 99924 h 655347"/>
                    <a:gd name="connsiteX33" fmla="*/ 113581 w 478698"/>
                    <a:gd name="connsiteY33" fmla="*/ 117523 h 655347"/>
                    <a:gd name="connsiteX34" fmla="*/ 181507 w 478698"/>
                    <a:gd name="connsiteY34" fmla="*/ 202431 h 655347"/>
                    <a:gd name="connsiteX35" fmla="*/ 220977 w 478698"/>
                    <a:gd name="connsiteY35" fmla="*/ 189000 h 655347"/>
                    <a:gd name="connsiteX36" fmla="*/ 236363 w 478698"/>
                    <a:gd name="connsiteY36" fmla="*/ 190595 h 655347"/>
                    <a:gd name="connsiteX37" fmla="*/ 249331 w 478698"/>
                    <a:gd name="connsiteY37" fmla="*/ 188434 h 655347"/>
                    <a:gd name="connsiteX38" fmla="*/ 270326 w 478698"/>
                    <a:gd name="connsiteY38" fmla="*/ 95962 h 655347"/>
                    <a:gd name="connsiteX39" fmla="*/ 202915 w 478698"/>
                    <a:gd name="connsiteY39" fmla="*/ 73474 h 655347"/>
                    <a:gd name="connsiteX40" fmla="*/ 226191 w 478698"/>
                    <a:gd name="connsiteY40" fmla="*/ 770 h 655347"/>
                    <a:gd name="connsiteX41" fmla="*/ 470727 w 478698"/>
                    <a:gd name="connsiteY41" fmla="*/ 284191 h 655347"/>
                    <a:gd name="connsiteX42" fmla="*/ 300377 w 478698"/>
                    <a:gd name="connsiteY42" fmla="*/ 652411 h 655347"/>
                    <a:gd name="connsiteX43" fmla="*/ 7971 w 478698"/>
                    <a:gd name="connsiteY43" fmla="*/ 371157 h 655347"/>
                    <a:gd name="connsiteX44" fmla="*/ 178320 w 478698"/>
                    <a:gd name="connsiteY44" fmla="*/ 2936 h 655347"/>
                    <a:gd name="connsiteX45" fmla="*/ 226191 w 478698"/>
                    <a:gd name="connsiteY45" fmla="*/ 770 h 655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78698" h="655347">
                      <a:moveTo>
                        <a:pt x="293778" y="463725"/>
                      </a:moveTo>
                      <a:cubicBezTo>
                        <a:pt x="277711" y="467431"/>
                        <a:pt x="258337" y="480312"/>
                        <a:pt x="239194" y="470586"/>
                      </a:cubicBezTo>
                      <a:cubicBezTo>
                        <a:pt x="230549" y="497242"/>
                        <a:pt x="215111" y="524052"/>
                        <a:pt x="215471" y="550605"/>
                      </a:cubicBezTo>
                      <a:cubicBezTo>
                        <a:pt x="215729" y="570520"/>
                        <a:pt x="245318" y="560897"/>
                        <a:pt x="258131" y="564962"/>
                      </a:cubicBezTo>
                      <a:cubicBezTo>
                        <a:pt x="292146" y="567535"/>
                        <a:pt x="320140" y="559508"/>
                        <a:pt x="345200" y="542269"/>
                      </a:cubicBezTo>
                      <a:cubicBezTo>
                        <a:pt x="351839" y="537740"/>
                        <a:pt x="364909" y="532852"/>
                        <a:pt x="357602" y="522251"/>
                      </a:cubicBezTo>
                      <a:cubicBezTo>
                        <a:pt x="342988" y="501153"/>
                        <a:pt x="329505" y="473519"/>
                        <a:pt x="308613" y="464256"/>
                      </a:cubicBezTo>
                      <a:cubicBezTo>
                        <a:pt x="304123" y="462275"/>
                        <a:pt x="299134" y="462490"/>
                        <a:pt x="293778" y="463725"/>
                      </a:cubicBezTo>
                      <a:close/>
                      <a:moveTo>
                        <a:pt x="164475" y="378474"/>
                      </a:moveTo>
                      <a:cubicBezTo>
                        <a:pt x="135657" y="377805"/>
                        <a:pt x="106428" y="387273"/>
                        <a:pt x="77817" y="394117"/>
                      </a:cubicBezTo>
                      <a:cubicBezTo>
                        <a:pt x="67113" y="396690"/>
                        <a:pt x="71848" y="406622"/>
                        <a:pt x="74987" y="413209"/>
                      </a:cubicBezTo>
                      <a:cubicBezTo>
                        <a:pt x="94696" y="454788"/>
                        <a:pt x="116566" y="494824"/>
                        <a:pt x="157425" y="525133"/>
                      </a:cubicBezTo>
                      <a:cubicBezTo>
                        <a:pt x="167717" y="489317"/>
                        <a:pt x="178883" y="456640"/>
                        <a:pt x="186191" y="423140"/>
                      </a:cubicBezTo>
                      <a:cubicBezTo>
                        <a:pt x="190204" y="404667"/>
                        <a:pt x="187837" y="378988"/>
                        <a:pt x="164475" y="378474"/>
                      </a:cubicBezTo>
                      <a:close/>
                      <a:moveTo>
                        <a:pt x="399668" y="326165"/>
                      </a:moveTo>
                      <a:cubicBezTo>
                        <a:pt x="392443" y="326927"/>
                        <a:pt x="382804" y="329060"/>
                        <a:pt x="369952" y="331903"/>
                      </a:cubicBezTo>
                      <a:cubicBezTo>
                        <a:pt x="325491" y="341783"/>
                        <a:pt x="312575" y="376930"/>
                        <a:pt x="340209" y="414495"/>
                      </a:cubicBezTo>
                      <a:cubicBezTo>
                        <a:pt x="357036" y="437343"/>
                        <a:pt x="374892" y="459471"/>
                        <a:pt x="395116" y="485561"/>
                      </a:cubicBezTo>
                      <a:cubicBezTo>
                        <a:pt x="413384" y="445577"/>
                        <a:pt x="420949" y="412489"/>
                        <a:pt x="421103" y="374100"/>
                      </a:cubicBezTo>
                      <a:cubicBezTo>
                        <a:pt x="421296" y="333923"/>
                        <a:pt x="421344" y="323878"/>
                        <a:pt x="399668" y="326165"/>
                      </a:cubicBezTo>
                      <a:close/>
                      <a:moveTo>
                        <a:pt x="70406" y="163219"/>
                      </a:moveTo>
                      <a:cubicBezTo>
                        <a:pt x="54248" y="197234"/>
                        <a:pt x="48073" y="228058"/>
                        <a:pt x="46992" y="260374"/>
                      </a:cubicBezTo>
                      <a:cubicBezTo>
                        <a:pt x="44522" y="333755"/>
                        <a:pt x="44317" y="333755"/>
                        <a:pt x="113838" y="321559"/>
                      </a:cubicBezTo>
                      <a:cubicBezTo>
                        <a:pt x="120219" y="320427"/>
                        <a:pt x="126497" y="318678"/>
                        <a:pt x="132775" y="317237"/>
                      </a:cubicBezTo>
                      <a:cubicBezTo>
                        <a:pt x="167716" y="309106"/>
                        <a:pt x="173017" y="294698"/>
                        <a:pt x="150632" y="265366"/>
                      </a:cubicBezTo>
                      <a:cubicBezTo>
                        <a:pt x="125571" y="232535"/>
                        <a:pt x="99635" y="200321"/>
                        <a:pt x="70406" y="163219"/>
                      </a:cubicBezTo>
                      <a:close/>
                      <a:moveTo>
                        <a:pt x="331563" y="136460"/>
                      </a:moveTo>
                      <a:cubicBezTo>
                        <a:pt x="321117" y="173820"/>
                        <a:pt x="310465" y="207577"/>
                        <a:pt x="302489" y="241900"/>
                      </a:cubicBezTo>
                      <a:cubicBezTo>
                        <a:pt x="296262" y="268762"/>
                        <a:pt x="312626" y="283325"/>
                        <a:pt x="339848" y="277922"/>
                      </a:cubicBezTo>
                      <a:cubicBezTo>
                        <a:pt x="361204" y="273702"/>
                        <a:pt x="382611" y="269689"/>
                        <a:pt x="405459" y="265314"/>
                      </a:cubicBezTo>
                      <a:cubicBezTo>
                        <a:pt x="391462" y="216428"/>
                        <a:pt x="368048" y="175003"/>
                        <a:pt x="331563" y="136460"/>
                      </a:cubicBezTo>
                      <a:close/>
                      <a:moveTo>
                        <a:pt x="202915" y="73474"/>
                      </a:moveTo>
                      <a:cubicBezTo>
                        <a:pt x="171421" y="73731"/>
                        <a:pt x="145126" y="82994"/>
                        <a:pt x="121300" y="99924"/>
                      </a:cubicBezTo>
                      <a:cubicBezTo>
                        <a:pt x="115176" y="104298"/>
                        <a:pt x="106222" y="107952"/>
                        <a:pt x="113581" y="117523"/>
                      </a:cubicBezTo>
                      <a:cubicBezTo>
                        <a:pt x="135709" y="146289"/>
                        <a:pt x="156138" y="176804"/>
                        <a:pt x="181507" y="202431"/>
                      </a:cubicBezTo>
                      <a:cubicBezTo>
                        <a:pt x="194372" y="215450"/>
                        <a:pt x="204201" y="184781"/>
                        <a:pt x="220977" y="189000"/>
                      </a:cubicBezTo>
                      <a:cubicBezTo>
                        <a:pt x="225917" y="190235"/>
                        <a:pt x="231269" y="189721"/>
                        <a:pt x="236363" y="190595"/>
                      </a:cubicBezTo>
                      <a:cubicBezTo>
                        <a:pt x="241149" y="191419"/>
                        <a:pt x="247273" y="195073"/>
                        <a:pt x="249331" y="188434"/>
                      </a:cubicBezTo>
                      <a:cubicBezTo>
                        <a:pt x="258799" y="157713"/>
                        <a:pt x="279280" y="124830"/>
                        <a:pt x="270326" y="95962"/>
                      </a:cubicBezTo>
                      <a:cubicBezTo>
                        <a:pt x="263842" y="75069"/>
                        <a:pt x="226895" y="74452"/>
                        <a:pt x="202915" y="73474"/>
                      </a:cubicBezTo>
                      <a:close/>
                      <a:moveTo>
                        <a:pt x="226191" y="770"/>
                      </a:moveTo>
                      <a:cubicBezTo>
                        <a:pt x="337316" y="11236"/>
                        <a:pt x="441234" y="127261"/>
                        <a:pt x="470727" y="284191"/>
                      </a:cubicBezTo>
                      <a:cubicBezTo>
                        <a:pt x="504432" y="463538"/>
                        <a:pt x="428164" y="628396"/>
                        <a:pt x="300377" y="652411"/>
                      </a:cubicBezTo>
                      <a:cubicBezTo>
                        <a:pt x="172591" y="676426"/>
                        <a:pt x="41677" y="550505"/>
                        <a:pt x="7971" y="371157"/>
                      </a:cubicBezTo>
                      <a:cubicBezTo>
                        <a:pt x="-25734" y="191809"/>
                        <a:pt x="50534" y="26951"/>
                        <a:pt x="178320" y="2936"/>
                      </a:cubicBezTo>
                      <a:cubicBezTo>
                        <a:pt x="194294" y="-66"/>
                        <a:pt x="210316" y="-725"/>
                        <a:pt x="226191" y="7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EB33875-C8FA-4DE5-B56D-AA7B42499731}"/>
                    </a:ext>
                  </a:extLst>
                </p:cNvPr>
                <p:cNvSpPr/>
                <p:nvPr/>
              </p:nvSpPr>
              <p:spPr>
                <a:xfrm rot="20961385">
                  <a:off x="7520576" y="3900749"/>
                  <a:ext cx="470856" cy="660845"/>
                </a:xfrm>
                <a:custGeom>
                  <a:avLst/>
                  <a:gdLst>
                    <a:gd name="connsiteX0" fmla="*/ 263789 w 470856"/>
                    <a:gd name="connsiteY0" fmla="*/ 474121 h 660845"/>
                    <a:gd name="connsiteX1" fmla="*/ 208877 w 470856"/>
                    <a:gd name="connsiteY1" fmla="*/ 470781 h 660845"/>
                    <a:gd name="connsiteX2" fmla="*/ 170783 w 470856"/>
                    <a:gd name="connsiteY2" fmla="*/ 545042 h 660845"/>
                    <a:gd name="connsiteX3" fmla="*/ 210057 w 470856"/>
                    <a:gd name="connsiteY3" fmla="*/ 567031 h 660845"/>
                    <a:gd name="connsiteX4" fmla="*/ 299821 w 470856"/>
                    <a:gd name="connsiteY4" fmla="*/ 560810 h 660845"/>
                    <a:gd name="connsiteX5" fmla="*/ 315705 w 470856"/>
                    <a:gd name="connsiteY5" fmla="*/ 543427 h 660845"/>
                    <a:gd name="connsiteX6" fmla="*/ 278271 w 470856"/>
                    <a:gd name="connsiteY6" fmla="*/ 477381 h 660845"/>
                    <a:gd name="connsiteX7" fmla="*/ 263789 w 470856"/>
                    <a:gd name="connsiteY7" fmla="*/ 474121 h 660845"/>
                    <a:gd name="connsiteX8" fmla="*/ 152457 w 470856"/>
                    <a:gd name="connsiteY8" fmla="*/ 366453 h 660845"/>
                    <a:gd name="connsiteX9" fmla="*/ 64400 w 470856"/>
                    <a:gd name="connsiteY9" fmla="*/ 365821 h 660845"/>
                    <a:gd name="connsiteX10" fmla="*/ 58093 w 470856"/>
                    <a:gd name="connsiteY10" fmla="*/ 384062 h 660845"/>
                    <a:gd name="connsiteX11" fmla="*/ 118440 w 470856"/>
                    <a:gd name="connsiteY11" fmla="*/ 509287 h 660845"/>
                    <a:gd name="connsiteX12" fmla="*/ 165549 w 470856"/>
                    <a:gd name="connsiteY12" fmla="*/ 414362 h 660845"/>
                    <a:gd name="connsiteX13" fmla="*/ 152457 w 470856"/>
                    <a:gd name="connsiteY13" fmla="*/ 366453 h 660845"/>
                    <a:gd name="connsiteX14" fmla="*/ 393315 w 470856"/>
                    <a:gd name="connsiteY14" fmla="*/ 358493 h 660845"/>
                    <a:gd name="connsiteX15" fmla="*/ 363050 w 470856"/>
                    <a:gd name="connsiteY15" fmla="*/ 358644 h 660845"/>
                    <a:gd name="connsiteX16" fmla="*/ 318564 w 470856"/>
                    <a:gd name="connsiteY16" fmla="*/ 434322 h 660845"/>
                    <a:gd name="connsiteX17" fmla="*/ 359401 w 470856"/>
                    <a:gd name="connsiteY17" fmla="*/ 514306 h 660845"/>
                    <a:gd name="connsiteX18" fmla="*/ 405527 w 470856"/>
                    <a:gd name="connsiteY18" fmla="*/ 409563 h 660845"/>
                    <a:gd name="connsiteX19" fmla="*/ 393315 w 470856"/>
                    <a:gd name="connsiteY19" fmla="*/ 358493 h 660845"/>
                    <a:gd name="connsiteX20" fmla="*/ 99763 w 470856"/>
                    <a:gd name="connsiteY20" fmla="*/ 137527 h 660845"/>
                    <a:gd name="connsiteX21" fmla="*/ 58809 w 470856"/>
                    <a:gd name="connsiteY21" fmla="*/ 228686 h 660845"/>
                    <a:gd name="connsiteX22" fmla="*/ 113203 w 470856"/>
                    <a:gd name="connsiteY22" fmla="*/ 301166 h 660845"/>
                    <a:gd name="connsiteX23" fmla="*/ 132612 w 470856"/>
                    <a:gd name="connsiteY23" fmla="*/ 300415 h 660845"/>
                    <a:gd name="connsiteX24" fmla="*/ 159743 w 470856"/>
                    <a:gd name="connsiteY24" fmla="*/ 252734 h 660845"/>
                    <a:gd name="connsiteX25" fmla="*/ 99763 w 470856"/>
                    <a:gd name="connsiteY25" fmla="*/ 137527 h 660845"/>
                    <a:gd name="connsiteX26" fmla="*/ 361421 w 470856"/>
                    <a:gd name="connsiteY26" fmla="*/ 159474 h 660845"/>
                    <a:gd name="connsiteX27" fmla="*/ 313372 w 470856"/>
                    <a:gd name="connsiteY27" fmla="*/ 257731 h 660845"/>
                    <a:gd name="connsiteX28" fmla="*/ 343435 w 470856"/>
                    <a:gd name="connsiteY28" fmla="*/ 300032 h 660845"/>
                    <a:gd name="connsiteX29" fmla="*/ 410246 w 470856"/>
                    <a:gd name="connsiteY29" fmla="*/ 299760 h 660845"/>
                    <a:gd name="connsiteX30" fmla="*/ 361421 w 470856"/>
                    <a:gd name="connsiteY30" fmla="*/ 159474 h 660845"/>
                    <a:gd name="connsiteX31" fmla="*/ 246568 w 470856"/>
                    <a:gd name="connsiteY31" fmla="*/ 73799 h 660845"/>
                    <a:gd name="connsiteX32" fmla="*/ 161473 w 470856"/>
                    <a:gd name="connsiteY32" fmla="*/ 84720 h 660845"/>
                    <a:gd name="connsiteX33" fmla="*/ 150636 w 470856"/>
                    <a:gd name="connsiteY33" fmla="*/ 100591 h 660845"/>
                    <a:gd name="connsiteX34" fmla="*/ 201711 w 470856"/>
                    <a:gd name="connsiteY34" fmla="*/ 196584 h 660845"/>
                    <a:gd name="connsiteX35" fmla="*/ 242982 w 470856"/>
                    <a:gd name="connsiteY35" fmla="*/ 190674 h 660845"/>
                    <a:gd name="connsiteX36" fmla="*/ 257809 w 470856"/>
                    <a:gd name="connsiteY36" fmla="*/ 195084 h 660845"/>
                    <a:gd name="connsiteX37" fmla="*/ 270953 w 470856"/>
                    <a:gd name="connsiteY37" fmla="*/ 195355 h 660845"/>
                    <a:gd name="connsiteX38" fmla="*/ 308666 w 470856"/>
                    <a:gd name="connsiteY38" fmla="*/ 108351 h 660845"/>
                    <a:gd name="connsiteX39" fmla="*/ 246568 w 470856"/>
                    <a:gd name="connsiteY39" fmla="*/ 73799 h 660845"/>
                    <a:gd name="connsiteX40" fmla="*/ 282875 w 470856"/>
                    <a:gd name="connsiteY40" fmla="*/ 6713 h 660845"/>
                    <a:gd name="connsiteX41" fmla="*/ 470856 w 470856"/>
                    <a:gd name="connsiteY41" fmla="*/ 330423 h 660845"/>
                    <a:gd name="connsiteX42" fmla="*/ 235428 w 470856"/>
                    <a:gd name="connsiteY42" fmla="*/ 660845 h 660845"/>
                    <a:gd name="connsiteX43" fmla="*/ 0 w 470856"/>
                    <a:gd name="connsiteY43" fmla="*/ 330423 h 660845"/>
                    <a:gd name="connsiteX44" fmla="*/ 235428 w 470856"/>
                    <a:gd name="connsiteY44" fmla="*/ 0 h 660845"/>
                    <a:gd name="connsiteX45" fmla="*/ 282875 w 470856"/>
                    <a:gd name="connsiteY45" fmla="*/ 6713 h 66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70856" h="660845">
                      <a:moveTo>
                        <a:pt x="263789" y="474121"/>
                      </a:moveTo>
                      <a:cubicBezTo>
                        <a:pt x="247314" y="474794"/>
                        <a:pt x="225894" y="483875"/>
                        <a:pt x="208877" y="470781"/>
                      </a:cubicBezTo>
                      <a:cubicBezTo>
                        <a:pt x="195458" y="495382"/>
                        <a:pt x="175333" y="518879"/>
                        <a:pt x="170783" y="545042"/>
                      </a:cubicBezTo>
                      <a:cubicBezTo>
                        <a:pt x="167357" y="564661"/>
                        <a:pt x="198215" y="560669"/>
                        <a:pt x="210057" y="567031"/>
                      </a:cubicBezTo>
                      <a:cubicBezTo>
                        <a:pt x="243012" y="575842"/>
                        <a:pt x="272007" y="573124"/>
                        <a:pt x="299821" y="560810"/>
                      </a:cubicBezTo>
                      <a:cubicBezTo>
                        <a:pt x="307181" y="557586"/>
                        <a:pt x="320929" y="555195"/>
                        <a:pt x="315705" y="543427"/>
                      </a:cubicBezTo>
                      <a:cubicBezTo>
                        <a:pt x="305240" y="519993"/>
                        <a:pt x="297093" y="490344"/>
                        <a:pt x="278271" y="477381"/>
                      </a:cubicBezTo>
                      <a:cubicBezTo>
                        <a:pt x="274224" y="474605"/>
                        <a:pt x="269281" y="473896"/>
                        <a:pt x="263789" y="474121"/>
                      </a:cubicBezTo>
                      <a:close/>
                      <a:moveTo>
                        <a:pt x="152457" y="366453"/>
                      </a:moveTo>
                      <a:cubicBezTo>
                        <a:pt x="124258" y="360473"/>
                        <a:pt x="93783" y="364380"/>
                        <a:pt x="64400" y="365821"/>
                      </a:cubicBezTo>
                      <a:cubicBezTo>
                        <a:pt x="53405" y="366373"/>
                        <a:pt x="56224" y="377009"/>
                        <a:pt x="58093" y="384062"/>
                      </a:cubicBezTo>
                      <a:cubicBezTo>
                        <a:pt x="69783" y="428566"/>
                        <a:pt x="83882" y="471952"/>
                        <a:pt x="118440" y="509287"/>
                      </a:cubicBezTo>
                      <a:cubicBezTo>
                        <a:pt x="135220" y="475997"/>
                        <a:pt x="152180" y="445935"/>
                        <a:pt x="165549" y="414362"/>
                      </a:cubicBezTo>
                      <a:cubicBezTo>
                        <a:pt x="172906" y="396948"/>
                        <a:pt x="175322" y="371273"/>
                        <a:pt x="152457" y="366453"/>
                      </a:cubicBezTo>
                      <a:close/>
                      <a:moveTo>
                        <a:pt x="393315" y="358493"/>
                      </a:moveTo>
                      <a:cubicBezTo>
                        <a:pt x="386073" y="357909"/>
                        <a:pt x="376206" y="358224"/>
                        <a:pt x="363050" y="358644"/>
                      </a:cubicBezTo>
                      <a:cubicBezTo>
                        <a:pt x="317530" y="360143"/>
                        <a:pt x="298344" y="392299"/>
                        <a:pt x="318564" y="434322"/>
                      </a:cubicBezTo>
                      <a:cubicBezTo>
                        <a:pt x="330882" y="459885"/>
                        <a:pt x="344344" y="484930"/>
                        <a:pt x="359401" y="514306"/>
                      </a:cubicBezTo>
                      <a:cubicBezTo>
                        <a:pt x="384739" y="478384"/>
                        <a:pt x="398235" y="447252"/>
                        <a:pt x="405527" y="409563"/>
                      </a:cubicBezTo>
                      <a:cubicBezTo>
                        <a:pt x="413138" y="370113"/>
                        <a:pt x="415040" y="360249"/>
                        <a:pt x="393315" y="358493"/>
                      </a:cubicBezTo>
                      <a:close/>
                      <a:moveTo>
                        <a:pt x="99763" y="137527"/>
                      </a:moveTo>
                      <a:cubicBezTo>
                        <a:pt x="77601" y="167973"/>
                        <a:pt x="65889" y="197135"/>
                        <a:pt x="58809" y="228686"/>
                      </a:cubicBezTo>
                      <a:cubicBezTo>
                        <a:pt x="42827" y="300349"/>
                        <a:pt x="42625" y="300311"/>
                        <a:pt x="113203" y="301166"/>
                      </a:cubicBezTo>
                      <a:cubicBezTo>
                        <a:pt x="119683" y="301231"/>
                        <a:pt x="126176" y="300671"/>
                        <a:pt x="132612" y="300415"/>
                      </a:cubicBezTo>
                      <a:cubicBezTo>
                        <a:pt x="168454" y="298878"/>
                        <a:pt x="176325" y="285696"/>
                        <a:pt x="159743" y="252734"/>
                      </a:cubicBezTo>
                      <a:cubicBezTo>
                        <a:pt x="141177" y="215840"/>
                        <a:pt x="121637" y="179389"/>
                        <a:pt x="99763" y="137527"/>
                      </a:cubicBezTo>
                      <a:close/>
                      <a:moveTo>
                        <a:pt x="361421" y="159474"/>
                      </a:moveTo>
                      <a:cubicBezTo>
                        <a:pt x="344254" y="194261"/>
                        <a:pt x="327500" y="225461"/>
                        <a:pt x="313372" y="257731"/>
                      </a:cubicBezTo>
                      <a:cubicBezTo>
                        <a:pt x="302291" y="282979"/>
                        <a:pt x="315684" y="300314"/>
                        <a:pt x="343435" y="300032"/>
                      </a:cubicBezTo>
                      <a:cubicBezTo>
                        <a:pt x="365203" y="299830"/>
                        <a:pt x="386983" y="299839"/>
                        <a:pt x="410246" y="299760"/>
                      </a:cubicBezTo>
                      <a:cubicBezTo>
                        <a:pt x="405519" y="249129"/>
                        <a:pt x="390159" y="204092"/>
                        <a:pt x="361421" y="159474"/>
                      </a:cubicBezTo>
                      <a:close/>
                      <a:moveTo>
                        <a:pt x="246568" y="73799"/>
                      </a:moveTo>
                      <a:cubicBezTo>
                        <a:pt x="215620" y="68246"/>
                        <a:pt x="188016" y="72482"/>
                        <a:pt x="161473" y="84720"/>
                      </a:cubicBezTo>
                      <a:cubicBezTo>
                        <a:pt x="154646" y="87888"/>
                        <a:pt x="145171" y="89825"/>
                        <a:pt x="150636" y="100591"/>
                      </a:cubicBezTo>
                      <a:cubicBezTo>
                        <a:pt x="167069" y="132949"/>
                        <a:pt x="181511" y="166713"/>
                        <a:pt x="201711" y="196584"/>
                      </a:cubicBezTo>
                      <a:cubicBezTo>
                        <a:pt x="211950" y="211756"/>
                        <a:pt x="227274" y="183429"/>
                        <a:pt x="242982" y="190674"/>
                      </a:cubicBezTo>
                      <a:cubicBezTo>
                        <a:pt x="247609" y="192800"/>
                        <a:pt x="252964" y="193283"/>
                        <a:pt x="257809" y="195084"/>
                      </a:cubicBezTo>
                      <a:cubicBezTo>
                        <a:pt x="262361" y="196777"/>
                        <a:pt x="267703" y="201499"/>
                        <a:pt x="270953" y="195355"/>
                      </a:cubicBezTo>
                      <a:cubicBezTo>
                        <a:pt x="285932" y="166911"/>
                        <a:pt x="312134" y="138377"/>
                        <a:pt x="308666" y="108351"/>
                      </a:cubicBezTo>
                      <a:cubicBezTo>
                        <a:pt x="306154" y="86620"/>
                        <a:pt x="269954" y="79190"/>
                        <a:pt x="246568" y="73799"/>
                      </a:cubicBezTo>
                      <a:close/>
                      <a:moveTo>
                        <a:pt x="282875" y="6713"/>
                      </a:moveTo>
                      <a:cubicBezTo>
                        <a:pt x="390156" y="37524"/>
                        <a:pt x="470856" y="170746"/>
                        <a:pt x="470856" y="330423"/>
                      </a:cubicBezTo>
                      <a:cubicBezTo>
                        <a:pt x="470856" y="512910"/>
                        <a:pt x="365452" y="660845"/>
                        <a:pt x="235428" y="660845"/>
                      </a:cubicBezTo>
                      <a:cubicBezTo>
                        <a:pt x="105405" y="660845"/>
                        <a:pt x="0" y="512910"/>
                        <a:pt x="0" y="330423"/>
                      </a:cubicBezTo>
                      <a:cubicBezTo>
                        <a:pt x="0" y="147935"/>
                        <a:pt x="105405" y="0"/>
                        <a:pt x="235428" y="0"/>
                      </a:cubicBezTo>
                      <a:cubicBezTo>
                        <a:pt x="251681" y="0"/>
                        <a:pt x="267549" y="2311"/>
                        <a:pt x="282875" y="6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1F9E8DC-44F6-4287-8939-8AF52402EA58}"/>
                    </a:ext>
                  </a:extLst>
                </p:cNvPr>
                <p:cNvSpPr/>
                <p:nvPr/>
              </p:nvSpPr>
              <p:spPr>
                <a:xfrm>
                  <a:off x="5421085" y="1439767"/>
                  <a:ext cx="3259254" cy="607535"/>
                </a:xfrm>
                <a:custGeom>
                  <a:avLst/>
                  <a:gdLst>
                    <a:gd name="connsiteX0" fmla="*/ 3232666 w 3259254"/>
                    <a:gd name="connsiteY0" fmla="*/ 607206 h 607535"/>
                    <a:gd name="connsiteX1" fmla="*/ 18715 w 3259254"/>
                    <a:gd name="connsiteY1" fmla="*/ 44908 h 607535"/>
                    <a:gd name="connsiteX2" fmla="*/ 345 w 3259254"/>
                    <a:gd name="connsiteY2" fmla="*/ 18716 h 607535"/>
                    <a:gd name="connsiteX3" fmla="*/ 345 w 3259254"/>
                    <a:gd name="connsiteY3" fmla="*/ 18716 h 607535"/>
                    <a:gd name="connsiteX4" fmla="*/ 26537 w 3259254"/>
                    <a:gd name="connsiteY4" fmla="*/ 345 h 607535"/>
                    <a:gd name="connsiteX5" fmla="*/ 3240539 w 3259254"/>
                    <a:gd name="connsiteY5" fmla="*/ 562642 h 607535"/>
                    <a:gd name="connsiteX6" fmla="*/ 3258910 w 3259254"/>
                    <a:gd name="connsiteY6" fmla="*/ 588835 h 607535"/>
                    <a:gd name="connsiteX7" fmla="*/ 3258910 w 3259254"/>
                    <a:gd name="connsiteY7" fmla="*/ 588835 h 607535"/>
                    <a:gd name="connsiteX8" fmla="*/ 3232666 w 3259254"/>
                    <a:gd name="connsiteY8" fmla="*/ 607206 h 6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35">
                      <a:moveTo>
                        <a:pt x="3232666" y="607206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082"/>
                        <a:pt x="3245016" y="609315"/>
                        <a:pt x="3232666" y="607206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ED5B443-523E-4A6F-B3C4-B57DD65924EE}"/>
                    </a:ext>
                  </a:extLst>
                </p:cNvPr>
                <p:cNvSpPr/>
                <p:nvPr/>
              </p:nvSpPr>
              <p:spPr>
                <a:xfrm>
                  <a:off x="5421085" y="1820772"/>
                  <a:ext cx="3259254" cy="607498"/>
                </a:xfrm>
                <a:custGeom>
                  <a:avLst/>
                  <a:gdLst>
                    <a:gd name="connsiteX0" fmla="*/ 3232666 w 3259254"/>
                    <a:gd name="connsiteY0" fmla="*/ 607154 h 607498"/>
                    <a:gd name="connsiteX1" fmla="*/ 18715 w 3259254"/>
                    <a:gd name="connsiteY1" fmla="*/ 44908 h 607498"/>
                    <a:gd name="connsiteX2" fmla="*/ 345 w 3259254"/>
                    <a:gd name="connsiteY2" fmla="*/ 18715 h 607498"/>
                    <a:gd name="connsiteX3" fmla="*/ 345 w 3259254"/>
                    <a:gd name="connsiteY3" fmla="*/ 18715 h 607498"/>
                    <a:gd name="connsiteX4" fmla="*/ 26537 w 3259254"/>
                    <a:gd name="connsiteY4" fmla="*/ 345 h 607498"/>
                    <a:gd name="connsiteX5" fmla="*/ 3240539 w 3259254"/>
                    <a:gd name="connsiteY5" fmla="*/ 562642 h 607498"/>
                    <a:gd name="connsiteX6" fmla="*/ 3258910 w 3259254"/>
                    <a:gd name="connsiteY6" fmla="*/ 588835 h 607498"/>
                    <a:gd name="connsiteX7" fmla="*/ 3258910 w 3259254"/>
                    <a:gd name="connsiteY7" fmla="*/ 588835 h 607498"/>
                    <a:gd name="connsiteX8" fmla="*/ 3232666 w 3259254"/>
                    <a:gd name="connsiteY8" fmla="*/ 607154 h 607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498">
                      <a:moveTo>
                        <a:pt x="3232666" y="607154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5"/>
                      </a:cubicBezTo>
                      <a:lnTo>
                        <a:pt x="345" y="18715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082"/>
                        <a:pt x="3245016" y="609315"/>
                        <a:pt x="3232666" y="607154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A7FCF94-6106-4FA2-AA84-E7B256B266E5}"/>
                    </a:ext>
                  </a:extLst>
                </p:cNvPr>
                <p:cNvSpPr/>
                <p:nvPr/>
              </p:nvSpPr>
              <p:spPr>
                <a:xfrm>
                  <a:off x="5421085" y="2201778"/>
                  <a:ext cx="3259203" cy="607498"/>
                </a:xfrm>
                <a:custGeom>
                  <a:avLst/>
                  <a:gdLst>
                    <a:gd name="connsiteX0" fmla="*/ 3232666 w 3259203"/>
                    <a:gd name="connsiteY0" fmla="*/ 607154 h 607498"/>
                    <a:gd name="connsiteX1" fmla="*/ 18715 w 3259203"/>
                    <a:gd name="connsiteY1" fmla="*/ 44908 h 607498"/>
                    <a:gd name="connsiteX2" fmla="*/ 345 w 3259203"/>
                    <a:gd name="connsiteY2" fmla="*/ 18716 h 607498"/>
                    <a:gd name="connsiteX3" fmla="*/ 345 w 3259203"/>
                    <a:gd name="connsiteY3" fmla="*/ 18716 h 607498"/>
                    <a:gd name="connsiteX4" fmla="*/ 26537 w 3259203"/>
                    <a:gd name="connsiteY4" fmla="*/ 344 h 607498"/>
                    <a:gd name="connsiteX5" fmla="*/ 3240488 w 3259203"/>
                    <a:gd name="connsiteY5" fmla="*/ 562590 h 607498"/>
                    <a:gd name="connsiteX6" fmla="*/ 3258859 w 3259203"/>
                    <a:gd name="connsiteY6" fmla="*/ 588783 h 607498"/>
                    <a:gd name="connsiteX7" fmla="*/ 3258859 w 3259203"/>
                    <a:gd name="connsiteY7" fmla="*/ 588783 h 607498"/>
                    <a:gd name="connsiteX8" fmla="*/ 3232666 w 3259203"/>
                    <a:gd name="connsiteY8" fmla="*/ 607154 h 607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03" h="607498">
                      <a:moveTo>
                        <a:pt x="3232666" y="607154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4"/>
                      </a:cubicBezTo>
                      <a:lnTo>
                        <a:pt x="3240488" y="562590"/>
                      </a:lnTo>
                      <a:cubicBezTo>
                        <a:pt x="3252786" y="564751"/>
                        <a:pt x="3261020" y="576484"/>
                        <a:pt x="3258859" y="588783"/>
                      </a:cubicBezTo>
                      <a:lnTo>
                        <a:pt x="3258859" y="588783"/>
                      </a:lnTo>
                      <a:cubicBezTo>
                        <a:pt x="3256697" y="601082"/>
                        <a:pt x="3245016" y="609315"/>
                        <a:pt x="3232666" y="607154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8A6DAB0-3BD6-4431-822F-2C8C2DD91B06}"/>
                    </a:ext>
                  </a:extLst>
                </p:cNvPr>
                <p:cNvSpPr/>
                <p:nvPr/>
              </p:nvSpPr>
              <p:spPr>
                <a:xfrm>
                  <a:off x="5421085" y="2582732"/>
                  <a:ext cx="3259254" cy="607549"/>
                </a:xfrm>
                <a:custGeom>
                  <a:avLst/>
                  <a:gdLst>
                    <a:gd name="connsiteX0" fmla="*/ 3232666 w 3259254"/>
                    <a:gd name="connsiteY0" fmla="*/ 607205 h 607549"/>
                    <a:gd name="connsiteX1" fmla="*/ 18715 w 3259254"/>
                    <a:gd name="connsiteY1" fmla="*/ 44908 h 607549"/>
                    <a:gd name="connsiteX2" fmla="*/ 345 w 3259254"/>
                    <a:gd name="connsiteY2" fmla="*/ 18716 h 607549"/>
                    <a:gd name="connsiteX3" fmla="*/ 345 w 3259254"/>
                    <a:gd name="connsiteY3" fmla="*/ 18716 h 607549"/>
                    <a:gd name="connsiteX4" fmla="*/ 26537 w 3259254"/>
                    <a:gd name="connsiteY4" fmla="*/ 344 h 607549"/>
                    <a:gd name="connsiteX5" fmla="*/ 3240539 w 3259254"/>
                    <a:gd name="connsiteY5" fmla="*/ 562642 h 607549"/>
                    <a:gd name="connsiteX6" fmla="*/ 3258910 w 3259254"/>
                    <a:gd name="connsiteY6" fmla="*/ 588835 h 607549"/>
                    <a:gd name="connsiteX7" fmla="*/ 3258910 w 3259254"/>
                    <a:gd name="connsiteY7" fmla="*/ 588835 h 607549"/>
                    <a:gd name="connsiteX8" fmla="*/ 3232666 w 3259254"/>
                    <a:gd name="connsiteY8" fmla="*/ 607205 h 607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49">
                      <a:moveTo>
                        <a:pt x="3232666" y="607205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4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133"/>
                        <a:pt x="3245016" y="609367"/>
                        <a:pt x="3232666" y="607205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4947FD0-BFFE-43C5-9C1B-E8652E8F36AB}"/>
                    </a:ext>
                  </a:extLst>
                </p:cNvPr>
                <p:cNvSpPr/>
                <p:nvPr/>
              </p:nvSpPr>
              <p:spPr>
                <a:xfrm>
                  <a:off x="5421085" y="2963737"/>
                  <a:ext cx="3259254" cy="607550"/>
                </a:xfrm>
                <a:custGeom>
                  <a:avLst/>
                  <a:gdLst>
                    <a:gd name="connsiteX0" fmla="*/ 3232666 w 3259254"/>
                    <a:gd name="connsiteY0" fmla="*/ 607206 h 607550"/>
                    <a:gd name="connsiteX1" fmla="*/ 18715 w 3259254"/>
                    <a:gd name="connsiteY1" fmla="*/ 44908 h 607550"/>
                    <a:gd name="connsiteX2" fmla="*/ 345 w 3259254"/>
                    <a:gd name="connsiteY2" fmla="*/ 18716 h 607550"/>
                    <a:gd name="connsiteX3" fmla="*/ 345 w 3259254"/>
                    <a:gd name="connsiteY3" fmla="*/ 18716 h 607550"/>
                    <a:gd name="connsiteX4" fmla="*/ 26537 w 3259254"/>
                    <a:gd name="connsiteY4" fmla="*/ 345 h 607550"/>
                    <a:gd name="connsiteX5" fmla="*/ 3240539 w 3259254"/>
                    <a:gd name="connsiteY5" fmla="*/ 562642 h 607550"/>
                    <a:gd name="connsiteX6" fmla="*/ 3258910 w 3259254"/>
                    <a:gd name="connsiteY6" fmla="*/ 588835 h 607550"/>
                    <a:gd name="connsiteX7" fmla="*/ 3258910 w 3259254"/>
                    <a:gd name="connsiteY7" fmla="*/ 588835 h 607550"/>
                    <a:gd name="connsiteX8" fmla="*/ 3232666 w 3259254"/>
                    <a:gd name="connsiteY8" fmla="*/ 607206 h 60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50">
                      <a:moveTo>
                        <a:pt x="3232666" y="607206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133"/>
                        <a:pt x="3245016" y="609367"/>
                        <a:pt x="3232666" y="607206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B65C2D3-8521-4AD1-A392-AB797EB5EBF6}"/>
                    </a:ext>
                  </a:extLst>
                </p:cNvPr>
                <p:cNvSpPr/>
                <p:nvPr/>
              </p:nvSpPr>
              <p:spPr>
                <a:xfrm>
                  <a:off x="10497593" y="1187548"/>
                  <a:ext cx="51151" cy="2037484"/>
                </a:xfrm>
                <a:custGeom>
                  <a:avLst/>
                  <a:gdLst>
                    <a:gd name="connsiteX0" fmla="*/ 25575 w 51151"/>
                    <a:gd name="connsiteY0" fmla="*/ 2037484 h 2037484"/>
                    <a:gd name="connsiteX1" fmla="*/ 25575 w 51151"/>
                    <a:gd name="connsiteY1" fmla="*/ 2037484 h 2037484"/>
                    <a:gd name="connsiteX2" fmla="*/ 0 w 51151"/>
                    <a:gd name="connsiteY2" fmla="*/ 2011909 h 2037484"/>
                    <a:gd name="connsiteX3" fmla="*/ 0 w 51151"/>
                    <a:gd name="connsiteY3" fmla="*/ 25575 h 2037484"/>
                    <a:gd name="connsiteX4" fmla="*/ 25575 w 51151"/>
                    <a:gd name="connsiteY4" fmla="*/ 0 h 2037484"/>
                    <a:gd name="connsiteX5" fmla="*/ 25575 w 51151"/>
                    <a:gd name="connsiteY5" fmla="*/ 0 h 2037484"/>
                    <a:gd name="connsiteX6" fmla="*/ 51151 w 51151"/>
                    <a:gd name="connsiteY6" fmla="*/ 25575 h 2037484"/>
                    <a:gd name="connsiteX7" fmla="*/ 51151 w 51151"/>
                    <a:gd name="connsiteY7" fmla="*/ 2011909 h 2037484"/>
                    <a:gd name="connsiteX8" fmla="*/ 25575 w 51151"/>
                    <a:gd name="connsiteY8" fmla="*/ 2037484 h 20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51" h="2037484">
                      <a:moveTo>
                        <a:pt x="25575" y="2037484"/>
                      </a:moveTo>
                      <a:lnTo>
                        <a:pt x="25575" y="2037484"/>
                      </a:lnTo>
                      <a:cubicBezTo>
                        <a:pt x="11424" y="2037484"/>
                        <a:pt x="0" y="2026009"/>
                        <a:pt x="0" y="2011909"/>
                      </a:cubicBezTo>
                      <a:lnTo>
                        <a:pt x="0" y="25575"/>
                      </a:lnTo>
                      <a:cubicBezTo>
                        <a:pt x="0" y="11424"/>
                        <a:pt x="11475" y="0"/>
                        <a:pt x="25575" y="0"/>
                      </a:cubicBezTo>
                      <a:lnTo>
                        <a:pt x="25575" y="0"/>
                      </a:lnTo>
                      <a:cubicBezTo>
                        <a:pt x="39727" y="0"/>
                        <a:pt x="51151" y="11475"/>
                        <a:pt x="51151" y="25575"/>
                      </a:cubicBezTo>
                      <a:lnTo>
                        <a:pt x="51151" y="2011909"/>
                      </a:lnTo>
                      <a:cubicBezTo>
                        <a:pt x="51151" y="2026009"/>
                        <a:pt x="39676" y="2037484"/>
                        <a:pt x="25575" y="2037484"/>
                      </a:cubicBezTo>
                      <a:close/>
                    </a:path>
                  </a:pathLst>
                </a:custGeom>
                <a:solidFill>
                  <a:srgbClr val="AEAFA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7B37E490-824D-4BE3-A2CE-41E0613E1C84}"/>
                    </a:ext>
                  </a:extLst>
                </p:cNvPr>
                <p:cNvSpPr/>
                <p:nvPr/>
              </p:nvSpPr>
              <p:spPr>
                <a:xfrm>
                  <a:off x="8959419" y="2247715"/>
                  <a:ext cx="668" cy="1680458"/>
                </a:xfrm>
                <a:custGeom>
                  <a:avLst/>
                  <a:gdLst>
                    <a:gd name="connsiteX0" fmla="*/ 669 w 668"/>
                    <a:gd name="connsiteY0" fmla="*/ 0 h 1680458"/>
                    <a:gd name="connsiteX1" fmla="*/ 0 w 668"/>
                    <a:gd name="connsiteY1" fmla="*/ 1680459 h 1680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8" h="1680458">
                      <a:moveTo>
                        <a:pt x="669" y="0"/>
                      </a:moveTo>
                      <a:lnTo>
                        <a:pt x="0" y="1680459"/>
                      </a:lnTo>
                    </a:path>
                  </a:pathLst>
                </a:custGeom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2C8E234-CBD8-48BF-A762-1CCD91284DC4}"/>
                    </a:ext>
                  </a:extLst>
                </p:cNvPr>
                <p:cNvSpPr/>
                <p:nvPr/>
              </p:nvSpPr>
              <p:spPr>
                <a:xfrm>
                  <a:off x="8908269" y="1686293"/>
                  <a:ext cx="51150" cy="2241881"/>
                </a:xfrm>
                <a:custGeom>
                  <a:avLst/>
                  <a:gdLst>
                    <a:gd name="connsiteX0" fmla="*/ 25575 w 51150"/>
                    <a:gd name="connsiteY0" fmla="*/ 2241881 h 2241881"/>
                    <a:gd name="connsiteX1" fmla="*/ 25575 w 51150"/>
                    <a:gd name="connsiteY1" fmla="*/ 2241881 h 2241881"/>
                    <a:gd name="connsiteX2" fmla="*/ 0 w 51150"/>
                    <a:gd name="connsiteY2" fmla="*/ 2216306 h 2241881"/>
                    <a:gd name="connsiteX3" fmla="*/ 0 w 51150"/>
                    <a:gd name="connsiteY3" fmla="*/ 25575 h 2241881"/>
                    <a:gd name="connsiteX4" fmla="*/ 25575 w 51150"/>
                    <a:gd name="connsiteY4" fmla="*/ 0 h 2241881"/>
                    <a:gd name="connsiteX5" fmla="*/ 25575 w 51150"/>
                    <a:gd name="connsiteY5" fmla="*/ 0 h 2241881"/>
                    <a:gd name="connsiteX6" fmla="*/ 51151 w 51150"/>
                    <a:gd name="connsiteY6" fmla="*/ 25575 h 2241881"/>
                    <a:gd name="connsiteX7" fmla="*/ 51151 w 51150"/>
                    <a:gd name="connsiteY7" fmla="*/ 2216306 h 2241881"/>
                    <a:gd name="connsiteX8" fmla="*/ 25575 w 51150"/>
                    <a:gd name="connsiteY8" fmla="*/ 2241881 h 224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50" h="2241881">
                      <a:moveTo>
                        <a:pt x="25575" y="2241881"/>
                      </a:moveTo>
                      <a:lnTo>
                        <a:pt x="25575" y="2241881"/>
                      </a:lnTo>
                      <a:cubicBezTo>
                        <a:pt x="11424" y="2241881"/>
                        <a:pt x="0" y="2230406"/>
                        <a:pt x="0" y="2216306"/>
                      </a:cubicBezTo>
                      <a:lnTo>
                        <a:pt x="0" y="25575"/>
                      </a:lnTo>
                      <a:cubicBezTo>
                        <a:pt x="0" y="11424"/>
                        <a:pt x="11475" y="0"/>
                        <a:pt x="25575" y="0"/>
                      </a:cubicBezTo>
                      <a:lnTo>
                        <a:pt x="25575" y="0"/>
                      </a:lnTo>
                      <a:cubicBezTo>
                        <a:pt x="39727" y="0"/>
                        <a:pt x="51151" y="11475"/>
                        <a:pt x="51151" y="25575"/>
                      </a:cubicBezTo>
                      <a:lnTo>
                        <a:pt x="51151" y="2216306"/>
                      </a:lnTo>
                      <a:cubicBezTo>
                        <a:pt x="51151" y="2230406"/>
                        <a:pt x="39675" y="2241881"/>
                        <a:pt x="25575" y="2241881"/>
                      </a:cubicBezTo>
                      <a:close/>
                    </a:path>
                  </a:pathLst>
                </a:custGeom>
                <a:solidFill>
                  <a:srgbClr val="AEAFA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2C3F61F-DC47-4FCF-8994-A4D0043951D8}"/>
                  </a:ext>
                </a:extLst>
              </p:cNvPr>
              <p:cNvGrpSpPr/>
              <p:nvPr/>
            </p:nvGrpSpPr>
            <p:grpSpPr>
              <a:xfrm>
                <a:off x="8971747" y="2286864"/>
                <a:ext cx="1272129" cy="1505053"/>
                <a:chOff x="10580418" y="4730331"/>
                <a:chExt cx="1272129" cy="1505053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7415A91-3851-4F55-8ECA-1E7C17122E4E}"/>
                    </a:ext>
                  </a:extLst>
                </p:cNvPr>
                <p:cNvGrpSpPr/>
                <p:nvPr/>
              </p:nvGrpSpPr>
              <p:grpSpPr>
                <a:xfrm>
                  <a:off x="10878884" y="4796100"/>
                  <a:ext cx="973663" cy="1155208"/>
                  <a:chOff x="9257884" y="2378375"/>
                  <a:chExt cx="973663" cy="1155208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0975B1B0-BCA9-458D-A1AE-51A08B48F4C2}"/>
                      </a:ext>
                    </a:extLst>
                  </p:cNvPr>
                  <p:cNvSpPr/>
                  <p:nvPr/>
                </p:nvSpPr>
                <p:spPr>
                  <a:xfrm>
                    <a:off x="9614549" y="2513195"/>
                    <a:ext cx="616998" cy="1020388"/>
                  </a:xfrm>
                  <a:custGeom>
                    <a:avLst/>
                    <a:gdLst>
                      <a:gd name="connsiteX0" fmla="*/ 607736 w 616998"/>
                      <a:gd name="connsiteY0" fmla="*/ 0 h 1020388"/>
                      <a:gd name="connsiteX1" fmla="*/ 616999 w 616998"/>
                      <a:gd name="connsiteY1" fmla="*/ 749712 h 1020388"/>
                      <a:gd name="connsiteX2" fmla="*/ 0 w 616998"/>
                      <a:gd name="connsiteY2" fmla="*/ 1020389 h 1020388"/>
                      <a:gd name="connsiteX3" fmla="*/ 2007 w 616998"/>
                      <a:gd name="connsiteY3" fmla="*/ 191275 h 1020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998" h="1020388">
                        <a:moveTo>
                          <a:pt x="607736" y="0"/>
                        </a:moveTo>
                        <a:lnTo>
                          <a:pt x="616999" y="749712"/>
                        </a:lnTo>
                        <a:lnTo>
                          <a:pt x="0" y="1020389"/>
                        </a:lnTo>
                        <a:lnTo>
                          <a:pt x="2007" y="191275"/>
                        </a:ln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60C711A6-F224-4003-9FBC-16DFA755AD4D}"/>
                      </a:ext>
                    </a:extLst>
                  </p:cNvPr>
                  <p:cNvSpPr/>
                  <p:nvPr/>
                </p:nvSpPr>
                <p:spPr>
                  <a:xfrm>
                    <a:off x="9257884" y="2378375"/>
                    <a:ext cx="964401" cy="326660"/>
                  </a:xfrm>
                  <a:custGeom>
                    <a:avLst/>
                    <a:gdLst>
                      <a:gd name="connsiteX0" fmla="*/ 964401 w 964401"/>
                      <a:gd name="connsiteY0" fmla="*/ 135386 h 326660"/>
                      <a:gd name="connsiteX1" fmla="*/ 33294 w 964401"/>
                      <a:gd name="connsiteY1" fmla="*/ 48 h 326660"/>
                      <a:gd name="connsiteX2" fmla="*/ 0 w 964401"/>
                      <a:gd name="connsiteY2" fmla="*/ 10288 h 326660"/>
                      <a:gd name="connsiteX3" fmla="*/ 978 w 964401"/>
                      <a:gd name="connsiteY3" fmla="*/ 263211 h 326660"/>
                      <a:gd name="connsiteX4" fmla="*/ 358672 w 964401"/>
                      <a:gd name="connsiteY4" fmla="*/ 326661 h 326660"/>
                      <a:gd name="connsiteX5" fmla="*/ 964401 w 964401"/>
                      <a:gd name="connsiteY5" fmla="*/ 135386 h 326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64401" h="326660">
                        <a:moveTo>
                          <a:pt x="964401" y="135386"/>
                        </a:moveTo>
                        <a:cubicBezTo>
                          <a:pt x="964401" y="135386"/>
                          <a:pt x="46519" y="-2937"/>
                          <a:pt x="33294" y="48"/>
                        </a:cubicBezTo>
                        <a:cubicBezTo>
                          <a:pt x="1286" y="7200"/>
                          <a:pt x="0" y="10288"/>
                          <a:pt x="0" y="10288"/>
                        </a:cubicBezTo>
                        <a:lnTo>
                          <a:pt x="978" y="263211"/>
                        </a:lnTo>
                        <a:lnTo>
                          <a:pt x="358672" y="326661"/>
                        </a:lnTo>
                        <a:lnTo>
                          <a:pt x="964401" y="135386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F1337536-09AF-4E9A-8C69-0340410C4FCC}"/>
                      </a:ext>
                    </a:extLst>
                  </p:cNvPr>
                  <p:cNvSpPr/>
                  <p:nvPr/>
                </p:nvSpPr>
                <p:spPr>
                  <a:xfrm>
                    <a:off x="9258862" y="2455560"/>
                    <a:ext cx="743794" cy="356839"/>
                  </a:xfrm>
                  <a:custGeom>
                    <a:avLst/>
                    <a:gdLst>
                      <a:gd name="connsiteX0" fmla="*/ 52 w 743794"/>
                      <a:gd name="connsiteY0" fmla="*/ 0 h 356839"/>
                      <a:gd name="connsiteX1" fmla="*/ 743795 w 743794"/>
                      <a:gd name="connsiteY1" fmla="*/ 131273 h 356839"/>
                      <a:gd name="connsiteX2" fmla="*/ 737825 w 743794"/>
                      <a:gd name="connsiteY2" fmla="*/ 318637 h 356839"/>
                      <a:gd name="connsiteX3" fmla="*/ 711067 w 743794"/>
                      <a:gd name="connsiteY3" fmla="*/ 327488 h 356839"/>
                      <a:gd name="connsiteX4" fmla="*/ 679573 w 743794"/>
                      <a:gd name="connsiteY4" fmla="*/ 353732 h 356839"/>
                      <a:gd name="connsiteX5" fmla="*/ 658475 w 743794"/>
                      <a:gd name="connsiteY5" fmla="*/ 351159 h 356839"/>
                      <a:gd name="connsiteX6" fmla="*/ 647874 w 743794"/>
                      <a:gd name="connsiteY6" fmla="*/ 356665 h 356839"/>
                      <a:gd name="connsiteX7" fmla="*/ 638200 w 743794"/>
                      <a:gd name="connsiteY7" fmla="*/ 165802 h 356839"/>
                      <a:gd name="connsiteX8" fmla="*/ 0 w 743794"/>
                      <a:gd name="connsiteY8" fmla="*/ 61134 h 356839"/>
                      <a:gd name="connsiteX9" fmla="*/ 52 w 743794"/>
                      <a:gd name="connsiteY9" fmla="*/ 0 h 356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3794" h="356839">
                        <a:moveTo>
                          <a:pt x="52" y="0"/>
                        </a:moveTo>
                        <a:lnTo>
                          <a:pt x="743795" y="131273"/>
                        </a:lnTo>
                        <a:lnTo>
                          <a:pt x="737825" y="318637"/>
                        </a:lnTo>
                        <a:cubicBezTo>
                          <a:pt x="737825" y="318637"/>
                          <a:pt x="725886" y="318482"/>
                          <a:pt x="711067" y="327488"/>
                        </a:cubicBezTo>
                        <a:cubicBezTo>
                          <a:pt x="696195" y="336545"/>
                          <a:pt x="693416" y="361039"/>
                          <a:pt x="679573" y="353732"/>
                        </a:cubicBezTo>
                        <a:cubicBezTo>
                          <a:pt x="665782" y="346425"/>
                          <a:pt x="663775" y="343955"/>
                          <a:pt x="658475" y="351159"/>
                        </a:cubicBezTo>
                        <a:cubicBezTo>
                          <a:pt x="653175" y="358364"/>
                          <a:pt x="647874" y="356665"/>
                          <a:pt x="647874" y="356665"/>
                        </a:cubicBezTo>
                        <a:lnTo>
                          <a:pt x="638200" y="165802"/>
                        </a:lnTo>
                        <a:lnTo>
                          <a:pt x="0" y="6113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CAADF430-25B4-4B7F-81F1-4E665C582BEC}"/>
                      </a:ext>
                    </a:extLst>
                  </p:cNvPr>
                  <p:cNvSpPr/>
                  <p:nvPr/>
                </p:nvSpPr>
                <p:spPr>
                  <a:xfrm>
                    <a:off x="9257884" y="2641586"/>
                    <a:ext cx="361811" cy="889527"/>
                  </a:xfrm>
                  <a:custGeom>
                    <a:avLst/>
                    <a:gdLst>
                      <a:gd name="connsiteX0" fmla="*/ 361811 w 361811"/>
                      <a:gd name="connsiteY0" fmla="*/ 60979 h 889527"/>
                      <a:gd name="connsiteX1" fmla="*/ 359856 w 361811"/>
                      <a:gd name="connsiteY1" fmla="*/ 889528 h 889527"/>
                      <a:gd name="connsiteX2" fmla="*/ 0 w 361811"/>
                      <a:gd name="connsiteY2" fmla="*/ 842288 h 889527"/>
                      <a:gd name="connsiteX3" fmla="*/ 978 w 361811"/>
                      <a:gd name="connsiteY3" fmla="*/ 0 h 889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1811" h="889527">
                        <a:moveTo>
                          <a:pt x="361811" y="60979"/>
                        </a:moveTo>
                        <a:lnTo>
                          <a:pt x="359856" y="889528"/>
                        </a:lnTo>
                        <a:lnTo>
                          <a:pt x="0" y="842288"/>
                        </a:lnTo>
                        <a:lnTo>
                          <a:pt x="978" y="0"/>
                        </a:lnTo>
                        <a:close/>
                      </a:path>
                    </a:pathLst>
                  </a:custGeom>
                  <a:solidFill>
                    <a:srgbClr val="C7A16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18AB64C3-05D3-46E7-A070-8049069CE91B}"/>
                    </a:ext>
                  </a:extLst>
                </p:cNvPr>
                <p:cNvGrpSpPr/>
                <p:nvPr/>
              </p:nvGrpSpPr>
              <p:grpSpPr>
                <a:xfrm>
                  <a:off x="10581679" y="5257655"/>
                  <a:ext cx="465502" cy="977729"/>
                  <a:chOff x="8960679" y="2839930"/>
                  <a:chExt cx="465502" cy="977729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2268CE8A-1108-4D0F-88A7-4C030A92243E}"/>
                      </a:ext>
                    </a:extLst>
                  </p:cNvPr>
                  <p:cNvSpPr/>
                  <p:nvPr/>
                </p:nvSpPr>
                <p:spPr>
                  <a:xfrm>
                    <a:off x="8960679" y="2863756"/>
                    <a:ext cx="465502" cy="953903"/>
                  </a:xfrm>
                  <a:custGeom>
                    <a:avLst/>
                    <a:gdLst>
                      <a:gd name="connsiteX0" fmla="*/ 229046 w 465502"/>
                      <a:gd name="connsiteY0" fmla="*/ 72300 h 953903"/>
                      <a:gd name="connsiteX1" fmla="*/ 236610 w 465502"/>
                      <a:gd name="connsiteY1" fmla="*/ 73638 h 953903"/>
                      <a:gd name="connsiteX2" fmla="*/ 230641 w 465502"/>
                      <a:gd name="connsiteY2" fmla="*/ 261002 h 953903"/>
                      <a:gd name="connsiteX3" fmla="*/ 203882 w 465502"/>
                      <a:gd name="connsiteY3" fmla="*/ 269853 h 953903"/>
                      <a:gd name="connsiteX4" fmla="*/ 172389 w 465502"/>
                      <a:gd name="connsiteY4" fmla="*/ 296098 h 953903"/>
                      <a:gd name="connsiteX5" fmla="*/ 151291 w 465502"/>
                      <a:gd name="connsiteY5" fmla="*/ 293525 h 953903"/>
                      <a:gd name="connsiteX6" fmla="*/ 140690 w 465502"/>
                      <a:gd name="connsiteY6" fmla="*/ 299031 h 953903"/>
                      <a:gd name="connsiteX7" fmla="*/ 131016 w 465502"/>
                      <a:gd name="connsiteY7" fmla="*/ 108168 h 953903"/>
                      <a:gd name="connsiteX8" fmla="*/ 120775 w 465502"/>
                      <a:gd name="connsiteY8" fmla="*/ 106470 h 953903"/>
                      <a:gd name="connsiteX9" fmla="*/ 0 w 465502"/>
                      <a:gd name="connsiteY9" fmla="*/ 144601 h 953903"/>
                      <a:gd name="connsiteX10" fmla="*/ 0 w 465502"/>
                      <a:gd name="connsiteY10" fmla="*/ 953903 h 953903"/>
                      <a:gd name="connsiteX11" fmla="*/ 465502 w 465502"/>
                      <a:gd name="connsiteY11" fmla="*/ 749712 h 953903"/>
                      <a:gd name="connsiteX12" fmla="*/ 456239 w 465502"/>
                      <a:gd name="connsiteY12" fmla="*/ 0 h 953903"/>
                      <a:gd name="connsiteX13" fmla="*/ 455056 w 465502"/>
                      <a:gd name="connsiteY13" fmla="*/ 360 h 953903"/>
                      <a:gd name="connsiteX14" fmla="*/ 456239 w 465502"/>
                      <a:gd name="connsiteY14" fmla="*/ 566 h 953903"/>
                      <a:gd name="connsiteX15" fmla="*/ 229046 w 465502"/>
                      <a:gd name="connsiteY15" fmla="*/ 72300 h 95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65502" h="953903">
                        <a:moveTo>
                          <a:pt x="229046" y="72300"/>
                        </a:moveTo>
                        <a:lnTo>
                          <a:pt x="236610" y="73638"/>
                        </a:lnTo>
                        <a:lnTo>
                          <a:pt x="230641" y="261002"/>
                        </a:lnTo>
                        <a:cubicBezTo>
                          <a:pt x="230641" y="261002"/>
                          <a:pt x="218703" y="260848"/>
                          <a:pt x="203882" y="269853"/>
                        </a:cubicBezTo>
                        <a:cubicBezTo>
                          <a:pt x="189010" y="278910"/>
                          <a:pt x="186232" y="303405"/>
                          <a:pt x="172389" y="296098"/>
                        </a:cubicBezTo>
                        <a:cubicBezTo>
                          <a:pt x="158598" y="288790"/>
                          <a:pt x="156591" y="286320"/>
                          <a:pt x="151291" y="293525"/>
                        </a:cubicBezTo>
                        <a:cubicBezTo>
                          <a:pt x="145990" y="300729"/>
                          <a:pt x="140690" y="299031"/>
                          <a:pt x="140690" y="299031"/>
                        </a:cubicBezTo>
                        <a:lnTo>
                          <a:pt x="131016" y="108168"/>
                        </a:lnTo>
                        <a:lnTo>
                          <a:pt x="120775" y="106470"/>
                        </a:lnTo>
                        <a:lnTo>
                          <a:pt x="0" y="144601"/>
                        </a:lnTo>
                        <a:lnTo>
                          <a:pt x="0" y="953903"/>
                        </a:lnTo>
                        <a:lnTo>
                          <a:pt x="465502" y="749712"/>
                        </a:lnTo>
                        <a:lnTo>
                          <a:pt x="456239" y="0"/>
                        </a:lnTo>
                        <a:lnTo>
                          <a:pt x="455056" y="360"/>
                        </a:lnTo>
                        <a:cubicBezTo>
                          <a:pt x="455828" y="463"/>
                          <a:pt x="456239" y="566"/>
                          <a:pt x="456239" y="566"/>
                        </a:cubicBezTo>
                        <a:lnTo>
                          <a:pt x="229046" y="72300"/>
                        </a:ln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3DE487DD-F2F9-4F0E-B6AC-106AB3FBF423}"/>
                      </a:ext>
                    </a:extLst>
                  </p:cNvPr>
                  <p:cNvSpPr/>
                  <p:nvPr/>
                </p:nvSpPr>
                <p:spPr>
                  <a:xfrm>
                    <a:off x="9079704" y="2839930"/>
                    <a:ext cx="336030" cy="95920"/>
                  </a:xfrm>
                  <a:custGeom>
                    <a:avLst/>
                    <a:gdLst>
                      <a:gd name="connsiteX0" fmla="*/ 108888 w 336030"/>
                      <a:gd name="connsiteY0" fmla="*/ 95920 h 95920"/>
                      <a:gd name="connsiteX1" fmla="*/ 336030 w 336030"/>
                      <a:gd name="connsiteY1" fmla="*/ 24186 h 95920"/>
                      <a:gd name="connsiteX2" fmla="*/ 174859 w 336030"/>
                      <a:gd name="connsiteY2" fmla="*/ 0 h 95920"/>
                      <a:gd name="connsiteX3" fmla="*/ 0 w 336030"/>
                      <a:gd name="connsiteY3" fmla="*/ 76726 h 95920"/>
                      <a:gd name="connsiteX4" fmla="*/ 108888 w 336030"/>
                      <a:gd name="connsiteY4" fmla="*/ 95920 h 9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6030" h="95920">
                        <a:moveTo>
                          <a:pt x="108888" y="95920"/>
                        </a:moveTo>
                        <a:lnTo>
                          <a:pt x="336030" y="24186"/>
                        </a:lnTo>
                        <a:cubicBezTo>
                          <a:pt x="326819" y="22796"/>
                          <a:pt x="263987" y="13328"/>
                          <a:pt x="174859" y="0"/>
                        </a:cubicBezTo>
                        <a:lnTo>
                          <a:pt x="0" y="76726"/>
                        </a:lnTo>
                        <a:lnTo>
                          <a:pt x="108888" y="95920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05F7BEF8-D904-483B-9922-78F2FBBEFA26}"/>
                      </a:ext>
                    </a:extLst>
                  </p:cNvPr>
                  <p:cNvSpPr/>
                  <p:nvPr/>
                </p:nvSpPr>
                <p:spPr>
                  <a:xfrm>
                    <a:off x="8960730" y="2955457"/>
                    <a:ext cx="119591" cy="52334"/>
                  </a:xfrm>
                  <a:custGeom>
                    <a:avLst/>
                    <a:gdLst>
                      <a:gd name="connsiteX0" fmla="*/ 0 w 119591"/>
                      <a:gd name="connsiteY0" fmla="*/ 13379 h 52334"/>
                      <a:gd name="connsiteX1" fmla="*/ 0 w 119591"/>
                      <a:gd name="connsiteY1" fmla="*/ 52334 h 52334"/>
                      <a:gd name="connsiteX2" fmla="*/ 119592 w 119591"/>
                      <a:gd name="connsiteY2" fmla="*/ 14614 h 52334"/>
                      <a:gd name="connsiteX3" fmla="*/ 30515 w 119591"/>
                      <a:gd name="connsiteY3" fmla="*/ 0 h 5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9591" h="52334">
                        <a:moveTo>
                          <a:pt x="0" y="13379"/>
                        </a:moveTo>
                        <a:lnTo>
                          <a:pt x="0" y="52334"/>
                        </a:lnTo>
                        <a:lnTo>
                          <a:pt x="119592" y="14614"/>
                        </a:lnTo>
                        <a:lnTo>
                          <a:pt x="30515" y="0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6573A53-42B2-45E6-87C8-7932240F9378}"/>
                      </a:ext>
                    </a:extLst>
                  </p:cNvPr>
                  <p:cNvSpPr/>
                  <p:nvPr/>
                </p:nvSpPr>
                <p:spPr>
                  <a:xfrm>
                    <a:off x="9081505" y="2936057"/>
                    <a:ext cx="115835" cy="226893"/>
                  </a:xfrm>
                  <a:custGeom>
                    <a:avLst/>
                    <a:gdLst>
                      <a:gd name="connsiteX0" fmla="*/ 10241 w 115835"/>
                      <a:gd name="connsiteY0" fmla="*/ 35867 h 226893"/>
                      <a:gd name="connsiteX1" fmla="*/ 19915 w 115835"/>
                      <a:gd name="connsiteY1" fmla="*/ 226730 h 226893"/>
                      <a:gd name="connsiteX2" fmla="*/ 30516 w 115835"/>
                      <a:gd name="connsiteY2" fmla="*/ 221224 h 226893"/>
                      <a:gd name="connsiteX3" fmla="*/ 51614 w 115835"/>
                      <a:gd name="connsiteY3" fmla="*/ 223797 h 226893"/>
                      <a:gd name="connsiteX4" fmla="*/ 83107 w 115835"/>
                      <a:gd name="connsiteY4" fmla="*/ 197553 h 226893"/>
                      <a:gd name="connsiteX5" fmla="*/ 109866 w 115835"/>
                      <a:gd name="connsiteY5" fmla="*/ 188702 h 226893"/>
                      <a:gd name="connsiteX6" fmla="*/ 115835 w 115835"/>
                      <a:gd name="connsiteY6" fmla="*/ 1338 h 226893"/>
                      <a:gd name="connsiteX7" fmla="*/ 108271 w 115835"/>
                      <a:gd name="connsiteY7" fmla="*/ 0 h 226893"/>
                      <a:gd name="connsiteX8" fmla="*/ 0 w 115835"/>
                      <a:gd name="connsiteY8" fmla="*/ 34169 h 226893"/>
                      <a:gd name="connsiteX9" fmla="*/ 10241 w 115835"/>
                      <a:gd name="connsiteY9" fmla="*/ 35867 h 226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5835" h="226893">
                        <a:moveTo>
                          <a:pt x="10241" y="35867"/>
                        </a:moveTo>
                        <a:lnTo>
                          <a:pt x="19915" y="226730"/>
                        </a:lnTo>
                        <a:cubicBezTo>
                          <a:pt x="19915" y="226730"/>
                          <a:pt x="25215" y="228377"/>
                          <a:pt x="30516" y="221224"/>
                        </a:cubicBezTo>
                        <a:cubicBezTo>
                          <a:pt x="35816" y="214020"/>
                          <a:pt x="37823" y="216490"/>
                          <a:pt x="51614" y="223797"/>
                        </a:cubicBezTo>
                        <a:cubicBezTo>
                          <a:pt x="65457" y="231104"/>
                          <a:pt x="68235" y="206610"/>
                          <a:pt x="83107" y="197553"/>
                        </a:cubicBezTo>
                        <a:cubicBezTo>
                          <a:pt x="97979" y="188496"/>
                          <a:pt x="109866" y="188702"/>
                          <a:pt x="109866" y="188702"/>
                        </a:cubicBezTo>
                        <a:lnTo>
                          <a:pt x="115835" y="1338"/>
                        </a:lnTo>
                        <a:lnTo>
                          <a:pt x="108271" y="0"/>
                        </a:lnTo>
                        <a:lnTo>
                          <a:pt x="0" y="34169"/>
                        </a:lnTo>
                        <a:lnTo>
                          <a:pt x="10241" y="35867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B9C5A97E-D6C7-4662-88FB-75E6A0A103C1}"/>
                      </a:ext>
                    </a:extLst>
                  </p:cNvPr>
                  <p:cNvSpPr/>
                  <p:nvPr/>
                </p:nvSpPr>
                <p:spPr>
                  <a:xfrm>
                    <a:off x="8991246" y="2916656"/>
                    <a:ext cx="197346" cy="53414"/>
                  </a:xfrm>
                  <a:custGeom>
                    <a:avLst/>
                    <a:gdLst>
                      <a:gd name="connsiteX0" fmla="*/ 89076 w 197346"/>
                      <a:gd name="connsiteY0" fmla="*/ 53415 h 53414"/>
                      <a:gd name="connsiteX1" fmla="*/ 197347 w 197346"/>
                      <a:gd name="connsiteY1" fmla="*/ 19194 h 53414"/>
                      <a:gd name="connsiteX2" fmla="*/ 88459 w 197346"/>
                      <a:gd name="connsiteY2" fmla="*/ 0 h 53414"/>
                      <a:gd name="connsiteX3" fmla="*/ 0 w 197346"/>
                      <a:gd name="connsiteY3" fmla="*/ 38800 h 53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346" h="53414">
                        <a:moveTo>
                          <a:pt x="89076" y="53415"/>
                        </a:moveTo>
                        <a:lnTo>
                          <a:pt x="197347" y="19194"/>
                        </a:lnTo>
                        <a:lnTo>
                          <a:pt x="88459" y="0"/>
                        </a:lnTo>
                        <a:lnTo>
                          <a:pt x="0" y="38800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CC89AAD-0142-4C0C-9EBB-F8FC6850F989}"/>
                    </a:ext>
                  </a:extLst>
                </p:cNvPr>
                <p:cNvGrpSpPr/>
                <p:nvPr/>
              </p:nvGrpSpPr>
              <p:grpSpPr>
                <a:xfrm>
                  <a:off x="10580418" y="4730331"/>
                  <a:ext cx="311948" cy="649109"/>
                  <a:chOff x="8959418" y="2312606"/>
                  <a:chExt cx="311948" cy="649109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5C166900-0973-453C-9D77-B59279F618F1}"/>
                      </a:ext>
                    </a:extLst>
                  </p:cNvPr>
                  <p:cNvSpPr/>
                  <p:nvPr/>
                </p:nvSpPr>
                <p:spPr>
                  <a:xfrm>
                    <a:off x="8959419" y="2357890"/>
                    <a:ext cx="311947" cy="603825"/>
                  </a:xfrm>
                  <a:custGeom>
                    <a:avLst/>
                    <a:gdLst>
                      <a:gd name="connsiteX0" fmla="*/ 0 w 311947"/>
                      <a:gd name="connsiteY0" fmla="*/ 543978 h 603825"/>
                      <a:gd name="connsiteX1" fmla="*/ 118974 w 311947"/>
                      <a:gd name="connsiteY1" fmla="*/ 565025 h 603825"/>
                      <a:gd name="connsiteX2" fmla="*/ 30515 w 311947"/>
                      <a:gd name="connsiteY2" fmla="*/ 603825 h 603825"/>
                      <a:gd name="connsiteX3" fmla="*/ 0 w 311947"/>
                      <a:gd name="connsiteY3" fmla="*/ 598782 h 603825"/>
                      <a:gd name="connsiteX4" fmla="*/ 161428 w 311947"/>
                      <a:gd name="connsiteY4" fmla="*/ 167243 h 603825"/>
                      <a:gd name="connsiteX5" fmla="*/ 144292 w 311947"/>
                      <a:gd name="connsiteY5" fmla="*/ 172903 h 603825"/>
                      <a:gd name="connsiteX6" fmla="*/ 143789 w 311947"/>
                      <a:gd name="connsiteY6" fmla="*/ 173504 h 603825"/>
                      <a:gd name="connsiteX7" fmla="*/ 144292 w 311947"/>
                      <a:gd name="connsiteY7" fmla="*/ 172904 h 603825"/>
                      <a:gd name="connsiteX8" fmla="*/ 161428 w 311947"/>
                      <a:gd name="connsiteY8" fmla="*/ 167243 h 603825"/>
                      <a:gd name="connsiteX9" fmla="*/ 306029 w 311947"/>
                      <a:gd name="connsiteY9" fmla="*/ 0 h 603825"/>
                      <a:gd name="connsiteX10" fmla="*/ 311947 w 311947"/>
                      <a:gd name="connsiteY10" fmla="*/ 480374 h 603825"/>
                      <a:gd name="connsiteX11" fmla="*/ 293833 w 311947"/>
                      <a:gd name="connsiteY11" fmla="*/ 488299 h 603825"/>
                      <a:gd name="connsiteX12" fmla="*/ 293783 w 311947"/>
                      <a:gd name="connsiteY12" fmla="*/ 488292 h 603825"/>
                      <a:gd name="connsiteX13" fmla="*/ 119026 w 311947"/>
                      <a:gd name="connsiteY13" fmla="*/ 564973 h 603825"/>
                      <a:gd name="connsiteX14" fmla="*/ 0 w 311947"/>
                      <a:gd name="connsiteY14" fmla="*/ 543977 h 603825"/>
                      <a:gd name="connsiteX15" fmla="*/ 52 w 311947"/>
                      <a:gd name="connsiteY15" fmla="*/ 543977 h 603825"/>
                      <a:gd name="connsiteX16" fmla="*/ 52 w 311947"/>
                      <a:gd name="connsiteY16" fmla="*/ 444566 h 603825"/>
                      <a:gd name="connsiteX17" fmla="*/ 0 w 311947"/>
                      <a:gd name="connsiteY17" fmla="*/ 444558 h 603825"/>
                      <a:gd name="connsiteX18" fmla="*/ 0 w 311947"/>
                      <a:gd name="connsiteY18" fmla="*/ 97001 h 603825"/>
                      <a:gd name="connsiteX19" fmla="*/ 91032 w 311947"/>
                      <a:gd name="connsiteY19" fmla="*/ 68235 h 603825"/>
                      <a:gd name="connsiteX20" fmla="*/ 97618 w 311947"/>
                      <a:gd name="connsiteY20" fmla="*/ 69316 h 603825"/>
                      <a:gd name="connsiteX21" fmla="*/ 103794 w 311947"/>
                      <a:gd name="connsiteY21" fmla="*/ 191635 h 603825"/>
                      <a:gd name="connsiteX22" fmla="*/ 97619 w 311947"/>
                      <a:gd name="connsiteY22" fmla="*/ 69315 h 603825"/>
                      <a:gd name="connsiteX23" fmla="*/ 91032 w 311947"/>
                      <a:gd name="connsiteY23" fmla="*/ 68235 h 603825"/>
                      <a:gd name="connsiteX24" fmla="*/ 160399 w 311947"/>
                      <a:gd name="connsiteY24" fmla="*/ 46313 h 603825"/>
                      <a:gd name="connsiteX25" fmla="*/ 306029 w 311947"/>
                      <a:gd name="connsiteY25" fmla="*/ 360 h 603825"/>
                      <a:gd name="connsiteX26" fmla="*/ 305257 w 311947"/>
                      <a:gd name="connsiteY26" fmla="*/ 257 h 60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11947" h="603825">
                        <a:moveTo>
                          <a:pt x="0" y="543978"/>
                        </a:moveTo>
                        <a:lnTo>
                          <a:pt x="118974" y="565025"/>
                        </a:lnTo>
                        <a:lnTo>
                          <a:pt x="30515" y="603825"/>
                        </a:lnTo>
                        <a:lnTo>
                          <a:pt x="0" y="598782"/>
                        </a:lnTo>
                        <a:close/>
                        <a:moveTo>
                          <a:pt x="161428" y="167243"/>
                        </a:moveTo>
                        <a:cubicBezTo>
                          <a:pt x="161428" y="167243"/>
                          <a:pt x="153813" y="167088"/>
                          <a:pt x="144292" y="172903"/>
                        </a:cubicBezTo>
                        <a:lnTo>
                          <a:pt x="143789" y="173504"/>
                        </a:lnTo>
                        <a:lnTo>
                          <a:pt x="144292" y="172904"/>
                        </a:lnTo>
                        <a:cubicBezTo>
                          <a:pt x="153812" y="167140"/>
                          <a:pt x="161428" y="167243"/>
                          <a:pt x="161428" y="167243"/>
                        </a:cubicBezTo>
                        <a:close/>
                        <a:moveTo>
                          <a:pt x="306029" y="0"/>
                        </a:moveTo>
                        <a:lnTo>
                          <a:pt x="311947" y="480374"/>
                        </a:lnTo>
                        <a:lnTo>
                          <a:pt x="293833" y="488299"/>
                        </a:lnTo>
                        <a:lnTo>
                          <a:pt x="293783" y="488292"/>
                        </a:lnTo>
                        <a:lnTo>
                          <a:pt x="119026" y="564973"/>
                        </a:lnTo>
                        <a:lnTo>
                          <a:pt x="0" y="543977"/>
                        </a:lnTo>
                        <a:lnTo>
                          <a:pt x="52" y="543977"/>
                        </a:lnTo>
                        <a:lnTo>
                          <a:pt x="52" y="444566"/>
                        </a:lnTo>
                        <a:lnTo>
                          <a:pt x="0" y="444558"/>
                        </a:lnTo>
                        <a:lnTo>
                          <a:pt x="0" y="97001"/>
                        </a:lnTo>
                        <a:lnTo>
                          <a:pt x="91032" y="68235"/>
                        </a:lnTo>
                        <a:lnTo>
                          <a:pt x="97618" y="69316"/>
                        </a:lnTo>
                        <a:lnTo>
                          <a:pt x="103794" y="191635"/>
                        </a:lnTo>
                        <a:lnTo>
                          <a:pt x="97619" y="69315"/>
                        </a:lnTo>
                        <a:lnTo>
                          <a:pt x="91032" y="68235"/>
                        </a:lnTo>
                        <a:lnTo>
                          <a:pt x="160399" y="46313"/>
                        </a:lnTo>
                        <a:lnTo>
                          <a:pt x="306029" y="360"/>
                        </a:lnTo>
                        <a:cubicBezTo>
                          <a:pt x="306029" y="360"/>
                          <a:pt x="305720" y="309"/>
                          <a:pt x="305257" y="257"/>
                        </a:cubicBez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E5E0650-7D86-4D9E-9550-BA62F1E7DD29}"/>
                      </a:ext>
                    </a:extLst>
                  </p:cNvPr>
                  <p:cNvSpPr/>
                  <p:nvPr/>
                </p:nvSpPr>
                <p:spPr>
                  <a:xfrm>
                    <a:off x="8959418" y="2312606"/>
                    <a:ext cx="305206" cy="141873"/>
                  </a:xfrm>
                  <a:custGeom>
                    <a:avLst/>
                    <a:gdLst>
                      <a:gd name="connsiteX0" fmla="*/ 0 w 305206"/>
                      <a:gd name="connsiteY0" fmla="*/ 0 h 141873"/>
                      <a:gd name="connsiteX1" fmla="*/ 305206 w 305206"/>
                      <a:gd name="connsiteY1" fmla="*/ 45542 h 141873"/>
                      <a:gd name="connsiteX2" fmla="*/ 159678 w 305206"/>
                      <a:gd name="connsiteY2" fmla="*/ 91495 h 141873"/>
                      <a:gd name="connsiteX3" fmla="*/ 90260 w 305206"/>
                      <a:gd name="connsiteY3" fmla="*/ 113365 h 141873"/>
                      <a:gd name="connsiteX4" fmla="*/ 0 w 305206"/>
                      <a:gd name="connsiteY4" fmla="*/ 141873 h 141873"/>
                      <a:gd name="connsiteX5" fmla="*/ 0 w 305206"/>
                      <a:gd name="connsiteY5" fmla="*/ 98596 h 141873"/>
                      <a:gd name="connsiteX6" fmla="*/ 0 w 305206"/>
                      <a:gd name="connsiteY6" fmla="*/ 63347 h 141873"/>
                      <a:gd name="connsiteX7" fmla="*/ 0 w 305206"/>
                      <a:gd name="connsiteY7" fmla="*/ 63295 h 141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5206" h="141873">
                        <a:moveTo>
                          <a:pt x="0" y="0"/>
                        </a:moveTo>
                        <a:cubicBezTo>
                          <a:pt x="145785" y="21510"/>
                          <a:pt x="293936" y="43843"/>
                          <a:pt x="305206" y="45542"/>
                        </a:cubicBezTo>
                        <a:lnTo>
                          <a:pt x="159678" y="91495"/>
                        </a:lnTo>
                        <a:lnTo>
                          <a:pt x="90260" y="113365"/>
                        </a:lnTo>
                        <a:lnTo>
                          <a:pt x="0" y="141873"/>
                        </a:lnTo>
                        <a:lnTo>
                          <a:pt x="0" y="98596"/>
                        </a:lnTo>
                        <a:lnTo>
                          <a:pt x="0" y="63347"/>
                        </a:lnTo>
                        <a:lnTo>
                          <a:pt x="0" y="63295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3506CDE9-E2F0-46E2-A596-E1EC24F468B8}"/>
                      </a:ext>
                    </a:extLst>
                  </p:cNvPr>
                  <p:cNvSpPr/>
                  <p:nvPr/>
                </p:nvSpPr>
                <p:spPr>
                  <a:xfrm>
                    <a:off x="8959419" y="2375901"/>
                    <a:ext cx="165236" cy="173733"/>
                  </a:xfrm>
                  <a:custGeom>
                    <a:avLst/>
                    <a:gdLst>
                      <a:gd name="connsiteX0" fmla="*/ 160399 w 165236"/>
                      <a:gd name="connsiteY0" fmla="*/ 28302 h 173733"/>
                      <a:gd name="connsiteX1" fmla="*/ 165236 w 165236"/>
                      <a:gd name="connsiteY1" fmla="*/ 29177 h 173733"/>
                      <a:gd name="connsiteX2" fmla="*/ 161428 w 165236"/>
                      <a:gd name="connsiteY2" fmla="*/ 149232 h 173733"/>
                      <a:gd name="connsiteX3" fmla="*/ 144292 w 165236"/>
                      <a:gd name="connsiteY3" fmla="*/ 154892 h 173733"/>
                      <a:gd name="connsiteX4" fmla="*/ 124120 w 165236"/>
                      <a:gd name="connsiteY4" fmla="*/ 171720 h 173733"/>
                      <a:gd name="connsiteX5" fmla="*/ 110587 w 165236"/>
                      <a:gd name="connsiteY5" fmla="*/ 170073 h 173733"/>
                      <a:gd name="connsiteX6" fmla="*/ 103794 w 165236"/>
                      <a:gd name="connsiteY6" fmla="*/ 173624 h 173733"/>
                      <a:gd name="connsiteX7" fmla="*/ 97619 w 165236"/>
                      <a:gd name="connsiteY7" fmla="*/ 51304 h 173733"/>
                      <a:gd name="connsiteX8" fmla="*/ 91032 w 165236"/>
                      <a:gd name="connsiteY8" fmla="*/ 50224 h 173733"/>
                      <a:gd name="connsiteX9" fmla="*/ 0 w 165236"/>
                      <a:gd name="connsiteY9" fmla="*/ 0 h 173733"/>
                      <a:gd name="connsiteX10" fmla="*/ 159678 w 165236"/>
                      <a:gd name="connsiteY10" fmla="*/ 28200 h 173733"/>
                      <a:gd name="connsiteX11" fmla="*/ 90260 w 165236"/>
                      <a:gd name="connsiteY11" fmla="*/ 50070 h 173733"/>
                      <a:gd name="connsiteX12" fmla="*/ 0 w 165236"/>
                      <a:gd name="connsiteY12" fmla="*/ 35301 h 173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5236" h="173733">
                        <a:moveTo>
                          <a:pt x="160399" y="28302"/>
                        </a:moveTo>
                        <a:lnTo>
                          <a:pt x="165236" y="29177"/>
                        </a:lnTo>
                        <a:lnTo>
                          <a:pt x="161428" y="149232"/>
                        </a:lnTo>
                        <a:cubicBezTo>
                          <a:pt x="161428" y="149232"/>
                          <a:pt x="153813" y="149077"/>
                          <a:pt x="144292" y="154892"/>
                        </a:cubicBezTo>
                        <a:cubicBezTo>
                          <a:pt x="134773" y="160707"/>
                          <a:pt x="132972" y="176402"/>
                          <a:pt x="124120" y="171720"/>
                        </a:cubicBezTo>
                        <a:cubicBezTo>
                          <a:pt x="115270" y="167037"/>
                          <a:pt x="113983" y="165493"/>
                          <a:pt x="110587" y="170073"/>
                        </a:cubicBezTo>
                        <a:cubicBezTo>
                          <a:pt x="107190" y="174704"/>
                          <a:pt x="103794" y="173624"/>
                          <a:pt x="103794" y="173624"/>
                        </a:cubicBezTo>
                        <a:lnTo>
                          <a:pt x="97619" y="51304"/>
                        </a:lnTo>
                        <a:lnTo>
                          <a:pt x="91032" y="50224"/>
                        </a:lnTo>
                        <a:close/>
                        <a:moveTo>
                          <a:pt x="0" y="0"/>
                        </a:moveTo>
                        <a:lnTo>
                          <a:pt x="159678" y="28200"/>
                        </a:lnTo>
                        <a:lnTo>
                          <a:pt x="90260" y="50070"/>
                        </a:lnTo>
                        <a:lnTo>
                          <a:pt x="0" y="35301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AD7113-66B5-4555-A916-EA4E0836DB65}"/>
                </a:ext>
              </a:extLst>
            </p:cNvPr>
            <p:cNvSpPr/>
            <p:nvPr/>
          </p:nvSpPr>
          <p:spPr>
            <a:xfrm>
              <a:off x="9063201" y="3941827"/>
              <a:ext cx="604491" cy="1000603"/>
            </a:xfrm>
            <a:custGeom>
              <a:avLst/>
              <a:gdLst>
                <a:gd name="connsiteX0" fmla="*/ 0 w 622570"/>
                <a:gd name="connsiteY0" fmla="*/ 175097 h 1040859"/>
                <a:gd name="connsiteX1" fmla="*/ 0 w 622570"/>
                <a:gd name="connsiteY1" fmla="*/ 1040859 h 1040859"/>
                <a:gd name="connsiteX2" fmla="*/ 622570 w 622570"/>
                <a:gd name="connsiteY2" fmla="*/ 787940 h 1040859"/>
                <a:gd name="connsiteX3" fmla="*/ 622570 w 622570"/>
                <a:gd name="connsiteY3" fmla="*/ 0 h 1040859"/>
                <a:gd name="connsiteX4" fmla="*/ 0 w 622570"/>
                <a:gd name="connsiteY4" fmla="*/ 175097 h 1040859"/>
                <a:gd name="connsiteX0" fmla="*/ 0 w 622570"/>
                <a:gd name="connsiteY0" fmla="*/ 186573 h 1040859"/>
                <a:gd name="connsiteX1" fmla="*/ 0 w 622570"/>
                <a:gd name="connsiteY1" fmla="*/ 1040859 h 1040859"/>
                <a:gd name="connsiteX2" fmla="*/ 622570 w 622570"/>
                <a:gd name="connsiteY2" fmla="*/ 787940 h 1040859"/>
                <a:gd name="connsiteX3" fmla="*/ 622570 w 622570"/>
                <a:gd name="connsiteY3" fmla="*/ 0 h 1040859"/>
                <a:gd name="connsiteX4" fmla="*/ 0 w 622570"/>
                <a:gd name="connsiteY4" fmla="*/ 186573 h 1040859"/>
                <a:gd name="connsiteX0" fmla="*/ 0 w 622570"/>
                <a:gd name="connsiteY0" fmla="*/ 186573 h 1049467"/>
                <a:gd name="connsiteX1" fmla="*/ 5674 w 622570"/>
                <a:gd name="connsiteY1" fmla="*/ 1049467 h 1049467"/>
                <a:gd name="connsiteX2" fmla="*/ 622570 w 622570"/>
                <a:gd name="connsiteY2" fmla="*/ 787940 h 1049467"/>
                <a:gd name="connsiteX3" fmla="*/ 622570 w 622570"/>
                <a:gd name="connsiteY3" fmla="*/ 0 h 1049467"/>
                <a:gd name="connsiteX4" fmla="*/ 0 w 622570"/>
                <a:gd name="connsiteY4" fmla="*/ 186573 h 1049467"/>
                <a:gd name="connsiteX0" fmla="*/ 545 w 623115"/>
                <a:gd name="connsiteY0" fmla="*/ 186573 h 1052337"/>
                <a:gd name="connsiteX1" fmla="*/ 545 w 623115"/>
                <a:gd name="connsiteY1" fmla="*/ 1052337 h 1052337"/>
                <a:gd name="connsiteX2" fmla="*/ 623115 w 623115"/>
                <a:gd name="connsiteY2" fmla="*/ 787940 h 1052337"/>
                <a:gd name="connsiteX3" fmla="*/ 623115 w 623115"/>
                <a:gd name="connsiteY3" fmla="*/ 0 h 1052337"/>
                <a:gd name="connsiteX4" fmla="*/ 545 w 623115"/>
                <a:gd name="connsiteY4" fmla="*/ 186573 h 1052337"/>
                <a:gd name="connsiteX0" fmla="*/ 545 w 628789"/>
                <a:gd name="connsiteY0" fmla="*/ 186573 h 1052337"/>
                <a:gd name="connsiteX1" fmla="*/ 545 w 628789"/>
                <a:gd name="connsiteY1" fmla="*/ 1052337 h 1052337"/>
                <a:gd name="connsiteX2" fmla="*/ 628789 w 628789"/>
                <a:gd name="connsiteY2" fmla="*/ 785071 h 1052337"/>
                <a:gd name="connsiteX3" fmla="*/ 623115 w 628789"/>
                <a:gd name="connsiteY3" fmla="*/ 0 h 1052337"/>
                <a:gd name="connsiteX4" fmla="*/ 545 w 628789"/>
                <a:gd name="connsiteY4" fmla="*/ 186573 h 1052337"/>
                <a:gd name="connsiteX0" fmla="*/ 545 w 631969"/>
                <a:gd name="connsiteY0" fmla="*/ 192312 h 1058076"/>
                <a:gd name="connsiteX1" fmla="*/ 545 w 631969"/>
                <a:gd name="connsiteY1" fmla="*/ 1058076 h 1058076"/>
                <a:gd name="connsiteX2" fmla="*/ 628789 w 631969"/>
                <a:gd name="connsiteY2" fmla="*/ 790810 h 1058076"/>
                <a:gd name="connsiteX3" fmla="*/ 631626 w 631969"/>
                <a:gd name="connsiteY3" fmla="*/ 0 h 1058076"/>
                <a:gd name="connsiteX4" fmla="*/ 545 w 631969"/>
                <a:gd name="connsiteY4" fmla="*/ 192312 h 10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969" h="1058076">
                  <a:moveTo>
                    <a:pt x="545" y="192312"/>
                  </a:moveTo>
                  <a:cubicBezTo>
                    <a:pt x="2436" y="479943"/>
                    <a:pt x="-1346" y="770445"/>
                    <a:pt x="545" y="1058076"/>
                  </a:cubicBezTo>
                  <a:lnTo>
                    <a:pt x="628789" y="790810"/>
                  </a:lnTo>
                  <a:cubicBezTo>
                    <a:pt x="626898" y="529120"/>
                    <a:pt x="633517" y="261690"/>
                    <a:pt x="631626" y="0"/>
                  </a:cubicBezTo>
                  <a:lnTo>
                    <a:pt x="545" y="192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280340F-9558-43DB-83AA-FFAB6430825B}"/>
                </a:ext>
              </a:extLst>
            </p:cNvPr>
            <p:cNvSpPr/>
            <p:nvPr/>
          </p:nvSpPr>
          <p:spPr>
            <a:xfrm>
              <a:off x="9377836" y="3856794"/>
              <a:ext cx="570217" cy="952904"/>
            </a:xfrm>
            <a:custGeom>
              <a:avLst/>
              <a:gdLst>
                <a:gd name="connsiteX0" fmla="*/ 33854 w 604163"/>
                <a:gd name="connsiteY0" fmla="*/ 171824 h 1000603"/>
                <a:gd name="connsiteX1" fmla="*/ 33854 w 604163"/>
                <a:gd name="connsiteY1" fmla="*/ 986583 h 1000603"/>
                <a:gd name="connsiteX2" fmla="*/ 521 w 604163"/>
                <a:gd name="connsiteY2" fmla="*/ 1000603 h 1000603"/>
                <a:gd name="connsiteX3" fmla="*/ 521 w 604163"/>
                <a:gd name="connsiteY3" fmla="*/ 181866 h 1000603"/>
                <a:gd name="connsiteX4" fmla="*/ 604163 w 604163"/>
                <a:gd name="connsiteY4" fmla="*/ 0 h 1000603"/>
                <a:gd name="connsiteX5" fmla="*/ 604142 w 604163"/>
                <a:gd name="connsiteY5" fmla="*/ 5685 h 1000603"/>
                <a:gd name="connsiteX6" fmla="*/ 585294 w 604163"/>
                <a:gd name="connsiteY6" fmla="*/ 5685 h 100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63" h="1000603">
                  <a:moveTo>
                    <a:pt x="33854" y="171824"/>
                  </a:moveTo>
                  <a:lnTo>
                    <a:pt x="33854" y="986583"/>
                  </a:lnTo>
                  <a:lnTo>
                    <a:pt x="521" y="1000603"/>
                  </a:lnTo>
                  <a:cubicBezTo>
                    <a:pt x="-1287" y="728596"/>
                    <a:pt x="2330" y="453873"/>
                    <a:pt x="521" y="181866"/>
                  </a:cubicBezTo>
                  <a:close/>
                  <a:moveTo>
                    <a:pt x="604163" y="0"/>
                  </a:moveTo>
                  <a:lnTo>
                    <a:pt x="604142" y="5685"/>
                  </a:lnTo>
                  <a:lnTo>
                    <a:pt x="585294" y="56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60F17248-DD7B-4380-BF6F-83D60DF33FC7}"/>
                </a:ext>
              </a:extLst>
            </p:cNvPr>
            <p:cNvSpPr/>
            <p:nvPr/>
          </p:nvSpPr>
          <p:spPr>
            <a:xfrm rot="20556595">
              <a:off x="9316929" y="4401534"/>
              <a:ext cx="161010" cy="45719"/>
            </a:xfrm>
            <a:prstGeom prst="parallelogram">
              <a:avLst>
                <a:gd name="adj" fmla="val 3346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06B2C8D-9026-4341-8282-85ABD366D7A0}"/>
              </a:ext>
            </a:extLst>
          </p:cNvPr>
          <p:cNvSpPr txBox="1"/>
          <p:nvPr/>
        </p:nvSpPr>
        <p:spPr>
          <a:xfrm>
            <a:off x="2392671" y="3675649"/>
            <a:ext cx="2791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DF0F400-CBB4-48F3-9334-741D8E488E3B}"/>
              </a:ext>
            </a:extLst>
          </p:cNvPr>
          <p:cNvSpPr txBox="1"/>
          <p:nvPr/>
        </p:nvSpPr>
        <p:spPr>
          <a:xfrm>
            <a:off x="616795" y="3783370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9" name="Parallelogram 16">
            <a:extLst>
              <a:ext uri="{FF2B5EF4-FFF2-40B4-BE49-F238E27FC236}">
                <a16:creationId xmlns:a16="http://schemas.microsoft.com/office/drawing/2014/main" id="{A8ADE360-FB0C-4A21-990F-8A490996A0C3}"/>
              </a:ext>
            </a:extLst>
          </p:cNvPr>
          <p:cNvSpPr>
            <a:spLocks noChangeAspect="1"/>
          </p:cNvSpPr>
          <p:nvPr/>
        </p:nvSpPr>
        <p:spPr>
          <a:xfrm flipH="1">
            <a:off x="529129" y="2031645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Diagonal Stripe 18">
            <a:extLst>
              <a:ext uri="{FF2B5EF4-FFF2-40B4-BE49-F238E27FC236}">
                <a16:creationId xmlns:a16="http://schemas.microsoft.com/office/drawing/2014/main" id="{930CA5EE-A6A8-447A-BEB0-F26773AA7B9F}"/>
              </a:ext>
            </a:extLst>
          </p:cNvPr>
          <p:cNvSpPr>
            <a:spLocks noChangeAspect="1"/>
          </p:cNvSpPr>
          <p:nvPr/>
        </p:nvSpPr>
        <p:spPr>
          <a:xfrm rot="2848566">
            <a:off x="852044" y="1430243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72" name="Group 24">
            <a:extLst>
              <a:ext uri="{FF2B5EF4-FFF2-40B4-BE49-F238E27FC236}">
                <a16:creationId xmlns:a16="http://schemas.microsoft.com/office/drawing/2014/main" id="{61EA2E12-42BA-4F16-93FF-97EAF39FA868}"/>
              </a:ext>
            </a:extLst>
          </p:cNvPr>
          <p:cNvGrpSpPr/>
          <p:nvPr/>
        </p:nvGrpSpPr>
        <p:grpSpPr>
          <a:xfrm>
            <a:off x="2724634" y="4827175"/>
            <a:ext cx="1970941" cy="1551177"/>
            <a:chOff x="395534" y="3558339"/>
            <a:chExt cx="3972999" cy="1931595"/>
          </a:xfrm>
          <a:noFill/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30BD354-0D32-4A30-992C-FB2755D32D90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8FD66C1-B607-4FBF-9DCD-7E184ACCD1B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396BDD8B-D97A-48D6-8D34-103AF77A6985}"/>
              </a:ext>
            </a:extLst>
          </p:cNvPr>
          <p:cNvGrpSpPr/>
          <p:nvPr/>
        </p:nvGrpSpPr>
        <p:grpSpPr>
          <a:xfrm>
            <a:off x="4832473" y="4827175"/>
            <a:ext cx="1970941" cy="1551177"/>
            <a:chOff x="395534" y="3558339"/>
            <a:chExt cx="3972999" cy="1931595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CAF65A0-91F1-47A2-AC85-F855D5403F25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555DAB-4E71-4411-BDD1-FB7BCD2ED51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6" name="Group 24">
            <a:extLst>
              <a:ext uri="{FF2B5EF4-FFF2-40B4-BE49-F238E27FC236}">
                <a16:creationId xmlns:a16="http://schemas.microsoft.com/office/drawing/2014/main" id="{1994425E-7100-4D41-97D7-FBD216B8C02C}"/>
              </a:ext>
            </a:extLst>
          </p:cNvPr>
          <p:cNvGrpSpPr/>
          <p:nvPr/>
        </p:nvGrpSpPr>
        <p:grpSpPr>
          <a:xfrm>
            <a:off x="616795" y="4827175"/>
            <a:ext cx="1970941" cy="1551177"/>
            <a:chOff x="395534" y="3558339"/>
            <a:chExt cx="3972999" cy="1931595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0396081-CB39-470B-944D-B78766F784CD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B9E7E9D-88F9-4E11-8F2C-376C6001BF42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EB10BCF-F040-4A3D-AD73-2942E6DC5AD8}"/>
              </a:ext>
            </a:extLst>
          </p:cNvPr>
          <p:cNvGrpSpPr/>
          <p:nvPr/>
        </p:nvGrpSpPr>
        <p:grpSpPr>
          <a:xfrm>
            <a:off x="2230671" y="2375012"/>
            <a:ext cx="2791920" cy="1074993"/>
            <a:chOff x="2079598" y="4257726"/>
            <a:chExt cx="2262901" cy="107499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76E381-7F92-499C-B320-AFD7FD91589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A71A064-7E42-4B1C-8EC1-DDEA066B2A5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2869DCD-3967-4566-8300-2AC59DD37E11}"/>
              </a:ext>
            </a:extLst>
          </p:cNvPr>
          <p:cNvSpPr txBox="1"/>
          <p:nvPr/>
        </p:nvSpPr>
        <p:spPr>
          <a:xfrm>
            <a:off x="2230670" y="1407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20708E6D-8A8A-4093-BF94-5003DA97CBD4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2E7C520B-E021-4B4E-B2D3-A9A713ABE1CB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81DA7DB3-6C85-4C67-BA03-60BD40DDEC0D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C00A9BB1-E9E6-4030-B7FC-E29148BCF21A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7CDBEE-5479-4F2C-B9F0-B7E4D9AC5848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B40F42-CD65-4923-921A-ABA622A4524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C5C82BD9-3FCF-454E-B00D-D75083083E9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338CDADB-2F7B-42B4-90AD-93E99156AC86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B9B66E-FA35-481D-8CEE-775C90F200E8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FD2898-8B64-4073-A2A7-AB393C5EAAC7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2E10B8-2442-409F-B587-7F9B2A9DC32B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BDC56AC5-0FE7-42D3-9E8A-110E5C8AD6FC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1537D924-8A33-4A9A-A586-2EAE835B163B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EE74256F-5B26-42DE-B817-5A76B3D29631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830C459F-B76A-43E7-A1A8-25223727824C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3FF9F-5269-4F1D-9DC0-BDA909517537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1CEC0-09C9-433D-BF1D-FCF3434EE01A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609080-031B-4E09-8101-D672BCC74D14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5D80A0-83CB-4BFF-94ED-4680E4CEBCCD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9618D5-4CE5-4494-B3CA-9F0DBCD7DB3D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AEF699-EFAF-4EAA-8EE3-9B491996DC6D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DFDBAF9-E03F-4C11-A90E-558E2B3E810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BD2E564A-803F-48A7-A2C1-69363781024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ABCA5C99-ADD6-4FA5-A1C8-00A68C3DC93D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6827EF-0551-4A34-AE2A-7F1CFF718201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3AB961-68EE-40C0-BE38-9085B1FE182A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07375C-5D69-423D-920B-94AE8F6C30D9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3B8458B-5964-4F30-8028-A3E80F976BB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405C97B7-CEC5-47BA-9518-2CD1DFDBA443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4F29069F-4E6B-40B5-A330-2030E2749F32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204935-F2C1-47AA-A6DB-6D576C33A075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D20C08-C59E-4583-9826-E239E5280DBF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F2C26D-FFC3-4F80-B51C-E8EEA593892E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016BC1-59A8-4A3B-9697-69B1DE0FA6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10501A06-AE33-4C8A-8E43-A85EF760EDD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AFA78A57-25C4-46EF-B764-08B0E1274CE1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E15658-32DE-4923-8A32-C774C3C91021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A6859C-6FB1-41A3-ABEE-97BFF86185D1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A3EDA-22EE-4798-BC88-02D5DA1D12C9}"/>
              </a:ext>
            </a:extLst>
          </p:cNvPr>
          <p:cNvSpPr txBox="1"/>
          <p:nvPr/>
        </p:nvSpPr>
        <p:spPr>
          <a:xfrm>
            <a:off x="9081907" y="4634025"/>
            <a:ext cx="303171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0A7C64-EB06-4969-82D9-63E08500F637}"/>
              </a:ext>
            </a:extLst>
          </p:cNvPr>
          <p:cNvGrpSpPr/>
          <p:nvPr/>
        </p:nvGrpSpPr>
        <p:grpSpPr>
          <a:xfrm>
            <a:off x="827891" y="647257"/>
            <a:ext cx="2794875" cy="3081678"/>
            <a:chOff x="755576" y="2985717"/>
            <a:chExt cx="3092136" cy="30816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514AEB-DCF0-47FB-B68C-A4E81087EF6A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0ABA77-B173-4581-A748-71BA7D6905BC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0E98C6-1EF0-4720-A620-FA20E2EA0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31589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D7BD9A-0E15-4FE9-9A09-2B12AA0CEBDF}"/>
              </a:ext>
            </a:extLst>
          </p:cNvPr>
          <p:cNvGrpSpPr/>
          <p:nvPr/>
        </p:nvGrpSpPr>
        <p:grpSpPr>
          <a:xfrm>
            <a:off x="6300038" y="723408"/>
            <a:ext cx="5385083" cy="5384804"/>
            <a:chOff x="6300038" y="723408"/>
            <a:chExt cx="5385083" cy="538480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C86344-DF42-4C18-9C28-7BD6F6445983}"/>
                </a:ext>
              </a:extLst>
            </p:cNvPr>
            <p:cNvGrpSpPr/>
            <p:nvPr/>
          </p:nvGrpSpPr>
          <p:grpSpPr>
            <a:xfrm>
              <a:off x="6300038" y="2165703"/>
              <a:ext cx="5385082" cy="1263297"/>
              <a:chOff x="6470860" y="2916555"/>
              <a:chExt cx="4389119" cy="1029652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CF1FE0B-1AA4-40B5-8B50-EBFE9A91F004}"/>
                  </a:ext>
                </a:extLst>
              </p:cNvPr>
              <p:cNvSpPr/>
              <p:nvPr/>
            </p:nvSpPr>
            <p:spPr>
              <a:xfrm>
                <a:off x="8354482" y="2971502"/>
                <a:ext cx="891963" cy="974705"/>
              </a:xfrm>
              <a:custGeom>
                <a:avLst/>
                <a:gdLst>
                  <a:gd name="connsiteX0" fmla="*/ 890058 w 891963"/>
                  <a:gd name="connsiteY0" fmla="*/ 435590 h 974705"/>
                  <a:gd name="connsiteX1" fmla="*/ 871961 w 891963"/>
                  <a:gd name="connsiteY1" fmla="*/ 442258 h 974705"/>
                  <a:gd name="connsiteX2" fmla="*/ 820526 w 891963"/>
                  <a:gd name="connsiteY2" fmla="*/ 427018 h 974705"/>
                  <a:gd name="connsiteX3" fmla="*/ 820526 w 891963"/>
                  <a:gd name="connsiteY3" fmla="*/ 353675 h 974705"/>
                  <a:gd name="connsiteX4" fmla="*/ 802429 w 891963"/>
                  <a:gd name="connsiteY4" fmla="*/ 317480 h 974705"/>
                  <a:gd name="connsiteX5" fmla="*/ 788141 w 891963"/>
                  <a:gd name="connsiteY5" fmla="*/ 347008 h 974705"/>
                  <a:gd name="connsiteX6" fmla="*/ 785283 w 891963"/>
                  <a:gd name="connsiteY6" fmla="*/ 408920 h 974705"/>
                  <a:gd name="connsiteX7" fmla="*/ 785283 w 891963"/>
                  <a:gd name="connsiteY7" fmla="*/ 426065 h 974705"/>
                  <a:gd name="connsiteX8" fmla="*/ 767186 w 891963"/>
                  <a:gd name="connsiteY8" fmla="*/ 427018 h 974705"/>
                  <a:gd name="connsiteX9" fmla="*/ 766233 w 891963"/>
                  <a:gd name="connsiteY9" fmla="*/ 446068 h 974705"/>
                  <a:gd name="connsiteX10" fmla="*/ 745279 w 891963"/>
                  <a:gd name="connsiteY10" fmla="*/ 446068 h 974705"/>
                  <a:gd name="connsiteX11" fmla="*/ 744326 w 891963"/>
                  <a:gd name="connsiteY11" fmla="*/ 438448 h 974705"/>
                  <a:gd name="connsiteX12" fmla="*/ 740516 w 891963"/>
                  <a:gd name="connsiteY12" fmla="*/ 246043 h 974705"/>
                  <a:gd name="connsiteX13" fmla="*/ 740516 w 891963"/>
                  <a:gd name="connsiteY13" fmla="*/ 190798 h 974705"/>
                  <a:gd name="connsiteX14" fmla="*/ 736706 w 891963"/>
                  <a:gd name="connsiteY14" fmla="*/ 161270 h 974705"/>
                  <a:gd name="connsiteX15" fmla="*/ 727181 w 891963"/>
                  <a:gd name="connsiteY15" fmla="*/ 164128 h 974705"/>
                  <a:gd name="connsiteX16" fmla="*/ 717656 w 891963"/>
                  <a:gd name="connsiteY16" fmla="*/ 77450 h 974705"/>
                  <a:gd name="connsiteX17" fmla="*/ 714798 w 891963"/>
                  <a:gd name="connsiteY17" fmla="*/ 77450 h 974705"/>
                  <a:gd name="connsiteX18" fmla="*/ 702416 w 891963"/>
                  <a:gd name="connsiteY18" fmla="*/ 172700 h 974705"/>
                  <a:gd name="connsiteX19" fmla="*/ 698606 w 891963"/>
                  <a:gd name="connsiteY19" fmla="*/ 162223 h 974705"/>
                  <a:gd name="connsiteX20" fmla="*/ 695748 w 891963"/>
                  <a:gd name="connsiteY20" fmla="*/ 162223 h 974705"/>
                  <a:gd name="connsiteX21" fmla="*/ 692891 w 891963"/>
                  <a:gd name="connsiteY21" fmla="*/ 190798 h 974705"/>
                  <a:gd name="connsiteX22" fmla="*/ 692891 w 891963"/>
                  <a:gd name="connsiteY22" fmla="*/ 420350 h 974705"/>
                  <a:gd name="connsiteX23" fmla="*/ 686223 w 891963"/>
                  <a:gd name="connsiteY23" fmla="*/ 473690 h 974705"/>
                  <a:gd name="connsiteX24" fmla="*/ 676698 w 891963"/>
                  <a:gd name="connsiteY24" fmla="*/ 518458 h 974705"/>
                  <a:gd name="connsiteX25" fmla="*/ 651933 w 891963"/>
                  <a:gd name="connsiteY25" fmla="*/ 518458 h 974705"/>
                  <a:gd name="connsiteX26" fmla="*/ 651933 w 891963"/>
                  <a:gd name="connsiteY26" fmla="*/ 475595 h 974705"/>
                  <a:gd name="connsiteX27" fmla="*/ 634788 w 891963"/>
                  <a:gd name="connsiteY27" fmla="*/ 475595 h 974705"/>
                  <a:gd name="connsiteX28" fmla="*/ 634788 w 891963"/>
                  <a:gd name="connsiteY28" fmla="*/ 518458 h 974705"/>
                  <a:gd name="connsiteX29" fmla="*/ 578591 w 891963"/>
                  <a:gd name="connsiteY29" fmla="*/ 518458 h 974705"/>
                  <a:gd name="connsiteX30" fmla="*/ 578591 w 891963"/>
                  <a:gd name="connsiteY30" fmla="*/ 441305 h 974705"/>
                  <a:gd name="connsiteX31" fmla="*/ 562398 w 891963"/>
                  <a:gd name="connsiteY31" fmla="*/ 440353 h 974705"/>
                  <a:gd name="connsiteX32" fmla="*/ 562398 w 891963"/>
                  <a:gd name="connsiteY32" fmla="*/ 249853 h 974705"/>
                  <a:gd name="connsiteX33" fmla="*/ 475721 w 891963"/>
                  <a:gd name="connsiteY33" fmla="*/ 249853 h 974705"/>
                  <a:gd name="connsiteX34" fmla="*/ 475721 w 891963"/>
                  <a:gd name="connsiteY34" fmla="*/ 283190 h 974705"/>
                  <a:gd name="connsiteX35" fmla="*/ 488103 w 891963"/>
                  <a:gd name="connsiteY35" fmla="*/ 284143 h 974705"/>
                  <a:gd name="connsiteX36" fmla="*/ 488103 w 891963"/>
                  <a:gd name="connsiteY36" fmla="*/ 373678 h 974705"/>
                  <a:gd name="connsiteX37" fmla="*/ 473816 w 891963"/>
                  <a:gd name="connsiteY37" fmla="*/ 376535 h 974705"/>
                  <a:gd name="connsiteX38" fmla="*/ 473816 w 891963"/>
                  <a:gd name="connsiteY38" fmla="*/ 460355 h 974705"/>
                  <a:gd name="connsiteX39" fmla="*/ 411903 w 891963"/>
                  <a:gd name="connsiteY39" fmla="*/ 460355 h 974705"/>
                  <a:gd name="connsiteX40" fmla="*/ 411903 w 891963"/>
                  <a:gd name="connsiteY40" fmla="*/ 393680 h 974705"/>
                  <a:gd name="connsiteX41" fmla="*/ 399521 w 891963"/>
                  <a:gd name="connsiteY41" fmla="*/ 381298 h 974705"/>
                  <a:gd name="connsiteX42" fmla="*/ 388091 w 891963"/>
                  <a:gd name="connsiteY42" fmla="*/ 369868 h 974705"/>
                  <a:gd name="connsiteX43" fmla="*/ 388091 w 891963"/>
                  <a:gd name="connsiteY43" fmla="*/ 343198 h 974705"/>
                  <a:gd name="connsiteX44" fmla="*/ 388091 w 891963"/>
                  <a:gd name="connsiteY44" fmla="*/ 297478 h 974705"/>
                  <a:gd name="connsiteX45" fmla="*/ 356658 w 891963"/>
                  <a:gd name="connsiteY45" fmla="*/ 297478 h 974705"/>
                  <a:gd name="connsiteX46" fmla="*/ 356658 w 891963"/>
                  <a:gd name="connsiteY46" fmla="*/ 251758 h 974705"/>
                  <a:gd name="connsiteX47" fmla="*/ 340466 w 891963"/>
                  <a:gd name="connsiteY47" fmla="*/ 251758 h 974705"/>
                  <a:gd name="connsiteX48" fmla="*/ 336656 w 891963"/>
                  <a:gd name="connsiteY48" fmla="*/ 263188 h 974705"/>
                  <a:gd name="connsiteX49" fmla="*/ 326178 w 891963"/>
                  <a:gd name="connsiteY49" fmla="*/ 287953 h 974705"/>
                  <a:gd name="connsiteX50" fmla="*/ 326178 w 891963"/>
                  <a:gd name="connsiteY50" fmla="*/ 344150 h 974705"/>
                  <a:gd name="connsiteX51" fmla="*/ 326178 w 891963"/>
                  <a:gd name="connsiteY51" fmla="*/ 379393 h 974705"/>
                  <a:gd name="connsiteX52" fmla="*/ 303318 w 891963"/>
                  <a:gd name="connsiteY52" fmla="*/ 379393 h 974705"/>
                  <a:gd name="connsiteX53" fmla="*/ 303318 w 891963"/>
                  <a:gd name="connsiteY53" fmla="*/ 365105 h 974705"/>
                  <a:gd name="connsiteX54" fmla="*/ 303318 w 891963"/>
                  <a:gd name="connsiteY54" fmla="*/ 24110 h 974705"/>
                  <a:gd name="connsiteX55" fmla="*/ 278553 w 891963"/>
                  <a:gd name="connsiteY55" fmla="*/ 298 h 974705"/>
                  <a:gd name="connsiteX56" fmla="*/ 263313 w 891963"/>
                  <a:gd name="connsiteY56" fmla="*/ 15538 h 974705"/>
                  <a:gd name="connsiteX57" fmla="*/ 263313 w 891963"/>
                  <a:gd name="connsiteY57" fmla="*/ 365105 h 974705"/>
                  <a:gd name="connsiteX58" fmla="*/ 263313 w 891963"/>
                  <a:gd name="connsiteY58" fmla="*/ 380345 h 974705"/>
                  <a:gd name="connsiteX59" fmla="*/ 240453 w 891963"/>
                  <a:gd name="connsiteY59" fmla="*/ 380345 h 974705"/>
                  <a:gd name="connsiteX60" fmla="*/ 240453 w 891963"/>
                  <a:gd name="connsiteY60" fmla="*/ 367010 h 974705"/>
                  <a:gd name="connsiteX61" fmla="*/ 240453 w 891963"/>
                  <a:gd name="connsiteY61" fmla="*/ 290810 h 974705"/>
                  <a:gd name="connsiteX62" fmla="*/ 236643 w 891963"/>
                  <a:gd name="connsiteY62" fmla="*/ 277475 h 974705"/>
                  <a:gd name="connsiteX63" fmla="*/ 225213 w 891963"/>
                  <a:gd name="connsiteY63" fmla="*/ 252710 h 974705"/>
                  <a:gd name="connsiteX64" fmla="*/ 209973 w 891963"/>
                  <a:gd name="connsiteY64" fmla="*/ 251758 h 974705"/>
                  <a:gd name="connsiteX65" fmla="*/ 201401 w 891963"/>
                  <a:gd name="connsiteY65" fmla="*/ 187940 h 974705"/>
                  <a:gd name="connsiteX66" fmla="*/ 196638 w 891963"/>
                  <a:gd name="connsiteY66" fmla="*/ 187940 h 974705"/>
                  <a:gd name="connsiteX67" fmla="*/ 194733 w 891963"/>
                  <a:gd name="connsiteY67" fmla="*/ 201275 h 974705"/>
                  <a:gd name="connsiteX68" fmla="*/ 187113 w 891963"/>
                  <a:gd name="connsiteY68" fmla="*/ 274618 h 974705"/>
                  <a:gd name="connsiteX69" fmla="*/ 187113 w 891963"/>
                  <a:gd name="connsiteY69" fmla="*/ 276523 h 974705"/>
                  <a:gd name="connsiteX70" fmla="*/ 181398 w 891963"/>
                  <a:gd name="connsiteY70" fmla="*/ 298430 h 974705"/>
                  <a:gd name="connsiteX71" fmla="*/ 181398 w 891963"/>
                  <a:gd name="connsiteY71" fmla="*/ 351770 h 974705"/>
                  <a:gd name="connsiteX72" fmla="*/ 181398 w 891963"/>
                  <a:gd name="connsiteY72" fmla="*/ 379393 h 974705"/>
                  <a:gd name="connsiteX73" fmla="*/ 158538 w 891963"/>
                  <a:gd name="connsiteY73" fmla="*/ 407015 h 974705"/>
                  <a:gd name="connsiteX74" fmla="*/ 158538 w 891963"/>
                  <a:gd name="connsiteY74" fmla="*/ 420350 h 974705"/>
                  <a:gd name="connsiteX75" fmla="*/ 158538 w 891963"/>
                  <a:gd name="connsiteY75" fmla="*/ 459403 h 974705"/>
                  <a:gd name="connsiteX76" fmla="*/ 99483 w 891963"/>
                  <a:gd name="connsiteY76" fmla="*/ 459403 h 974705"/>
                  <a:gd name="connsiteX77" fmla="*/ 99483 w 891963"/>
                  <a:gd name="connsiteY77" fmla="*/ 443210 h 974705"/>
                  <a:gd name="connsiteX78" fmla="*/ 98531 w 891963"/>
                  <a:gd name="connsiteY78" fmla="*/ 243185 h 974705"/>
                  <a:gd name="connsiteX79" fmla="*/ 87101 w 891963"/>
                  <a:gd name="connsiteY79" fmla="*/ 202228 h 974705"/>
                  <a:gd name="connsiteX80" fmla="*/ 77576 w 891963"/>
                  <a:gd name="connsiteY80" fmla="*/ 197465 h 974705"/>
                  <a:gd name="connsiteX81" fmla="*/ 20426 w 891963"/>
                  <a:gd name="connsiteY81" fmla="*/ 197465 h 974705"/>
                  <a:gd name="connsiteX82" fmla="*/ 10901 w 891963"/>
                  <a:gd name="connsiteY82" fmla="*/ 203180 h 974705"/>
                  <a:gd name="connsiteX83" fmla="*/ 423 w 891963"/>
                  <a:gd name="connsiteY83" fmla="*/ 241280 h 974705"/>
                  <a:gd name="connsiteX84" fmla="*/ 423 w 891963"/>
                  <a:gd name="connsiteY84" fmla="*/ 962323 h 974705"/>
                  <a:gd name="connsiteX85" fmla="*/ 1376 w 891963"/>
                  <a:gd name="connsiteY85" fmla="*/ 974705 h 974705"/>
                  <a:gd name="connsiteX86" fmla="*/ 891011 w 891963"/>
                  <a:gd name="connsiteY86" fmla="*/ 974705 h 974705"/>
                  <a:gd name="connsiteX87" fmla="*/ 891963 w 891963"/>
                  <a:gd name="connsiteY87" fmla="*/ 967085 h 974705"/>
                  <a:gd name="connsiteX88" fmla="*/ 891963 w 891963"/>
                  <a:gd name="connsiteY88" fmla="*/ 446068 h 974705"/>
                  <a:gd name="connsiteX89" fmla="*/ 890058 w 891963"/>
                  <a:gd name="connsiteY89" fmla="*/ 435590 h 974705"/>
                  <a:gd name="connsiteX90" fmla="*/ 145203 w 891963"/>
                  <a:gd name="connsiteY90" fmla="*/ 604183 h 974705"/>
                  <a:gd name="connsiteX91" fmla="*/ 112818 w 891963"/>
                  <a:gd name="connsiteY91" fmla="*/ 604183 h 974705"/>
                  <a:gd name="connsiteX92" fmla="*/ 112818 w 891963"/>
                  <a:gd name="connsiteY92" fmla="*/ 601325 h 974705"/>
                  <a:gd name="connsiteX93" fmla="*/ 145203 w 891963"/>
                  <a:gd name="connsiteY93" fmla="*/ 601325 h 974705"/>
                  <a:gd name="connsiteX94" fmla="*/ 145203 w 891963"/>
                  <a:gd name="connsiteY94" fmla="*/ 604183 h 974705"/>
                  <a:gd name="connsiteX95" fmla="*/ 111866 w 891963"/>
                  <a:gd name="connsiteY95" fmla="*/ 591800 h 974705"/>
                  <a:gd name="connsiteX96" fmla="*/ 146156 w 891963"/>
                  <a:gd name="connsiteY96" fmla="*/ 591800 h 974705"/>
                  <a:gd name="connsiteX97" fmla="*/ 111866 w 891963"/>
                  <a:gd name="connsiteY97" fmla="*/ 591800 h 974705"/>
                  <a:gd name="connsiteX98" fmla="*/ 113771 w 891963"/>
                  <a:gd name="connsiteY98" fmla="*/ 574655 h 974705"/>
                  <a:gd name="connsiteX99" fmla="*/ 113771 w 891963"/>
                  <a:gd name="connsiteY99" fmla="*/ 572750 h 974705"/>
                  <a:gd name="connsiteX100" fmla="*/ 145203 w 891963"/>
                  <a:gd name="connsiteY100" fmla="*/ 572750 h 974705"/>
                  <a:gd name="connsiteX101" fmla="*/ 145203 w 891963"/>
                  <a:gd name="connsiteY101" fmla="*/ 574655 h 974705"/>
                  <a:gd name="connsiteX102" fmla="*/ 113771 w 891963"/>
                  <a:gd name="connsiteY102" fmla="*/ 574655 h 974705"/>
                  <a:gd name="connsiteX103" fmla="*/ 145203 w 891963"/>
                  <a:gd name="connsiteY103" fmla="*/ 582275 h 974705"/>
                  <a:gd name="connsiteX104" fmla="*/ 145203 w 891963"/>
                  <a:gd name="connsiteY104" fmla="*/ 584180 h 974705"/>
                  <a:gd name="connsiteX105" fmla="*/ 113771 w 891963"/>
                  <a:gd name="connsiteY105" fmla="*/ 584180 h 974705"/>
                  <a:gd name="connsiteX106" fmla="*/ 113771 w 891963"/>
                  <a:gd name="connsiteY106" fmla="*/ 582275 h 974705"/>
                  <a:gd name="connsiteX107" fmla="*/ 145203 w 891963"/>
                  <a:gd name="connsiteY107" fmla="*/ 582275 h 974705"/>
                  <a:gd name="connsiteX108" fmla="*/ 113771 w 891963"/>
                  <a:gd name="connsiteY108" fmla="*/ 565130 h 974705"/>
                  <a:gd name="connsiteX109" fmla="*/ 113771 w 891963"/>
                  <a:gd name="connsiteY109" fmla="*/ 562273 h 974705"/>
                  <a:gd name="connsiteX110" fmla="*/ 146156 w 891963"/>
                  <a:gd name="connsiteY110" fmla="*/ 562273 h 974705"/>
                  <a:gd name="connsiteX111" fmla="*/ 146156 w 891963"/>
                  <a:gd name="connsiteY111" fmla="*/ 565130 h 974705"/>
                  <a:gd name="connsiteX112" fmla="*/ 113771 w 891963"/>
                  <a:gd name="connsiteY112" fmla="*/ 565130 h 974705"/>
                  <a:gd name="connsiteX113" fmla="*/ 146156 w 891963"/>
                  <a:gd name="connsiteY113" fmla="*/ 555605 h 974705"/>
                  <a:gd name="connsiteX114" fmla="*/ 113771 w 891963"/>
                  <a:gd name="connsiteY114" fmla="*/ 555605 h 974705"/>
                  <a:gd name="connsiteX115" fmla="*/ 113771 w 891963"/>
                  <a:gd name="connsiteY115" fmla="*/ 552748 h 974705"/>
                  <a:gd name="connsiteX116" fmla="*/ 146156 w 891963"/>
                  <a:gd name="connsiteY116" fmla="*/ 552748 h 974705"/>
                  <a:gd name="connsiteX117" fmla="*/ 146156 w 891963"/>
                  <a:gd name="connsiteY117" fmla="*/ 555605 h 974705"/>
                  <a:gd name="connsiteX118" fmla="*/ 113771 w 891963"/>
                  <a:gd name="connsiteY118" fmla="*/ 545128 h 974705"/>
                  <a:gd name="connsiteX119" fmla="*/ 113771 w 891963"/>
                  <a:gd name="connsiteY119" fmla="*/ 543223 h 974705"/>
                  <a:gd name="connsiteX120" fmla="*/ 145203 w 891963"/>
                  <a:gd name="connsiteY120" fmla="*/ 543223 h 974705"/>
                  <a:gd name="connsiteX121" fmla="*/ 145203 w 891963"/>
                  <a:gd name="connsiteY121" fmla="*/ 545128 h 974705"/>
                  <a:gd name="connsiteX122" fmla="*/ 113771 w 891963"/>
                  <a:gd name="connsiteY122" fmla="*/ 545128 h 974705"/>
                  <a:gd name="connsiteX123" fmla="*/ 112818 w 891963"/>
                  <a:gd name="connsiteY123" fmla="*/ 536555 h 974705"/>
                  <a:gd name="connsiteX124" fmla="*/ 146156 w 891963"/>
                  <a:gd name="connsiteY124" fmla="*/ 536555 h 974705"/>
                  <a:gd name="connsiteX125" fmla="*/ 112818 w 891963"/>
                  <a:gd name="connsiteY125" fmla="*/ 536555 h 974705"/>
                  <a:gd name="connsiteX126" fmla="*/ 110913 w 891963"/>
                  <a:gd name="connsiteY126" fmla="*/ 523220 h 974705"/>
                  <a:gd name="connsiteX127" fmla="*/ 146156 w 891963"/>
                  <a:gd name="connsiteY127" fmla="*/ 523220 h 974705"/>
                  <a:gd name="connsiteX128" fmla="*/ 110913 w 891963"/>
                  <a:gd name="connsiteY128" fmla="*/ 523220 h 974705"/>
                  <a:gd name="connsiteX129" fmla="*/ 248073 w 891963"/>
                  <a:gd name="connsiteY129" fmla="*/ 448925 h 974705"/>
                  <a:gd name="connsiteX130" fmla="*/ 248073 w 891963"/>
                  <a:gd name="connsiteY130" fmla="*/ 415588 h 974705"/>
                  <a:gd name="connsiteX131" fmla="*/ 256646 w 891963"/>
                  <a:gd name="connsiteY131" fmla="*/ 425113 h 974705"/>
                  <a:gd name="connsiteX132" fmla="*/ 248073 w 891963"/>
                  <a:gd name="connsiteY132" fmla="*/ 448925 h 974705"/>
                  <a:gd name="connsiteX133" fmla="*/ 271886 w 891963"/>
                  <a:gd name="connsiteY133" fmla="*/ 447973 h 974705"/>
                  <a:gd name="connsiteX134" fmla="*/ 262361 w 891963"/>
                  <a:gd name="connsiteY134" fmla="*/ 447973 h 974705"/>
                  <a:gd name="connsiteX135" fmla="*/ 262361 w 891963"/>
                  <a:gd name="connsiteY135" fmla="*/ 422255 h 974705"/>
                  <a:gd name="connsiteX136" fmla="*/ 269028 w 891963"/>
                  <a:gd name="connsiteY136" fmla="*/ 413683 h 974705"/>
                  <a:gd name="connsiteX137" fmla="*/ 271886 w 891963"/>
                  <a:gd name="connsiteY137" fmla="*/ 415588 h 974705"/>
                  <a:gd name="connsiteX138" fmla="*/ 271886 w 891963"/>
                  <a:gd name="connsiteY138" fmla="*/ 447973 h 974705"/>
                  <a:gd name="connsiteX139" fmla="*/ 273791 w 891963"/>
                  <a:gd name="connsiteY139" fmla="*/ 952798 h 974705"/>
                  <a:gd name="connsiteX140" fmla="*/ 273791 w 891963"/>
                  <a:gd name="connsiteY140" fmla="*/ 922318 h 974705"/>
                  <a:gd name="connsiteX141" fmla="*/ 283316 w 891963"/>
                  <a:gd name="connsiteY141" fmla="*/ 942320 h 974705"/>
                  <a:gd name="connsiteX142" fmla="*/ 273791 w 891963"/>
                  <a:gd name="connsiteY142" fmla="*/ 952798 h 974705"/>
                  <a:gd name="connsiteX143" fmla="*/ 288078 w 891963"/>
                  <a:gd name="connsiteY143" fmla="*/ 446068 h 974705"/>
                  <a:gd name="connsiteX144" fmla="*/ 278553 w 891963"/>
                  <a:gd name="connsiteY144" fmla="*/ 440353 h 974705"/>
                  <a:gd name="connsiteX145" fmla="*/ 278553 w 891963"/>
                  <a:gd name="connsiteY145" fmla="*/ 421303 h 974705"/>
                  <a:gd name="connsiteX146" fmla="*/ 285221 w 891963"/>
                  <a:gd name="connsiteY146" fmla="*/ 412730 h 974705"/>
                  <a:gd name="connsiteX147" fmla="*/ 288078 w 891963"/>
                  <a:gd name="connsiteY147" fmla="*/ 414635 h 974705"/>
                  <a:gd name="connsiteX148" fmla="*/ 288078 w 891963"/>
                  <a:gd name="connsiteY148" fmla="*/ 446068 h 974705"/>
                  <a:gd name="connsiteX149" fmla="*/ 292841 w 891963"/>
                  <a:gd name="connsiteY149" fmla="*/ 953750 h 974705"/>
                  <a:gd name="connsiteX150" fmla="*/ 289031 w 891963"/>
                  <a:gd name="connsiteY150" fmla="*/ 951845 h 974705"/>
                  <a:gd name="connsiteX151" fmla="*/ 289031 w 891963"/>
                  <a:gd name="connsiteY151" fmla="*/ 918508 h 974705"/>
                  <a:gd name="connsiteX152" fmla="*/ 297603 w 891963"/>
                  <a:gd name="connsiteY152" fmla="*/ 926128 h 974705"/>
                  <a:gd name="connsiteX153" fmla="*/ 292841 w 891963"/>
                  <a:gd name="connsiteY153" fmla="*/ 953750 h 974705"/>
                  <a:gd name="connsiteX154" fmla="*/ 303318 w 891963"/>
                  <a:gd name="connsiteY154" fmla="*/ 447020 h 974705"/>
                  <a:gd name="connsiteX155" fmla="*/ 293793 w 891963"/>
                  <a:gd name="connsiteY155" fmla="*/ 426065 h 974705"/>
                  <a:gd name="connsiteX156" fmla="*/ 303318 w 891963"/>
                  <a:gd name="connsiteY156" fmla="*/ 415588 h 974705"/>
                  <a:gd name="connsiteX157" fmla="*/ 303318 w 891963"/>
                  <a:gd name="connsiteY157" fmla="*/ 447020 h 974705"/>
                  <a:gd name="connsiteX158" fmla="*/ 312843 w 891963"/>
                  <a:gd name="connsiteY158" fmla="*/ 948035 h 974705"/>
                  <a:gd name="connsiteX159" fmla="*/ 309033 w 891963"/>
                  <a:gd name="connsiteY159" fmla="*/ 953750 h 974705"/>
                  <a:gd name="connsiteX160" fmla="*/ 305223 w 891963"/>
                  <a:gd name="connsiteY160" fmla="*/ 949940 h 974705"/>
                  <a:gd name="connsiteX161" fmla="*/ 305223 w 891963"/>
                  <a:gd name="connsiteY161" fmla="*/ 925175 h 974705"/>
                  <a:gd name="connsiteX162" fmla="*/ 313796 w 891963"/>
                  <a:gd name="connsiteY162" fmla="*/ 919460 h 974705"/>
                  <a:gd name="connsiteX163" fmla="*/ 312843 w 891963"/>
                  <a:gd name="connsiteY163" fmla="*/ 948035 h 974705"/>
                  <a:gd name="connsiteX164" fmla="*/ 309986 w 891963"/>
                  <a:gd name="connsiteY164" fmla="*/ 447020 h 974705"/>
                  <a:gd name="connsiteX165" fmla="*/ 309986 w 891963"/>
                  <a:gd name="connsiteY165" fmla="*/ 415588 h 974705"/>
                  <a:gd name="connsiteX166" fmla="*/ 319511 w 891963"/>
                  <a:gd name="connsiteY166" fmla="*/ 424160 h 974705"/>
                  <a:gd name="connsiteX167" fmla="*/ 309986 w 891963"/>
                  <a:gd name="connsiteY167" fmla="*/ 447020 h 974705"/>
                  <a:gd name="connsiteX168" fmla="*/ 320463 w 891963"/>
                  <a:gd name="connsiteY168" fmla="*/ 952798 h 974705"/>
                  <a:gd name="connsiteX169" fmla="*/ 328083 w 891963"/>
                  <a:gd name="connsiteY169" fmla="*/ 921365 h 974705"/>
                  <a:gd name="connsiteX170" fmla="*/ 320463 w 891963"/>
                  <a:gd name="connsiteY170" fmla="*/ 952798 h 974705"/>
                  <a:gd name="connsiteX171" fmla="*/ 326178 w 891963"/>
                  <a:gd name="connsiteY171" fmla="*/ 447020 h 974705"/>
                  <a:gd name="connsiteX172" fmla="*/ 326178 w 891963"/>
                  <a:gd name="connsiteY172" fmla="*/ 415588 h 974705"/>
                  <a:gd name="connsiteX173" fmla="*/ 333798 w 891963"/>
                  <a:gd name="connsiteY173" fmla="*/ 426065 h 974705"/>
                  <a:gd name="connsiteX174" fmla="*/ 326178 w 891963"/>
                  <a:gd name="connsiteY174" fmla="*/ 447020 h 974705"/>
                  <a:gd name="connsiteX175" fmla="*/ 343323 w 891963"/>
                  <a:gd name="connsiteY175" fmla="*/ 946130 h 974705"/>
                  <a:gd name="connsiteX176" fmla="*/ 338561 w 891963"/>
                  <a:gd name="connsiteY176" fmla="*/ 952798 h 974705"/>
                  <a:gd name="connsiteX177" fmla="*/ 334751 w 891963"/>
                  <a:gd name="connsiteY177" fmla="*/ 946130 h 974705"/>
                  <a:gd name="connsiteX178" fmla="*/ 334751 w 891963"/>
                  <a:gd name="connsiteY178" fmla="*/ 920413 h 974705"/>
                  <a:gd name="connsiteX179" fmla="*/ 344276 w 891963"/>
                  <a:gd name="connsiteY179" fmla="*/ 920413 h 974705"/>
                  <a:gd name="connsiteX180" fmla="*/ 343323 w 891963"/>
                  <a:gd name="connsiteY180" fmla="*/ 946130 h 974705"/>
                  <a:gd name="connsiteX181" fmla="*/ 344276 w 891963"/>
                  <a:gd name="connsiteY181" fmla="*/ 447973 h 974705"/>
                  <a:gd name="connsiteX182" fmla="*/ 340466 w 891963"/>
                  <a:gd name="connsiteY182" fmla="*/ 444163 h 974705"/>
                  <a:gd name="connsiteX183" fmla="*/ 340466 w 891963"/>
                  <a:gd name="connsiteY183" fmla="*/ 412730 h 974705"/>
                  <a:gd name="connsiteX184" fmla="*/ 348086 w 891963"/>
                  <a:gd name="connsiteY184" fmla="*/ 418445 h 974705"/>
                  <a:gd name="connsiteX185" fmla="*/ 348086 w 891963"/>
                  <a:gd name="connsiteY185" fmla="*/ 444163 h 974705"/>
                  <a:gd name="connsiteX186" fmla="*/ 344276 w 891963"/>
                  <a:gd name="connsiteY186" fmla="*/ 447973 h 974705"/>
                  <a:gd name="connsiteX187" fmla="*/ 358563 w 891963"/>
                  <a:gd name="connsiteY187" fmla="*/ 951845 h 974705"/>
                  <a:gd name="connsiteX188" fmla="*/ 349991 w 891963"/>
                  <a:gd name="connsiteY188" fmla="*/ 940415 h 974705"/>
                  <a:gd name="connsiteX189" fmla="*/ 358563 w 891963"/>
                  <a:gd name="connsiteY189" fmla="*/ 919460 h 974705"/>
                  <a:gd name="connsiteX190" fmla="*/ 358563 w 891963"/>
                  <a:gd name="connsiteY190" fmla="*/ 951845 h 974705"/>
                  <a:gd name="connsiteX191" fmla="*/ 365231 w 891963"/>
                  <a:gd name="connsiteY191" fmla="*/ 439400 h 974705"/>
                  <a:gd name="connsiteX192" fmla="*/ 355706 w 891963"/>
                  <a:gd name="connsiteY192" fmla="*/ 447020 h 974705"/>
                  <a:gd name="connsiteX193" fmla="*/ 355706 w 891963"/>
                  <a:gd name="connsiteY193" fmla="*/ 415588 h 974705"/>
                  <a:gd name="connsiteX194" fmla="*/ 365231 w 891963"/>
                  <a:gd name="connsiteY194" fmla="*/ 439400 h 974705"/>
                  <a:gd name="connsiteX195" fmla="*/ 374756 w 891963"/>
                  <a:gd name="connsiteY195" fmla="*/ 954703 h 974705"/>
                  <a:gd name="connsiteX196" fmla="*/ 366183 w 891963"/>
                  <a:gd name="connsiteY196" fmla="*/ 951845 h 974705"/>
                  <a:gd name="connsiteX197" fmla="*/ 366183 w 891963"/>
                  <a:gd name="connsiteY197" fmla="*/ 923270 h 974705"/>
                  <a:gd name="connsiteX198" fmla="*/ 374756 w 891963"/>
                  <a:gd name="connsiteY198" fmla="*/ 921365 h 974705"/>
                  <a:gd name="connsiteX199" fmla="*/ 374756 w 891963"/>
                  <a:gd name="connsiteY199" fmla="*/ 954703 h 974705"/>
                  <a:gd name="connsiteX200" fmla="*/ 377613 w 891963"/>
                  <a:gd name="connsiteY200" fmla="*/ 447020 h 974705"/>
                  <a:gd name="connsiteX201" fmla="*/ 370946 w 891963"/>
                  <a:gd name="connsiteY201" fmla="*/ 416540 h 974705"/>
                  <a:gd name="connsiteX202" fmla="*/ 377613 w 891963"/>
                  <a:gd name="connsiteY202" fmla="*/ 447020 h 974705"/>
                  <a:gd name="connsiteX203" fmla="*/ 389996 w 891963"/>
                  <a:gd name="connsiteY203" fmla="*/ 952798 h 974705"/>
                  <a:gd name="connsiteX204" fmla="*/ 380471 w 891963"/>
                  <a:gd name="connsiteY204" fmla="*/ 952798 h 974705"/>
                  <a:gd name="connsiteX205" fmla="*/ 380471 w 891963"/>
                  <a:gd name="connsiteY205" fmla="*/ 921365 h 974705"/>
                  <a:gd name="connsiteX206" fmla="*/ 389996 w 891963"/>
                  <a:gd name="connsiteY206" fmla="*/ 952798 h 974705"/>
                  <a:gd name="connsiteX207" fmla="*/ 406188 w 891963"/>
                  <a:gd name="connsiteY207" fmla="*/ 952798 h 974705"/>
                  <a:gd name="connsiteX208" fmla="*/ 396663 w 891963"/>
                  <a:gd name="connsiteY208" fmla="*/ 921365 h 974705"/>
                  <a:gd name="connsiteX209" fmla="*/ 406188 w 891963"/>
                  <a:gd name="connsiteY209" fmla="*/ 921365 h 974705"/>
                  <a:gd name="connsiteX210" fmla="*/ 406188 w 891963"/>
                  <a:gd name="connsiteY210" fmla="*/ 952798 h 97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891963" h="974705">
                    <a:moveTo>
                      <a:pt x="890058" y="435590"/>
                    </a:moveTo>
                    <a:cubicBezTo>
                      <a:pt x="883391" y="438448"/>
                      <a:pt x="877676" y="440353"/>
                      <a:pt x="871961" y="442258"/>
                    </a:cubicBezTo>
                    <a:cubicBezTo>
                      <a:pt x="861483" y="422255"/>
                      <a:pt x="840529" y="427018"/>
                      <a:pt x="820526" y="427018"/>
                    </a:cubicBezTo>
                    <a:cubicBezTo>
                      <a:pt x="820526" y="401300"/>
                      <a:pt x="819573" y="377488"/>
                      <a:pt x="820526" y="353675"/>
                    </a:cubicBezTo>
                    <a:cubicBezTo>
                      <a:pt x="821479" y="338435"/>
                      <a:pt x="811954" y="329863"/>
                      <a:pt x="802429" y="317480"/>
                    </a:cubicBezTo>
                    <a:cubicBezTo>
                      <a:pt x="796713" y="328910"/>
                      <a:pt x="789093" y="337483"/>
                      <a:pt x="788141" y="347008"/>
                    </a:cubicBezTo>
                    <a:cubicBezTo>
                      <a:pt x="785283" y="367963"/>
                      <a:pt x="786236" y="388918"/>
                      <a:pt x="785283" y="408920"/>
                    </a:cubicBezTo>
                    <a:cubicBezTo>
                      <a:pt x="785283" y="414635"/>
                      <a:pt x="785283" y="420350"/>
                      <a:pt x="785283" y="426065"/>
                    </a:cubicBezTo>
                    <a:cubicBezTo>
                      <a:pt x="778616" y="426065"/>
                      <a:pt x="772901" y="427018"/>
                      <a:pt x="767186" y="427018"/>
                    </a:cubicBezTo>
                    <a:cubicBezTo>
                      <a:pt x="767186" y="433685"/>
                      <a:pt x="766233" y="440353"/>
                      <a:pt x="766233" y="446068"/>
                    </a:cubicBezTo>
                    <a:cubicBezTo>
                      <a:pt x="758613" y="446068"/>
                      <a:pt x="751946" y="446068"/>
                      <a:pt x="745279" y="446068"/>
                    </a:cubicBezTo>
                    <a:cubicBezTo>
                      <a:pt x="745279" y="443210"/>
                      <a:pt x="744326" y="441305"/>
                      <a:pt x="744326" y="438448"/>
                    </a:cubicBezTo>
                    <a:cubicBezTo>
                      <a:pt x="742421" y="374630"/>
                      <a:pt x="741468" y="309860"/>
                      <a:pt x="740516" y="246043"/>
                    </a:cubicBezTo>
                    <a:cubicBezTo>
                      <a:pt x="740516" y="227945"/>
                      <a:pt x="740516" y="209848"/>
                      <a:pt x="740516" y="190798"/>
                    </a:cubicBezTo>
                    <a:cubicBezTo>
                      <a:pt x="740516" y="181273"/>
                      <a:pt x="738611" y="171748"/>
                      <a:pt x="736706" y="161270"/>
                    </a:cubicBezTo>
                    <a:cubicBezTo>
                      <a:pt x="732896" y="162223"/>
                      <a:pt x="730038" y="163175"/>
                      <a:pt x="727181" y="164128"/>
                    </a:cubicBezTo>
                    <a:cubicBezTo>
                      <a:pt x="724323" y="134600"/>
                      <a:pt x="720513" y="106025"/>
                      <a:pt x="717656" y="77450"/>
                    </a:cubicBezTo>
                    <a:cubicBezTo>
                      <a:pt x="716704" y="77450"/>
                      <a:pt x="715751" y="77450"/>
                      <a:pt x="714798" y="77450"/>
                    </a:cubicBezTo>
                    <a:cubicBezTo>
                      <a:pt x="710988" y="108883"/>
                      <a:pt x="707179" y="139363"/>
                      <a:pt x="702416" y="172700"/>
                    </a:cubicBezTo>
                    <a:cubicBezTo>
                      <a:pt x="700511" y="167938"/>
                      <a:pt x="699558" y="165080"/>
                      <a:pt x="698606" y="162223"/>
                    </a:cubicBezTo>
                    <a:cubicBezTo>
                      <a:pt x="697654" y="162223"/>
                      <a:pt x="696701" y="162223"/>
                      <a:pt x="695748" y="162223"/>
                    </a:cubicBezTo>
                    <a:cubicBezTo>
                      <a:pt x="694796" y="171748"/>
                      <a:pt x="692891" y="181273"/>
                      <a:pt x="692891" y="190798"/>
                    </a:cubicBezTo>
                    <a:cubicBezTo>
                      <a:pt x="692891" y="266998"/>
                      <a:pt x="692891" y="344150"/>
                      <a:pt x="692891" y="420350"/>
                    </a:cubicBezTo>
                    <a:cubicBezTo>
                      <a:pt x="692891" y="438448"/>
                      <a:pt x="692891" y="456545"/>
                      <a:pt x="686223" y="473690"/>
                    </a:cubicBezTo>
                    <a:cubicBezTo>
                      <a:pt x="680508" y="487978"/>
                      <a:pt x="679556" y="503218"/>
                      <a:pt x="676698" y="518458"/>
                    </a:cubicBezTo>
                    <a:cubicBezTo>
                      <a:pt x="669079" y="518458"/>
                      <a:pt x="661458" y="518458"/>
                      <a:pt x="651933" y="518458"/>
                    </a:cubicBezTo>
                    <a:cubicBezTo>
                      <a:pt x="651933" y="503218"/>
                      <a:pt x="651933" y="489883"/>
                      <a:pt x="651933" y="475595"/>
                    </a:cubicBezTo>
                    <a:cubicBezTo>
                      <a:pt x="645266" y="475595"/>
                      <a:pt x="640504" y="475595"/>
                      <a:pt x="634788" y="475595"/>
                    </a:cubicBezTo>
                    <a:cubicBezTo>
                      <a:pt x="634788" y="490835"/>
                      <a:pt x="634788" y="504170"/>
                      <a:pt x="634788" y="518458"/>
                    </a:cubicBezTo>
                    <a:cubicBezTo>
                      <a:pt x="615738" y="518458"/>
                      <a:pt x="597641" y="518458"/>
                      <a:pt x="578591" y="518458"/>
                    </a:cubicBezTo>
                    <a:cubicBezTo>
                      <a:pt x="578591" y="492740"/>
                      <a:pt x="578591" y="467023"/>
                      <a:pt x="578591" y="441305"/>
                    </a:cubicBezTo>
                    <a:cubicBezTo>
                      <a:pt x="572876" y="441305"/>
                      <a:pt x="569066" y="440353"/>
                      <a:pt x="562398" y="440353"/>
                    </a:cubicBezTo>
                    <a:cubicBezTo>
                      <a:pt x="562398" y="376535"/>
                      <a:pt x="562398" y="312718"/>
                      <a:pt x="562398" y="249853"/>
                    </a:cubicBezTo>
                    <a:cubicBezTo>
                      <a:pt x="532871" y="249853"/>
                      <a:pt x="504296" y="249853"/>
                      <a:pt x="475721" y="249853"/>
                    </a:cubicBezTo>
                    <a:cubicBezTo>
                      <a:pt x="475721" y="261283"/>
                      <a:pt x="475721" y="272713"/>
                      <a:pt x="475721" y="283190"/>
                    </a:cubicBezTo>
                    <a:cubicBezTo>
                      <a:pt x="480483" y="283190"/>
                      <a:pt x="485246" y="284143"/>
                      <a:pt x="488103" y="284143"/>
                    </a:cubicBezTo>
                    <a:cubicBezTo>
                      <a:pt x="488103" y="314623"/>
                      <a:pt x="488103" y="344150"/>
                      <a:pt x="488103" y="373678"/>
                    </a:cubicBezTo>
                    <a:cubicBezTo>
                      <a:pt x="483341" y="374630"/>
                      <a:pt x="478578" y="375583"/>
                      <a:pt x="473816" y="376535"/>
                    </a:cubicBezTo>
                    <a:cubicBezTo>
                      <a:pt x="473816" y="405110"/>
                      <a:pt x="473816" y="432733"/>
                      <a:pt x="473816" y="460355"/>
                    </a:cubicBezTo>
                    <a:cubicBezTo>
                      <a:pt x="452861" y="460355"/>
                      <a:pt x="433811" y="460355"/>
                      <a:pt x="411903" y="460355"/>
                    </a:cubicBezTo>
                    <a:cubicBezTo>
                      <a:pt x="411903" y="437495"/>
                      <a:pt x="411903" y="415588"/>
                      <a:pt x="411903" y="393680"/>
                    </a:cubicBezTo>
                    <a:cubicBezTo>
                      <a:pt x="411903" y="384155"/>
                      <a:pt x="409046" y="380345"/>
                      <a:pt x="399521" y="381298"/>
                    </a:cubicBezTo>
                    <a:cubicBezTo>
                      <a:pt x="390948" y="382250"/>
                      <a:pt x="387138" y="378440"/>
                      <a:pt x="388091" y="369868"/>
                    </a:cubicBezTo>
                    <a:cubicBezTo>
                      <a:pt x="389043" y="361295"/>
                      <a:pt x="388091" y="352723"/>
                      <a:pt x="388091" y="343198"/>
                    </a:cubicBezTo>
                    <a:cubicBezTo>
                      <a:pt x="388091" y="328910"/>
                      <a:pt x="388091" y="313670"/>
                      <a:pt x="388091" y="297478"/>
                    </a:cubicBezTo>
                    <a:cubicBezTo>
                      <a:pt x="377613" y="297478"/>
                      <a:pt x="368088" y="297478"/>
                      <a:pt x="356658" y="297478"/>
                    </a:cubicBezTo>
                    <a:cubicBezTo>
                      <a:pt x="356658" y="281285"/>
                      <a:pt x="356658" y="266998"/>
                      <a:pt x="356658" y="251758"/>
                    </a:cubicBezTo>
                    <a:cubicBezTo>
                      <a:pt x="349991" y="251758"/>
                      <a:pt x="345228" y="251758"/>
                      <a:pt x="340466" y="251758"/>
                    </a:cubicBezTo>
                    <a:cubicBezTo>
                      <a:pt x="339513" y="256520"/>
                      <a:pt x="339513" y="262235"/>
                      <a:pt x="336656" y="263188"/>
                    </a:cubicBezTo>
                    <a:cubicBezTo>
                      <a:pt x="327131" y="268903"/>
                      <a:pt x="326178" y="279380"/>
                      <a:pt x="326178" y="287953"/>
                    </a:cubicBezTo>
                    <a:cubicBezTo>
                      <a:pt x="325226" y="307003"/>
                      <a:pt x="326178" y="325100"/>
                      <a:pt x="326178" y="344150"/>
                    </a:cubicBezTo>
                    <a:cubicBezTo>
                      <a:pt x="326178" y="355580"/>
                      <a:pt x="326178" y="367963"/>
                      <a:pt x="326178" y="379393"/>
                    </a:cubicBezTo>
                    <a:cubicBezTo>
                      <a:pt x="317606" y="379393"/>
                      <a:pt x="310938" y="379393"/>
                      <a:pt x="303318" y="379393"/>
                    </a:cubicBezTo>
                    <a:cubicBezTo>
                      <a:pt x="303318" y="373678"/>
                      <a:pt x="303318" y="368915"/>
                      <a:pt x="303318" y="365105"/>
                    </a:cubicBezTo>
                    <a:cubicBezTo>
                      <a:pt x="303318" y="251758"/>
                      <a:pt x="303318" y="138410"/>
                      <a:pt x="303318" y="24110"/>
                    </a:cubicBezTo>
                    <a:cubicBezTo>
                      <a:pt x="303318" y="-4465"/>
                      <a:pt x="307128" y="298"/>
                      <a:pt x="278553" y="298"/>
                    </a:cubicBezTo>
                    <a:cubicBezTo>
                      <a:pt x="263313" y="298"/>
                      <a:pt x="263313" y="298"/>
                      <a:pt x="263313" y="15538"/>
                    </a:cubicBezTo>
                    <a:cubicBezTo>
                      <a:pt x="263313" y="131743"/>
                      <a:pt x="263313" y="248900"/>
                      <a:pt x="263313" y="365105"/>
                    </a:cubicBezTo>
                    <a:cubicBezTo>
                      <a:pt x="263313" y="369868"/>
                      <a:pt x="263313" y="374630"/>
                      <a:pt x="263313" y="380345"/>
                    </a:cubicBezTo>
                    <a:cubicBezTo>
                      <a:pt x="254741" y="380345"/>
                      <a:pt x="248073" y="380345"/>
                      <a:pt x="240453" y="380345"/>
                    </a:cubicBezTo>
                    <a:cubicBezTo>
                      <a:pt x="240453" y="375583"/>
                      <a:pt x="240453" y="370820"/>
                      <a:pt x="240453" y="367010"/>
                    </a:cubicBezTo>
                    <a:cubicBezTo>
                      <a:pt x="240453" y="341293"/>
                      <a:pt x="240453" y="315575"/>
                      <a:pt x="240453" y="290810"/>
                    </a:cubicBezTo>
                    <a:cubicBezTo>
                      <a:pt x="240453" y="286048"/>
                      <a:pt x="238548" y="281285"/>
                      <a:pt x="236643" y="277475"/>
                    </a:cubicBezTo>
                    <a:cubicBezTo>
                      <a:pt x="232833" y="268903"/>
                      <a:pt x="229023" y="261283"/>
                      <a:pt x="225213" y="252710"/>
                    </a:cubicBezTo>
                    <a:cubicBezTo>
                      <a:pt x="220451" y="252710"/>
                      <a:pt x="214736" y="251758"/>
                      <a:pt x="209973" y="251758"/>
                    </a:cubicBezTo>
                    <a:cubicBezTo>
                      <a:pt x="207116" y="229850"/>
                      <a:pt x="204258" y="208895"/>
                      <a:pt x="201401" y="187940"/>
                    </a:cubicBezTo>
                    <a:cubicBezTo>
                      <a:pt x="199496" y="187940"/>
                      <a:pt x="198543" y="187940"/>
                      <a:pt x="196638" y="187940"/>
                    </a:cubicBezTo>
                    <a:cubicBezTo>
                      <a:pt x="195686" y="192703"/>
                      <a:pt x="194733" y="196513"/>
                      <a:pt x="194733" y="201275"/>
                    </a:cubicBezTo>
                    <a:cubicBezTo>
                      <a:pt x="197591" y="226040"/>
                      <a:pt x="190923" y="250805"/>
                      <a:pt x="187113" y="274618"/>
                    </a:cubicBezTo>
                    <a:cubicBezTo>
                      <a:pt x="187113" y="275570"/>
                      <a:pt x="187113" y="276523"/>
                      <a:pt x="187113" y="276523"/>
                    </a:cubicBezTo>
                    <a:cubicBezTo>
                      <a:pt x="176636" y="281285"/>
                      <a:pt x="181398" y="290810"/>
                      <a:pt x="181398" y="298430"/>
                    </a:cubicBezTo>
                    <a:cubicBezTo>
                      <a:pt x="180446" y="316528"/>
                      <a:pt x="181398" y="334625"/>
                      <a:pt x="181398" y="351770"/>
                    </a:cubicBezTo>
                    <a:cubicBezTo>
                      <a:pt x="181398" y="361295"/>
                      <a:pt x="181398" y="370820"/>
                      <a:pt x="181398" y="379393"/>
                    </a:cubicBezTo>
                    <a:cubicBezTo>
                      <a:pt x="158538" y="383203"/>
                      <a:pt x="158538" y="383203"/>
                      <a:pt x="158538" y="407015"/>
                    </a:cubicBezTo>
                    <a:cubicBezTo>
                      <a:pt x="158538" y="411778"/>
                      <a:pt x="158538" y="416540"/>
                      <a:pt x="158538" y="420350"/>
                    </a:cubicBezTo>
                    <a:cubicBezTo>
                      <a:pt x="158538" y="433685"/>
                      <a:pt x="158538" y="447020"/>
                      <a:pt x="158538" y="459403"/>
                    </a:cubicBezTo>
                    <a:cubicBezTo>
                      <a:pt x="137583" y="459403"/>
                      <a:pt x="118533" y="459403"/>
                      <a:pt x="99483" y="459403"/>
                    </a:cubicBezTo>
                    <a:cubicBezTo>
                      <a:pt x="99483" y="453688"/>
                      <a:pt x="99483" y="448925"/>
                      <a:pt x="99483" y="443210"/>
                    </a:cubicBezTo>
                    <a:cubicBezTo>
                      <a:pt x="99483" y="376535"/>
                      <a:pt x="100436" y="309860"/>
                      <a:pt x="98531" y="243185"/>
                    </a:cubicBezTo>
                    <a:cubicBezTo>
                      <a:pt x="98531" y="229850"/>
                      <a:pt x="91863" y="215563"/>
                      <a:pt x="87101" y="202228"/>
                    </a:cubicBezTo>
                    <a:cubicBezTo>
                      <a:pt x="86148" y="200323"/>
                      <a:pt x="81386" y="197465"/>
                      <a:pt x="77576" y="197465"/>
                    </a:cubicBezTo>
                    <a:cubicBezTo>
                      <a:pt x="58526" y="197465"/>
                      <a:pt x="39476" y="196513"/>
                      <a:pt x="20426" y="197465"/>
                    </a:cubicBezTo>
                    <a:cubicBezTo>
                      <a:pt x="16616" y="197465"/>
                      <a:pt x="11853" y="200323"/>
                      <a:pt x="10901" y="203180"/>
                    </a:cubicBezTo>
                    <a:cubicBezTo>
                      <a:pt x="6138" y="215563"/>
                      <a:pt x="423" y="227945"/>
                      <a:pt x="423" y="241280"/>
                    </a:cubicBezTo>
                    <a:cubicBezTo>
                      <a:pt x="-529" y="481310"/>
                      <a:pt x="423" y="722293"/>
                      <a:pt x="423" y="962323"/>
                    </a:cubicBezTo>
                    <a:cubicBezTo>
                      <a:pt x="423" y="966133"/>
                      <a:pt x="1376" y="970895"/>
                      <a:pt x="1376" y="974705"/>
                    </a:cubicBezTo>
                    <a:cubicBezTo>
                      <a:pt x="297603" y="974705"/>
                      <a:pt x="593831" y="974705"/>
                      <a:pt x="891011" y="974705"/>
                    </a:cubicBezTo>
                    <a:cubicBezTo>
                      <a:pt x="891011" y="971848"/>
                      <a:pt x="891963" y="968990"/>
                      <a:pt x="891963" y="967085"/>
                    </a:cubicBezTo>
                    <a:cubicBezTo>
                      <a:pt x="891963" y="793730"/>
                      <a:pt x="891963" y="619423"/>
                      <a:pt x="891963" y="446068"/>
                    </a:cubicBezTo>
                    <a:cubicBezTo>
                      <a:pt x="891011" y="446068"/>
                      <a:pt x="890058" y="442258"/>
                      <a:pt x="890058" y="435590"/>
                    </a:cubicBezTo>
                    <a:close/>
                    <a:moveTo>
                      <a:pt x="145203" y="604183"/>
                    </a:moveTo>
                    <a:cubicBezTo>
                      <a:pt x="134726" y="604183"/>
                      <a:pt x="123296" y="604183"/>
                      <a:pt x="112818" y="604183"/>
                    </a:cubicBezTo>
                    <a:cubicBezTo>
                      <a:pt x="112818" y="603230"/>
                      <a:pt x="112818" y="602278"/>
                      <a:pt x="112818" y="601325"/>
                    </a:cubicBezTo>
                    <a:cubicBezTo>
                      <a:pt x="123296" y="601325"/>
                      <a:pt x="134726" y="601325"/>
                      <a:pt x="145203" y="601325"/>
                    </a:cubicBezTo>
                    <a:cubicBezTo>
                      <a:pt x="146156" y="602278"/>
                      <a:pt x="145203" y="603230"/>
                      <a:pt x="145203" y="604183"/>
                    </a:cubicBezTo>
                    <a:close/>
                    <a:moveTo>
                      <a:pt x="111866" y="591800"/>
                    </a:moveTo>
                    <a:cubicBezTo>
                      <a:pt x="124248" y="591800"/>
                      <a:pt x="134726" y="591800"/>
                      <a:pt x="146156" y="591800"/>
                    </a:cubicBezTo>
                    <a:cubicBezTo>
                      <a:pt x="139488" y="597515"/>
                      <a:pt x="120438" y="597515"/>
                      <a:pt x="111866" y="591800"/>
                    </a:cubicBezTo>
                    <a:close/>
                    <a:moveTo>
                      <a:pt x="113771" y="574655"/>
                    </a:moveTo>
                    <a:cubicBezTo>
                      <a:pt x="113771" y="573703"/>
                      <a:pt x="113771" y="572750"/>
                      <a:pt x="113771" y="572750"/>
                    </a:cubicBezTo>
                    <a:cubicBezTo>
                      <a:pt x="124248" y="572750"/>
                      <a:pt x="134726" y="572750"/>
                      <a:pt x="145203" y="572750"/>
                    </a:cubicBezTo>
                    <a:cubicBezTo>
                      <a:pt x="145203" y="573703"/>
                      <a:pt x="145203" y="574655"/>
                      <a:pt x="145203" y="574655"/>
                    </a:cubicBezTo>
                    <a:cubicBezTo>
                      <a:pt x="134726" y="574655"/>
                      <a:pt x="124248" y="574655"/>
                      <a:pt x="113771" y="574655"/>
                    </a:cubicBezTo>
                    <a:close/>
                    <a:moveTo>
                      <a:pt x="145203" y="582275"/>
                    </a:moveTo>
                    <a:cubicBezTo>
                      <a:pt x="145203" y="583228"/>
                      <a:pt x="145203" y="583228"/>
                      <a:pt x="145203" y="584180"/>
                    </a:cubicBezTo>
                    <a:cubicBezTo>
                      <a:pt x="134726" y="584180"/>
                      <a:pt x="124248" y="584180"/>
                      <a:pt x="113771" y="584180"/>
                    </a:cubicBezTo>
                    <a:cubicBezTo>
                      <a:pt x="113771" y="583228"/>
                      <a:pt x="113771" y="583228"/>
                      <a:pt x="113771" y="582275"/>
                    </a:cubicBezTo>
                    <a:cubicBezTo>
                      <a:pt x="124248" y="582275"/>
                      <a:pt x="134726" y="582275"/>
                      <a:pt x="145203" y="582275"/>
                    </a:cubicBezTo>
                    <a:close/>
                    <a:moveTo>
                      <a:pt x="113771" y="565130"/>
                    </a:moveTo>
                    <a:cubicBezTo>
                      <a:pt x="113771" y="564178"/>
                      <a:pt x="113771" y="563225"/>
                      <a:pt x="113771" y="562273"/>
                    </a:cubicBezTo>
                    <a:cubicBezTo>
                      <a:pt x="124248" y="562273"/>
                      <a:pt x="135678" y="562273"/>
                      <a:pt x="146156" y="562273"/>
                    </a:cubicBezTo>
                    <a:cubicBezTo>
                      <a:pt x="146156" y="563225"/>
                      <a:pt x="146156" y="564178"/>
                      <a:pt x="146156" y="565130"/>
                    </a:cubicBezTo>
                    <a:cubicBezTo>
                      <a:pt x="134726" y="565130"/>
                      <a:pt x="124248" y="565130"/>
                      <a:pt x="113771" y="565130"/>
                    </a:cubicBezTo>
                    <a:close/>
                    <a:moveTo>
                      <a:pt x="146156" y="555605"/>
                    </a:moveTo>
                    <a:cubicBezTo>
                      <a:pt x="135678" y="555605"/>
                      <a:pt x="124248" y="555605"/>
                      <a:pt x="113771" y="555605"/>
                    </a:cubicBezTo>
                    <a:cubicBezTo>
                      <a:pt x="113771" y="554653"/>
                      <a:pt x="113771" y="553700"/>
                      <a:pt x="113771" y="552748"/>
                    </a:cubicBezTo>
                    <a:cubicBezTo>
                      <a:pt x="124248" y="552748"/>
                      <a:pt x="135678" y="552748"/>
                      <a:pt x="146156" y="552748"/>
                    </a:cubicBezTo>
                    <a:cubicBezTo>
                      <a:pt x="146156" y="553700"/>
                      <a:pt x="146156" y="554653"/>
                      <a:pt x="146156" y="555605"/>
                    </a:cubicBezTo>
                    <a:close/>
                    <a:moveTo>
                      <a:pt x="113771" y="545128"/>
                    </a:moveTo>
                    <a:cubicBezTo>
                      <a:pt x="113771" y="544175"/>
                      <a:pt x="113771" y="544175"/>
                      <a:pt x="113771" y="543223"/>
                    </a:cubicBezTo>
                    <a:cubicBezTo>
                      <a:pt x="124248" y="543223"/>
                      <a:pt x="134726" y="543223"/>
                      <a:pt x="145203" y="543223"/>
                    </a:cubicBezTo>
                    <a:cubicBezTo>
                      <a:pt x="145203" y="544175"/>
                      <a:pt x="145203" y="544175"/>
                      <a:pt x="145203" y="545128"/>
                    </a:cubicBezTo>
                    <a:cubicBezTo>
                      <a:pt x="134726" y="545128"/>
                      <a:pt x="124248" y="545128"/>
                      <a:pt x="113771" y="545128"/>
                    </a:cubicBezTo>
                    <a:close/>
                    <a:moveTo>
                      <a:pt x="112818" y="536555"/>
                    </a:moveTo>
                    <a:cubicBezTo>
                      <a:pt x="118533" y="530840"/>
                      <a:pt x="136631" y="529888"/>
                      <a:pt x="146156" y="536555"/>
                    </a:cubicBezTo>
                    <a:cubicBezTo>
                      <a:pt x="134726" y="536555"/>
                      <a:pt x="124248" y="536555"/>
                      <a:pt x="112818" y="536555"/>
                    </a:cubicBezTo>
                    <a:close/>
                    <a:moveTo>
                      <a:pt x="110913" y="523220"/>
                    </a:moveTo>
                    <a:cubicBezTo>
                      <a:pt x="124248" y="523220"/>
                      <a:pt x="134726" y="523220"/>
                      <a:pt x="146156" y="523220"/>
                    </a:cubicBezTo>
                    <a:cubicBezTo>
                      <a:pt x="140441" y="528935"/>
                      <a:pt x="121391" y="529888"/>
                      <a:pt x="110913" y="523220"/>
                    </a:cubicBezTo>
                    <a:close/>
                    <a:moveTo>
                      <a:pt x="248073" y="448925"/>
                    </a:moveTo>
                    <a:cubicBezTo>
                      <a:pt x="248073" y="436543"/>
                      <a:pt x="248073" y="426065"/>
                      <a:pt x="248073" y="415588"/>
                    </a:cubicBezTo>
                    <a:cubicBezTo>
                      <a:pt x="256646" y="414635"/>
                      <a:pt x="257598" y="415588"/>
                      <a:pt x="256646" y="425113"/>
                    </a:cubicBezTo>
                    <a:cubicBezTo>
                      <a:pt x="255693" y="432733"/>
                      <a:pt x="263313" y="444163"/>
                      <a:pt x="248073" y="448925"/>
                    </a:cubicBezTo>
                    <a:close/>
                    <a:moveTo>
                      <a:pt x="271886" y="447973"/>
                    </a:moveTo>
                    <a:cubicBezTo>
                      <a:pt x="269028" y="447973"/>
                      <a:pt x="266171" y="447973"/>
                      <a:pt x="262361" y="447973"/>
                    </a:cubicBezTo>
                    <a:cubicBezTo>
                      <a:pt x="262361" y="439400"/>
                      <a:pt x="261408" y="430828"/>
                      <a:pt x="262361" y="422255"/>
                    </a:cubicBezTo>
                    <a:cubicBezTo>
                      <a:pt x="262361" y="419398"/>
                      <a:pt x="266171" y="416540"/>
                      <a:pt x="269028" y="413683"/>
                    </a:cubicBezTo>
                    <a:cubicBezTo>
                      <a:pt x="269981" y="414635"/>
                      <a:pt x="270933" y="414635"/>
                      <a:pt x="271886" y="415588"/>
                    </a:cubicBezTo>
                    <a:cubicBezTo>
                      <a:pt x="271886" y="426065"/>
                      <a:pt x="271886" y="436543"/>
                      <a:pt x="271886" y="447973"/>
                    </a:cubicBezTo>
                    <a:close/>
                    <a:moveTo>
                      <a:pt x="273791" y="952798"/>
                    </a:moveTo>
                    <a:cubicBezTo>
                      <a:pt x="273791" y="942320"/>
                      <a:pt x="273791" y="932795"/>
                      <a:pt x="273791" y="922318"/>
                    </a:cubicBezTo>
                    <a:cubicBezTo>
                      <a:pt x="283316" y="921365"/>
                      <a:pt x="283316" y="921365"/>
                      <a:pt x="283316" y="942320"/>
                    </a:cubicBezTo>
                    <a:cubicBezTo>
                      <a:pt x="283316" y="947083"/>
                      <a:pt x="285221" y="956608"/>
                      <a:pt x="273791" y="952798"/>
                    </a:cubicBezTo>
                    <a:close/>
                    <a:moveTo>
                      <a:pt x="288078" y="446068"/>
                    </a:moveTo>
                    <a:cubicBezTo>
                      <a:pt x="278553" y="447973"/>
                      <a:pt x="278553" y="447973"/>
                      <a:pt x="278553" y="440353"/>
                    </a:cubicBezTo>
                    <a:cubicBezTo>
                      <a:pt x="278553" y="433685"/>
                      <a:pt x="277601" y="427018"/>
                      <a:pt x="278553" y="421303"/>
                    </a:cubicBezTo>
                    <a:cubicBezTo>
                      <a:pt x="278553" y="418445"/>
                      <a:pt x="282363" y="415588"/>
                      <a:pt x="285221" y="412730"/>
                    </a:cubicBezTo>
                    <a:cubicBezTo>
                      <a:pt x="286173" y="413683"/>
                      <a:pt x="287126" y="414635"/>
                      <a:pt x="288078" y="414635"/>
                    </a:cubicBezTo>
                    <a:cubicBezTo>
                      <a:pt x="288078" y="426065"/>
                      <a:pt x="288078" y="436543"/>
                      <a:pt x="288078" y="446068"/>
                    </a:cubicBezTo>
                    <a:close/>
                    <a:moveTo>
                      <a:pt x="292841" y="953750"/>
                    </a:moveTo>
                    <a:cubicBezTo>
                      <a:pt x="291888" y="952798"/>
                      <a:pt x="289983" y="952798"/>
                      <a:pt x="289031" y="951845"/>
                    </a:cubicBezTo>
                    <a:cubicBezTo>
                      <a:pt x="289031" y="942320"/>
                      <a:pt x="289031" y="931843"/>
                      <a:pt x="289031" y="918508"/>
                    </a:cubicBezTo>
                    <a:cubicBezTo>
                      <a:pt x="292841" y="922318"/>
                      <a:pt x="297603" y="925175"/>
                      <a:pt x="297603" y="926128"/>
                    </a:cubicBezTo>
                    <a:cubicBezTo>
                      <a:pt x="295698" y="935653"/>
                      <a:pt x="304271" y="947083"/>
                      <a:pt x="292841" y="953750"/>
                    </a:cubicBezTo>
                    <a:close/>
                    <a:moveTo>
                      <a:pt x="303318" y="447020"/>
                    </a:moveTo>
                    <a:cubicBezTo>
                      <a:pt x="293793" y="447973"/>
                      <a:pt x="293793" y="447973"/>
                      <a:pt x="293793" y="426065"/>
                    </a:cubicBezTo>
                    <a:cubicBezTo>
                      <a:pt x="293793" y="414635"/>
                      <a:pt x="293793" y="414635"/>
                      <a:pt x="303318" y="415588"/>
                    </a:cubicBezTo>
                    <a:cubicBezTo>
                      <a:pt x="303318" y="426065"/>
                      <a:pt x="303318" y="436543"/>
                      <a:pt x="303318" y="447020"/>
                    </a:cubicBezTo>
                    <a:close/>
                    <a:moveTo>
                      <a:pt x="312843" y="948035"/>
                    </a:moveTo>
                    <a:cubicBezTo>
                      <a:pt x="312843" y="949940"/>
                      <a:pt x="309986" y="951845"/>
                      <a:pt x="309033" y="953750"/>
                    </a:cubicBezTo>
                    <a:cubicBezTo>
                      <a:pt x="307128" y="952798"/>
                      <a:pt x="305223" y="950893"/>
                      <a:pt x="305223" y="949940"/>
                    </a:cubicBezTo>
                    <a:cubicBezTo>
                      <a:pt x="305223" y="941368"/>
                      <a:pt x="304271" y="933748"/>
                      <a:pt x="305223" y="925175"/>
                    </a:cubicBezTo>
                    <a:cubicBezTo>
                      <a:pt x="305223" y="923270"/>
                      <a:pt x="309033" y="922318"/>
                      <a:pt x="313796" y="919460"/>
                    </a:cubicBezTo>
                    <a:cubicBezTo>
                      <a:pt x="312843" y="930890"/>
                      <a:pt x="312843" y="939463"/>
                      <a:pt x="312843" y="948035"/>
                    </a:cubicBezTo>
                    <a:close/>
                    <a:moveTo>
                      <a:pt x="309986" y="447020"/>
                    </a:moveTo>
                    <a:cubicBezTo>
                      <a:pt x="309986" y="435590"/>
                      <a:pt x="309986" y="426065"/>
                      <a:pt x="309986" y="415588"/>
                    </a:cubicBezTo>
                    <a:cubicBezTo>
                      <a:pt x="319511" y="414635"/>
                      <a:pt x="319511" y="414635"/>
                      <a:pt x="319511" y="424160"/>
                    </a:cubicBezTo>
                    <a:cubicBezTo>
                      <a:pt x="320463" y="447973"/>
                      <a:pt x="320463" y="447973"/>
                      <a:pt x="309986" y="447020"/>
                    </a:cubicBezTo>
                    <a:close/>
                    <a:moveTo>
                      <a:pt x="320463" y="952798"/>
                    </a:moveTo>
                    <a:cubicBezTo>
                      <a:pt x="318558" y="921365"/>
                      <a:pt x="318558" y="921365"/>
                      <a:pt x="328083" y="921365"/>
                    </a:cubicBezTo>
                    <a:cubicBezTo>
                      <a:pt x="330941" y="944225"/>
                      <a:pt x="329036" y="952798"/>
                      <a:pt x="320463" y="952798"/>
                    </a:cubicBezTo>
                    <a:close/>
                    <a:moveTo>
                      <a:pt x="326178" y="447020"/>
                    </a:moveTo>
                    <a:cubicBezTo>
                      <a:pt x="326178" y="436543"/>
                      <a:pt x="326178" y="426065"/>
                      <a:pt x="326178" y="415588"/>
                    </a:cubicBezTo>
                    <a:cubicBezTo>
                      <a:pt x="336656" y="413683"/>
                      <a:pt x="333798" y="421303"/>
                      <a:pt x="333798" y="426065"/>
                    </a:cubicBezTo>
                    <a:cubicBezTo>
                      <a:pt x="333798" y="447020"/>
                      <a:pt x="333798" y="447020"/>
                      <a:pt x="326178" y="447020"/>
                    </a:cubicBezTo>
                    <a:close/>
                    <a:moveTo>
                      <a:pt x="343323" y="946130"/>
                    </a:moveTo>
                    <a:cubicBezTo>
                      <a:pt x="343323" y="948988"/>
                      <a:pt x="340466" y="950893"/>
                      <a:pt x="338561" y="952798"/>
                    </a:cubicBezTo>
                    <a:cubicBezTo>
                      <a:pt x="337608" y="950893"/>
                      <a:pt x="334751" y="948988"/>
                      <a:pt x="334751" y="946130"/>
                    </a:cubicBezTo>
                    <a:cubicBezTo>
                      <a:pt x="333798" y="937558"/>
                      <a:pt x="334751" y="929938"/>
                      <a:pt x="334751" y="920413"/>
                    </a:cubicBezTo>
                    <a:cubicBezTo>
                      <a:pt x="337608" y="920413"/>
                      <a:pt x="340466" y="920413"/>
                      <a:pt x="344276" y="920413"/>
                    </a:cubicBezTo>
                    <a:cubicBezTo>
                      <a:pt x="343323" y="929938"/>
                      <a:pt x="344276" y="938510"/>
                      <a:pt x="343323" y="946130"/>
                    </a:cubicBezTo>
                    <a:close/>
                    <a:moveTo>
                      <a:pt x="344276" y="447973"/>
                    </a:moveTo>
                    <a:cubicBezTo>
                      <a:pt x="343323" y="447973"/>
                      <a:pt x="340466" y="445115"/>
                      <a:pt x="340466" y="444163"/>
                    </a:cubicBezTo>
                    <a:cubicBezTo>
                      <a:pt x="340466" y="434638"/>
                      <a:pt x="340466" y="425113"/>
                      <a:pt x="340466" y="412730"/>
                    </a:cubicBezTo>
                    <a:cubicBezTo>
                      <a:pt x="345228" y="415588"/>
                      <a:pt x="348086" y="417493"/>
                      <a:pt x="348086" y="418445"/>
                    </a:cubicBezTo>
                    <a:cubicBezTo>
                      <a:pt x="349038" y="427018"/>
                      <a:pt x="348086" y="435590"/>
                      <a:pt x="348086" y="444163"/>
                    </a:cubicBezTo>
                    <a:cubicBezTo>
                      <a:pt x="349038" y="446068"/>
                      <a:pt x="346181" y="447973"/>
                      <a:pt x="344276" y="447973"/>
                    </a:cubicBezTo>
                    <a:close/>
                    <a:moveTo>
                      <a:pt x="358563" y="951845"/>
                    </a:moveTo>
                    <a:cubicBezTo>
                      <a:pt x="349991" y="952798"/>
                      <a:pt x="349038" y="951845"/>
                      <a:pt x="349991" y="940415"/>
                    </a:cubicBezTo>
                    <a:cubicBezTo>
                      <a:pt x="350943" y="933748"/>
                      <a:pt x="343323" y="922318"/>
                      <a:pt x="358563" y="919460"/>
                    </a:cubicBezTo>
                    <a:cubicBezTo>
                      <a:pt x="358563" y="931843"/>
                      <a:pt x="358563" y="942320"/>
                      <a:pt x="358563" y="951845"/>
                    </a:cubicBezTo>
                    <a:close/>
                    <a:moveTo>
                      <a:pt x="365231" y="439400"/>
                    </a:moveTo>
                    <a:cubicBezTo>
                      <a:pt x="365231" y="447020"/>
                      <a:pt x="365231" y="447020"/>
                      <a:pt x="355706" y="447020"/>
                    </a:cubicBezTo>
                    <a:cubicBezTo>
                      <a:pt x="355706" y="435590"/>
                      <a:pt x="355706" y="426065"/>
                      <a:pt x="355706" y="415588"/>
                    </a:cubicBezTo>
                    <a:cubicBezTo>
                      <a:pt x="365231" y="415588"/>
                      <a:pt x="365231" y="415588"/>
                      <a:pt x="365231" y="439400"/>
                    </a:cubicBezTo>
                    <a:close/>
                    <a:moveTo>
                      <a:pt x="374756" y="954703"/>
                    </a:moveTo>
                    <a:cubicBezTo>
                      <a:pt x="370946" y="953750"/>
                      <a:pt x="366183" y="952798"/>
                      <a:pt x="366183" y="951845"/>
                    </a:cubicBezTo>
                    <a:cubicBezTo>
                      <a:pt x="365231" y="942320"/>
                      <a:pt x="365231" y="932795"/>
                      <a:pt x="366183" y="923270"/>
                    </a:cubicBezTo>
                    <a:cubicBezTo>
                      <a:pt x="366183" y="922318"/>
                      <a:pt x="371898" y="921365"/>
                      <a:pt x="374756" y="921365"/>
                    </a:cubicBezTo>
                    <a:cubicBezTo>
                      <a:pt x="374756" y="931843"/>
                      <a:pt x="374756" y="942320"/>
                      <a:pt x="374756" y="954703"/>
                    </a:cubicBezTo>
                    <a:close/>
                    <a:moveTo>
                      <a:pt x="377613" y="447020"/>
                    </a:moveTo>
                    <a:cubicBezTo>
                      <a:pt x="365231" y="439400"/>
                      <a:pt x="374756" y="426065"/>
                      <a:pt x="370946" y="416540"/>
                    </a:cubicBezTo>
                    <a:cubicBezTo>
                      <a:pt x="381423" y="414635"/>
                      <a:pt x="382376" y="419398"/>
                      <a:pt x="377613" y="447020"/>
                    </a:cubicBezTo>
                    <a:close/>
                    <a:moveTo>
                      <a:pt x="389996" y="952798"/>
                    </a:moveTo>
                    <a:cubicBezTo>
                      <a:pt x="387138" y="952798"/>
                      <a:pt x="384281" y="952798"/>
                      <a:pt x="380471" y="952798"/>
                    </a:cubicBezTo>
                    <a:cubicBezTo>
                      <a:pt x="380471" y="942320"/>
                      <a:pt x="380471" y="931843"/>
                      <a:pt x="380471" y="921365"/>
                    </a:cubicBezTo>
                    <a:cubicBezTo>
                      <a:pt x="391901" y="921365"/>
                      <a:pt x="391901" y="921365"/>
                      <a:pt x="389996" y="952798"/>
                    </a:cubicBezTo>
                    <a:close/>
                    <a:moveTo>
                      <a:pt x="406188" y="952798"/>
                    </a:moveTo>
                    <a:cubicBezTo>
                      <a:pt x="394758" y="953750"/>
                      <a:pt x="394758" y="952798"/>
                      <a:pt x="396663" y="921365"/>
                    </a:cubicBezTo>
                    <a:cubicBezTo>
                      <a:pt x="399521" y="921365"/>
                      <a:pt x="402378" y="921365"/>
                      <a:pt x="406188" y="921365"/>
                    </a:cubicBezTo>
                    <a:cubicBezTo>
                      <a:pt x="406188" y="931843"/>
                      <a:pt x="406188" y="942320"/>
                      <a:pt x="406188" y="9527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5C4CE7F-AF27-40F2-9E1F-A9FE4CA7C680}"/>
                  </a:ext>
                </a:extLst>
              </p:cNvPr>
              <p:cNvSpPr/>
              <p:nvPr/>
            </p:nvSpPr>
            <p:spPr>
              <a:xfrm>
                <a:off x="9242635" y="2916555"/>
                <a:ext cx="1617344" cy="1029652"/>
              </a:xfrm>
              <a:custGeom>
                <a:avLst/>
                <a:gdLst>
                  <a:gd name="connsiteX0" fmla="*/ 1580198 w 1617344"/>
                  <a:gd name="connsiteY0" fmla="*/ 222885 h 1029652"/>
                  <a:gd name="connsiteX1" fmla="*/ 1580198 w 1617344"/>
                  <a:gd name="connsiteY1" fmla="*/ 206693 h 1029652"/>
                  <a:gd name="connsiteX2" fmla="*/ 1568767 w 1617344"/>
                  <a:gd name="connsiteY2" fmla="*/ 184785 h 1029652"/>
                  <a:gd name="connsiteX3" fmla="*/ 1559242 w 1617344"/>
                  <a:gd name="connsiteY3" fmla="*/ 186690 h 1029652"/>
                  <a:gd name="connsiteX4" fmla="*/ 1520190 w 1617344"/>
                  <a:gd name="connsiteY4" fmla="*/ 184785 h 1029652"/>
                  <a:gd name="connsiteX5" fmla="*/ 1513523 w 1617344"/>
                  <a:gd name="connsiteY5" fmla="*/ 219075 h 1029652"/>
                  <a:gd name="connsiteX6" fmla="*/ 1476375 w 1617344"/>
                  <a:gd name="connsiteY6" fmla="*/ 219075 h 1029652"/>
                  <a:gd name="connsiteX7" fmla="*/ 1473517 w 1617344"/>
                  <a:gd name="connsiteY7" fmla="*/ 230505 h 1029652"/>
                  <a:gd name="connsiteX8" fmla="*/ 1467802 w 1617344"/>
                  <a:gd name="connsiteY8" fmla="*/ 231458 h 1029652"/>
                  <a:gd name="connsiteX9" fmla="*/ 1456373 w 1617344"/>
                  <a:gd name="connsiteY9" fmla="*/ 237173 h 1029652"/>
                  <a:gd name="connsiteX10" fmla="*/ 1460182 w 1617344"/>
                  <a:gd name="connsiteY10" fmla="*/ 257175 h 1029652"/>
                  <a:gd name="connsiteX11" fmla="*/ 1463992 w 1617344"/>
                  <a:gd name="connsiteY11" fmla="*/ 264795 h 1029652"/>
                  <a:gd name="connsiteX12" fmla="*/ 1463992 w 1617344"/>
                  <a:gd name="connsiteY12" fmla="*/ 447675 h 1029652"/>
                  <a:gd name="connsiteX13" fmla="*/ 1454467 w 1617344"/>
                  <a:gd name="connsiteY13" fmla="*/ 448628 h 1029652"/>
                  <a:gd name="connsiteX14" fmla="*/ 1453515 w 1617344"/>
                  <a:gd name="connsiteY14" fmla="*/ 445770 h 1029652"/>
                  <a:gd name="connsiteX15" fmla="*/ 1452563 w 1617344"/>
                  <a:gd name="connsiteY15" fmla="*/ 394335 h 1029652"/>
                  <a:gd name="connsiteX16" fmla="*/ 1452563 w 1617344"/>
                  <a:gd name="connsiteY16" fmla="*/ 391478 h 1029652"/>
                  <a:gd name="connsiteX17" fmla="*/ 1444942 w 1617344"/>
                  <a:gd name="connsiteY17" fmla="*/ 380048 h 1029652"/>
                  <a:gd name="connsiteX18" fmla="*/ 1444942 w 1617344"/>
                  <a:gd name="connsiteY18" fmla="*/ 364808 h 1029652"/>
                  <a:gd name="connsiteX19" fmla="*/ 1405890 w 1617344"/>
                  <a:gd name="connsiteY19" fmla="*/ 364808 h 1029652"/>
                  <a:gd name="connsiteX20" fmla="*/ 1405890 w 1617344"/>
                  <a:gd name="connsiteY20" fmla="*/ 327660 h 1029652"/>
                  <a:gd name="connsiteX21" fmla="*/ 1369695 w 1617344"/>
                  <a:gd name="connsiteY21" fmla="*/ 319088 h 1029652"/>
                  <a:gd name="connsiteX22" fmla="*/ 1351598 w 1617344"/>
                  <a:gd name="connsiteY22" fmla="*/ 329565 h 1029652"/>
                  <a:gd name="connsiteX23" fmla="*/ 1346835 w 1617344"/>
                  <a:gd name="connsiteY23" fmla="*/ 318135 h 1029652"/>
                  <a:gd name="connsiteX24" fmla="*/ 1343025 w 1617344"/>
                  <a:gd name="connsiteY24" fmla="*/ 318135 h 1029652"/>
                  <a:gd name="connsiteX25" fmla="*/ 1343025 w 1617344"/>
                  <a:gd name="connsiteY25" fmla="*/ 340043 h 1029652"/>
                  <a:gd name="connsiteX26" fmla="*/ 1337310 w 1617344"/>
                  <a:gd name="connsiteY26" fmla="*/ 354330 h 1029652"/>
                  <a:gd name="connsiteX27" fmla="*/ 1336357 w 1617344"/>
                  <a:gd name="connsiteY27" fmla="*/ 360998 h 1029652"/>
                  <a:gd name="connsiteX28" fmla="*/ 1337310 w 1617344"/>
                  <a:gd name="connsiteY28" fmla="*/ 373380 h 1029652"/>
                  <a:gd name="connsiteX29" fmla="*/ 1328738 w 1617344"/>
                  <a:gd name="connsiteY29" fmla="*/ 372428 h 1029652"/>
                  <a:gd name="connsiteX30" fmla="*/ 1323023 w 1617344"/>
                  <a:gd name="connsiteY30" fmla="*/ 365760 h 1029652"/>
                  <a:gd name="connsiteX31" fmla="*/ 1298257 w 1617344"/>
                  <a:gd name="connsiteY31" fmla="*/ 366713 h 1029652"/>
                  <a:gd name="connsiteX32" fmla="*/ 1295400 w 1617344"/>
                  <a:gd name="connsiteY32" fmla="*/ 372428 h 1029652"/>
                  <a:gd name="connsiteX33" fmla="*/ 1291590 w 1617344"/>
                  <a:gd name="connsiteY33" fmla="*/ 492443 h 1029652"/>
                  <a:gd name="connsiteX34" fmla="*/ 1291590 w 1617344"/>
                  <a:gd name="connsiteY34" fmla="*/ 539115 h 1029652"/>
                  <a:gd name="connsiteX35" fmla="*/ 1288732 w 1617344"/>
                  <a:gd name="connsiteY35" fmla="*/ 539115 h 1029652"/>
                  <a:gd name="connsiteX36" fmla="*/ 1288732 w 1617344"/>
                  <a:gd name="connsiteY36" fmla="*/ 501015 h 1029652"/>
                  <a:gd name="connsiteX37" fmla="*/ 1246823 w 1617344"/>
                  <a:gd name="connsiteY37" fmla="*/ 501015 h 1029652"/>
                  <a:gd name="connsiteX38" fmla="*/ 1246823 w 1617344"/>
                  <a:gd name="connsiteY38" fmla="*/ 457200 h 1029652"/>
                  <a:gd name="connsiteX39" fmla="*/ 1236345 w 1617344"/>
                  <a:gd name="connsiteY39" fmla="*/ 445770 h 1029652"/>
                  <a:gd name="connsiteX40" fmla="*/ 1229677 w 1617344"/>
                  <a:gd name="connsiteY40" fmla="*/ 437198 h 1029652"/>
                  <a:gd name="connsiteX41" fmla="*/ 1229677 w 1617344"/>
                  <a:gd name="connsiteY41" fmla="*/ 406718 h 1029652"/>
                  <a:gd name="connsiteX42" fmla="*/ 1210627 w 1617344"/>
                  <a:gd name="connsiteY42" fmla="*/ 419100 h 1029652"/>
                  <a:gd name="connsiteX43" fmla="*/ 1210627 w 1617344"/>
                  <a:gd name="connsiteY43" fmla="*/ 498158 h 1029652"/>
                  <a:gd name="connsiteX44" fmla="*/ 1193482 w 1617344"/>
                  <a:gd name="connsiteY44" fmla="*/ 498158 h 1029652"/>
                  <a:gd name="connsiteX45" fmla="*/ 1193482 w 1617344"/>
                  <a:gd name="connsiteY45" fmla="*/ 486728 h 1029652"/>
                  <a:gd name="connsiteX46" fmla="*/ 1192530 w 1617344"/>
                  <a:gd name="connsiteY46" fmla="*/ 160020 h 1029652"/>
                  <a:gd name="connsiteX47" fmla="*/ 1172527 w 1617344"/>
                  <a:gd name="connsiteY47" fmla="*/ 139065 h 1029652"/>
                  <a:gd name="connsiteX48" fmla="*/ 1165860 w 1617344"/>
                  <a:gd name="connsiteY48" fmla="*/ 138113 h 1029652"/>
                  <a:gd name="connsiteX49" fmla="*/ 1165860 w 1617344"/>
                  <a:gd name="connsiteY49" fmla="*/ 121920 h 1029652"/>
                  <a:gd name="connsiteX50" fmla="*/ 1150620 w 1617344"/>
                  <a:gd name="connsiteY50" fmla="*/ 100965 h 1029652"/>
                  <a:gd name="connsiteX51" fmla="*/ 1127760 w 1617344"/>
                  <a:gd name="connsiteY51" fmla="*/ 88583 h 1029652"/>
                  <a:gd name="connsiteX52" fmla="*/ 1125855 w 1617344"/>
                  <a:gd name="connsiteY52" fmla="*/ 78105 h 1029652"/>
                  <a:gd name="connsiteX53" fmla="*/ 1125855 w 1617344"/>
                  <a:gd name="connsiteY53" fmla="*/ 64770 h 1029652"/>
                  <a:gd name="connsiteX54" fmla="*/ 1122045 w 1617344"/>
                  <a:gd name="connsiteY54" fmla="*/ 63818 h 1029652"/>
                  <a:gd name="connsiteX55" fmla="*/ 1116330 w 1617344"/>
                  <a:gd name="connsiteY55" fmla="*/ 76200 h 1029652"/>
                  <a:gd name="connsiteX56" fmla="*/ 1099185 w 1617344"/>
                  <a:gd name="connsiteY56" fmla="*/ 111443 h 1029652"/>
                  <a:gd name="connsiteX57" fmla="*/ 1094423 w 1617344"/>
                  <a:gd name="connsiteY57" fmla="*/ 119063 h 1029652"/>
                  <a:gd name="connsiteX58" fmla="*/ 1074420 w 1617344"/>
                  <a:gd name="connsiteY58" fmla="*/ 149543 h 1029652"/>
                  <a:gd name="connsiteX59" fmla="*/ 1058227 w 1617344"/>
                  <a:gd name="connsiteY59" fmla="*/ 179070 h 1029652"/>
                  <a:gd name="connsiteX60" fmla="*/ 1059180 w 1617344"/>
                  <a:gd name="connsiteY60" fmla="*/ 392430 h 1029652"/>
                  <a:gd name="connsiteX61" fmla="*/ 1058227 w 1617344"/>
                  <a:gd name="connsiteY61" fmla="*/ 461010 h 1029652"/>
                  <a:gd name="connsiteX62" fmla="*/ 1054417 w 1617344"/>
                  <a:gd name="connsiteY62" fmla="*/ 470535 h 1029652"/>
                  <a:gd name="connsiteX63" fmla="*/ 1051560 w 1617344"/>
                  <a:gd name="connsiteY63" fmla="*/ 469583 h 1029652"/>
                  <a:gd name="connsiteX64" fmla="*/ 1051560 w 1617344"/>
                  <a:gd name="connsiteY64" fmla="*/ 421958 h 1029652"/>
                  <a:gd name="connsiteX65" fmla="*/ 1040130 w 1617344"/>
                  <a:gd name="connsiteY65" fmla="*/ 410528 h 1029652"/>
                  <a:gd name="connsiteX66" fmla="*/ 971550 w 1617344"/>
                  <a:gd name="connsiteY66" fmla="*/ 410528 h 1029652"/>
                  <a:gd name="connsiteX67" fmla="*/ 971550 w 1617344"/>
                  <a:gd name="connsiteY67" fmla="*/ 461010 h 1029652"/>
                  <a:gd name="connsiteX68" fmla="*/ 971550 w 1617344"/>
                  <a:gd name="connsiteY68" fmla="*/ 519113 h 1029652"/>
                  <a:gd name="connsiteX69" fmla="*/ 967740 w 1617344"/>
                  <a:gd name="connsiteY69" fmla="*/ 526733 h 1029652"/>
                  <a:gd name="connsiteX70" fmla="*/ 962977 w 1617344"/>
                  <a:gd name="connsiteY70" fmla="*/ 525780 h 1029652"/>
                  <a:gd name="connsiteX71" fmla="*/ 962977 w 1617344"/>
                  <a:gd name="connsiteY71" fmla="*/ 448628 h 1029652"/>
                  <a:gd name="connsiteX72" fmla="*/ 955357 w 1617344"/>
                  <a:gd name="connsiteY72" fmla="*/ 447675 h 1029652"/>
                  <a:gd name="connsiteX73" fmla="*/ 949642 w 1617344"/>
                  <a:gd name="connsiteY73" fmla="*/ 448628 h 1029652"/>
                  <a:gd name="connsiteX74" fmla="*/ 944880 w 1617344"/>
                  <a:gd name="connsiteY74" fmla="*/ 526733 h 1029652"/>
                  <a:gd name="connsiteX75" fmla="*/ 940117 w 1617344"/>
                  <a:gd name="connsiteY75" fmla="*/ 526733 h 1029652"/>
                  <a:gd name="connsiteX76" fmla="*/ 940117 w 1617344"/>
                  <a:gd name="connsiteY76" fmla="*/ 511493 h 1029652"/>
                  <a:gd name="connsiteX77" fmla="*/ 930592 w 1617344"/>
                  <a:gd name="connsiteY77" fmla="*/ 472440 h 1029652"/>
                  <a:gd name="connsiteX78" fmla="*/ 927735 w 1617344"/>
                  <a:gd name="connsiteY78" fmla="*/ 470535 h 1029652"/>
                  <a:gd name="connsiteX79" fmla="*/ 923925 w 1617344"/>
                  <a:gd name="connsiteY79" fmla="*/ 473393 h 1029652"/>
                  <a:gd name="connsiteX80" fmla="*/ 922972 w 1617344"/>
                  <a:gd name="connsiteY80" fmla="*/ 486728 h 1029652"/>
                  <a:gd name="connsiteX81" fmla="*/ 909638 w 1617344"/>
                  <a:gd name="connsiteY81" fmla="*/ 503873 h 1029652"/>
                  <a:gd name="connsiteX82" fmla="*/ 905827 w 1617344"/>
                  <a:gd name="connsiteY82" fmla="*/ 805815 h 1029652"/>
                  <a:gd name="connsiteX83" fmla="*/ 904875 w 1617344"/>
                  <a:gd name="connsiteY83" fmla="*/ 810578 h 1029652"/>
                  <a:gd name="connsiteX84" fmla="*/ 895350 w 1617344"/>
                  <a:gd name="connsiteY84" fmla="*/ 813435 h 1029652"/>
                  <a:gd name="connsiteX85" fmla="*/ 895350 w 1617344"/>
                  <a:gd name="connsiteY85" fmla="*/ 842963 h 1029652"/>
                  <a:gd name="connsiteX86" fmla="*/ 892492 w 1617344"/>
                  <a:gd name="connsiteY86" fmla="*/ 842963 h 1029652"/>
                  <a:gd name="connsiteX87" fmla="*/ 892492 w 1617344"/>
                  <a:gd name="connsiteY87" fmla="*/ 798195 h 1029652"/>
                  <a:gd name="connsiteX88" fmla="*/ 892492 w 1617344"/>
                  <a:gd name="connsiteY88" fmla="*/ 359093 h 1029652"/>
                  <a:gd name="connsiteX89" fmla="*/ 874395 w 1617344"/>
                  <a:gd name="connsiteY89" fmla="*/ 340043 h 1029652"/>
                  <a:gd name="connsiteX90" fmla="*/ 863917 w 1617344"/>
                  <a:gd name="connsiteY90" fmla="*/ 339090 h 1029652"/>
                  <a:gd name="connsiteX91" fmla="*/ 863917 w 1617344"/>
                  <a:gd name="connsiteY91" fmla="*/ 286703 h 1029652"/>
                  <a:gd name="connsiteX92" fmla="*/ 801052 w 1617344"/>
                  <a:gd name="connsiteY92" fmla="*/ 286703 h 1029652"/>
                  <a:gd name="connsiteX93" fmla="*/ 801052 w 1617344"/>
                  <a:gd name="connsiteY93" fmla="*/ 271463 h 1029652"/>
                  <a:gd name="connsiteX94" fmla="*/ 800100 w 1617344"/>
                  <a:gd name="connsiteY94" fmla="*/ 162878 h 1029652"/>
                  <a:gd name="connsiteX95" fmla="*/ 788670 w 1617344"/>
                  <a:gd name="connsiteY95" fmla="*/ 95250 h 1029652"/>
                  <a:gd name="connsiteX96" fmla="*/ 785813 w 1617344"/>
                  <a:gd name="connsiteY96" fmla="*/ 68580 h 1029652"/>
                  <a:gd name="connsiteX97" fmla="*/ 780097 w 1617344"/>
                  <a:gd name="connsiteY97" fmla="*/ 60008 h 1029652"/>
                  <a:gd name="connsiteX98" fmla="*/ 770572 w 1617344"/>
                  <a:gd name="connsiteY98" fmla="*/ 69533 h 1029652"/>
                  <a:gd name="connsiteX99" fmla="*/ 762952 w 1617344"/>
                  <a:gd name="connsiteY99" fmla="*/ 88583 h 1029652"/>
                  <a:gd name="connsiteX100" fmla="*/ 750570 w 1617344"/>
                  <a:gd name="connsiteY100" fmla="*/ 130493 h 1029652"/>
                  <a:gd name="connsiteX101" fmla="*/ 747713 w 1617344"/>
                  <a:gd name="connsiteY101" fmla="*/ 259080 h 1029652"/>
                  <a:gd name="connsiteX102" fmla="*/ 744855 w 1617344"/>
                  <a:gd name="connsiteY102" fmla="*/ 266700 h 1029652"/>
                  <a:gd name="connsiteX103" fmla="*/ 744855 w 1617344"/>
                  <a:gd name="connsiteY103" fmla="*/ 249555 h 1029652"/>
                  <a:gd name="connsiteX104" fmla="*/ 726757 w 1617344"/>
                  <a:gd name="connsiteY104" fmla="*/ 231458 h 1029652"/>
                  <a:gd name="connsiteX105" fmla="*/ 705802 w 1617344"/>
                  <a:gd name="connsiteY105" fmla="*/ 252413 h 1029652"/>
                  <a:gd name="connsiteX106" fmla="*/ 700088 w 1617344"/>
                  <a:gd name="connsiteY106" fmla="*/ 376238 h 1029652"/>
                  <a:gd name="connsiteX107" fmla="*/ 681990 w 1617344"/>
                  <a:gd name="connsiteY107" fmla="*/ 422910 h 1029652"/>
                  <a:gd name="connsiteX108" fmla="*/ 668655 w 1617344"/>
                  <a:gd name="connsiteY108" fmla="*/ 422910 h 1029652"/>
                  <a:gd name="connsiteX109" fmla="*/ 666750 w 1617344"/>
                  <a:gd name="connsiteY109" fmla="*/ 405765 h 1029652"/>
                  <a:gd name="connsiteX110" fmla="*/ 641985 w 1617344"/>
                  <a:gd name="connsiteY110" fmla="*/ 405765 h 1029652"/>
                  <a:gd name="connsiteX111" fmla="*/ 631507 w 1617344"/>
                  <a:gd name="connsiteY111" fmla="*/ 362903 h 1029652"/>
                  <a:gd name="connsiteX112" fmla="*/ 627697 w 1617344"/>
                  <a:gd name="connsiteY112" fmla="*/ 362903 h 1029652"/>
                  <a:gd name="connsiteX113" fmla="*/ 616267 w 1617344"/>
                  <a:gd name="connsiteY113" fmla="*/ 405765 h 1029652"/>
                  <a:gd name="connsiteX114" fmla="*/ 604838 w 1617344"/>
                  <a:gd name="connsiteY114" fmla="*/ 405765 h 1029652"/>
                  <a:gd name="connsiteX115" fmla="*/ 601980 w 1617344"/>
                  <a:gd name="connsiteY115" fmla="*/ 389573 h 1029652"/>
                  <a:gd name="connsiteX116" fmla="*/ 603885 w 1617344"/>
                  <a:gd name="connsiteY116" fmla="*/ 374333 h 1029652"/>
                  <a:gd name="connsiteX117" fmla="*/ 603885 w 1617344"/>
                  <a:gd name="connsiteY117" fmla="*/ 260033 h 1029652"/>
                  <a:gd name="connsiteX118" fmla="*/ 597217 w 1617344"/>
                  <a:gd name="connsiteY118" fmla="*/ 120968 h 1029652"/>
                  <a:gd name="connsiteX119" fmla="*/ 583882 w 1617344"/>
                  <a:gd name="connsiteY119" fmla="*/ 62865 h 1029652"/>
                  <a:gd name="connsiteX120" fmla="*/ 575310 w 1617344"/>
                  <a:gd name="connsiteY120" fmla="*/ 57150 h 1029652"/>
                  <a:gd name="connsiteX121" fmla="*/ 566738 w 1617344"/>
                  <a:gd name="connsiteY121" fmla="*/ 63818 h 1029652"/>
                  <a:gd name="connsiteX122" fmla="*/ 559117 w 1617344"/>
                  <a:gd name="connsiteY122" fmla="*/ 102870 h 1029652"/>
                  <a:gd name="connsiteX123" fmla="*/ 513397 w 1617344"/>
                  <a:gd name="connsiteY123" fmla="*/ 95250 h 1029652"/>
                  <a:gd name="connsiteX124" fmla="*/ 507682 w 1617344"/>
                  <a:gd name="connsiteY124" fmla="*/ 100965 h 1029652"/>
                  <a:gd name="connsiteX125" fmla="*/ 482917 w 1617344"/>
                  <a:gd name="connsiteY125" fmla="*/ 160973 h 1029652"/>
                  <a:gd name="connsiteX126" fmla="*/ 476250 w 1617344"/>
                  <a:gd name="connsiteY126" fmla="*/ 206693 h 1029652"/>
                  <a:gd name="connsiteX127" fmla="*/ 492442 w 1617344"/>
                  <a:gd name="connsiteY127" fmla="*/ 206693 h 1029652"/>
                  <a:gd name="connsiteX128" fmla="*/ 492442 w 1617344"/>
                  <a:gd name="connsiteY128" fmla="*/ 231458 h 1029652"/>
                  <a:gd name="connsiteX129" fmla="*/ 476250 w 1617344"/>
                  <a:gd name="connsiteY129" fmla="*/ 229553 h 1029652"/>
                  <a:gd name="connsiteX130" fmla="*/ 476250 w 1617344"/>
                  <a:gd name="connsiteY130" fmla="*/ 374333 h 1029652"/>
                  <a:gd name="connsiteX131" fmla="*/ 461010 w 1617344"/>
                  <a:gd name="connsiteY131" fmla="*/ 376238 h 1029652"/>
                  <a:gd name="connsiteX132" fmla="*/ 461010 w 1617344"/>
                  <a:gd name="connsiteY132" fmla="*/ 434340 h 1029652"/>
                  <a:gd name="connsiteX133" fmla="*/ 456247 w 1617344"/>
                  <a:gd name="connsiteY133" fmla="*/ 444818 h 1029652"/>
                  <a:gd name="connsiteX134" fmla="*/ 453390 w 1617344"/>
                  <a:gd name="connsiteY134" fmla="*/ 452438 h 1029652"/>
                  <a:gd name="connsiteX135" fmla="*/ 453390 w 1617344"/>
                  <a:gd name="connsiteY135" fmla="*/ 476250 h 1029652"/>
                  <a:gd name="connsiteX136" fmla="*/ 449580 w 1617344"/>
                  <a:gd name="connsiteY136" fmla="*/ 482918 h 1029652"/>
                  <a:gd name="connsiteX137" fmla="*/ 444817 w 1617344"/>
                  <a:gd name="connsiteY137" fmla="*/ 476250 h 1029652"/>
                  <a:gd name="connsiteX138" fmla="*/ 443865 w 1617344"/>
                  <a:gd name="connsiteY138" fmla="*/ 388620 h 1029652"/>
                  <a:gd name="connsiteX139" fmla="*/ 442913 w 1617344"/>
                  <a:gd name="connsiteY139" fmla="*/ 220980 h 1029652"/>
                  <a:gd name="connsiteX140" fmla="*/ 437197 w 1617344"/>
                  <a:gd name="connsiteY140" fmla="*/ 105728 h 1029652"/>
                  <a:gd name="connsiteX141" fmla="*/ 437197 w 1617344"/>
                  <a:gd name="connsiteY141" fmla="*/ 99060 h 1029652"/>
                  <a:gd name="connsiteX142" fmla="*/ 427672 w 1617344"/>
                  <a:gd name="connsiteY142" fmla="*/ 0 h 1029652"/>
                  <a:gd name="connsiteX143" fmla="*/ 403860 w 1617344"/>
                  <a:gd name="connsiteY143" fmla="*/ 0 h 1029652"/>
                  <a:gd name="connsiteX144" fmla="*/ 401955 w 1617344"/>
                  <a:gd name="connsiteY144" fmla="*/ 11430 h 1029652"/>
                  <a:gd name="connsiteX145" fmla="*/ 391477 w 1617344"/>
                  <a:gd name="connsiteY145" fmla="*/ 17145 h 1029652"/>
                  <a:gd name="connsiteX146" fmla="*/ 358140 w 1617344"/>
                  <a:gd name="connsiteY146" fmla="*/ 17145 h 1029652"/>
                  <a:gd name="connsiteX147" fmla="*/ 344805 w 1617344"/>
                  <a:gd name="connsiteY147" fmla="*/ 30480 h 1029652"/>
                  <a:gd name="connsiteX148" fmla="*/ 344805 w 1617344"/>
                  <a:gd name="connsiteY148" fmla="*/ 142875 h 1029652"/>
                  <a:gd name="connsiteX149" fmla="*/ 344805 w 1617344"/>
                  <a:gd name="connsiteY149" fmla="*/ 159068 h 1029652"/>
                  <a:gd name="connsiteX150" fmla="*/ 318135 w 1617344"/>
                  <a:gd name="connsiteY150" fmla="*/ 159068 h 1029652"/>
                  <a:gd name="connsiteX151" fmla="*/ 318135 w 1617344"/>
                  <a:gd name="connsiteY151" fmla="*/ 240983 h 1029652"/>
                  <a:gd name="connsiteX152" fmla="*/ 285750 w 1617344"/>
                  <a:gd name="connsiteY152" fmla="*/ 240983 h 1029652"/>
                  <a:gd name="connsiteX153" fmla="*/ 282892 w 1617344"/>
                  <a:gd name="connsiteY153" fmla="*/ 255270 h 1029652"/>
                  <a:gd name="connsiteX154" fmla="*/ 266700 w 1617344"/>
                  <a:gd name="connsiteY154" fmla="*/ 257175 h 1029652"/>
                  <a:gd name="connsiteX155" fmla="*/ 266700 w 1617344"/>
                  <a:gd name="connsiteY155" fmla="*/ 322898 h 1029652"/>
                  <a:gd name="connsiteX156" fmla="*/ 247650 w 1617344"/>
                  <a:gd name="connsiteY156" fmla="*/ 322898 h 1029652"/>
                  <a:gd name="connsiteX157" fmla="*/ 230505 w 1617344"/>
                  <a:gd name="connsiteY157" fmla="*/ 340043 h 1029652"/>
                  <a:gd name="connsiteX158" fmla="*/ 230505 w 1617344"/>
                  <a:gd name="connsiteY158" fmla="*/ 442913 h 1029652"/>
                  <a:gd name="connsiteX159" fmla="*/ 225742 w 1617344"/>
                  <a:gd name="connsiteY159" fmla="*/ 458153 h 1029652"/>
                  <a:gd name="connsiteX160" fmla="*/ 220980 w 1617344"/>
                  <a:gd name="connsiteY160" fmla="*/ 457200 h 1029652"/>
                  <a:gd name="connsiteX161" fmla="*/ 220980 w 1617344"/>
                  <a:gd name="connsiteY161" fmla="*/ 441960 h 1029652"/>
                  <a:gd name="connsiteX162" fmla="*/ 220980 w 1617344"/>
                  <a:gd name="connsiteY162" fmla="*/ 344805 h 1029652"/>
                  <a:gd name="connsiteX163" fmla="*/ 214313 w 1617344"/>
                  <a:gd name="connsiteY163" fmla="*/ 284798 h 1029652"/>
                  <a:gd name="connsiteX164" fmla="*/ 158115 w 1617344"/>
                  <a:gd name="connsiteY164" fmla="*/ 284798 h 1029652"/>
                  <a:gd name="connsiteX165" fmla="*/ 141922 w 1617344"/>
                  <a:gd name="connsiteY165" fmla="*/ 338138 h 1029652"/>
                  <a:gd name="connsiteX166" fmla="*/ 141922 w 1617344"/>
                  <a:gd name="connsiteY166" fmla="*/ 523875 h 1029652"/>
                  <a:gd name="connsiteX167" fmla="*/ 140017 w 1617344"/>
                  <a:gd name="connsiteY167" fmla="*/ 524828 h 1029652"/>
                  <a:gd name="connsiteX168" fmla="*/ 132397 w 1617344"/>
                  <a:gd name="connsiteY168" fmla="*/ 510540 h 1029652"/>
                  <a:gd name="connsiteX169" fmla="*/ 130492 w 1617344"/>
                  <a:gd name="connsiteY169" fmla="*/ 511493 h 1029652"/>
                  <a:gd name="connsiteX170" fmla="*/ 116205 w 1617344"/>
                  <a:gd name="connsiteY170" fmla="*/ 535305 h 1029652"/>
                  <a:gd name="connsiteX171" fmla="*/ 78105 w 1617344"/>
                  <a:gd name="connsiteY171" fmla="*/ 536258 h 1029652"/>
                  <a:gd name="connsiteX172" fmla="*/ 78105 w 1617344"/>
                  <a:gd name="connsiteY172" fmla="*/ 498158 h 1029652"/>
                  <a:gd name="connsiteX173" fmla="*/ 51435 w 1617344"/>
                  <a:gd name="connsiteY173" fmla="*/ 498158 h 1029652"/>
                  <a:gd name="connsiteX174" fmla="*/ 49530 w 1617344"/>
                  <a:gd name="connsiteY174" fmla="*/ 500063 h 1029652"/>
                  <a:gd name="connsiteX175" fmla="*/ 42863 w 1617344"/>
                  <a:gd name="connsiteY175" fmla="*/ 558165 h 1029652"/>
                  <a:gd name="connsiteX176" fmla="*/ 36195 w 1617344"/>
                  <a:gd name="connsiteY176" fmla="*/ 597218 h 1029652"/>
                  <a:gd name="connsiteX177" fmla="*/ 33338 w 1617344"/>
                  <a:gd name="connsiteY177" fmla="*/ 597218 h 1029652"/>
                  <a:gd name="connsiteX178" fmla="*/ 26670 w 1617344"/>
                  <a:gd name="connsiteY178" fmla="*/ 524828 h 1029652"/>
                  <a:gd name="connsiteX179" fmla="*/ 14288 w 1617344"/>
                  <a:gd name="connsiteY179" fmla="*/ 522923 h 1029652"/>
                  <a:gd name="connsiteX180" fmla="*/ 4763 w 1617344"/>
                  <a:gd name="connsiteY180" fmla="*/ 505778 h 1029652"/>
                  <a:gd name="connsiteX181" fmla="*/ 3810 w 1617344"/>
                  <a:gd name="connsiteY181" fmla="*/ 489585 h 1029652"/>
                  <a:gd name="connsiteX182" fmla="*/ 952 w 1617344"/>
                  <a:gd name="connsiteY182" fmla="*/ 489585 h 1029652"/>
                  <a:gd name="connsiteX183" fmla="*/ 0 w 1617344"/>
                  <a:gd name="connsiteY183" fmla="*/ 499110 h 1029652"/>
                  <a:gd name="connsiteX184" fmla="*/ 0 w 1617344"/>
                  <a:gd name="connsiteY184" fmla="*/ 1022985 h 1029652"/>
                  <a:gd name="connsiteX185" fmla="*/ 952 w 1617344"/>
                  <a:gd name="connsiteY185" fmla="*/ 1029653 h 1029652"/>
                  <a:gd name="connsiteX186" fmla="*/ 1617345 w 1617344"/>
                  <a:gd name="connsiteY186" fmla="*/ 1029653 h 1029652"/>
                  <a:gd name="connsiteX187" fmla="*/ 1617345 w 1617344"/>
                  <a:gd name="connsiteY187" fmla="*/ 227648 h 1029652"/>
                  <a:gd name="connsiteX188" fmla="*/ 1580198 w 1617344"/>
                  <a:gd name="connsiteY188" fmla="*/ 222885 h 1029652"/>
                  <a:gd name="connsiteX189" fmla="*/ 89535 w 1617344"/>
                  <a:gd name="connsiteY189" fmla="*/ 673418 h 1029652"/>
                  <a:gd name="connsiteX190" fmla="*/ 89535 w 1617344"/>
                  <a:gd name="connsiteY190" fmla="*/ 673418 h 1029652"/>
                  <a:gd name="connsiteX191" fmla="*/ 100965 w 1617344"/>
                  <a:gd name="connsiteY191" fmla="*/ 673418 h 1029652"/>
                  <a:gd name="connsiteX192" fmla="*/ 100965 w 1617344"/>
                  <a:gd name="connsiteY192" fmla="*/ 673418 h 1029652"/>
                  <a:gd name="connsiteX193" fmla="*/ 101917 w 1617344"/>
                  <a:gd name="connsiteY193" fmla="*/ 680085 h 1029652"/>
                  <a:gd name="connsiteX194" fmla="*/ 100013 w 1617344"/>
                  <a:gd name="connsiteY194" fmla="*/ 683895 h 1029652"/>
                  <a:gd name="connsiteX195" fmla="*/ 98107 w 1617344"/>
                  <a:gd name="connsiteY195" fmla="*/ 683895 h 1029652"/>
                  <a:gd name="connsiteX196" fmla="*/ 90488 w 1617344"/>
                  <a:gd name="connsiteY196" fmla="*/ 683895 h 1029652"/>
                  <a:gd name="connsiteX197" fmla="*/ 89535 w 1617344"/>
                  <a:gd name="connsiteY197" fmla="*/ 673418 h 1029652"/>
                  <a:gd name="connsiteX198" fmla="*/ 100965 w 1617344"/>
                  <a:gd name="connsiteY198" fmla="*/ 859155 h 1029652"/>
                  <a:gd name="connsiteX199" fmla="*/ 100965 w 1617344"/>
                  <a:gd name="connsiteY199" fmla="*/ 859155 h 1029652"/>
                  <a:gd name="connsiteX200" fmla="*/ 89535 w 1617344"/>
                  <a:gd name="connsiteY200" fmla="*/ 859155 h 1029652"/>
                  <a:gd name="connsiteX201" fmla="*/ 89535 w 1617344"/>
                  <a:gd name="connsiteY201" fmla="*/ 859155 h 1029652"/>
                  <a:gd name="connsiteX202" fmla="*/ 89535 w 1617344"/>
                  <a:gd name="connsiteY202" fmla="*/ 849630 h 1029652"/>
                  <a:gd name="connsiteX203" fmla="*/ 89535 w 1617344"/>
                  <a:gd name="connsiteY203" fmla="*/ 849630 h 1029652"/>
                  <a:gd name="connsiteX204" fmla="*/ 100965 w 1617344"/>
                  <a:gd name="connsiteY204" fmla="*/ 849630 h 1029652"/>
                  <a:gd name="connsiteX205" fmla="*/ 100965 w 1617344"/>
                  <a:gd name="connsiteY205" fmla="*/ 849630 h 1029652"/>
                  <a:gd name="connsiteX206" fmla="*/ 100965 w 1617344"/>
                  <a:gd name="connsiteY206" fmla="*/ 859155 h 1029652"/>
                  <a:gd name="connsiteX207" fmla="*/ 101917 w 1617344"/>
                  <a:gd name="connsiteY207" fmla="*/ 824865 h 1029652"/>
                  <a:gd name="connsiteX208" fmla="*/ 89535 w 1617344"/>
                  <a:gd name="connsiteY208" fmla="*/ 824865 h 1029652"/>
                  <a:gd name="connsiteX209" fmla="*/ 89535 w 1617344"/>
                  <a:gd name="connsiteY209" fmla="*/ 824865 h 1029652"/>
                  <a:gd name="connsiteX210" fmla="*/ 89535 w 1617344"/>
                  <a:gd name="connsiteY210" fmla="*/ 820103 h 1029652"/>
                  <a:gd name="connsiteX211" fmla="*/ 89535 w 1617344"/>
                  <a:gd name="connsiteY211" fmla="*/ 814388 h 1029652"/>
                  <a:gd name="connsiteX212" fmla="*/ 89535 w 1617344"/>
                  <a:gd name="connsiteY212" fmla="*/ 814388 h 1029652"/>
                  <a:gd name="connsiteX213" fmla="*/ 101917 w 1617344"/>
                  <a:gd name="connsiteY213" fmla="*/ 814388 h 1029652"/>
                  <a:gd name="connsiteX214" fmla="*/ 101917 w 1617344"/>
                  <a:gd name="connsiteY214" fmla="*/ 824865 h 1029652"/>
                  <a:gd name="connsiteX215" fmla="*/ 101917 w 1617344"/>
                  <a:gd name="connsiteY215" fmla="*/ 824865 h 1029652"/>
                  <a:gd name="connsiteX216" fmla="*/ 100013 w 1617344"/>
                  <a:gd name="connsiteY216" fmla="*/ 787718 h 1029652"/>
                  <a:gd name="connsiteX217" fmla="*/ 100013 w 1617344"/>
                  <a:gd name="connsiteY217" fmla="*/ 787718 h 1029652"/>
                  <a:gd name="connsiteX218" fmla="*/ 86677 w 1617344"/>
                  <a:gd name="connsiteY218" fmla="*/ 787718 h 1029652"/>
                  <a:gd name="connsiteX219" fmla="*/ 86677 w 1617344"/>
                  <a:gd name="connsiteY219" fmla="*/ 787718 h 1029652"/>
                  <a:gd name="connsiteX220" fmla="*/ 90488 w 1617344"/>
                  <a:gd name="connsiteY220" fmla="*/ 782003 h 1029652"/>
                  <a:gd name="connsiteX221" fmla="*/ 93345 w 1617344"/>
                  <a:gd name="connsiteY221" fmla="*/ 779145 h 1029652"/>
                  <a:gd name="connsiteX222" fmla="*/ 98107 w 1617344"/>
                  <a:gd name="connsiteY222" fmla="*/ 781050 h 1029652"/>
                  <a:gd name="connsiteX223" fmla="*/ 102870 w 1617344"/>
                  <a:gd name="connsiteY223" fmla="*/ 783908 h 1029652"/>
                  <a:gd name="connsiteX224" fmla="*/ 100013 w 1617344"/>
                  <a:gd name="connsiteY224" fmla="*/ 787718 h 1029652"/>
                  <a:gd name="connsiteX225" fmla="*/ 87630 w 1617344"/>
                  <a:gd name="connsiteY225" fmla="*/ 747713 h 1029652"/>
                  <a:gd name="connsiteX226" fmla="*/ 89535 w 1617344"/>
                  <a:gd name="connsiteY226" fmla="*/ 744855 h 1029652"/>
                  <a:gd name="connsiteX227" fmla="*/ 89535 w 1617344"/>
                  <a:gd name="connsiteY227" fmla="*/ 744855 h 1029652"/>
                  <a:gd name="connsiteX228" fmla="*/ 100013 w 1617344"/>
                  <a:gd name="connsiteY228" fmla="*/ 744855 h 1029652"/>
                  <a:gd name="connsiteX229" fmla="*/ 101917 w 1617344"/>
                  <a:gd name="connsiteY229" fmla="*/ 747713 h 1029652"/>
                  <a:gd name="connsiteX230" fmla="*/ 100013 w 1617344"/>
                  <a:gd name="connsiteY230" fmla="*/ 749618 h 1029652"/>
                  <a:gd name="connsiteX231" fmla="*/ 96202 w 1617344"/>
                  <a:gd name="connsiteY231" fmla="*/ 753428 h 1029652"/>
                  <a:gd name="connsiteX232" fmla="*/ 94297 w 1617344"/>
                  <a:gd name="connsiteY232" fmla="*/ 754380 h 1029652"/>
                  <a:gd name="connsiteX233" fmla="*/ 94297 w 1617344"/>
                  <a:gd name="connsiteY233" fmla="*/ 754380 h 1029652"/>
                  <a:gd name="connsiteX234" fmla="*/ 94297 w 1617344"/>
                  <a:gd name="connsiteY234" fmla="*/ 754380 h 1029652"/>
                  <a:gd name="connsiteX235" fmla="*/ 87630 w 1617344"/>
                  <a:gd name="connsiteY235" fmla="*/ 747713 h 1029652"/>
                  <a:gd name="connsiteX236" fmla="*/ 99060 w 1617344"/>
                  <a:gd name="connsiteY236" fmla="*/ 716280 h 1029652"/>
                  <a:gd name="connsiteX237" fmla="*/ 95250 w 1617344"/>
                  <a:gd name="connsiteY237" fmla="*/ 719138 h 1029652"/>
                  <a:gd name="connsiteX238" fmla="*/ 93345 w 1617344"/>
                  <a:gd name="connsiteY238" fmla="*/ 719138 h 1029652"/>
                  <a:gd name="connsiteX239" fmla="*/ 86677 w 1617344"/>
                  <a:gd name="connsiteY239" fmla="*/ 714375 h 1029652"/>
                  <a:gd name="connsiteX240" fmla="*/ 89535 w 1617344"/>
                  <a:gd name="connsiteY240" fmla="*/ 710565 h 1029652"/>
                  <a:gd name="connsiteX241" fmla="*/ 89535 w 1617344"/>
                  <a:gd name="connsiteY241" fmla="*/ 710565 h 1029652"/>
                  <a:gd name="connsiteX242" fmla="*/ 103822 w 1617344"/>
                  <a:gd name="connsiteY242" fmla="*/ 710565 h 1029652"/>
                  <a:gd name="connsiteX243" fmla="*/ 103822 w 1617344"/>
                  <a:gd name="connsiteY243" fmla="*/ 710565 h 1029652"/>
                  <a:gd name="connsiteX244" fmla="*/ 99060 w 1617344"/>
                  <a:gd name="connsiteY244" fmla="*/ 716280 h 1029652"/>
                  <a:gd name="connsiteX245" fmla="*/ 117157 w 1617344"/>
                  <a:gd name="connsiteY245" fmla="*/ 673418 h 1029652"/>
                  <a:gd name="connsiteX246" fmla="*/ 128588 w 1617344"/>
                  <a:gd name="connsiteY246" fmla="*/ 673418 h 1029652"/>
                  <a:gd name="connsiteX247" fmla="*/ 128588 w 1617344"/>
                  <a:gd name="connsiteY247" fmla="*/ 673418 h 1029652"/>
                  <a:gd name="connsiteX248" fmla="*/ 128588 w 1617344"/>
                  <a:gd name="connsiteY248" fmla="*/ 678180 h 1029652"/>
                  <a:gd name="connsiteX249" fmla="*/ 128588 w 1617344"/>
                  <a:gd name="connsiteY249" fmla="*/ 683895 h 1029652"/>
                  <a:gd name="connsiteX250" fmla="*/ 116205 w 1617344"/>
                  <a:gd name="connsiteY250" fmla="*/ 684848 h 1029652"/>
                  <a:gd name="connsiteX251" fmla="*/ 117157 w 1617344"/>
                  <a:gd name="connsiteY251" fmla="*/ 673418 h 1029652"/>
                  <a:gd name="connsiteX252" fmla="*/ 117157 w 1617344"/>
                  <a:gd name="connsiteY252" fmla="*/ 710565 h 1029652"/>
                  <a:gd name="connsiteX253" fmla="*/ 117157 w 1617344"/>
                  <a:gd name="connsiteY253" fmla="*/ 710565 h 1029652"/>
                  <a:gd name="connsiteX254" fmla="*/ 127635 w 1617344"/>
                  <a:gd name="connsiteY254" fmla="*/ 710565 h 1029652"/>
                  <a:gd name="connsiteX255" fmla="*/ 127635 w 1617344"/>
                  <a:gd name="connsiteY255" fmla="*/ 710565 h 1029652"/>
                  <a:gd name="connsiteX256" fmla="*/ 129540 w 1617344"/>
                  <a:gd name="connsiteY256" fmla="*/ 713423 h 1029652"/>
                  <a:gd name="connsiteX257" fmla="*/ 127635 w 1617344"/>
                  <a:gd name="connsiteY257" fmla="*/ 715328 h 1029652"/>
                  <a:gd name="connsiteX258" fmla="*/ 121920 w 1617344"/>
                  <a:gd name="connsiteY258" fmla="*/ 719138 h 1029652"/>
                  <a:gd name="connsiteX259" fmla="*/ 118110 w 1617344"/>
                  <a:gd name="connsiteY259" fmla="*/ 717233 h 1029652"/>
                  <a:gd name="connsiteX260" fmla="*/ 114300 w 1617344"/>
                  <a:gd name="connsiteY260" fmla="*/ 714375 h 1029652"/>
                  <a:gd name="connsiteX261" fmla="*/ 117157 w 1617344"/>
                  <a:gd name="connsiteY261" fmla="*/ 710565 h 1029652"/>
                  <a:gd name="connsiteX262" fmla="*/ 118110 w 1617344"/>
                  <a:gd name="connsiteY262" fmla="*/ 744855 h 1029652"/>
                  <a:gd name="connsiteX263" fmla="*/ 118110 w 1617344"/>
                  <a:gd name="connsiteY263" fmla="*/ 744855 h 1029652"/>
                  <a:gd name="connsiteX264" fmla="*/ 118110 w 1617344"/>
                  <a:gd name="connsiteY264" fmla="*/ 744855 h 1029652"/>
                  <a:gd name="connsiteX265" fmla="*/ 120015 w 1617344"/>
                  <a:gd name="connsiteY265" fmla="*/ 744855 h 1029652"/>
                  <a:gd name="connsiteX266" fmla="*/ 124777 w 1617344"/>
                  <a:gd name="connsiteY266" fmla="*/ 744855 h 1029652"/>
                  <a:gd name="connsiteX267" fmla="*/ 128588 w 1617344"/>
                  <a:gd name="connsiteY267" fmla="*/ 745808 h 1029652"/>
                  <a:gd name="connsiteX268" fmla="*/ 129540 w 1617344"/>
                  <a:gd name="connsiteY268" fmla="*/ 750570 h 1029652"/>
                  <a:gd name="connsiteX269" fmla="*/ 128588 w 1617344"/>
                  <a:gd name="connsiteY269" fmla="*/ 754380 h 1029652"/>
                  <a:gd name="connsiteX270" fmla="*/ 120967 w 1617344"/>
                  <a:gd name="connsiteY270" fmla="*/ 754380 h 1029652"/>
                  <a:gd name="connsiteX271" fmla="*/ 119063 w 1617344"/>
                  <a:gd name="connsiteY271" fmla="*/ 754380 h 1029652"/>
                  <a:gd name="connsiteX272" fmla="*/ 117157 w 1617344"/>
                  <a:gd name="connsiteY272" fmla="*/ 751523 h 1029652"/>
                  <a:gd name="connsiteX273" fmla="*/ 118110 w 1617344"/>
                  <a:gd name="connsiteY273" fmla="*/ 744855 h 1029652"/>
                  <a:gd name="connsiteX274" fmla="*/ 117157 w 1617344"/>
                  <a:gd name="connsiteY274" fmla="*/ 824865 h 1029652"/>
                  <a:gd name="connsiteX275" fmla="*/ 117157 w 1617344"/>
                  <a:gd name="connsiteY275" fmla="*/ 814388 h 1029652"/>
                  <a:gd name="connsiteX276" fmla="*/ 117157 w 1617344"/>
                  <a:gd name="connsiteY276" fmla="*/ 814388 h 1029652"/>
                  <a:gd name="connsiteX277" fmla="*/ 128588 w 1617344"/>
                  <a:gd name="connsiteY277" fmla="*/ 814388 h 1029652"/>
                  <a:gd name="connsiteX278" fmla="*/ 128588 w 1617344"/>
                  <a:gd name="connsiteY278" fmla="*/ 814388 h 1029652"/>
                  <a:gd name="connsiteX279" fmla="*/ 128588 w 1617344"/>
                  <a:gd name="connsiteY279" fmla="*/ 824865 h 1029652"/>
                  <a:gd name="connsiteX280" fmla="*/ 128588 w 1617344"/>
                  <a:gd name="connsiteY280" fmla="*/ 824865 h 1029652"/>
                  <a:gd name="connsiteX281" fmla="*/ 117157 w 1617344"/>
                  <a:gd name="connsiteY281" fmla="*/ 824865 h 1029652"/>
                  <a:gd name="connsiteX282" fmla="*/ 117157 w 1617344"/>
                  <a:gd name="connsiteY282" fmla="*/ 824865 h 1029652"/>
                  <a:gd name="connsiteX283" fmla="*/ 128588 w 1617344"/>
                  <a:gd name="connsiteY283" fmla="*/ 859155 h 1029652"/>
                  <a:gd name="connsiteX284" fmla="*/ 122872 w 1617344"/>
                  <a:gd name="connsiteY284" fmla="*/ 859155 h 1029652"/>
                  <a:gd name="connsiteX285" fmla="*/ 117157 w 1617344"/>
                  <a:gd name="connsiteY285" fmla="*/ 859155 h 1029652"/>
                  <a:gd name="connsiteX286" fmla="*/ 117157 w 1617344"/>
                  <a:gd name="connsiteY286" fmla="*/ 848678 h 1029652"/>
                  <a:gd name="connsiteX287" fmla="*/ 124777 w 1617344"/>
                  <a:gd name="connsiteY287" fmla="*/ 847725 h 1029652"/>
                  <a:gd name="connsiteX288" fmla="*/ 128588 w 1617344"/>
                  <a:gd name="connsiteY288" fmla="*/ 849630 h 1029652"/>
                  <a:gd name="connsiteX289" fmla="*/ 129540 w 1617344"/>
                  <a:gd name="connsiteY289" fmla="*/ 854393 h 1029652"/>
                  <a:gd name="connsiteX290" fmla="*/ 128588 w 1617344"/>
                  <a:gd name="connsiteY290" fmla="*/ 859155 h 1029652"/>
                  <a:gd name="connsiteX291" fmla="*/ 130492 w 1617344"/>
                  <a:gd name="connsiteY291" fmla="*/ 787718 h 1029652"/>
                  <a:gd name="connsiteX292" fmla="*/ 117157 w 1617344"/>
                  <a:gd name="connsiteY292" fmla="*/ 787718 h 1029652"/>
                  <a:gd name="connsiteX293" fmla="*/ 117157 w 1617344"/>
                  <a:gd name="connsiteY293" fmla="*/ 787718 h 1029652"/>
                  <a:gd name="connsiteX294" fmla="*/ 117157 w 1617344"/>
                  <a:gd name="connsiteY294" fmla="*/ 781050 h 1029652"/>
                  <a:gd name="connsiteX295" fmla="*/ 118110 w 1617344"/>
                  <a:gd name="connsiteY295" fmla="*/ 780098 h 1029652"/>
                  <a:gd name="connsiteX296" fmla="*/ 122872 w 1617344"/>
                  <a:gd name="connsiteY296" fmla="*/ 779145 h 1029652"/>
                  <a:gd name="connsiteX297" fmla="*/ 127635 w 1617344"/>
                  <a:gd name="connsiteY297" fmla="*/ 779145 h 1029652"/>
                  <a:gd name="connsiteX298" fmla="*/ 129540 w 1617344"/>
                  <a:gd name="connsiteY298" fmla="*/ 782003 h 1029652"/>
                  <a:gd name="connsiteX299" fmla="*/ 130492 w 1617344"/>
                  <a:gd name="connsiteY299" fmla="*/ 787718 h 1029652"/>
                  <a:gd name="connsiteX300" fmla="*/ 130492 w 1617344"/>
                  <a:gd name="connsiteY300" fmla="*/ 787718 h 1029652"/>
                  <a:gd name="connsiteX301" fmla="*/ 158115 w 1617344"/>
                  <a:gd name="connsiteY301" fmla="*/ 673418 h 1029652"/>
                  <a:gd name="connsiteX302" fmla="*/ 158115 w 1617344"/>
                  <a:gd name="connsiteY302" fmla="*/ 673418 h 1029652"/>
                  <a:gd name="connsiteX303" fmla="*/ 158115 w 1617344"/>
                  <a:gd name="connsiteY303" fmla="*/ 683895 h 1029652"/>
                  <a:gd name="connsiteX304" fmla="*/ 155257 w 1617344"/>
                  <a:gd name="connsiteY304" fmla="*/ 683895 h 1029652"/>
                  <a:gd name="connsiteX305" fmla="*/ 147638 w 1617344"/>
                  <a:gd name="connsiteY305" fmla="*/ 682943 h 1029652"/>
                  <a:gd name="connsiteX306" fmla="*/ 142875 w 1617344"/>
                  <a:gd name="connsiteY306" fmla="*/ 672465 h 1029652"/>
                  <a:gd name="connsiteX307" fmla="*/ 158115 w 1617344"/>
                  <a:gd name="connsiteY307" fmla="*/ 673418 h 1029652"/>
                  <a:gd name="connsiteX308" fmla="*/ 144780 w 1617344"/>
                  <a:gd name="connsiteY308" fmla="*/ 710565 h 1029652"/>
                  <a:gd name="connsiteX309" fmla="*/ 144780 w 1617344"/>
                  <a:gd name="connsiteY309" fmla="*/ 710565 h 1029652"/>
                  <a:gd name="connsiteX310" fmla="*/ 158115 w 1617344"/>
                  <a:gd name="connsiteY310" fmla="*/ 710565 h 1029652"/>
                  <a:gd name="connsiteX311" fmla="*/ 160020 w 1617344"/>
                  <a:gd name="connsiteY311" fmla="*/ 712470 h 1029652"/>
                  <a:gd name="connsiteX312" fmla="*/ 158115 w 1617344"/>
                  <a:gd name="connsiteY312" fmla="*/ 714375 h 1029652"/>
                  <a:gd name="connsiteX313" fmla="*/ 152400 w 1617344"/>
                  <a:gd name="connsiteY313" fmla="*/ 718185 h 1029652"/>
                  <a:gd name="connsiteX314" fmla="*/ 152400 w 1617344"/>
                  <a:gd name="connsiteY314" fmla="*/ 718185 h 1029652"/>
                  <a:gd name="connsiteX315" fmla="*/ 152400 w 1617344"/>
                  <a:gd name="connsiteY315" fmla="*/ 718185 h 1029652"/>
                  <a:gd name="connsiteX316" fmla="*/ 147638 w 1617344"/>
                  <a:gd name="connsiteY316" fmla="*/ 716280 h 1029652"/>
                  <a:gd name="connsiteX317" fmla="*/ 142875 w 1617344"/>
                  <a:gd name="connsiteY317" fmla="*/ 713423 h 1029652"/>
                  <a:gd name="connsiteX318" fmla="*/ 143827 w 1617344"/>
                  <a:gd name="connsiteY318" fmla="*/ 711518 h 1029652"/>
                  <a:gd name="connsiteX319" fmla="*/ 144780 w 1617344"/>
                  <a:gd name="connsiteY319" fmla="*/ 710565 h 1029652"/>
                  <a:gd name="connsiteX320" fmla="*/ 144780 w 1617344"/>
                  <a:gd name="connsiteY320" fmla="*/ 782955 h 1029652"/>
                  <a:gd name="connsiteX321" fmla="*/ 145732 w 1617344"/>
                  <a:gd name="connsiteY321" fmla="*/ 780098 h 1029652"/>
                  <a:gd name="connsiteX322" fmla="*/ 151447 w 1617344"/>
                  <a:gd name="connsiteY322" fmla="*/ 779145 h 1029652"/>
                  <a:gd name="connsiteX323" fmla="*/ 157163 w 1617344"/>
                  <a:gd name="connsiteY323" fmla="*/ 780098 h 1029652"/>
                  <a:gd name="connsiteX324" fmla="*/ 159067 w 1617344"/>
                  <a:gd name="connsiteY324" fmla="*/ 787718 h 1029652"/>
                  <a:gd name="connsiteX325" fmla="*/ 159067 w 1617344"/>
                  <a:gd name="connsiteY325" fmla="*/ 787718 h 1029652"/>
                  <a:gd name="connsiteX326" fmla="*/ 143827 w 1617344"/>
                  <a:gd name="connsiteY326" fmla="*/ 787718 h 1029652"/>
                  <a:gd name="connsiteX327" fmla="*/ 144780 w 1617344"/>
                  <a:gd name="connsiteY327" fmla="*/ 782955 h 1029652"/>
                  <a:gd name="connsiteX328" fmla="*/ 157163 w 1617344"/>
                  <a:gd name="connsiteY328" fmla="*/ 744855 h 1029652"/>
                  <a:gd name="connsiteX329" fmla="*/ 145732 w 1617344"/>
                  <a:gd name="connsiteY329" fmla="*/ 753428 h 1029652"/>
                  <a:gd name="connsiteX330" fmla="*/ 157163 w 1617344"/>
                  <a:gd name="connsiteY330" fmla="*/ 744855 h 1029652"/>
                  <a:gd name="connsiteX331" fmla="*/ 157163 w 1617344"/>
                  <a:gd name="connsiteY331" fmla="*/ 814388 h 1029652"/>
                  <a:gd name="connsiteX332" fmla="*/ 157163 w 1617344"/>
                  <a:gd name="connsiteY332" fmla="*/ 814388 h 1029652"/>
                  <a:gd name="connsiteX333" fmla="*/ 158115 w 1617344"/>
                  <a:gd name="connsiteY333" fmla="*/ 819150 h 1029652"/>
                  <a:gd name="connsiteX334" fmla="*/ 159067 w 1617344"/>
                  <a:gd name="connsiteY334" fmla="*/ 824865 h 1029652"/>
                  <a:gd name="connsiteX335" fmla="*/ 144780 w 1617344"/>
                  <a:gd name="connsiteY335" fmla="*/ 824865 h 1029652"/>
                  <a:gd name="connsiteX336" fmla="*/ 143827 w 1617344"/>
                  <a:gd name="connsiteY336" fmla="*/ 814388 h 1029652"/>
                  <a:gd name="connsiteX337" fmla="*/ 157163 w 1617344"/>
                  <a:gd name="connsiteY337" fmla="*/ 814388 h 1029652"/>
                  <a:gd name="connsiteX338" fmla="*/ 151447 w 1617344"/>
                  <a:gd name="connsiteY338" fmla="*/ 859155 h 1029652"/>
                  <a:gd name="connsiteX339" fmla="*/ 143827 w 1617344"/>
                  <a:gd name="connsiteY339" fmla="*/ 859155 h 1029652"/>
                  <a:gd name="connsiteX340" fmla="*/ 143827 w 1617344"/>
                  <a:gd name="connsiteY340" fmla="*/ 847725 h 1029652"/>
                  <a:gd name="connsiteX341" fmla="*/ 154305 w 1617344"/>
                  <a:gd name="connsiteY341" fmla="*/ 847725 h 1029652"/>
                  <a:gd name="connsiteX342" fmla="*/ 158115 w 1617344"/>
                  <a:gd name="connsiteY342" fmla="*/ 857250 h 1029652"/>
                  <a:gd name="connsiteX343" fmla="*/ 151447 w 1617344"/>
                  <a:gd name="connsiteY343" fmla="*/ 859155 h 1029652"/>
                  <a:gd name="connsiteX344" fmla="*/ 327660 w 1617344"/>
                  <a:gd name="connsiteY344" fmla="*/ 315278 h 1029652"/>
                  <a:gd name="connsiteX345" fmla="*/ 327660 w 1617344"/>
                  <a:gd name="connsiteY345" fmla="*/ 315278 h 1029652"/>
                  <a:gd name="connsiteX346" fmla="*/ 327660 w 1617344"/>
                  <a:gd name="connsiteY346" fmla="*/ 259080 h 1029652"/>
                  <a:gd name="connsiteX347" fmla="*/ 327660 w 1617344"/>
                  <a:gd name="connsiteY347" fmla="*/ 259080 h 1029652"/>
                  <a:gd name="connsiteX348" fmla="*/ 327660 w 1617344"/>
                  <a:gd name="connsiteY348" fmla="*/ 315278 h 1029652"/>
                  <a:gd name="connsiteX349" fmla="*/ 561975 w 1617344"/>
                  <a:gd name="connsiteY349" fmla="*/ 206693 h 1029652"/>
                  <a:gd name="connsiteX350" fmla="*/ 561975 w 1617344"/>
                  <a:gd name="connsiteY350" fmla="*/ 206693 h 1029652"/>
                  <a:gd name="connsiteX351" fmla="*/ 572452 w 1617344"/>
                  <a:gd name="connsiteY351" fmla="*/ 206693 h 1029652"/>
                  <a:gd name="connsiteX352" fmla="*/ 572452 w 1617344"/>
                  <a:gd name="connsiteY352" fmla="*/ 230505 h 1029652"/>
                  <a:gd name="connsiteX353" fmla="*/ 561975 w 1617344"/>
                  <a:gd name="connsiteY353" fmla="*/ 230505 h 1029652"/>
                  <a:gd name="connsiteX354" fmla="*/ 561975 w 1617344"/>
                  <a:gd name="connsiteY354" fmla="*/ 230505 h 1029652"/>
                  <a:gd name="connsiteX355" fmla="*/ 561975 w 1617344"/>
                  <a:gd name="connsiteY355" fmla="*/ 206693 h 1029652"/>
                  <a:gd name="connsiteX356" fmla="*/ 541972 w 1617344"/>
                  <a:gd name="connsiteY356" fmla="*/ 206693 h 1029652"/>
                  <a:gd name="connsiteX357" fmla="*/ 551497 w 1617344"/>
                  <a:gd name="connsiteY357" fmla="*/ 205740 h 1029652"/>
                  <a:gd name="connsiteX358" fmla="*/ 551497 w 1617344"/>
                  <a:gd name="connsiteY358" fmla="*/ 229553 h 1029652"/>
                  <a:gd name="connsiteX359" fmla="*/ 541972 w 1617344"/>
                  <a:gd name="connsiteY359" fmla="*/ 229553 h 1029652"/>
                  <a:gd name="connsiteX360" fmla="*/ 541972 w 1617344"/>
                  <a:gd name="connsiteY360" fmla="*/ 206693 h 1029652"/>
                  <a:gd name="connsiteX361" fmla="*/ 524827 w 1617344"/>
                  <a:gd name="connsiteY361" fmla="*/ 206693 h 1029652"/>
                  <a:gd name="connsiteX362" fmla="*/ 534352 w 1617344"/>
                  <a:gd name="connsiteY362" fmla="*/ 205740 h 1029652"/>
                  <a:gd name="connsiteX363" fmla="*/ 534352 w 1617344"/>
                  <a:gd name="connsiteY363" fmla="*/ 230505 h 1029652"/>
                  <a:gd name="connsiteX364" fmla="*/ 524827 w 1617344"/>
                  <a:gd name="connsiteY364" fmla="*/ 206693 h 1029652"/>
                  <a:gd name="connsiteX365" fmla="*/ 503872 w 1617344"/>
                  <a:gd name="connsiteY365" fmla="*/ 206693 h 1029652"/>
                  <a:gd name="connsiteX366" fmla="*/ 515302 w 1617344"/>
                  <a:gd name="connsiteY366" fmla="*/ 206693 h 1029652"/>
                  <a:gd name="connsiteX367" fmla="*/ 515302 w 1617344"/>
                  <a:gd name="connsiteY367" fmla="*/ 206693 h 1029652"/>
                  <a:gd name="connsiteX368" fmla="*/ 515302 w 1617344"/>
                  <a:gd name="connsiteY368" fmla="*/ 230505 h 1029652"/>
                  <a:gd name="connsiteX369" fmla="*/ 515302 w 1617344"/>
                  <a:gd name="connsiteY369" fmla="*/ 230505 h 1029652"/>
                  <a:gd name="connsiteX370" fmla="*/ 503872 w 1617344"/>
                  <a:gd name="connsiteY370" fmla="*/ 230505 h 1029652"/>
                  <a:gd name="connsiteX371" fmla="*/ 503872 w 1617344"/>
                  <a:gd name="connsiteY371" fmla="*/ 206693 h 1029652"/>
                  <a:gd name="connsiteX372" fmla="*/ 572452 w 1617344"/>
                  <a:gd name="connsiteY372" fmla="*/ 433388 h 1029652"/>
                  <a:gd name="connsiteX373" fmla="*/ 569595 w 1617344"/>
                  <a:gd name="connsiteY373" fmla="*/ 436245 h 1029652"/>
                  <a:gd name="connsiteX374" fmla="*/ 526732 w 1617344"/>
                  <a:gd name="connsiteY374" fmla="*/ 436245 h 1029652"/>
                  <a:gd name="connsiteX375" fmla="*/ 483870 w 1617344"/>
                  <a:gd name="connsiteY375" fmla="*/ 436245 h 1029652"/>
                  <a:gd name="connsiteX376" fmla="*/ 483870 w 1617344"/>
                  <a:gd name="connsiteY376" fmla="*/ 436245 h 1029652"/>
                  <a:gd name="connsiteX377" fmla="*/ 483870 w 1617344"/>
                  <a:gd name="connsiteY377" fmla="*/ 436245 h 1029652"/>
                  <a:gd name="connsiteX378" fmla="*/ 491490 w 1617344"/>
                  <a:gd name="connsiteY378" fmla="*/ 432435 h 1029652"/>
                  <a:gd name="connsiteX379" fmla="*/ 496252 w 1617344"/>
                  <a:gd name="connsiteY379" fmla="*/ 431483 h 1029652"/>
                  <a:gd name="connsiteX380" fmla="*/ 507682 w 1617344"/>
                  <a:gd name="connsiteY380" fmla="*/ 429578 h 1029652"/>
                  <a:gd name="connsiteX381" fmla="*/ 550545 w 1617344"/>
                  <a:gd name="connsiteY381" fmla="*/ 428625 h 1029652"/>
                  <a:gd name="connsiteX382" fmla="*/ 562927 w 1617344"/>
                  <a:gd name="connsiteY382" fmla="*/ 429578 h 1029652"/>
                  <a:gd name="connsiteX383" fmla="*/ 573405 w 1617344"/>
                  <a:gd name="connsiteY383" fmla="*/ 431483 h 1029652"/>
                  <a:gd name="connsiteX384" fmla="*/ 572452 w 1617344"/>
                  <a:gd name="connsiteY384" fmla="*/ 433388 h 1029652"/>
                  <a:gd name="connsiteX385" fmla="*/ 593407 w 1617344"/>
                  <a:gd name="connsiteY385" fmla="*/ 653415 h 1029652"/>
                  <a:gd name="connsiteX386" fmla="*/ 588645 w 1617344"/>
                  <a:gd name="connsiteY386" fmla="*/ 654368 h 1029652"/>
                  <a:gd name="connsiteX387" fmla="*/ 582930 w 1617344"/>
                  <a:gd name="connsiteY387" fmla="*/ 646748 h 1029652"/>
                  <a:gd name="connsiteX388" fmla="*/ 582930 w 1617344"/>
                  <a:gd name="connsiteY388" fmla="*/ 626745 h 1029652"/>
                  <a:gd name="connsiteX389" fmla="*/ 583882 w 1617344"/>
                  <a:gd name="connsiteY389" fmla="*/ 624840 h 1029652"/>
                  <a:gd name="connsiteX390" fmla="*/ 586740 w 1617344"/>
                  <a:gd name="connsiteY390" fmla="*/ 622935 h 1029652"/>
                  <a:gd name="connsiteX391" fmla="*/ 587692 w 1617344"/>
                  <a:gd name="connsiteY391" fmla="*/ 622935 h 1029652"/>
                  <a:gd name="connsiteX392" fmla="*/ 590550 w 1617344"/>
                  <a:gd name="connsiteY392" fmla="*/ 622935 h 1029652"/>
                  <a:gd name="connsiteX393" fmla="*/ 592455 w 1617344"/>
                  <a:gd name="connsiteY393" fmla="*/ 622935 h 1029652"/>
                  <a:gd name="connsiteX394" fmla="*/ 593407 w 1617344"/>
                  <a:gd name="connsiteY394" fmla="*/ 653415 h 1029652"/>
                  <a:gd name="connsiteX395" fmla="*/ 608647 w 1617344"/>
                  <a:gd name="connsiteY395" fmla="*/ 653415 h 1029652"/>
                  <a:gd name="connsiteX396" fmla="*/ 603885 w 1617344"/>
                  <a:gd name="connsiteY396" fmla="*/ 653415 h 1029652"/>
                  <a:gd name="connsiteX397" fmla="*/ 599122 w 1617344"/>
                  <a:gd name="connsiteY397" fmla="*/ 653415 h 1029652"/>
                  <a:gd name="connsiteX398" fmla="*/ 599122 w 1617344"/>
                  <a:gd name="connsiteY398" fmla="*/ 653415 h 1029652"/>
                  <a:gd name="connsiteX399" fmla="*/ 599122 w 1617344"/>
                  <a:gd name="connsiteY399" fmla="*/ 653415 h 1029652"/>
                  <a:gd name="connsiteX400" fmla="*/ 599122 w 1617344"/>
                  <a:gd name="connsiteY400" fmla="*/ 621983 h 1029652"/>
                  <a:gd name="connsiteX401" fmla="*/ 603885 w 1617344"/>
                  <a:gd name="connsiteY401" fmla="*/ 621030 h 1029652"/>
                  <a:gd name="connsiteX402" fmla="*/ 609600 w 1617344"/>
                  <a:gd name="connsiteY402" fmla="*/ 620078 h 1029652"/>
                  <a:gd name="connsiteX403" fmla="*/ 609600 w 1617344"/>
                  <a:gd name="connsiteY403" fmla="*/ 620078 h 1029652"/>
                  <a:gd name="connsiteX404" fmla="*/ 609600 w 1617344"/>
                  <a:gd name="connsiteY404" fmla="*/ 620078 h 1029652"/>
                  <a:gd name="connsiteX405" fmla="*/ 608647 w 1617344"/>
                  <a:gd name="connsiteY405" fmla="*/ 653415 h 1029652"/>
                  <a:gd name="connsiteX406" fmla="*/ 622935 w 1617344"/>
                  <a:gd name="connsiteY406" fmla="*/ 654368 h 1029652"/>
                  <a:gd name="connsiteX407" fmla="*/ 621030 w 1617344"/>
                  <a:gd name="connsiteY407" fmla="*/ 654368 h 1029652"/>
                  <a:gd name="connsiteX408" fmla="*/ 619125 w 1617344"/>
                  <a:gd name="connsiteY408" fmla="*/ 654368 h 1029652"/>
                  <a:gd name="connsiteX409" fmla="*/ 617220 w 1617344"/>
                  <a:gd name="connsiteY409" fmla="*/ 654368 h 1029652"/>
                  <a:gd name="connsiteX410" fmla="*/ 615315 w 1617344"/>
                  <a:gd name="connsiteY410" fmla="*/ 653415 h 1029652"/>
                  <a:gd name="connsiteX411" fmla="*/ 615315 w 1617344"/>
                  <a:gd name="connsiteY411" fmla="*/ 641033 h 1029652"/>
                  <a:gd name="connsiteX412" fmla="*/ 616267 w 1617344"/>
                  <a:gd name="connsiteY412" fmla="*/ 627698 h 1029652"/>
                  <a:gd name="connsiteX413" fmla="*/ 623888 w 1617344"/>
                  <a:gd name="connsiteY413" fmla="*/ 621030 h 1029652"/>
                  <a:gd name="connsiteX414" fmla="*/ 626745 w 1617344"/>
                  <a:gd name="connsiteY414" fmla="*/ 622935 h 1029652"/>
                  <a:gd name="connsiteX415" fmla="*/ 626745 w 1617344"/>
                  <a:gd name="connsiteY415" fmla="*/ 635318 h 1029652"/>
                  <a:gd name="connsiteX416" fmla="*/ 626745 w 1617344"/>
                  <a:gd name="connsiteY416" fmla="*/ 647700 h 1029652"/>
                  <a:gd name="connsiteX417" fmla="*/ 622935 w 1617344"/>
                  <a:gd name="connsiteY417" fmla="*/ 654368 h 1029652"/>
                  <a:gd name="connsiteX418" fmla="*/ 641985 w 1617344"/>
                  <a:gd name="connsiteY418" fmla="*/ 638175 h 1029652"/>
                  <a:gd name="connsiteX419" fmla="*/ 640080 w 1617344"/>
                  <a:gd name="connsiteY419" fmla="*/ 653415 h 1029652"/>
                  <a:gd name="connsiteX420" fmla="*/ 637222 w 1617344"/>
                  <a:gd name="connsiteY420" fmla="*/ 653415 h 1029652"/>
                  <a:gd name="connsiteX421" fmla="*/ 633413 w 1617344"/>
                  <a:gd name="connsiteY421" fmla="*/ 652463 h 1029652"/>
                  <a:gd name="connsiteX422" fmla="*/ 630555 w 1617344"/>
                  <a:gd name="connsiteY422" fmla="*/ 645795 h 1029652"/>
                  <a:gd name="connsiteX423" fmla="*/ 630555 w 1617344"/>
                  <a:gd name="connsiteY423" fmla="*/ 642938 h 1029652"/>
                  <a:gd name="connsiteX424" fmla="*/ 630555 w 1617344"/>
                  <a:gd name="connsiteY424" fmla="*/ 632460 h 1029652"/>
                  <a:gd name="connsiteX425" fmla="*/ 630555 w 1617344"/>
                  <a:gd name="connsiteY425" fmla="*/ 621983 h 1029652"/>
                  <a:gd name="connsiteX426" fmla="*/ 639127 w 1617344"/>
                  <a:gd name="connsiteY426" fmla="*/ 624840 h 1029652"/>
                  <a:gd name="connsiteX427" fmla="*/ 641985 w 1617344"/>
                  <a:gd name="connsiteY427" fmla="*/ 638175 h 1029652"/>
                  <a:gd name="connsiteX428" fmla="*/ 655320 w 1617344"/>
                  <a:gd name="connsiteY428" fmla="*/ 646748 h 1029652"/>
                  <a:gd name="connsiteX429" fmla="*/ 650557 w 1617344"/>
                  <a:gd name="connsiteY429" fmla="*/ 654368 h 1029652"/>
                  <a:gd name="connsiteX430" fmla="*/ 649605 w 1617344"/>
                  <a:gd name="connsiteY430" fmla="*/ 652463 h 1029652"/>
                  <a:gd name="connsiteX431" fmla="*/ 647700 w 1617344"/>
                  <a:gd name="connsiteY431" fmla="*/ 649605 h 1029652"/>
                  <a:gd name="connsiteX432" fmla="*/ 646747 w 1617344"/>
                  <a:gd name="connsiteY432" fmla="*/ 646748 h 1029652"/>
                  <a:gd name="connsiteX433" fmla="*/ 646747 w 1617344"/>
                  <a:gd name="connsiteY433" fmla="*/ 635318 h 1029652"/>
                  <a:gd name="connsiteX434" fmla="*/ 646747 w 1617344"/>
                  <a:gd name="connsiteY434" fmla="*/ 622935 h 1029652"/>
                  <a:gd name="connsiteX435" fmla="*/ 650557 w 1617344"/>
                  <a:gd name="connsiteY435" fmla="*/ 620078 h 1029652"/>
                  <a:gd name="connsiteX436" fmla="*/ 654367 w 1617344"/>
                  <a:gd name="connsiteY436" fmla="*/ 623888 h 1029652"/>
                  <a:gd name="connsiteX437" fmla="*/ 656272 w 1617344"/>
                  <a:gd name="connsiteY437" fmla="*/ 627698 h 1029652"/>
                  <a:gd name="connsiteX438" fmla="*/ 657225 w 1617344"/>
                  <a:gd name="connsiteY438" fmla="*/ 636270 h 1029652"/>
                  <a:gd name="connsiteX439" fmla="*/ 655320 w 1617344"/>
                  <a:gd name="connsiteY439" fmla="*/ 646748 h 1029652"/>
                  <a:gd name="connsiteX440" fmla="*/ 670560 w 1617344"/>
                  <a:gd name="connsiteY440" fmla="*/ 650558 h 1029652"/>
                  <a:gd name="connsiteX441" fmla="*/ 669607 w 1617344"/>
                  <a:gd name="connsiteY441" fmla="*/ 651510 h 1029652"/>
                  <a:gd name="connsiteX442" fmla="*/ 665797 w 1617344"/>
                  <a:gd name="connsiteY442" fmla="*/ 653415 h 1029652"/>
                  <a:gd name="connsiteX443" fmla="*/ 661988 w 1617344"/>
                  <a:gd name="connsiteY443" fmla="*/ 649605 h 1029652"/>
                  <a:gd name="connsiteX444" fmla="*/ 661988 w 1617344"/>
                  <a:gd name="connsiteY444" fmla="*/ 635318 h 1029652"/>
                  <a:gd name="connsiteX445" fmla="*/ 661988 w 1617344"/>
                  <a:gd name="connsiteY445" fmla="*/ 619125 h 1029652"/>
                  <a:gd name="connsiteX446" fmla="*/ 661988 w 1617344"/>
                  <a:gd name="connsiteY446" fmla="*/ 619125 h 1029652"/>
                  <a:gd name="connsiteX447" fmla="*/ 661988 w 1617344"/>
                  <a:gd name="connsiteY447" fmla="*/ 619125 h 1029652"/>
                  <a:gd name="connsiteX448" fmla="*/ 667702 w 1617344"/>
                  <a:gd name="connsiteY448" fmla="*/ 621983 h 1029652"/>
                  <a:gd name="connsiteX449" fmla="*/ 670560 w 1617344"/>
                  <a:gd name="connsiteY449" fmla="*/ 623888 h 1029652"/>
                  <a:gd name="connsiteX450" fmla="*/ 670560 w 1617344"/>
                  <a:gd name="connsiteY450" fmla="*/ 642938 h 1029652"/>
                  <a:gd name="connsiteX451" fmla="*/ 670560 w 1617344"/>
                  <a:gd name="connsiteY451" fmla="*/ 650558 h 1029652"/>
                  <a:gd name="connsiteX452" fmla="*/ 677227 w 1617344"/>
                  <a:gd name="connsiteY452" fmla="*/ 653415 h 1029652"/>
                  <a:gd name="connsiteX453" fmla="*/ 676275 w 1617344"/>
                  <a:gd name="connsiteY453" fmla="*/ 626745 h 1029652"/>
                  <a:gd name="connsiteX454" fmla="*/ 678180 w 1617344"/>
                  <a:gd name="connsiteY454" fmla="*/ 623888 h 1029652"/>
                  <a:gd name="connsiteX455" fmla="*/ 684847 w 1617344"/>
                  <a:gd name="connsiteY455" fmla="*/ 622935 h 1029652"/>
                  <a:gd name="connsiteX456" fmla="*/ 677227 w 1617344"/>
                  <a:gd name="connsiteY456" fmla="*/ 653415 h 1029652"/>
                  <a:gd name="connsiteX457" fmla="*/ 701040 w 1617344"/>
                  <a:gd name="connsiteY457" fmla="*/ 648653 h 1029652"/>
                  <a:gd name="connsiteX458" fmla="*/ 696277 w 1617344"/>
                  <a:gd name="connsiteY458" fmla="*/ 654368 h 1029652"/>
                  <a:gd name="connsiteX459" fmla="*/ 696277 w 1617344"/>
                  <a:gd name="connsiteY459" fmla="*/ 654368 h 1029652"/>
                  <a:gd name="connsiteX460" fmla="*/ 696277 w 1617344"/>
                  <a:gd name="connsiteY460" fmla="*/ 654368 h 1029652"/>
                  <a:gd name="connsiteX461" fmla="*/ 695325 w 1617344"/>
                  <a:gd name="connsiteY461" fmla="*/ 652463 h 1029652"/>
                  <a:gd name="connsiteX462" fmla="*/ 692467 w 1617344"/>
                  <a:gd name="connsiteY462" fmla="*/ 647700 h 1029652"/>
                  <a:gd name="connsiteX463" fmla="*/ 692467 w 1617344"/>
                  <a:gd name="connsiteY463" fmla="*/ 627698 h 1029652"/>
                  <a:gd name="connsiteX464" fmla="*/ 698182 w 1617344"/>
                  <a:gd name="connsiteY464" fmla="*/ 620078 h 1029652"/>
                  <a:gd name="connsiteX465" fmla="*/ 698182 w 1617344"/>
                  <a:gd name="connsiteY465" fmla="*/ 620078 h 1029652"/>
                  <a:gd name="connsiteX466" fmla="*/ 698182 w 1617344"/>
                  <a:gd name="connsiteY466" fmla="*/ 620078 h 1029652"/>
                  <a:gd name="connsiteX467" fmla="*/ 700088 w 1617344"/>
                  <a:gd name="connsiteY467" fmla="*/ 621983 h 1029652"/>
                  <a:gd name="connsiteX468" fmla="*/ 701992 w 1617344"/>
                  <a:gd name="connsiteY468" fmla="*/ 623888 h 1029652"/>
                  <a:gd name="connsiteX469" fmla="*/ 701040 w 1617344"/>
                  <a:gd name="connsiteY469" fmla="*/ 648653 h 1029652"/>
                  <a:gd name="connsiteX470" fmla="*/ 716280 w 1617344"/>
                  <a:gd name="connsiteY470" fmla="*/ 653415 h 1029652"/>
                  <a:gd name="connsiteX471" fmla="*/ 711517 w 1617344"/>
                  <a:gd name="connsiteY471" fmla="*/ 654368 h 1029652"/>
                  <a:gd name="connsiteX472" fmla="*/ 708660 w 1617344"/>
                  <a:gd name="connsiteY472" fmla="*/ 653415 h 1029652"/>
                  <a:gd name="connsiteX473" fmla="*/ 707707 w 1617344"/>
                  <a:gd name="connsiteY473" fmla="*/ 650558 h 1029652"/>
                  <a:gd name="connsiteX474" fmla="*/ 707707 w 1617344"/>
                  <a:gd name="connsiteY474" fmla="*/ 645795 h 1029652"/>
                  <a:gd name="connsiteX475" fmla="*/ 707707 w 1617344"/>
                  <a:gd name="connsiteY475" fmla="*/ 638175 h 1029652"/>
                  <a:gd name="connsiteX476" fmla="*/ 707707 w 1617344"/>
                  <a:gd name="connsiteY476" fmla="*/ 632460 h 1029652"/>
                  <a:gd name="connsiteX477" fmla="*/ 707707 w 1617344"/>
                  <a:gd name="connsiteY477" fmla="*/ 628650 h 1029652"/>
                  <a:gd name="connsiteX478" fmla="*/ 708660 w 1617344"/>
                  <a:gd name="connsiteY478" fmla="*/ 625793 h 1029652"/>
                  <a:gd name="connsiteX479" fmla="*/ 710565 w 1617344"/>
                  <a:gd name="connsiteY479" fmla="*/ 623888 h 1029652"/>
                  <a:gd name="connsiteX480" fmla="*/ 712470 w 1617344"/>
                  <a:gd name="connsiteY480" fmla="*/ 622935 h 1029652"/>
                  <a:gd name="connsiteX481" fmla="*/ 713422 w 1617344"/>
                  <a:gd name="connsiteY481" fmla="*/ 622935 h 1029652"/>
                  <a:gd name="connsiteX482" fmla="*/ 717232 w 1617344"/>
                  <a:gd name="connsiteY482" fmla="*/ 622935 h 1029652"/>
                  <a:gd name="connsiteX483" fmla="*/ 716280 w 1617344"/>
                  <a:gd name="connsiteY483" fmla="*/ 653415 h 1029652"/>
                  <a:gd name="connsiteX484" fmla="*/ 915352 w 1617344"/>
                  <a:gd name="connsiteY484" fmla="*/ 1018223 h 1029652"/>
                  <a:gd name="connsiteX485" fmla="*/ 915352 w 1617344"/>
                  <a:gd name="connsiteY485" fmla="*/ 1018223 h 1029652"/>
                  <a:gd name="connsiteX486" fmla="*/ 915352 w 1617344"/>
                  <a:gd name="connsiteY486" fmla="*/ 598170 h 1029652"/>
                  <a:gd name="connsiteX487" fmla="*/ 915352 w 1617344"/>
                  <a:gd name="connsiteY487" fmla="*/ 598170 h 1029652"/>
                  <a:gd name="connsiteX488" fmla="*/ 915352 w 1617344"/>
                  <a:gd name="connsiteY488" fmla="*/ 1018223 h 1029652"/>
                  <a:gd name="connsiteX489" fmla="*/ 936307 w 1617344"/>
                  <a:gd name="connsiteY489" fmla="*/ 751523 h 1029652"/>
                  <a:gd name="connsiteX490" fmla="*/ 935355 w 1617344"/>
                  <a:gd name="connsiteY490" fmla="*/ 751523 h 1029652"/>
                  <a:gd name="connsiteX491" fmla="*/ 935355 w 1617344"/>
                  <a:gd name="connsiteY491" fmla="*/ 615315 h 1029652"/>
                  <a:gd name="connsiteX492" fmla="*/ 936307 w 1617344"/>
                  <a:gd name="connsiteY492" fmla="*/ 615315 h 1029652"/>
                  <a:gd name="connsiteX493" fmla="*/ 936307 w 1617344"/>
                  <a:gd name="connsiteY493" fmla="*/ 751523 h 1029652"/>
                  <a:gd name="connsiteX494" fmla="*/ 992505 w 1617344"/>
                  <a:gd name="connsiteY494" fmla="*/ 826770 h 1029652"/>
                  <a:gd name="connsiteX495" fmla="*/ 998220 w 1617344"/>
                  <a:gd name="connsiteY495" fmla="*/ 826770 h 1029652"/>
                  <a:gd name="connsiteX496" fmla="*/ 1004888 w 1617344"/>
                  <a:gd name="connsiteY496" fmla="*/ 826770 h 1029652"/>
                  <a:gd name="connsiteX497" fmla="*/ 1005840 w 1617344"/>
                  <a:gd name="connsiteY497" fmla="*/ 837248 h 1029652"/>
                  <a:gd name="connsiteX498" fmla="*/ 992505 w 1617344"/>
                  <a:gd name="connsiteY498" fmla="*/ 838200 h 1029652"/>
                  <a:gd name="connsiteX499" fmla="*/ 992505 w 1617344"/>
                  <a:gd name="connsiteY499" fmla="*/ 838200 h 1029652"/>
                  <a:gd name="connsiteX500" fmla="*/ 992505 w 1617344"/>
                  <a:gd name="connsiteY500" fmla="*/ 838200 h 1029652"/>
                  <a:gd name="connsiteX501" fmla="*/ 992505 w 1617344"/>
                  <a:gd name="connsiteY501" fmla="*/ 826770 h 1029652"/>
                  <a:gd name="connsiteX502" fmla="*/ 990600 w 1617344"/>
                  <a:gd name="connsiteY502" fmla="*/ 862965 h 1029652"/>
                  <a:gd name="connsiteX503" fmla="*/ 1004888 w 1617344"/>
                  <a:gd name="connsiteY503" fmla="*/ 862965 h 1029652"/>
                  <a:gd name="connsiteX504" fmla="*/ 1004888 w 1617344"/>
                  <a:gd name="connsiteY504" fmla="*/ 862965 h 1029652"/>
                  <a:gd name="connsiteX505" fmla="*/ 1004888 w 1617344"/>
                  <a:gd name="connsiteY505" fmla="*/ 865823 h 1029652"/>
                  <a:gd name="connsiteX506" fmla="*/ 1003935 w 1617344"/>
                  <a:gd name="connsiteY506" fmla="*/ 870585 h 1029652"/>
                  <a:gd name="connsiteX507" fmla="*/ 1002982 w 1617344"/>
                  <a:gd name="connsiteY507" fmla="*/ 871538 h 1029652"/>
                  <a:gd name="connsiteX508" fmla="*/ 1001077 w 1617344"/>
                  <a:gd name="connsiteY508" fmla="*/ 872490 h 1029652"/>
                  <a:gd name="connsiteX509" fmla="*/ 998220 w 1617344"/>
                  <a:gd name="connsiteY509" fmla="*/ 872490 h 1029652"/>
                  <a:gd name="connsiteX510" fmla="*/ 995363 w 1617344"/>
                  <a:gd name="connsiteY510" fmla="*/ 872490 h 1029652"/>
                  <a:gd name="connsiteX511" fmla="*/ 993457 w 1617344"/>
                  <a:gd name="connsiteY511" fmla="*/ 871538 h 1029652"/>
                  <a:gd name="connsiteX512" fmla="*/ 991552 w 1617344"/>
                  <a:gd name="connsiteY512" fmla="*/ 868680 h 1029652"/>
                  <a:gd name="connsiteX513" fmla="*/ 990600 w 1617344"/>
                  <a:gd name="connsiteY513" fmla="*/ 865823 h 1029652"/>
                  <a:gd name="connsiteX514" fmla="*/ 990600 w 1617344"/>
                  <a:gd name="connsiteY514" fmla="*/ 862965 h 1029652"/>
                  <a:gd name="connsiteX515" fmla="*/ 990600 w 1617344"/>
                  <a:gd name="connsiteY515" fmla="*/ 862965 h 1029652"/>
                  <a:gd name="connsiteX516" fmla="*/ 977265 w 1617344"/>
                  <a:gd name="connsiteY516" fmla="*/ 825818 h 1029652"/>
                  <a:gd name="connsiteX517" fmla="*/ 977265 w 1617344"/>
                  <a:gd name="connsiteY517" fmla="*/ 836295 h 1029652"/>
                  <a:gd name="connsiteX518" fmla="*/ 964882 w 1617344"/>
                  <a:gd name="connsiteY518" fmla="*/ 837248 h 1029652"/>
                  <a:gd name="connsiteX519" fmla="*/ 963930 w 1617344"/>
                  <a:gd name="connsiteY519" fmla="*/ 826770 h 1029652"/>
                  <a:gd name="connsiteX520" fmla="*/ 977265 w 1617344"/>
                  <a:gd name="connsiteY520" fmla="*/ 825818 h 1029652"/>
                  <a:gd name="connsiteX521" fmla="*/ 962025 w 1617344"/>
                  <a:gd name="connsiteY521" fmla="*/ 751523 h 1029652"/>
                  <a:gd name="connsiteX522" fmla="*/ 961072 w 1617344"/>
                  <a:gd name="connsiteY522" fmla="*/ 751523 h 1029652"/>
                  <a:gd name="connsiteX523" fmla="*/ 961072 w 1617344"/>
                  <a:gd name="connsiteY523" fmla="*/ 751523 h 1029652"/>
                  <a:gd name="connsiteX524" fmla="*/ 961072 w 1617344"/>
                  <a:gd name="connsiteY524" fmla="*/ 751523 h 1029652"/>
                  <a:gd name="connsiteX525" fmla="*/ 961072 w 1617344"/>
                  <a:gd name="connsiteY525" fmla="*/ 614363 h 1029652"/>
                  <a:gd name="connsiteX526" fmla="*/ 962025 w 1617344"/>
                  <a:gd name="connsiteY526" fmla="*/ 614363 h 1029652"/>
                  <a:gd name="connsiteX527" fmla="*/ 962025 w 1617344"/>
                  <a:gd name="connsiteY527" fmla="*/ 614363 h 1029652"/>
                  <a:gd name="connsiteX528" fmla="*/ 962025 w 1617344"/>
                  <a:gd name="connsiteY528" fmla="*/ 614363 h 1029652"/>
                  <a:gd name="connsiteX529" fmla="*/ 962025 w 1617344"/>
                  <a:gd name="connsiteY529" fmla="*/ 751523 h 1029652"/>
                  <a:gd name="connsiteX530" fmla="*/ 964882 w 1617344"/>
                  <a:gd name="connsiteY530" fmla="*/ 863918 h 1029652"/>
                  <a:gd name="connsiteX531" fmla="*/ 976313 w 1617344"/>
                  <a:gd name="connsiteY531" fmla="*/ 863918 h 1029652"/>
                  <a:gd name="connsiteX532" fmla="*/ 978217 w 1617344"/>
                  <a:gd name="connsiteY532" fmla="*/ 867728 h 1029652"/>
                  <a:gd name="connsiteX533" fmla="*/ 976313 w 1617344"/>
                  <a:gd name="connsiteY533" fmla="*/ 869633 h 1029652"/>
                  <a:gd name="connsiteX534" fmla="*/ 969645 w 1617344"/>
                  <a:gd name="connsiteY534" fmla="*/ 873443 h 1029652"/>
                  <a:gd name="connsiteX535" fmla="*/ 969645 w 1617344"/>
                  <a:gd name="connsiteY535" fmla="*/ 873443 h 1029652"/>
                  <a:gd name="connsiteX536" fmla="*/ 969645 w 1617344"/>
                  <a:gd name="connsiteY536" fmla="*/ 873443 h 1029652"/>
                  <a:gd name="connsiteX537" fmla="*/ 967740 w 1617344"/>
                  <a:gd name="connsiteY537" fmla="*/ 872490 h 1029652"/>
                  <a:gd name="connsiteX538" fmla="*/ 965835 w 1617344"/>
                  <a:gd name="connsiteY538" fmla="*/ 870585 h 1029652"/>
                  <a:gd name="connsiteX539" fmla="*/ 962025 w 1617344"/>
                  <a:gd name="connsiteY539" fmla="*/ 866775 h 1029652"/>
                  <a:gd name="connsiteX540" fmla="*/ 964882 w 1617344"/>
                  <a:gd name="connsiteY540" fmla="*/ 863918 h 1029652"/>
                  <a:gd name="connsiteX541" fmla="*/ 977265 w 1617344"/>
                  <a:gd name="connsiteY541" fmla="*/ 1012508 h 1029652"/>
                  <a:gd name="connsiteX542" fmla="*/ 964882 w 1617344"/>
                  <a:gd name="connsiteY542" fmla="*/ 1013460 h 1029652"/>
                  <a:gd name="connsiteX543" fmla="*/ 963930 w 1617344"/>
                  <a:gd name="connsiteY543" fmla="*/ 1002030 h 1029652"/>
                  <a:gd name="connsiteX544" fmla="*/ 963930 w 1617344"/>
                  <a:gd name="connsiteY544" fmla="*/ 1002030 h 1029652"/>
                  <a:gd name="connsiteX545" fmla="*/ 977265 w 1617344"/>
                  <a:gd name="connsiteY545" fmla="*/ 1002030 h 1029652"/>
                  <a:gd name="connsiteX546" fmla="*/ 977265 w 1617344"/>
                  <a:gd name="connsiteY546" fmla="*/ 1012508 h 1029652"/>
                  <a:gd name="connsiteX547" fmla="*/ 974407 w 1617344"/>
                  <a:gd name="connsiteY547" fmla="*/ 941070 h 1029652"/>
                  <a:gd name="connsiteX548" fmla="*/ 964882 w 1617344"/>
                  <a:gd name="connsiteY548" fmla="*/ 941070 h 1029652"/>
                  <a:gd name="connsiteX549" fmla="*/ 966788 w 1617344"/>
                  <a:gd name="connsiteY549" fmla="*/ 931545 h 1029652"/>
                  <a:gd name="connsiteX550" fmla="*/ 970597 w 1617344"/>
                  <a:gd name="connsiteY550" fmla="*/ 931545 h 1029652"/>
                  <a:gd name="connsiteX551" fmla="*/ 972502 w 1617344"/>
                  <a:gd name="connsiteY551" fmla="*/ 931545 h 1029652"/>
                  <a:gd name="connsiteX552" fmla="*/ 974407 w 1617344"/>
                  <a:gd name="connsiteY552" fmla="*/ 931545 h 1029652"/>
                  <a:gd name="connsiteX553" fmla="*/ 974407 w 1617344"/>
                  <a:gd name="connsiteY553" fmla="*/ 931545 h 1029652"/>
                  <a:gd name="connsiteX554" fmla="*/ 974407 w 1617344"/>
                  <a:gd name="connsiteY554" fmla="*/ 931545 h 1029652"/>
                  <a:gd name="connsiteX555" fmla="*/ 974407 w 1617344"/>
                  <a:gd name="connsiteY555" fmla="*/ 941070 h 1029652"/>
                  <a:gd name="connsiteX556" fmla="*/ 976313 w 1617344"/>
                  <a:gd name="connsiteY556" fmla="*/ 966788 h 1029652"/>
                  <a:gd name="connsiteX557" fmla="*/ 976313 w 1617344"/>
                  <a:gd name="connsiteY557" fmla="*/ 977265 h 1029652"/>
                  <a:gd name="connsiteX558" fmla="*/ 963930 w 1617344"/>
                  <a:gd name="connsiteY558" fmla="*/ 977265 h 1029652"/>
                  <a:gd name="connsiteX559" fmla="*/ 963930 w 1617344"/>
                  <a:gd name="connsiteY559" fmla="*/ 966788 h 1029652"/>
                  <a:gd name="connsiteX560" fmla="*/ 976313 w 1617344"/>
                  <a:gd name="connsiteY560" fmla="*/ 966788 h 1029652"/>
                  <a:gd name="connsiteX561" fmla="*/ 974407 w 1617344"/>
                  <a:gd name="connsiteY561" fmla="*/ 904875 h 1029652"/>
                  <a:gd name="connsiteX562" fmla="*/ 969645 w 1617344"/>
                  <a:gd name="connsiteY562" fmla="*/ 906780 h 1029652"/>
                  <a:gd name="connsiteX563" fmla="*/ 963930 w 1617344"/>
                  <a:gd name="connsiteY563" fmla="*/ 901065 h 1029652"/>
                  <a:gd name="connsiteX564" fmla="*/ 975360 w 1617344"/>
                  <a:gd name="connsiteY564" fmla="*/ 896303 h 1029652"/>
                  <a:gd name="connsiteX565" fmla="*/ 975360 w 1617344"/>
                  <a:gd name="connsiteY565" fmla="*/ 896303 h 1029652"/>
                  <a:gd name="connsiteX566" fmla="*/ 975360 w 1617344"/>
                  <a:gd name="connsiteY566" fmla="*/ 896303 h 1029652"/>
                  <a:gd name="connsiteX567" fmla="*/ 977265 w 1617344"/>
                  <a:gd name="connsiteY567" fmla="*/ 899160 h 1029652"/>
                  <a:gd name="connsiteX568" fmla="*/ 979170 w 1617344"/>
                  <a:gd name="connsiteY568" fmla="*/ 902018 h 1029652"/>
                  <a:gd name="connsiteX569" fmla="*/ 974407 w 1617344"/>
                  <a:gd name="connsiteY569" fmla="*/ 904875 h 1029652"/>
                  <a:gd name="connsiteX570" fmla="*/ 987742 w 1617344"/>
                  <a:gd name="connsiteY570" fmla="*/ 749618 h 1029652"/>
                  <a:gd name="connsiteX571" fmla="*/ 986790 w 1617344"/>
                  <a:gd name="connsiteY571" fmla="*/ 749618 h 1029652"/>
                  <a:gd name="connsiteX572" fmla="*/ 986790 w 1617344"/>
                  <a:gd name="connsiteY572" fmla="*/ 617220 h 1029652"/>
                  <a:gd name="connsiteX573" fmla="*/ 987742 w 1617344"/>
                  <a:gd name="connsiteY573" fmla="*/ 617220 h 1029652"/>
                  <a:gd name="connsiteX574" fmla="*/ 987742 w 1617344"/>
                  <a:gd name="connsiteY574" fmla="*/ 749618 h 1029652"/>
                  <a:gd name="connsiteX575" fmla="*/ 990600 w 1617344"/>
                  <a:gd name="connsiteY575" fmla="*/ 897255 h 1029652"/>
                  <a:gd name="connsiteX576" fmla="*/ 1004888 w 1617344"/>
                  <a:gd name="connsiteY576" fmla="*/ 897255 h 1029652"/>
                  <a:gd name="connsiteX577" fmla="*/ 1004888 w 1617344"/>
                  <a:gd name="connsiteY577" fmla="*/ 897255 h 1029652"/>
                  <a:gd name="connsiteX578" fmla="*/ 1004888 w 1617344"/>
                  <a:gd name="connsiteY578" fmla="*/ 900113 h 1029652"/>
                  <a:gd name="connsiteX579" fmla="*/ 1004888 w 1617344"/>
                  <a:gd name="connsiteY579" fmla="*/ 902970 h 1029652"/>
                  <a:gd name="connsiteX580" fmla="*/ 1003935 w 1617344"/>
                  <a:gd name="connsiteY580" fmla="*/ 906780 h 1029652"/>
                  <a:gd name="connsiteX581" fmla="*/ 1000125 w 1617344"/>
                  <a:gd name="connsiteY581" fmla="*/ 907733 h 1029652"/>
                  <a:gd name="connsiteX582" fmla="*/ 998220 w 1617344"/>
                  <a:gd name="connsiteY582" fmla="*/ 907733 h 1029652"/>
                  <a:gd name="connsiteX583" fmla="*/ 996315 w 1617344"/>
                  <a:gd name="connsiteY583" fmla="*/ 906780 h 1029652"/>
                  <a:gd name="connsiteX584" fmla="*/ 993457 w 1617344"/>
                  <a:gd name="connsiteY584" fmla="*/ 901065 h 1029652"/>
                  <a:gd name="connsiteX585" fmla="*/ 990600 w 1617344"/>
                  <a:gd name="connsiteY585" fmla="*/ 897255 h 1029652"/>
                  <a:gd name="connsiteX586" fmla="*/ 990600 w 1617344"/>
                  <a:gd name="connsiteY586" fmla="*/ 897255 h 1029652"/>
                  <a:gd name="connsiteX587" fmla="*/ 991552 w 1617344"/>
                  <a:gd name="connsiteY587" fmla="*/ 966788 h 1029652"/>
                  <a:gd name="connsiteX588" fmla="*/ 1003935 w 1617344"/>
                  <a:gd name="connsiteY588" fmla="*/ 966788 h 1029652"/>
                  <a:gd name="connsiteX589" fmla="*/ 1003935 w 1617344"/>
                  <a:gd name="connsiteY589" fmla="*/ 966788 h 1029652"/>
                  <a:gd name="connsiteX590" fmla="*/ 1003935 w 1617344"/>
                  <a:gd name="connsiteY590" fmla="*/ 971550 h 1029652"/>
                  <a:gd name="connsiteX591" fmla="*/ 1003935 w 1617344"/>
                  <a:gd name="connsiteY591" fmla="*/ 977265 h 1029652"/>
                  <a:gd name="connsiteX592" fmla="*/ 1003935 w 1617344"/>
                  <a:gd name="connsiteY592" fmla="*/ 977265 h 1029652"/>
                  <a:gd name="connsiteX593" fmla="*/ 991552 w 1617344"/>
                  <a:gd name="connsiteY593" fmla="*/ 977265 h 1029652"/>
                  <a:gd name="connsiteX594" fmla="*/ 991552 w 1617344"/>
                  <a:gd name="connsiteY594" fmla="*/ 977265 h 1029652"/>
                  <a:gd name="connsiteX595" fmla="*/ 991552 w 1617344"/>
                  <a:gd name="connsiteY595" fmla="*/ 971550 h 1029652"/>
                  <a:gd name="connsiteX596" fmla="*/ 991552 w 1617344"/>
                  <a:gd name="connsiteY596" fmla="*/ 966788 h 1029652"/>
                  <a:gd name="connsiteX597" fmla="*/ 992505 w 1617344"/>
                  <a:gd name="connsiteY597" fmla="*/ 1011555 h 1029652"/>
                  <a:gd name="connsiteX598" fmla="*/ 992505 w 1617344"/>
                  <a:gd name="connsiteY598" fmla="*/ 1011555 h 1029652"/>
                  <a:gd name="connsiteX599" fmla="*/ 992505 w 1617344"/>
                  <a:gd name="connsiteY599" fmla="*/ 1001078 h 1029652"/>
                  <a:gd name="connsiteX600" fmla="*/ 992505 w 1617344"/>
                  <a:gd name="connsiteY600" fmla="*/ 1001078 h 1029652"/>
                  <a:gd name="connsiteX601" fmla="*/ 1004888 w 1617344"/>
                  <a:gd name="connsiteY601" fmla="*/ 1001078 h 1029652"/>
                  <a:gd name="connsiteX602" fmla="*/ 1004888 w 1617344"/>
                  <a:gd name="connsiteY602" fmla="*/ 1001078 h 1029652"/>
                  <a:gd name="connsiteX603" fmla="*/ 1004888 w 1617344"/>
                  <a:gd name="connsiteY603" fmla="*/ 1005840 h 1029652"/>
                  <a:gd name="connsiteX604" fmla="*/ 1005840 w 1617344"/>
                  <a:gd name="connsiteY604" fmla="*/ 1011555 h 1029652"/>
                  <a:gd name="connsiteX605" fmla="*/ 992505 w 1617344"/>
                  <a:gd name="connsiteY605" fmla="*/ 1011555 h 1029652"/>
                  <a:gd name="connsiteX606" fmla="*/ 1004888 w 1617344"/>
                  <a:gd name="connsiteY606" fmla="*/ 934403 h 1029652"/>
                  <a:gd name="connsiteX607" fmla="*/ 1003935 w 1617344"/>
                  <a:gd name="connsiteY607" fmla="*/ 939165 h 1029652"/>
                  <a:gd name="connsiteX608" fmla="*/ 1002982 w 1617344"/>
                  <a:gd name="connsiteY608" fmla="*/ 941070 h 1029652"/>
                  <a:gd name="connsiteX609" fmla="*/ 999172 w 1617344"/>
                  <a:gd name="connsiteY609" fmla="*/ 942023 h 1029652"/>
                  <a:gd name="connsiteX610" fmla="*/ 996315 w 1617344"/>
                  <a:gd name="connsiteY610" fmla="*/ 942023 h 1029652"/>
                  <a:gd name="connsiteX611" fmla="*/ 994410 w 1617344"/>
                  <a:gd name="connsiteY611" fmla="*/ 941070 h 1029652"/>
                  <a:gd name="connsiteX612" fmla="*/ 992505 w 1617344"/>
                  <a:gd name="connsiteY612" fmla="*/ 937260 h 1029652"/>
                  <a:gd name="connsiteX613" fmla="*/ 990600 w 1617344"/>
                  <a:gd name="connsiteY613" fmla="*/ 931545 h 1029652"/>
                  <a:gd name="connsiteX614" fmla="*/ 990600 w 1617344"/>
                  <a:gd name="connsiteY614" fmla="*/ 931545 h 1029652"/>
                  <a:gd name="connsiteX615" fmla="*/ 1004888 w 1617344"/>
                  <a:gd name="connsiteY615" fmla="*/ 931545 h 1029652"/>
                  <a:gd name="connsiteX616" fmla="*/ 1004888 w 1617344"/>
                  <a:gd name="connsiteY616" fmla="*/ 931545 h 1029652"/>
                  <a:gd name="connsiteX617" fmla="*/ 1004888 w 1617344"/>
                  <a:gd name="connsiteY617" fmla="*/ 934403 h 1029652"/>
                  <a:gd name="connsiteX618" fmla="*/ 1013460 w 1617344"/>
                  <a:gd name="connsiteY618" fmla="*/ 748665 h 1029652"/>
                  <a:gd name="connsiteX619" fmla="*/ 1013460 w 1617344"/>
                  <a:gd name="connsiteY619" fmla="*/ 748665 h 1029652"/>
                  <a:gd name="connsiteX620" fmla="*/ 1012507 w 1617344"/>
                  <a:gd name="connsiteY620" fmla="*/ 614363 h 1029652"/>
                  <a:gd name="connsiteX621" fmla="*/ 1013460 w 1617344"/>
                  <a:gd name="connsiteY621" fmla="*/ 614363 h 1029652"/>
                  <a:gd name="connsiteX622" fmla="*/ 1013460 w 1617344"/>
                  <a:gd name="connsiteY622" fmla="*/ 748665 h 1029652"/>
                  <a:gd name="connsiteX623" fmla="*/ 1031557 w 1617344"/>
                  <a:gd name="connsiteY623" fmla="*/ 871538 h 1029652"/>
                  <a:gd name="connsiteX624" fmla="*/ 1019175 w 1617344"/>
                  <a:gd name="connsiteY624" fmla="*/ 871538 h 1029652"/>
                  <a:gd name="connsiteX625" fmla="*/ 1019175 w 1617344"/>
                  <a:gd name="connsiteY625" fmla="*/ 871538 h 1029652"/>
                  <a:gd name="connsiteX626" fmla="*/ 1018222 w 1617344"/>
                  <a:gd name="connsiteY626" fmla="*/ 863918 h 1029652"/>
                  <a:gd name="connsiteX627" fmla="*/ 1023938 w 1617344"/>
                  <a:gd name="connsiteY627" fmla="*/ 862013 h 1029652"/>
                  <a:gd name="connsiteX628" fmla="*/ 1027747 w 1617344"/>
                  <a:gd name="connsiteY628" fmla="*/ 862965 h 1029652"/>
                  <a:gd name="connsiteX629" fmla="*/ 1031557 w 1617344"/>
                  <a:gd name="connsiteY629" fmla="*/ 871538 h 1029652"/>
                  <a:gd name="connsiteX630" fmla="*/ 1031557 w 1617344"/>
                  <a:gd name="connsiteY630" fmla="*/ 871538 h 1029652"/>
                  <a:gd name="connsiteX631" fmla="*/ 1032510 w 1617344"/>
                  <a:gd name="connsiteY631" fmla="*/ 897255 h 1029652"/>
                  <a:gd name="connsiteX632" fmla="*/ 1033463 w 1617344"/>
                  <a:gd name="connsiteY632" fmla="*/ 902018 h 1029652"/>
                  <a:gd name="connsiteX633" fmla="*/ 1031557 w 1617344"/>
                  <a:gd name="connsiteY633" fmla="*/ 906780 h 1029652"/>
                  <a:gd name="connsiteX634" fmla="*/ 1029652 w 1617344"/>
                  <a:gd name="connsiteY634" fmla="*/ 907733 h 1029652"/>
                  <a:gd name="connsiteX635" fmla="*/ 1027747 w 1617344"/>
                  <a:gd name="connsiteY635" fmla="*/ 907733 h 1029652"/>
                  <a:gd name="connsiteX636" fmla="*/ 1022985 w 1617344"/>
                  <a:gd name="connsiteY636" fmla="*/ 907733 h 1029652"/>
                  <a:gd name="connsiteX637" fmla="*/ 1021080 w 1617344"/>
                  <a:gd name="connsiteY637" fmla="*/ 907733 h 1029652"/>
                  <a:gd name="connsiteX638" fmla="*/ 1021080 w 1617344"/>
                  <a:gd name="connsiteY638" fmla="*/ 907733 h 1029652"/>
                  <a:gd name="connsiteX639" fmla="*/ 1021080 w 1617344"/>
                  <a:gd name="connsiteY639" fmla="*/ 907733 h 1029652"/>
                  <a:gd name="connsiteX640" fmla="*/ 1020127 w 1617344"/>
                  <a:gd name="connsiteY640" fmla="*/ 901065 h 1029652"/>
                  <a:gd name="connsiteX641" fmla="*/ 1022985 w 1617344"/>
                  <a:gd name="connsiteY641" fmla="*/ 898208 h 1029652"/>
                  <a:gd name="connsiteX642" fmla="*/ 1024890 w 1617344"/>
                  <a:gd name="connsiteY642" fmla="*/ 898208 h 1029652"/>
                  <a:gd name="connsiteX643" fmla="*/ 1027747 w 1617344"/>
                  <a:gd name="connsiteY643" fmla="*/ 898208 h 1029652"/>
                  <a:gd name="connsiteX644" fmla="*/ 1032510 w 1617344"/>
                  <a:gd name="connsiteY644" fmla="*/ 897255 h 1029652"/>
                  <a:gd name="connsiteX645" fmla="*/ 1032510 w 1617344"/>
                  <a:gd name="connsiteY645" fmla="*/ 1012508 h 1029652"/>
                  <a:gd name="connsiteX646" fmla="*/ 1032510 w 1617344"/>
                  <a:gd name="connsiteY646" fmla="*/ 1012508 h 1029652"/>
                  <a:gd name="connsiteX647" fmla="*/ 1019175 w 1617344"/>
                  <a:gd name="connsiteY647" fmla="*/ 1012508 h 1029652"/>
                  <a:gd name="connsiteX648" fmla="*/ 1019175 w 1617344"/>
                  <a:gd name="connsiteY648" fmla="*/ 1012508 h 1029652"/>
                  <a:gd name="connsiteX649" fmla="*/ 1019175 w 1617344"/>
                  <a:gd name="connsiteY649" fmla="*/ 1002030 h 1029652"/>
                  <a:gd name="connsiteX650" fmla="*/ 1019175 w 1617344"/>
                  <a:gd name="connsiteY650" fmla="*/ 1002030 h 1029652"/>
                  <a:gd name="connsiteX651" fmla="*/ 1032510 w 1617344"/>
                  <a:gd name="connsiteY651" fmla="*/ 1002030 h 1029652"/>
                  <a:gd name="connsiteX652" fmla="*/ 1032510 w 1617344"/>
                  <a:gd name="connsiteY652" fmla="*/ 1002030 h 1029652"/>
                  <a:gd name="connsiteX653" fmla="*/ 1032510 w 1617344"/>
                  <a:gd name="connsiteY653" fmla="*/ 1012508 h 1029652"/>
                  <a:gd name="connsiteX654" fmla="*/ 1020127 w 1617344"/>
                  <a:gd name="connsiteY654" fmla="*/ 978218 h 1029652"/>
                  <a:gd name="connsiteX655" fmla="*/ 1020127 w 1617344"/>
                  <a:gd name="connsiteY655" fmla="*/ 966788 h 1029652"/>
                  <a:gd name="connsiteX656" fmla="*/ 1020127 w 1617344"/>
                  <a:gd name="connsiteY656" fmla="*/ 966788 h 1029652"/>
                  <a:gd name="connsiteX657" fmla="*/ 1032510 w 1617344"/>
                  <a:gd name="connsiteY657" fmla="*/ 966788 h 1029652"/>
                  <a:gd name="connsiteX658" fmla="*/ 1032510 w 1617344"/>
                  <a:gd name="connsiteY658" fmla="*/ 966788 h 1029652"/>
                  <a:gd name="connsiteX659" fmla="*/ 1032510 w 1617344"/>
                  <a:gd name="connsiteY659" fmla="*/ 978218 h 1029652"/>
                  <a:gd name="connsiteX660" fmla="*/ 1032510 w 1617344"/>
                  <a:gd name="connsiteY660" fmla="*/ 978218 h 1029652"/>
                  <a:gd name="connsiteX661" fmla="*/ 1020127 w 1617344"/>
                  <a:gd name="connsiteY661" fmla="*/ 978218 h 1029652"/>
                  <a:gd name="connsiteX662" fmla="*/ 1020127 w 1617344"/>
                  <a:gd name="connsiteY662" fmla="*/ 978218 h 1029652"/>
                  <a:gd name="connsiteX663" fmla="*/ 1032510 w 1617344"/>
                  <a:gd name="connsiteY663" fmla="*/ 941070 h 1029652"/>
                  <a:gd name="connsiteX664" fmla="*/ 1020127 w 1617344"/>
                  <a:gd name="connsiteY664" fmla="*/ 931545 h 1029652"/>
                  <a:gd name="connsiteX665" fmla="*/ 1032510 w 1617344"/>
                  <a:gd name="connsiteY665" fmla="*/ 941070 h 1029652"/>
                  <a:gd name="connsiteX666" fmla="*/ 1033463 w 1617344"/>
                  <a:gd name="connsiteY666" fmla="*/ 837248 h 1029652"/>
                  <a:gd name="connsiteX667" fmla="*/ 1019175 w 1617344"/>
                  <a:gd name="connsiteY667" fmla="*/ 837248 h 1029652"/>
                  <a:gd name="connsiteX668" fmla="*/ 1019175 w 1617344"/>
                  <a:gd name="connsiteY668" fmla="*/ 837248 h 1029652"/>
                  <a:gd name="connsiteX669" fmla="*/ 1019175 w 1617344"/>
                  <a:gd name="connsiteY669" fmla="*/ 826770 h 1029652"/>
                  <a:gd name="connsiteX670" fmla="*/ 1024890 w 1617344"/>
                  <a:gd name="connsiteY670" fmla="*/ 826770 h 1029652"/>
                  <a:gd name="connsiteX671" fmla="*/ 1031557 w 1617344"/>
                  <a:gd name="connsiteY671" fmla="*/ 826770 h 1029652"/>
                  <a:gd name="connsiteX672" fmla="*/ 1032510 w 1617344"/>
                  <a:gd name="connsiteY672" fmla="*/ 831533 h 1029652"/>
                  <a:gd name="connsiteX673" fmla="*/ 1033463 w 1617344"/>
                  <a:gd name="connsiteY673" fmla="*/ 837248 h 1029652"/>
                  <a:gd name="connsiteX674" fmla="*/ 1033463 w 1617344"/>
                  <a:gd name="connsiteY674" fmla="*/ 837248 h 1029652"/>
                  <a:gd name="connsiteX675" fmla="*/ 1038225 w 1617344"/>
                  <a:gd name="connsiteY675" fmla="*/ 749618 h 1029652"/>
                  <a:gd name="connsiteX676" fmla="*/ 1038225 w 1617344"/>
                  <a:gd name="connsiteY676" fmla="*/ 749618 h 1029652"/>
                  <a:gd name="connsiteX677" fmla="*/ 1038225 w 1617344"/>
                  <a:gd name="connsiteY677" fmla="*/ 749618 h 1029652"/>
                  <a:gd name="connsiteX678" fmla="*/ 1038225 w 1617344"/>
                  <a:gd name="connsiteY678" fmla="*/ 749618 h 1029652"/>
                  <a:gd name="connsiteX679" fmla="*/ 1037272 w 1617344"/>
                  <a:gd name="connsiteY679" fmla="*/ 615315 h 1029652"/>
                  <a:gd name="connsiteX680" fmla="*/ 1037272 w 1617344"/>
                  <a:gd name="connsiteY680" fmla="*/ 615315 h 1029652"/>
                  <a:gd name="connsiteX681" fmla="*/ 1038225 w 1617344"/>
                  <a:gd name="connsiteY681" fmla="*/ 615315 h 1029652"/>
                  <a:gd name="connsiteX682" fmla="*/ 1038225 w 1617344"/>
                  <a:gd name="connsiteY682" fmla="*/ 615315 h 1029652"/>
                  <a:gd name="connsiteX683" fmla="*/ 1038225 w 1617344"/>
                  <a:gd name="connsiteY683" fmla="*/ 749618 h 1029652"/>
                  <a:gd name="connsiteX684" fmla="*/ 1106805 w 1617344"/>
                  <a:gd name="connsiteY684" fmla="*/ 183833 h 1029652"/>
                  <a:gd name="connsiteX685" fmla="*/ 1103948 w 1617344"/>
                  <a:gd name="connsiteY685" fmla="*/ 186690 h 1029652"/>
                  <a:gd name="connsiteX686" fmla="*/ 1102995 w 1617344"/>
                  <a:gd name="connsiteY686" fmla="*/ 184785 h 1029652"/>
                  <a:gd name="connsiteX687" fmla="*/ 1101090 w 1617344"/>
                  <a:gd name="connsiteY687" fmla="*/ 180975 h 1029652"/>
                  <a:gd name="connsiteX688" fmla="*/ 1101090 w 1617344"/>
                  <a:gd name="connsiteY688" fmla="*/ 179070 h 1029652"/>
                  <a:gd name="connsiteX689" fmla="*/ 1102995 w 1617344"/>
                  <a:gd name="connsiteY689" fmla="*/ 173355 h 1029652"/>
                  <a:gd name="connsiteX690" fmla="*/ 1103948 w 1617344"/>
                  <a:gd name="connsiteY690" fmla="*/ 171450 h 1029652"/>
                  <a:gd name="connsiteX691" fmla="*/ 1103948 w 1617344"/>
                  <a:gd name="connsiteY691" fmla="*/ 171450 h 1029652"/>
                  <a:gd name="connsiteX692" fmla="*/ 1103948 w 1617344"/>
                  <a:gd name="connsiteY692" fmla="*/ 171450 h 1029652"/>
                  <a:gd name="connsiteX693" fmla="*/ 1106805 w 1617344"/>
                  <a:gd name="connsiteY693" fmla="*/ 175260 h 1029652"/>
                  <a:gd name="connsiteX694" fmla="*/ 1110615 w 1617344"/>
                  <a:gd name="connsiteY694" fmla="*/ 179070 h 1029652"/>
                  <a:gd name="connsiteX695" fmla="*/ 1106805 w 1617344"/>
                  <a:gd name="connsiteY695" fmla="*/ 183833 h 1029652"/>
                  <a:gd name="connsiteX696" fmla="*/ 1122045 w 1617344"/>
                  <a:gd name="connsiteY696" fmla="*/ 183833 h 1029652"/>
                  <a:gd name="connsiteX697" fmla="*/ 1119188 w 1617344"/>
                  <a:gd name="connsiteY697" fmla="*/ 186690 h 1029652"/>
                  <a:gd name="connsiteX698" fmla="*/ 1119188 w 1617344"/>
                  <a:gd name="connsiteY698" fmla="*/ 186690 h 1029652"/>
                  <a:gd name="connsiteX699" fmla="*/ 1119188 w 1617344"/>
                  <a:gd name="connsiteY699" fmla="*/ 186690 h 1029652"/>
                  <a:gd name="connsiteX700" fmla="*/ 1113473 w 1617344"/>
                  <a:gd name="connsiteY700" fmla="*/ 173355 h 1029652"/>
                  <a:gd name="connsiteX701" fmla="*/ 1119188 w 1617344"/>
                  <a:gd name="connsiteY701" fmla="*/ 171450 h 1029652"/>
                  <a:gd name="connsiteX702" fmla="*/ 1121092 w 1617344"/>
                  <a:gd name="connsiteY702" fmla="*/ 176213 h 1029652"/>
                  <a:gd name="connsiteX703" fmla="*/ 1122998 w 1617344"/>
                  <a:gd name="connsiteY703" fmla="*/ 180975 h 1029652"/>
                  <a:gd name="connsiteX704" fmla="*/ 1122045 w 1617344"/>
                  <a:gd name="connsiteY704" fmla="*/ 183833 h 1029652"/>
                  <a:gd name="connsiteX705" fmla="*/ 1138238 w 1617344"/>
                  <a:gd name="connsiteY705" fmla="*/ 186690 h 1029652"/>
                  <a:gd name="connsiteX706" fmla="*/ 1136332 w 1617344"/>
                  <a:gd name="connsiteY706" fmla="*/ 186690 h 1029652"/>
                  <a:gd name="connsiteX707" fmla="*/ 1130617 w 1617344"/>
                  <a:gd name="connsiteY707" fmla="*/ 185738 h 1029652"/>
                  <a:gd name="connsiteX708" fmla="*/ 1136332 w 1617344"/>
                  <a:gd name="connsiteY708" fmla="*/ 172403 h 1029652"/>
                  <a:gd name="connsiteX709" fmla="*/ 1136332 w 1617344"/>
                  <a:gd name="connsiteY709" fmla="*/ 172403 h 1029652"/>
                  <a:gd name="connsiteX710" fmla="*/ 1136332 w 1617344"/>
                  <a:gd name="connsiteY710" fmla="*/ 172403 h 1029652"/>
                  <a:gd name="connsiteX711" fmla="*/ 1137285 w 1617344"/>
                  <a:gd name="connsiteY711" fmla="*/ 174308 h 1029652"/>
                  <a:gd name="connsiteX712" fmla="*/ 1140142 w 1617344"/>
                  <a:gd name="connsiteY712" fmla="*/ 179070 h 1029652"/>
                  <a:gd name="connsiteX713" fmla="*/ 1138238 w 1617344"/>
                  <a:gd name="connsiteY713" fmla="*/ 186690 h 1029652"/>
                  <a:gd name="connsiteX714" fmla="*/ 1155382 w 1617344"/>
                  <a:gd name="connsiteY714" fmla="*/ 185738 h 1029652"/>
                  <a:gd name="connsiteX715" fmla="*/ 1150620 w 1617344"/>
                  <a:gd name="connsiteY715" fmla="*/ 186690 h 1029652"/>
                  <a:gd name="connsiteX716" fmla="*/ 1147763 w 1617344"/>
                  <a:gd name="connsiteY716" fmla="*/ 185738 h 1029652"/>
                  <a:gd name="connsiteX717" fmla="*/ 1146810 w 1617344"/>
                  <a:gd name="connsiteY717" fmla="*/ 182880 h 1029652"/>
                  <a:gd name="connsiteX718" fmla="*/ 1146810 w 1617344"/>
                  <a:gd name="connsiteY718" fmla="*/ 179070 h 1029652"/>
                  <a:gd name="connsiteX719" fmla="*/ 1148715 w 1617344"/>
                  <a:gd name="connsiteY719" fmla="*/ 175260 h 1029652"/>
                  <a:gd name="connsiteX720" fmla="*/ 1151573 w 1617344"/>
                  <a:gd name="connsiteY720" fmla="*/ 171450 h 1029652"/>
                  <a:gd name="connsiteX721" fmla="*/ 1154430 w 1617344"/>
                  <a:gd name="connsiteY721" fmla="*/ 173355 h 1029652"/>
                  <a:gd name="connsiteX722" fmla="*/ 1155382 w 1617344"/>
                  <a:gd name="connsiteY722" fmla="*/ 185738 h 1029652"/>
                  <a:gd name="connsiteX723" fmla="*/ 1167765 w 1617344"/>
                  <a:gd name="connsiteY723" fmla="*/ 186690 h 1029652"/>
                  <a:gd name="connsiteX724" fmla="*/ 1163002 w 1617344"/>
                  <a:gd name="connsiteY724" fmla="*/ 180023 h 1029652"/>
                  <a:gd name="connsiteX725" fmla="*/ 1163002 w 1617344"/>
                  <a:gd name="connsiteY725" fmla="*/ 178118 h 1029652"/>
                  <a:gd name="connsiteX726" fmla="*/ 1166813 w 1617344"/>
                  <a:gd name="connsiteY726" fmla="*/ 172403 h 1029652"/>
                  <a:gd name="connsiteX727" fmla="*/ 1173480 w 1617344"/>
                  <a:gd name="connsiteY727" fmla="*/ 179070 h 1029652"/>
                  <a:gd name="connsiteX728" fmla="*/ 1167765 w 1617344"/>
                  <a:gd name="connsiteY728" fmla="*/ 186690 h 1029652"/>
                  <a:gd name="connsiteX729" fmla="*/ 1186815 w 1617344"/>
                  <a:gd name="connsiteY729" fmla="*/ 180023 h 1029652"/>
                  <a:gd name="connsiteX730" fmla="*/ 1183957 w 1617344"/>
                  <a:gd name="connsiteY730" fmla="*/ 187643 h 1029652"/>
                  <a:gd name="connsiteX731" fmla="*/ 1180148 w 1617344"/>
                  <a:gd name="connsiteY731" fmla="*/ 186690 h 1029652"/>
                  <a:gd name="connsiteX732" fmla="*/ 1180148 w 1617344"/>
                  <a:gd name="connsiteY732" fmla="*/ 172403 h 1029652"/>
                  <a:gd name="connsiteX733" fmla="*/ 1183005 w 1617344"/>
                  <a:gd name="connsiteY733" fmla="*/ 170498 h 1029652"/>
                  <a:gd name="connsiteX734" fmla="*/ 1183005 w 1617344"/>
                  <a:gd name="connsiteY734" fmla="*/ 170498 h 1029652"/>
                  <a:gd name="connsiteX735" fmla="*/ 1183005 w 1617344"/>
                  <a:gd name="connsiteY735" fmla="*/ 170498 h 1029652"/>
                  <a:gd name="connsiteX736" fmla="*/ 1183957 w 1617344"/>
                  <a:gd name="connsiteY736" fmla="*/ 172403 h 1029652"/>
                  <a:gd name="connsiteX737" fmla="*/ 1186815 w 1617344"/>
                  <a:gd name="connsiteY737" fmla="*/ 175260 h 1029652"/>
                  <a:gd name="connsiteX738" fmla="*/ 1186815 w 1617344"/>
                  <a:gd name="connsiteY738" fmla="*/ 177165 h 1029652"/>
                  <a:gd name="connsiteX739" fmla="*/ 1186815 w 1617344"/>
                  <a:gd name="connsiteY739" fmla="*/ 180023 h 1029652"/>
                  <a:gd name="connsiteX740" fmla="*/ 1226820 w 1617344"/>
                  <a:gd name="connsiteY740" fmla="*/ 553403 h 1029652"/>
                  <a:gd name="connsiteX741" fmla="*/ 1286827 w 1617344"/>
                  <a:gd name="connsiteY741" fmla="*/ 553403 h 1029652"/>
                  <a:gd name="connsiteX742" fmla="*/ 1276350 w 1617344"/>
                  <a:gd name="connsiteY742" fmla="*/ 556260 h 1029652"/>
                  <a:gd name="connsiteX743" fmla="*/ 1267777 w 1617344"/>
                  <a:gd name="connsiteY743" fmla="*/ 557213 h 1029652"/>
                  <a:gd name="connsiteX744" fmla="*/ 1258252 w 1617344"/>
                  <a:gd name="connsiteY744" fmla="*/ 557213 h 1029652"/>
                  <a:gd name="connsiteX745" fmla="*/ 1253490 w 1617344"/>
                  <a:gd name="connsiteY745" fmla="*/ 557213 h 1029652"/>
                  <a:gd name="connsiteX746" fmla="*/ 1248727 w 1617344"/>
                  <a:gd name="connsiteY746" fmla="*/ 557213 h 1029652"/>
                  <a:gd name="connsiteX747" fmla="*/ 1240155 w 1617344"/>
                  <a:gd name="connsiteY747" fmla="*/ 556260 h 1029652"/>
                  <a:gd name="connsiteX748" fmla="*/ 1236345 w 1617344"/>
                  <a:gd name="connsiteY748" fmla="*/ 555308 h 1029652"/>
                  <a:gd name="connsiteX749" fmla="*/ 1226820 w 1617344"/>
                  <a:gd name="connsiteY749" fmla="*/ 553403 h 1029652"/>
                  <a:gd name="connsiteX750" fmla="*/ 1226820 w 1617344"/>
                  <a:gd name="connsiteY750" fmla="*/ 553403 h 1029652"/>
                  <a:gd name="connsiteX751" fmla="*/ 1226820 w 1617344"/>
                  <a:gd name="connsiteY751" fmla="*/ 818198 h 1029652"/>
                  <a:gd name="connsiteX752" fmla="*/ 1226820 w 1617344"/>
                  <a:gd name="connsiteY752" fmla="*/ 816293 h 1029652"/>
                  <a:gd name="connsiteX753" fmla="*/ 1285875 w 1617344"/>
                  <a:gd name="connsiteY753" fmla="*/ 816293 h 1029652"/>
                  <a:gd name="connsiteX754" fmla="*/ 1285875 w 1617344"/>
                  <a:gd name="connsiteY754" fmla="*/ 818198 h 1029652"/>
                  <a:gd name="connsiteX755" fmla="*/ 1226820 w 1617344"/>
                  <a:gd name="connsiteY755" fmla="*/ 818198 h 1029652"/>
                  <a:gd name="connsiteX756" fmla="*/ 1284923 w 1617344"/>
                  <a:gd name="connsiteY756" fmla="*/ 842963 h 1029652"/>
                  <a:gd name="connsiteX757" fmla="*/ 1284923 w 1617344"/>
                  <a:gd name="connsiteY757" fmla="*/ 844868 h 1029652"/>
                  <a:gd name="connsiteX758" fmla="*/ 1226820 w 1617344"/>
                  <a:gd name="connsiteY758" fmla="*/ 844868 h 1029652"/>
                  <a:gd name="connsiteX759" fmla="*/ 1226820 w 1617344"/>
                  <a:gd name="connsiteY759" fmla="*/ 844868 h 1029652"/>
                  <a:gd name="connsiteX760" fmla="*/ 1226820 w 1617344"/>
                  <a:gd name="connsiteY760" fmla="*/ 843915 h 1029652"/>
                  <a:gd name="connsiteX761" fmla="*/ 1226820 w 1617344"/>
                  <a:gd name="connsiteY761" fmla="*/ 842963 h 1029652"/>
                  <a:gd name="connsiteX762" fmla="*/ 1226820 w 1617344"/>
                  <a:gd name="connsiteY762" fmla="*/ 842963 h 1029652"/>
                  <a:gd name="connsiteX763" fmla="*/ 1284923 w 1617344"/>
                  <a:gd name="connsiteY763" fmla="*/ 842963 h 1029652"/>
                  <a:gd name="connsiteX764" fmla="*/ 1284923 w 1617344"/>
                  <a:gd name="connsiteY764" fmla="*/ 842963 h 1029652"/>
                  <a:gd name="connsiteX765" fmla="*/ 1226820 w 1617344"/>
                  <a:gd name="connsiteY765" fmla="*/ 791528 h 1029652"/>
                  <a:gd name="connsiteX766" fmla="*/ 1226820 w 1617344"/>
                  <a:gd name="connsiteY766" fmla="*/ 791528 h 1029652"/>
                  <a:gd name="connsiteX767" fmla="*/ 1226820 w 1617344"/>
                  <a:gd name="connsiteY767" fmla="*/ 788670 h 1029652"/>
                  <a:gd name="connsiteX768" fmla="*/ 1285875 w 1617344"/>
                  <a:gd name="connsiteY768" fmla="*/ 788670 h 1029652"/>
                  <a:gd name="connsiteX769" fmla="*/ 1285875 w 1617344"/>
                  <a:gd name="connsiteY769" fmla="*/ 791528 h 1029652"/>
                  <a:gd name="connsiteX770" fmla="*/ 1226820 w 1617344"/>
                  <a:gd name="connsiteY770" fmla="*/ 791528 h 1029652"/>
                  <a:gd name="connsiteX771" fmla="*/ 1226820 w 1617344"/>
                  <a:gd name="connsiteY771" fmla="*/ 764858 h 1029652"/>
                  <a:gd name="connsiteX772" fmla="*/ 1226820 w 1617344"/>
                  <a:gd name="connsiteY772" fmla="*/ 763905 h 1029652"/>
                  <a:gd name="connsiteX773" fmla="*/ 1226820 w 1617344"/>
                  <a:gd name="connsiteY773" fmla="*/ 762953 h 1029652"/>
                  <a:gd name="connsiteX774" fmla="*/ 1226820 w 1617344"/>
                  <a:gd name="connsiteY774" fmla="*/ 762953 h 1029652"/>
                  <a:gd name="connsiteX775" fmla="*/ 1284923 w 1617344"/>
                  <a:gd name="connsiteY775" fmla="*/ 762953 h 1029652"/>
                  <a:gd name="connsiteX776" fmla="*/ 1284923 w 1617344"/>
                  <a:gd name="connsiteY776" fmla="*/ 762953 h 1029652"/>
                  <a:gd name="connsiteX777" fmla="*/ 1284923 w 1617344"/>
                  <a:gd name="connsiteY777" fmla="*/ 763905 h 1029652"/>
                  <a:gd name="connsiteX778" fmla="*/ 1284923 w 1617344"/>
                  <a:gd name="connsiteY778" fmla="*/ 764858 h 1029652"/>
                  <a:gd name="connsiteX779" fmla="*/ 1284923 w 1617344"/>
                  <a:gd name="connsiteY779" fmla="*/ 764858 h 1029652"/>
                  <a:gd name="connsiteX780" fmla="*/ 1226820 w 1617344"/>
                  <a:gd name="connsiteY780" fmla="*/ 764858 h 1029652"/>
                  <a:gd name="connsiteX781" fmla="*/ 1226820 w 1617344"/>
                  <a:gd name="connsiteY781" fmla="*/ 764858 h 1029652"/>
                  <a:gd name="connsiteX782" fmla="*/ 1226820 w 1617344"/>
                  <a:gd name="connsiteY782" fmla="*/ 657225 h 1029652"/>
                  <a:gd name="connsiteX783" fmla="*/ 1285875 w 1617344"/>
                  <a:gd name="connsiteY783" fmla="*/ 657225 h 1029652"/>
                  <a:gd name="connsiteX784" fmla="*/ 1285875 w 1617344"/>
                  <a:gd name="connsiteY784" fmla="*/ 659130 h 1029652"/>
                  <a:gd name="connsiteX785" fmla="*/ 1226820 w 1617344"/>
                  <a:gd name="connsiteY785" fmla="*/ 659130 h 1029652"/>
                  <a:gd name="connsiteX786" fmla="*/ 1226820 w 1617344"/>
                  <a:gd name="connsiteY786" fmla="*/ 657225 h 1029652"/>
                  <a:gd name="connsiteX787" fmla="*/ 1226820 w 1617344"/>
                  <a:gd name="connsiteY787" fmla="*/ 657225 h 1029652"/>
                  <a:gd name="connsiteX788" fmla="*/ 1226820 w 1617344"/>
                  <a:gd name="connsiteY788" fmla="*/ 685800 h 1029652"/>
                  <a:gd name="connsiteX789" fmla="*/ 1226820 w 1617344"/>
                  <a:gd name="connsiteY789" fmla="*/ 685800 h 1029652"/>
                  <a:gd name="connsiteX790" fmla="*/ 1226820 w 1617344"/>
                  <a:gd name="connsiteY790" fmla="*/ 683895 h 1029652"/>
                  <a:gd name="connsiteX791" fmla="*/ 1284923 w 1617344"/>
                  <a:gd name="connsiteY791" fmla="*/ 683895 h 1029652"/>
                  <a:gd name="connsiteX792" fmla="*/ 1284923 w 1617344"/>
                  <a:gd name="connsiteY792" fmla="*/ 685800 h 1029652"/>
                  <a:gd name="connsiteX793" fmla="*/ 1226820 w 1617344"/>
                  <a:gd name="connsiteY793" fmla="*/ 685800 h 1029652"/>
                  <a:gd name="connsiteX794" fmla="*/ 1285875 w 1617344"/>
                  <a:gd name="connsiteY794" fmla="*/ 710565 h 1029652"/>
                  <a:gd name="connsiteX795" fmla="*/ 1285875 w 1617344"/>
                  <a:gd name="connsiteY795" fmla="*/ 712470 h 1029652"/>
                  <a:gd name="connsiteX796" fmla="*/ 1285875 w 1617344"/>
                  <a:gd name="connsiteY796" fmla="*/ 712470 h 1029652"/>
                  <a:gd name="connsiteX797" fmla="*/ 1227773 w 1617344"/>
                  <a:gd name="connsiteY797" fmla="*/ 712470 h 1029652"/>
                  <a:gd name="connsiteX798" fmla="*/ 1227773 w 1617344"/>
                  <a:gd name="connsiteY798" fmla="*/ 712470 h 1029652"/>
                  <a:gd name="connsiteX799" fmla="*/ 1227773 w 1617344"/>
                  <a:gd name="connsiteY799" fmla="*/ 710565 h 1029652"/>
                  <a:gd name="connsiteX800" fmla="*/ 1285875 w 1617344"/>
                  <a:gd name="connsiteY800" fmla="*/ 710565 h 1029652"/>
                  <a:gd name="connsiteX801" fmla="*/ 1285875 w 1617344"/>
                  <a:gd name="connsiteY801" fmla="*/ 736283 h 1029652"/>
                  <a:gd name="connsiteX802" fmla="*/ 1285875 w 1617344"/>
                  <a:gd name="connsiteY802" fmla="*/ 736283 h 1029652"/>
                  <a:gd name="connsiteX803" fmla="*/ 1285875 w 1617344"/>
                  <a:gd name="connsiteY803" fmla="*/ 737235 h 1029652"/>
                  <a:gd name="connsiteX804" fmla="*/ 1285875 w 1617344"/>
                  <a:gd name="connsiteY804" fmla="*/ 738188 h 1029652"/>
                  <a:gd name="connsiteX805" fmla="*/ 1285875 w 1617344"/>
                  <a:gd name="connsiteY805" fmla="*/ 738188 h 1029652"/>
                  <a:gd name="connsiteX806" fmla="*/ 1226820 w 1617344"/>
                  <a:gd name="connsiteY806" fmla="*/ 738188 h 1029652"/>
                  <a:gd name="connsiteX807" fmla="*/ 1226820 w 1617344"/>
                  <a:gd name="connsiteY807" fmla="*/ 738188 h 1029652"/>
                  <a:gd name="connsiteX808" fmla="*/ 1226820 w 1617344"/>
                  <a:gd name="connsiteY808" fmla="*/ 735330 h 1029652"/>
                  <a:gd name="connsiteX809" fmla="*/ 1285875 w 1617344"/>
                  <a:gd name="connsiteY809" fmla="*/ 736283 h 1029652"/>
                  <a:gd name="connsiteX810" fmla="*/ 1226820 w 1617344"/>
                  <a:gd name="connsiteY810" fmla="*/ 922020 h 1029652"/>
                  <a:gd name="connsiteX811" fmla="*/ 1226820 w 1617344"/>
                  <a:gd name="connsiteY811" fmla="*/ 922020 h 1029652"/>
                  <a:gd name="connsiteX812" fmla="*/ 1226820 w 1617344"/>
                  <a:gd name="connsiteY812" fmla="*/ 921068 h 1029652"/>
                  <a:gd name="connsiteX813" fmla="*/ 1226820 w 1617344"/>
                  <a:gd name="connsiteY813" fmla="*/ 920115 h 1029652"/>
                  <a:gd name="connsiteX814" fmla="*/ 1226820 w 1617344"/>
                  <a:gd name="connsiteY814" fmla="*/ 920115 h 1029652"/>
                  <a:gd name="connsiteX815" fmla="*/ 1285875 w 1617344"/>
                  <a:gd name="connsiteY815" fmla="*/ 920115 h 1029652"/>
                  <a:gd name="connsiteX816" fmla="*/ 1285875 w 1617344"/>
                  <a:gd name="connsiteY816" fmla="*/ 922973 h 1029652"/>
                  <a:gd name="connsiteX817" fmla="*/ 1226820 w 1617344"/>
                  <a:gd name="connsiteY817" fmla="*/ 922020 h 1029652"/>
                  <a:gd name="connsiteX818" fmla="*/ 1226820 w 1617344"/>
                  <a:gd name="connsiteY818" fmla="*/ 893445 h 1029652"/>
                  <a:gd name="connsiteX819" fmla="*/ 1226820 w 1617344"/>
                  <a:gd name="connsiteY819" fmla="*/ 893445 h 1029652"/>
                  <a:gd name="connsiteX820" fmla="*/ 1284923 w 1617344"/>
                  <a:gd name="connsiteY820" fmla="*/ 893445 h 1029652"/>
                  <a:gd name="connsiteX821" fmla="*/ 1284923 w 1617344"/>
                  <a:gd name="connsiteY821" fmla="*/ 895350 h 1029652"/>
                  <a:gd name="connsiteX822" fmla="*/ 1284923 w 1617344"/>
                  <a:gd name="connsiteY822" fmla="*/ 895350 h 1029652"/>
                  <a:gd name="connsiteX823" fmla="*/ 1226820 w 1617344"/>
                  <a:gd name="connsiteY823" fmla="*/ 895350 h 1029652"/>
                  <a:gd name="connsiteX824" fmla="*/ 1226820 w 1617344"/>
                  <a:gd name="connsiteY824" fmla="*/ 895350 h 1029652"/>
                  <a:gd name="connsiteX825" fmla="*/ 1226820 w 1617344"/>
                  <a:gd name="connsiteY825" fmla="*/ 893445 h 1029652"/>
                  <a:gd name="connsiteX826" fmla="*/ 1283017 w 1617344"/>
                  <a:gd name="connsiteY826" fmla="*/ 870585 h 1029652"/>
                  <a:gd name="connsiteX827" fmla="*/ 1281113 w 1617344"/>
                  <a:gd name="connsiteY827" fmla="*/ 871538 h 1029652"/>
                  <a:gd name="connsiteX828" fmla="*/ 1279207 w 1617344"/>
                  <a:gd name="connsiteY828" fmla="*/ 871538 h 1029652"/>
                  <a:gd name="connsiteX829" fmla="*/ 1257300 w 1617344"/>
                  <a:gd name="connsiteY829" fmla="*/ 872490 h 1029652"/>
                  <a:gd name="connsiteX830" fmla="*/ 1231582 w 1617344"/>
                  <a:gd name="connsiteY830" fmla="*/ 869633 h 1029652"/>
                  <a:gd name="connsiteX831" fmla="*/ 1226820 w 1617344"/>
                  <a:gd name="connsiteY831" fmla="*/ 865823 h 1029652"/>
                  <a:gd name="connsiteX832" fmla="*/ 1285875 w 1617344"/>
                  <a:gd name="connsiteY832" fmla="*/ 865823 h 1029652"/>
                  <a:gd name="connsiteX833" fmla="*/ 1285875 w 1617344"/>
                  <a:gd name="connsiteY833" fmla="*/ 865823 h 1029652"/>
                  <a:gd name="connsiteX834" fmla="*/ 1286827 w 1617344"/>
                  <a:gd name="connsiteY834" fmla="*/ 867728 h 1029652"/>
                  <a:gd name="connsiteX835" fmla="*/ 1287780 w 1617344"/>
                  <a:gd name="connsiteY835" fmla="*/ 869633 h 1029652"/>
                  <a:gd name="connsiteX836" fmla="*/ 1283017 w 1617344"/>
                  <a:gd name="connsiteY836" fmla="*/ 870585 h 1029652"/>
                  <a:gd name="connsiteX837" fmla="*/ 1360170 w 1617344"/>
                  <a:gd name="connsiteY837" fmla="*/ 418148 h 1029652"/>
                  <a:gd name="connsiteX838" fmla="*/ 1360170 w 1617344"/>
                  <a:gd name="connsiteY838" fmla="*/ 418148 h 1029652"/>
                  <a:gd name="connsiteX839" fmla="*/ 1360170 w 1617344"/>
                  <a:gd name="connsiteY839" fmla="*/ 418148 h 1029652"/>
                  <a:gd name="connsiteX840" fmla="*/ 1360170 w 1617344"/>
                  <a:gd name="connsiteY840" fmla="*/ 418148 h 1029652"/>
                  <a:gd name="connsiteX841" fmla="*/ 1361123 w 1617344"/>
                  <a:gd name="connsiteY841" fmla="*/ 513398 h 1029652"/>
                  <a:gd name="connsiteX842" fmla="*/ 1360170 w 1617344"/>
                  <a:gd name="connsiteY842" fmla="*/ 513398 h 1029652"/>
                  <a:gd name="connsiteX843" fmla="*/ 1360170 w 1617344"/>
                  <a:gd name="connsiteY843" fmla="*/ 418148 h 1029652"/>
                  <a:gd name="connsiteX844" fmla="*/ 1361123 w 1617344"/>
                  <a:gd name="connsiteY844" fmla="*/ 858203 h 1029652"/>
                  <a:gd name="connsiteX845" fmla="*/ 1360170 w 1617344"/>
                  <a:gd name="connsiteY845" fmla="*/ 858203 h 1029652"/>
                  <a:gd name="connsiteX846" fmla="*/ 1360170 w 1617344"/>
                  <a:gd name="connsiteY846" fmla="*/ 858203 h 1029652"/>
                  <a:gd name="connsiteX847" fmla="*/ 1360170 w 1617344"/>
                  <a:gd name="connsiteY847" fmla="*/ 858203 h 1029652"/>
                  <a:gd name="connsiteX848" fmla="*/ 1360170 w 1617344"/>
                  <a:gd name="connsiteY848" fmla="*/ 561975 h 1029652"/>
                  <a:gd name="connsiteX849" fmla="*/ 1360170 w 1617344"/>
                  <a:gd name="connsiteY849" fmla="*/ 561975 h 1029652"/>
                  <a:gd name="connsiteX850" fmla="*/ 1360170 w 1617344"/>
                  <a:gd name="connsiteY850" fmla="*/ 561975 h 1029652"/>
                  <a:gd name="connsiteX851" fmla="*/ 1361123 w 1617344"/>
                  <a:gd name="connsiteY851" fmla="*/ 561975 h 1029652"/>
                  <a:gd name="connsiteX852" fmla="*/ 1361123 w 1617344"/>
                  <a:gd name="connsiteY852" fmla="*/ 858203 h 10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</a:cxnLst>
                <a:rect l="l" t="t" r="r" b="b"/>
                <a:pathLst>
                  <a:path w="1617344" h="1029652">
                    <a:moveTo>
                      <a:pt x="1580198" y="222885"/>
                    </a:moveTo>
                    <a:cubicBezTo>
                      <a:pt x="1580198" y="218123"/>
                      <a:pt x="1579245" y="212408"/>
                      <a:pt x="1580198" y="206693"/>
                    </a:cubicBezTo>
                    <a:cubicBezTo>
                      <a:pt x="1583055" y="195263"/>
                      <a:pt x="1570673" y="192405"/>
                      <a:pt x="1568767" y="184785"/>
                    </a:cubicBezTo>
                    <a:cubicBezTo>
                      <a:pt x="1568767" y="184785"/>
                      <a:pt x="1561148" y="184785"/>
                      <a:pt x="1559242" y="186690"/>
                    </a:cubicBezTo>
                    <a:cubicBezTo>
                      <a:pt x="1550670" y="196215"/>
                      <a:pt x="1528763" y="195263"/>
                      <a:pt x="1520190" y="184785"/>
                    </a:cubicBezTo>
                    <a:cubicBezTo>
                      <a:pt x="1518285" y="196215"/>
                      <a:pt x="1515427" y="207645"/>
                      <a:pt x="1513523" y="219075"/>
                    </a:cubicBezTo>
                    <a:cubicBezTo>
                      <a:pt x="1502092" y="219075"/>
                      <a:pt x="1489710" y="219075"/>
                      <a:pt x="1476375" y="219075"/>
                    </a:cubicBezTo>
                    <a:cubicBezTo>
                      <a:pt x="1475423" y="222885"/>
                      <a:pt x="1474470" y="226695"/>
                      <a:pt x="1473517" y="230505"/>
                    </a:cubicBezTo>
                    <a:cubicBezTo>
                      <a:pt x="1471613" y="230505"/>
                      <a:pt x="1469707" y="230505"/>
                      <a:pt x="1467802" y="231458"/>
                    </a:cubicBezTo>
                    <a:cubicBezTo>
                      <a:pt x="1463992" y="233363"/>
                      <a:pt x="1457325" y="235268"/>
                      <a:pt x="1456373" y="237173"/>
                    </a:cubicBezTo>
                    <a:cubicBezTo>
                      <a:pt x="1455420" y="243840"/>
                      <a:pt x="1450657" y="252413"/>
                      <a:pt x="1460182" y="257175"/>
                    </a:cubicBezTo>
                    <a:cubicBezTo>
                      <a:pt x="1462088" y="258128"/>
                      <a:pt x="1463992" y="261938"/>
                      <a:pt x="1463992" y="264795"/>
                    </a:cubicBezTo>
                    <a:cubicBezTo>
                      <a:pt x="1463992" y="325755"/>
                      <a:pt x="1463992" y="385763"/>
                      <a:pt x="1463992" y="447675"/>
                    </a:cubicBezTo>
                    <a:cubicBezTo>
                      <a:pt x="1461135" y="447675"/>
                      <a:pt x="1457325" y="448628"/>
                      <a:pt x="1454467" y="448628"/>
                    </a:cubicBezTo>
                    <a:cubicBezTo>
                      <a:pt x="1453515" y="447675"/>
                      <a:pt x="1453515" y="446723"/>
                      <a:pt x="1453515" y="445770"/>
                    </a:cubicBezTo>
                    <a:cubicBezTo>
                      <a:pt x="1453515" y="428625"/>
                      <a:pt x="1452563" y="411480"/>
                      <a:pt x="1452563" y="394335"/>
                    </a:cubicBezTo>
                    <a:cubicBezTo>
                      <a:pt x="1452563" y="393383"/>
                      <a:pt x="1453515" y="391478"/>
                      <a:pt x="1452563" y="391478"/>
                    </a:cubicBezTo>
                    <a:cubicBezTo>
                      <a:pt x="1448752" y="388620"/>
                      <a:pt x="1443038" y="387668"/>
                      <a:pt x="1444942" y="380048"/>
                    </a:cubicBezTo>
                    <a:cubicBezTo>
                      <a:pt x="1445895" y="375285"/>
                      <a:pt x="1444942" y="370523"/>
                      <a:pt x="1444942" y="364808"/>
                    </a:cubicBezTo>
                    <a:cubicBezTo>
                      <a:pt x="1431607" y="364808"/>
                      <a:pt x="1419225" y="364808"/>
                      <a:pt x="1405890" y="364808"/>
                    </a:cubicBezTo>
                    <a:cubicBezTo>
                      <a:pt x="1405890" y="351473"/>
                      <a:pt x="1405890" y="339090"/>
                      <a:pt x="1405890" y="327660"/>
                    </a:cubicBezTo>
                    <a:cubicBezTo>
                      <a:pt x="1393507" y="320040"/>
                      <a:pt x="1377315" y="332423"/>
                      <a:pt x="1369695" y="319088"/>
                    </a:cubicBezTo>
                    <a:cubicBezTo>
                      <a:pt x="1363980" y="322898"/>
                      <a:pt x="1358265" y="325755"/>
                      <a:pt x="1351598" y="329565"/>
                    </a:cubicBezTo>
                    <a:cubicBezTo>
                      <a:pt x="1348740" y="323850"/>
                      <a:pt x="1347788" y="320993"/>
                      <a:pt x="1346835" y="318135"/>
                    </a:cubicBezTo>
                    <a:cubicBezTo>
                      <a:pt x="1345882" y="318135"/>
                      <a:pt x="1343977" y="318135"/>
                      <a:pt x="1343025" y="318135"/>
                    </a:cubicBezTo>
                    <a:cubicBezTo>
                      <a:pt x="1343025" y="325755"/>
                      <a:pt x="1343025" y="332423"/>
                      <a:pt x="1343025" y="340043"/>
                    </a:cubicBezTo>
                    <a:cubicBezTo>
                      <a:pt x="1343025" y="344805"/>
                      <a:pt x="1344930" y="351473"/>
                      <a:pt x="1337310" y="354330"/>
                    </a:cubicBezTo>
                    <a:cubicBezTo>
                      <a:pt x="1336357" y="354330"/>
                      <a:pt x="1336357" y="359093"/>
                      <a:pt x="1336357" y="360998"/>
                    </a:cubicBezTo>
                    <a:cubicBezTo>
                      <a:pt x="1336357" y="364808"/>
                      <a:pt x="1337310" y="368618"/>
                      <a:pt x="1337310" y="373380"/>
                    </a:cubicBezTo>
                    <a:cubicBezTo>
                      <a:pt x="1333500" y="372428"/>
                      <a:pt x="1330642" y="373380"/>
                      <a:pt x="1328738" y="372428"/>
                    </a:cubicBezTo>
                    <a:cubicBezTo>
                      <a:pt x="1326832" y="370523"/>
                      <a:pt x="1324927" y="365760"/>
                      <a:pt x="1323023" y="365760"/>
                    </a:cubicBezTo>
                    <a:cubicBezTo>
                      <a:pt x="1314450" y="364808"/>
                      <a:pt x="1305877" y="365760"/>
                      <a:pt x="1298257" y="366713"/>
                    </a:cubicBezTo>
                    <a:cubicBezTo>
                      <a:pt x="1297305" y="366713"/>
                      <a:pt x="1295400" y="369570"/>
                      <a:pt x="1295400" y="372428"/>
                    </a:cubicBezTo>
                    <a:cubicBezTo>
                      <a:pt x="1288732" y="412433"/>
                      <a:pt x="1289685" y="452438"/>
                      <a:pt x="1291590" y="492443"/>
                    </a:cubicBezTo>
                    <a:cubicBezTo>
                      <a:pt x="1292542" y="507683"/>
                      <a:pt x="1291590" y="523875"/>
                      <a:pt x="1291590" y="539115"/>
                    </a:cubicBezTo>
                    <a:cubicBezTo>
                      <a:pt x="1290638" y="539115"/>
                      <a:pt x="1289685" y="539115"/>
                      <a:pt x="1288732" y="539115"/>
                    </a:cubicBezTo>
                    <a:cubicBezTo>
                      <a:pt x="1288732" y="526733"/>
                      <a:pt x="1288732" y="515303"/>
                      <a:pt x="1288732" y="501015"/>
                    </a:cubicBezTo>
                    <a:cubicBezTo>
                      <a:pt x="1274445" y="501015"/>
                      <a:pt x="1261110" y="501015"/>
                      <a:pt x="1246823" y="501015"/>
                    </a:cubicBezTo>
                    <a:cubicBezTo>
                      <a:pt x="1246823" y="485775"/>
                      <a:pt x="1246823" y="471488"/>
                      <a:pt x="1246823" y="457200"/>
                    </a:cubicBezTo>
                    <a:cubicBezTo>
                      <a:pt x="1246823" y="449580"/>
                      <a:pt x="1244917" y="445770"/>
                      <a:pt x="1236345" y="445770"/>
                    </a:cubicBezTo>
                    <a:cubicBezTo>
                      <a:pt x="1233488" y="445770"/>
                      <a:pt x="1229677" y="440055"/>
                      <a:pt x="1229677" y="437198"/>
                    </a:cubicBezTo>
                    <a:cubicBezTo>
                      <a:pt x="1228725" y="426720"/>
                      <a:pt x="1229677" y="417195"/>
                      <a:pt x="1229677" y="406718"/>
                    </a:cubicBezTo>
                    <a:cubicBezTo>
                      <a:pt x="1211580" y="401955"/>
                      <a:pt x="1210627" y="403860"/>
                      <a:pt x="1210627" y="419100"/>
                    </a:cubicBezTo>
                    <a:cubicBezTo>
                      <a:pt x="1210627" y="444818"/>
                      <a:pt x="1210627" y="471488"/>
                      <a:pt x="1210627" y="498158"/>
                    </a:cubicBezTo>
                    <a:cubicBezTo>
                      <a:pt x="1203007" y="498158"/>
                      <a:pt x="1199198" y="498158"/>
                      <a:pt x="1193482" y="498158"/>
                    </a:cubicBezTo>
                    <a:cubicBezTo>
                      <a:pt x="1193482" y="494348"/>
                      <a:pt x="1193482" y="490538"/>
                      <a:pt x="1193482" y="486728"/>
                    </a:cubicBezTo>
                    <a:cubicBezTo>
                      <a:pt x="1193482" y="378143"/>
                      <a:pt x="1192530" y="268605"/>
                      <a:pt x="1192530" y="160020"/>
                    </a:cubicBezTo>
                    <a:cubicBezTo>
                      <a:pt x="1192530" y="140018"/>
                      <a:pt x="1192530" y="140018"/>
                      <a:pt x="1172527" y="139065"/>
                    </a:cubicBezTo>
                    <a:cubicBezTo>
                      <a:pt x="1170623" y="139065"/>
                      <a:pt x="1168717" y="139065"/>
                      <a:pt x="1165860" y="138113"/>
                    </a:cubicBezTo>
                    <a:cubicBezTo>
                      <a:pt x="1165860" y="132398"/>
                      <a:pt x="1164907" y="127635"/>
                      <a:pt x="1165860" y="121920"/>
                    </a:cubicBezTo>
                    <a:cubicBezTo>
                      <a:pt x="1166813" y="109538"/>
                      <a:pt x="1159192" y="106680"/>
                      <a:pt x="1150620" y="100965"/>
                    </a:cubicBezTo>
                    <a:cubicBezTo>
                      <a:pt x="1143000" y="96203"/>
                      <a:pt x="1137285" y="88583"/>
                      <a:pt x="1127760" y="88583"/>
                    </a:cubicBezTo>
                    <a:cubicBezTo>
                      <a:pt x="1126807" y="88583"/>
                      <a:pt x="1125855" y="81915"/>
                      <a:pt x="1125855" y="78105"/>
                    </a:cubicBezTo>
                    <a:cubicBezTo>
                      <a:pt x="1125855" y="73343"/>
                      <a:pt x="1125855" y="69533"/>
                      <a:pt x="1125855" y="64770"/>
                    </a:cubicBezTo>
                    <a:cubicBezTo>
                      <a:pt x="1124902" y="64770"/>
                      <a:pt x="1122998" y="63818"/>
                      <a:pt x="1122045" y="63818"/>
                    </a:cubicBezTo>
                    <a:cubicBezTo>
                      <a:pt x="1120140" y="67628"/>
                      <a:pt x="1115377" y="72390"/>
                      <a:pt x="1116330" y="76200"/>
                    </a:cubicBezTo>
                    <a:cubicBezTo>
                      <a:pt x="1120140" y="92393"/>
                      <a:pt x="1107757" y="100965"/>
                      <a:pt x="1099185" y="111443"/>
                    </a:cubicBezTo>
                    <a:cubicBezTo>
                      <a:pt x="1097280" y="113348"/>
                      <a:pt x="1094423" y="116205"/>
                      <a:pt x="1094423" y="119063"/>
                    </a:cubicBezTo>
                    <a:cubicBezTo>
                      <a:pt x="1098232" y="136208"/>
                      <a:pt x="1085850" y="143828"/>
                      <a:pt x="1074420" y="149543"/>
                    </a:cubicBezTo>
                    <a:cubicBezTo>
                      <a:pt x="1062038" y="156210"/>
                      <a:pt x="1058227" y="165735"/>
                      <a:pt x="1058227" y="179070"/>
                    </a:cubicBezTo>
                    <a:cubicBezTo>
                      <a:pt x="1059180" y="250508"/>
                      <a:pt x="1059180" y="321945"/>
                      <a:pt x="1059180" y="392430"/>
                    </a:cubicBezTo>
                    <a:cubicBezTo>
                      <a:pt x="1059180" y="415290"/>
                      <a:pt x="1059180" y="438150"/>
                      <a:pt x="1058227" y="461010"/>
                    </a:cubicBezTo>
                    <a:cubicBezTo>
                      <a:pt x="1058227" y="463868"/>
                      <a:pt x="1055370" y="467678"/>
                      <a:pt x="1054417" y="470535"/>
                    </a:cubicBezTo>
                    <a:cubicBezTo>
                      <a:pt x="1053465" y="470535"/>
                      <a:pt x="1052513" y="469583"/>
                      <a:pt x="1051560" y="469583"/>
                    </a:cubicBezTo>
                    <a:cubicBezTo>
                      <a:pt x="1051560" y="453390"/>
                      <a:pt x="1051560" y="438150"/>
                      <a:pt x="1051560" y="421958"/>
                    </a:cubicBezTo>
                    <a:cubicBezTo>
                      <a:pt x="1051560" y="414338"/>
                      <a:pt x="1048702" y="410528"/>
                      <a:pt x="1040130" y="410528"/>
                    </a:cubicBezTo>
                    <a:cubicBezTo>
                      <a:pt x="1018222" y="411480"/>
                      <a:pt x="995363" y="410528"/>
                      <a:pt x="971550" y="410528"/>
                    </a:cubicBezTo>
                    <a:cubicBezTo>
                      <a:pt x="971550" y="428625"/>
                      <a:pt x="971550" y="444818"/>
                      <a:pt x="971550" y="461010"/>
                    </a:cubicBezTo>
                    <a:cubicBezTo>
                      <a:pt x="971550" y="480060"/>
                      <a:pt x="971550" y="500063"/>
                      <a:pt x="971550" y="519113"/>
                    </a:cubicBezTo>
                    <a:cubicBezTo>
                      <a:pt x="971550" y="521970"/>
                      <a:pt x="969645" y="524828"/>
                      <a:pt x="967740" y="526733"/>
                    </a:cubicBezTo>
                    <a:cubicBezTo>
                      <a:pt x="965835" y="526733"/>
                      <a:pt x="964882" y="525780"/>
                      <a:pt x="962977" y="525780"/>
                    </a:cubicBezTo>
                    <a:cubicBezTo>
                      <a:pt x="962977" y="500063"/>
                      <a:pt x="962977" y="474345"/>
                      <a:pt x="962977" y="448628"/>
                    </a:cubicBezTo>
                    <a:cubicBezTo>
                      <a:pt x="959167" y="447675"/>
                      <a:pt x="957263" y="447675"/>
                      <a:pt x="955357" y="447675"/>
                    </a:cubicBezTo>
                    <a:cubicBezTo>
                      <a:pt x="953452" y="447675"/>
                      <a:pt x="951547" y="447675"/>
                      <a:pt x="949642" y="448628"/>
                    </a:cubicBezTo>
                    <a:cubicBezTo>
                      <a:pt x="947738" y="475298"/>
                      <a:pt x="946785" y="501015"/>
                      <a:pt x="944880" y="526733"/>
                    </a:cubicBezTo>
                    <a:cubicBezTo>
                      <a:pt x="942975" y="526733"/>
                      <a:pt x="942022" y="526733"/>
                      <a:pt x="940117" y="526733"/>
                    </a:cubicBezTo>
                    <a:cubicBezTo>
                      <a:pt x="940117" y="521970"/>
                      <a:pt x="939165" y="516255"/>
                      <a:pt x="940117" y="511493"/>
                    </a:cubicBezTo>
                    <a:cubicBezTo>
                      <a:pt x="943927" y="496253"/>
                      <a:pt x="931545" y="486728"/>
                      <a:pt x="930592" y="472440"/>
                    </a:cubicBezTo>
                    <a:cubicBezTo>
                      <a:pt x="930592" y="471488"/>
                      <a:pt x="927735" y="469583"/>
                      <a:pt x="927735" y="470535"/>
                    </a:cubicBezTo>
                    <a:cubicBezTo>
                      <a:pt x="925830" y="470535"/>
                      <a:pt x="923925" y="472440"/>
                      <a:pt x="923925" y="473393"/>
                    </a:cubicBezTo>
                    <a:cubicBezTo>
                      <a:pt x="922972" y="477203"/>
                      <a:pt x="922972" y="481965"/>
                      <a:pt x="922972" y="486728"/>
                    </a:cubicBezTo>
                    <a:cubicBezTo>
                      <a:pt x="909638" y="485775"/>
                      <a:pt x="910590" y="494348"/>
                      <a:pt x="909638" y="503873"/>
                    </a:cubicBezTo>
                    <a:cubicBezTo>
                      <a:pt x="901065" y="604838"/>
                      <a:pt x="907732" y="704850"/>
                      <a:pt x="905827" y="805815"/>
                    </a:cubicBezTo>
                    <a:cubicBezTo>
                      <a:pt x="905827" y="807720"/>
                      <a:pt x="905827" y="808673"/>
                      <a:pt x="904875" y="810578"/>
                    </a:cubicBezTo>
                    <a:cubicBezTo>
                      <a:pt x="902017" y="811530"/>
                      <a:pt x="899160" y="811530"/>
                      <a:pt x="895350" y="813435"/>
                    </a:cubicBezTo>
                    <a:cubicBezTo>
                      <a:pt x="895350" y="822960"/>
                      <a:pt x="895350" y="833438"/>
                      <a:pt x="895350" y="842963"/>
                    </a:cubicBezTo>
                    <a:cubicBezTo>
                      <a:pt x="894397" y="842963"/>
                      <a:pt x="893445" y="842963"/>
                      <a:pt x="892492" y="842963"/>
                    </a:cubicBezTo>
                    <a:cubicBezTo>
                      <a:pt x="892492" y="827723"/>
                      <a:pt x="892492" y="813435"/>
                      <a:pt x="892492" y="798195"/>
                    </a:cubicBezTo>
                    <a:cubicBezTo>
                      <a:pt x="892492" y="651510"/>
                      <a:pt x="892492" y="505778"/>
                      <a:pt x="892492" y="359093"/>
                    </a:cubicBezTo>
                    <a:cubicBezTo>
                      <a:pt x="892492" y="340995"/>
                      <a:pt x="892492" y="340995"/>
                      <a:pt x="874395" y="340043"/>
                    </a:cubicBezTo>
                    <a:cubicBezTo>
                      <a:pt x="871538" y="340043"/>
                      <a:pt x="868680" y="340043"/>
                      <a:pt x="863917" y="339090"/>
                    </a:cubicBezTo>
                    <a:cubicBezTo>
                      <a:pt x="863917" y="321945"/>
                      <a:pt x="863917" y="304800"/>
                      <a:pt x="863917" y="286703"/>
                    </a:cubicBezTo>
                    <a:cubicBezTo>
                      <a:pt x="842963" y="286703"/>
                      <a:pt x="822960" y="286703"/>
                      <a:pt x="801052" y="286703"/>
                    </a:cubicBezTo>
                    <a:cubicBezTo>
                      <a:pt x="801052" y="280988"/>
                      <a:pt x="801052" y="276225"/>
                      <a:pt x="801052" y="271463"/>
                    </a:cubicBezTo>
                    <a:cubicBezTo>
                      <a:pt x="801052" y="235268"/>
                      <a:pt x="802957" y="199073"/>
                      <a:pt x="800100" y="162878"/>
                    </a:cubicBezTo>
                    <a:cubicBezTo>
                      <a:pt x="799147" y="140018"/>
                      <a:pt x="792480" y="118110"/>
                      <a:pt x="788670" y="95250"/>
                    </a:cubicBezTo>
                    <a:cubicBezTo>
                      <a:pt x="786765" y="86678"/>
                      <a:pt x="787717" y="77153"/>
                      <a:pt x="785813" y="68580"/>
                    </a:cubicBezTo>
                    <a:cubicBezTo>
                      <a:pt x="784860" y="65723"/>
                      <a:pt x="782002" y="62865"/>
                      <a:pt x="780097" y="60008"/>
                    </a:cubicBezTo>
                    <a:cubicBezTo>
                      <a:pt x="776288" y="62865"/>
                      <a:pt x="771525" y="65723"/>
                      <a:pt x="770572" y="69533"/>
                    </a:cubicBezTo>
                    <a:cubicBezTo>
                      <a:pt x="768667" y="76200"/>
                      <a:pt x="767715" y="81915"/>
                      <a:pt x="762952" y="88583"/>
                    </a:cubicBezTo>
                    <a:cubicBezTo>
                      <a:pt x="755332" y="100013"/>
                      <a:pt x="751522" y="116205"/>
                      <a:pt x="750570" y="130493"/>
                    </a:cubicBezTo>
                    <a:cubicBezTo>
                      <a:pt x="748665" y="173355"/>
                      <a:pt x="748665" y="216218"/>
                      <a:pt x="747713" y="259080"/>
                    </a:cubicBezTo>
                    <a:cubicBezTo>
                      <a:pt x="747713" y="261938"/>
                      <a:pt x="746760" y="264795"/>
                      <a:pt x="744855" y="266700"/>
                    </a:cubicBezTo>
                    <a:cubicBezTo>
                      <a:pt x="744855" y="260985"/>
                      <a:pt x="744855" y="255270"/>
                      <a:pt x="744855" y="249555"/>
                    </a:cubicBezTo>
                    <a:cubicBezTo>
                      <a:pt x="744855" y="237173"/>
                      <a:pt x="739140" y="231458"/>
                      <a:pt x="726757" y="231458"/>
                    </a:cubicBezTo>
                    <a:cubicBezTo>
                      <a:pt x="701992" y="231458"/>
                      <a:pt x="706755" y="229553"/>
                      <a:pt x="705802" y="252413"/>
                    </a:cubicBezTo>
                    <a:cubicBezTo>
                      <a:pt x="703897" y="293370"/>
                      <a:pt x="701992" y="335280"/>
                      <a:pt x="700088" y="376238"/>
                    </a:cubicBezTo>
                    <a:cubicBezTo>
                      <a:pt x="685800" y="387668"/>
                      <a:pt x="681038" y="404813"/>
                      <a:pt x="681990" y="422910"/>
                    </a:cubicBezTo>
                    <a:cubicBezTo>
                      <a:pt x="677227" y="422910"/>
                      <a:pt x="673417" y="422910"/>
                      <a:pt x="668655" y="422910"/>
                    </a:cubicBezTo>
                    <a:cubicBezTo>
                      <a:pt x="667702" y="418148"/>
                      <a:pt x="667702" y="412433"/>
                      <a:pt x="666750" y="405765"/>
                    </a:cubicBezTo>
                    <a:cubicBezTo>
                      <a:pt x="658177" y="405765"/>
                      <a:pt x="650557" y="405765"/>
                      <a:pt x="641985" y="405765"/>
                    </a:cubicBezTo>
                    <a:cubicBezTo>
                      <a:pt x="638175" y="390525"/>
                      <a:pt x="635317" y="376238"/>
                      <a:pt x="631507" y="362903"/>
                    </a:cubicBezTo>
                    <a:cubicBezTo>
                      <a:pt x="630555" y="362903"/>
                      <a:pt x="628650" y="362903"/>
                      <a:pt x="627697" y="362903"/>
                    </a:cubicBezTo>
                    <a:cubicBezTo>
                      <a:pt x="623888" y="377190"/>
                      <a:pt x="620077" y="391478"/>
                      <a:pt x="616267" y="405765"/>
                    </a:cubicBezTo>
                    <a:cubicBezTo>
                      <a:pt x="612457" y="405765"/>
                      <a:pt x="609600" y="405765"/>
                      <a:pt x="604838" y="405765"/>
                    </a:cubicBezTo>
                    <a:cubicBezTo>
                      <a:pt x="603885" y="401003"/>
                      <a:pt x="601980" y="395288"/>
                      <a:pt x="601980" y="389573"/>
                    </a:cubicBezTo>
                    <a:cubicBezTo>
                      <a:pt x="601980" y="384810"/>
                      <a:pt x="603885" y="379095"/>
                      <a:pt x="603885" y="374333"/>
                    </a:cubicBezTo>
                    <a:cubicBezTo>
                      <a:pt x="603885" y="336233"/>
                      <a:pt x="604838" y="298133"/>
                      <a:pt x="603885" y="260033"/>
                    </a:cubicBezTo>
                    <a:cubicBezTo>
                      <a:pt x="602932" y="213360"/>
                      <a:pt x="601027" y="166688"/>
                      <a:pt x="597217" y="120968"/>
                    </a:cubicBezTo>
                    <a:cubicBezTo>
                      <a:pt x="595313" y="101918"/>
                      <a:pt x="588645" y="81915"/>
                      <a:pt x="583882" y="62865"/>
                    </a:cubicBezTo>
                    <a:cubicBezTo>
                      <a:pt x="582930" y="60008"/>
                      <a:pt x="578167" y="57150"/>
                      <a:pt x="575310" y="57150"/>
                    </a:cubicBezTo>
                    <a:cubicBezTo>
                      <a:pt x="572452" y="57150"/>
                      <a:pt x="567690" y="60960"/>
                      <a:pt x="566738" y="63818"/>
                    </a:cubicBezTo>
                    <a:cubicBezTo>
                      <a:pt x="563880" y="76200"/>
                      <a:pt x="561975" y="88583"/>
                      <a:pt x="559117" y="102870"/>
                    </a:cubicBezTo>
                    <a:cubicBezTo>
                      <a:pt x="545782" y="87630"/>
                      <a:pt x="528638" y="96203"/>
                      <a:pt x="513397" y="95250"/>
                    </a:cubicBezTo>
                    <a:cubicBezTo>
                      <a:pt x="511492" y="95250"/>
                      <a:pt x="508635" y="99060"/>
                      <a:pt x="507682" y="100965"/>
                    </a:cubicBezTo>
                    <a:cubicBezTo>
                      <a:pt x="499110" y="120968"/>
                      <a:pt x="492442" y="141923"/>
                      <a:pt x="482917" y="160973"/>
                    </a:cubicBezTo>
                    <a:cubicBezTo>
                      <a:pt x="475297" y="176213"/>
                      <a:pt x="473392" y="190500"/>
                      <a:pt x="476250" y="206693"/>
                    </a:cubicBezTo>
                    <a:cubicBezTo>
                      <a:pt x="481013" y="206693"/>
                      <a:pt x="486727" y="206693"/>
                      <a:pt x="492442" y="206693"/>
                    </a:cubicBezTo>
                    <a:cubicBezTo>
                      <a:pt x="492442" y="215265"/>
                      <a:pt x="492442" y="222885"/>
                      <a:pt x="492442" y="231458"/>
                    </a:cubicBezTo>
                    <a:cubicBezTo>
                      <a:pt x="486727" y="230505"/>
                      <a:pt x="482917" y="230505"/>
                      <a:pt x="476250" y="229553"/>
                    </a:cubicBezTo>
                    <a:cubicBezTo>
                      <a:pt x="476250" y="277178"/>
                      <a:pt x="476250" y="325755"/>
                      <a:pt x="476250" y="374333"/>
                    </a:cubicBezTo>
                    <a:cubicBezTo>
                      <a:pt x="470535" y="375285"/>
                      <a:pt x="466725" y="375285"/>
                      <a:pt x="461010" y="376238"/>
                    </a:cubicBezTo>
                    <a:cubicBezTo>
                      <a:pt x="461010" y="396240"/>
                      <a:pt x="461010" y="415290"/>
                      <a:pt x="461010" y="434340"/>
                    </a:cubicBezTo>
                    <a:cubicBezTo>
                      <a:pt x="461010" y="438150"/>
                      <a:pt x="457200" y="441008"/>
                      <a:pt x="456247" y="444818"/>
                    </a:cubicBezTo>
                    <a:cubicBezTo>
                      <a:pt x="455295" y="447675"/>
                      <a:pt x="453390" y="450533"/>
                      <a:pt x="453390" y="452438"/>
                    </a:cubicBezTo>
                    <a:cubicBezTo>
                      <a:pt x="453390" y="460058"/>
                      <a:pt x="453390" y="468630"/>
                      <a:pt x="453390" y="476250"/>
                    </a:cubicBezTo>
                    <a:cubicBezTo>
                      <a:pt x="453390" y="478155"/>
                      <a:pt x="450532" y="481013"/>
                      <a:pt x="449580" y="482918"/>
                    </a:cubicBezTo>
                    <a:cubicBezTo>
                      <a:pt x="447675" y="481013"/>
                      <a:pt x="444817" y="478155"/>
                      <a:pt x="444817" y="476250"/>
                    </a:cubicBezTo>
                    <a:cubicBezTo>
                      <a:pt x="444817" y="446723"/>
                      <a:pt x="443865" y="417195"/>
                      <a:pt x="443865" y="388620"/>
                    </a:cubicBezTo>
                    <a:cubicBezTo>
                      <a:pt x="443865" y="332423"/>
                      <a:pt x="448627" y="276225"/>
                      <a:pt x="442913" y="220980"/>
                    </a:cubicBezTo>
                    <a:cubicBezTo>
                      <a:pt x="439102" y="181928"/>
                      <a:pt x="443865" y="143828"/>
                      <a:pt x="437197" y="105728"/>
                    </a:cubicBezTo>
                    <a:cubicBezTo>
                      <a:pt x="437197" y="103823"/>
                      <a:pt x="437197" y="100965"/>
                      <a:pt x="437197" y="99060"/>
                    </a:cubicBezTo>
                    <a:cubicBezTo>
                      <a:pt x="434340" y="64770"/>
                      <a:pt x="430530" y="31433"/>
                      <a:pt x="427672" y="0"/>
                    </a:cubicBezTo>
                    <a:lnTo>
                      <a:pt x="403860" y="0"/>
                    </a:lnTo>
                    <a:cubicBezTo>
                      <a:pt x="403860" y="3810"/>
                      <a:pt x="402907" y="8573"/>
                      <a:pt x="401955" y="11430"/>
                    </a:cubicBezTo>
                    <a:cubicBezTo>
                      <a:pt x="400050" y="14288"/>
                      <a:pt x="395288" y="17145"/>
                      <a:pt x="391477" y="17145"/>
                    </a:cubicBezTo>
                    <a:cubicBezTo>
                      <a:pt x="380047" y="18098"/>
                      <a:pt x="369570" y="18098"/>
                      <a:pt x="358140" y="17145"/>
                    </a:cubicBezTo>
                    <a:cubicBezTo>
                      <a:pt x="346710" y="16193"/>
                      <a:pt x="344805" y="20955"/>
                      <a:pt x="344805" y="30480"/>
                    </a:cubicBezTo>
                    <a:cubicBezTo>
                      <a:pt x="345757" y="67628"/>
                      <a:pt x="344805" y="104775"/>
                      <a:pt x="344805" y="142875"/>
                    </a:cubicBezTo>
                    <a:cubicBezTo>
                      <a:pt x="344805" y="147638"/>
                      <a:pt x="344805" y="152400"/>
                      <a:pt x="344805" y="159068"/>
                    </a:cubicBezTo>
                    <a:cubicBezTo>
                      <a:pt x="336232" y="159068"/>
                      <a:pt x="327660" y="159068"/>
                      <a:pt x="318135" y="159068"/>
                    </a:cubicBezTo>
                    <a:cubicBezTo>
                      <a:pt x="318135" y="186690"/>
                      <a:pt x="318135" y="213360"/>
                      <a:pt x="318135" y="240983"/>
                    </a:cubicBezTo>
                    <a:cubicBezTo>
                      <a:pt x="306705" y="240983"/>
                      <a:pt x="297180" y="240983"/>
                      <a:pt x="285750" y="240983"/>
                    </a:cubicBezTo>
                    <a:cubicBezTo>
                      <a:pt x="284797" y="246698"/>
                      <a:pt x="283845" y="250508"/>
                      <a:pt x="282892" y="255270"/>
                    </a:cubicBezTo>
                    <a:cubicBezTo>
                      <a:pt x="278130" y="255270"/>
                      <a:pt x="272415" y="256223"/>
                      <a:pt x="266700" y="257175"/>
                    </a:cubicBezTo>
                    <a:cubicBezTo>
                      <a:pt x="266700" y="279083"/>
                      <a:pt x="266700" y="300038"/>
                      <a:pt x="266700" y="322898"/>
                    </a:cubicBezTo>
                    <a:cubicBezTo>
                      <a:pt x="260032" y="322898"/>
                      <a:pt x="253365" y="322898"/>
                      <a:pt x="247650" y="322898"/>
                    </a:cubicBezTo>
                    <a:cubicBezTo>
                      <a:pt x="230505" y="322898"/>
                      <a:pt x="230505" y="322898"/>
                      <a:pt x="230505" y="340043"/>
                    </a:cubicBezTo>
                    <a:cubicBezTo>
                      <a:pt x="230505" y="374333"/>
                      <a:pt x="230505" y="408623"/>
                      <a:pt x="230505" y="442913"/>
                    </a:cubicBezTo>
                    <a:cubicBezTo>
                      <a:pt x="230505" y="447675"/>
                      <a:pt x="227647" y="452438"/>
                      <a:pt x="225742" y="458153"/>
                    </a:cubicBezTo>
                    <a:cubicBezTo>
                      <a:pt x="223838" y="458153"/>
                      <a:pt x="222885" y="457200"/>
                      <a:pt x="220980" y="457200"/>
                    </a:cubicBezTo>
                    <a:cubicBezTo>
                      <a:pt x="220980" y="452438"/>
                      <a:pt x="220980" y="446723"/>
                      <a:pt x="220980" y="441960"/>
                    </a:cubicBezTo>
                    <a:cubicBezTo>
                      <a:pt x="220980" y="409575"/>
                      <a:pt x="221932" y="377190"/>
                      <a:pt x="220980" y="344805"/>
                    </a:cubicBezTo>
                    <a:cubicBezTo>
                      <a:pt x="220027" y="324803"/>
                      <a:pt x="217170" y="304800"/>
                      <a:pt x="214313" y="284798"/>
                    </a:cubicBezTo>
                    <a:cubicBezTo>
                      <a:pt x="195263" y="284798"/>
                      <a:pt x="177165" y="284798"/>
                      <a:pt x="158115" y="284798"/>
                    </a:cubicBezTo>
                    <a:cubicBezTo>
                      <a:pt x="153352" y="301943"/>
                      <a:pt x="164782" y="323850"/>
                      <a:pt x="141922" y="338138"/>
                    </a:cubicBezTo>
                    <a:cubicBezTo>
                      <a:pt x="141922" y="398145"/>
                      <a:pt x="141922" y="461010"/>
                      <a:pt x="141922" y="523875"/>
                    </a:cubicBezTo>
                    <a:cubicBezTo>
                      <a:pt x="140970" y="523875"/>
                      <a:pt x="140970" y="523875"/>
                      <a:pt x="140017" y="524828"/>
                    </a:cubicBezTo>
                    <a:cubicBezTo>
                      <a:pt x="137160" y="520065"/>
                      <a:pt x="134302" y="515303"/>
                      <a:pt x="132397" y="510540"/>
                    </a:cubicBezTo>
                    <a:cubicBezTo>
                      <a:pt x="131445" y="511493"/>
                      <a:pt x="130492" y="511493"/>
                      <a:pt x="130492" y="511493"/>
                    </a:cubicBezTo>
                    <a:cubicBezTo>
                      <a:pt x="125730" y="520065"/>
                      <a:pt x="122872" y="532448"/>
                      <a:pt x="116205" y="535305"/>
                    </a:cubicBezTo>
                    <a:cubicBezTo>
                      <a:pt x="104775" y="539115"/>
                      <a:pt x="91440" y="536258"/>
                      <a:pt x="78105" y="536258"/>
                    </a:cubicBezTo>
                    <a:cubicBezTo>
                      <a:pt x="78105" y="523875"/>
                      <a:pt x="78105" y="511493"/>
                      <a:pt x="78105" y="498158"/>
                    </a:cubicBezTo>
                    <a:cubicBezTo>
                      <a:pt x="68580" y="498158"/>
                      <a:pt x="60007" y="498158"/>
                      <a:pt x="51435" y="498158"/>
                    </a:cubicBezTo>
                    <a:cubicBezTo>
                      <a:pt x="50482" y="499110"/>
                      <a:pt x="49530" y="500063"/>
                      <a:pt x="49530" y="500063"/>
                    </a:cubicBezTo>
                    <a:cubicBezTo>
                      <a:pt x="47625" y="520065"/>
                      <a:pt x="49530" y="541020"/>
                      <a:pt x="42863" y="558165"/>
                    </a:cubicBezTo>
                    <a:cubicBezTo>
                      <a:pt x="38100" y="571500"/>
                      <a:pt x="39052" y="584835"/>
                      <a:pt x="36195" y="597218"/>
                    </a:cubicBezTo>
                    <a:cubicBezTo>
                      <a:pt x="35242" y="597218"/>
                      <a:pt x="34290" y="597218"/>
                      <a:pt x="33338" y="597218"/>
                    </a:cubicBezTo>
                    <a:cubicBezTo>
                      <a:pt x="31432" y="573405"/>
                      <a:pt x="28575" y="548640"/>
                      <a:pt x="26670" y="524828"/>
                    </a:cubicBezTo>
                    <a:cubicBezTo>
                      <a:pt x="21907" y="523875"/>
                      <a:pt x="18097" y="523875"/>
                      <a:pt x="14288" y="522923"/>
                    </a:cubicBezTo>
                    <a:cubicBezTo>
                      <a:pt x="12382" y="516255"/>
                      <a:pt x="17145" y="505778"/>
                      <a:pt x="4763" y="505778"/>
                    </a:cubicBezTo>
                    <a:cubicBezTo>
                      <a:pt x="4763" y="500063"/>
                      <a:pt x="3810" y="495300"/>
                      <a:pt x="3810" y="489585"/>
                    </a:cubicBezTo>
                    <a:cubicBezTo>
                      <a:pt x="2857" y="489585"/>
                      <a:pt x="1905" y="489585"/>
                      <a:pt x="952" y="489585"/>
                    </a:cubicBezTo>
                    <a:cubicBezTo>
                      <a:pt x="952" y="492443"/>
                      <a:pt x="0" y="496253"/>
                      <a:pt x="0" y="499110"/>
                    </a:cubicBezTo>
                    <a:cubicBezTo>
                      <a:pt x="0" y="673418"/>
                      <a:pt x="0" y="847725"/>
                      <a:pt x="0" y="1022985"/>
                    </a:cubicBezTo>
                    <a:cubicBezTo>
                      <a:pt x="0" y="1024890"/>
                      <a:pt x="0" y="1027748"/>
                      <a:pt x="952" y="1029653"/>
                    </a:cubicBezTo>
                    <a:cubicBezTo>
                      <a:pt x="540067" y="1029653"/>
                      <a:pt x="1078230" y="1029653"/>
                      <a:pt x="1617345" y="1029653"/>
                    </a:cubicBezTo>
                    <a:cubicBezTo>
                      <a:pt x="1617345" y="762953"/>
                      <a:pt x="1617345" y="496253"/>
                      <a:pt x="1617345" y="227648"/>
                    </a:cubicBezTo>
                    <a:cubicBezTo>
                      <a:pt x="1604963" y="223838"/>
                      <a:pt x="1592580" y="223838"/>
                      <a:pt x="1580198" y="222885"/>
                    </a:cubicBezTo>
                    <a:close/>
                    <a:moveTo>
                      <a:pt x="89535" y="673418"/>
                    </a:moveTo>
                    <a:lnTo>
                      <a:pt x="89535" y="673418"/>
                    </a:lnTo>
                    <a:cubicBezTo>
                      <a:pt x="93345" y="673418"/>
                      <a:pt x="97155" y="673418"/>
                      <a:pt x="100965" y="673418"/>
                    </a:cubicBezTo>
                    <a:lnTo>
                      <a:pt x="100965" y="673418"/>
                    </a:lnTo>
                    <a:cubicBezTo>
                      <a:pt x="100965" y="676275"/>
                      <a:pt x="101917" y="678180"/>
                      <a:pt x="101917" y="680085"/>
                    </a:cubicBezTo>
                    <a:cubicBezTo>
                      <a:pt x="101917" y="681990"/>
                      <a:pt x="100965" y="683895"/>
                      <a:pt x="100013" y="683895"/>
                    </a:cubicBezTo>
                    <a:cubicBezTo>
                      <a:pt x="99060" y="683895"/>
                      <a:pt x="99060" y="683895"/>
                      <a:pt x="98107" y="683895"/>
                    </a:cubicBezTo>
                    <a:cubicBezTo>
                      <a:pt x="96202" y="683895"/>
                      <a:pt x="94297" y="683895"/>
                      <a:pt x="90488" y="683895"/>
                    </a:cubicBezTo>
                    <a:cubicBezTo>
                      <a:pt x="89535" y="680085"/>
                      <a:pt x="89535" y="677228"/>
                      <a:pt x="89535" y="673418"/>
                    </a:cubicBezTo>
                    <a:close/>
                    <a:moveTo>
                      <a:pt x="100965" y="859155"/>
                    </a:moveTo>
                    <a:lnTo>
                      <a:pt x="100965" y="859155"/>
                    </a:lnTo>
                    <a:cubicBezTo>
                      <a:pt x="97155" y="859155"/>
                      <a:pt x="94297" y="859155"/>
                      <a:pt x="89535" y="859155"/>
                    </a:cubicBezTo>
                    <a:lnTo>
                      <a:pt x="89535" y="859155"/>
                    </a:lnTo>
                    <a:cubicBezTo>
                      <a:pt x="89535" y="855345"/>
                      <a:pt x="89535" y="852488"/>
                      <a:pt x="89535" y="849630"/>
                    </a:cubicBezTo>
                    <a:lnTo>
                      <a:pt x="89535" y="849630"/>
                    </a:lnTo>
                    <a:cubicBezTo>
                      <a:pt x="93345" y="849630"/>
                      <a:pt x="97155" y="849630"/>
                      <a:pt x="100965" y="849630"/>
                    </a:cubicBezTo>
                    <a:lnTo>
                      <a:pt x="100965" y="849630"/>
                    </a:lnTo>
                    <a:cubicBezTo>
                      <a:pt x="100965" y="852488"/>
                      <a:pt x="100965" y="855345"/>
                      <a:pt x="100965" y="859155"/>
                    </a:cubicBezTo>
                    <a:close/>
                    <a:moveTo>
                      <a:pt x="101917" y="824865"/>
                    </a:moveTo>
                    <a:cubicBezTo>
                      <a:pt x="97155" y="824865"/>
                      <a:pt x="93345" y="824865"/>
                      <a:pt x="89535" y="824865"/>
                    </a:cubicBezTo>
                    <a:lnTo>
                      <a:pt x="89535" y="824865"/>
                    </a:lnTo>
                    <a:cubicBezTo>
                      <a:pt x="89535" y="822960"/>
                      <a:pt x="89535" y="821055"/>
                      <a:pt x="89535" y="820103"/>
                    </a:cubicBezTo>
                    <a:cubicBezTo>
                      <a:pt x="89535" y="818198"/>
                      <a:pt x="89535" y="816293"/>
                      <a:pt x="89535" y="814388"/>
                    </a:cubicBezTo>
                    <a:lnTo>
                      <a:pt x="89535" y="814388"/>
                    </a:lnTo>
                    <a:cubicBezTo>
                      <a:pt x="94297" y="814388"/>
                      <a:pt x="97155" y="814388"/>
                      <a:pt x="101917" y="814388"/>
                    </a:cubicBezTo>
                    <a:cubicBezTo>
                      <a:pt x="100965" y="817245"/>
                      <a:pt x="101917" y="821055"/>
                      <a:pt x="101917" y="824865"/>
                    </a:cubicBezTo>
                    <a:lnTo>
                      <a:pt x="101917" y="824865"/>
                    </a:lnTo>
                    <a:close/>
                    <a:moveTo>
                      <a:pt x="100013" y="787718"/>
                    </a:moveTo>
                    <a:lnTo>
                      <a:pt x="100013" y="787718"/>
                    </a:lnTo>
                    <a:cubicBezTo>
                      <a:pt x="97155" y="787718"/>
                      <a:pt x="93345" y="787718"/>
                      <a:pt x="86677" y="787718"/>
                    </a:cubicBezTo>
                    <a:lnTo>
                      <a:pt x="86677" y="787718"/>
                    </a:lnTo>
                    <a:cubicBezTo>
                      <a:pt x="88582" y="785813"/>
                      <a:pt x="89535" y="782955"/>
                      <a:pt x="90488" y="782003"/>
                    </a:cubicBezTo>
                    <a:cubicBezTo>
                      <a:pt x="91440" y="780098"/>
                      <a:pt x="92392" y="779145"/>
                      <a:pt x="93345" y="779145"/>
                    </a:cubicBezTo>
                    <a:cubicBezTo>
                      <a:pt x="95250" y="779145"/>
                      <a:pt x="96202" y="780098"/>
                      <a:pt x="98107" y="781050"/>
                    </a:cubicBezTo>
                    <a:cubicBezTo>
                      <a:pt x="100013" y="782003"/>
                      <a:pt x="100965" y="782955"/>
                      <a:pt x="102870" y="783908"/>
                    </a:cubicBezTo>
                    <a:cubicBezTo>
                      <a:pt x="101917" y="785813"/>
                      <a:pt x="100965" y="786765"/>
                      <a:pt x="100013" y="787718"/>
                    </a:cubicBezTo>
                    <a:close/>
                    <a:moveTo>
                      <a:pt x="87630" y="747713"/>
                    </a:moveTo>
                    <a:cubicBezTo>
                      <a:pt x="88582" y="746760"/>
                      <a:pt x="89535" y="745808"/>
                      <a:pt x="89535" y="744855"/>
                    </a:cubicBezTo>
                    <a:lnTo>
                      <a:pt x="89535" y="744855"/>
                    </a:lnTo>
                    <a:cubicBezTo>
                      <a:pt x="93345" y="744855"/>
                      <a:pt x="96202" y="744855"/>
                      <a:pt x="100013" y="744855"/>
                    </a:cubicBezTo>
                    <a:cubicBezTo>
                      <a:pt x="100965" y="745808"/>
                      <a:pt x="101917" y="746760"/>
                      <a:pt x="101917" y="747713"/>
                    </a:cubicBezTo>
                    <a:cubicBezTo>
                      <a:pt x="100965" y="748665"/>
                      <a:pt x="100965" y="748665"/>
                      <a:pt x="100013" y="749618"/>
                    </a:cubicBezTo>
                    <a:cubicBezTo>
                      <a:pt x="99060" y="750570"/>
                      <a:pt x="98107" y="752475"/>
                      <a:pt x="96202" y="753428"/>
                    </a:cubicBezTo>
                    <a:cubicBezTo>
                      <a:pt x="95250" y="753428"/>
                      <a:pt x="95250" y="754380"/>
                      <a:pt x="94297" y="754380"/>
                    </a:cubicBezTo>
                    <a:lnTo>
                      <a:pt x="94297" y="754380"/>
                    </a:lnTo>
                    <a:lnTo>
                      <a:pt x="94297" y="754380"/>
                    </a:lnTo>
                    <a:cubicBezTo>
                      <a:pt x="93345" y="753428"/>
                      <a:pt x="90488" y="749618"/>
                      <a:pt x="87630" y="747713"/>
                    </a:cubicBezTo>
                    <a:close/>
                    <a:moveTo>
                      <a:pt x="99060" y="716280"/>
                    </a:moveTo>
                    <a:cubicBezTo>
                      <a:pt x="98107" y="718185"/>
                      <a:pt x="96202" y="719138"/>
                      <a:pt x="95250" y="719138"/>
                    </a:cubicBezTo>
                    <a:cubicBezTo>
                      <a:pt x="94297" y="719138"/>
                      <a:pt x="94297" y="719138"/>
                      <a:pt x="93345" y="719138"/>
                    </a:cubicBezTo>
                    <a:cubicBezTo>
                      <a:pt x="91440" y="718185"/>
                      <a:pt x="89535" y="716280"/>
                      <a:pt x="86677" y="714375"/>
                    </a:cubicBezTo>
                    <a:cubicBezTo>
                      <a:pt x="87630" y="713423"/>
                      <a:pt x="88582" y="711518"/>
                      <a:pt x="89535" y="710565"/>
                    </a:cubicBezTo>
                    <a:lnTo>
                      <a:pt x="89535" y="710565"/>
                    </a:lnTo>
                    <a:cubicBezTo>
                      <a:pt x="93345" y="710565"/>
                      <a:pt x="96202" y="710565"/>
                      <a:pt x="103822" y="710565"/>
                    </a:cubicBezTo>
                    <a:lnTo>
                      <a:pt x="103822" y="710565"/>
                    </a:lnTo>
                    <a:cubicBezTo>
                      <a:pt x="101917" y="712470"/>
                      <a:pt x="100965" y="714375"/>
                      <a:pt x="99060" y="716280"/>
                    </a:cubicBezTo>
                    <a:close/>
                    <a:moveTo>
                      <a:pt x="117157" y="673418"/>
                    </a:moveTo>
                    <a:cubicBezTo>
                      <a:pt x="120967" y="673418"/>
                      <a:pt x="123825" y="673418"/>
                      <a:pt x="128588" y="673418"/>
                    </a:cubicBezTo>
                    <a:lnTo>
                      <a:pt x="128588" y="673418"/>
                    </a:lnTo>
                    <a:cubicBezTo>
                      <a:pt x="128588" y="675323"/>
                      <a:pt x="128588" y="676275"/>
                      <a:pt x="128588" y="678180"/>
                    </a:cubicBezTo>
                    <a:cubicBezTo>
                      <a:pt x="128588" y="680085"/>
                      <a:pt x="128588" y="681990"/>
                      <a:pt x="128588" y="683895"/>
                    </a:cubicBezTo>
                    <a:cubicBezTo>
                      <a:pt x="123825" y="683895"/>
                      <a:pt x="120967" y="683895"/>
                      <a:pt x="116205" y="684848"/>
                    </a:cubicBezTo>
                    <a:cubicBezTo>
                      <a:pt x="117157" y="680085"/>
                      <a:pt x="117157" y="677228"/>
                      <a:pt x="117157" y="673418"/>
                    </a:cubicBezTo>
                    <a:close/>
                    <a:moveTo>
                      <a:pt x="117157" y="710565"/>
                    </a:moveTo>
                    <a:lnTo>
                      <a:pt x="117157" y="710565"/>
                    </a:lnTo>
                    <a:cubicBezTo>
                      <a:pt x="120967" y="710565"/>
                      <a:pt x="124777" y="710565"/>
                      <a:pt x="127635" y="710565"/>
                    </a:cubicBezTo>
                    <a:lnTo>
                      <a:pt x="127635" y="710565"/>
                    </a:lnTo>
                    <a:cubicBezTo>
                      <a:pt x="128588" y="711518"/>
                      <a:pt x="128588" y="712470"/>
                      <a:pt x="129540" y="713423"/>
                    </a:cubicBezTo>
                    <a:cubicBezTo>
                      <a:pt x="128588" y="714375"/>
                      <a:pt x="128588" y="714375"/>
                      <a:pt x="127635" y="715328"/>
                    </a:cubicBezTo>
                    <a:cubicBezTo>
                      <a:pt x="125730" y="717233"/>
                      <a:pt x="123825" y="719138"/>
                      <a:pt x="121920" y="719138"/>
                    </a:cubicBezTo>
                    <a:cubicBezTo>
                      <a:pt x="120967" y="719138"/>
                      <a:pt x="119063" y="718185"/>
                      <a:pt x="118110" y="717233"/>
                    </a:cubicBezTo>
                    <a:cubicBezTo>
                      <a:pt x="117157" y="716280"/>
                      <a:pt x="115252" y="715328"/>
                      <a:pt x="114300" y="714375"/>
                    </a:cubicBezTo>
                    <a:cubicBezTo>
                      <a:pt x="116205" y="712470"/>
                      <a:pt x="117157" y="711518"/>
                      <a:pt x="117157" y="710565"/>
                    </a:cubicBezTo>
                    <a:close/>
                    <a:moveTo>
                      <a:pt x="118110" y="744855"/>
                    </a:moveTo>
                    <a:lnTo>
                      <a:pt x="118110" y="744855"/>
                    </a:lnTo>
                    <a:lnTo>
                      <a:pt x="118110" y="744855"/>
                    </a:lnTo>
                    <a:cubicBezTo>
                      <a:pt x="119063" y="744855"/>
                      <a:pt x="119063" y="744855"/>
                      <a:pt x="120015" y="744855"/>
                    </a:cubicBezTo>
                    <a:cubicBezTo>
                      <a:pt x="121920" y="744855"/>
                      <a:pt x="122872" y="744855"/>
                      <a:pt x="124777" y="744855"/>
                    </a:cubicBezTo>
                    <a:cubicBezTo>
                      <a:pt x="125730" y="744855"/>
                      <a:pt x="127635" y="744855"/>
                      <a:pt x="128588" y="745808"/>
                    </a:cubicBezTo>
                    <a:cubicBezTo>
                      <a:pt x="129540" y="746760"/>
                      <a:pt x="129540" y="747713"/>
                      <a:pt x="129540" y="750570"/>
                    </a:cubicBezTo>
                    <a:cubicBezTo>
                      <a:pt x="129540" y="751523"/>
                      <a:pt x="129540" y="753428"/>
                      <a:pt x="128588" y="754380"/>
                    </a:cubicBezTo>
                    <a:cubicBezTo>
                      <a:pt x="125730" y="754380"/>
                      <a:pt x="123825" y="754380"/>
                      <a:pt x="120967" y="754380"/>
                    </a:cubicBezTo>
                    <a:cubicBezTo>
                      <a:pt x="120015" y="754380"/>
                      <a:pt x="120015" y="754380"/>
                      <a:pt x="119063" y="754380"/>
                    </a:cubicBezTo>
                    <a:cubicBezTo>
                      <a:pt x="118110" y="754380"/>
                      <a:pt x="117157" y="753428"/>
                      <a:pt x="117157" y="751523"/>
                    </a:cubicBezTo>
                    <a:cubicBezTo>
                      <a:pt x="116205" y="749618"/>
                      <a:pt x="117157" y="747713"/>
                      <a:pt x="118110" y="744855"/>
                    </a:cubicBezTo>
                    <a:close/>
                    <a:moveTo>
                      <a:pt x="117157" y="824865"/>
                    </a:moveTo>
                    <a:cubicBezTo>
                      <a:pt x="117157" y="821055"/>
                      <a:pt x="117157" y="818198"/>
                      <a:pt x="117157" y="814388"/>
                    </a:cubicBezTo>
                    <a:lnTo>
                      <a:pt x="117157" y="814388"/>
                    </a:lnTo>
                    <a:cubicBezTo>
                      <a:pt x="120967" y="814388"/>
                      <a:pt x="124777" y="814388"/>
                      <a:pt x="128588" y="814388"/>
                    </a:cubicBezTo>
                    <a:lnTo>
                      <a:pt x="128588" y="814388"/>
                    </a:lnTo>
                    <a:cubicBezTo>
                      <a:pt x="128588" y="818198"/>
                      <a:pt x="128588" y="821055"/>
                      <a:pt x="128588" y="824865"/>
                    </a:cubicBezTo>
                    <a:lnTo>
                      <a:pt x="128588" y="824865"/>
                    </a:lnTo>
                    <a:cubicBezTo>
                      <a:pt x="124777" y="824865"/>
                      <a:pt x="120967" y="824865"/>
                      <a:pt x="117157" y="824865"/>
                    </a:cubicBezTo>
                    <a:lnTo>
                      <a:pt x="117157" y="824865"/>
                    </a:lnTo>
                    <a:close/>
                    <a:moveTo>
                      <a:pt x="128588" y="859155"/>
                    </a:moveTo>
                    <a:cubicBezTo>
                      <a:pt x="126682" y="859155"/>
                      <a:pt x="124777" y="859155"/>
                      <a:pt x="122872" y="859155"/>
                    </a:cubicBezTo>
                    <a:cubicBezTo>
                      <a:pt x="120967" y="859155"/>
                      <a:pt x="119063" y="859155"/>
                      <a:pt x="117157" y="859155"/>
                    </a:cubicBezTo>
                    <a:cubicBezTo>
                      <a:pt x="117157" y="854393"/>
                      <a:pt x="117157" y="851535"/>
                      <a:pt x="117157" y="848678"/>
                    </a:cubicBezTo>
                    <a:cubicBezTo>
                      <a:pt x="120015" y="848678"/>
                      <a:pt x="122872" y="847725"/>
                      <a:pt x="124777" y="847725"/>
                    </a:cubicBezTo>
                    <a:cubicBezTo>
                      <a:pt x="126682" y="847725"/>
                      <a:pt x="127635" y="848678"/>
                      <a:pt x="128588" y="849630"/>
                    </a:cubicBezTo>
                    <a:cubicBezTo>
                      <a:pt x="129540" y="850583"/>
                      <a:pt x="129540" y="852488"/>
                      <a:pt x="129540" y="854393"/>
                    </a:cubicBezTo>
                    <a:cubicBezTo>
                      <a:pt x="128588" y="856298"/>
                      <a:pt x="128588" y="857250"/>
                      <a:pt x="128588" y="859155"/>
                    </a:cubicBezTo>
                    <a:close/>
                    <a:moveTo>
                      <a:pt x="130492" y="787718"/>
                    </a:moveTo>
                    <a:cubicBezTo>
                      <a:pt x="124777" y="787718"/>
                      <a:pt x="121920" y="787718"/>
                      <a:pt x="117157" y="787718"/>
                    </a:cubicBezTo>
                    <a:lnTo>
                      <a:pt x="117157" y="787718"/>
                    </a:lnTo>
                    <a:cubicBezTo>
                      <a:pt x="117157" y="785813"/>
                      <a:pt x="117157" y="782955"/>
                      <a:pt x="117157" y="781050"/>
                    </a:cubicBezTo>
                    <a:cubicBezTo>
                      <a:pt x="117157" y="780098"/>
                      <a:pt x="117157" y="780098"/>
                      <a:pt x="118110" y="780098"/>
                    </a:cubicBezTo>
                    <a:cubicBezTo>
                      <a:pt x="119063" y="779145"/>
                      <a:pt x="120967" y="779145"/>
                      <a:pt x="122872" y="779145"/>
                    </a:cubicBezTo>
                    <a:cubicBezTo>
                      <a:pt x="124777" y="779145"/>
                      <a:pt x="126682" y="779145"/>
                      <a:pt x="127635" y="779145"/>
                    </a:cubicBezTo>
                    <a:cubicBezTo>
                      <a:pt x="128588" y="779145"/>
                      <a:pt x="128588" y="780098"/>
                      <a:pt x="129540" y="782003"/>
                    </a:cubicBezTo>
                    <a:cubicBezTo>
                      <a:pt x="130492" y="783908"/>
                      <a:pt x="129540" y="785813"/>
                      <a:pt x="130492" y="787718"/>
                    </a:cubicBezTo>
                    <a:lnTo>
                      <a:pt x="130492" y="787718"/>
                    </a:lnTo>
                    <a:close/>
                    <a:moveTo>
                      <a:pt x="158115" y="673418"/>
                    </a:moveTo>
                    <a:lnTo>
                      <a:pt x="158115" y="673418"/>
                    </a:lnTo>
                    <a:cubicBezTo>
                      <a:pt x="158115" y="676275"/>
                      <a:pt x="158115" y="679133"/>
                      <a:pt x="158115" y="683895"/>
                    </a:cubicBezTo>
                    <a:cubicBezTo>
                      <a:pt x="157163" y="683895"/>
                      <a:pt x="156210" y="683895"/>
                      <a:pt x="155257" y="683895"/>
                    </a:cubicBezTo>
                    <a:cubicBezTo>
                      <a:pt x="152400" y="683895"/>
                      <a:pt x="149542" y="684848"/>
                      <a:pt x="147638" y="682943"/>
                    </a:cubicBezTo>
                    <a:cubicBezTo>
                      <a:pt x="145732" y="681990"/>
                      <a:pt x="144780" y="677228"/>
                      <a:pt x="142875" y="672465"/>
                    </a:cubicBezTo>
                    <a:cubicBezTo>
                      <a:pt x="149542" y="673418"/>
                      <a:pt x="153352" y="673418"/>
                      <a:pt x="158115" y="673418"/>
                    </a:cubicBezTo>
                    <a:close/>
                    <a:moveTo>
                      <a:pt x="144780" y="710565"/>
                    </a:moveTo>
                    <a:lnTo>
                      <a:pt x="144780" y="710565"/>
                    </a:lnTo>
                    <a:cubicBezTo>
                      <a:pt x="149542" y="710565"/>
                      <a:pt x="153352" y="710565"/>
                      <a:pt x="158115" y="710565"/>
                    </a:cubicBezTo>
                    <a:cubicBezTo>
                      <a:pt x="159067" y="711518"/>
                      <a:pt x="159067" y="712470"/>
                      <a:pt x="160020" y="712470"/>
                    </a:cubicBezTo>
                    <a:cubicBezTo>
                      <a:pt x="159067" y="713423"/>
                      <a:pt x="159067" y="713423"/>
                      <a:pt x="158115" y="714375"/>
                    </a:cubicBezTo>
                    <a:cubicBezTo>
                      <a:pt x="156210" y="716280"/>
                      <a:pt x="154305" y="718185"/>
                      <a:pt x="152400" y="718185"/>
                    </a:cubicBezTo>
                    <a:lnTo>
                      <a:pt x="152400" y="718185"/>
                    </a:lnTo>
                    <a:lnTo>
                      <a:pt x="152400" y="718185"/>
                    </a:lnTo>
                    <a:cubicBezTo>
                      <a:pt x="150495" y="718185"/>
                      <a:pt x="149542" y="717233"/>
                      <a:pt x="147638" y="716280"/>
                    </a:cubicBezTo>
                    <a:cubicBezTo>
                      <a:pt x="145732" y="715328"/>
                      <a:pt x="144780" y="714375"/>
                      <a:pt x="142875" y="713423"/>
                    </a:cubicBezTo>
                    <a:cubicBezTo>
                      <a:pt x="142875" y="712470"/>
                      <a:pt x="143827" y="712470"/>
                      <a:pt x="143827" y="711518"/>
                    </a:cubicBezTo>
                    <a:cubicBezTo>
                      <a:pt x="143827" y="711518"/>
                      <a:pt x="143827" y="711518"/>
                      <a:pt x="144780" y="710565"/>
                    </a:cubicBezTo>
                    <a:close/>
                    <a:moveTo>
                      <a:pt x="144780" y="782955"/>
                    </a:moveTo>
                    <a:cubicBezTo>
                      <a:pt x="144780" y="781050"/>
                      <a:pt x="145732" y="780098"/>
                      <a:pt x="145732" y="780098"/>
                    </a:cubicBezTo>
                    <a:cubicBezTo>
                      <a:pt x="147638" y="779145"/>
                      <a:pt x="149542" y="779145"/>
                      <a:pt x="151447" y="779145"/>
                    </a:cubicBezTo>
                    <a:cubicBezTo>
                      <a:pt x="153352" y="779145"/>
                      <a:pt x="155257" y="779145"/>
                      <a:pt x="157163" y="780098"/>
                    </a:cubicBezTo>
                    <a:cubicBezTo>
                      <a:pt x="158115" y="780098"/>
                      <a:pt x="159067" y="784860"/>
                      <a:pt x="159067" y="787718"/>
                    </a:cubicBezTo>
                    <a:lnTo>
                      <a:pt x="159067" y="787718"/>
                    </a:lnTo>
                    <a:cubicBezTo>
                      <a:pt x="153352" y="787718"/>
                      <a:pt x="149542" y="787718"/>
                      <a:pt x="143827" y="787718"/>
                    </a:cubicBezTo>
                    <a:cubicBezTo>
                      <a:pt x="143827" y="786765"/>
                      <a:pt x="143827" y="784860"/>
                      <a:pt x="144780" y="782955"/>
                    </a:cubicBezTo>
                    <a:close/>
                    <a:moveTo>
                      <a:pt x="157163" y="744855"/>
                    </a:moveTo>
                    <a:cubicBezTo>
                      <a:pt x="158115" y="753428"/>
                      <a:pt x="158115" y="753428"/>
                      <a:pt x="145732" y="753428"/>
                    </a:cubicBezTo>
                    <a:cubicBezTo>
                      <a:pt x="142875" y="743903"/>
                      <a:pt x="142875" y="743903"/>
                      <a:pt x="157163" y="744855"/>
                    </a:cubicBezTo>
                    <a:close/>
                    <a:moveTo>
                      <a:pt x="157163" y="814388"/>
                    </a:moveTo>
                    <a:lnTo>
                      <a:pt x="157163" y="814388"/>
                    </a:lnTo>
                    <a:cubicBezTo>
                      <a:pt x="157163" y="816293"/>
                      <a:pt x="157163" y="817245"/>
                      <a:pt x="158115" y="819150"/>
                    </a:cubicBezTo>
                    <a:cubicBezTo>
                      <a:pt x="158115" y="821055"/>
                      <a:pt x="158115" y="822960"/>
                      <a:pt x="159067" y="824865"/>
                    </a:cubicBezTo>
                    <a:cubicBezTo>
                      <a:pt x="153352" y="824865"/>
                      <a:pt x="149542" y="824865"/>
                      <a:pt x="144780" y="824865"/>
                    </a:cubicBezTo>
                    <a:cubicBezTo>
                      <a:pt x="144780" y="822008"/>
                      <a:pt x="143827" y="818198"/>
                      <a:pt x="143827" y="814388"/>
                    </a:cubicBezTo>
                    <a:cubicBezTo>
                      <a:pt x="148590" y="814388"/>
                      <a:pt x="152400" y="814388"/>
                      <a:pt x="157163" y="814388"/>
                    </a:cubicBezTo>
                    <a:close/>
                    <a:moveTo>
                      <a:pt x="151447" y="859155"/>
                    </a:moveTo>
                    <a:cubicBezTo>
                      <a:pt x="148590" y="859155"/>
                      <a:pt x="146685" y="859155"/>
                      <a:pt x="143827" y="859155"/>
                    </a:cubicBezTo>
                    <a:cubicBezTo>
                      <a:pt x="143827" y="855345"/>
                      <a:pt x="143827" y="852488"/>
                      <a:pt x="143827" y="847725"/>
                    </a:cubicBezTo>
                    <a:cubicBezTo>
                      <a:pt x="147638" y="847725"/>
                      <a:pt x="152400" y="846773"/>
                      <a:pt x="154305" y="847725"/>
                    </a:cubicBezTo>
                    <a:cubicBezTo>
                      <a:pt x="156210" y="848678"/>
                      <a:pt x="157163" y="853440"/>
                      <a:pt x="158115" y="857250"/>
                    </a:cubicBezTo>
                    <a:cubicBezTo>
                      <a:pt x="156210" y="859155"/>
                      <a:pt x="154305" y="859155"/>
                      <a:pt x="151447" y="859155"/>
                    </a:cubicBezTo>
                    <a:close/>
                    <a:moveTo>
                      <a:pt x="327660" y="315278"/>
                    </a:moveTo>
                    <a:cubicBezTo>
                      <a:pt x="327660" y="315278"/>
                      <a:pt x="327660" y="315278"/>
                      <a:pt x="327660" y="315278"/>
                    </a:cubicBezTo>
                    <a:cubicBezTo>
                      <a:pt x="327660" y="296228"/>
                      <a:pt x="327660" y="278130"/>
                      <a:pt x="327660" y="259080"/>
                    </a:cubicBezTo>
                    <a:cubicBezTo>
                      <a:pt x="327660" y="259080"/>
                      <a:pt x="327660" y="259080"/>
                      <a:pt x="327660" y="259080"/>
                    </a:cubicBezTo>
                    <a:cubicBezTo>
                      <a:pt x="327660" y="278130"/>
                      <a:pt x="327660" y="296228"/>
                      <a:pt x="327660" y="315278"/>
                    </a:cubicBezTo>
                    <a:close/>
                    <a:moveTo>
                      <a:pt x="561975" y="206693"/>
                    </a:moveTo>
                    <a:lnTo>
                      <a:pt x="561975" y="206693"/>
                    </a:lnTo>
                    <a:cubicBezTo>
                      <a:pt x="565785" y="206693"/>
                      <a:pt x="568642" y="206693"/>
                      <a:pt x="572452" y="206693"/>
                    </a:cubicBezTo>
                    <a:cubicBezTo>
                      <a:pt x="572452" y="214313"/>
                      <a:pt x="572452" y="221933"/>
                      <a:pt x="572452" y="230505"/>
                    </a:cubicBezTo>
                    <a:cubicBezTo>
                      <a:pt x="568642" y="230505"/>
                      <a:pt x="565785" y="230505"/>
                      <a:pt x="561975" y="230505"/>
                    </a:cubicBezTo>
                    <a:lnTo>
                      <a:pt x="561975" y="230505"/>
                    </a:lnTo>
                    <a:cubicBezTo>
                      <a:pt x="561975" y="222885"/>
                      <a:pt x="561975" y="215265"/>
                      <a:pt x="561975" y="206693"/>
                    </a:cubicBezTo>
                    <a:close/>
                    <a:moveTo>
                      <a:pt x="541972" y="206693"/>
                    </a:moveTo>
                    <a:cubicBezTo>
                      <a:pt x="544830" y="206693"/>
                      <a:pt x="547688" y="206693"/>
                      <a:pt x="551497" y="205740"/>
                    </a:cubicBezTo>
                    <a:cubicBezTo>
                      <a:pt x="551497" y="214313"/>
                      <a:pt x="551497" y="221933"/>
                      <a:pt x="551497" y="229553"/>
                    </a:cubicBezTo>
                    <a:cubicBezTo>
                      <a:pt x="547688" y="229553"/>
                      <a:pt x="545782" y="229553"/>
                      <a:pt x="541972" y="229553"/>
                    </a:cubicBezTo>
                    <a:cubicBezTo>
                      <a:pt x="541972" y="221933"/>
                      <a:pt x="541972" y="215265"/>
                      <a:pt x="541972" y="206693"/>
                    </a:cubicBezTo>
                    <a:close/>
                    <a:moveTo>
                      <a:pt x="524827" y="206693"/>
                    </a:moveTo>
                    <a:cubicBezTo>
                      <a:pt x="527685" y="206693"/>
                      <a:pt x="530542" y="206693"/>
                      <a:pt x="534352" y="205740"/>
                    </a:cubicBezTo>
                    <a:cubicBezTo>
                      <a:pt x="534352" y="214313"/>
                      <a:pt x="534352" y="221933"/>
                      <a:pt x="534352" y="230505"/>
                    </a:cubicBezTo>
                    <a:cubicBezTo>
                      <a:pt x="521970" y="230505"/>
                      <a:pt x="521970" y="229553"/>
                      <a:pt x="524827" y="206693"/>
                    </a:cubicBezTo>
                    <a:close/>
                    <a:moveTo>
                      <a:pt x="503872" y="206693"/>
                    </a:moveTo>
                    <a:cubicBezTo>
                      <a:pt x="507682" y="206693"/>
                      <a:pt x="511492" y="206693"/>
                      <a:pt x="515302" y="206693"/>
                    </a:cubicBezTo>
                    <a:lnTo>
                      <a:pt x="515302" y="206693"/>
                    </a:lnTo>
                    <a:cubicBezTo>
                      <a:pt x="515302" y="215265"/>
                      <a:pt x="515302" y="222885"/>
                      <a:pt x="515302" y="230505"/>
                    </a:cubicBezTo>
                    <a:lnTo>
                      <a:pt x="515302" y="230505"/>
                    </a:lnTo>
                    <a:cubicBezTo>
                      <a:pt x="511492" y="230505"/>
                      <a:pt x="508635" y="230505"/>
                      <a:pt x="503872" y="230505"/>
                    </a:cubicBezTo>
                    <a:cubicBezTo>
                      <a:pt x="503872" y="222885"/>
                      <a:pt x="503872" y="215265"/>
                      <a:pt x="503872" y="206693"/>
                    </a:cubicBezTo>
                    <a:close/>
                    <a:moveTo>
                      <a:pt x="572452" y="433388"/>
                    </a:moveTo>
                    <a:cubicBezTo>
                      <a:pt x="571500" y="435293"/>
                      <a:pt x="570547" y="436245"/>
                      <a:pt x="569595" y="436245"/>
                    </a:cubicBezTo>
                    <a:cubicBezTo>
                      <a:pt x="555307" y="436245"/>
                      <a:pt x="541020" y="436245"/>
                      <a:pt x="526732" y="436245"/>
                    </a:cubicBezTo>
                    <a:cubicBezTo>
                      <a:pt x="512445" y="436245"/>
                      <a:pt x="498157" y="436245"/>
                      <a:pt x="483870" y="436245"/>
                    </a:cubicBezTo>
                    <a:lnTo>
                      <a:pt x="483870" y="436245"/>
                    </a:lnTo>
                    <a:lnTo>
                      <a:pt x="483870" y="436245"/>
                    </a:lnTo>
                    <a:cubicBezTo>
                      <a:pt x="484822" y="435293"/>
                      <a:pt x="487680" y="433388"/>
                      <a:pt x="491490" y="432435"/>
                    </a:cubicBezTo>
                    <a:cubicBezTo>
                      <a:pt x="492442" y="432435"/>
                      <a:pt x="494347" y="431483"/>
                      <a:pt x="496252" y="431483"/>
                    </a:cubicBezTo>
                    <a:cubicBezTo>
                      <a:pt x="500063" y="430530"/>
                      <a:pt x="503872" y="430530"/>
                      <a:pt x="507682" y="429578"/>
                    </a:cubicBezTo>
                    <a:cubicBezTo>
                      <a:pt x="520065" y="428625"/>
                      <a:pt x="536257" y="427673"/>
                      <a:pt x="550545" y="428625"/>
                    </a:cubicBezTo>
                    <a:cubicBezTo>
                      <a:pt x="555307" y="428625"/>
                      <a:pt x="559117" y="428625"/>
                      <a:pt x="562927" y="429578"/>
                    </a:cubicBezTo>
                    <a:cubicBezTo>
                      <a:pt x="566738" y="429578"/>
                      <a:pt x="570547" y="430530"/>
                      <a:pt x="573405" y="431483"/>
                    </a:cubicBezTo>
                    <a:cubicBezTo>
                      <a:pt x="573405" y="432435"/>
                      <a:pt x="572452" y="433388"/>
                      <a:pt x="572452" y="433388"/>
                    </a:cubicBezTo>
                    <a:close/>
                    <a:moveTo>
                      <a:pt x="593407" y="653415"/>
                    </a:moveTo>
                    <a:cubicBezTo>
                      <a:pt x="591502" y="654368"/>
                      <a:pt x="590550" y="654368"/>
                      <a:pt x="588645" y="654368"/>
                    </a:cubicBezTo>
                    <a:cubicBezTo>
                      <a:pt x="584835" y="654368"/>
                      <a:pt x="583882" y="652463"/>
                      <a:pt x="582930" y="646748"/>
                    </a:cubicBezTo>
                    <a:cubicBezTo>
                      <a:pt x="582930" y="636270"/>
                      <a:pt x="581977" y="630555"/>
                      <a:pt x="582930" y="626745"/>
                    </a:cubicBezTo>
                    <a:cubicBezTo>
                      <a:pt x="582930" y="625793"/>
                      <a:pt x="583882" y="624840"/>
                      <a:pt x="583882" y="624840"/>
                    </a:cubicBezTo>
                    <a:cubicBezTo>
                      <a:pt x="584835" y="623888"/>
                      <a:pt x="585788" y="622935"/>
                      <a:pt x="586740" y="622935"/>
                    </a:cubicBezTo>
                    <a:cubicBezTo>
                      <a:pt x="586740" y="622935"/>
                      <a:pt x="587692" y="622935"/>
                      <a:pt x="587692" y="622935"/>
                    </a:cubicBezTo>
                    <a:cubicBezTo>
                      <a:pt x="588645" y="622935"/>
                      <a:pt x="589597" y="622935"/>
                      <a:pt x="590550" y="622935"/>
                    </a:cubicBezTo>
                    <a:cubicBezTo>
                      <a:pt x="591502" y="622935"/>
                      <a:pt x="591502" y="622935"/>
                      <a:pt x="592455" y="622935"/>
                    </a:cubicBezTo>
                    <a:cubicBezTo>
                      <a:pt x="593407" y="632460"/>
                      <a:pt x="593407" y="642938"/>
                      <a:pt x="593407" y="653415"/>
                    </a:cubicBezTo>
                    <a:close/>
                    <a:moveTo>
                      <a:pt x="608647" y="653415"/>
                    </a:moveTo>
                    <a:cubicBezTo>
                      <a:pt x="606742" y="653415"/>
                      <a:pt x="605790" y="653415"/>
                      <a:pt x="603885" y="653415"/>
                    </a:cubicBezTo>
                    <a:cubicBezTo>
                      <a:pt x="601980" y="653415"/>
                      <a:pt x="601027" y="653415"/>
                      <a:pt x="599122" y="653415"/>
                    </a:cubicBezTo>
                    <a:lnTo>
                      <a:pt x="599122" y="653415"/>
                    </a:lnTo>
                    <a:lnTo>
                      <a:pt x="599122" y="653415"/>
                    </a:lnTo>
                    <a:cubicBezTo>
                      <a:pt x="599122" y="642938"/>
                      <a:pt x="599122" y="632460"/>
                      <a:pt x="599122" y="621983"/>
                    </a:cubicBezTo>
                    <a:cubicBezTo>
                      <a:pt x="600075" y="621983"/>
                      <a:pt x="601980" y="621983"/>
                      <a:pt x="603885" y="621030"/>
                    </a:cubicBezTo>
                    <a:cubicBezTo>
                      <a:pt x="605790" y="621030"/>
                      <a:pt x="607695" y="620078"/>
                      <a:pt x="609600" y="620078"/>
                    </a:cubicBezTo>
                    <a:lnTo>
                      <a:pt x="609600" y="620078"/>
                    </a:lnTo>
                    <a:lnTo>
                      <a:pt x="609600" y="620078"/>
                    </a:lnTo>
                    <a:cubicBezTo>
                      <a:pt x="608647" y="633413"/>
                      <a:pt x="608647" y="642938"/>
                      <a:pt x="608647" y="653415"/>
                    </a:cubicBezTo>
                    <a:close/>
                    <a:moveTo>
                      <a:pt x="622935" y="654368"/>
                    </a:moveTo>
                    <a:cubicBezTo>
                      <a:pt x="622935" y="654368"/>
                      <a:pt x="621982" y="654368"/>
                      <a:pt x="621030" y="654368"/>
                    </a:cubicBezTo>
                    <a:cubicBezTo>
                      <a:pt x="620077" y="654368"/>
                      <a:pt x="620077" y="654368"/>
                      <a:pt x="619125" y="654368"/>
                    </a:cubicBezTo>
                    <a:cubicBezTo>
                      <a:pt x="618172" y="654368"/>
                      <a:pt x="618172" y="654368"/>
                      <a:pt x="617220" y="654368"/>
                    </a:cubicBezTo>
                    <a:cubicBezTo>
                      <a:pt x="616267" y="654368"/>
                      <a:pt x="615315" y="654368"/>
                      <a:pt x="615315" y="653415"/>
                    </a:cubicBezTo>
                    <a:cubicBezTo>
                      <a:pt x="615315" y="649605"/>
                      <a:pt x="615315" y="644843"/>
                      <a:pt x="615315" y="641033"/>
                    </a:cubicBezTo>
                    <a:cubicBezTo>
                      <a:pt x="615315" y="637223"/>
                      <a:pt x="615315" y="632460"/>
                      <a:pt x="616267" y="627698"/>
                    </a:cubicBezTo>
                    <a:cubicBezTo>
                      <a:pt x="616267" y="624840"/>
                      <a:pt x="621030" y="622935"/>
                      <a:pt x="623888" y="621030"/>
                    </a:cubicBezTo>
                    <a:cubicBezTo>
                      <a:pt x="624840" y="621983"/>
                      <a:pt x="625792" y="622935"/>
                      <a:pt x="626745" y="622935"/>
                    </a:cubicBezTo>
                    <a:cubicBezTo>
                      <a:pt x="626745" y="626745"/>
                      <a:pt x="626745" y="631508"/>
                      <a:pt x="626745" y="635318"/>
                    </a:cubicBezTo>
                    <a:cubicBezTo>
                      <a:pt x="626745" y="639128"/>
                      <a:pt x="626745" y="643890"/>
                      <a:pt x="626745" y="647700"/>
                    </a:cubicBezTo>
                    <a:cubicBezTo>
                      <a:pt x="625792" y="651510"/>
                      <a:pt x="624840" y="653415"/>
                      <a:pt x="622935" y="654368"/>
                    </a:cubicBezTo>
                    <a:close/>
                    <a:moveTo>
                      <a:pt x="641985" y="638175"/>
                    </a:moveTo>
                    <a:cubicBezTo>
                      <a:pt x="641985" y="641985"/>
                      <a:pt x="641032" y="647700"/>
                      <a:pt x="640080" y="653415"/>
                    </a:cubicBezTo>
                    <a:cubicBezTo>
                      <a:pt x="639127" y="653415"/>
                      <a:pt x="638175" y="653415"/>
                      <a:pt x="637222" y="653415"/>
                    </a:cubicBezTo>
                    <a:cubicBezTo>
                      <a:pt x="635317" y="653415"/>
                      <a:pt x="634365" y="653415"/>
                      <a:pt x="633413" y="652463"/>
                    </a:cubicBezTo>
                    <a:cubicBezTo>
                      <a:pt x="631507" y="651510"/>
                      <a:pt x="631507" y="649605"/>
                      <a:pt x="630555" y="645795"/>
                    </a:cubicBezTo>
                    <a:cubicBezTo>
                      <a:pt x="630555" y="644843"/>
                      <a:pt x="630555" y="643890"/>
                      <a:pt x="630555" y="642938"/>
                    </a:cubicBezTo>
                    <a:cubicBezTo>
                      <a:pt x="630555" y="640080"/>
                      <a:pt x="630555" y="636270"/>
                      <a:pt x="630555" y="632460"/>
                    </a:cubicBezTo>
                    <a:cubicBezTo>
                      <a:pt x="630555" y="629603"/>
                      <a:pt x="630555" y="625793"/>
                      <a:pt x="630555" y="621983"/>
                    </a:cubicBezTo>
                    <a:cubicBezTo>
                      <a:pt x="634365" y="621983"/>
                      <a:pt x="637222" y="622935"/>
                      <a:pt x="639127" y="624840"/>
                    </a:cubicBezTo>
                    <a:cubicBezTo>
                      <a:pt x="641032" y="626745"/>
                      <a:pt x="641985" y="631508"/>
                      <a:pt x="641985" y="638175"/>
                    </a:cubicBezTo>
                    <a:close/>
                    <a:moveTo>
                      <a:pt x="655320" y="646748"/>
                    </a:moveTo>
                    <a:cubicBezTo>
                      <a:pt x="655320" y="649605"/>
                      <a:pt x="652463" y="652463"/>
                      <a:pt x="650557" y="654368"/>
                    </a:cubicBezTo>
                    <a:cubicBezTo>
                      <a:pt x="650557" y="653415"/>
                      <a:pt x="649605" y="653415"/>
                      <a:pt x="649605" y="652463"/>
                    </a:cubicBezTo>
                    <a:cubicBezTo>
                      <a:pt x="648652" y="651510"/>
                      <a:pt x="648652" y="650558"/>
                      <a:pt x="647700" y="649605"/>
                    </a:cubicBezTo>
                    <a:cubicBezTo>
                      <a:pt x="646747" y="648653"/>
                      <a:pt x="646747" y="647700"/>
                      <a:pt x="646747" y="646748"/>
                    </a:cubicBezTo>
                    <a:cubicBezTo>
                      <a:pt x="646747" y="642938"/>
                      <a:pt x="646747" y="639128"/>
                      <a:pt x="646747" y="635318"/>
                    </a:cubicBezTo>
                    <a:cubicBezTo>
                      <a:pt x="646747" y="631508"/>
                      <a:pt x="646747" y="627698"/>
                      <a:pt x="646747" y="622935"/>
                    </a:cubicBezTo>
                    <a:cubicBezTo>
                      <a:pt x="647700" y="621983"/>
                      <a:pt x="649605" y="621030"/>
                      <a:pt x="650557" y="620078"/>
                    </a:cubicBezTo>
                    <a:cubicBezTo>
                      <a:pt x="651510" y="621030"/>
                      <a:pt x="653415" y="622935"/>
                      <a:pt x="654367" y="623888"/>
                    </a:cubicBezTo>
                    <a:cubicBezTo>
                      <a:pt x="655320" y="624840"/>
                      <a:pt x="656272" y="626745"/>
                      <a:pt x="656272" y="627698"/>
                    </a:cubicBezTo>
                    <a:cubicBezTo>
                      <a:pt x="656272" y="630555"/>
                      <a:pt x="657225" y="633413"/>
                      <a:pt x="657225" y="636270"/>
                    </a:cubicBezTo>
                    <a:cubicBezTo>
                      <a:pt x="657225" y="639128"/>
                      <a:pt x="656272" y="643890"/>
                      <a:pt x="655320" y="646748"/>
                    </a:cubicBezTo>
                    <a:close/>
                    <a:moveTo>
                      <a:pt x="670560" y="650558"/>
                    </a:moveTo>
                    <a:cubicBezTo>
                      <a:pt x="670560" y="650558"/>
                      <a:pt x="670560" y="651510"/>
                      <a:pt x="669607" y="651510"/>
                    </a:cubicBezTo>
                    <a:cubicBezTo>
                      <a:pt x="668655" y="652463"/>
                      <a:pt x="666750" y="653415"/>
                      <a:pt x="665797" y="653415"/>
                    </a:cubicBezTo>
                    <a:cubicBezTo>
                      <a:pt x="663892" y="653415"/>
                      <a:pt x="661988" y="650558"/>
                      <a:pt x="661988" y="649605"/>
                    </a:cubicBezTo>
                    <a:cubicBezTo>
                      <a:pt x="661988" y="644843"/>
                      <a:pt x="661988" y="641033"/>
                      <a:pt x="661988" y="635318"/>
                    </a:cubicBezTo>
                    <a:cubicBezTo>
                      <a:pt x="661988" y="630555"/>
                      <a:pt x="661988" y="624840"/>
                      <a:pt x="661988" y="619125"/>
                    </a:cubicBezTo>
                    <a:lnTo>
                      <a:pt x="661988" y="619125"/>
                    </a:lnTo>
                    <a:lnTo>
                      <a:pt x="661988" y="619125"/>
                    </a:lnTo>
                    <a:cubicBezTo>
                      <a:pt x="663892" y="620078"/>
                      <a:pt x="665797" y="621030"/>
                      <a:pt x="667702" y="621983"/>
                    </a:cubicBezTo>
                    <a:cubicBezTo>
                      <a:pt x="669607" y="622935"/>
                      <a:pt x="670560" y="623888"/>
                      <a:pt x="670560" y="623888"/>
                    </a:cubicBezTo>
                    <a:cubicBezTo>
                      <a:pt x="670560" y="630555"/>
                      <a:pt x="670560" y="637223"/>
                      <a:pt x="670560" y="642938"/>
                    </a:cubicBezTo>
                    <a:cubicBezTo>
                      <a:pt x="670560" y="646748"/>
                      <a:pt x="670560" y="648653"/>
                      <a:pt x="670560" y="650558"/>
                    </a:cubicBezTo>
                    <a:close/>
                    <a:moveTo>
                      <a:pt x="677227" y="653415"/>
                    </a:moveTo>
                    <a:cubicBezTo>
                      <a:pt x="676275" y="638175"/>
                      <a:pt x="675322" y="630555"/>
                      <a:pt x="676275" y="626745"/>
                    </a:cubicBezTo>
                    <a:cubicBezTo>
                      <a:pt x="676275" y="624840"/>
                      <a:pt x="677227" y="623888"/>
                      <a:pt x="678180" y="623888"/>
                    </a:cubicBezTo>
                    <a:cubicBezTo>
                      <a:pt x="679132" y="622935"/>
                      <a:pt x="681990" y="622935"/>
                      <a:pt x="684847" y="622935"/>
                    </a:cubicBezTo>
                    <a:cubicBezTo>
                      <a:pt x="688657" y="648653"/>
                      <a:pt x="686752" y="653415"/>
                      <a:pt x="677227" y="653415"/>
                    </a:cubicBezTo>
                    <a:close/>
                    <a:moveTo>
                      <a:pt x="701040" y="648653"/>
                    </a:moveTo>
                    <a:cubicBezTo>
                      <a:pt x="701040" y="650558"/>
                      <a:pt x="698182" y="652463"/>
                      <a:pt x="696277" y="654368"/>
                    </a:cubicBezTo>
                    <a:lnTo>
                      <a:pt x="696277" y="654368"/>
                    </a:lnTo>
                    <a:lnTo>
                      <a:pt x="696277" y="654368"/>
                    </a:lnTo>
                    <a:cubicBezTo>
                      <a:pt x="696277" y="653415"/>
                      <a:pt x="695325" y="653415"/>
                      <a:pt x="695325" y="652463"/>
                    </a:cubicBezTo>
                    <a:cubicBezTo>
                      <a:pt x="693420" y="650558"/>
                      <a:pt x="692467" y="649605"/>
                      <a:pt x="692467" y="647700"/>
                    </a:cubicBezTo>
                    <a:cubicBezTo>
                      <a:pt x="691515" y="641033"/>
                      <a:pt x="691515" y="634365"/>
                      <a:pt x="692467" y="627698"/>
                    </a:cubicBezTo>
                    <a:cubicBezTo>
                      <a:pt x="692467" y="624840"/>
                      <a:pt x="696277" y="622935"/>
                      <a:pt x="698182" y="620078"/>
                    </a:cubicBezTo>
                    <a:lnTo>
                      <a:pt x="698182" y="620078"/>
                    </a:lnTo>
                    <a:lnTo>
                      <a:pt x="698182" y="620078"/>
                    </a:lnTo>
                    <a:cubicBezTo>
                      <a:pt x="699135" y="621030"/>
                      <a:pt x="699135" y="621030"/>
                      <a:pt x="700088" y="621983"/>
                    </a:cubicBezTo>
                    <a:cubicBezTo>
                      <a:pt x="701040" y="622935"/>
                      <a:pt x="701040" y="622935"/>
                      <a:pt x="701992" y="623888"/>
                    </a:cubicBezTo>
                    <a:cubicBezTo>
                      <a:pt x="701040" y="631508"/>
                      <a:pt x="701992" y="640080"/>
                      <a:pt x="701040" y="648653"/>
                    </a:cubicBezTo>
                    <a:close/>
                    <a:moveTo>
                      <a:pt x="716280" y="653415"/>
                    </a:moveTo>
                    <a:cubicBezTo>
                      <a:pt x="714375" y="654368"/>
                      <a:pt x="712470" y="654368"/>
                      <a:pt x="711517" y="654368"/>
                    </a:cubicBezTo>
                    <a:cubicBezTo>
                      <a:pt x="710565" y="654368"/>
                      <a:pt x="709613" y="653415"/>
                      <a:pt x="708660" y="653415"/>
                    </a:cubicBezTo>
                    <a:cubicBezTo>
                      <a:pt x="707707" y="652463"/>
                      <a:pt x="707707" y="651510"/>
                      <a:pt x="707707" y="650558"/>
                    </a:cubicBezTo>
                    <a:cubicBezTo>
                      <a:pt x="707707" y="649605"/>
                      <a:pt x="707707" y="647700"/>
                      <a:pt x="707707" y="645795"/>
                    </a:cubicBezTo>
                    <a:cubicBezTo>
                      <a:pt x="707707" y="642938"/>
                      <a:pt x="707707" y="640080"/>
                      <a:pt x="707707" y="638175"/>
                    </a:cubicBezTo>
                    <a:cubicBezTo>
                      <a:pt x="707707" y="636270"/>
                      <a:pt x="707707" y="634365"/>
                      <a:pt x="707707" y="632460"/>
                    </a:cubicBezTo>
                    <a:cubicBezTo>
                      <a:pt x="707707" y="630555"/>
                      <a:pt x="707707" y="629603"/>
                      <a:pt x="707707" y="628650"/>
                    </a:cubicBezTo>
                    <a:cubicBezTo>
                      <a:pt x="707707" y="627698"/>
                      <a:pt x="707707" y="626745"/>
                      <a:pt x="708660" y="625793"/>
                    </a:cubicBezTo>
                    <a:cubicBezTo>
                      <a:pt x="708660" y="624840"/>
                      <a:pt x="709613" y="623888"/>
                      <a:pt x="710565" y="623888"/>
                    </a:cubicBezTo>
                    <a:cubicBezTo>
                      <a:pt x="711517" y="623888"/>
                      <a:pt x="711517" y="623888"/>
                      <a:pt x="712470" y="622935"/>
                    </a:cubicBezTo>
                    <a:cubicBezTo>
                      <a:pt x="712470" y="622935"/>
                      <a:pt x="713422" y="622935"/>
                      <a:pt x="713422" y="622935"/>
                    </a:cubicBezTo>
                    <a:cubicBezTo>
                      <a:pt x="714375" y="622935"/>
                      <a:pt x="715327" y="622935"/>
                      <a:pt x="717232" y="622935"/>
                    </a:cubicBezTo>
                    <a:cubicBezTo>
                      <a:pt x="716280" y="633413"/>
                      <a:pt x="716280" y="643890"/>
                      <a:pt x="716280" y="653415"/>
                    </a:cubicBezTo>
                    <a:close/>
                    <a:moveTo>
                      <a:pt x="915352" y="1018223"/>
                    </a:moveTo>
                    <a:cubicBezTo>
                      <a:pt x="915352" y="1018223"/>
                      <a:pt x="915352" y="1019175"/>
                      <a:pt x="915352" y="1018223"/>
                    </a:cubicBezTo>
                    <a:cubicBezTo>
                      <a:pt x="915352" y="878205"/>
                      <a:pt x="915352" y="738188"/>
                      <a:pt x="915352" y="598170"/>
                    </a:cubicBezTo>
                    <a:cubicBezTo>
                      <a:pt x="915352" y="598170"/>
                      <a:pt x="915352" y="598170"/>
                      <a:pt x="915352" y="598170"/>
                    </a:cubicBezTo>
                    <a:cubicBezTo>
                      <a:pt x="915352" y="738188"/>
                      <a:pt x="915352" y="878205"/>
                      <a:pt x="915352" y="1018223"/>
                    </a:cubicBezTo>
                    <a:close/>
                    <a:moveTo>
                      <a:pt x="936307" y="751523"/>
                    </a:moveTo>
                    <a:cubicBezTo>
                      <a:pt x="936307" y="751523"/>
                      <a:pt x="935355" y="751523"/>
                      <a:pt x="935355" y="751523"/>
                    </a:cubicBezTo>
                    <a:cubicBezTo>
                      <a:pt x="935355" y="705803"/>
                      <a:pt x="935355" y="661035"/>
                      <a:pt x="935355" y="615315"/>
                    </a:cubicBezTo>
                    <a:cubicBezTo>
                      <a:pt x="935355" y="615315"/>
                      <a:pt x="936307" y="615315"/>
                      <a:pt x="936307" y="615315"/>
                    </a:cubicBezTo>
                    <a:cubicBezTo>
                      <a:pt x="936307" y="660083"/>
                      <a:pt x="936307" y="705803"/>
                      <a:pt x="936307" y="751523"/>
                    </a:cubicBezTo>
                    <a:close/>
                    <a:moveTo>
                      <a:pt x="992505" y="826770"/>
                    </a:moveTo>
                    <a:cubicBezTo>
                      <a:pt x="994410" y="826770"/>
                      <a:pt x="996315" y="826770"/>
                      <a:pt x="998220" y="826770"/>
                    </a:cubicBezTo>
                    <a:cubicBezTo>
                      <a:pt x="1000125" y="826770"/>
                      <a:pt x="1002030" y="826770"/>
                      <a:pt x="1004888" y="826770"/>
                    </a:cubicBezTo>
                    <a:cubicBezTo>
                      <a:pt x="1004888" y="830580"/>
                      <a:pt x="1005840" y="833438"/>
                      <a:pt x="1005840" y="837248"/>
                    </a:cubicBezTo>
                    <a:cubicBezTo>
                      <a:pt x="1001077" y="837248"/>
                      <a:pt x="998220" y="838200"/>
                      <a:pt x="992505" y="838200"/>
                    </a:cubicBezTo>
                    <a:lnTo>
                      <a:pt x="992505" y="838200"/>
                    </a:lnTo>
                    <a:lnTo>
                      <a:pt x="992505" y="838200"/>
                    </a:lnTo>
                    <a:cubicBezTo>
                      <a:pt x="992505" y="833438"/>
                      <a:pt x="992505" y="830580"/>
                      <a:pt x="992505" y="826770"/>
                    </a:cubicBezTo>
                    <a:close/>
                    <a:moveTo>
                      <a:pt x="990600" y="862965"/>
                    </a:moveTo>
                    <a:cubicBezTo>
                      <a:pt x="996315" y="862965"/>
                      <a:pt x="999172" y="862965"/>
                      <a:pt x="1004888" y="862965"/>
                    </a:cubicBezTo>
                    <a:lnTo>
                      <a:pt x="1004888" y="862965"/>
                    </a:lnTo>
                    <a:cubicBezTo>
                      <a:pt x="1004888" y="863918"/>
                      <a:pt x="1004888" y="864870"/>
                      <a:pt x="1004888" y="865823"/>
                    </a:cubicBezTo>
                    <a:cubicBezTo>
                      <a:pt x="1004888" y="867728"/>
                      <a:pt x="1004888" y="869633"/>
                      <a:pt x="1003935" y="870585"/>
                    </a:cubicBezTo>
                    <a:cubicBezTo>
                      <a:pt x="1003935" y="871538"/>
                      <a:pt x="1003935" y="871538"/>
                      <a:pt x="1002982" y="871538"/>
                    </a:cubicBezTo>
                    <a:cubicBezTo>
                      <a:pt x="1002030" y="871538"/>
                      <a:pt x="1002030" y="872490"/>
                      <a:pt x="1001077" y="872490"/>
                    </a:cubicBezTo>
                    <a:cubicBezTo>
                      <a:pt x="1000125" y="872490"/>
                      <a:pt x="999172" y="872490"/>
                      <a:pt x="998220" y="872490"/>
                    </a:cubicBezTo>
                    <a:cubicBezTo>
                      <a:pt x="997267" y="872490"/>
                      <a:pt x="996315" y="872490"/>
                      <a:pt x="995363" y="872490"/>
                    </a:cubicBezTo>
                    <a:cubicBezTo>
                      <a:pt x="994410" y="872490"/>
                      <a:pt x="993457" y="872490"/>
                      <a:pt x="993457" y="871538"/>
                    </a:cubicBezTo>
                    <a:cubicBezTo>
                      <a:pt x="992505" y="871538"/>
                      <a:pt x="992505" y="869633"/>
                      <a:pt x="991552" y="868680"/>
                    </a:cubicBezTo>
                    <a:cubicBezTo>
                      <a:pt x="991552" y="867728"/>
                      <a:pt x="991552" y="866775"/>
                      <a:pt x="990600" y="865823"/>
                    </a:cubicBezTo>
                    <a:cubicBezTo>
                      <a:pt x="991552" y="864870"/>
                      <a:pt x="990600" y="863918"/>
                      <a:pt x="990600" y="862965"/>
                    </a:cubicBezTo>
                    <a:lnTo>
                      <a:pt x="990600" y="862965"/>
                    </a:lnTo>
                    <a:close/>
                    <a:moveTo>
                      <a:pt x="977265" y="825818"/>
                    </a:moveTo>
                    <a:cubicBezTo>
                      <a:pt x="977265" y="829628"/>
                      <a:pt x="977265" y="832485"/>
                      <a:pt x="977265" y="836295"/>
                    </a:cubicBezTo>
                    <a:cubicBezTo>
                      <a:pt x="973455" y="836295"/>
                      <a:pt x="969645" y="836295"/>
                      <a:pt x="964882" y="837248"/>
                    </a:cubicBezTo>
                    <a:cubicBezTo>
                      <a:pt x="964882" y="833438"/>
                      <a:pt x="963930" y="830580"/>
                      <a:pt x="963930" y="826770"/>
                    </a:cubicBezTo>
                    <a:cubicBezTo>
                      <a:pt x="968692" y="826770"/>
                      <a:pt x="972502" y="826770"/>
                      <a:pt x="977265" y="825818"/>
                    </a:cubicBezTo>
                    <a:close/>
                    <a:moveTo>
                      <a:pt x="962025" y="751523"/>
                    </a:moveTo>
                    <a:cubicBezTo>
                      <a:pt x="962025" y="751523"/>
                      <a:pt x="961072" y="751523"/>
                      <a:pt x="961072" y="751523"/>
                    </a:cubicBezTo>
                    <a:lnTo>
                      <a:pt x="961072" y="751523"/>
                    </a:lnTo>
                    <a:lnTo>
                      <a:pt x="961072" y="751523"/>
                    </a:lnTo>
                    <a:cubicBezTo>
                      <a:pt x="961072" y="705803"/>
                      <a:pt x="961072" y="660083"/>
                      <a:pt x="961072" y="614363"/>
                    </a:cubicBezTo>
                    <a:cubicBezTo>
                      <a:pt x="961072" y="614363"/>
                      <a:pt x="962025" y="614363"/>
                      <a:pt x="962025" y="614363"/>
                    </a:cubicBezTo>
                    <a:lnTo>
                      <a:pt x="962025" y="614363"/>
                    </a:lnTo>
                    <a:lnTo>
                      <a:pt x="962025" y="614363"/>
                    </a:lnTo>
                    <a:cubicBezTo>
                      <a:pt x="962025" y="660083"/>
                      <a:pt x="962025" y="705803"/>
                      <a:pt x="962025" y="751523"/>
                    </a:cubicBezTo>
                    <a:close/>
                    <a:moveTo>
                      <a:pt x="964882" y="863918"/>
                    </a:moveTo>
                    <a:cubicBezTo>
                      <a:pt x="968692" y="863918"/>
                      <a:pt x="972502" y="863918"/>
                      <a:pt x="976313" y="863918"/>
                    </a:cubicBezTo>
                    <a:cubicBezTo>
                      <a:pt x="977265" y="864870"/>
                      <a:pt x="977265" y="865823"/>
                      <a:pt x="978217" y="867728"/>
                    </a:cubicBezTo>
                    <a:cubicBezTo>
                      <a:pt x="977265" y="867728"/>
                      <a:pt x="976313" y="868680"/>
                      <a:pt x="976313" y="869633"/>
                    </a:cubicBezTo>
                    <a:cubicBezTo>
                      <a:pt x="974407" y="871538"/>
                      <a:pt x="971550" y="873443"/>
                      <a:pt x="969645" y="873443"/>
                    </a:cubicBezTo>
                    <a:lnTo>
                      <a:pt x="969645" y="873443"/>
                    </a:lnTo>
                    <a:lnTo>
                      <a:pt x="969645" y="873443"/>
                    </a:lnTo>
                    <a:cubicBezTo>
                      <a:pt x="968692" y="873443"/>
                      <a:pt x="968692" y="873443"/>
                      <a:pt x="967740" y="872490"/>
                    </a:cubicBezTo>
                    <a:cubicBezTo>
                      <a:pt x="966788" y="871538"/>
                      <a:pt x="966788" y="871538"/>
                      <a:pt x="965835" y="870585"/>
                    </a:cubicBezTo>
                    <a:cubicBezTo>
                      <a:pt x="964882" y="869633"/>
                      <a:pt x="963930" y="867728"/>
                      <a:pt x="962025" y="866775"/>
                    </a:cubicBezTo>
                    <a:cubicBezTo>
                      <a:pt x="963930" y="864870"/>
                      <a:pt x="963930" y="863918"/>
                      <a:pt x="964882" y="863918"/>
                    </a:cubicBezTo>
                    <a:close/>
                    <a:moveTo>
                      <a:pt x="977265" y="1012508"/>
                    </a:moveTo>
                    <a:cubicBezTo>
                      <a:pt x="973455" y="1012508"/>
                      <a:pt x="969645" y="1012508"/>
                      <a:pt x="964882" y="1013460"/>
                    </a:cubicBezTo>
                    <a:cubicBezTo>
                      <a:pt x="964882" y="1009650"/>
                      <a:pt x="963930" y="1005840"/>
                      <a:pt x="963930" y="1002030"/>
                    </a:cubicBezTo>
                    <a:lnTo>
                      <a:pt x="963930" y="1002030"/>
                    </a:lnTo>
                    <a:cubicBezTo>
                      <a:pt x="968692" y="1002030"/>
                      <a:pt x="972502" y="1002030"/>
                      <a:pt x="977265" y="1002030"/>
                    </a:cubicBezTo>
                    <a:cubicBezTo>
                      <a:pt x="977265" y="1005840"/>
                      <a:pt x="977265" y="1008698"/>
                      <a:pt x="977265" y="1012508"/>
                    </a:cubicBezTo>
                    <a:close/>
                    <a:moveTo>
                      <a:pt x="974407" y="941070"/>
                    </a:moveTo>
                    <a:cubicBezTo>
                      <a:pt x="972502" y="941070"/>
                      <a:pt x="969645" y="941070"/>
                      <a:pt x="964882" y="941070"/>
                    </a:cubicBezTo>
                    <a:cubicBezTo>
                      <a:pt x="962977" y="935355"/>
                      <a:pt x="964882" y="932498"/>
                      <a:pt x="966788" y="931545"/>
                    </a:cubicBezTo>
                    <a:cubicBezTo>
                      <a:pt x="967740" y="931545"/>
                      <a:pt x="969645" y="931545"/>
                      <a:pt x="970597" y="931545"/>
                    </a:cubicBezTo>
                    <a:cubicBezTo>
                      <a:pt x="971550" y="931545"/>
                      <a:pt x="972502" y="931545"/>
                      <a:pt x="972502" y="931545"/>
                    </a:cubicBezTo>
                    <a:cubicBezTo>
                      <a:pt x="973455" y="931545"/>
                      <a:pt x="974407" y="931545"/>
                      <a:pt x="974407" y="931545"/>
                    </a:cubicBezTo>
                    <a:lnTo>
                      <a:pt x="974407" y="931545"/>
                    </a:lnTo>
                    <a:lnTo>
                      <a:pt x="974407" y="931545"/>
                    </a:lnTo>
                    <a:cubicBezTo>
                      <a:pt x="977265" y="938213"/>
                      <a:pt x="977265" y="940118"/>
                      <a:pt x="974407" y="941070"/>
                    </a:cubicBezTo>
                    <a:close/>
                    <a:moveTo>
                      <a:pt x="976313" y="966788"/>
                    </a:moveTo>
                    <a:cubicBezTo>
                      <a:pt x="976313" y="970598"/>
                      <a:pt x="976313" y="973455"/>
                      <a:pt x="976313" y="977265"/>
                    </a:cubicBezTo>
                    <a:cubicBezTo>
                      <a:pt x="972502" y="977265"/>
                      <a:pt x="968692" y="977265"/>
                      <a:pt x="963930" y="977265"/>
                    </a:cubicBezTo>
                    <a:cubicBezTo>
                      <a:pt x="963930" y="973455"/>
                      <a:pt x="963930" y="970598"/>
                      <a:pt x="963930" y="966788"/>
                    </a:cubicBezTo>
                    <a:cubicBezTo>
                      <a:pt x="968692" y="966788"/>
                      <a:pt x="972502" y="966788"/>
                      <a:pt x="976313" y="966788"/>
                    </a:cubicBezTo>
                    <a:close/>
                    <a:moveTo>
                      <a:pt x="974407" y="904875"/>
                    </a:moveTo>
                    <a:cubicBezTo>
                      <a:pt x="972502" y="905828"/>
                      <a:pt x="971550" y="906780"/>
                      <a:pt x="969645" y="906780"/>
                    </a:cubicBezTo>
                    <a:cubicBezTo>
                      <a:pt x="967740" y="906780"/>
                      <a:pt x="965835" y="902970"/>
                      <a:pt x="963930" y="901065"/>
                    </a:cubicBezTo>
                    <a:cubicBezTo>
                      <a:pt x="967740" y="899160"/>
                      <a:pt x="971550" y="897255"/>
                      <a:pt x="975360" y="896303"/>
                    </a:cubicBezTo>
                    <a:lnTo>
                      <a:pt x="975360" y="896303"/>
                    </a:lnTo>
                    <a:lnTo>
                      <a:pt x="975360" y="896303"/>
                    </a:lnTo>
                    <a:cubicBezTo>
                      <a:pt x="976313" y="897255"/>
                      <a:pt x="976313" y="898208"/>
                      <a:pt x="977265" y="899160"/>
                    </a:cubicBezTo>
                    <a:cubicBezTo>
                      <a:pt x="978217" y="900113"/>
                      <a:pt x="978217" y="901065"/>
                      <a:pt x="979170" y="902018"/>
                    </a:cubicBezTo>
                    <a:cubicBezTo>
                      <a:pt x="977265" y="902970"/>
                      <a:pt x="975360" y="903923"/>
                      <a:pt x="974407" y="904875"/>
                    </a:cubicBezTo>
                    <a:close/>
                    <a:moveTo>
                      <a:pt x="987742" y="749618"/>
                    </a:moveTo>
                    <a:cubicBezTo>
                      <a:pt x="987742" y="749618"/>
                      <a:pt x="986790" y="749618"/>
                      <a:pt x="986790" y="749618"/>
                    </a:cubicBezTo>
                    <a:cubicBezTo>
                      <a:pt x="986790" y="705803"/>
                      <a:pt x="986790" y="661035"/>
                      <a:pt x="986790" y="617220"/>
                    </a:cubicBezTo>
                    <a:cubicBezTo>
                      <a:pt x="986790" y="617220"/>
                      <a:pt x="987742" y="617220"/>
                      <a:pt x="987742" y="617220"/>
                    </a:cubicBezTo>
                    <a:cubicBezTo>
                      <a:pt x="987742" y="661035"/>
                      <a:pt x="987742" y="705803"/>
                      <a:pt x="987742" y="749618"/>
                    </a:cubicBezTo>
                    <a:close/>
                    <a:moveTo>
                      <a:pt x="990600" y="897255"/>
                    </a:moveTo>
                    <a:cubicBezTo>
                      <a:pt x="997267" y="897255"/>
                      <a:pt x="1000125" y="897255"/>
                      <a:pt x="1004888" y="897255"/>
                    </a:cubicBezTo>
                    <a:lnTo>
                      <a:pt x="1004888" y="897255"/>
                    </a:lnTo>
                    <a:cubicBezTo>
                      <a:pt x="1004888" y="898208"/>
                      <a:pt x="1004888" y="899160"/>
                      <a:pt x="1004888" y="900113"/>
                    </a:cubicBezTo>
                    <a:cubicBezTo>
                      <a:pt x="1004888" y="901065"/>
                      <a:pt x="1004888" y="902018"/>
                      <a:pt x="1004888" y="902970"/>
                    </a:cubicBezTo>
                    <a:cubicBezTo>
                      <a:pt x="1004888" y="904875"/>
                      <a:pt x="1004888" y="905828"/>
                      <a:pt x="1003935" y="906780"/>
                    </a:cubicBezTo>
                    <a:cubicBezTo>
                      <a:pt x="1002982" y="907733"/>
                      <a:pt x="1001077" y="907733"/>
                      <a:pt x="1000125" y="907733"/>
                    </a:cubicBezTo>
                    <a:cubicBezTo>
                      <a:pt x="999172" y="907733"/>
                      <a:pt x="998220" y="907733"/>
                      <a:pt x="998220" y="907733"/>
                    </a:cubicBezTo>
                    <a:cubicBezTo>
                      <a:pt x="997267" y="907733"/>
                      <a:pt x="997267" y="907733"/>
                      <a:pt x="996315" y="906780"/>
                    </a:cubicBezTo>
                    <a:cubicBezTo>
                      <a:pt x="994410" y="905828"/>
                      <a:pt x="994410" y="903923"/>
                      <a:pt x="993457" y="901065"/>
                    </a:cubicBezTo>
                    <a:cubicBezTo>
                      <a:pt x="990600" y="899160"/>
                      <a:pt x="990600" y="898208"/>
                      <a:pt x="990600" y="897255"/>
                    </a:cubicBezTo>
                    <a:lnTo>
                      <a:pt x="990600" y="897255"/>
                    </a:lnTo>
                    <a:close/>
                    <a:moveTo>
                      <a:pt x="991552" y="966788"/>
                    </a:moveTo>
                    <a:cubicBezTo>
                      <a:pt x="996315" y="966788"/>
                      <a:pt x="1000125" y="966788"/>
                      <a:pt x="1003935" y="966788"/>
                    </a:cubicBezTo>
                    <a:lnTo>
                      <a:pt x="1003935" y="966788"/>
                    </a:lnTo>
                    <a:cubicBezTo>
                      <a:pt x="1003935" y="968693"/>
                      <a:pt x="1003935" y="970598"/>
                      <a:pt x="1003935" y="971550"/>
                    </a:cubicBezTo>
                    <a:cubicBezTo>
                      <a:pt x="1003935" y="973455"/>
                      <a:pt x="1003935" y="975360"/>
                      <a:pt x="1003935" y="977265"/>
                    </a:cubicBezTo>
                    <a:lnTo>
                      <a:pt x="1003935" y="977265"/>
                    </a:lnTo>
                    <a:cubicBezTo>
                      <a:pt x="999172" y="977265"/>
                      <a:pt x="995363" y="977265"/>
                      <a:pt x="991552" y="977265"/>
                    </a:cubicBezTo>
                    <a:lnTo>
                      <a:pt x="991552" y="977265"/>
                    </a:lnTo>
                    <a:cubicBezTo>
                      <a:pt x="991552" y="975360"/>
                      <a:pt x="991552" y="973455"/>
                      <a:pt x="991552" y="971550"/>
                    </a:cubicBezTo>
                    <a:cubicBezTo>
                      <a:pt x="991552" y="970598"/>
                      <a:pt x="991552" y="968693"/>
                      <a:pt x="991552" y="966788"/>
                    </a:cubicBezTo>
                    <a:close/>
                    <a:moveTo>
                      <a:pt x="992505" y="1011555"/>
                    </a:moveTo>
                    <a:lnTo>
                      <a:pt x="992505" y="1011555"/>
                    </a:lnTo>
                    <a:cubicBezTo>
                      <a:pt x="992505" y="1008698"/>
                      <a:pt x="992505" y="1004888"/>
                      <a:pt x="992505" y="1001078"/>
                    </a:cubicBezTo>
                    <a:lnTo>
                      <a:pt x="992505" y="1001078"/>
                    </a:lnTo>
                    <a:cubicBezTo>
                      <a:pt x="996315" y="1001078"/>
                      <a:pt x="1000125" y="1001078"/>
                      <a:pt x="1004888" y="1001078"/>
                    </a:cubicBezTo>
                    <a:lnTo>
                      <a:pt x="1004888" y="1001078"/>
                    </a:lnTo>
                    <a:cubicBezTo>
                      <a:pt x="1004888" y="1002983"/>
                      <a:pt x="1004888" y="1003935"/>
                      <a:pt x="1004888" y="1005840"/>
                    </a:cubicBezTo>
                    <a:cubicBezTo>
                      <a:pt x="1004888" y="1007745"/>
                      <a:pt x="1004888" y="1009650"/>
                      <a:pt x="1005840" y="1011555"/>
                    </a:cubicBezTo>
                    <a:cubicBezTo>
                      <a:pt x="1000125" y="1011555"/>
                      <a:pt x="996315" y="1011555"/>
                      <a:pt x="992505" y="1011555"/>
                    </a:cubicBezTo>
                    <a:close/>
                    <a:moveTo>
                      <a:pt x="1004888" y="934403"/>
                    </a:moveTo>
                    <a:cubicBezTo>
                      <a:pt x="1004888" y="936308"/>
                      <a:pt x="1004888" y="938213"/>
                      <a:pt x="1003935" y="939165"/>
                    </a:cubicBezTo>
                    <a:cubicBezTo>
                      <a:pt x="1003935" y="940118"/>
                      <a:pt x="1002982" y="940118"/>
                      <a:pt x="1002982" y="941070"/>
                    </a:cubicBezTo>
                    <a:cubicBezTo>
                      <a:pt x="1002030" y="942023"/>
                      <a:pt x="1000125" y="942023"/>
                      <a:pt x="999172" y="942023"/>
                    </a:cubicBezTo>
                    <a:cubicBezTo>
                      <a:pt x="998220" y="942023"/>
                      <a:pt x="997267" y="942023"/>
                      <a:pt x="996315" y="942023"/>
                    </a:cubicBezTo>
                    <a:cubicBezTo>
                      <a:pt x="995363" y="942023"/>
                      <a:pt x="995363" y="942023"/>
                      <a:pt x="994410" y="941070"/>
                    </a:cubicBezTo>
                    <a:cubicBezTo>
                      <a:pt x="993457" y="940118"/>
                      <a:pt x="992505" y="939165"/>
                      <a:pt x="992505" y="937260"/>
                    </a:cubicBezTo>
                    <a:cubicBezTo>
                      <a:pt x="992505" y="935355"/>
                      <a:pt x="991552" y="933450"/>
                      <a:pt x="990600" y="931545"/>
                    </a:cubicBezTo>
                    <a:lnTo>
                      <a:pt x="990600" y="931545"/>
                    </a:lnTo>
                    <a:cubicBezTo>
                      <a:pt x="996315" y="931545"/>
                      <a:pt x="1000125" y="931545"/>
                      <a:pt x="1004888" y="931545"/>
                    </a:cubicBezTo>
                    <a:lnTo>
                      <a:pt x="1004888" y="931545"/>
                    </a:lnTo>
                    <a:cubicBezTo>
                      <a:pt x="1004888" y="933450"/>
                      <a:pt x="1004888" y="933450"/>
                      <a:pt x="1004888" y="934403"/>
                    </a:cubicBezTo>
                    <a:close/>
                    <a:moveTo>
                      <a:pt x="1013460" y="748665"/>
                    </a:moveTo>
                    <a:cubicBezTo>
                      <a:pt x="1013460" y="748665"/>
                      <a:pt x="1012507" y="748665"/>
                      <a:pt x="1013460" y="748665"/>
                    </a:cubicBezTo>
                    <a:cubicBezTo>
                      <a:pt x="1012507" y="703898"/>
                      <a:pt x="1012507" y="659130"/>
                      <a:pt x="1012507" y="614363"/>
                    </a:cubicBezTo>
                    <a:cubicBezTo>
                      <a:pt x="1012507" y="614363"/>
                      <a:pt x="1013460" y="614363"/>
                      <a:pt x="1013460" y="614363"/>
                    </a:cubicBezTo>
                    <a:cubicBezTo>
                      <a:pt x="1013460" y="660083"/>
                      <a:pt x="1013460" y="703898"/>
                      <a:pt x="1013460" y="748665"/>
                    </a:cubicBezTo>
                    <a:close/>
                    <a:moveTo>
                      <a:pt x="1031557" y="871538"/>
                    </a:moveTo>
                    <a:cubicBezTo>
                      <a:pt x="1027747" y="871538"/>
                      <a:pt x="1023938" y="871538"/>
                      <a:pt x="1019175" y="871538"/>
                    </a:cubicBezTo>
                    <a:lnTo>
                      <a:pt x="1019175" y="871538"/>
                    </a:lnTo>
                    <a:cubicBezTo>
                      <a:pt x="1019175" y="868680"/>
                      <a:pt x="1018222" y="865823"/>
                      <a:pt x="1018222" y="863918"/>
                    </a:cubicBezTo>
                    <a:cubicBezTo>
                      <a:pt x="1020127" y="862965"/>
                      <a:pt x="1022032" y="862965"/>
                      <a:pt x="1023938" y="862013"/>
                    </a:cubicBezTo>
                    <a:cubicBezTo>
                      <a:pt x="1025842" y="862013"/>
                      <a:pt x="1026795" y="862013"/>
                      <a:pt x="1027747" y="862965"/>
                    </a:cubicBezTo>
                    <a:cubicBezTo>
                      <a:pt x="1030605" y="864870"/>
                      <a:pt x="1032510" y="867728"/>
                      <a:pt x="1031557" y="871538"/>
                    </a:cubicBezTo>
                    <a:lnTo>
                      <a:pt x="1031557" y="871538"/>
                    </a:lnTo>
                    <a:close/>
                    <a:moveTo>
                      <a:pt x="1032510" y="897255"/>
                    </a:moveTo>
                    <a:cubicBezTo>
                      <a:pt x="1032510" y="899160"/>
                      <a:pt x="1033463" y="900113"/>
                      <a:pt x="1033463" y="902018"/>
                    </a:cubicBezTo>
                    <a:cubicBezTo>
                      <a:pt x="1033463" y="904875"/>
                      <a:pt x="1032510" y="905828"/>
                      <a:pt x="1031557" y="906780"/>
                    </a:cubicBezTo>
                    <a:cubicBezTo>
                      <a:pt x="1030605" y="906780"/>
                      <a:pt x="1030605" y="907733"/>
                      <a:pt x="1029652" y="907733"/>
                    </a:cubicBezTo>
                    <a:cubicBezTo>
                      <a:pt x="1028700" y="907733"/>
                      <a:pt x="1028700" y="907733"/>
                      <a:pt x="1027747" y="907733"/>
                    </a:cubicBezTo>
                    <a:cubicBezTo>
                      <a:pt x="1025842" y="907733"/>
                      <a:pt x="1024890" y="907733"/>
                      <a:pt x="1022985" y="907733"/>
                    </a:cubicBezTo>
                    <a:cubicBezTo>
                      <a:pt x="1022032" y="907733"/>
                      <a:pt x="1021080" y="907733"/>
                      <a:pt x="1021080" y="907733"/>
                    </a:cubicBezTo>
                    <a:lnTo>
                      <a:pt x="1021080" y="907733"/>
                    </a:lnTo>
                    <a:lnTo>
                      <a:pt x="1021080" y="907733"/>
                    </a:lnTo>
                    <a:cubicBezTo>
                      <a:pt x="1020127" y="904875"/>
                      <a:pt x="1020127" y="902018"/>
                      <a:pt x="1020127" y="901065"/>
                    </a:cubicBezTo>
                    <a:cubicBezTo>
                      <a:pt x="1020127" y="899160"/>
                      <a:pt x="1021080" y="899160"/>
                      <a:pt x="1022985" y="898208"/>
                    </a:cubicBezTo>
                    <a:cubicBezTo>
                      <a:pt x="1023938" y="898208"/>
                      <a:pt x="1023938" y="898208"/>
                      <a:pt x="1024890" y="898208"/>
                    </a:cubicBezTo>
                    <a:cubicBezTo>
                      <a:pt x="1025842" y="898208"/>
                      <a:pt x="1026795" y="898208"/>
                      <a:pt x="1027747" y="898208"/>
                    </a:cubicBezTo>
                    <a:cubicBezTo>
                      <a:pt x="1028700" y="897255"/>
                      <a:pt x="1030605" y="897255"/>
                      <a:pt x="1032510" y="897255"/>
                    </a:cubicBezTo>
                    <a:close/>
                    <a:moveTo>
                      <a:pt x="1032510" y="1012508"/>
                    </a:moveTo>
                    <a:lnTo>
                      <a:pt x="1032510" y="1012508"/>
                    </a:lnTo>
                    <a:cubicBezTo>
                      <a:pt x="1027747" y="1012508"/>
                      <a:pt x="1023938" y="1012508"/>
                      <a:pt x="1019175" y="1012508"/>
                    </a:cubicBezTo>
                    <a:lnTo>
                      <a:pt x="1019175" y="1012508"/>
                    </a:lnTo>
                    <a:cubicBezTo>
                      <a:pt x="1019175" y="1008698"/>
                      <a:pt x="1019175" y="1005840"/>
                      <a:pt x="1019175" y="1002030"/>
                    </a:cubicBezTo>
                    <a:lnTo>
                      <a:pt x="1019175" y="1002030"/>
                    </a:lnTo>
                    <a:cubicBezTo>
                      <a:pt x="1023938" y="1002030"/>
                      <a:pt x="1027747" y="1002030"/>
                      <a:pt x="1032510" y="1002030"/>
                    </a:cubicBezTo>
                    <a:lnTo>
                      <a:pt x="1032510" y="1002030"/>
                    </a:lnTo>
                    <a:cubicBezTo>
                      <a:pt x="1032510" y="1004888"/>
                      <a:pt x="1032510" y="1008698"/>
                      <a:pt x="1032510" y="1012508"/>
                    </a:cubicBezTo>
                    <a:close/>
                    <a:moveTo>
                      <a:pt x="1020127" y="978218"/>
                    </a:moveTo>
                    <a:cubicBezTo>
                      <a:pt x="1020127" y="974408"/>
                      <a:pt x="1020127" y="971550"/>
                      <a:pt x="1020127" y="966788"/>
                    </a:cubicBezTo>
                    <a:lnTo>
                      <a:pt x="1020127" y="966788"/>
                    </a:lnTo>
                    <a:cubicBezTo>
                      <a:pt x="1023938" y="966788"/>
                      <a:pt x="1027747" y="966788"/>
                      <a:pt x="1032510" y="966788"/>
                    </a:cubicBezTo>
                    <a:lnTo>
                      <a:pt x="1032510" y="966788"/>
                    </a:lnTo>
                    <a:cubicBezTo>
                      <a:pt x="1032510" y="970598"/>
                      <a:pt x="1032510" y="974408"/>
                      <a:pt x="1032510" y="978218"/>
                    </a:cubicBezTo>
                    <a:lnTo>
                      <a:pt x="1032510" y="978218"/>
                    </a:lnTo>
                    <a:cubicBezTo>
                      <a:pt x="1027747" y="978218"/>
                      <a:pt x="1023938" y="978218"/>
                      <a:pt x="1020127" y="978218"/>
                    </a:cubicBezTo>
                    <a:lnTo>
                      <a:pt x="1020127" y="978218"/>
                    </a:lnTo>
                    <a:close/>
                    <a:moveTo>
                      <a:pt x="1032510" y="941070"/>
                    </a:moveTo>
                    <a:cubicBezTo>
                      <a:pt x="1025842" y="941070"/>
                      <a:pt x="1017270" y="945833"/>
                      <a:pt x="1020127" y="931545"/>
                    </a:cubicBezTo>
                    <a:cubicBezTo>
                      <a:pt x="1025842" y="932498"/>
                      <a:pt x="1034415" y="927735"/>
                      <a:pt x="1032510" y="941070"/>
                    </a:cubicBezTo>
                    <a:close/>
                    <a:moveTo>
                      <a:pt x="1033463" y="837248"/>
                    </a:moveTo>
                    <a:cubicBezTo>
                      <a:pt x="1028700" y="837248"/>
                      <a:pt x="1024890" y="837248"/>
                      <a:pt x="1019175" y="837248"/>
                    </a:cubicBezTo>
                    <a:lnTo>
                      <a:pt x="1019175" y="837248"/>
                    </a:lnTo>
                    <a:cubicBezTo>
                      <a:pt x="1019175" y="834390"/>
                      <a:pt x="1019175" y="831533"/>
                      <a:pt x="1019175" y="826770"/>
                    </a:cubicBezTo>
                    <a:cubicBezTo>
                      <a:pt x="1021080" y="826770"/>
                      <a:pt x="1022985" y="826770"/>
                      <a:pt x="1024890" y="826770"/>
                    </a:cubicBezTo>
                    <a:cubicBezTo>
                      <a:pt x="1026795" y="826770"/>
                      <a:pt x="1028700" y="826770"/>
                      <a:pt x="1031557" y="826770"/>
                    </a:cubicBezTo>
                    <a:cubicBezTo>
                      <a:pt x="1031557" y="828675"/>
                      <a:pt x="1031557" y="830580"/>
                      <a:pt x="1032510" y="831533"/>
                    </a:cubicBezTo>
                    <a:cubicBezTo>
                      <a:pt x="1033463" y="832485"/>
                      <a:pt x="1033463" y="834390"/>
                      <a:pt x="1033463" y="837248"/>
                    </a:cubicBezTo>
                    <a:lnTo>
                      <a:pt x="1033463" y="837248"/>
                    </a:lnTo>
                    <a:close/>
                    <a:moveTo>
                      <a:pt x="1038225" y="749618"/>
                    </a:moveTo>
                    <a:lnTo>
                      <a:pt x="1038225" y="749618"/>
                    </a:lnTo>
                    <a:cubicBezTo>
                      <a:pt x="1038225" y="749618"/>
                      <a:pt x="1038225" y="749618"/>
                      <a:pt x="1038225" y="749618"/>
                    </a:cubicBezTo>
                    <a:lnTo>
                      <a:pt x="1038225" y="749618"/>
                    </a:lnTo>
                    <a:cubicBezTo>
                      <a:pt x="1037272" y="704850"/>
                      <a:pt x="1037272" y="660083"/>
                      <a:pt x="1037272" y="615315"/>
                    </a:cubicBezTo>
                    <a:lnTo>
                      <a:pt x="1037272" y="615315"/>
                    </a:lnTo>
                    <a:cubicBezTo>
                      <a:pt x="1037272" y="615315"/>
                      <a:pt x="1038225" y="615315"/>
                      <a:pt x="1038225" y="615315"/>
                    </a:cubicBezTo>
                    <a:lnTo>
                      <a:pt x="1038225" y="615315"/>
                    </a:lnTo>
                    <a:cubicBezTo>
                      <a:pt x="1038225" y="660083"/>
                      <a:pt x="1038225" y="704850"/>
                      <a:pt x="1038225" y="749618"/>
                    </a:cubicBezTo>
                    <a:close/>
                    <a:moveTo>
                      <a:pt x="1106805" y="183833"/>
                    </a:moveTo>
                    <a:cubicBezTo>
                      <a:pt x="1105852" y="184785"/>
                      <a:pt x="1104900" y="185738"/>
                      <a:pt x="1103948" y="186690"/>
                    </a:cubicBezTo>
                    <a:cubicBezTo>
                      <a:pt x="1103948" y="185738"/>
                      <a:pt x="1102995" y="185738"/>
                      <a:pt x="1102995" y="184785"/>
                    </a:cubicBezTo>
                    <a:cubicBezTo>
                      <a:pt x="1102042" y="183833"/>
                      <a:pt x="1101090" y="182880"/>
                      <a:pt x="1101090" y="180975"/>
                    </a:cubicBezTo>
                    <a:cubicBezTo>
                      <a:pt x="1101090" y="180023"/>
                      <a:pt x="1101090" y="180023"/>
                      <a:pt x="1101090" y="179070"/>
                    </a:cubicBezTo>
                    <a:cubicBezTo>
                      <a:pt x="1101090" y="177165"/>
                      <a:pt x="1102042" y="175260"/>
                      <a:pt x="1102995" y="173355"/>
                    </a:cubicBezTo>
                    <a:cubicBezTo>
                      <a:pt x="1102995" y="172403"/>
                      <a:pt x="1103948" y="172403"/>
                      <a:pt x="1103948" y="171450"/>
                    </a:cubicBezTo>
                    <a:lnTo>
                      <a:pt x="1103948" y="171450"/>
                    </a:lnTo>
                    <a:lnTo>
                      <a:pt x="1103948" y="171450"/>
                    </a:lnTo>
                    <a:cubicBezTo>
                      <a:pt x="1104900" y="172403"/>
                      <a:pt x="1105852" y="173355"/>
                      <a:pt x="1106805" y="175260"/>
                    </a:cubicBezTo>
                    <a:cubicBezTo>
                      <a:pt x="1107757" y="176213"/>
                      <a:pt x="1108710" y="178118"/>
                      <a:pt x="1110615" y="179070"/>
                    </a:cubicBezTo>
                    <a:cubicBezTo>
                      <a:pt x="1108710" y="180975"/>
                      <a:pt x="1107757" y="182880"/>
                      <a:pt x="1106805" y="183833"/>
                    </a:cubicBezTo>
                    <a:close/>
                    <a:moveTo>
                      <a:pt x="1122045" y="183833"/>
                    </a:moveTo>
                    <a:cubicBezTo>
                      <a:pt x="1121092" y="184785"/>
                      <a:pt x="1120140" y="185738"/>
                      <a:pt x="1119188" y="186690"/>
                    </a:cubicBezTo>
                    <a:lnTo>
                      <a:pt x="1119188" y="186690"/>
                    </a:lnTo>
                    <a:lnTo>
                      <a:pt x="1119188" y="186690"/>
                    </a:lnTo>
                    <a:cubicBezTo>
                      <a:pt x="1117282" y="181928"/>
                      <a:pt x="1115377" y="178118"/>
                      <a:pt x="1113473" y="173355"/>
                    </a:cubicBezTo>
                    <a:cubicBezTo>
                      <a:pt x="1115377" y="172403"/>
                      <a:pt x="1117282" y="172403"/>
                      <a:pt x="1119188" y="171450"/>
                    </a:cubicBezTo>
                    <a:cubicBezTo>
                      <a:pt x="1120140" y="173355"/>
                      <a:pt x="1121092" y="174308"/>
                      <a:pt x="1121092" y="176213"/>
                    </a:cubicBezTo>
                    <a:cubicBezTo>
                      <a:pt x="1122045" y="178118"/>
                      <a:pt x="1122045" y="179070"/>
                      <a:pt x="1122998" y="180975"/>
                    </a:cubicBezTo>
                    <a:cubicBezTo>
                      <a:pt x="1122998" y="181928"/>
                      <a:pt x="1122998" y="182880"/>
                      <a:pt x="1122045" y="183833"/>
                    </a:cubicBezTo>
                    <a:close/>
                    <a:moveTo>
                      <a:pt x="1138238" y="186690"/>
                    </a:moveTo>
                    <a:cubicBezTo>
                      <a:pt x="1137285" y="186690"/>
                      <a:pt x="1137285" y="186690"/>
                      <a:pt x="1136332" y="186690"/>
                    </a:cubicBezTo>
                    <a:cubicBezTo>
                      <a:pt x="1134427" y="186690"/>
                      <a:pt x="1132523" y="186690"/>
                      <a:pt x="1130617" y="185738"/>
                    </a:cubicBezTo>
                    <a:cubicBezTo>
                      <a:pt x="1132523" y="180975"/>
                      <a:pt x="1134427" y="177165"/>
                      <a:pt x="1136332" y="172403"/>
                    </a:cubicBezTo>
                    <a:lnTo>
                      <a:pt x="1136332" y="172403"/>
                    </a:lnTo>
                    <a:lnTo>
                      <a:pt x="1136332" y="172403"/>
                    </a:lnTo>
                    <a:cubicBezTo>
                      <a:pt x="1136332" y="173355"/>
                      <a:pt x="1137285" y="173355"/>
                      <a:pt x="1137285" y="174308"/>
                    </a:cubicBezTo>
                    <a:cubicBezTo>
                      <a:pt x="1138238" y="176213"/>
                      <a:pt x="1140142" y="177165"/>
                      <a:pt x="1140142" y="179070"/>
                    </a:cubicBezTo>
                    <a:cubicBezTo>
                      <a:pt x="1140142" y="181928"/>
                      <a:pt x="1140142" y="184785"/>
                      <a:pt x="1138238" y="186690"/>
                    </a:cubicBezTo>
                    <a:close/>
                    <a:moveTo>
                      <a:pt x="1155382" y="185738"/>
                    </a:moveTo>
                    <a:cubicBezTo>
                      <a:pt x="1153477" y="186690"/>
                      <a:pt x="1151573" y="186690"/>
                      <a:pt x="1150620" y="186690"/>
                    </a:cubicBezTo>
                    <a:cubicBezTo>
                      <a:pt x="1149667" y="186690"/>
                      <a:pt x="1148715" y="185738"/>
                      <a:pt x="1147763" y="185738"/>
                    </a:cubicBezTo>
                    <a:cubicBezTo>
                      <a:pt x="1146810" y="184785"/>
                      <a:pt x="1146810" y="183833"/>
                      <a:pt x="1146810" y="182880"/>
                    </a:cubicBezTo>
                    <a:cubicBezTo>
                      <a:pt x="1146810" y="181928"/>
                      <a:pt x="1146810" y="180023"/>
                      <a:pt x="1146810" y="179070"/>
                    </a:cubicBezTo>
                    <a:cubicBezTo>
                      <a:pt x="1146810" y="178118"/>
                      <a:pt x="1147763" y="176213"/>
                      <a:pt x="1148715" y="175260"/>
                    </a:cubicBezTo>
                    <a:cubicBezTo>
                      <a:pt x="1149667" y="174308"/>
                      <a:pt x="1150620" y="172403"/>
                      <a:pt x="1151573" y="171450"/>
                    </a:cubicBezTo>
                    <a:cubicBezTo>
                      <a:pt x="1152525" y="172403"/>
                      <a:pt x="1153477" y="172403"/>
                      <a:pt x="1154430" y="173355"/>
                    </a:cubicBezTo>
                    <a:cubicBezTo>
                      <a:pt x="1155382" y="177165"/>
                      <a:pt x="1155382" y="181928"/>
                      <a:pt x="1155382" y="185738"/>
                    </a:cubicBezTo>
                    <a:close/>
                    <a:moveTo>
                      <a:pt x="1167765" y="186690"/>
                    </a:moveTo>
                    <a:cubicBezTo>
                      <a:pt x="1165860" y="184785"/>
                      <a:pt x="1163955" y="181928"/>
                      <a:pt x="1163002" y="180023"/>
                    </a:cubicBezTo>
                    <a:cubicBezTo>
                      <a:pt x="1163002" y="179070"/>
                      <a:pt x="1163002" y="179070"/>
                      <a:pt x="1163002" y="178118"/>
                    </a:cubicBezTo>
                    <a:cubicBezTo>
                      <a:pt x="1163955" y="176213"/>
                      <a:pt x="1165860" y="174308"/>
                      <a:pt x="1166813" y="172403"/>
                    </a:cubicBezTo>
                    <a:cubicBezTo>
                      <a:pt x="1168717" y="174308"/>
                      <a:pt x="1170623" y="176213"/>
                      <a:pt x="1173480" y="179070"/>
                    </a:cubicBezTo>
                    <a:cubicBezTo>
                      <a:pt x="1170623" y="182880"/>
                      <a:pt x="1168717" y="184785"/>
                      <a:pt x="1167765" y="186690"/>
                    </a:cubicBezTo>
                    <a:close/>
                    <a:moveTo>
                      <a:pt x="1186815" y="180023"/>
                    </a:moveTo>
                    <a:cubicBezTo>
                      <a:pt x="1185863" y="182880"/>
                      <a:pt x="1184910" y="184785"/>
                      <a:pt x="1183957" y="187643"/>
                    </a:cubicBezTo>
                    <a:cubicBezTo>
                      <a:pt x="1183005" y="187643"/>
                      <a:pt x="1181100" y="186690"/>
                      <a:pt x="1180148" y="186690"/>
                    </a:cubicBezTo>
                    <a:cubicBezTo>
                      <a:pt x="1180148" y="181928"/>
                      <a:pt x="1180148" y="177165"/>
                      <a:pt x="1180148" y="172403"/>
                    </a:cubicBezTo>
                    <a:cubicBezTo>
                      <a:pt x="1181100" y="171450"/>
                      <a:pt x="1182052" y="171450"/>
                      <a:pt x="1183005" y="170498"/>
                    </a:cubicBezTo>
                    <a:lnTo>
                      <a:pt x="1183005" y="170498"/>
                    </a:lnTo>
                    <a:lnTo>
                      <a:pt x="1183005" y="170498"/>
                    </a:lnTo>
                    <a:cubicBezTo>
                      <a:pt x="1183005" y="171450"/>
                      <a:pt x="1183957" y="171450"/>
                      <a:pt x="1183957" y="172403"/>
                    </a:cubicBezTo>
                    <a:cubicBezTo>
                      <a:pt x="1184910" y="173355"/>
                      <a:pt x="1185863" y="174308"/>
                      <a:pt x="1186815" y="175260"/>
                    </a:cubicBezTo>
                    <a:cubicBezTo>
                      <a:pt x="1186815" y="176213"/>
                      <a:pt x="1187767" y="176213"/>
                      <a:pt x="1186815" y="177165"/>
                    </a:cubicBezTo>
                    <a:cubicBezTo>
                      <a:pt x="1186815" y="178118"/>
                      <a:pt x="1186815" y="179070"/>
                      <a:pt x="1186815" y="180023"/>
                    </a:cubicBezTo>
                    <a:close/>
                    <a:moveTo>
                      <a:pt x="1226820" y="553403"/>
                    </a:moveTo>
                    <a:cubicBezTo>
                      <a:pt x="1246823" y="553403"/>
                      <a:pt x="1265873" y="553403"/>
                      <a:pt x="1286827" y="553403"/>
                    </a:cubicBezTo>
                    <a:cubicBezTo>
                      <a:pt x="1284923" y="554355"/>
                      <a:pt x="1281113" y="556260"/>
                      <a:pt x="1276350" y="556260"/>
                    </a:cubicBezTo>
                    <a:cubicBezTo>
                      <a:pt x="1273492" y="556260"/>
                      <a:pt x="1270635" y="557213"/>
                      <a:pt x="1267777" y="557213"/>
                    </a:cubicBezTo>
                    <a:cubicBezTo>
                      <a:pt x="1264920" y="557213"/>
                      <a:pt x="1262063" y="557213"/>
                      <a:pt x="1258252" y="557213"/>
                    </a:cubicBezTo>
                    <a:cubicBezTo>
                      <a:pt x="1256348" y="557213"/>
                      <a:pt x="1255395" y="557213"/>
                      <a:pt x="1253490" y="557213"/>
                    </a:cubicBezTo>
                    <a:cubicBezTo>
                      <a:pt x="1251585" y="557213"/>
                      <a:pt x="1250632" y="557213"/>
                      <a:pt x="1248727" y="557213"/>
                    </a:cubicBezTo>
                    <a:cubicBezTo>
                      <a:pt x="1245870" y="557213"/>
                      <a:pt x="1243013" y="557213"/>
                      <a:pt x="1240155" y="556260"/>
                    </a:cubicBezTo>
                    <a:cubicBezTo>
                      <a:pt x="1239202" y="556260"/>
                      <a:pt x="1237298" y="556260"/>
                      <a:pt x="1236345" y="555308"/>
                    </a:cubicBezTo>
                    <a:cubicBezTo>
                      <a:pt x="1231582" y="555308"/>
                      <a:pt x="1228725" y="554355"/>
                      <a:pt x="1226820" y="553403"/>
                    </a:cubicBezTo>
                    <a:lnTo>
                      <a:pt x="1226820" y="553403"/>
                    </a:lnTo>
                    <a:close/>
                    <a:moveTo>
                      <a:pt x="1226820" y="818198"/>
                    </a:moveTo>
                    <a:cubicBezTo>
                      <a:pt x="1226820" y="817245"/>
                      <a:pt x="1226820" y="817245"/>
                      <a:pt x="1226820" y="816293"/>
                    </a:cubicBezTo>
                    <a:cubicBezTo>
                      <a:pt x="1246823" y="816293"/>
                      <a:pt x="1265873" y="816293"/>
                      <a:pt x="1285875" y="816293"/>
                    </a:cubicBezTo>
                    <a:cubicBezTo>
                      <a:pt x="1285875" y="817245"/>
                      <a:pt x="1285875" y="817245"/>
                      <a:pt x="1285875" y="818198"/>
                    </a:cubicBezTo>
                    <a:cubicBezTo>
                      <a:pt x="1265873" y="818198"/>
                      <a:pt x="1246823" y="818198"/>
                      <a:pt x="1226820" y="818198"/>
                    </a:cubicBezTo>
                    <a:close/>
                    <a:moveTo>
                      <a:pt x="1284923" y="842963"/>
                    </a:moveTo>
                    <a:cubicBezTo>
                      <a:pt x="1284923" y="843915"/>
                      <a:pt x="1284923" y="844868"/>
                      <a:pt x="1284923" y="844868"/>
                    </a:cubicBezTo>
                    <a:cubicBezTo>
                      <a:pt x="1265873" y="844868"/>
                      <a:pt x="1245870" y="844868"/>
                      <a:pt x="1226820" y="844868"/>
                    </a:cubicBezTo>
                    <a:lnTo>
                      <a:pt x="1226820" y="844868"/>
                    </a:lnTo>
                    <a:cubicBezTo>
                      <a:pt x="1226820" y="844868"/>
                      <a:pt x="1226820" y="843915"/>
                      <a:pt x="1226820" y="843915"/>
                    </a:cubicBezTo>
                    <a:cubicBezTo>
                      <a:pt x="1226820" y="843915"/>
                      <a:pt x="1226820" y="842963"/>
                      <a:pt x="1226820" y="842963"/>
                    </a:cubicBezTo>
                    <a:lnTo>
                      <a:pt x="1226820" y="842963"/>
                    </a:lnTo>
                    <a:cubicBezTo>
                      <a:pt x="1246823" y="842963"/>
                      <a:pt x="1265873" y="842963"/>
                      <a:pt x="1284923" y="842963"/>
                    </a:cubicBezTo>
                    <a:lnTo>
                      <a:pt x="1284923" y="842963"/>
                    </a:lnTo>
                    <a:close/>
                    <a:moveTo>
                      <a:pt x="1226820" y="791528"/>
                    </a:moveTo>
                    <a:lnTo>
                      <a:pt x="1226820" y="791528"/>
                    </a:lnTo>
                    <a:cubicBezTo>
                      <a:pt x="1226820" y="790575"/>
                      <a:pt x="1226820" y="789623"/>
                      <a:pt x="1226820" y="788670"/>
                    </a:cubicBezTo>
                    <a:cubicBezTo>
                      <a:pt x="1246823" y="788670"/>
                      <a:pt x="1265873" y="788670"/>
                      <a:pt x="1285875" y="788670"/>
                    </a:cubicBezTo>
                    <a:cubicBezTo>
                      <a:pt x="1285875" y="789623"/>
                      <a:pt x="1285875" y="790575"/>
                      <a:pt x="1285875" y="791528"/>
                    </a:cubicBezTo>
                    <a:cubicBezTo>
                      <a:pt x="1265873" y="791528"/>
                      <a:pt x="1245870" y="791528"/>
                      <a:pt x="1226820" y="791528"/>
                    </a:cubicBezTo>
                    <a:close/>
                    <a:moveTo>
                      <a:pt x="1226820" y="764858"/>
                    </a:moveTo>
                    <a:cubicBezTo>
                      <a:pt x="1226820" y="764858"/>
                      <a:pt x="1226820" y="763905"/>
                      <a:pt x="1226820" y="763905"/>
                    </a:cubicBezTo>
                    <a:cubicBezTo>
                      <a:pt x="1226820" y="763905"/>
                      <a:pt x="1226820" y="762953"/>
                      <a:pt x="1226820" y="762953"/>
                    </a:cubicBezTo>
                    <a:lnTo>
                      <a:pt x="1226820" y="762953"/>
                    </a:lnTo>
                    <a:cubicBezTo>
                      <a:pt x="1245870" y="762953"/>
                      <a:pt x="1265873" y="762953"/>
                      <a:pt x="1284923" y="762953"/>
                    </a:cubicBezTo>
                    <a:lnTo>
                      <a:pt x="1284923" y="762953"/>
                    </a:lnTo>
                    <a:cubicBezTo>
                      <a:pt x="1284923" y="762953"/>
                      <a:pt x="1284923" y="763905"/>
                      <a:pt x="1284923" y="763905"/>
                    </a:cubicBezTo>
                    <a:cubicBezTo>
                      <a:pt x="1284923" y="763905"/>
                      <a:pt x="1284923" y="764858"/>
                      <a:pt x="1284923" y="764858"/>
                    </a:cubicBezTo>
                    <a:lnTo>
                      <a:pt x="1284923" y="764858"/>
                    </a:lnTo>
                    <a:cubicBezTo>
                      <a:pt x="1265873" y="764858"/>
                      <a:pt x="1246823" y="764858"/>
                      <a:pt x="1226820" y="764858"/>
                    </a:cubicBezTo>
                    <a:lnTo>
                      <a:pt x="1226820" y="764858"/>
                    </a:lnTo>
                    <a:close/>
                    <a:moveTo>
                      <a:pt x="1226820" y="657225"/>
                    </a:moveTo>
                    <a:cubicBezTo>
                      <a:pt x="1246823" y="657225"/>
                      <a:pt x="1265873" y="657225"/>
                      <a:pt x="1285875" y="657225"/>
                    </a:cubicBezTo>
                    <a:cubicBezTo>
                      <a:pt x="1285875" y="658178"/>
                      <a:pt x="1285875" y="659130"/>
                      <a:pt x="1285875" y="659130"/>
                    </a:cubicBezTo>
                    <a:cubicBezTo>
                      <a:pt x="1265873" y="659130"/>
                      <a:pt x="1246823" y="659130"/>
                      <a:pt x="1226820" y="659130"/>
                    </a:cubicBezTo>
                    <a:cubicBezTo>
                      <a:pt x="1226820" y="658178"/>
                      <a:pt x="1226820" y="658178"/>
                      <a:pt x="1226820" y="657225"/>
                    </a:cubicBezTo>
                    <a:lnTo>
                      <a:pt x="1226820" y="657225"/>
                    </a:lnTo>
                    <a:close/>
                    <a:moveTo>
                      <a:pt x="1226820" y="685800"/>
                    </a:moveTo>
                    <a:lnTo>
                      <a:pt x="1226820" y="685800"/>
                    </a:lnTo>
                    <a:cubicBezTo>
                      <a:pt x="1226820" y="684848"/>
                      <a:pt x="1226820" y="683895"/>
                      <a:pt x="1226820" y="683895"/>
                    </a:cubicBezTo>
                    <a:cubicBezTo>
                      <a:pt x="1245870" y="683895"/>
                      <a:pt x="1265873" y="683895"/>
                      <a:pt x="1284923" y="683895"/>
                    </a:cubicBezTo>
                    <a:cubicBezTo>
                      <a:pt x="1284923" y="684848"/>
                      <a:pt x="1284923" y="685800"/>
                      <a:pt x="1284923" y="685800"/>
                    </a:cubicBezTo>
                    <a:cubicBezTo>
                      <a:pt x="1265873" y="685800"/>
                      <a:pt x="1246823" y="685800"/>
                      <a:pt x="1226820" y="685800"/>
                    </a:cubicBezTo>
                    <a:close/>
                    <a:moveTo>
                      <a:pt x="1285875" y="710565"/>
                    </a:moveTo>
                    <a:cubicBezTo>
                      <a:pt x="1285875" y="711518"/>
                      <a:pt x="1285875" y="712470"/>
                      <a:pt x="1285875" y="712470"/>
                    </a:cubicBezTo>
                    <a:lnTo>
                      <a:pt x="1285875" y="712470"/>
                    </a:lnTo>
                    <a:cubicBezTo>
                      <a:pt x="1266825" y="712470"/>
                      <a:pt x="1246823" y="712470"/>
                      <a:pt x="1227773" y="712470"/>
                    </a:cubicBezTo>
                    <a:lnTo>
                      <a:pt x="1227773" y="712470"/>
                    </a:lnTo>
                    <a:cubicBezTo>
                      <a:pt x="1227773" y="711518"/>
                      <a:pt x="1227773" y="710565"/>
                      <a:pt x="1227773" y="710565"/>
                    </a:cubicBezTo>
                    <a:cubicBezTo>
                      <a:pt x="1246823" y="710565"/>
                      <a:pt x="1265873" y="710565"/>
                      <a:pt x="1285875" y="710565"/>
                    </a:cubicBezTo>
                    <a:close/>
                    <a:moveTo>
                      <a:pt x="1285875" y="736283"/>
                    </a:moveTo>
                    <a:lnTo>
                      <a:pt x="1285875" y="736283"/>
                    </a:lnTo>
                    <a:cubicBezTo>
                      <a:pt x="1285875" y="736283"/>
                      <a:pt x="1285875" y="737235"/>
                      <a:pt x="1285875" y="737235"/>
                    </a:cubicBezTo>
                    <a:cubicBezTo>
                      <a:pt x="1285875" y="737235"/>
                      <a:pt x="1285875" y="738188"/>
                      <a:pt x="1285875" y="738188"/>
                    </a:cubicBezTo>
                    <a:lnTo>
                      <a:pt x="1285875" y="738188"/>
                    </a:lnTo>
                    <a:cubicBezTo>
                      <a:pt x="1265873" y="738188"/>
                      <a:pt x="1246823" y="738188"/>
                      <a:pt x="1226820" y="738188"/>
                    </a:cubicBezTo>
                    <a:lnTo>
                      <a:pt x="1226820" y="738188"/>
                    </a:lnTo>
                    <a:cubicBezTo>
                      <a:pt x="1226820" y="737235"/>
                      <a:pt x="1226820" y="736283"/>
                      <a:pt x="1226820" y="735330"/>
                    </a:cubicBezTo>
                    <a:cubicBezTo>
                      <a:pt x="1245870" y="736283"/>
                      <a:pt x="1265873" y="736283"/>
                      <a:pt x="1285875" y="736283"/>
                    </a:cubicBezTo>
                    <a:close/>
                    <a:moveTo>
                      <a:pt x="1226820" y="922020"/>
                    </a:moveTo>
                    <a:lnTo>
                      <a:pt x="1226820" y="922020"/>
                    </a:lnTo>
                    <a:cubicBezTo>
                      <a:pt x="1226820" y="922020"/>
                      <a:pt x="1226820" y="921068"/>
                      <a:pt x="1226820" y="921068"/>
                    </a:cubicBezTo>
                    <a:cubicBezTo>
                      <a:pt x="1226820" y="921068"/>
                      <a:pt x="1226820" y="920115"/>
                      <a:pt x="1226820" y="920115"/>
                    </a:cubicBezTo>
                    <a:lnTo>
                      <a:pt x="1226820" y="920115"/>
                    </a:lnTo>
                    <a:cubicBezTo>
                      <a:pt x="1246823" y="920115"/>
                      <a:pt x="1265873" y="920115"/>
                      <a:pt x="1285875" y="920115"/>
                    </a:cubicBezTo>
                    <a:cubicBezTo>
                      <a:pt x="1285875" y="921068"/>
                      <a:pt x="1285875" y="922020"/>
                      <a:pt x="1285875" y="922973"/>
                    </a:cubicBezTo>
                    <a:cubicBezTo>
                      <a:pt x="1265873" y="922020"/>
                      <a:pt x="1246823" y="922020"/>
                      <a:pt x="1226820" y="922020"/>
                    </a:cubicBezTo>
                    <a:close/>
                    <a:moveTo>
                      <a:pt x="1226820" y="893445"/>
                    </a:moveTo>
                    <a:lnTo>
                      <a:pt x="1226820" y="893445"/>
                    </a:lnTo>
                    <a:cubicBezTo>
                      <a:pt x="1245870" y="893445"/>
                      <a:pt x="1265873" y="893445"/>
                      <a:pt x="1284923" y="893445"/>
                    </a:cubicBezTo>
                    <a:cubicBezTo>
                      <a:pt x="1284923" y="894398"/>
                      <a:pt x="1284923" y="894398"/>
                      <a:pt x="1284923" y="895350"/>
                    </a:cubicBezTo>
                    <a:lnTo>
                      <a:pt x="1284923" y="895350"/>
                    </a:lnTo>
                    <a:cubicBezTo>
                      <a:pt x="1265873" y="895350"/>
                      <a:pt x="1245870" y="895350"/>
                      <a:pt x="1226820" y="895350"/>
                    </a:cubicBezTo>
                    <a:lnTo>
                      <a:pt x="1226820" y="895350"/>
                    </a:lnTo>
                    <a:cubicBezTo>
                      <a:pt x="1226820" y="894398"/>
                      <a:pt x="1226820" y="894398"/>
                      <a:pt x="1226820" y="893445"/>
                    </a:cubicBezTo>
                    <a:close/>
                    <a:moveTo>
                      <a:pt x="1283017" y="870585"/>
                    </a:moveTo>
                    <a:cubicBezTo>
                      <a:pt x="1282065" y="870585"/>
                      <a:pt x="1282065" y="871538"/>
                      <a:pt x="1281113" y="871538"/>
                    </a:cubicBezTo>
                    <a:cubicBezTo>
                      <a:pt x="1280160" y="871538"/>
                      <a:pt x="1280160" y="871538"/>
                      <a:pt x="1279207" y="871538"/>
                    </a:cubicBezTo>
                    <a:cubicBezTo>
                      <a:pt x="1270635" y="872490"/>
                      <a:pt x="1263015" y="872490"/>
                      <a:pt x="1257300" y="872490"/>
                    </a:cubicBezTo>
                    <a:cubicBezTo>
                      <a:pt x="1244917" y="872490"/>
                      <a:pt x="1236345" y="871538"/>
                      <a:pt x="1231582" y="869633"/>
                    </a:cubicBezTo>
                    <a:cubicBezTo>
                      <a:pt x="1228725" y="868680"/>
                      <a:pt x="1227773" y="866775"/>
                      <a:pt x="1226820" y="865823"/>
                    </a:cubicBezTo>
                    <a:cubicBezTo>
                      <a:pt x="1246823" y="865823"/>
                      <a:pt x="1265873" y="865823"/>
                      <a:pt x="1285875" y="865823"/>
                    </a:cubicBezTo>
                    <a:lnTo>
                      <a:pt x="1285875" y="865823"/>
                    </a:lnTo>
                    <a:cubicBezTo>
                      <a:pt x="1285875" y="866775"/>
                      <a:pt x="1286827" y="866775"/>
                      <a:pt x="1286827" y="867728"/>
                    </a:cubicBezTo>
                    <a:cubicBezTo>
                      <a:pt x="1286827" y="868680"/>
                      <a:pt x="1287780" y="868680"/>
                      <a:pt x="1287780" y="869633"/>
                    </a:cubicBezTo>
                    <a:cubicBezTo>
                      <a:pt x="1285875" y="869633"/>
                      <a:pt x="1283970" y="870585"/>
                      <a:pt x="1283017" y="870585"/>
                    </a:cubicBezTo>
                    <a:close/>
                    <a:moveTo>
                      <a:pt x="1360170" y="418148"/>
                    </a:moveTo>
                    <a:cubicBezTo>
                      <a:pt x="1360170" y="418148"/>
                      <a:pt x="1360170" y="418148"/>
                      <a:pt x="1360170" y="418148"/>
                    </a:cubicBezTo>
                    <a:lnTo>
                      <a:pt x="1360170" y="418148"/>
                    </a:lnTo>
                    <a:lnTo>
                      <a:pt x="1360170" y="418148"/>
                    </a:lnTo>
                    <a:cubicBezTo>
                      <a:pt x="1361123" y="449580"/>
                      <a:pt x="1361123" y="481965"/>
                      <a:pt x="1361123" y="513398"/>
                    </a:cubicBezTo>
                    <a:cubicBezTo>
                      <a:pt x="1361123" y="513398"/>
                      <a:pt x="1360170" y="513398"/>
                      <a:pt x="1360170" y="513398"/>
                    </a:cubicBezTo>
                    <a:cubicBezTo>
                      <a:pt x="1360170" y="481965"/>
                      <a:pt x="1360170" y="449580"/>
                      <a:pt x="1360170" y="418148"/>
                    </a:cubicBezTo>
                    <a:close/>
                    <a:moveTo>
                      <a:pt x="1361123" y="858203"/>
                    </a:moveTo>
                    <a:cubicBezTo>
                      <a:pt x="1361123" y="858203"/>
                      <a:pt x="1360170" y="858203"/>
                      <a:pt x="1360170" y="858203"/>
                    </a:cubicBezTo>
                    <a:lnTo>
                      <a:pt x="1360170" y="858203"/>
                    </a:lnTo>
                    <a:lnTo>
                      <a:pt x="1360170" y="858203"/>
                    </a:lnTo>
                    <a:cubicBezTo>
                      <a:pt x="1360170" y="759143"/>
                      <a:pt x="1360170" y="661035"/>
                      <a:pt x="1360170" y="561975"/>
                    </a:cubicBezTo>
                    <a:lnTo>
                      <a:pt x="1360170" y="561975"/>
                    </a:lnTo>
                    <a:lnTo>
                      <a:pt x="1360170" y="561975"/>
                    </a:lnTo>
                    <a:cubicBezTo>
                      <a:pt x="1360170" y="561975"/>
                      <a:pt x="1361123" y="561975"/>
                      <a:pt x="1361123" y="561975"/>
                    </a:cubicBezTo>
                    <a:cubicBezTo>
                      <a:pt x="1361123" y="661035"/>
                      <a:pt x="1361123" y="760095"/>
                      <a:pt x="1361123" y="8582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099BEB3-AD25-469F-A00E-95725BAF9669}"/>
                  </a:ext>
                </a:extLst>
              </p:cNvPr>
              <p:cNvSpPr/>
              <p:nvPr/>
            </p:nvSpPr>
            <p:spPr>
              <a:xfrm>
                <a:off x="8053915" y="3047048"/>
                <a:ext cx="300990" cy="899159"/>
              </a:xfrm>
              <a:custGeom>
                <a:avLst/>
                <a:gdLst>
                  <a:gd name="connsiteX0" fmla="*/ 289560 w 300990"/>
                  <a:gd name="connsiteY0" fmla="*/ 441960 h 899159"/>
                  <a:gd name="connsiteX1" fmla="*/ 245745 w 300990"/>
                  <a:gd name="connsiteY1" fmla="*/ 441960 h 899159"/>
                  <a:gd name="connsiteX2" fmla="*/ 245745 w 300990"/>
                  <a:gd name="connsiteY2" fmla="*/ 398145 h 899159"/>
                  <a:gd name="connsiteX3" fmla="*/ 229553 w 300990"/>
                  <a:gd name="connsiteY3" fmla="*/ 398145 h 899159"/>
                  <a:gd name="connsiteX4" fmla="*/ 229553 w 300990"/>
                  <a:gd name="connsiteY4" fmla="*/ 441008 h 899159"/>
                  <a:gd name="connsiteX5" fmla="*/ 206693 w 300990"/>
                  <a:gd name="connsiteY5" fmla="*/ 441008 h 899159"/>
                  <a:gd name="connsiteX6" fmla="*/ 196215 w 300990"/>
                  <a:gd name="connsiteY6" fmla="*/ 394335 h 899159"/>
                  <a:gd name="connsiteX7" fmla="*/ 189548 w 300990"/>
                  <a:gd name="connsiteY7" fmla="*/ 343853 h 899159"/>
                  <a:gd name="connsiteX8" fmla="*/ 189548 w 300990"/>
                  <a:gd name="connsiteY8" fmla="*/ 109538 h 899159"/>
                  <a:gd name="connsiteX9" fmla="*/ 187643 w 300990"/>
                  <a:gd name="connsiteY9" fmla="*/ 83820 h 899159"/>
                  <a:gd name="connsiteX10" fmla="*/ 184785 w 300990"/>
                  <a:gd name="connsiteY10" fmla="*/ 83820 h 899159"/>
                  <a:gd name="connsiteX11" fmla="*/ 180975 w 300990"/>
                  <a:gd name="connsiteY11" fmla="*/ 95250 h 899159"/>
                  <a:gd name="connsiteX12" fmla="*/ 169545 w 300990"/>
                  <a:gd name="connsiteY12" fmla="*/ 0 h 899159"/>
                  <a:gd name="connsiteX13" fmla="*/ 166688 w 300990"/>
                  <a:gd name="connsiteY13" fmla="*/ 0 h 899159"/>
                  <a:gd name="connsiteX14" fmla="*/ 157163 w 300990"/>
                  <a:gd name="connsiteY14" fmla="*/ 85725 h 899159"/>
                  <a:gd name="connsiteX15" fmla="*/ 147638 w 300990"/>
                  <a:gd name="connsiteY15" fmla="*/ 82867 h 899159"/>
                  <a:gd name="connsiteX16" fmla="*/ 144780 w 300990"/>
                  <a:gd name="connsiteY16" fmla="*/ 102870 h 899159"/>
                  <a:gd name="connsiteX17" fmla="*/ 140018 w 300990"/>
                  <a:gd name="connsiteY17" fmla="*/ 239078 h 899159"/>
                  <a:gd name="connsiteX18" fmla="*/ 140018 w 300990"/>
                  <a:gd name="connsiteY18" fmla="*/ 354330 h 899159"/>
                  <a:gd name="connsiteX19" fmla="*/ 140018 w 300990"/>
                  <a:gd name="connsiteY19" fmla="*/ 366712 h 899159"/>
                  <a:gd name="connsiteX20" fmla="*/ 119063 w 300990"/>
                  <a:gd name="connsiteY20" fmla="*/ 366712 h 899159"/>
                  <a:gd name="connsiteX21" fmla="*/ 118110 w 300990"/>
                  <a:gd name="connsiteY21" fmla="*/ 347662 h 899159"/>
                  <a:gd name="connsiteX22" fmla="*/ 101918 w 300990"/>
                  <a:gd name="connsiteY22" fmla="*/ 346710 h 899159"/>
                  <a:gd name="connsiteX23" fmla="*/ 99060 w 300990"/>
                  <a:gd name="connsiteY23" fmla="*/ 275273 h 899159"/>
                  <a:gd name="connsiteX24" fmla="*/ 82868 w 300990"/>
                  <a:gd name="connsiteY24" fmla="*/ 239078 h 899159"/>
                  <a:gd name="connsiteX25" fmla="*/ 66675 w 300990"/>
                  <a:gd name="connsiteY25" fmla="*/ 279083 h 899159"/>
                  <a:gd name="connsiteX26" fmla="*/ 66675 w 300990"/>
                  <a:gd name="connsiteY26" fmla="*/ 309562 h 899159"/>
                  <a:gd name="connsiteX27" fmla="*/ 66675 w 300990"/>
                  <a:gd name="connsiteY27" fmla="*/ 347662 h 899159"/>
                  <a:gd name="connsiteX28" fmla="*/ 35243 w 300990"/>
                  <a:gd name="connsiteY28" fmla="*/ 348615 h 899159"/>
                  <a:gd name="connsiteX29" fmla="*/ 15240 w 300990"/>
                  <a:gd name="connsiteY29" fmla="*/ 364808 h 899159"/>
                  <a:gd name="connsiteX30" fmla="*/ 0 w 300990"/>
                  <a:gd name="connsiteY30" fmla="*/ 359093 h 899159"/>
                  <a:gd name="connsiteX31" fmla="*/ 0 w 300990"/>
                  <a:gd name="connsiteY31" fmla="*/ 369570 h 899159"/>
                  <a:gd name="connsiteX32" fmla="*/ 0 w 300990"/>
                  <a:gd name="connsiteY32" fmla="*/ 888683 h 899159"/>
                  <a:gd name="connsiteX33" fmla="*/ 953 w 300990"/>
                  <a:gd name="connsiteY33" fmla="*/ 899160 h 899159"/>
                  <a:gd name="connsiteX34" fmla="*/ 300038 w 300990"/>
                  <a:gd name="connsiteY34" fmla="*/ 899160 h 899159"/>
                  <a:gd name="connsiteX35" fmla="*/ 300990 w 300990"/>
                  <a:gd name="connsiteY35" fmla="*/ 895350 h 899159"/>
                  <a:gd name="connsiteX36" fmla="*/ 300990 w 300990"/>
                  <a:gd name="connsiteY36" fmla="*/ 450533 h 899159"/>
                  <a:gd name="connsiteX37" fmla="*/ 289560 w 300990"/>
                  <a:gd name="connsiteY37" fmla="*/ 441960 h 89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00990" h="899159">
                    <a:moveTo>
                      <a:pt x="289560" y="441960"/>
                    </a:moveTo>
                    <a:cubicBezTo>
                      <a:pt x="275273" y="441960"/>
                      <a:pt x="260985" y="441960"/>
                      <a:pt x="245745" y="441960"/>
                    </a:cubicBezTo>
                    <a:cubicBezTo>
                      <a:pt x="245745" y="426720"/>
                      <a:pt x="245745" y="412433"/>
                      <a:pt x="245745" y="398145"/>
                    </a:cubicBezTo>
                    <a:cubicBezTo>
                      <a:pt x="240030" y="398145"/>
                      <a:pt x="235268" y="398145"/>
                      <a:pt x="229553" y="398145"/>
                    </a:cubicBezTo>
                    <a:cubicBezTo>
                      <a:pt x="229553" y="412433"/>
                      <a:pt x="229553" y="426720"/>
                      <a:pt x="229553" y="441008"/>
                    </a:cubicBezTo>
                    <a:cubicBezTo>
                      <a:pt x="220980" y="441008"/>
                      <a:pt x="212408" y="441008"/>
                      <a:pt x="206693" y="441008"/>
                    </a:cubicBezTo>
                    <a:cubicBezTo>
                      <a:pt x="202883" y="424815"/>
                      <a:pt x="201930" y="408623"/>
                      <a:pt x="196215" y="394335"/>
                    </a:cubicBezTo>
                    <a:cubicBezTo>
                      <a:pt x="190500" y="378143"/>
                      <a:pt x="189548" y="360998"/>
                      <a:pt x="189548" y="343853"/>
                    </a:cubicBezTo>
                    <a:cubicBezTo>
                      <a:pt x="189548" y="265748"/>
                      <a:pt x="189548" y="187642"/>
                      <a:pt x="189548" y="109538"/>
                    </a:cubicBezTo>
                    <a:cubicBezTo>
                      <a:pt x="189548" y="100965"/>
                      <a:pt x="187643" y="92392"/>
                      <a:pt x="187643" y="83820"/>
                    </a:cubicBezTo>
                    <a:cubicBezTo>
                      <a:pt x="186690" y="83820"/>
                      <a:pt x="185738" y="83820"/>
                      <a:pt x="184785" y="83820"/>
                    </a:cubicBezTo>
                    <a:cubicBezTo>
                      <a:pt x="183833" y="87630"/>
                      <a:pt x="182880" y="90488"/>
                      <a:pt x="180975" y="95250"/>
                    </a:cubicBezTo>
                    <a:cubicBezTo>
                      <a:pt x="177165" y="61913"/>
                      <a:pt x="173355" y="30480"/>
                      <a:pt x="169545" y="0"/>
                    </a:cubicBezTo>
                    <a:cubicBezTo>
                      <a:pt x="168593" y="0"/>
                      <a:pt x="167640" y="0"/>
                      <a:pt x="166688" y="0"/>
                    </a:cubicBezTo>
                    <a:cubicBezTo>
                      <a:pt x="163830" y="28575"/>
                      <a:pt x="160973" y="57150"/>
                      <a:pt x="157163" y="85725"/>
                    </a:cubicBezTo>
                    <a:cubicBezTo>
                      <a:pt x="153353" y="84773"/>
                      <a:pt x="151448" y="83820"/>
                      <a:pt x="147638" y="82867"/>
                    </a:cubicBezTo>
                    <a:cubicBezTo>
                      <a:pt x="146685" y="89535"/>
                      <a:pt x="144780" y="96203"/>
                      <a:pt x="144780" y="102870"/>
                    </a:cubicBezTo>
                    <a:cubicBezTo>
                      <a:pt x="142875" y="148590"/>
                      <a:pt x="140970" y="193358"/>
                      <a:pt x="140018" y="239078"/>
                    </a:cubicBezTo>
                    <a:cubicBezTo>
                      <a:pt x="139065" y="277178"/>
                      <a:pt x="140018" y="316230"/>
                      <a:pt x="140018" y="354330"/>
                    </a:cubicBezTo>
                    <a:cubicBezTo>
                      <a:pt x="140018" y="358140"/>
                      <a:pt x="140018" y="362903"/>
                      <a:pt x="140018" y="366712"/>
                    </a:cubicBezTo>
                    <a:cubicBezTo>
                      <a:pt x="131445" y="366712"/>
                      <a:pt x="124778" y="366712"/>
                      <a:pt x="119063" y="366712"/>
                    </a:cubicBezTo>
                    <a:cubicBezTo>
                      <a:pt x="118110" y="360045"/>
                      <a:pt x="118110" y="354330"/>
                      <a:pt x="118110" y="347662"/>
                    </a:cubicBezTo>
                    <a:cubicBezTo>
                      <a:pt x="112395" y="347662"/>
                      <a:pt x="106680" y="346710"/>
                      <a:pt x="101918" y="346710"/>
                    </a:cubicBezTo>
                    <a:cubicBezTo>
                      <a:pt x="100965" y="322898"/>
                      <a:pt x="98108" y="299085"/>
                      <a:pt x="99060" y="275273"/>
                    </a:cubicBezTo>
                    <a:cubicBezTo>
                      <a:pt x="99060" y="260033"/>
                      <a:pt x="91440" y="250508"/>
                      <a:pt x="82868" y="239078"/>
                    </a:cubicBezTo>
                    <a:cubicBezTo>
                      <a:pt x="73343" y="251460"/>
                      <a:pt x="64770" y="262890"/>
                      <a:pt x="66675" y="279083"/>
                    </a:cubicBezTo>
                    <a:cubicBezTo>
                      <a:pt x="67628" y="289560"/>
                      <a:pt x="66675" y="300037"/>
                      <a:pt x="66675" y="309562"/>
                    </a:cubicBezTo>
                    <a:cubicBezTo>
                      <a:pt x="66675" y="321945"/>
                      <a:pt x="66675" y="334328"/>
                      <a:pt x="66675" y="347662"/>
                    </a:cubicBezTo>
                    <a:cubicBezTo>
                      <a:pt x="55245" y="347662"/>
                      <a:pt x="44768" y="345758"/>
                      <a:pt x="35243" y="348615"/>
                    </a:cubicBezTo>
                    <a:cubicBezTo>
                      <a:pt x="27623" y="351473"/>
                      <a:pt x="21908" y="359093"/>
                      <a:pt x="15240" y="364808"/>
                    </a:cubicBezTo>
                    <a:cubicBezTo>
                      <a:pt x="14288" y="353378"/>
                      <a:pt x="6668" y="359093"/>
                      <a:pt x="0" y="359093"/>
                    </a:cubicBezTo>
                    <a:cubicBezTo>
                      <a:pt x="0" y="362903"/>
                      <a:pt x="0" y="366712"/>
                      <a:pt x="0" y="369570"/>
                    </a:cubicBezTo>
                    <a:cubicBezTo>
                      <a:pt x="0" y="542925"/>
                      <a:pt x="0" y="715327"/>
                      <a:pt x="0" y="888683"/>
                    </a:cubicBezTo>
                    <a:cubicBezTo>
                      <a:pt x="0" y="892493"/>
                      <a:pt x="953" y="895350"/>
                      <a:pt x="953" y="899160"/>
                    </a:cubicBezTo>
                    <a:cubicBezTo>
                      <a:pt x="100965" y="899160"/>
                      <a:pt x="200978" y="899160"/>
                      <a:pt x="300038" y="899160"/>
                    </a:cubicBezTo>
                    <a:cubicBezTo>
                      <a:pt x="300038" y="898208"/>
                      <a:pt x="300990" y="897255"/>
                      <a:pt x="300990" y="895350"/>
                    </a:cubicBezTo>
                    <a:cubicBezTo>
                      <a:pt x="300990" y="746760"/>
                      <a:pt x="300990" y="599123"/>
                      <a:pt x="300990" y="450533"/>
                    </a:cubicBezTo>
                    <a:cubicBezTo>
                      <a:pt x="300038" y="443865"/>
                      <a:pt x="296228" y="441960"/>
                      <a:pt x="289560" y="4419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6D1704-1388-402F-A2A3-49803825CA8B}"/>
                  </a:ext>
                </a:extLst>
              </p:cNvPr>
              <p:cNvSpPr/>
              <p:nvPr/>
            </p:nvSpPr>
            <p:spPr>
              <a:xfrm>
                <a:off x="6470860" y="2923323"/>
                <a:ext cx="1581149" cy="1022884"/>
              </a:xfrm>
              <a:custGeom>
                <a:avLst/>
                <a:gdLst>
                  <a:gd name="connsiteX0" fmla="*/ 1580198 w 1581149"/>
                  <a:gd name="connsiteY0" fmla="*/ 482817 h 1022884"/>
                  <a:gd name="connsiteX1" fmla="*/ 1577340 w 1581149"/>
                  <a:gd name="connsiteY1" fmla="*/ 482817 h 1022884"/>
                  <a:gd name="connsiteX2" fmla="*/ 1576388 w 1581149"/>
                  <a:gd name="connsiteY2" fmla="*/ 491389 h 1022884"/>
                  <a:gd name="connsiteX3" fmla="*/ 1575435 w 1581149"/>
                  <a:gd name="connsiteY3" fmla="*/ 498057 h 1022884"/>
                  <a:gd name="connsiteX4" fmla="*/ 1566863 w 1581149"/>
                  <a:gd name="connsiteY4" fmla="*/ 515202 h 1022884"/>
                  <a:gd name="connsiteX5" fmla="*/ 1555433 w 1581149"/>
                  <a:gd name="connsiteY5" fmla="*/ 517107 h 1022884"/>
                  <a:gd name="connsiteX6" fmla="*/ 1548765 w 1581149"/>
                  <a:gd name="connsiteY6" fmla="*/ 589497 h 1022884"/>
                  <a:gd name="connsiteX7" fmla="*/ 1546860 w 1581149"/>
                  <a:gd name="connsiteY7" fmla="*/ 590449 h 1022884"/>
                  <a:gd name="connsiteX8" fmla="*/ 1544955 w 1581149"/>
                  <a:gd name="connsiteY8" fmla="*/ 583782 h 1022884"/>
                  <a:gd name="connsiteX9" fmla="*/ 1534478 w 1581149"/>
                  <a:gd name="connsiteY9" fmla="*/ 516154 h 1022884"/>
                  <a:gd name="connsiteX10" fmla="*/ 1534478 w 1581149"/>
                  <a:gd name="connsiteY10" fmla="*/ 490437 h 1022884"/>
                  <a:gd name="connsiteX11" fmla="*/ 1506855 w 1581149"/>
                  <a:gd name="connsiteY11" fmla="*/ 490437 h 1022884"/>
                  <a:gd name="connsiteX12" fmla="*/ 1506855 w 1581149"/>
                  <a:gd name="connsiteY12" fmla="*/ 528537 h 1022884"/>
                  <a:gd name="connsiteX13" fmla="*/ 1471613 w 1581149"/>
                  <a:gd name="connsiteY13" fmla="*/ 528537 h 1022884"/>
                  <a:gd name="connsiteX14" fmla="*/ 1465898 w 1581149"/>
                  <a:gd name="connsiteY14" fmla="*/ 522822 h 1022884"/>
                  <a:gd name="connsiteX15" fmla="*/ 1455420 w 1581149"/>
                  <a:gd name="connsiteY15" fmla="*/ 500914 h 1022884"/>
                  <a:gd name="connsiteX16" fmla="*/ 1445895 w 1581149"/>
                  <a:gd name="connsiteY16" fmla="*/ 520917 h 1022884"/>
                  <a:gd name="connsiteX17" fmla="*/ 1444943 w 1581149"/>
                  <a:gd name="connsiteY17" fmla="*/ 509487 h 1022884"/>
                  <a:gd name="connsiteX18" fmla="*/ 1444943 w 1581149"/>
                  <a:gd name="connsiteY18" fmla="*/ 339942 h 1022884"/>
                  <a:gd name="connsiteX19" fmla="*/ 1436370 w 1581149"/>
                  <a:gd name="connsiteY19" fmla="*/ 323749 h 1022884"/>
                  <a:gd name="connsiteX20" fmla="*/ 1431608 w 1581149"/>
                  <a:gd name="connsiteY20" fmla="*/ 291364 h 1022884"/>
                  <a:gd name="connsiteX21" fmla="*/ 1420178 w 1581149"/>
                  <a:gd name="connsiteY21" fmla="*/ 279934 h 1022884"/>
                  <a:gd name="connsiteX22" fmla="*/ 1374458 w 1581149"/>
                  <a:gd name="connsiteY22" fmla="*/ 279934 h 1022884"/>
                  <a:gd name="connsiteX23" fmla="*/ 1373505 w 1581149"/>
                  <a:gd name="connsiteY23" fmla="*/ 288507 h 1022884"/>
                  <a:gd name="connsiteX24" fmla="*/ 1366838 w 1581149"/>
                  <a:gd name="connsiteY24" fmla="*/ 450432 h 1022884"/>
                  <a:gd name="connsiteX25" fmla="*/ 1359218 w 1581149"/>
                  <a:gd name="connsiteY25" fmla="*/ 437097 h 1022884"/>
                  <a:gd name="connsiteX26" fmla="*/ 1359218 w 1581149"/>
                  <a:gd name="connsiteY26" fmla="*/ 335179 h 1022884"/>
                  <a:gd name="connsiteX27" fmla="*/ 1341120 w 1581149"/>
                  <a:gd name="connsiteY27" fmla="*/ 316129 h 1022884"/>
                  <a:gd name="connsiteX28" fmla="*/ 1325880 w 1581149"/>
                  <a:gd name="connsiteY28" fmla="*/ 316129 h 1022884"/>
                  <a:gd name="connsiteX29" fmla="*/ 1325880 w 1581149"/>
                  <a:gd name="connsiteY29" fmla="*/ 269457 h 1022884"/>
                  <a:gd name="connsiteX30" fmla="*/ 1308735 w 1581149"/>
                  <a:gd name="connsiteY30" fmla="*/ 248502 h 1022884"/>
                  <a:gd name="connsiteX31" fmla="*/ 1306830 w 1581149"/>
                  <a:gd name="connsiteY31" fmla="*/ 235167 h 1022884"/>
                  <a:gd name="connsiteX32" fmla="*/ 1276350 w 1581149"/>
                  <a:gd name="connsiteY32" fmla="*/ 235167 h 1022884"/>
                  <a:gd name="connsiteX33" fmla="*/ 1276350 w 1581149"/>
                  <a:gd name="connsiteY33" fmla="*/ 152299 h 1022884"/>
                  <a:gd name="connsiteX34" fmla="*/ 1250633 w 1581149"/>
                  <a:gd name="connsiteY34" fmla="*/ 151347 h 1022884"/>
                  <a:gd name="connsiteX35" fmla="*/ 1250633 w 1581149"/>
                  <a:gd name="connsiteY35" fmla="*/ 81814 h 1022884"/>
                  <a:gd name="connsiteX36" fmla="*/ 1250633 w 1581149"/>
                  <a:gd name="connsiteY36" fmla="*/ 23712 h 1022884"/>
                  <a:gd name="connsiteX37" fmla="*/ 1236345 w 1581149"/>
                  <a:gd name="connsiteY37" fmla="*/ 9424 h 1022884"/>
                  <a:gd name="connsiteX38" fmla="*/ 1207770 w 1581149"/>
                  <a:gd name="connsiteY38" fmla="*/ 9424 h 1022884"/>
                  <a:gd name="connsiteX39" fmla="*/ 1200150 w 1581149"/>
                  <a:gd name="connsiteY39" fmla="*/ 1804 h 1022884"/>
                  <a:gd name="connsiteX40" fmla="*/ 1168718 w 1581149"/>
                  <a:gd name="connsiteY40" fmla="*/ 17044 h 1022884"/>
                  <a:gd name="connsiteX41" fmla="*/ 1165860 w 1581149"/>
                  <a:gd name="connsiteY41" fmla="*/ 38952 h 1022884"/>
                  <a:gd name="connsiteX42" fmla="*/ 1158240 w 1581149"/>
                  <a:gd name="connsiteY42" fmla="*/ 193257 h 1022884"/>
                  <a:gd name="connsiteX43" fmla="*/ 1154430 w 1581149"/>
                  <a:gd name="connsiteY43" fmla="*/ 309462 h 1022884"/>
                  <a:gd name="connsiteX44" fmla="*/ 1154430 w 1581149"/>
                  <a:gd name="connsiteY44" fmla="*/ 428524 h 1022884"/>
                  <a:gd name="connsiteX45" fmla="*/ 1154430 w 1581149"/>
                  <a:gd name="connsiteY45" fmla="*/ 474244 h 1022884"/>
                  <a:gd name="connsiteX46" fmla="*/ 1150620 w 1581149"/>
                  <a:gd name="connsiteY46" fmla="*/ 476149 h 1022884"/>
                  <a:gd name="connsiteX47" fmla="*/ 1145858 w 1581149"/>
                  <a:gd name="connsiteY47" fmla="*/ 469482 h 1022884"/>
                  <a:gd name="connsiteX48" fmla="*/ 1145858 w 1581149"/>
                  <a:gd name="connsiteY48" fmla="*/ 448527 h 1022884"/>
                  <a:gd name="connsiteX49" fmla="*/ 1140143 w 1581149"/>
                  <a:gd name="connsiteY49" fmla="*/ 434239 h 1022884"/>
                  <a:gd name="connsiteX50" fmla="*/ 1139190 w 1581149"/>
                  <a:gd name="connsiteY50" fmla="*/ 425667 h 1022884"/>
                  <a:gd name="connsiteX51" fmla="*/ 1139190 w 1581149"/>
                  <a:gd name="connsiteY51" fmla="*/ 367564 h 1022884"/>
                  <a:gd name="connsiteX52" fmla="*/ 1124903 w 1581149"/>
                  <a:gd name="connsiteY52" fmla="*/ 365659 h 1022884"/>
                  <a:gd name="connsiteX53" fmla="*/ 1124903 w 1581149"/>
                  <a:gd name="connsiteY53" fmla="*/ 220879 h 1022884"/>
                  <a:gd name="connsiteX54" fmla="*/ 1107758 w 1581149"/>
                  <a:gd name="connsiteY54" fmla="*/ 222784 h 1022884"/>
                  <a:gd name="connsiteX55" fmla="*/ 1107758 w 1581149"/>
                  <a:gd name="connsiteY55" fmla="*/ 198019 h 1022884"/>
                  <a:gd name="connsiteX56" fmla="*/ 1124903 w 1581149"/>
                  <a:gd name="connsiteY56" fmla="*/ 198019 h 1022884"/>
                  <a:gd name="connsiteX57" fmla="*/ 1121093 w 1581149"/>
                  <a:gd name="connsiteY57" fmla="*/ 158967 h 1022884"/>
                  <a:gd name="connsiteX58" fmla="*/ 1097280 w 1581149"/>
                  <a:gd name="connsiteY58" fmla="*/ 107532 h 1022884"/>
                  <a:gd name="connsiteX59" fmla="*/ 1094423 w 1581149"/>
                  <a:gd name="connsiteY59" fmla="*/ 99912 h 1022884"/>
                  <a:gd name="connsiteX60" fmla="*/ 1076325 w 1581149"/>
                  <a:gd name="connsiteY60" fmla="*/ 84672 h 1022884"/>
                  <a:gd name="connsiteX61" fmla="*/ 1045845 w 1581149"/>
                  <a:gd name="connsiteY61" fmla="*/ 95149 h 1022884"/>
                  <a:gd name="connsiteX62" fmla="*/ 1039178 w 1581149"/>
                  <a:gd name="connsiteY62" fmla="*/ 58954 h 1022884"/>
                  <a:gd name="connsiteX63" fmla="*/ 1029653 w 1581149"/>
                  <a:gd name="connsiteY63" fmla="*/ 47524 h 1022884"/>
                  <a:gd name="connsiteX64" fmla="*/ 1021080 w 1581149"/>
                  <a:gd name="connsiteY64" fmla="*/ 58002 h 1022884"/>
                  <a:gd name="connsiteX65" fmla="*/ 1004888 w 1581149"/>
                  <a:gd name="connsiteY65" fmla="*/ 187542 h 1022884"/>
                  <a:gd name="connsiteX66" fmla="*/ 1002983 w 1581149"/>
                  <a:gd name="connsiteY66" fmla="*/ 371374 h 1022884"/>
                  <a:gd name="connsiteX67" fmla="*/ 1003935 w 1581149"/>
                  <a:gd name="connsiteY67" fmla="*/ 396139 h 1022884"/>
                  <a:gd name="connsiteX68" fmla="*/ 988695 w 1581149"/>
                  <a:gd name="connsiteY68" fmla="*/ 388519 h 1022884"/>
                  <a:gd name="connsiteX69" fmla="*/ 982980 w 1581149"/>
                  <a:gd name="connsiteY69" fmla="*/ 361849 h 1022884"/>
                  <a:gd name="connsiteX70" fmla="*/ 980123 w 1581149"/>
                  <a:gd name="connsiteY70" fmla="*/ 354229 h 1022884"/>
                  <a:gd name="connsiteX71" fmla="*/ 977265 w 1581149"/>
                  <a:gd name="connsiteY71" fmla="*/ 354229 h 1022884"/>
                  <a:gd name="connsiteX72" fmla="*/ 967740 w 1581149"/>
                  <a:gd name="connsiteY72" fmla="*/ 396139 h 1022884"/>
                  <a:gd name="connsiteX73" fmla="*/ 943928 w 1581149"/>
                  <a:gd name="connsiteY73" fmla="*/ 396139 h 1022884"/>
                  <a:gd name="connsiteX74" fmla="*/ 942975 w 1581149"/>
                  <a:gd name="connsiteY74" fmla="*/ 414237 h 1022884"/>
                  <a:gd name="connsiteX75" fmla="*/ 931545 w 1581149"/>
                  <a:gd name="connsiteY75" fmla="*/ 414237 h 1022884"/>
                  <a:gd name="connsiteX76" fmla="*/ 921068 w 1581149"/>
                  <a:gd name="connsiteY76" fmla="*/ 378994 h 1022884"/>
                  <a:gd name="connsiteX77" fmla="*/ 913448 w 1581149"/>
                  <a:gd name="connsiteY77" fmla="*/ 369469 h 1022884"/>
                  <a:gd name="connsiteX78" fmla="*/ 909638 w 1581149"/>
                  <a:gd name="connsiteY78" fmla="*/ 359944 h 1022884"/>
                  <a:gd name="connsiteX79" fmla="*/ 909638 w 1581149"/>
                  <a:gd name="connsiteY79" fmla="*/ 298984 h 1022884"/>
                  <a:gd name="connsiteX80" fmla="*/ 904875 w 1581149"/>
                  <a:gd name="connsiteY80" fmla="*/ 229452 h 1022884"/>
                  <a:gd name="connsiteX81" fmla="*/ 901065 w 1581149"/>
                  <a:gd name="connsiteY81" fmla="*/ 223737 h 1022884"/>
                  <a:gd name="connsiteX82" fmla="*/ 866775 w 1581149"/>
                  <a:gd name="connsiteY82" fmla="*/ 251359 h 1022884"/>
                  <a:gd name="connsiteX83" fmla="*/ 865823 w 1581149"/>
                  <a:gd name="connsiteY83" fmla="*/ 266599 h 1022884"/>
                  <a:gd name="connsiteX84" fmla="*/ 863918 w 1581149"/>
                  <a:gd name="connsiteY84" fmla="*/ 258027 h 1022884"/>
                  <a:gd name="connsiteX85" fmla="*/ 863918 w 1581149"/>
                  <a:gd name="connsiteY85" fmla="*/ 156109 h 1022884"/>
                  <a:gd name="connsiteX86" fmla="*/ 859155 w 1581149"/>
                  <a:gd name="connsiteY86" fmla="*/ 104674 h 1022884"/>
                  <a:gd name="connsiteX87" fmla="*/ 845820 w 1581149"/>
                  <a:gd name="connsiteY87" fmla="*/ 82767 h 1022884"/>
                  <a:gd name="connsiteX88" fmla="*/ 843915 w 1581149"/>
                  <a:gd name="connsiteY88" fmla="*/ 72289 h 1022884"/>
                  <a:gd name="connsiteX89" fmla="*/ 829628 w 1581149"/>
                  <a:gd name="connsiteY89" fmla="*/ 58002 h 1022884"/>
                  <a:gd name="connsiteX90" fmla="*/ 827723 w 1581149"/>
                  <a:gd name="connsiteY90" fmla="*/ 66574 h 1022884"/>
                  <a:gd name="connsiteX91" fmla="*/ 817245 w 1581149"/>
                  <a:gd name="connsiteY91" fmla="*/ 121819 h 1022884"/>
                  <a:gd name="connsiteX92" fmla="*/ 813435 w 1581149"/>
                  <a:gd name="connsiteY92" fmla="*/ 158014 h 1022884"/>
                  <a:gd name="connsiteX93" fmla="*/ 813435 w 1581149"/>
                  <a:gd name="connsiteY93" fmla="*/ 285649 h 1022884"/>
                  <a:gd name="connsiteX94" fmla="*/ 766763 w 1581149"/>
                  <a:gd name="connsiteY94" fmla="*/ 285649 h 1022884"/>
                  <a:gd name="connsiteX95" fmla="*/ 752475 w 1581149"/>
                  <a:gd name="connsiteY95" fmla="*/ 299937 h 1022884"/>
                  <a:gd name="connsiteX96" fmla="*/ 752475 w 1581149"/>
                  <a:gd name="connsiteY96" fmla="*/ 339942 h 1022884"/>
                  <a:gd name="connsiteX97" fmla="*/ 733425 w 1581149"/>
                  <a:gd name="connsiteY97" fmla="*/ 339942 h 1022884"/>
                  <a:gd name="connsiteX98" fmla="*/ 724853 w 1581149"/>
                  <a:gd name="connsiteY98" fmla="*/ 347562 h 1022884"/>
                  <a:gd name="connsiteX99" fmla="*/ 724853 w 1581149"/>
                  <a:gd name="connsiteY99" fmla="*/ 358992 h 1022884"/>
                  <a:gd name="connsiteX100" fmla="*/ 724853 w 1581149"/>
                  <a:gd name="connsiteY100" fmla="*/ 837147 h 1022884"/>
                  <a:gd name="connsiteX101" fmla="*/ 724853 w 1581149"/>
                  <a:gd name="connsiteY101" fmla="*/ 841909 h 1022884"/>
                  <a:gd name="connsiteX102" fmla="*/ 721995 w 1581149"/>
                  <a:gd name="connsiteY102" fmla="*/ 841909 h 1022884"/>
                  <a:gd name="connsiteX103" fmla="*/ 721995 w 1581149"/>
                  <a:gd name="connsiteY103" fmla="*/ 822859 h 1022884"/>
                  <a:gd name="connsiteX104" fmla="*/ 711518 w 1581149"/>
                  <a:gd name="connsiteY104" fmla="*/ 811429 h 1022884"/>
                  <a:gd name="connsiteX105" fmla="*/ 711518 w 1581149"/>
                  <a:gd name="connsiteY105" fmla="*/ 799047 h 1022884"/>
                  <a:gd name="connsiteX106" fmla="*/ 711518 w 1581149"/>
                  <a:gd name="connsiteY106" fmla="*/ 571399 h 1022884"/>
                  <a:gd name="connsiteX107" fmla="*/ 707708 w 1581149"/>
                  <a:gd name="connsiteY107" fmla="*/ 488532 h 1022884"/>
                  <a:gd name="connsiteX108" fmla="*/ 696278 w 1581149"/>
                  <a:gd name="connsiteY108" fmla="*/ 486627 h 1022884"/>
                  <a:gd name="connsiteX109" fmla="*/ 695325 w 1581149"/>
                  <a:gd name="connsiteY109" fmla="*/ 484722 h 1022884"/>
                  <a:gd name="connsiteX110" fmla="*/ 691515 w 1581149"/>
                  <a:gd name="connsiteY110" fmla="*/ 469482 h 1022884"/>
                  <a:gd name="connsiteX111" fmla="*/ 684848 w 1581149"/>
                  <a:gd name="connsiteY111" fmla="*/ 481864 h 1022884"/>
                  <a:gd name="connsiteX112" fmla="*/ 677228 w 1581149"/>
                  <a:gd name="connsiteY112" fmla="*/ 525679 h 1022884"/>
                  <a:gd name="connsiteX113" fmla="*/ 673418 w 1581149"/>
                  <a:gd name="connsiteY113" fmla="*/ 525679 h 1022884"/>
                  <a:gd name="connsiteX114" fmla="*/ 669608 w 1581149"/>
                  <a:gd name="connsiteY114" fmla="*/ 448527 h 1022884"/>
                  <a:gd name="connsiteX115" fmla="*/ 657225 w 1581149"/>
                  <a:gd name="connsiteY115" fmla="*/ 455194 h 1022884"/>
                  <a:gd name="connsiteX116" fmla="*/ 655320 w 1581149"/>
                  <a:gd name="connsiteY116" fmla="*/ 513297 h 1022884"/>
                  <a:gd name="connsiteX117" fmla="*/ 655320 w 1581149"/>
                  <a:gd name="connsiteY117" fmla="*/ 525679 h 1022884"/>
                  <a:gd name="connsiteX118" fmla="*/ 651510 w 1581149"/>
                  <a:gd name="connsiteY118" fmla="*/ 526632 h 1022884"/>
                  <a:gd name="connsiteX119" fmla="*/ 649605 w 1581149"/>
                  <a:gd name="connsiteY119" fmla="*/ 517107 h 1022884"/>
                  <a:gd name="connsiteX120" fmla="*/ 649605 w 1581149"/>
                  <a:gd name="connsiteY120" fmla="*/ 423762 h 1022884"/>
                  <a:gd name="connsiteX121" fmla="*/ 649605 w 1581149"/>
                  <a:gd name="connsiteY121" fmla="*/ 409474 h 1022884"/>
                  <a:gd name="connsiteX122" fmla="*/ 595313 w 1581149"/>
                  <a:gd name="connsiteY122" fmla="*/ 409474 h 1022884"/>
                  <a:gd name="connsiteX123" fmla="*/ 571500 w 1581149"/>
                  <a:gd name="connsiteY123" fmla="*/ 432334 h 1022884"/>
                  <a:gd name="connsiteX124" fmla="*/ 568643 w 1581149"/>
                  <a:gd name="connsiteY124" fmla="*/ 468529 h 1022884"/>
                  <a:gd name="connsiteX125" fmla="*/ 564833 w 1581149"/>
                  <a:gd name="connsiteY125" fmla="*/ 458052 h 1022884"/>
                  <a:gd name="connsiteX126" fmla="*/ 564833 w 1581149"/>
                  <a:gd name="connsiteY126" fmla="*/ 244692 h 1022884"/>
                  <a:gd name="connsiteX127" fmla="*/ 564833 w 1581149"/>
                  <a:gd name="connsiteY127" fmla="*/ 168492 h 1022884"/>
                  <a:gd name="connsiteX128" fmla="*/ 555308 w 1581149"/>
                  <a:gd name="connsiteY128" fmla="*/ 149442 h 1022884"/>
                  <a:gd name="connsiteX129" fmla="*/ 537210 w 1581149"/>
                  <a:gd name="connsiteY129" fmla="*/ 135154 h 1022884"/>
                  <a:gd name="connsiteX130" fmla="*/ 532448 w 1581149"/>
                  <a:gd name="connsiteY130" fmla="*/ 123724 h 1022884"/>
                  <a:gd name="connsiteX131" fmla="*/ 519113 w 1581149"/>
                  <a:gd name="connsiteY131" fmla="*/ 96102 h 1022884"/>
                  <a:gd name="connsiteX132" fmla="*/ 511493 w 1581149"/>
                  <a:gd name="connsiteY132" fmla="*/ 76099 h 1022884"/>
                  <a:gd name="connsiteX133" fmla="*/ 501968 w 1581149"/>
                  <a:gd name="connsiteY133" fmla="*/ 60859 h 1022884"/>
                  <a:gd name="connsiteX134" fmla="*/ 501015 w 1581149"/>
                  <a:gd name="connsiteY134" fmla="*/ 71337 h 1022884"/>
                  <a:gd name="connsiteX135" fmla="*/ 487680 w 1581149"/>
                  <a:gd name="connsiteY135" fmla="*/ 87529 h 1022884"/>
                  <a:gd name="connsiteX136" fmla="*/ 479108 w 1581149"/>
                  <a:gd name="connsiteY136" fmla="*/ 97054 h 1022884"/>
                  <a:gd name="connsiteX137" fmla="*/ 461963 w 1581149"/>
                  <a:gd name="connsiteY137" fmla="*/ 133249 h 1022884"/>
                  <a:gd name="connsiteX138" fmla="*/ 457200 w 1581149"/>
                  <a:gd name="connsiteY138" fmla="*/ 134202 h 1022884"/>
                  <a:gd name="connsiteX139" fmla="*/ 437198 w 1581149"/>
                  <a:gd name="connsiteY139" fmla="*/ 154204 h 1022884"/>
                  <a:gd name="connsiteX140" fmla="*/ 437198 w 1581149"/>
                  <a:gd name="connsiteY140" fmla="*/ 424714 h 1022884"/>
                  <a:gd name="connsiteX141" fmla="*/ 437198 w 1581149"/>
                  <a:gd name="connsiteY141" fmla="*/ 492342 h 1022884"/>
                  <a:gd name="connsiteX142" fmla="*/ 421005 w 1581149"/>
                  <a:gd name="connsiteY142" fmla="*/ 492342 h 1022884"/>
                  <a:gd name="connsiteX143" fmla="*/ 421005 w 1581149"/>
                  <a:gd name="connsiteY143" fmla="*/ 399949 h 1022884"/>
                  <a:gd name="connsiteX144" fmla="*/ 401955 w 1581149"/>
                  <a:gd name="connsiteY144" fmla="*/ 399949 h 1022884"/>
                  <a:gd name="connsiteX145" fmla="*/ 401955 w 1581149"/>
                  <a:gd name="connsiteY145" fmla="*/ 438049 h 1022884"/>
                  <a:gd name="connsiteX146" fmla="*/ 384810 w 1581149"/>
                  <a:gd name="connsiteY146" fmla="*/ 460909 h 1022884"/>
                  <a:gd name="connsiteX147" fmla="*/ 384810 w 1581149"/>
                  <a:gd name="connsiteY147" fmla="*/ 495199 h 1022884"/>
                  <a:gd name="connsiteX148" fmla="*/ 345758 w 1581149"/>
                  <a:gd name="connsiteY148" fmla="*/ 495199 h 1022884"/>
                  <a:gd name="connsiteX149" fmla="*/ 345758 w 1581149"/>
                  <a:gd name="connsiteY149" fmla="*/ 534252 h 1022884"/>
                  <a:gd name="connsiteX150" fmla="*/ 341948 w 1581149"/>
                  <a:gd name="connsiteY150" fmla="*/ 534252 h 1022884"/>
                  <a:gd name="connsiteX151" fmla="*/ 337185 w 1581149"/>
                  <a:gd name="connsiteY151" fmla="*/ 360897 h 1022884"/>
                  <a:gd name="connsiteX152" fmla="*/ 311468 w 1581149"/>
                  <a:gd name="connsiteY152" fmla="*/ 360897 h 1022884"/>
                  <a:gd name="connsiteX153" fmla="*/ 307658 w 1581149"/>
                  <a:gd name="connsiteY153" fmla="*/ 362802 h 1022884"/>
                  <a:gd name="connsiteX154" fmla="*/ 300038 w 1581149"/>
                  <a:gd name="connsiteY154" fmla="*/ 368517 h 1022884"/>
                  <a:gd name="connsiteX155" fmla="*/ 298133 w 1581149"/>
                  <a:gd name="connsiteY155" fmla="*/ 358039 h 1022884"/>
                  <a:gd name="connsiteX156" fmla="*/ 299085 w 1581149"/>
                  <a:gd name="connsiteY156" fmla="*/ 354229 h 1022884"/>
                  <a:gd name="connsiteX157" fmla="*/ 291465 w 1581149"/>
                  <a:gd name="connsiteY157" fmla="*/ 316129 h 1022884"/>
                  <a:gd name="connsiteX158" fmla="*/ 288608 w 1581149"/>
                  <a:gd name="connsiteY158" fmla="*/ 314224 h 1022884"/>
                  <a:gd name="connsiteX159" fmla="*/ 284798 w 1581149"/>
                  <a:gd name="connsiteY159" fmla="*/ 322797 h 1022884"/>
                  <a:gd name="connsiteX160" fmla="*/ 273368 w 1581149"/>
                  <a:gd name="connsiteY160" fmla="*/ 322797 h 1022884"/>
                  <a:gd name="connsiteX161" fmla="*/ 268605 w 1581149"/>
                  <a:gd name="connsiteY161" fmla="*/ 312319 h 1022884"/>
                  <a:gd name="connsiteX162" fmla="*/ 232410 w 1581149"/>
                  <a:gd name="connsiteY162" fmla="*/ 321844 h 1022884"/>
                  <a:gd name="connsiteX163" fmla="*/ 232410 w 1581149"/>
                  <a:gd name="connsiteY163" fmla="*/ 359944 h 1022884"/>
                  <a:gd name="connsiteX164" fmla="*/ 202883 w 1581149"/>
                  <a:gd name="connsiteY164" fmla="*/ 359944 h 1022884"/>
                  <a:gd name="connsiteX165" fmla="*/ 195263 w 1581149"/>
                  <a:gd name="connsiteY165" fmla="*/ 362802 h 1022884"/>
                  <a:gd name="connsiteX166" fmla="*/ 188595 w 1581149"/>
                  <a:gd name="connsiteY166" fmla="*/ 391377 h 1022884"/>
                  <a:gd name="connsiteX167" fmla="*/ 187643 w 1581149"/>
                  <a:gd name="connsiteY167" fmla="*/ 444717 h 1022884"/>
                  <a:gd name="connsiteX168" fmla="*/ 176213 w 1581149"/>
                  <a:gd name="connsiteY168" fmla="*/ 445669 h 1022884"/>
                  <a:gd name="connsiteX169" fmla="*/ 176213 w 1581149"/>
                  <a:gd name="connsiteY169" fmla="*/ 358992 h 1022884"/>
                  <a:gd name="connsiteX170" fmla="*/ 176213 w 1581149"/>
                  <a:gd name="connsiteY170" fmla="*/ 269457 h 1022884"/>
                  <a:gd name="connsiteX171" fmla="*/ 182880 w 1581149"/>
                  <a:gd name="connsiteY171" fmla="*/ 252312 h 1022884"/>
                  <a:gd name="connsiteX172" fmla="*/ 182880 w 1581149"/>
                  <a:gd name="connsiteY172" fmla="*/ 234214 h 1022884"/>
                  <a:gd name="connsiteX173" fmla="*/ 173355 w 1581149"/>
                  <a:gd name="connsiteY173" fmla="*/ 228499 h 1022884"/>
                  <a:gd name="connsiteX174" fmla="*/ 166688 w 1581149"/>
                  <a:gd name="connsiteY174" fmla="*/ 227547 h 1022884"/>
                  <a:gd name="connsiteX175" fmla="*/ 163830 w 1581149"/>
                  <a:gd name="connsiteY175" fmla="*/ 216117 h 1022884"/>
                  <a:gd name="connsiteX176" fmla="*/ 127635 w 1581149"/>
                  <a:gd name="connsiteY176" fmla="*/ 216117 h 1022884"/>
                  <a:gd name="connsiteX177" fmla="*/ 120968 w 1581149"/>
                  <a:gd name="connsiteY177" fmla="*/ 178969 h 1022884"/>
                  <a:gd name="connsiteX178" fmla="*/ 82868 w 1581149"/>
                  <a:gd name="connsiteY178" fmla="*/ 181827 h 1022884"/>
                  <a:gd name="connsiteX179" fmla="*/ 73343 w 1581149"/>
                  <a:gd name="connsiteY179" fmla="*/ 180874 h 1022884"/>
                  <a:gd name="connsiteX180" fmla="*/ 62865 w 1581149"/>
                  <a:gd name="connsiteY180" fmla="*/ 203734 h 1022884"/>
                  <a:gd name="connsiteX181" fmla="*/ 62865 w 1581149"/>
                  <a:gd name="connsiteY181" fmla="*/ 218022 h 1022884"/>
                  <a:gd name="connsiteX182" fmla="*/ 32385 w 1581149"/>
                  <a:gd name="connsiteY182" fmla="*/ 219927 h 1022884"/>
                  <a:gd name="connsiteX183" fmla="*/ 24765 w 1581149"/>
                  <a:gd name="connsiteY183" fmla="*/ 231357 h 1022884"/>
                  <a:gd name="connsiteX184" fmla="*/ 15240 w 1581149"/>
                  <a:gd name="connsiteY184" fmla="*/ 232309 h 1022884"/>
                  <a:gd name="connsiteX185" fmla="*/ 16193 w 1581149"/>
                  <a:gd name="connsiteY185" fmla="*/ 413284 h 1022884"/>
                  <a:gd name="connsiteX186" fmla="*/ 16193 w 1581149"/>
                  <a:gd name="connsiteY186" fmla="*/ 596164 h 1022884"/>
                  <a:gd name="connsiteX187" fmla="*/ 17145 w 1581149"/>
                  <a:gd name="connsiteY187" fmla="*/ 684747 h 1022884"/>
                  <a:gd name="connsiteX188" fmla="*/ 16193 w 1581149"/>
                  <a:gd name="connsiteY188" fmla="*/ 696177 h 1022884"/>
                  <a:gd name="connsiteX189" fmla="*/ 0 w 1581149"/>
                  <a:gd name="connsiteY189" fmla="*/ 696177 h 1022884"/>
                  <a:gd name="connsiteX190" fmla="*/ 2858 w 1581149"/>
                  <a:gd name="connsiteY190" fmla="*/ 1022884 h 1022884"/>
                  <a:gd name="connsiteX191" fmla="*/ 1580198 w 1581149"/>
                  <a:gd name="connsiteY191" fmla="*/ 1022884 h 1022884"/>
                  <a:gd name="connsiteX192" fmla="*/ 1581150 w 1581149"/>
                  <a:gd name="connsiteY192" fmla="*/ 1011454 h 1022884"/>
                  <a:gd name="connsiteX193" fmla="*/ 1581150 w 1581149"/>
                  <a:gd name="connsiteY193" fmla="*/ 493294 h 1022884"/>
                  <a:gd name="connsiteX194" fmla="*/ 1580198 w 1581149"/>
                  <a:gd name="connsiteY194" fmla="*/ 482817 h 1022884"/>
                  <a:gd name="connsiteX195" fmla="*/ 277178 w 1581149"/>
                  <a:gd name="connsiteY195" fmla="*/ 415189 h 1022884"/>
                  <a:gd name="connsiteX196" fmla="*/ 277178 w 1581149"/>
                  <a:gd name="connsiteY196" fmla="*/ 415189 h 1022884"/>
                  <a:gd name="connsiteX197" fmla="*/ 278130 w 1581149"/>
                  <a:gd name="connsiteY197" fmla="*/ 509487 h 1022884"/>
                  <a:gd name="connsiteX198" fmla="*/ 277178 w 1581149"/>
                  <a:gd name="connsiteY198" fmla="*/ 509487 h 1022884"/>
                  <a:gd name="connsiteX199" fmla="*/ 277178 w 1581149"/>
                  <a:gd name="connsiteY199" fmla="*/ 415189 h 1022884"/>
                  <a:gd name="connsiteX200" fmla="*/ 278130 w 1581149"/>
                  <a:gd name="connsiteY200" fmla="*/ 854292 h 1022884"/>
                  <a:gd name="connsiteX201" fmla="*/ 278130 w 1581149"/>
                  <a:gd name="connsiteY201" fmla="*/ 854292 h 1022884"/>
                  <a:gd name="connsiteX202" fmla="*/ 277178 w 1581149"/>
                  <a:gd name="connsiteY202" fmla="*/ 559017 h 1022884"/>
                  <a:gd name="connsiteX203" fmla="*/ 278130 w 1581149"/>
                  <a:gd name="connsiteY203" fmla="*/ 559017 h 1022884"/>
                  <a:gd name="connsiteX204" fmla="*/ 278130 w 1581149"/>
                  <a:gd name="connsiteY204" fmla="*/ 854292 h 1022884"/>
                  <a:gd name="connsiteX205" fmla="*/ 404813 w 1581149"/>
                  <a:gd name="connsiteY205" fmla="*/ 787617 h 1022884"/>
                  <a:gd name="connsiteX206" fmla="*/ 348615 w 1581149"/>
                  <a:gd name="connsiteY206" fmla="*/ 787617 h 1022884"/>
                  <a:gd name="connsiteX207" fmla="*/ 348615 w 1581149"/>
                  <a:gd name="connsiteY207" fmla="*/ 784759 h 1022884"/>
                  <a:gd name="connsiteX208" fmla="*/ 404813 w 1581149"/>
                  <a:gd name="connsiteY208" fmla="*/ 784759 h 1022884"/>
                  <a:gd name="connsiteX209" fmla="*/ 404813 w 1581149"/>
                  <a:gd name="connsiteY209" fmla="*/ 787617 h 1022884"/>
                  <a:gd name="connsiteX210" fmla="*/ 348615 w 1581149"/>
                  <a:gd name="connsiteY210" fmla="*/ 759994 h 1022884"/>
                  <a:gd name="connsiteX211" fmla="*/ 403860 w 1581149"/>
                  <a:gd name="connsiteY211" fmla="*/ 759994 h 1022884"/>
                  <a:gd name="connsiteX212" fmla="*/ 403860 w 1581149"/>
                  <a:gd name="connsiteY212" fmla="*/ 761899 h 1022884"/>
                  <a:gd name="connsiteX213" fmla="*/ 348615 w 1581149"/>
                  <a:gd name="connsiteY213" fmla="*/ 761899 h 1022884"/>
                  <a:gd name="connsiteX214" fmla="*/ 348615 w 1581149"/>
                  <a:gd name="connsiteY214" fmla="*/ 759994 h 1022884"/>
                  <a:gd name="connsiteX215" fmla="*/ 404813 w 1581149"/>
                  <a:gd name="connsiteY215" fmla="*/ 655219 h 1022884"/>
                  <a:gd name="connsiteX216" fmla="*/ 348615 w 1581149"/>
                  <a:gd name="connsiteY216" fmla="*/ 655219 h 1022884"/>
                  <a:gd name="connsiteX217" fmla="*/ 348615 w 1581149"/>
                  <a:gd name="connsiteY217" fmla="*/ 652362 h 1022884"/>
                  <a:gd name="connsiteX218" fmla="*/ 404813 w 1581149"/>
                  <a:gd name="connsiteY218" fmla="*/ 652362 h 1022884"/>
                  <a:gd name="connsiteX219" fmla="*/ 404813 w 1581149"/>
                  <a:gd name="connsiteY219" fmla="*/ 655219 h 1022884"/>
                  <a:gd name="connsiteX220" fmla="*/ 403860 w 1581149"/>
                  <a:gd name="connsiteY220" fmla="*/ 706654 h 1022884"/>
                  <a:gd name="connsiteX221" fmla="*/ 403860 w 1581149"/>
                  <a:gd name="connsiteY221" fmla="*/ 708559 h 1022884"/>
                  <a:gd name="connsiteX222" fmla="*/ 348615 w 1581149"/>
                  <a:gd name="connsiteY222" fmla="*/ 708559 h 1022884"/>
                  <a:gd name="connsiteX223" fmla="*/ 348615 w 1581149"/>
                  <a:gd name="connsiteY223" fmla="*/ 706654 h 1022884"/>
                  <a:gd name="connsiteX224" fmla="*/ 403860 w 1581149"/>
                  <a:gd name="connsiteY224" fmla="*/ 706654 h 1022884"/>
                  <a:gd name="connsiteX225" fmla="*/ 348615 w 1581149"/>
                  <a:gd name="connsiteY225" fmla="*/ 680937 h 1022884"/>
                  <a:gd name="connsiteX226" fmla="*/ 348615 w 1581149"/>
                  <a:gd name="connsiteY226" fmla="*/ 679032 h 1022884"/>
                  <a:gd name="connsiteX227" fmla="*/ 403860 w 1581149"/>
                  <a:gd name="connsiteY227" fmla="*/ 679032 h 1022884"/>
                  <a:gd name="connsiteX228" fmla="*/ 403860 w 1581149"/>
                  <a:gd name="connsiteY228" fmla="*/ 680937 h 1022884"/>
                  <a:gd name="connsiteX229" fmla="*/ 348615 w 1581149"/>
                  <a:gd name="connsiteY229" fmla="*/ 680937 h 1022884"/>
                  <a:gd name="connsiteX230" fmla="*/ 348615 w 1581149"/>
                  <a:gd name="connsiteY230" fmla="*/ 549492 h 1022884"/>
                  <a:gd name="connsiteX231" fmla="*/ 404813 w 1581149"/>
                  <a:gd name="connsiteY231" fmla="*/ 549492 h 1022884"/>
                  <a:gd name="connsiteX232" fmla="*/ 404813 w 1581149"/>
                  <a:gd name="connsiteY232" fmla="*/ 552349 h 1022884"/>
                  <a:gd name="connsiteX233" fmla="*/ 348615 w 1581149"/>
                  <a:gd name="connsiteY233" fmla="*/ 552349 h 1022884"/>
                  <a:gd name="connsiteX234" fmla="*/ 348615 w 1581149"/>
                  <a:gd name="connsiteY234" fmla="*/ 549492 h 1022884"/>
                  <a:gd name="connsiteX235" fmla="*/ 404813 w 1581149"/>
                  <a:gd name="connsiteY235" fmla="*/ 732372 h 1022884"/>
                  <a:gd name="connsiteX236" fmla="*/ 404813 w 1581149"/>
                  <a:gd name="connsiteY236" fmla="*/ 736182 h 1022884"/>
                  <a:gd name="connsiteX237" fmla="*/ 349568 w 1581149"/>
                  <a:gd name="connsiteY237" fmla="*/ 736182 h 1022884"/>
                  <a:gd name="connsiteX238" fmla="*/ 349568 w 1581149"/>
                  <a:gd name="connsiteY238" fmla="*/ 732372 h 1022884"/>
                  <a:gd name="connsiteX239" fmla="*/ 404813 w 1581149"/>
                  <a:gd name="connsiteY239" fmla="*/ 732372 h 1022884"/>
                  <a:gd name="connsiteX240" fmla="*/ 349568 w 1581149"/>
                  <a:gd name="connsiteY240" fmla="*/ 861912 h 1022884"/>
                  <a:gd name="connsiteX241" fmla="*/ 404813 w 1581149"/>
                  <a:gd name="connsiteY241" fmla="*/ 861912 h 1022884"/>
                  <a:gd name="connsiteX242" fmla="*/ 357188 w 1581149"/>
                  <a:gd name="connsiteY242" fmla="*/ 868579 h 1022884"/>
                  <a:gd name="connsiteX243" fmla="*/ 348615 w 1581149"/>
                  <a:gd name="connsiteY243" fmla="*/ 864769 h 1022884"/>
                  <a:gd name="connsiteX244" fmla="*/ 349568 w 1581149"/>
                  <a:gd name="connsiteY244" fmla="*/ 861912 h 1022884"/>
                  <a:gd name="connsiteX245" fmla="*/ 348615 w 1581149"/>
                  <a:gd name="connsiteY245" fmla="*/ 838099 h 1022884"/>
                  <a:gd name="connsiteX246" fmla="*/ 403860 w 1581149"/>
                  <a:gd name="connsiteY246" fmla="*/ 838099 h 1022884"/>
                  <a:gd name="connsiteX247" fmla="*/ 403860 w 1581149"/>
                  <a:gd name="connsiteY247" fmla="*/ 840004 h 1022884"/>
                  <a:gd name="connsiteX248" fmla="*/ 348615 w 1581149"/>
                  <a:gd name="connsiteY248" fmla="*/ 840004 h 1022884"/>
                  <a:gd name="connsiteX249" fmla="*/ 348615 w 1581149"/>
                  <a:gd name="connsiteY249" fmla="*/ 838099 h 1022884"/>
                  <a:gd name="connsiteX250" fmla="*/ 403860 w 1581149"/>
                  <a:gd name="connsiteY250" fmla="*/ 891439 h 1022884"/>
                  <a:gd name="connsiteX251" fmla="*/ 348615 w 1581149"/>
                  <a:gd name="connsiteY251" fmla="*/ 891439 h 1022884"/>
                  <a:gd name="connsiteX252" fmla="*/ 348615 w 1581149"/>
                  <a:gd name="connsiteY252" fmla="*/ 889534 h 1022884"/>
                  <a:gd name="connsiteX253" fmla="*/ 403860 w 1581149"/>
                  <a:gd name="connsiteY253" fmla="*/ 889534 h 1022884"/>
                  <a:gd name="connsiteX254" fmla="*/ 403860 w 1581149"/>
                  <a:gd name="connsiteY254" fmla="*/ 891439 h 1022884"/>
                  <a:gd name="connsiteX255" fmla="*/ 404813 w 1581149"/>
                  <a:gd name="connsiteY255" fmla="*/ 918109 h 1022884"/>
                  <a:gd name="connsiteX256" fmla="*/ 348615 w 1581149"/>
                  <a:gd name="connsiteY256" fmla="*/ 918109 h 1022884"/>
                  <a:gd name="connsiteX257" fmla="*/ 348615 w 1581149"/>
                  <a:gd name="connsiteY257" fmla="*/ 915252 h 1022884"/>
                  <a:gd name="connsiteX258" fmla="*/ 404813 w 1581149"/>
                  <a:gd name="connsiteY258" fmla="*/ 915252 h 1022884"/>
                  <a:gd name="connsiteX259" fmla="*/ 404813 w 1581149"/>
                  <a:gd name="connsiteY259" fmla="*/ 918109 h 1022884"/>
                  <a:gd name="connsiteX260" fmla="*/ 348615 w 1581149"/>
                  <a:gd name="connsiteY260" fmla="*/ 814287 h 1022884"/>
                  <a:gd name="connsiteX261" fmla="*/ 348615 w 1581149"/>
                  <a:gd name="connsiteY261" fmla="*/ 812382 h 1022884"/>
                  <a:gd name="connsiteX262" fmla="*/ 404813 w 1581149"/>
                  <a:gd name="connsiteY262" fmla="*/ 812382 h 1022884"/>
                  <a:gd name="connsiteX263" fmla="*/ 404813 w 1581149"/>
                  <a:gd name="connsiteY263" fmla="*/ 814287 h 1022884"/>
                  <a:gd name="connsiteX264" fmla="*/ 348615 w 1581149"/>
                  <a:gd name="connsiteY264" fmla="*/ 814287 h 1022884"/>
                  <a:gd name="connsiteX265" fmla="*/ 465773 w 1581149"/>
                  <a:gd name="connsiteY265" fmla="*/ 182779 h 1022884"/>
                  <a:gd name="connsiteX266" fmla="*/ 462915 w 1581149"/>
                  <a:gd name="connsiteY266" fmla="*/ 184684 h 1022884"/>
                  <a:gd name="connsiteX267" fmla="*/ 459105 w 1581149"/>
                  <a:gd name="connsiteY267" fmla="*/ 176112 h 1022884"/>
                  <a:gd name="connsiteX268" fmla="*/ 463868 w 1581149"/>
                  <a:gd name="connsiteY268" fmla="*/ 168492 h 1022884"/>
                  <a:gd name="connsiteX269" fmla="*/ 466725 w 1581149"/>
                  <a:gd name="connsiteY269" fmla="*/ 170397 h 1022884"/>
                  <a:gd name="connsiteX270" fmla="*/ 465773 w 1581149"/>
                  <a:gd name="connsiteY270" fmla="*/ 182779 h 1022884"/>
                  <a:gd name="connsiteX271" fmla="*/ 477203 w 1581149"/>
                  <a:gd name="connsiteY271" fmla="*/ 182779 h 1022884"/>
                  <a:gd name="connsiteX272" fmla="*/ 473393 w 1581149"/>
                  <a:gd name="connsiteY272" fmla="*/ 175159 h 1022884"/>
                  <a:gd name="connsiteX273" fmla="*/ 477203 w 1581149"/>
                  <a:gd name="connsiteY273" fmla="*/ 168492 h 1022884"/>
                  <a:gd name="connsiteX274" fmla="*/ 482918 w 1581149"/>
                  <a:gd name="connsiteY274" fmla="*/ 176112 h 1022884"/>
                  <a:gd name="connsiteX275" fmla="*/ 477203 w 1581149"/>
                  <a:gd name="connsiteY275" fmla="*/ 182779 h 1022884"/>
                  <a:gd name="connsiteX276" fmla="*/ 488633 w 1581149"/>
                  <a:gd name="connsiteY276" fmla="*/ 172302 h 1022884"/>
                  <a:gd name="connsiteX277" fmla="*/ 493395 w 1581149"/>
                  <a:gd name="connsiteY277" fmla="*/ 167539 h 1022884"/>
                  <a:gd name="connsiteX278" fmla="*/ 498158 w 1581149"/>
                  <a:gd name="connsiteY278" fmla="*/ 181827 h 1022884"/>
                  <a:gd name="connsiteX279" fmla="*/ 488633 w 1581149"/>
                  <a:gd name="connsiteY279" fmla="*/ 172302 h 1022884"/>
                  <a:gd name="connsiteX280" fmla="*/ 508635 w 1581149"/>
                  <a:gd name="connsiteY280" fmla="*/ 182779 h 1022884"/>
                  <a:gd name="connsiteX281" fmla="*/ 504825 w 1581149"/>
                  <a:gd name="connsiteY281" fmla="*/ 176112 h 1022884"/>
                  <a:gd name="connsiteX282" fmla="*/ 508635 w 1581149"/>
                  <a:gd name="connsiteY282" fmla="*/ 167539 h 1022884"/>
                  <a:gd name="connsiteX283" fmla="*/ 513398 w 1581149"/>
                  <a:gd name="connsiteY283" fmla="*/ 174207 h 1022884"/>
                  <a:gd name="connsiteX284" fmla="*/ 508635 w 1581149"/>
                  <a:gd name="connsiteY284" fmla="*/ 182779 h 1022884"/>
                  <a:gd name="connsiteX285" fmla="*/ 659130 w 1581149"/>
                  <a:gd name="connsiteY285" fmla="*/ 609499 h 1022884"/>
                  <a:gd name="connsiteX286" fmla="*/ 660083 w 1581149"/>
                  <a:gd name="connsiteY286" fmla="*/ 609499 h 1022884"/>
                  <a:gd name="connsiteX287" fmla="*/ 660083 w 1581149"/>
                  <a:gd name="connsiteY287" fmla="*/ 746659 h 1022884"/>
                  <a:gd name="connsiteX288" fmla="*/ 659130 w 1581149"/>
                  <a:gd name="connsiteY288" fmla="*/ 746659 h 1022884"/>
                  <a:gd name="connsiteX289" fmla="*/ 659130 w 1581149"/>
                  <a:gd name="connsiteY289" fmla="*/ 609499 h 1022884"/>
                  <a:gd name="connsiteX290" fmla="*/ 645795 w 1581149"/>
                  <a:gd name="connsiteY290" fmla="*/ 822859 h 1022884"/>
                  <a:gd name="connsiteX291" fmla="*/ 657225 w 1581149"/>
                  <a:gd name="connsiteY291" fmla="*/ 821907 h 1022884"/>
                  <a:gd name="connsiteX292" fmla="*/ 658178 w 1581149"/>
                  <a:gd name="connsiteY292" fmla="*/ 832384 h 1022884"/>
                  <a:gd name="connsiteX293" fmla="*/ 645795 w 1581149"/>
                  <a:gd name="connsiteY293" fmla="*/ 832384 h 1022884"/>
                  <a:gd name="connsiteX294" fmla="*/ 645795 w 1581149"/>
                  <a:gd name="connsiteY294" fmla="*/ 822859 h 1022884"/>
                  <a:gd name="connsiteX295" fmla="*/ 645795 w 1581149"/>
                  <a:gd name="connsiteY295" fmla="*/ 859054 h 1022884"/>
                  <a:gd name="connsiteX296" fmla="*/ 657225 w 1581149"/>
                  <a:gd name="connsiteY296" fmla="*/ 859054 h 1022884"/>
                  <a:gd name="connsiteX297" fmla="*/ 645795 w 1581149"/>
                  <a:gd name="connsiteY297" fmla="*/ 867627 h 1022884"/>
                  <a:gd name="connsiteX298" fmla="*/ 645795 w 1581149"/>
                  <a:gd name="connsiteY298" fmla="*/ 859054 h 1022884"/>
                  <a:gd name="connsiteX299" fmla="*/ 619125 w 1581149"/>
                  <a:gd name="connsiteY299" fmla="*/ 822859 h 1022884"/>
                  <a:gd name="connsiteX300" fmla="*/ 630555 w 1581149"/>
                  <a:gd name="connsiteY300" fmla="*/ 822859 h 1022884"/>
                  <a:gd name="connsiteX301" fmla="*/ 630555 w 1581149"/>
                  <a:gd name="connsiteY301" fmla="*/ 833337 h 1022884"/>
                  <a:gd name="connsiteX302" fmla="*/ 619125 w 1581149"/>
                  <a:gd name="connsiteY302" fmla="*/ 834289 h 1022884"/>
                  <a:gd name="connsiteX303" fmla="*/ 619125 w 1581149"/>
                  <a:gd name="connsiteY303" fmla="*/ 822859 h 1022884"/>
                  <a:gd name="connsiteX304" fmla="*/ 619125 w 1581149"/>
                  <a:gd name="connsiteY304" fmla="*/ 860007 h 1022884"/>
                  <a:gd name="connsiteX305" fmla="*/ 631508 w 1581149"/>
                  <a:gd name="connsiteY305" fmla="*/ 859054 h 1022884"/>
                  <a:gd name="connsiteX306" fmla="*/ 631508 w 1581149"/>
                  <a:gd name="connsiteY306" fmla="*/ 868579 h 1022884"/>
                  <a:gd name="connsiteX307" fmla="*/ 619125 w 1581149"/>
                  <a:gd name="connsiteY307" fmla="*/ 860007 h 1022884"/>
                  <a:gd name="connsiteX308" fmla="*/ 630555 w 1581149"/>
                  <a:gd name="connsiteY308" fmla="*/ 894297 h 1022884"/>
                  <a:gd name="connsiteX309" fmla="*/ 630555 w 1581149"/>
                  <a:gd name="connsiteY309" fmla="*/ 903822 h 1022884"/>
                  <a:gd name="connsiteX310" fmla="*/ 619125 w 1581149"/>
                  <a:gd name="connsiteY310" fmla="*/ 894297 h 1022884"/>
                  <a:gd name="connsiteX311" fmla="*/ 630555 w 1581149"/>
                  <a:gd name="connsiteY311" fmla="*/ 894297 h 1022884"/>
                  <a:gd name="connsiteX312" fmla="*/ 604838 w 1581149"/>
                  <a:gd name="connsiteY312" fmla="*/ 822859 h 1022884"/>
                  <a:gd name="connsiteX313" fmla="*/ 604838 w 1581149"/>
                  <a:gd name="connsiteY313" fmla="*/ 833337 h 1022884"/>
                  <a:gd name="connsiteX314" fmla="*/ 592455 w 1581149"/>
                  <a:gd name="connsiteY314" fmla="*/ 833337 h 1022884"/>
                  <a:gd name="connsiteX315" fmla="*/ 591503 w 1581149"/>
                  <a:gd name="connsiteY315" fmla="*/ 822859 h 1022884"/>
                  <a:gd name="connsiteX316" fmla="*/ 604838 w 1581149"/>
                  <a:gd name="connsiteY316" fmla="*/ 822859 h 1022884"/>
                  <a:gd name="connsiteX317" fmla="*/ 603885 w 1581149"/>
                  <a:gd name="connsiteY317" fmla="*/ 867627 h 1022884"/>
                  <a:gd name="connsiteX318" fmla="*/ 590550 w 1581149"/>
                  <a:gd name="connsiteY318" fmla="*/ 858102 h 1022884"/>
                  <a:gd name="connsiteX319" fmla="*/ 603885 w 1581149"/>
                  <a:gd name="connsiteY319" fmla="*/ 867627 h 1022884"/>
                  <a:gd name="connsiteX320" fmla="*/ 586740 w 1581149"/>
                  <a:gd name="connsiteY320" fmla="*/ 744754 h 1022884"/>
                  <a:gd name="connsiteX321" fmla="*/ 586740 w 1581149"/>
                  <a:gd name="connsiteY321" fmla="*/ 744754 h 1022884"/>
                  <a:gd name="connsiteX322" fmla="*/ 585788 w 1581149"/>
                  <a:gd name="connsiteY322" fmla="*/ 610452 h 1022884"/>
                  <a:gd name="connsiteX323" fmla="*/ 586740 w 1581149"/>
                  <a:gd name="connsiteY323" fmla="*/ 610452 h 1022884"/>
                  <a:gd name="connsiteX324" fmla="*/ 586740 w 1581149"/>
                  <a:gd name="connsiteY324" fmla="*/ 744754 h 1022884"/>
                  <a:gd name="connsiteX325" fmla="*/ 603885 w 1581149"/>
                  <a:gd name="connsiteY325" fmla="*/ 1008597 h 1022884"/>
                  <a:gd name="connsiteX326" fmla="*/ 590550 w 1581149"/>
                  <a:gd name="connsiteY326" fmla="*/ 1008597 h 1022884"/>
                  <a:gd name="connsiteX327" fmla="*/ 590550 w 1581149"/>
                  <a:gd name="connsiteY327" fmla="*/ 998119 h 1022884"/>
                  <a:gd name="connsiteX328" fmla="*/ 603885 w 1581149"/>
                  <a:gd name="connsiteY328" fmla="*/ 998119 h 1022884"/>
                  <a:gd name="connsiteX329" fmla="*/ 603885 w 1581149"/>
                  <a:gd name="connsiteY329" fmla="*/ 1008597 h 1022884"/>
                  <a:gd name="connsiteX330" fmla="*/ 591503 w 1581149"/>
                  <a:gd name="connsiteY330" fmla="*/ 928587 h 1022884"/>
                  <a:gd name="connsiteX331" fmla="*/ 604838 w 1581149"/>
                  <a:gd name="connsiteY331" fmla="*/ 928587 h 1022884"/>
                  <a:gd name="connsiteX332" fmla="*/ 604838 w 1581149"/>
                  <a:gd name="connsiteY332" fmla="*/ 938112 h 1022884"/>
                  <a:gd name="connsiteX333" fmla="*/ 592455 w 1581149"/>
                  <a:gd name="connsiteY333" fmla="*/ 938112 h 1022884"/>
                  <a:gd name="connsiteX334" fmla="*/ 591503 w 1581149"/>
                  <a:gd name="connsiteY334" fmla="*/ 928587 h 1022884"/>
                  <a:gd name="connsiteX335" fmla="*/ 604838 w 1581149"/>
                  <a:gd name="connsiteY335" fmla="*/ 973354 h 1022884"/>
                  <a:gd name="connsiteX336" fmla="*/ 591503 w 1581149"/>
                  <a:gd name="connsiteY336" fmla="*/ 973354 h 1022884"/>
                  <a:gd name="connsiteX337" fmla="*/ 591503 w 1581149"/>
                  <a:gd name="connsiteY337" fmla="*/ 962877 h 1022884"/>
                  <a:gd name="connsiteX338" fmla="*/ 604838 w 1581149"/>
                  <a:gd name="connsiteY338" fmla="*/ 962877 h 1022884"/>
                  <a:gd name="connsiteX339" fmla="*/ 604838 w 1581149"/>
                  <a:gd name="connsiteY339" fmla="*/ 973354 h 1022884"/>
                  <a:gd name="connsiteX340" fmla="*/ 602933 w 1581149"/>
                  <a:gd name="connsiteY340" fmla="*/ 902869 h 1022884"/>
                  <a:gd name="connsiteX341" fmla="*/ 593408 w 1581149"/>
                  <a:gd name="connsiteY341" fmla="*/ 902869 h 1022884"/>
                  <a:gd name="connsiteX342" fmla="*/ 590550 w 1581149"/>
                  <a:gd name="connsiteY342" fmla="*/ 894297 h 1022884"/>
                  <a:gd name="connsiteX343" fmla="*/ 605790 w 1581149"/>
                  <a:gd name="connsiteY343" fmla="*/ 894297 h 1022884"/>
                  <a:gd name="connsiteX344" fmla="*/ 602933 w 1581149"/>
                  <a:gd name="connsiteY344" fmla="*/ 902869 h 1022884"/>
                  <a:gd name="connsiteX345" fmla="*/ 612458 w 1581149"/>
                  <a:gd name="connsiteY345" fmla="*/ 743802 h 1022884"/>
                  <a:gd name="connsiteX346" fmla="*/ 612458 w 1581149"/>
                  <a:gd name="connsiteY346" fmla="*/ 743802 h 1022884"/>
                  <a:gd name="connsiteX347" fmla="*/ 611505 w 1581149"/>
                  <a:gd name="connsiteY347" fmla="*/ 609499 h 1022884"/>
                  <a:gd name="connsiteX348" fmla="*/ 612458 w 1581149"/>
                  <a:gd name="connsiteY348" fmla="*/ 609499 h 1022884"/>
                  <a:gd name="connsiteX349" fmla="*/ 612458 w 1581149"/>
                  <a:gd name="connsiteY349" fmla="*/ 743802 h 1022884"/>
                  <a:gd name="connsiteX350" fmla="*/ 630555 w 1581149"/>
                  <a:gd name="connsiteY350" fmla="*/ 1008597 h 1022884"/>
                  <a:gd name="connsiteX351" fmla="*/ 619125 w 1581149"/>
                  <a:gd name="connsiteY351" fmla="*/ 1008597 h 1022884"/>
                  <a:gd name="connsiteX352" fmla="*/ 618173 w 1581149"/>
                  <a:gd name="connsiteY352" fmla="*/ 998119 h 1022884"/>
                  <a:gd name="connsiteX353" fmla="*/ 630555 w 1581149"/>
                  <a:gd name="connsiteY353" fmla="*/ 997167 h 1022884"/>
                  <a:gd name="connsiteX354" fmla="*/ 630555 w 1581149"/>
                  <a:gd name="connsiteY354" fmla="*/ 1008597 h 1022884"/>
                  <a:gd name="connsiteX355" fmla="*/ 619125 w 1581149"/>
                  <a:gd name="connsiteY355" fmla="*/ 974307 h 1022884"/>
                  <a:gd name="connsiteX356" fmla="*/ 618173 w 1581149"/>
                  <a:gd name="connsiteY356" fmla="*/ 962877 h 1022884"/>
                  <a:gd name="connsiteX357" fmla="*/ 630555 w 1581149"/>
                  <a:gd name="connsiteY357" fmla="*/ 961924 h 1022884"/>
                  <a:gd name="connsiteX358" fmla="*/ 631508 w 1581149"/>
                  <a:gd name="connsiteY358" fmla="*/ 974307 h 1022884"/>
                  <a:gd name="connsiteX359" fmla="*/ 619125 w 1581149"/>
                  <a:gd name="connsiteY359" fmla="*/ 974307 h 1022884"/>
                  <a:gd name="connsiteX360" fmla="*/ 618173 w 1581149"/>
                  <a:gd name="connsiteY360" fmla="*/ 937159 h 1022884"/>
                  <a:gd name="connsiteX361" fmla="*/ 620078 w 1581149"/>
                  <a:gd name="connsiteY361" fmla="*/ 928587 h 1022884"/>
                  <a:gd name="connsiteX362" fmla="*/ 628650 w 1581149"/>
                  <a:gd name="connsiteY362" fmla="*/ 928587 h 1022884"/>
                  <a:gd name="connsiteX363" fmla="*/ 631508 w 1581149"/>
                  <a:gd name="connsiteY363" fmla="*/ 937159 h 1022884"/>
                  <a:gd name="connsiteX364" fmla="*/ 618173 w 1581149"/>
                  <a:gd name="connsiteY364" fmla="*/ 937159 h 1022884"/>
                  <a:gd name="connsiteX365" fmla="*/ 635318 w 1581149"/>
                  <a:gd name="connsiteY365" fmla="*/ 744754 h 1022884"/>
                  <a:gd name="connsiteX366" fmla="*/ 635318 w 1581149"/>
                  <a:gd name="connsiteY366" fmla="*/ 744754 h 1022884"/>
                  <a:gd name="connsiteX367" fmla="*/ 634365 w 1581149"/>
                  <a:gd name="connsiteY367" fmla="*/ 610452 h 1022884"/>
                  <a:gd name="connsiteX368" fmla="*/ 635318 w 1581149"/>
                  <a:gd name="connsiteY368" fmla="*/ 610452 h 1022884"/>
                  <a:gd name="connsiteX369" fmla="*/ 635318 w 1581149"/>
                  <a:gd name="connsiteY369" fmla="*/ 744754 h 1022884"/>
                  <a:gd name="connsiteX370" fmla="*/ 658178 w 1581149"/>
                  <a:gd name="connsiteY370" fmla="*/ 1008597 h 1022884"/>
                  <a:gd name="connsiteX371" fmla="*/ 646748 w 1581149"/>
                  <a:gd name="connsiteY371" fmla="*/ 1009549 h 1022884"/>
                  <a:gd name="connsiteX372" fmla="*/ 645795 w 1581149"/>
                  <a:gd name="connsiteY372" fmla="*/ 998119 h 1022884"/>
                  <a:gd name="connsiteX373" fmla="*/ 658178 w 1581149"/>
                  <a:gd name="connsiteY373" fmla="*/ 997167 h 1022884"/>
                  <a:gd name="connsiteX374" fmla="*/ 658178 w 1581149"/>
                  <a:gd name="connsiteY374" fmla="*/ 1008597 h 1022884"/>
                  <a:gd name="connsiteX375" fmla="*/ 657225 w 1581149"/>
                  <a:gd name="connsiteY375" fmla="*/ 974307 h 1022884"/>
                  <a:gd name="connsiteX376" fmla="*/ 645795 w 1581149"/>
                  <a:gd name="connsiteY376" fmla="*/ 974307 h 1022884"/>
                  <a:gd name="connsiteX377" fmla="*/ 644843 w 1581149"/>
                  <a:gd name="connsiteY377" fmla="*/ 963829 h 1022884"/>
                  <a:gd name="connsiteX378" fmla="*/ 657225 w 1581149"/>
                  <a:gd name="connsiteY378" fmla="*/ 974307 h 1022884"/>
                  <a:gd name="connsiteX379" fmla="*/ 656273 w 1581149"/>
                  <a:gd name="connsiteY379" fmla="*/ 928587 h 1022884"/>
                  <a:gd name="connsiteX380" fmla="*/ 645795 w 1581149"/>
                  <a:gd name="connsiteY380" fmla="*/ 937159 h 1022884"/>
                  <a:gd name="connsiteX381" fmla="*/ 656273 w 1581149"/>
                  <a:gd name="connsiteY381" fmla="*/ 928587 h 1022884"/>
                  <a:gd name="connsiteX382" fmla="*/ 652463 w 1581149"/>
                  <a:gd name="connsiteY382" fmla="*/ 902869 h 1022884"/>
                  <a:gd name="connsiteX383" fmla="*/ 646748 w 1581149"/>
                  <a:gd name="connsiteY383" fmla="*/ 893344 h 1022884"/>
                  <a:gd name="connsiteX384" fmla="*/ 661988 w 1581149"/>
                  <a:gd name="connsiteY384" fmla="*/ 893344 h 1022884"/>
                  <a:gd name="connsiteX385" fmla="*/ 652463 w 1581149"/>
                  <a:gd name="connsiteY385" fmla="*/ 902869 h 1022884"/>
                  <a:gd name="connsiteX386" fmla="*/ 684848 w 1581149"/>
                  <a:gd name="connsiteY386" fmla="*/ 747612 h 1022884"/>
                  <a:gd name="connsiteX387" fmla="*/ 682943 w 1581149"/>
                  <a:gd name="connsiteY387" fmla="*/ 747612 h 1022884"/>
                  <a:gd name="connsiteX388" fmla="*/ 682943 w 1581149"/>
                  <a:gd name="connsiteY388" fmla="*/ 610452 h 1022884"/>
                  <a:gd name="connsiteX389" fmla="*/ 684848 w 1581149"/>
                  <a:gd name="connsiteY389" fmla="*/ 610452 h 1022884"/>
                  <a:gd name="connsiteX390" fmla="*/ 684848 w 1581149"/>
                  <a:gd name="connsiteY390" fmla="*/ 747612 h 1022884"/>
                  <a:gd name="connsiteX391" fmla="*/ 863918 w 1581149"/>
                  <a:gd name="connsiteY391" fmla="*/ 582829 h 1022884"/>
                  <a:gd name="connsiteX392" fmla="*/ 863918 w 1581149"/>
                  <a:gd name="connsiteY392" fmla="*/ 582829 h 1022884"/>
                  <a:gd name="connsiteX393" fmla="*/ 863918 w 1581149"/>
                  <a:gd name="connsiteY393" fmla="*/ 328512 h 1022884"/>
                  <a:gd name="connsiteX394" fmla="*/ 863918 w 1581149"/>
                  <a:gd name="connsiteY394" fmla="*/ 328512 h 1022884"/>
                  <a:gd name="connsiteX395" fmla="*/ 863918 w 1581149"/>
                  <a:gd name="connsiteY395" fmla="*/ 582829 h 1022884"/>
                  <a:gd name="connsiteX396" fmla="*/ 895350 w 1581149"/>
                  <a:gd name="connsiteY396" fmla="*/ 649504 h 1022884"/>
                  <a:gd name="connsiteX397" fmla="*/ 902970 w 1581149"/>
                  <a:gd name="connsiteY397" fmla="*/ 618072 h 1022884"/>
                  <a:gd name="connsiteX398" fmla="*/ 895350 w 1581149"/>
                  <a:gd name="connsiteY398" fmla="*/ 649504 h 1022884"/>
                  <a:gd name="connsiteX399" fmla="*/ 919163 w 1581149"/>
                  <a:gd name="connsiteY399" fmla="*/ 649504 h 1022884"/>
                  <a:gd name="connsiteX400" fmla="*/ 910590 w 1581149"/>
                  <a:gd name="connsiteY400" fmla="*/ 641884 h 1022884"/>
                  <a:gd name="connsiteX401" fmla="*/ 919163 w 1581149"/>
                  <a:gd name="connsiteY401" fmla="*/ 619024 h 1022884"/>
                  <a:gd name="connsiteX402" fmla="*/ 919163 w 1581149"/>
                  <a:gd name="connsiteY402" fmla="*/ 649504 h 1022884"/>
                  <a:gd name="connsiteX403" fmla="*/ 932498 w 1581149"/>
                  <a:gd name="connsiteY403" fmla="*/ 643789 h 1022884"/>
                  <a:gd name="connsiteX404" fmla="*/ 928688 w 1581149"/>
                  <a:gd name="connsiteY404" fmla="*/ 650457 h 1022884"/>
                  <a:gd name="connsiteX405" fmla="*/ 923925 w 1581149"/>
                  <a:gd name="connsiteY405" fmla="*/ 643789 h 1022884"/>
                  <a:gd name="connsiteX406" fmla="*/ 923925 w 1581149"/>
                  <a:gd name="connsiteY406" fmla="*/ 623787 h 1022884"/>
                  <a:gd name="connsiteX407" fmla="*/ 928688 w 1581149"/>
                  <a:gd name="connsiteY407" fmla="*/ 617119 h 1022884"/>
                  <a:gd name="connsiteX408" fmla="*/ 931545 w 1581149"/>
                  <a:gd name="connsiteY408" fmla="*/ 619024 h 1022884"/>
                  <a:gd name="connsiteX409" fmla="*/ 932498 w 1581149"/>
                  <a:gd name="connsiteY409" fmla="*/ 643789 h 1022884"/>
                  <a:gd name="connsiteX410" fmla="*/ 947738 w 1581149"/>
                  <a:gd name="connsiteY410" fmla="*/ 645694 h 1022884"/>
                  <a:gd name="connsiteX411" fmla="*/ 942975 w 1581149"/>
                  <a:gd name="connsiteY411" fmla="*/ 650457 h 1022884"/>
                  <a:gd name="connsiteX412" fmla="*/ 939165 w 1581149"/>
                  <a:gd name="connsiteY412" fmla="*/ 645694 h 1022884"/>
                  <a:gd name="connsiteX413" fmla="*/ 939165 w 1581149"/>
                  <a:gd name="connsiteY413" fmla="*/ 634264 h 1022884"/>
                  <a:gd name="connsiteX414" fmla="*/ 939165 w 1581149"/>
                  <a:gd name="connsiteY414" fmla="*/ 634264 h 1022884"/>
                  <a:gd name="connsiteX415" fmla="*/ 939165 w 1581149"/>
                  <a:gd name="connsiteY415" fmla="*/ 622834 h 1022884"/>
                  <a:gd name="connsiteX416" fmla="*/ 942975 w 1581149"/>
                  <a:gd name="connsiteY416" fmla="*/ 617119 h 1022884"/>
                  <a:gd name="connsiteX417" fmla="*/ 946785 w 1581149"/>
                  <a:gd name="connsiteY417" fmla="*/ 621882 h 1022884"/>
                  <a:gd name="connsiteX418" fmla="*/ 947738 w 1581149"/>
                  <a:gd name="connsiteY418" fmla="*/ 645694 h 1022884"/>
                  <a:gd name="connsiteX419" fmla="*/ 962978 w 1581149"/>
                  <a:gd name="connsiteY419" fmla="*/ 645694 h 1022884"/>
                  <a:gd name="connsiteX420" fmla="*/ 959168 w 1581149"/>
                  <a:gd name="connsiteY420" fmla="*/ 650457 h 1022884"/>
                  <a:gd name="connsiteX421" fmla="*/ 955358 w 1581149"/>
                  <a:gd name="connsiteY421" fmla="*/ 646647 h 1022884"/>
                  <a:gd name="connsiteX422" fmla="*/ 955358 w 1581149"/>
                  <a:gd name="connsiteY422" fmla="*/ 621882 h 1022884"/>
                  <a:gd name="connsiteX423" fmla="*/ 963930 w 1581149"/>
                  <a:gd name="connsiteY423" fmla="*/ 616167 h 1022884"/>
                  <a:gd name="connsiteX424" fmla="*/ 962978 w 1581149"/>
                  <a:gd name="connsiteY424" fmla="*/ 645694 h 1022884"/>
                  <a:gd name="connsiteX425" fmla="*/ 978218 w 1581149"/>
                  <a:gd name="connsiteY425" fmla="*/ 649504 h 1022884"/>
                  <a:gd name="connsiteX426" fmla="*/ 968693 w 1581149"/>
                  <a:gd name="connsiteY426" fmla="*/ 639979 h 1022884"/>
                  <a:gd name="connsiteX427" fmla="*/ 978218 w 1581149"/>
                  <a:gd name="connsiteY427" fmla="*/ 619024 h 1022884"/>
                  <a:gd name="connsiteX428" fmla="*/ 978218 w 1581149"/>
                  <a:gd name="connsiteY428" fmla="*/ 649504 h 1022884"/>
                  <a:gd name="connsiteX429" fmla="*/ 991553 w 1581149"/>
                  <a:gd name="connsiteY429" fmla="*/ 649504 h 1022884"/>
                  <a:gd name="connsiteX430" fmla="*/ 983933 w 1581149"/>
                  <a:gd name="connsiteY430" fmla="*/ 619024 h 1022884"/>
                  <a:gd name="connsiteX431" fmla="*/ 991553 w 1581149"/>
                  <a:gd name="connsiteY431" fmla="*/ 649504 h 1022884"/>
                  <a:gd name="connsiteX432" fmla="*/ 998220 w 1581149"/>
                  <a:gd name="connsiteY432" fmla="*/ 649504 h 1022884"/>
                  <a:gd name="connsiteX433" fmla="*/ 998220 w 1581149"/>
                  <a:gd name="connsiteY433" fmla="*/ 619024 h 1022884"/>
                  <a:gd name="connsiteX434" fmla="*/ 1002983 w 1581149"/>
                  <a:gd name="connsiteY434" fmla="*/ 618072 h 1022884"/>
                  <a:gd name="connsiteX435" fmla="*/ 1007745 w 1581149"/>
                  <a:gd name="connsiteY435" fmla="*/ 619024 h 1022884"/>
                  <a:gd name="connsiteX436" fmla="*/ 1007745 w 1581149"/>
                  <a:gd name="connsiteY436" fmla="*/ 643789 h 1022884"/>
                  <a:gd name="connsiteX437" fmla="*/ 998220 w 1581149"/>
                  <a:gd name="connsiteY437" fmla="*/ 649504 h 1022884"/>
                  <a:gd name="connsiteX438" fmla="*/ 1022033 w 1581149"/>
                  <a:gd name="connsiteY438" fmla="*/ 645694 h 1022884"/>
                  <a:gd name="connsiteX439" fmla="*/ 1018223 w 1581149"/>
                  <a:gd name="connsiteY439" fmla="*/ 649504 h 1022884"/>
                  <a:gd name="connsiteX440" fmla="*/ 1013460 w 1581149"/>
                  <a:gd name="connsiteY440" fmla="*/ 644742 h 1022884"/>
                  <a:gd name="connsiteX441" fmla="*/ 1013460 w 1581149"/>
                  <a:gd name="connsiteY441" fmla="*/ 614262 h 1022884"/>
                  <a:gd name="connsiteX442" fmla="*/ 1022033 w 1581149"/>
                  <a:gd name="connsiteY442" fmla="*/ 621882 h 1022884"/>
                  <a:gd name="connsiteX443" fmla="*/ 1022033 w 1581149"/>
                  <a:gd name="connsiteY443" fmla="*/ 645694 h 1022884"/>
                  <a:gd name="connsiteX444" fmla="*/ 1025843 w 1581149"/>
                  <a:gd name="connsiteY444" fmla="*/ 595212 h 1022884"/>
                  <a:gd name="connsiteX445" fmla="*/ 1025843 w 1581149"/>
                  <a:gd name="connsiteY445" fmla="*/ 595212 h 1022884"/>
                  <a:gd name="connsiteX446" fmla="*/ 1025843 w 1581149"/>
                  <a:gd name="connsiteY446" fmla="*/ 184684 h 1022884"/>
                  <a:gd name="connsiteX447" fmla="*/ 1025843 w 1581149"/>
                  <a:gd name="connsiteY447" fmla="*/ 184684 h 1022884"/>
                  <a:gd name="connsiteX448" fmla="*/ 1025843 w 1581149"/>
                  <a:gd name="connsiteY448" fmla="*/ 595212 h 1022884"/>
                  <a:gd name="connsiteX449" fmla="*/ 1088708 w 1581149"/>
                  <a:gd name="connsiteY449" fmla="*/ 203734 h 1022884"/>
                  <a:gd name="connsiteX450" fmla="*/ 1099185 w 1581149"/>
                  <a:gd name="connsiteY450" fmla="*/ 203734 h 1022884"/>
                  <a:gd name="connsiteX451" fmla="*/ 1099185 w 1581149"/>
                  <a:gd name="connsiteY451" fmla="*/ 226594 h 1022884"/>
                  <a:gd name="connsiteX452" fmla="*/ 1088708 w 1581149"/>
                  <a:gd name="connsiteY452" fmla="*/ 226594 h 1022884"/>
                  <a:gd name="connsiteX453" fmla="*/ 1088708 w 1581149"/>
                  <a:gd name="connsiteY453" fmla="*/ 203734 h 1022884"/>
                  <a:gd name="connsiteX454" fmla="*/ 1070610 w 1581149"/>
                  <a:gd name="connsiteY454" fmla="*/ 203734 h 1022884"/>
                  <a:gd name="connsiteX455" fmla="*/ 1080135 w 1581149"/>
                  <a:gd name="connsiteY455" fmla="*/ 203734 h 1022884"/>
                  <a:gd name="connsiteX456" fmla="*/ 1080135 w 1581149"/>
                  <a:gd name="connsiteY456" fmla="*/ 225642 h 1022884"/>
                  <a:gd name="connsiteX457" fmla="*/ 1071563 w 1581149"/>
                  <a:gd name="connsiteY457" fmla="*/ 229452 h 1022884"/>
                  <a:gd name="connsiteX458" fmla="*/ 1070610 w 1581149"/>
                  <a:gd name="connsiteY458" fmla="*/ 203734 h 1022884"/>
                  <a:gd name="connsiteX459" fmla="*/ 1052513 w 1581149"/>
                  <a:gd name="connsiteY459" fmla="*/ 202782 h 1022884"/>
                  <a:gd name="connsiteX460" fmla="*/ 1061085 w 1581149"/>
                  <a:gd name="connsiteY460" fmla="*/ 202782 h 1022884"/>
                  <a:gd name="connsiteX461" fmla="*/ 1052513 w 1581149"/>
                  <a:gd name="connsiteY461" fmla="*/ 226594 h 1022884"/>
                  <a:gd name="connsiteX462" fmla="*/ 1052513 w 1581149"/>
                  <a:gd name="connsiteY462" fmla="*/ 202782 h 1022884"/>
                  <a:gd name="connsiteX463" fmla="*/ 1034415 w 1581149"/>
                  <a:gd name="connsiteY463" fmla="*/ 202782 h 1022884"/>
                  <a:gd name="connsiteX464" fmla="*/ 1043940 w 1581149"/>
                  <a:gd name="connsiteY464" fmla="*/ 202782 h 1022884"/>
                  <a:gd name="connsiteX465" fmla="*/ 1043940 w 1581149"/>
                  <a:gd name="connsiteY465" fmla="*/ 226594 h 1022884"/>
                  <a:gd name="connsiteX466" fmla="*/ 1034415 w 1581149"/>
                  <a:gd name="connsiteY466" fmla="*/ 226594 h 1022884"/>
                  <a:gd name="connsiteX467" fmla="*/ 1034415 w 1581149"/>
                  <a:gd name="connsiteY467" fmla="*/ 202782 h 1022884"/>
                  <a:gd name="connsiteX468" fmla="*/ 1107758 w 1581149"/>
                  <a:gd name="connsiteY468" fmla="*/ 433287 h 1022884"/>
                  <a:gd name="connsiteX469" fmla="*/ 1033463 w 1581149"/>
                  <a:gd name="connsiteY469" fmla="*/ 431382 h 1022884"/>
                  <a:gd name="connsiteX470" fmla="*/ 1033463 w 1581149"/>
                  <a:gd name="connsiteY470" fmla="*/ 427572 h 1022884"/>
                  <a:gd name="connsiteX471" fmla="*/ 1118235 w 1581149"/>
                  <a:gd name="connsiteY471" fmla="*/ 427572 h 1022884"/>
                  <a:gd name="connsiteX472" fmla="*/ 1119188 w 1581149"/>
                  <a:gd name="connsiteY472" fmla="*/ 431382 h 1022884"/>
                  <a:gd name="connsiteX473" fmla="*/ 1107758 w 1581149"/>
                  <a:gd name="connsiteY473" fmla="*/ 433287 h 102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1581149" h="1022884">
                    <a:moveTo>
                      <a:pt x="1580198" y="482817"/>
                    </a:moveTo>
                    <a:cubicBezTo>
                      <a:pt x="1579245" y="482817"/>
                      <a:pt x="1578293" y="482817"/>
                      <a:pt x="1577340" y="482817"/>
                    </a:cubicBezTo>
                    <a:cubicBezTo>
                      <a:pt x="1577340" y="485674"/>
                      <a:pt x="1576388" y="488532"/>
                      <a:pt x="1576388" y="491389"/>
                    </a:cubicBezTo>
                    <a:cubicBezTo>
                      <a:pt x="1576388" y="493294"/>
                      <a:pt x="1576388" y="498057"/>
                      <a:pt x="1575435" y="498057"/>
                    </a:cubicBezTo>
                    <a:cubicBezTo>
                      <a:pt x="1564005" y="499009"/>
                      <a:pt x="1568768" y="508534"/>
                      <a:pt x="1566863" y="515202"/>
                    </a:cubicBezTo>
                    <a:cubicBezTo>
                      <a:pt x="1563053" y="516154"/>
                      <a:pt x="1559243" y="516154"/>
                      <a:pt x="1555433" y="517107"/>
                    </a:cubicBezTo>
                    <a:cubicBezTo>
                      <a:pt x="1553528" y="540919"/>
                      <a:pt x="1550670" y="565684"/>
                      <a:pt x="1548765" y="589497"/>
                    </a:cubicBezTo>
                    <a:cubicBezTo>
                      <a:pt x="1547813" y="589497"/>
                      <a:pt x="1547813" y="589497"/>
                      <a:pt x="1546860" y="590449"/>
                    </a:cubicBezTo>
                    <a:cubicBezTo>
                      <a:pt x="1545908" y="588544"/>
                      <a:pt x="1544955" y="585687"/>
                      <a:pt x="1544955" y="583782"/>
                    </a:cubicBezTo>
                    <a:cubicBezTo>
                      <a:pt x="1541145" y="560922"/>
                      <a:pt x="1537335" y="539014"/>
                      <a:pt x="1534478" y="516154"/>
                    </a:cubicBezTo>
                    <a:cubicBezTo>
                      <a:pt x="1533525" y="507582"/>
                      <a:pt x="1534478" y="499962"/>
                      <a:pt x="1534478" y="490437"/>
                    </a:cubicBezTo>
                    <a:cubicBezTo>
                      <a:pt x="1524953" y="490437"/>
                      <a:pt x="1516380" y="490437"/>
                      <a:pt x="1506855" y="490437"/>
                    </a:cubicBezTo>
                    <a:cubicBezTo>
                      <a:pt x="1506855" y="502819"/>
                      <a:pt x="1506855" y="515202"/>
                      <a:pt x="1506855" y="528537"/>
                    </a:cubicBezTo>
                    <a:cubicBezTo>
                      <a:pt x="1494473" y="528537"/>
                      <a:pt x="1483043" y="528537"/>
                      <a:pt x="1471613" y="528537"/>
                    </a:cubicBezTo>
                    <a:cubicBezTo>
                      <a:pt x="1469708" y="528537"/>
                      <a:pt x="1466850" y="525679"/>
                      <a:pt x="1465898" y="522822"/>
                    </a:cubicBezTo>
                    <a:cubicBezTo>
                      <a:pt x="1463040" y="516154"/>
                      <a:pt x="1460183" y="509487"/>
                      <a:pt x="1455420" y="500914"/>
                    </a:cubicBezTo>
                    <a:cubicBezTo>
                      <a:pt x="1451610" y="507582"/>
                      <a:pt x="1449705" y="513297"/>
                      <a:pt x="1445895" y="520917"/>
                    </a:cubicBezTo>
                    <a:cubicBezTo>
                      <a:pt x="1445895" y="515202"/>
                      <a:pt x="1444943" y="512344"/>
                      <a:pt x="1444943" y="509487"/>
                    </a:cubicBezTo>
                    <a:cubicBezTo>
                      <a:pt x="1444943" y="453289"/>
                      <a:pt x="1444943" y="397092"/>
                      <a:pt x="1444943" y="339942"/>
                    </a:cubicBezTo>
                    <a:cubicBezTo>
                      <a:pt x="1444943" y="331369"/>
                      <a:pt x="1438275" y="328512"/>
                      <a:pt x="1436370" y="323749"/>
                    </a:cubicBezTo>
                    <a:cubicBezTo>
                      <a:pt x="1432560" y="314224"/>
                      <a:pt x="1431608" y="301842"/>
                      <a:pt x="1431608" y="291364"/>
                    </a:cubicBezTo>
                    <a:cubicBezTo>
                      <a:pt x="1431608" y="282792"/>
                      <a:pt x="1428750" y="279934"/>
                      <a:pt x="1420178" y="279934"/>
                    </a:cubicBezTo>
                    <a:cubicBezTo>
                      <a:pt x="1404938" y="279934"/>
                      <a:pt x="1389698" y="279934"/>
                      <a:pt x="1374458" y="279934"/>
                    </a:cubicBezTo>
                    <a:cubicBezTo>
                      <a:pt x="1373505" y="283744"/>
                      <a:pt x="1373505" y="285649"/>
                      <a:pt x="1373505" y="288507"/>
                    </a:cubicBezTo>
                    <a:cubicBezTo>
                      <a:pt x="1371600" y="342799"/>
                      <a:pt x="1368743" y="396139"/>
                      <a:pt x="1366838" y="450432"/>
                    </a:cubicBezTo>
                    <a:cubicBezTo>
                      <a:pt x="1361123" y="449479"/>
                      <a:pt x="1359218" y="444717"/>
                      <a:pt x="1359218" y="437097"/>
                    </a:cubicBezTo>
                    <a:cubicBezTo>
                      <a:pt x="1359218" y="402807"/>
                      <a:pt x="1359218" y="369469"/>
                      <a:pt x="1359218" y="335179"/>
                    </a:cubicBezTo>
                    <a:cubicBezTo>
                      <a:pt x="1359218" y="316129"/>
                      <a:pt x="1359218" y="316129"/>
                      <a:pt x="1341120" y="316129"/>
                    </a:cubicBezTo>
                    <a:cubicBezTo>
                      <a:pt x="1336358" y="316129"/>
                      <a:pt x="1331595" y="316129"/>
                      <a:pt x="1325880" y="316129"/>
                    </a:cubicBezTo>
                    <a:cubicBezTo>
                      <a:pt x="1325880" y="299937"/>
                      <a:pt x="1325880" y="284697"/>
                      <a:pt x="1325880" y="269457"/>
                    </a:cubicBezTo>
                    <a:cubicBezTo>
                      <a:pt x="1325880" y="251359"/>
                      <a:pt x="1325880" y="251359"/>
                      <a:pt x="1308735" y="248502"/>
                    </a:cubicBezTo>
                    <a:cubicBezTo>
                      <a:pt x="1308735" y="244692"/>
                      <a:pt x="1307783" y="240882"/>
                      <a:pt x="1306830" y="235167"/>
                    </a:cubicBezTo>
                    <a:cubicBezTo>
                      <a:pt x="1297305" y="235167"/>
                      <a:pt x="1286828" y="235167"/>
                      <a:pt x="1276350" y="235167"/>
                    </a:cubicBezTo>
                    <a:cubicBezTo>
                      <a:pt x="1276350" y="207544"/>
                      <a:pt x="1276350" y="180874"/>
                      <a:pt x="1276350" y="152299"/>
                    </a:cubicBezTo>
                    <a:cubicBezTo>
                      <a:pt x="1267778" y="152299"/>
                      <a:pt x="1259205" y="151347"/>
                      <a:pt x="1250633" y="151347"/>
                    </a:cubicBezTo>
                    <a:cubicBezTo>
                      <a:pt x="1250633" y="127534"/>
                      <a:pt x="1250633" y="104674"/>
                      <a:pt x="1250633" y="81814"/>
                    </a:cubicBezTo>
                    <a:cubicBezTo>
                      <a:pt x="1250633" y="62764"/>
                      <a:pt x="1249680" y="42762"/>
                      <a:pt x="1250633" y="23712"/>
                    </a:cubicBezTo>
                    <a:cubicBezTo>
                      <a:pt x="1251585" y="12282"/>
                      <a:pt x="1246823" y="9424"/>
                      <a:pt x="1236345" y="9424"/>
                    </a:cubicBezTo>
                    <a:cubicBezTo>
                      <a:pt x="1226820" y="10377"/>
                      <a:pt x="1217295" y="9424"/>
                      <a:pt x="1207770" y="9424"/>
                    </a:cubicBezTo>
                    <a:cubicBezTo>
                      <a:pt x="1198245" y="9424"/>
                      <a:pt x="1198245" y="-1053"/>
                      <a:pt x="1200150" y="1804"/>
                    </a:cubicBezTo>
                    <a:cubicBezTo>
                      <a:pt x="1207770" y="-4863"/>
                      <a:pt x="1169670" y="8472"/>
                      <a:pt x="1168718" y="17044"/>
                    </a:cubicBezTo>
                    <a:cubicBezTo>
                      <a:pt x="1167765" y="24664"/>
                      <a:pt x="1167765" y="32284"/>
                      <a:pt x="1165860" y="38952"/>
                    </a:cubicBezTo>
                    <a:cubicBezTo>
                      <a:pt x="1158240" y="90387"/>
                      <a:pt x="1164908" y="142774"/>
                      <a:pt x="1158240" y="193257"/>
                    </a:cubicBezTo>
                    <a:cubicBezTo>
                      <a:pt x="1152525" y="232309"/>
                      <a:pt x="1155383" y="271362"/>
                      <a:pt x="1154430" y="309462"/>
                    </a:cubicBezTo>
                    <a:cubicBezTo>
                      <a:pt x="1152525" y="349467"/>
                      <a:pt x="1154430" y="388519"/>
                      <a:pt x="1154430" y="428524"/>
                    </a:cubicBezTo>
                    <a:cubicBezTo>
                      <a:pt x="1154430" y="443764"/>
                      <a:pt x="1154430" y="459004"/>
                      <a:pt x="1154430" y="474244"/>
                    </a:cubicBezTo>
                    <a:cubicBezTo>
                      <a:pt x="1153478" y="475197"/>
                      <a:pt x="1151573" y="476149"/>
                      <a:pt x="1150620" y="476149"/>
                    </a:cubicBezTo>
                    <a:cubicBezTo>
                      <a:pt x="1148715" y="474244"/>
                      <a:pt x="1145858" y="472339"/>
                      <a:pt x="1145858" y="469482"/>
                    </a:cubicBezTo>
                    <a:cubicBezTo>
                      <a:pt x="1144905" y="462814"/>
                      <a:pt x="1145858" y="456147"/>
                      <a:pt x="1145858" y="448527"/>
                    </a:cubicBezTo>
                    <a:cubicBezTo>
                      <a:pt x="1145858" y="443764"/>
                      <a:pt x="1148715" y="437097"/>
                      <a:pt x="1140143" y="434239"/>
                    </a:cubicBezTo>
                    <a:cubicBezTo>
                      <a:pt x="1139190" y="434239"/>
                      <a:pt x="1139190" y="428524"/>
                      <a:pt x="1139190" y="425667"/>
                    </a:cubicBezTo>
                    <a:cubicBezTo>
                      <a:pt x="1139190" y="406617"/>
                      <a:pt x="1139190" y="386614"/>
                      <a:pt x="1139190" y="367564"/>
                    </a:cubicBezTo>
                    <a:cubicBezTo>
                      <a:pt x="1134428" y="366612"/>
                      <a:pt x="1130618" y="366612"/>
                      <a:pt x="1124903" y="365659"/>
                    </a:cubicBezTo>
                    <a:cubicBezTo>
                      <a:pt x="1124903" y="318034"/>
                      <a:pt x="1124903" y="269457"/>
                      <a:pt x="1124903" y="220879"/>
                    </a:cubicBezTo>
                    <a:cubicBezTo>
                      <a:pt x="1118235" y="221832"/>
                      <a:pt x="1113473" y="221832"/>
                      <a:pt x="1107758" y="222784"/>
                    </a:cubicBezTo>
                    <a:cubicBezTo>
                      <a:pt x="1107758" y="214212"/>
                      <a:pt x="1107758" y="206592"/>
                      <a:pt x="1107758" y="198019"/>
                    </a:cubicBezTo>
                    <a:cubicBezTo>
                      <a:pt x="1113473" y="198019"/>
                      <a:pt x="1118235" y="198019"/>
                      <a:pt x="1124903" y="198019"/>
                    </a:cubicBezTo>
                    <a:cubicBezTo>
                      <a:pt x="1123950" y="184684"/>
                      <a:pt x="1128713" y="172302"/>
                      <a:pt x="1121093" y="158967"/>
                    </a:cubicBezTo>
                    <a:cubicBezTo>
                      <a:pt x="1111568" y="142774"/>
                      <a:pt x="1104900" y="124677"/>
                      <a:pt x="1097280" y="107532"/>
                    </a:cubicBezTo>
                    <a:cubicBezTo>
                      <a:pt x="1096328" y="104674"/>
                      <a:pt x="1094423" y="102769"/>
                      <a:pt x="1094423" y="99912"/>
                    </a:cubicBezTo>
                    <a:cubicBezTo>
                      <a:pt x="1096328" y="84672"/>
                      <a:pt x="1086803" y="83719"/>
                      <a:pt x="1076325" y="84672"/>
                    </a:cubicBezTo>
                    <a:cubicBezTo>
                      <a:pt x="1065848" y="85624"/>
                      <a:pt x="1053465" y="78957"/>
                      <a:pt x="1045845" y="95149"/>
                    </a:cubicBezTo>
                    <a:cubicBezTo>
                      <a:pt x="1042988" y="81814"/>
                      <a:pt x="1041083" y="70384"/>
                      <a:pt x="1039178" y="58954"/>
                    </a:cubicBezTo>
                    <a:cubicBezTo>
                      <a:pt x="1038225" y="53239"/>
                      <a:pt x="1037273" y="47524"/>
                      <a:pt x="1029653" y="47524"/>
                    </a:cubicBezTo>
                    <a:cubicBezTo>
                      <a:pt x="1022033" y="47524"/>
                      <a:pt x="1022033" y="53239"/>
                      <a:pt x="1021080" y="58002"/>
                    </a:cubicBezTo>
                    <a:cubicBezTo>
                      <a:pt x="1012508" y="100864"/>
                      <a:pt x="1003935" y="143727"/>
                      <a:pt x="1004888" y="187542"/>
                    </a:cubicBezTo>
                    <a:cubicBezTo>
                      <a:pt x="1004888" y="248502"/>
                      <a:pt x="1003935" y="310414"/>
                      <a:pt x="1002983" y="371374"/>
                    </a:cubicBezTo>
                    <a:cubicBezTo>
                      <a:pt x="1002983" y="379947"/>
                      <a:pt x="1003935" y="388519"/>
                      <a:pt x="1003935" y="396139"/>
                    </a:cubicBezTo>
                    <a:cubicBezTo>
                      <a:pt x="994410" y="398997"/>
                      <a:pt x="989648" y="398044"/>
                      <a:pt x="988695" y="388519"/>
                    </a:cubicBezTo>
                    <a:cubicBezTo>
                      <a:pt x="987743" y="379947"/>
                      <a:pt x="984885" y="370422"/>
                      <a:pt x="982980" y="361849"/>
                    </a:cubicBezTo>
                    <a:cubicBezTo>
                      <a:pt x="982028" y="358992"/>
                      <a:pt x="981075" y="357087"/>
                      <a:pt x="980123" y="354229"/>
                    </a:cubicBezTo>
                    <a:cubicBezTo>
                      <a:pt x="979170" y="354229"/>
                      <a:pt x="978218" y="354229"/>
                      <a:pt x="977265" y="354229"/>
                    </a:cubicBezTo>
                    <a:cubicBezTo>
                      <a:pt x="974408" y="367564"/>
                      <a:pt x="970598" y="381852"/>
                      <a:pt x="967740" y="396139"/>
                    </a:cubicBezTo>
                    <a:cubicBezTo>
                      <a:pt x="960120" y="396139"/>
                      <a:pt x="952500" y="396139"/>
                      <a:pt x="943928" y="396139"/>
                    </a:cubicBezTo>
                    <a:cubicBezTo>
                      <a:pt x="942975" y="402807"/>
                      <a:pt x="942975" y="408522"/>
                      <a:pt x="942975" y="414237"/>
                    </a:cubicBezTo>
                    <a:cubicBezTo>
                      <a:pt x="938213" y="414237"/>
                      <a:pt x="934403" y="414237"/>
                      <a:pt x="931545" y="414237"/>
                    </a:cubicBezTo>
                    <a:cubicBezTo>
                      <a:pt x="927735" y="401854"/>
                      <a:pt x="924878" y="390424"/>
                      <a:pt x="921068" y="378994"/>
                    </a:cubicBezTo>
                    <a:cubicBezTo>
                      <a:pt x="920115" y="375184"/>
                      <a:pt x="915353" y="373279"/>
                      <a:pt x="913448" y="369469"/>
                    </a:cubicBezTo>
                    <a:cubicBezTo>
                      <a:pt x="911543" y="366612"/>
                      <a:pt x="909638" y="362802"/>
                      <a:pt x="909638" y="359944"/>
                    </a:cubicBezTo>
                    <a:cubicBezTo>
                      <a:pt x="909638" y="339942"/>
                      <a:pt x="910590" y="319939"/>
                      <a:pt x="909638" y="298984"/>
                    </a:cubicBezTo>
                    <a:cubicBezTo>
                      <a:pt x="908685" y="276124"/>
                      <a:pt x="906780" y="253264"/>
                      <a:pt x="904875" y="229452"/>
                    </a:cubicBezTo>
                    <a:cubicBezTo>
                      <a:pt x="904875" y="227547"/>
                      <a:pt x="902970" y="223737"/>
                      <a:pt x="901065" y="223737"/>
                    </a:cubicBezTo>
                    <a:cubicBezTo>
                      <a:pt x="882015" y="222784"/>
                      <a:pt x="867728" y="232309"/>
                      <a:pt x="866775" y="251359"/>
                    </a:cubicBezTo>
                    <a:cubicBezTo>
                      <a:pt x="866775" y="256122"/>
                      <a:pt x="867728" y="260884"/>
                      <a:pt x="865823" y="266599"/>
                    </a:cubicBezTo>
                    <a:cubicBezTo>
                      <a:pt x="864870" y="263742"/>
                      <a:pt x="863918" y="260884"/>
                      <a:pt x="863918" y="258027"/>
                    </a:cubicBezTo>
                    <a:cubicBezTo>
                      <a:pt x="863918" y="223737"/>
                      <a:pt x="863918" y="190399"/>
                      <a:pt x="863918" y="156109"/>
                    </a:cubicBezTo>
                    <a:cubicBezTo>
                      <a:pt x="863918" y="138964"/>
                      <a:pt x="861060" y="121819"/>
                      <a:pt x="859155" y="104674"/>
                    </a:cubicBezTo>
                    <a:cubicBezTo>
                      <a:pt x="848678" y="100864"/>
                      <a:pt x="857250" y="86577"/>
                      <a:pt x="845820" y="82767"/>
                    </a:cubicBezTo>
                    <a:cubicBezTo>
                      <a:pt x="843915" y="81814"/>
                      <a:pt x="843915" y="76099"/>
                      <a:pt x="843915" y="72289"/>
                    </a:cubicBezTo>
                    <a:cubicBezTo>
                      <a:pt x="844868" y="61812"/>
                      <a:pt x="839153" y="58954"/>
                      <a:pt x="829628" y="58002"/>
                    </a:cubicBezTo>
                    <a:cubicBezTo>
                      <a:pt x="828675" y="60859"/>
                      <a:pt x="828675" y="63717"/>
                      <a:pt x="827723" y="66574"/>
                    </a:cubicBezTo>
                    <a:cubicBezTo>
                      <a:pt x="823913" y="84672"/>
                      <a:pt x="820103" y="102769"/>
                      <a:pt x="817245" y="121819"/>
                    </a:cubicBezTo>
                    <a:cubicBezTo>
                      <a:pt x="815340" y="133249"/>
                      <a:pt x="813435" y="145632"/>
                      <a:pt x="813435" y="158014"/>
                    </a:cubicBezTo>
                    <a:cubicBezTo>
                      <a:pt x="813435" y="199924"/>
                      <a:pt x="813435" y="241834"/>
                      <a:pt x="813435" y="285649"/>
                    </a:cubicBezTo>
                    <a:cubicBezTo>
                      <a:pt x="797243" y="285649"/>
                      <a:pt x="782003" y="286602"/>
                      <a:pt x="766763" y="285649"/>
                    </a:cubicBezTo>
                    <a:cubicBezTo>
                      <a:pt x="755333" y="284697"/>
                      <a:pt x="751523" y="288507"/>
                      <a:pt x="752475" y="299937"/>
                    </a:cubicBezTo>
                    <a:cubicBezTo>
                      <a:pt x="753428" y="312319"/>
                      <a:pt x="752475" y="324702"/>
                      <a:pt x="752475" y="339942"/>
                    </a:cubicBezTo>
                    <a:cubicBezTo>
                      <a:pt x="745808" y="339942"/>
                      <a:pt x="739140" y="338989"/>
                      <a:pt x="733425" y="339942"/>
                    </a:cubicBezTo>
                    <a:cubicBezTo>
                      <a:pt x="730568" y="340894"/>
                      <a:pt x="726758" y="344704"/>
                      <a:pt x="724853" y="347562"/>
                    </a:cubicBezTo>
                    <a:cubicBezTo>
                      <a:pt x="723900" y="350419"/>
                      <a:pt x="724853" y="355182"/>
                      <a:pt x="724853" y="358992"/>
                    </a:cubicBezTo>
                    <a:cubicBezTo>
                      <a:pt x="724853" y="518059"/>
                      <a:pt x="724853" y="677127"/>
                      <a:pt x="724853" y="837147"/>
                    </a:cubicBezTo>
                    <a:cubicBezTo>
                      <a:pt x="724853" y="839052"/>
                      <a:pt x="724853" y="840004"/>
                      <a:pt x="724853" y="841909"/>
                    </a:cubicBezTo>
                    <a:cubicBezTo>
                      <a:pt x="723900" y="841909"/>
                      <a:pt x="722948" y="841909"/>
                      <a:pt x="721995" y="841909"/>
                    </a:cubicBezTo>
                    <a:cubicBezTo>
                      <a:pt x="721995" y="835242"/>
                      <a:pt x="721995" y="829527"/>
                      <a:pt x="721995" y="822859"/>
                    </a:cubicBezTo>
                    <a:cubicBezTo>
                      <a:pt x="721995" y="816192"/>
                      <a:pt x="721995" y="809524"/>
                      <a:pt x="711518" y="811429"/>
                    </a:cubicBezTo>
                    <a:cubicBezTo>
                      <a:pt x="711518" y="806667"/>
                      <a:pt x="711518" y="802857"/>
                      <a:pt x="711518" y="799047"/>
                    </a:cubicBezTo>
                    <a:cubicBezTo>
                      <a:pt x="711518" y="722847"/>
                      <a:pt x="711518" y="647599"/>
                      <a:pt x="711518" y="571399"/>
                    </a:cubicBezTo>
                    <a:cubicBezTo>
                      <a:pt x="711518" y="543777"/>
                      <a:pt x="708660" y="517107"/>
                      <a:pt x="707708" y="488532"/>
                    </a:cubicBezTo>
                    <a:cubicBezTo>
                      <a:pt x="703898" y="487579"/>
                      <a:pt x="700088" y="487579"/>
                      <a:pt x="696278" y="486627"/>
                    </a:cubicBezTo>
                    <a:cubicBezTo>
                      <a:pt x="696278" y="485674"/>
                      <a:pt x="695325" y="485674"/>
                      <a:pt x="695325" y="484722"/>
                    </a:cubicBezTo>
                    <a:cubicBezTo>
                      <a:pt x="694373" y="479959"/>
                      <a:pt x="693420" y="474244"/>
                      <a:pt x="691515" y="469482"/>
                    </a:cubicBezTo>
                    <a:cubicBezTo>
                      <a:pt x="689610" y="473292"/>
                      <a:pt x="687705" y="479007"/>
                      <a:pt x="684848" y="481864"/>
                    </a:cubicBezTo>
                    <a:cubicBezTo>
                      <a:pt x="673418" y="495199"/>
                      <a:pt x="680085" y="511392"/>
                      <a:pt x="677228" y="525679"/>
                    </a:cubicBezTo>
                    <a:cubicBezTo>
                      <a:pt x="676275" y="525679"/>
                      <a:pt x="674370" y="525679"/>
                      <a:pt x="673418" y="525679"/>
                    </a:cubicBezTo>
                    <a:cubicBezTo>
                      <a:pt x="672465" y="499962"/>
                      <a:pt x="670560" y="474244"/>
                      <a:pt x="669608" y="448527"/>
                    </a:cubicBezTo>
                    <a:cubicBezTo>
                      <a:pt x="662940" y="446622"/>
                      <a:pt x="657225" y="443764"/>
                      <a:pt x="657225" y="455194"/>
                    </a:cubicBezTo>
                    <a:cubicBezTo>
                      <a:pt x="657225" y="474244"/>
                      <a:pt x="656273" y="493294"/>
                      <a:pt x="655320" y="513297"/>
                    </a:cubicBezTo>
                    <a:cubicBezTo>
                      <a:pt x="655320" y="517107"/>
                      <a:pt x="655320" y="521869"/>
                      <a:pt x="655320" y="525679"/>
                    </a:cubicBezTo>
                    <a:cubicBezTo>
                      <a:pt x="654368" y="525679"/>
                      <a:pt x="652463" y="526632"/>
                      <a:pt x="651510" y="526632"/>
                    </a:cubicBezTo>
                    <a:cubicBezTo>
                      <a:pt x="650558" y="523774"/>
                      <a:pt x="649605" y="520917"/>
                      <a:pt x="649605" y="517107"/>
                    </a:cubicBezTo>
                    <a:cubicBezTo>
                      <a:pt x="649605" y="485674"/>
                      <a:pt x="649605" y="454242"/>
                      <a:pt x="649605" y="423762"/>
                    </a:cubicBezTo>
                    <a:cubicBezTo>
                      <a:pt x="649605" y="419952"/>
                      <a:pt x="649605" y="415189"/>
                      <a:pt x="649605" y="409474"/>
                    </a:cubicBezTo>
                    <a:cubicBezTo>
                      <a:pt x="630555" y="409474"/>
                      <a:pt x="613410" y="409474"/>
                      <a:pt x="595313" y="409474"/>
                    </a:cubicBezTo>
                    <a:cubicBezTo>
                      <a:pt x="571500" y="409474"/>
                      <a:pt x="571500" y="409474"/>
                      <a:pt x="571500" y="432334"/>
                    </a:cubicBezTo>
                    <a:cubicBezTo>
                      <a:pt x="571500" y="443764"/>
                      <a:pt x="571500" y="456147"/>
                      <a:pt x="568643" y="468529"/>
                    </a:cubicBezTo>
                    <a:cubicBezTo>
                      <a:pt x="567690" y="464719"/>
                      <a:pt x="564833" y="461862"/>
                      <a:pt x="564833" y="458052"/>
                    </a:cubicBezTo>
                    <a:cubicBezTo>
                      <a:pt x="564833" y="385662"/>
                      <a:pt x="564833" y="315177"/>
                      <a:pt x="564833" y="244692"/>
                    </a:cubicBezTo>
                    <a:cubicBezTo>
                      <a:pt x="564833" y="218974"/>
                      <a:pt x="564833" y="193257"/>
                      <a:pt x="564833" y="168492"/>
                    </a:cubicBezTo>
                    <a:cubicBezTo>
                      <a:pt x="564833" y="159919"/>
                      <a:pt x="561975" y="154204"/>
                      <a:pt x="555308" y="149442"/>
                    </a:cubicBezTo>
                    <a:cubicBezTo>
                      <a:pt x="548640" y="145632"/>
                      <a:pt x="542925" y="140869"/>
                      <a:pt x="537210" y="135154"/>
                    </a:cubicBezTo>
                    <a:cubicBezTo>
                      <a:pt x="534353" y="132297"/>
                      <a:pt x="531495" y="127534"/>
                      <a:pt x="532448" y="123724"/>
                    </a:cubicBezTo>
                    <a:cubicBezTo>
                      <a:pt x="535305" y="110389"/>
                      <a:pt x="524828" y="99912"/>
                      <a:pt x="519113" y="96102"/>
                    </a:cubicBezTo>
                    <a:cubicBezTo>
                      <a:pt x="508635" y="90387"/>
                      <a:pt x="512445" y="82767"/>
                      <a:pt x="511493" y="76099"/>
                    </a:cubicBezTo>
                    <a:cubicBezTo>
                      <a:pt x="510540" y="69432"/>
                      <a:pt x="511493" y="62764"/>
                      <a:pt x="501968" y="60859"/>
                    </a:cubicBezTo>
                    <a:cubicBezTo>
                      <a:pt x="501968" y="64669"/>
                      <a:pt x="501015" y="68479"/>
                      <a:pt x="501015" y="71337"/>
                    </a:cubicBezTo>
                    <a:cubicBezTo>
                      <a:pt x="501968" y="80862"/>
                      <a:pt x="501015" y="88482"/>
                      <a:pt x="487680" y="87529"/>
                    </a:cubicBezTo>
                    <a:cubicBezTo>
                      <a:pt x="485775" y="87529"/>
                      <a:pt x="482918" y="92292"/>
                      <a:pt x="479108" y="97054"/>
                    </a:cubicBezTo>
                    <a:cubicBezTo>
                      <a:pt x="457200" y="98007"/>
                      <a:pt x="462915" y="118009"/>
                      <a:pt x="461963" y="133249"/>
                    </a:cubicBezTo>
                    <a:cubicBezTo>
                      <a:pt x="460058" y="134202"/>
                      <a:pt x="458153" y="134202"/>
                      <a:pt x="457200" y="134202"/>
                    </a:cubicBezTo>
                    <a:cubicBezTo>
                      <a:pt x="437198" y="135154"/>
                      <a:pt x="437198" y="135154"/>
                      <a:pt x="437198" y="154204"/>
                    </a:cubicBezTo>
                    <a:cubicBezTo>
                      <a:pt x="437198" y="244692"/>
                      <a:pt x="437198" y="335179"/>
                      <a:pt x="437198" y="424714"/>
                    </a:cubicBezTo>
                    <a:cubicBezTo>
                      <a:pt x="437198" y="446622"/>
                      <a:pt x="437198" y="469482"/>
                      <a:pt x="437198" y="492342"/>
                    </a:cubicBezTo>
                    <a:cubicBezTo>
                      <a:pt x="430530" y="492342"/>
                      <a:pt x="426720" y="492342"/>
                      <a:pt x="421005" y="492342"/>
                    </a:cubicBezTo>
                    <a:cubicBezTo>
                      <a:pt x="421005" y="461862"/>
                      <a:pt x="421005" y="430429"/>
                      <a:pt x="421005" y="399949"/>
                    </a:cubicBezTo>
                    <a:cubicBezTo>
                      <a:pt x="413385" y="399949"/>
                      <a:pt x="408623" y="399949"/>
                      <a:pt x="401955" y="399949"/>
                    </a:cubicBezTo>
                    <a:cubicBezTo>
                      <a:pt x="401955" y="413284"/>
                      <a:pt x="401955" y="425667"/>
                      <a:pt x="401955" y="438049"/>
                    </a:cubicBezTo>
                    <a:cubicBezTo>
                      <a:pt x="384810" y="443764"/>
                      <a:pt x="384810" y="443764"/>
                      <a:pt x="384810" y="460909"/>
                    </a:cubicBezTo>
                    <a:cubicBezTo>
                      <a:pt x="384810" y="472339"/>
                      <a:pt x="384810" y="482817"/>
                      <a:pt x="384810" y="495199"/>
                    </a:cubicBezTo>
                    <a:cubicBezTo>
                      <a:pt x="371475" y="495199"/>
                      <a:pt x="360045" y="495199"/>
                      <a:pt x="345758" y="495199"/>
                    </a:cubicBezTo>
                    <a:cubicBezTo>
                      <a:pt x="345758" y="508534"/>
                      <a:pt x="345758" y="521869"/>
                      <a:pt x="345758" y="534252"/>
                    </a:cubicBezTo>
                    <a:cubicBezTo>
                      <a:pt x="344805" y="534252"/>
                      <a:pt x="342900" y="534252"/>
                      <a:pt x="341948" y="534252"/>
                    </a:cubicBezTo>
                    <a:cubicBezTo>
                      <a:pt x="340043" y="477102"/>
                      <a:pt x="349568" y="419952"/>
                      <a:pt x="337185" y="360897"/>
                    </a:cubicBezTo>
                    <a:cubicBezTo>
                      <a:pt x="329565" y="360897"/>
                      <a:pt x="320040" y="360897"/>
                      <a:pt x="311468" y="360897"/>
                    </a:cubicBezTo>
                    <a:cubicBezTo>
                      <a:pt x="310515" y="360897"/>
                      <a:pt x="308610" y="361849"/>
                      <a:pt x="307658" y="362802"/>
                    </a:cubicBezTo>
                    <a:cubicBezTo>
                      <a:pt x="304800" y="364707"/>
                      <a:pt x="302895" y="366612"/>
                      <a:pt x="300038" y="368517"/>
                    </a:cubicBezTo>
                    <a:cubicBezTo>
                      <a:pt x="299085" y="364707"/>
                      <a:pt x="299085" y="361849"/>
                      <a:pt x="298133" y="358039"/>
                    </a:cubicBezTo>
                    <a:cubicBezTo>
                      <a:pt x="298133" y="357087"/>
                      <a:pt x="300038" y="354229"/>
                      <a:pt x="299085" y="354229"/>
                    </a:cubicBezTo>
                    <a:cubicBezTo>
                      <a:pt x="287655" y="342799"/>
                      <a:pt x="295275" y="328512"/>
                      <a:pt x="291465" y="316129"/>
                    </a:cubicBezTo>
                    <a:cubicBezTo>
                      <a:pt x="291465" y="315177"/>
                      <a:pt x="290513" y="315177"/>
                      <a:pt x="288608" y="314224"/>
                    </a:cubicBezTo>
                    <a:cubicBezTo>
                      <a:pt x="287655" y="317082"/>
                      <a:pt x="285750" y="319939"/>
                      <a:pt x="284798" y="322797"/>
                    </a:cubicBezTo>
                    <a:cubicBezTo>
                      <a:pt x="280988" y="322797"/>
                      <a:pt x="277178" y="322797"/>
                      <a:pt x="273368" y="322797"/>
                    </a:cubicBezTo>
                    <a:cubicBezTo>
                      <a:pt x="271463" y="319939"/>
                      <a:pt x="270510" y="317082"/>
                      <a:pt x="268605" y="312319"/>
                    </a:cubicBezTo>
                    <a:cubicBezTo>
                      <a:pt x="259080" y="326607"/>
                      <a:pt x="244793" y="317082"/>
                      <a:pt x="232410" y="321844"/>
                    </a:cubicBezTo>
                    <a:cubicBezTo>
                      <a:pt x="232410" y="333274"/>
                      <a:pt x="232410" y="345657"/>
                      <a:pt x="232410" y="359944"/>
                    </a:cubicBezTo>
                    <a:cubicBezTo>
                      <a:pt x="221933" y="359944"/>
                      <a:pt x="212408" y="359944"/>
                      <a:pt x="202883" y="359944"/>
                    </a:cubicBezTo>
                    <a:cubicBezTo>
                      <a:pt x="200025" y="359944"/>
                      <a:pt x="195263" y="360897"/>
                      <a:pt x="195263" y="362802"/>
                    </a:cubicBezTo>
                    <a:cubicBezTo>
                      <a:pt x="191453" y="371374"/>
                      <a:pt x="191453" y="381852"/>
                      <a:pt x="188595" y="391377"/>
                    </a:cubicBezTo>
                    <a:cubicBezTo>
                      <a:pt x="183833" y="407569"/>
                      <a:pt x="187643" y="425667"/>
                      <a:pt x="187643" y="444717"/>
                    </a:cubicBezTo>
                    <a:cubicBezTo>
                      <a:pt x="182880" y="444717"/>
                      <a:pt x="180023" y="444717"/>
                      <a:pt x="176213" y="445669"/>
                    </a:cubicBezTo>
                    <a:cubicBezTo>
                      <a:pt x="176213" y="416142"/>
                      <a:pt x="176213" y="387567"/>
                      <a:pt x="176213" y="358992"/>
                    </a:cubicBezTo>
                    <a:cubicBezTo>
                      <a:pt x="176213" y="329464"/>
                      <a:pt x="176213" y="299937"/>
                      <a:pt x="176213" y="269457"/>
                    </a:cubicBezTo>
                    <a:cubicBezTo>
                      <a:pt x="176213" y="263742"/>
                      <a:pt x="173355" y="256122"/>
                      <a:pt x="182880" y="252312"/>
                    </a:cubicBezTo>
                    <a:cubicBezTo>
                      <a:pt x="184785" y="251359"/>
                      <a:pt x="184785" y="239929"/>
                      <a:pt x="182880" y="234214"/>
                    </a:cubicBezTo>
                    <a:cubicBezTo>
                      <a:pt x="182880" y="232309"/>
                      <a:pt x="177165" y="230404"/>
                      <a:pt x="173355" y="228499"/>
                    </a:cubicBezTo>
                    <a:cubicBezTo>
                      <a:pt x="171450" y="227547"/>
                      <a:pt x="169545" y="227547"/>
                      <a:pt x="166688" y="227547"/>
                    </a:cubicBezTo>
                    <a:cubicBezTo>
                      <a:pt x="165735" y="223737"/>
                      <a:pt x="164783" y="220879"/>
                      <a:pt x="163830" y="216117"/>
                    </a:cubicBezTo>
                    <a:cubicBezTo>
                      <a:pt x="151448" y="216117"/>
                      <a:pt x="140018" y="216117"/>
                      <a:pt x="127635" y="216117"/>
                    </a:cubicBezTo>
                    <a:cubicBezTo>
                      <a:pt x="125730" y="203734"/>
                      <a:pt x="123825" y="193257"/>
                      <a:pt x="120968" y="178969"/>
                    </a:cubicBezTo>
                    <a:cubicBezTo>
                      <a:pt x="111443" y="191352"/>
                      <a:pt x="91440" y="191352"/>
                      <a:pt x="82868" y="181827"/>
                    </a:cubicBezTo>
                    <a:cubicBezTo>
                      <a:pt x="80963" y="179922"/>
                      <a:pt x="74295" y="179922"/>
                      <a:pt x="73343" y="180874"/>
                    </a:cubicBezTo>
                    <a:cubicBezTo>
                      <a:pt x="68580" y="187542"/>
                      <a:pt x="60960" y="193257"/>
                      <a:pt x="62865" y="203734"/>
                    </a:cubicBezTo>
                    <a:cubicBezTo>
                      <a:pt x="63818" y="208497"/>
                      <a:pt x="62865" y="213259"/>
                      <a:pt x="62865" y="218022"/>
                    </a:cubicBezTo>
                    <a:cubicBezTo>
                      <a:pt x="52388" y="218974"/>
                      <a:pt x="41910" y="218022"/>
                      <a:pt x="32385" y="219927"/>
                    </a:cubicBezTo>
                    <a:cubicBezTo>
                      <a:pt x="28575" y="220879"/>
                      <a:pt x="25718" y="226594"/>
                      <a:pt x="24765" y="231357"/>
                    </a:cubicBezTo>
                    <a:cubicBezTo>
                      <a:pt x="20955" y="232309"/>
                      <a:pt x="17145" y="232309"/>
                      <a:pt x="15240" y="232309"/>
                    </a:cubicBezTo>
                    <a:cubicBezTo>
                      <a:pt x="15240" y="293269"/>
                      <a:pt x="16193" y="353277"/>
                      <a:pt x="16193" y="413284"/>
                    </a:cubicBezTo>
                    <a:cubicBezTo>
                      <a:pt x="16193" y="474244"/>
                      <a:pt x="16193" y="535204"/>
                      <a:pt x="16193" y="596164"/>
                    </a:cubicBezTo>
                    <a:cubicBezTo>
                      <a:pt x="16193" y="625692"/>
                      <a:pt x="17145" y="655219"/>
                      <a:pt x="17145" y="684747"/>
                    </a:cubicBezTo>
                    <a:cubicBezTo>
                      <a:pt x="17145" y="688557"/>
                      <a:pt x="17145" y="692367"/>
                      <a:pt x="16193" y="696177"/>
                    </a:cubicBezTo>
                    <a:cubicBezTo>
                      <a:pt x="10478" y="696177"/>
                      <a:pt x="4763" y="696177"/>
                      <a:pt x="0" y="696177"/>
                    </a:cubicBezTo>
                    <a:cubicBezTo>
                      <a:pt x="2858" y="806667"/>
                      <a:pt x="2858" y="915252"/>
                      <a:pt x="2858" y="1022884"/>
                    </a:cubicBezTo>
                    <a:cubicBezTo>
                      <a:pt x="528638" y="1022884"/>
                      <a:pt x="1054418" y="1022884"/>
                      <a:pt x="1580198" y="1022884"/>
                    </a:cubicBezTo>
                    <a:cubicBezTo>
                      <a:pt x="1580198" y="1019074"/>
                      <a:pt x="1581150" y="1015264"/>
                      <a:pt x="1581150" y="1011454"/>
                    </a:cubicBezTo>
                    <a:cubicBezTo>
                      <a:pt x="1581150" y="839052"/>
                      <a:pt x="1581150" y="666649"/>
                      <a:pt x="1581150" y="493294"/>
                    </a:cubicBezTo>
                    <a:cubicBezTo>
                      <a:pt x="1581150" y="490437"/>
                      <a:pt x="1580198" y="486627"/>
                      <a:pt x="1580198" y="482817"/>
                    </a:cubicBezTo>
                    <a:close/>
                    <a:moveTo>
                      <a:pt x="277178" y="415189"/>
                    </a:moveTo>
                    <a:cubicBezTo>
                      <a:pt x="278130" y="415189"/>
                      <a:pt x="278130" y="415189"/>
                      <a:pt x="277178" y="415189"/>
                    </a:cubicBezTo>
                    <a:cubicBezTo>
                      <a:pt x="278130" y="446622"/>
                      <a:pt x="278130" y="478054"/>
                      <a:pt x="278130" y="509487"/>
                    </a:cubicBezTo>
                    <a:cubicBezTo>
                      <a:pt x="278130" y="509487"/>
                      <a:pt x="277178" y="509487"/>
                      <a:pt x="277178" y="509487"/>
                    </a:cubicBezTo>
                    <a:cubicBezTo>
                      <a:pt x="277178" y="478054"/>
                      <a:pt x="277178" y="446622"/>
                      <a:pt x="277178" y="415189"/>
                    </a:cubicBezTo>
                    <a:close/>
                    <a:moveTo>
                      <a:pt x="278130" y="854292"/>
                    </a:moveTo>
                    <a:cubicBezTo>
                      <a:pt x="278130" y="854292"/>
                      <a:pt x="278130" y="854292"/>
                      <a:pt x="278130" y="854292"/>
                    </a:cubicBezTo>
                    <a:cubicBezTo>
                      <a:pt x="277178" y="756184"/>
                      <a:pt x="277178" y="657124"/>
                      <a:pt x="277178" y="559017"/>
                    </a:cubicBezTo>
                    <a:cubicBezTo>
                      <a:pt x="277178" y="559017"/>
                      <a:pt x="278130" y="559017"/>
                      <a:pt x="278130" y="559017"/>
                    </a:cubicBezTo>
                    <a:cubicBezTo>
                      <a:pt x="278130" y="657124"/>
                      <a:pt x="278130" y="755232"/>
                      <a:pt x="278130" y="854292"/>
                    </a:cubicBezTo>
                    <a:close/>
                    <a:moveTo>
                      <a:pt x="404813" y="787617"/>
                    </a:moveTo>
                    <a:cubicBezTo>
                      <a:pt x="385763" y="787617"/>
                      <a:pt x="367665" y="787617"/>
                      <a:pt x="348615" y="787617"/>
                    </a:cubicBezTo>
                    <a:cubicBezTo>
                      <a:pt x="348615" y="786664"/>
                      <a:pt x="348615" y="785712"/>
                      <a:pt x="348615" y="784759"/>
                    </a:cubicBezTo>
                    <a:cubicBezTo>
                      <a:pt x="367665" y="784759"/>
                      <a:pt x="385763" y="784759"/>
                      <a:pt x="404813" y="784759"/>
                    </a:cubicBezTo>
                    <a:cubicBezTo>
                      <a:pt x="404813" y="786664"/>
                      <a:pt x="404813" y="786664"/>
                      <a:pt x="404813" y="787617"/>
                    </a:cubicBezTo>
                    <a:close/>
                    <a:moveTo>
                      <a:pt x="348615" y="759994"/>
                    </a:moveTo>
                    <a:cubicBezTo>
                      <a:pt x="366713" y="759994"/>
                      <a:pt x="385763" y="759994"/>
                      <a:pt x="403860" y="759994"/>
                    </a:cubicBezTo>
                    <a:cubicBezTo>
                      <a:pt x="403860" y="760947"/>
                      <a:pt x="403860" y="760947"/>
                      <a:pt x="403860" y="761899"/>
                    </a:cubicBezTo>
                    <a:cubicBezTo>
                      <a:pt x="385763" y="761899"/>
                      <a:pt x="366713" y="761899"/>
                      <a:pt x="348615" y="761899"/>
                    </a:cubicBezTo>
                    <a:cubicBezTo>
                      <a:pt x="348615" y="760947"/>
                      <a:pt x="348615" y="759994"/>
                      <a:pt x="348615" y="759994"/>
                    </a:cubicBezTo>
                    <a:close/>
                    <a:moveTo>
                      <a:pt x="404813" y="655219"/>
                    </a:moveTo>
                    <a:cubicBezTo>
                      <a:pt x="385763" y="655219"/>
                      <a:pt x="367665" y="655219"/>
                      <a:pt x="348615" y="655219"/>
                    </a:cubicBezTo>
                    <a:cubicBezTo>
                      <a:pt x="348615" y="654267"/>
                      <a:pt x="348615" y="653314"/>
                      <a:pt x="348615" y="652362"/>
                    </a:cubicBezTo>
                    <a:cubicBezTo>
                      <a:pt x="367665" y="652362"/>
                      <a:pt x="385763" y="652362"/>
                      <a:pt x="404813" y="652362"/>
                    </a:cubicBezTo>
                    <a:cubicBezTo>
                      <a:pt x="404813" y="654267"/>
                      <a:pt x="404813" y="655219"/>
                      <a:pt x="404813" y="655219"/>
                    </a:cubicBezTo>
                    <a:close/>
                    <a:moveTo>
                      <a:pt x="403860" y="706654"/>
                    </a:moveTo>
                    <a:cubicBezTo>
                      <a:pt x="403860" y="707607"/>
                      <a:pt x="403860" y="707607"/>
                      <a:pt x="403860" y="708559"/>
                    </a:cubicBezTo>
                    <a:cubicBezTo>
                      <a:pt x="385763" y="708559"/>
                      <a:pt x="366713" y="708559"/>
                      <a:pt x="348615" y="708559"/>
                    </a:cubicBezTo>
                    <a:cubicBezTo>
                      <a:pt x="348615" y="707607"/>
                      <a:pt x="348615" y="707607"/>
                      <a:pt x="348615" y="706654"/>
                    </a:cubicBezTo>
                    <a:cubicBezTo>
                      <a:pt x="367665" y="706654"/>
                      <a:pt x="385763" y="706654"/>
                      <a:pt x="403860" y="706654"/>
                    </a:cubicBezTo>
                    <a:close/>
                    <a:moveTo>
                      <a:pt x="348615" y="680937"/>
                    </a:moveTo>
                    <a:cubicBezTo>
                      <a:pt x="348615" y="679984"/>
                      <a:pt x="348615" y="679984"/>
                      <a:pt x="348615" y="679032"/>
                    </a:cubicBezTo>
                    <a:cubicBezTo>
                      <a:pt x="366713" y="679032"/>
                      <a:pt x="385763" y="679032"/>
                      <a:pt x="403860" y="679032"/>
                    </a:cubicBezTo>
                    <a:cubicBezTo>
                      <a:pt x="403860" y="679984"/>
                      <a:pt x="403860" y="679984"/>
                      <a:pt x="403860" y="680937"/>
                    </a:cubicBezTo>
                    <a:cubicBezTo>
                      <a:pt x="385763" y="680937"/>
                      <a:pt x="367665" y="680937"/>
                      <a:pt x="348615" y="680937"/>
                    </a:cubicBezTo>
                    <a:close/>
                    <a:moveTo>
                      <a:pt x="348615" y="549492"/>
                    </a:moveTo>
                    <a:cubicBezTo>
                      <a:pt x="367665" y="549492"/>
                      <a:pt x="385763" y="549492"/>
                      <a:pt x="404813" y="549492"/>
                    </a:cubicBezTo>
                    <a:cubicBezTo>
                      <a:pt x="404813" y="550444"/>
                      <a:pt x="404813" y="551397"/>
                      <a:pt x="404813" y="552349"/>
                    </a:cubicBezTo>
                    <a:cubicBezTo>
                      <a:pt x="385763" y="552349"/>
                      <a:pt x="367665" y="552349"/>
                      <a:pt x="348615" y="552349"/>
                    </a:cubicBezTo>
                    <a:cubicBezTo>
                      <a:pt x="348615" y="551397"/>
                      <a:pt x="348615" y="550444"/>
                      <a:pt x="348615" y="549492"/>
                    </a:cubicBezTo>
                    <a:close/>
                    <a:moveTo>
                      <a:pt x="404813" y="732372"/>
                    </a:moveTo>
                    <a:cubicBezTo>
                      <a:pt x="404813" y="733324"/>
                      <a:pt x="404813" y="735229"/>
                      <a:pt x="404813" y="736182"/>
                    </a:cubicBezTo>
                    <a:cubicBezTo>
                      <a:pt x="386715" y="736182"/>
                      <a:pt x="367665" y="736182"/>
                      <a:pt x="349568" y="736182"/>
                    </a:cubicBezTo>
                    <a:cubicBezTo>
                      <a:pt x="349568" y="735229"/>
                      <a:pt x="349568" y="733324"/>
                      <a:pt x="349568" y="732372"/>
                    </a:cubicBezTo>
                    <a:cubicBezTo>
                      <a:pt x="367665" y="732372"/>
                      <a:pt x="385763" y="732372"/>
                      <a:pt x="404813" y="732372"/>
                    </a:cubicBezTo>
                    <a:close/>
                    <a:moveTo>
                      <a:pt x="349568" y="861912"/>
                    </a:moveTo>
                    <a:cubicBezTo>
                      <a:pt x="367665" y="861912"/>
                      <a:pt x="386715" y="861912"/>
                      <a:pt x="404813" y="861912"/>
                    </a:cubicBezTo>
                    <a:cubicBezTo>
                      <a:pt x="402908" y="869532"/>
                      <a:pt x="401003" y="870484"/>
                      <a:pt x="357188" y="868579"/>
                    </a:cubicBezTo>
                    <a:cubicBezTo>
                      <a:pt x="354330" y="868579"/>
                      <a:pt x="351473" y="866674"/>
                      <a:pt x="348615" y="864769"/>
                    </a:cubicBezTo>
                    <a:cubicBezTo>
                      <a:pt x="348615" y="863817"/>
                      <a:pt x="348615" y="862864"/>
                      <a:pt x="349568" y="861912"/>
                    </a:cubicBezTo>
                    <a:close/>
                    <a:moveTo>
                      <a:pt x="348615" y="838099"/>
                    </a:moveTo>
                    <a:cubicBezTo>
                      <a:pt x="366713" y="838099"/>
                      <a:pt x="385763" y="838099"/>
                      <a:pt x="403860" y="838099"/>
                    </a:cubicBezTo>
                    <a:cubicBezTo>
                      <a:pt x="403860" y="839052"/>
                      <a:pt x="403860" y="840004"/>
                      <a:pt x="403860" y="840004"/>
                    </a:cubicBezTo>
                    <a:cubicBezTo>
                      <a:pt x="385763" y="840004"/>
                      <a:pt x="366713" y="840004"/>
                      <a:pt x="348615" y="840004"/>
                    </a:cubicBezTo>
                    <a:cubicBezTo>
                      <a:pt x="348615" y="840004"/>
                      <a:pt x="348615" y="839052"/>
                      <a:pt x="348615" y="838099"/>
                    </a:cubicBezTo>
                    <a:close/>
                    <a:moveTo>
                      <a:pt x="403860" y="891439"/>
                    </a:moveTo>
                    <a:cubicBezTo>
                      <a:pt x="385763" y="891439"/>
                      <a:pt x="366713" y="891439"/>
                      <a:pt x="348615" y="891439"/>
                    </a:cubicBezTo>
                    <a:cubicBezTo>
                      <a:pt x="348615" y="890487"/>
                      <a:pt x="348615" y="890487"/>
                      <a:pt x="348615" y="889534"/>
                    </a:cubicBezTo>
                    <a:cubicBezTo>
                      <a:pt x="366713" y="889534"/>
                      <a:pt x="385763" y="889534"/>
                      <a:pt x="403860" y="889534"/>
                    </a:cubicBezTo>
                    <a:cubicBezTo>
                      <a:pt x="403860" y="890487"/>
                      <a:pt x="403860" y="890487"/>
                      <a:pt x="403860" y="891439"/>
                    </a:cubicBezTo>
                    <a:close/>
                    <a:moveTo>
                      <a:pt x="404813" y="918109"/>
                    </a:moveTo>
                    <a:cubicBezTo>
                      <a:pt x="385763" y="918109"/>
                      <a:pt x="367665" y="918109"/>
                      <a:pt x="348615" y="918109"/>
                    </a:cubicBezTo>
                    <a:cubicBezTo>
                      <a:pt x="348615" y="917157"/>
                      <a:pt x="348615" y="916204"/>
                      <a:pt x="348615" y="915252"/>
                    </a:cubicBezTo>
                    <a:cubicBezTo>
                      <a:pt x="367665" y="915252"/>
                      <a:pt x="385763" y="915252"/>
                      <a:pt x="404813" y="915252"/>
                    </a:cubicBezTo>
                    <a:cubicBezTo>
                      <a:pt x="404813" y="916204"/>
                      <a:pt x="404813" y="917157"/>
                      <a:pt x="404813" y="918109"/>
                    </a:cubicBezTo>
                    <a:close/>
                    <a:moveTo>
                      <a:pt x="348615" y="814287"/>
                    </a:moveTo>
                    <a:cubicBezTo>
                      <a:pt x="348615" y="813334"/>
                      <a:pt x="348615" y="813334"/>
                      <a:pt x="348615" y="812382"/>
                    </a:cubicBezTo>
                    <a:cubicBezTo>
                      <a:pt x="367665" y="812382"/>
                      <a:pt x="385763" y="812382"/>
                      <a:pt x="404813" y="812382"/>
                    </a:cubicBezTo>
                    <a:cubicBezTo>
                      <a:pt x="404813" y="813334"/>
                      <a:pt x="404813" y="813334"/>
                      <a:pt x="404813" y="814287"/>
                    </a:cubicBezTo>
                    <a:cubicBezTo>
                      <a:pt x="386715" y="814287"/>
                      <a:pt x="367665" y="814287"/>
                      <a:pt x="348615" y="814287"/>
                    </a:cubicBezTo>
                    <a:close/>
                    <a:moveTo>
                      <a:pt x="465773" y="182779"/>
                    </a:moveTo>
                    <a:cubicBezTo>
                      <a:pt x="464820" y="183732"/>
                      <a:pt x="463868" y="183732"/>
                      <a:pt x="462915" y="184684"/>
                    </a:cubicBezTo>
                    <a:cubicBezTo>
                      <a:pt x="461010" y="181827"/>
                      <a:pt x="459105" y="178969"/>
                      <a:pt x="459105" y="176112"/>
                    </a:cubicBezTo>
                    <a:cubicBezTo>
                      <a:pt x="459105" y="173254"/>
                      <a:pt x="461963" y="170397"/>
                      <a:pt x="463868" y="168492"/>
                    </a:cubicBezTo>
                    <a:cubicBezTo>
                      <a:pt x="464820" y="169444"/>
                      <a:pt x="465773" y="169444"/>
                      <a:pt x="466725" y="170397"/>
                    </a:cubicBezTo>
                    <a:cubicBezTo>
                      <a:pt x="465773" y="173254"/>
                      <a:pt x="465773" y="178017"/>
                      <a:pt x="465773" y="182779"/>
                    </a:cubicBezTo>
                    <a:close/>
                    <a:moveTo>
                      <a:pt x="477203" y="182779"/>
                    </a:moveTo>
                    <a:cubicBezTo>
                      <a:pt x="476250" y="179922"/>
                      <a:pt x="473393" y="178017"/>
                      <a:pt x="473393" y="175159"/>
                    </a:cubicBezTo>
                    <a:cubicBezTo>
                      <a:pt x="473393" y="172302"/>
                      <a:pt x="476250" y="170397"/>
                      <a:pt x="477203" y="168492"/>
                    </a:cubicBezTo>
                    <a:cubicBezTo>
                      <a:pt x="479108" y="170397"/>
                      <a:pt x="481013" y="173254"/>
                      <a:pt x="482918" y="176112"/>
                    </a:cubicBezTo>
                    <a:cubicBezTo>
                      <a:pt x="481013" y="178969"/>
                      <a:pt x="479108" y="180874"/>
                      <a:pt x="477203" y="182779"/>
                    </a:cubicBezTo>
                    <a:close/>
                    <a:moveTo>
                      <a:pt x="488633" y="172302"/>
                    </a:moveTo>
                    <a:cubicBezTo>
                      <a:pt x="488633" y="170397"/>
                      <a:pt x="491490" y="169444"/>
                      <a:pt x="493395" y="167539"/>
                    </a:cubicBezTo>
                    <a:cubicBezTo>
                      <a:pt x="495300" y="172302"/>
                      <a:pt x="496253" y="176112"/>
                      <a:pt x="498158" y="181827"/>
                    </a:cubicBezTo>
                    <a:cubicBezTo>
                      <a:pt x="485775" y="184684"/>
                      <a:pt x="488633" y="177064"/>
                      <a:pt x="488633" y="172302"/>
                    </a:cubicBezTo>
                    <a:close/>
                    <a:moveTo>
                      <a:pt x="508635" y="182779"/>
                    </a:moveTo>
                    <a:cubicBezTo>
                      <a:pt x="507683" y="180874"/>
                      <a:pt x="504825" y="178017"/>
                      <a:pt x="504825" y="176112"/>
                    </a:cubicBezTo>
                    <a:cubicBezTo>
                      <a:pt x="504825" y="173254"/>
                      <a:pt x="507683" y="170397"/>
                      <a:pt x="508635" y="167539"/>
                    </a:cubicBezTo>
                    <a:cubicBezTo>
                      <a:pt x="510540" y="169444"/>
                      <a:pt x="511493" y="171349"/>
                      <a:pt x="513398" y="174207"/>
                    </a:cubicBezTo>
                    <a:cubicBezTo>
                      <a:pt x="511493" y="178017"/>
                      <a:pt x="509588" y="180874"/>
                      <a:pt x="508635" y="182779"/>
                    </a:cubicBezTo>
                    <a:close/>
                    <a:moveTo>
                      <a:pt x="659130" y="609499"/>
                    </a:moveTo>
                    <a:cubicBezTo>
                      <a:pt x="659130" y="609499"/>
                      <a:pt x="660083" y="609499"/>
                      <a:pt x="660083" y="609499"/>
                    </a:cubicBezTo>
                    <a:cubicBezTo>
                      <a:pt x="660083" y="655219"/>
                      <a:pt x="660083" y="700939"/>
                      <a:pt x="660083" y="746659"/>
                    </a:cubicBezTo>
                    <a:cubicBezTo>
                      <a:pt x="660083" y="746659"/>
                      <a:pt x="659130" y="746659"/>
                      <a:pt x="659130" y="746659"/>
                    </a:cubicBezTo>
                    <a:cubicBezTo>
                      <a:pt x="659130" y="699987"/>
                      <a:pt x="659130" y="654267"/>
                      <a:pt x="659130" y="609499"/>
                    </a:cubicBezTo>
                    <a:close/>
                    <a:moveTo>
                      <a:pt x="645795" y="822859"/>
                    </a:moveTo>
                    <a:cubicBezTo>
                      <a:pt x="649605" y="822859"/>
                      <a:pt x="652463" y="821907"/>
                      <a:pt x="657225" y="821907"/>
                    </a:cubicBezTo>
                    <a:cubicBezTo>
                      <a:pt x="657225" y="825717"/>
                      <a:pt x="657225" y="828574"/>
                      <a:pt x="658178" y="832384"/>
                    </a:cubicBezTo>
                    <a:cubicBezTo>
                      <a:pt x="653415" y="832384"/>
                      <a:pt x="650558" y="832384"/>
                      <a:pt x="645795" y="832384"/>
                    </a:cubicBezTo>
                    <a:cubicBezTo>
                      <a:pt x="645795" y="829527"/>
                      <a:pt x="645795" y="826669"/>
                      <a:pt x="645795" y="822859"/>
                    </a:cubicBezTo>
                    <a:close/>
                    <a:moveTo>
                      <a:pt x="645795" y="859054"/>
                    </a:moveTo>
                    <a:cubicBezTo>
                      <a:pt x="649605" y="859054"/>
                      <a:pt x="653415" y="859054"/>
                      <a:pt x="657225" y="859054"/>
                    </a:cubicBezTo>
                    <a:cubicBezTo>
                      <a:pt x="661035" y="871437"/>
                      <a:pt x="652463" y="867627"/>
                      <a:pt x="645795" y="867627"/>
                    </a:cubicBezTo>
                    <a:cubicBezTo>
                      <a:pt x="645795" y="864769"/>
                      <a:pt x="645795" y="862864"/>
                      <a:pt x="645795" y="859054"/>
                    </a:cubicBezTo>
                    <a:close/>
                    <a:moveTo>
                      <a:pt x="619125" y="822859"/>
                    </a:moveTo>
                    <a:cubicBezTo>
                      <a:pt x="622935" y="822859"/>
                      <a:pt x="626745" y="822859"/>
                      <a:pt x="630555" y="822859"/>
                    </a:cubicBezTo>
                    <a:cubicBezTo>
                      <a:pt x="630555" y="825717"/>
                      <a:pt x="630555" y="829527"/>
                      <a:pt x="630555" y="833337"/>
                    </a:cubicBezTo>
                    <a:cubicBezTo>
                      <a:pt x="626745" y="833337"/>
                      <a:pt x="623888" y="833337"/>
                      <a:pt x="619125" y="834289"/>
                    </a:cubicBezTo>
                    <a:cubicBezTo>
                      <a:pt x="619125" y="829527"/>
                      <a:pt x="619125" y="825717"/>
                      <a:pt x="619125" y="822859"/>
                    </a:cubicBezTo>
                    <a:close/>
                    <a:moveTo>
                      <a:pt x="619125" y="860007"/>
                    </a:moveTo>
                    <a:cubicBezTo>
                      <a:pt x="622935" y="860007"/>
                      <a:pt x="626745" y="860007"/>
                      <a:pt x="631508" y="859054"/>
                    </a:cubicBezTo>
                    <a:cubicBezTo>
                      <a:pt x="631508" y="862864"/>
                      <a:pt x="631508" y="864769"/>
                      <a:pt x="631508" y="868579"/>
                    </a:cubicBezTo>
                    <a:cubicBezTo>
                      <a:pt x="624840" y="867627"/>
                      <a:pt x="616268" y="872389"/>
                      <a:pt x="619125" y="860007"/>
                    </a:cubicBezTo>
                    <a:close/>
                    <a:moveTo>
                      <a:pt x="630555" y="894297"/>
                    </a:moveTo>
                    <a:cubicBezTo>
                      <a:pt x="630555" y="897154"/>
                      <a:pt x="630555" y="900012"/>
                      <a:pt x="630555" y="903822"/>
                    </a:cubicBezTo>
                    <a:cubicBezTo>
                      <a:pt x="624840" y="902869"/>
                      <a:pt x="616268" y="907632"/>
                      <a:pt x="619125" y="894297"/>
                    </a:cubicBezTo>
                    <a:cubicBezTo>
                      <a:pt x="622935" y="894297"/>
                      <a:pt x="625793" y="894297"/>
                      <a:pt x="630555" y="894297"/>
                    </a:cubicBezTo>
                    <a:close/>
                    <a:moveTo>
                      <a:pt x="604838" y="822859"/>
                    </a:moveTo>
                    <a:cubicBezTo>
                      <a:pt x="604838" y="825717"/>
                      <a:pt x="604838" y="829527"/>
                      <a:pt x="604838" y="833337"/>
                    </a:cubicBezTo>
                    <a:cubicBezTo>
                      <a:pt x="601028" y="833337"/>
                      <a:pt x="597218" y="833337"/>
                      <a:pt x="592455" y="833337"/>
                    </a:cubicBezTo>
                    <a:cubicBezTo>
                      <a:pt x="592455" y="830479"/>
                      <a:pt x="591503" y="827622"/>
                      <a:pt x="591503" y="822859"/>
                    </a:cubicBezTo>
                    <a:cubicBezTo>
                      <a:pt x="595313" y="822859"/>
                      <a:pt x="600075" y="822859"/>
                      <a:pt x="604838" y="822859"/>
                    </a:cubicBezTo>
                    <a:close/>
                    <a:moveTo>
                      <a:pt x="603885" y="867627"/>
                    </a:moveTo>
                    <a:cubicBezTo>
                      <a:pt x="598170" y="867627"/>
                      <a:pt x="589598" y="871437"/>
                      <a:pt x="590550" y="858102"/>
                    </a:cubicBezTo>
                    <a:cubicBezTo>
                      <a:pt x="597218" y="860007"/>
                      <a:pt x="606743" y="855244"/>
                      <a:pt x="603885" y="867627"/>
                    </a:cubicBezTo>
                    <a:close/>
                    <a:moveTo>
                      <a:pt x="586740" y="744754"/>
                    </a:moveTo>
                    <a:cubicBezTo>
                      <a:pt x="586740" y="744754"/>
                      <a:pt x="586740" y="744754"/>
                      <a:pt x="586740" y="744754"/>
                    </a:cubicBezTo>
                    <a:cubicBezTo>
                      <a:pt x="585788" y="699987"/>
                      <a:pt x="585788" y="655219"/>
                      <a:pt x="585788" y="610452"/>
                    </a:cubicBezTo>
                    <a:cubicBezTo>
                      <a:pt x="585788" y="610452"/>
                      <a:pt x="586740" y="610452"/>
                      <a:pt x="586740" y="610452"/>
                    </a:cubicBezTo>
                    <a:cubicBezTo>
                      <a:pt x="586740" y="656172"/>
                      <a:pt x="586740" y="700939"/>
                      <a:pt x="586740" y="744754"/>
                    </a:cubicBezTo>
                    <a:close/>
                    <a:moveTo>
                      <a:pt x="603885" y="1008597"/>
                    </a:moveTo>
                    <a:cubicBezTo>
                      <a:pt x="599123" y="1008597"/>
                      <a:pt x="595313" y="1008597"/>
                      <a:pt x="590550" y="1008597"/>
                    </a:cubicBezTo>
                    <a:cubicBezTo>
                      <a:pt x="590550" y="1004787"/>
                      <a:pt x="590550" y="1001929"/>
                      <a:pt x="590550" y="998119"/>
                    </a:cubicBezTo>
                    <a:cubicBezTo>
                      <a:pt x="594360" y="998119"/>
                      <a:pt x="599123" y="998119"/>
                      <a:pt x="603885" y="998119"/>
                    </a:cubicBezTo>
                    <a:cubicBezTo>
                      <a:pt x="603885" y="1000977"/>
                      <a:pt x="603885" y="1004787"/>
                      <a:pt x="603885" y="1008597"/>
                    </a:cubicBezTo>
                    <a:close/>
                    <a:moveTo>
                      <a:pt x="591503" y="928587"/>
                    </a:moveTo>
                    <a:cubicBezTo>
                      <a:pt x="596265" y="928587"/>
                      <a:pt x="600075" y="928587"/>
                      <a:pt x="604838" y="928587"/>
                    </a:cubicBezTo>
                    <a:cubicBezTo>
                      <a:pt x="604838" y="931444"/>
                      <a:pt x="604838" y="934302"/>
                      <a:pt x="604838" y="938112"/>
                    </a:cubicBezTo>
                    <a:cubicBezTo>
                      <a:pt x="601028" y="938112"/>
                      <a:pt x="597218" y="938112"/>
                      <a:pt x="592455" y="938112"/>
                    </a:cubicBezTo>
                    <a:cubicBezTo>
                      <a:pt x="591503" y="934302"/>
                      <a:pt x="591503" y="931444"/>
                      <a:pt x="591503" y="928587"/>
                    </a:cubicBezTo>
                    <a:close/>
                    <a:moveTo>
                      <a:pt x="604838" y="973354"/>
                    </a:moveTo>
                    <a:cubicBezTo>
                      <a:pt x="600075" y="973354"/>
                      <a:pt x="596265" y="973354"/>
                      <a:pt x="591503" y="973354"/>
                    </a:cubicBezTo>
                    <a:cubicBezTo>
                      <a:pt x="591503" y="969544"/>
                      <a:pt x="591503" y="966687"/>
                      <a:pt x="591503" y="962877"/>
                    </a:cubicBezTo>
                    <a:cubicBezTo>
                      <a:pt x="595313" y="962877"/>
                      <a:pt x="600075" y="962877"/>
                      <a:pt x="604838" y="962877"/>
                    </a:cubicBezTo>
                    <a:cubicBezTo>
                      <a:pt x="604838" y="966687"/>
                      <a:pt x="604838" y="969544"/>
                      <a:pt x="604838" y="973354"/>
                    </a:cubicBezTo>
                    <a:close/>
                    <a:moveTo>
                      <a:pt x="602933" y="902869"/>
                    </a:moveTo>
                    <a:cubicBezTo>
                      <a:pt x="600075" y="904774"/>
                      <a:pt x="596265" y="904774"/>
                      <a:pt x="593408" y="902869"/>
                    </a:cubicBezTo>
                    <a:cubicBezTo>
                      <a:pt x="591503" y="901917"/>
                      <a:pt x="591503" y="898107"/>
                      <a:pt x="590550" y="894297"/>
                    </a:cubicBezTo>
                    <a:cubicBezTo>
                      <a:pt x="597218" y="894297"/>
                      <a:pt x="600075" y="894297"/>
                      <a:pt x="605790" y="894297"/>
                    </a:cubicBezTo>
                    <a:cubicBezTo>
                      <a:pt x="604838" y="897154"/>
                      <a:pt x="604838" y="900964"/>
                      <a:pt x="602933" y="902869"/>
                    </a:cubicBezTo>
                    <a:close/>
                    <a:moveTo>
                      <a:pt x="612458" y="743802"/>
                    </a:moveTo>
                    <a:cubicBezTo>
                      <a:pt x="611505" y="743802"/>
                      <a:pt x="611505" y="743802"/>
                      <a:pt x="612458" y="743802"/>
                    </a:cubicBezTo>
                    <a:cubicBezTo>
                      <a:pt x="611505" y="699034"/>
                      <a:pt x="611505" y="654267"/>
                      <a:pt x="611505" y="609499"/>
                    </a:cubicBezTo>
                    <a:cubicBezTo>
                      <a:pt x="611505" y="609499"/>
                      <a:pt x="612458" y="609499"/>
                      <a:pt x="612458" y="609499"/>
                    </a:cubicBezTo>
                    <a:cubicBezTo>
                      <a:pt x="612458" y="654267"/>
                      <a:pt x="612458" y="699034"/>
                      <a:pt x="612458" y="743802"/>
                    </a:cubicBezTo>
                    <a:close/>
                    <a:moveTo>
                      <a:pt x="630555" y="1008597"/>
                    </a:moveTo>
                    <a:cubicBezTo>
                      <a:pt x="626745" y="1008597"/>
                      <a:pt x="622935" y="1008597"/>
                      <a:pt x="619125" y="1008597"/>
                    </a:cubicBezTo>
                    <a:cubicBezTo>
                      <a:pt x="619125" y="1005739"/>
                      <a:pt x="618173" y="1002882"/>
                      <a:pt x="618173" y="998119"/>
                    </a:cubicBezTo>
                    <a:cubicBezTo>
                      <a:pt x="621983" y="998119"/>
                      <a:pt x="625793" y="997167"/>
                      <a:pt x="630555" y="997167"/>
                    </a:cubicBezTo>
                    <a:cubicBezTo>
                      <a:pt x="630555" y="1001929"/>
                      <a:pt x="630555" y="1004787"/>
                      <a:pt x="630555" y="1008597"/>
                    </a:cubicBezTo>
                    <a:close/>
                    <a:moveTo>
                      <a:pt x="619125" y="974307"/>
                    </a:moveTo>
                    <a:cubicBezTo>
                      <a:pt x="619125" y="970497"/>
                      <a:pt x="619125" y="967639"/>
                      <a:pt x="618173" y="962877"/>
                    </a:cubicBezTo>
                    <a:cubicBezTo>
                      <a:pt x="621983" y="962877"/>
                      <a:pt x="625793" y="961924"/>
                      <a:pt x="630555" y="961924"/>
                    </a:cubicBezTo>
                    <a:cubicBezTo>
                      <a:pt x="630555" y="965734"/>
                      <a:pt x="630555" y="969544"/>
                      <a:pt x="631508" y="974307"/>
                    </a:cubicBezTo>
                    <a:cubicBezTo>
                      <a:pt x="625793" y="974307"/>
                      <a:pt x="622935" y="974307"/>
                      <a:pt x="619125" y="974307"/>
                    </a:cubicBezTo>
                    <a:close/>
                    <a:moveTo>
                      <a:pt x="618173" y="937159"/>
                    </a:moveTo>
                    <a:cubicBezTo>
                      <a:pt x="618173" y="934302"/>
                      <a:pt x="618173" y="930492"/>
                      <a:pt x="620078" y="928587"/>
                    </a:cubicBezTo>
                    <a:cubicBezTo>
                      <a:pt x="621983" y="926682"/>
                      <a:pt x="626745" y="926682"/>
                      <a:pt x="628650" y="928587"/>
                    </a:cubicBezTo>
                    <a:cubicBezTo>
                      <a:pt x="630555" y="929539"/>
                      <a:pt x="630555" y="934302"/>
                      <a:pt x="631508" y="937159"/>
                    </a:cubicBezTo>
                    <a:cubicBezTo>
                      <a:pt x="626745" y="937159"/>
                      <a:pt x="623888" y="937159"/>
                      <a:pt x="618173" y="937159"/>
                    </a:cubicBezTo>
                    <a:close/>
                    <a:moveTo>
                      <a:pt x="635318" y="744754"/>
                    </a:moveTo>
                    <a:cubicBezTo>
                      <a:pt x="635318" y="744754"/>
                      <a:pt x="635318" y="744754"/>
                      <a:pt x="635318" y="744754"/>
                    </a:cubicBezTo>
                    <a:cubicBezTo>
                      <a:pt x="634365" y="699987"/>
                      <a:pt x="634365" y="655219"/>
                      <a:pt x="634365" y="610452"/>
                    </a:cubicBezTo>
                    <a:cubicBezTo>
                      <a:pt x="634365" y="610452"/>
                      <a:pt x="635318" y="610452"/>
                      <a:pt x="635318" y="610452"/>
                    </a:cubicBezTo>
                    <a:cubicBezTo>
                      <a:pt x="635318" y="656172"/>
                      <a:pt x="635318" y="700939"/>
                      <a:pt x="635318" y="744754"/>
                    </a:cubicBezTo>
                    <a:close/>
                    <a:moveTo>
                      <a:pt x="658178" y="1008597"/>
                    </a:moveTo>
                    <a:cubicBezTo>
                      <a:pt x="654368" y="1008597"/>
                      <a:pt x="650558" y="1008597"/>
                      <a:pt x="646748" y="1009549"/>
                    </a:cubicBezTo>
                    <a:cubicBezTo>
                      <a:pt x="646748" y="1005739"/>
                      <a:pt x="645795" y="1002882"/>
                      <a:pt x="645795" y="998119"/>
                    </a:cubicBezTo>
                    <a:cubicBezTo>
                      <a:pt x="649605" y="998119"/>
                      <a:pt x="653415" y="998119"/>
                      <a:pt x="658178" y="997167"/>
                    </a:cubicBezTo>
                    <a:cubicBezTo>
                      <a:pt x="658178" y="1001929"/>
                      <a:pt x="658178" y="1004787"/>
                      <a:pt x="658178" y="1008597"/>
                    </a:cubicBezTo>
                    <a:close/>
                    <a:moveTo>
                      <a:pt x="657225" y="974307"/>
                    </a:moveTo>
                    <a:cubicBezTo>
                      <a:pt x="653415" y="974307"/>
                      <a:pt x="650558" y="974307"/>
                      <a:pt x="645795" y="974307"/>
                    </a:cubicBezTo>
                    <a:cubicBezTo>
                      <a:pt x="645795" y="970497"/>
                      <a:pt x="645795" y="967639"/>
                      <a:pt x="644843" y="963829"/>
                    </a:cubicBezTo>
                    <a:cubicBezTo>
                      <a:pt x="654368" y="960972"/>
                      <a:pt x="660083" y="961924"/>
                      <a:pt x="657225" y="974307"/>
                    </a:cubicBezTo>
                    <a:close/>
                    <a:moveTo>
                      <a:pt x="656273" y="928587"/>
                    </a:moveTo>
                    <a:cubicBezTo>
                      <a:pt x="658178" y="938112"/>
                      <a:pt x="658178" y="938112"/>
                      <a:pt x="645795" y="937159"/>
                    </a:cubicBezTo>
                    <a:cubicBezTo>
                      <a:pt x="642938" y="925729"/>
                      <a:pt x="650558" y="927634"/>
                      <a:pt x="656273" y="928587"/>
                    </a:cubicBezTo>
                    <a:close/>
                    <a:moveTo>
                      <a:pt x="652463" y="902869"/>
                    </a:moveTo>
                    <a:cubicBezTo>
                      <a:pt x="645795" y="904774"/>
                      <a:pt x="643890" y="900012"/>
                      <a:pt x="646748" y="893344"/>
                    </a:cubicBezTo>
                    <a:cubicBezTo>
                      <a:pt x="650558" y="893344"/>
                      <a:pt x="654368" y="893344"/>
                      <a:pt x="661988" y="893344"/>
                    </a:cubicBezTo>
                    <a:cubicBezTo>
                      <a:pt x="657225" y="898107"/>
                      <a:pt x="655320" y="901917"/>
                      <a:pt x="652463" y="902869"/>
                    </a:cubicBezTo>
                    <a:close/>
                    <a:moveTo>
                      <a:pt x="684848" y="747612"/>
                    </a:moveTo>
                    <a:cubicBezTo>
                      <a:pt x="683895" y="747612"/>
                      <a:pt x="683895" y="747612"/>
                      <a:pt x="682943" y="747612"/>
                    </a:cubicBezTo>
                    <a:cubicBezTo>
                      <a:pt x="682943" y="701892"/>
                      <a:pt x="682943" y="656172"/>
                      <a:pt x="682943" y="610452"/>
                    </a:cubicBezTo>
                    <a:cubicBezTo>
                      <a:pt x="683895" y="610452"/>
                      <a:pt x="683895" y="610452"/>
                      <a:pt x="684848" y="610452"/>
                    </a:cubicBezTo>
                    <a:cubicBezTo>
                      <a:pt x="684848" y="656172"/>
                      <a:pt x="684848" y="701892"/>
                      <a:pt x="684848" y="747612"/>
                    </a:cubicBezTo>
                    <a:close/>
                    <a:moveTo>
                      <a:pt x="863918" y="582829"/>
                    </a:moveTo>
                    <a:cubicBezTo>
                      <a:pt x="863918" y="582829"/>
                      <a:pt x="863918" y="582829"/>
                      <a:pt x="863918" y="582829"/>
                    </a:cubicBezTo>
                    <a:cubicBezTo>
                      <a:pt x="863918" y="498057"/>
                      <a:pt x="863918" y="413284"/>
                      <a:pt x="863918" y="328512"/>
                    </a:cubicBezTo>
                    <a:cubicBezTo>
                      <a:pt x="863918" y="328512"/>
                      <a:pt x="863918" y="328512"/>
                      <a:pt x="863918" y="328512"/>
                    </a:cubicBezTo>
                    <a:cubicBezTo>
                      <a:pt x="863918" y="413284"/>
                      <a:pt x="863918" y="498057"/>
                      <a:pt x="863918" y="582829"/>
                    </a:cubicBezTo>
                    <a:close/>
                    <a:moveTo>
                      <a:pt x="895350" y="649504"/>
                    </a:moveTo>
                    <a:cubicBezTo>
                      <a:pt x="892493" y="619024"/>
                      <a:pt x="893445" y="618072"/>
                      <a:pt x="902970" y="618072"/>
                    </a:cubicBezTo>
                    <a:cubicBezTo>
                      <a:pt x="906780" y="643789"/>
                      <a:pt x="905828" y="649504"/>
                      <a:pt x="895350" y="649504"/>
                    </a:cubicBezTo>
                    <a:close/>
                    <a:moveTo>
                      <a:pt x="919163" y="649504"/>
                    </a:moveTo>
                    <a:cubicBezTo>
                      <a:pt x="910590" y="650457"/>
                      <a:pt x="910590" y="650457"/>
                      <a:pt x="910590" y="641884"/>
                    </a:cubicBezTo>
                    <a:cubicBezTo>
                      <a:pt x="909638" y="619024"/>
                      <a:pt x="909638" y="619024"/>
                      <a:pt x="919163" y="619024"/>
                    </a:cubicBezTo>
                    <a:cubicBezTo>
                      <a:pt x="919163" y="628549"/>
                      <a:pt x="919163" y="639027"/>
                      <a:pt x="919163" y="649504"/>
                    </a:cubicBezTo>
                    <a:close/>
                    <a:moveTo>
                      <a:pt x="932498" y="643789"/>
                    </a:moveTo>
                    <a:cubicBezTo>
                      <a:pt x="932498" y="645694"/>
                      <a:pt x="930593" y="648552"/>
                      <a:pt x="928688" y="650457"/>
                    </a:cubicBezTo>
                    <a:cubicBezTo>
                      <a:pt x="926783" y="648552"/>
                      <a:pt x="924878" y="645694"/>
                      <a:pt x="923925" y="643789"/>
                    </a:cubicBezTo>
                    <a:cubicBezTo>
                      <a:pt x="922973" y="637122"/>
                      <a:pt x="922973" y="630454"/>
                      <a:pt x="923925" y="623787"/>
                    </a:cubicBezTo>
                    <a:cubicBezTo>
                      <a:pt x="923925" y="621882"/>
                      <a:pt x="926783" y="619024"/>
                      <a:pt x="928688" y="617119"/>
                    </a:cubicBezTo>
                    <a:cubicBezTo>
                      <a:pt x="929640" y="618072"/>
                      <a:pt x="930593" y="619024"/>
                      <a:pt x="931545" y="619024"/>
                    </a:cubicBezTo>
                    <a:cubicBezTo>
                      <a:pt x="932498" y="627597"/>
                      <a:pt x="933450" y="635217"/>
                      <a:pt x="932498" y="643789"/>
                    </a:cubicBezTo>
                    <a:close/>
                    <a:moveTo>
                      <a:pt x="947738" y="645694"/>
                    </a:moveTo>
                    <a:cubicBezTo>
                      <a:pt x="947738" y="647599"/>
                      <a:pt x="944880" y="648552"/>
                      <a:pt x="942975" y="650457"/>
                    </a:cubicBezTo>
                    <a:cubicBezTo>
                      <a:pt x="942023" y="648552"/>
                      <a:pt x="940118" y="647599"/>
                      <a:pt x="939165" y="645694"/>
                    </a:cubicBezTo>
                    <a:cubicBezTo>
                      <a:pt x="938213" y="641884"/>
                      <a:pt x="939165" y="638074"/>
                      <a:pt x="939165" y="634264"/>
                    </a:cubicBezTo>
                    <a:cubicBezTo>
                      <a:pt x="939165" y="634264"/>
                      <a:pt x="939165" y="634264"/>
                      <a:pt x="939165" y="634264"/>
                    </a:cubicBezTo>
                    <a:cubicBezTo>
                      <a:pt x="939165" y="630454"/>
                      <a:pt x="939165" y="626644"/>
                      <a:pt x="939165" y="622834"/>
                    </a:cubicBezTo>
                    <a:cubicBezTo>
                      <a:pt x="939165" y="620929"/>
                      <a:pt x="942023" y="619024"/>
                      <a:pt x="942975" y="617119"/>
                    </a:cubicBezTo>
                    <a:cubicBezTo>
                      <a:pt x="944880" y="619024"/>
                      <a:pt x="946785" y="619977"/>
                      <a:pt x="946785" y="621882"/>
                    </a:cubicBezTo>
                    <a:cubicBezTo>
                      <a:pt x="948690" y="630454"/>
                      <a:pt x="948690" y="638074"/>
                      <a:pt x="947738" y="645694"/>
                    </a:cubicBezTo>
                    <a:close/>
                    <a:moveTo>
                      <a:pt x="962978" y="645694"/>
                    </a:moveTo>
                    <a:cubicBezTo>
                      <a:pt x="962978" y="647599"/>
                      <a:pt x="960120" y="649504"/>
                      <a:pt x="959168" y="650457"/>
                    </a:cubicBezTo>
                    <a:cubicBezTo>
                      <a:pt x="957263" y="649504"/>
                      <a:pt x="955358" y="647599"/>
                      <a:pt x="955358" y="646647"/>
                    </a:cubicBezTo>
                    <a:cubicBezTo>
                      <a:pt x="955358" y="638074"/>
                      <a:pt x="954405" y="629502"/>
                      <a:pt x="955358" y="621882"/>
                    </a:cubicBezTo>
                    <a:cubicBezTo>
                      <a:pt x="955358" y="619977"/>
                      <a:pt x="959168" y="619024"/>
                      <a:pt x="963930" y="616167"/>
                    </a:cubicBezTo>
                    <a:cubicBezTo>
                      <a:pt x="962978" y="627597"/>
                      <a:pt x="962978" y="636169"/>
                      <a:pt x="962978" y="645694"/>
                    </a:cubicBezTo>
                    <a:close/>
                    <a:moveTo>
                      <a:pt x="978218" y="649504"/>
                    </a:moveTo>
                    <a:cubicBezTo>
                      <a:pt x="967740" y="653314"/>
                      <a:pt x="968693" y="646647"/>
                      <a:pt x="968693" y="639979"/>
                    </a:cubicBezTo>
                    <a:cubicBezTo>
                      <a:pt x="968693" y="618072"/>
                      <a:pt x="968693" y="618072"/>
                      <a:pt x="978218" y="619024"/>
                    </a:cubicBezTo>
                    <a:cubicBezTo>
                      <a:pt x="978218" y="629502"/>
                      <a:pt x="978218" y="639027"/>
                      <a:pt x="978218" y="649504"/>
                    </a:cubicBezTo>
                    <a:close/>
                    <a:moveTo>
                      <a:pt x="991553" y="649504"/>
                    </a:moveTo>
                    <a:cubicBezTo>
                      <a:pt x="982028" y="648552"/>
                      <a:pt x="982028" y="648552"/>
                      <a:pt x="983933" y="619024"/>
                    </a:cubicBezTo>
                    <a:cubicBezTo>
                      <a:pt x="994410" y="618072"/>
                      <a:pt x="994410" y="619977"/>
                      <a:pt x="991553" y="649504"/>
                    </a:cubicBezTo>
                    <a:close/>
                    <a:moveTo>
                      <a:pt x="998220" y="649504"/>
                    </a:moveTo>
                    <a:cubicBezTo>
                      <a:pt x="998220" y="639027"/>
                      <a:pt x="998220" y="629502"/>
                      <a:pt x="998220" y="619024"/>
                    </a:cubicBezTo>
                    <a:cubicBezTo>
                      <a:pt x="1000125" y="619024"/>
                      <a:pt x="1001078" y="618072"/>
                      <a:pt x="1002983" y="618072"/>
                    </a:cubicBezTo>
                    <a:cubicBezTo>
                      <a:pt x="1004888" y="618072"/>
                      <a:pt x="1005840" y="618072"/>
                      <a:pt x="1007745" y="619024"/>
                    </a:cubicBezTo>
                    <a:cubicBezTo>
                      <a:pt x="1007745" y="627597"/>
                      <a:pt x="1007745" y="636169"/>
                      <a:pt x="1007745" y="643789"/>
                    </a:cubicBezTo>
                    <a:cubicBezTo>
                      <a:pt x="1008698" y="651409"/>
                      <a:pt x="1004888" y="651409"/>
                      <a:pt x="998220" y="649504"/>
                    </a:cubicBezTo>
                    <a:close/>
                    <a:moveTo>
                      <a:pt x="1022033" y="645694"/>
                    </a:moveTo>
                    <a:cubicBezTo>
                      <a:pt x="1022033" y="647599"/>
                      <a:pt x="1019175" y="648552"/>
                      <a:pt x="1018223" y="649504"/>
                    </a:cubicBezTo>
                    <a:cubicBezTo>
                      <a:pt x="1016318" y="647599"/>
                      <a:pt x="1013460" y="646647"/>
                      <a:pt x="1013460" y="644742"/>
                    </a:cubicBezTo>
                    <a:cubicBezTo>
                      <a:pt x="1013460" y="636169"/>
                      <a:pt x="1013460" y="626644"/>
                      <a:pt x="1013460" y="614262"/>
                    </a:cubicBezTo>
                    <a:cubicBezTo>
                      <a:pt x="1018223" y="618072"/>
                      <a:pt x="1022033" y="619024"/>
                      <a:pt x="1022033" y="621882"/>
                    </a:cubicBezTo>
                    <a:cubicBezTo>
                      <a:pt x="1022985" y="630454"/>
                      <a:pt x="1022985" y="638074"/>
                      <a:pt x="1022033" y="645694"/>
                    </a:cubicBezTo>
                    <a:close/>
                    <a:moveTo>
                      <a:pt x="1025843" y="595212"/>
                    </a:moveTo>
                    <a:cubicBezTo>
                      <a:pt x="1025843" y="595212"/>
                      <a:pt x="1025843" y="595212"/>
                      <a:pt x="1025843" y="595212"/>
                    </a:cubicBezTo>
                    <a:cubicBezTo>
                      <a:pt x="1025843" y="458052"/>
                      <a:pt x="1025843" y="320892"/>
                      <a:pt x="1025843" y="184684"/>
                    </a:cubicBezTo>
                    <a:cubicBezTo>
                      <a:pt x="1025843" y="184684"/>
                      <a:pt x="1025843" y="184684"/>
                      <a:pt x="1025843" y="184684"/>
                    </a:cubicBezTo>
                    <a:cubicBezTo>
                      <a:pt x="1025843" y="321844"/>
                      <a:pt x="1025843" y="458052"/>
                      <a:pt x="1025843" y="595212"/>
                    </a:cubicBezTo>
                    <a:close/>
                    <a:moveTo>
                      <a:pt x="1088708" y="203734"/>
                    </a:moveTo>
                    <a:cubicBezTo>
                      <a:pt x="1092518" y="203734"/>
                      <a:pt x="1095375" y="203734"/>
                      <a:pt x="1099185" y="203734"/>
                    </a:cubicBezTo>
                    <a:cubicBezTo>
                      <a:pt x="1099185" y="211354"/>
                      <a:pt x="1099185" y="218974"/>
                      <a:pt x="1099185" y="226594"/>
                    </a:cubicBezTo>
                    <a:cubicBezTo>
                      <a:pt x="1095375" y="226594"/>
                      <a:pt x="1092518" y="226594"/>
                      <a:pt x="1088708" y="226594"/>
                    </a:cubicBezTo>
                    <a:cubicBezTo>
                      <a:pt x="1088708" y="218974"/>
                      <a:pt x="1088708" y="211354"/>
                      <a:pt x="1088708" y="203734"/>
                    </a:cubicBezTo>
                    <a:close/>
                    <a:moveTo>
                      <a:pt x="1070610" y="203734"/>
                    </a:moveTo>
                    <a:cubicBezTo>
                      <a:pt x="1073468" y="203734"/>
                      <a:pt x="1076325" y="203734"/>
                      <a:pt x="1080135" y="203734"/>
                    </a:cubicBezTo>
                    <a:cubicBezTo>
                      <a:pt x="1080135" y="211354"/>
                      <a:pt x="1080135" y="218022"/>
                      <a:pt x="1080135" y="225642"/>
                    </a:cubicBezTo>
                    <a:cubicBezTo>
                      <a:pt x="1080135" y="226594"/>
                      <a:pt x="1075373" y="227547"/>
                      <a:pt x="1071563" y="229452"/>
                    </a:cubicBezTo>
                    <a:cubicBezTo>
                      <a:pt x="1070610" y="218974"/>
                      <a:pt x="1070610" y="211354"/>
                      <a:pt x="1070610" y="203734"/>
                    </a:cubicBezTo>
                    <a:close/>
                    <a:moveTo>
                      <a:pt x="1052513" y="202782"/>
                    </a:moveTo>
                    <a:cubicBezTo>
                      <a:pt x="1055370" y="202782"/>
                      <a:pt x="1058228" y="202782"/>
                      <a:pt x="1061085" y="202782"/>
                    </a:cubicBezTo>
                    <a:cubicBezTo>
                      <a:pt x="1064895" y="223737"/>
                      <a:pt x="1063943" y="226594"/>
                      <a:pt x="1052513" y="226594"/>
                    </a:cubicBezTo>
                    <a:cubicBezTo>
                      <a:pt x="1052513" y="218974"/>
                      <a:pt x="1052513" y="211354"/>
                      <a:pt x="1052513" y="202782"/>
                    </a:cubicBezTo>
                    <a:close/>
                    <a:moveTo>
                      <a:pt x="1034415" y="202782"/>
                    </a:moveTo>
                    <a:cubicBezTo>
                      <a:pt x="1037273" y="202782"/>
                      <a:pt x="1040130" y="202782"/>
                      <a:pt x="1043940" y="202782"/>
                    </a:cubicBezTo>
                    <a:cubicBezTo>
                      <a:pt x="1043940" y="210402"/>
                      <a:pt x="1043940" y="218022"/>
                      <a:pt x="1043940" y="226594"/>
                    </a:cubicBezTo>
                    <a:cubicBezTo>
                      <a:pt x="1041083" y="226594"/>
                      <a:pt x="1038225" y="226594"/>
                      <a:pt x="1034415" y="226594"/>
                    </a:cubicBezTo>
                    <a:cubicBezTo>
                      <a:pt x="1034415" y="218974"/>
                      <a:pt x="1034415" y="211354"/>
                      <a:pt x="1034415" y="202782"/>
                    </a:cubicBezTo>
                    <a:close/>
                    <a:moveTo>
                      <a:pt x="1107758" y="433287"/>
                    </a:moveTo>
                    <a:cubicBezTo>
                      <a:pt x="1082993" y="433287"/>
                      <a:pt x="1058228" y="432334"/>
                      <a:pt x="1033463" y="431382"/>
                    </a:cubicBezTo>
                    <a:cubicBezTo>
                      <a:pt x="1033463" y="431382"/>
                      <a:pt x="1033463" y="429477"/>
                      <a:pt x="1033463" y="427572"/>
                    </a:cubicBezTo>
                    <a:cubicBezTo>
                      <a:pt x="1062038" y="427572"/>
                      <a:pt x="1090613" y="427572"/>
                      <a:pt x="1118235" y="427572"/>
                    </a:cubicBezTo>
                    <a:cubicBezTo>
                      <a:pt x="1118235" y="428524"/>
                      <a:pt x="1119188" y="430429"/>
                      <a:pt x="1119188" y="431382"/>
                    </a:cubicBezTo>
                    <a:cubicBezTo>
                      <a:pt x="1115378" y="432334"/>
                      <a:pt x="1111568" y="433287"/>
                      <a:pt x="1107758" y="4332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E96E1F0B-AFEE-4FDD-8A88-763B2B8E1D80}"/>
                </a:ext>
              </a:extLst>
            </p:cNvPr>
            <p:cNvSpPr/>
            <p:nvPr/>
          </p:nvSpPr>
          <p:spPr>
            <a:xfrm>
              <a:off x="6300317" y="723408"/>
              <a:ext cx="5384804" cy="5384804"/>
            </a:xfrm>
            <a:prstGeom prst="pie">
              <a:avLst>
                <a:gd name="adj1" fmla="val 1"/>
                <a:gd name="adj2" fmla="val 108207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9D3A9-58E1-47C7-864A-2184C9C9C520}"/>
              </a:ext>
            </a:extLst>
          </p:cNvPr>
          <p:cNvGrpSpPr/>
          <p:nvPr/>
        </p:nvGrpSpPr>
        <p:grpSpPr>
          <a:xfrm flipH="1">
            <a:off x="6174564" y="3541950"/>
            <a:ext cx="3810428" cy="2679212"/>
            <a:chOff x="7362215" y="3043961"/>
            <a:chExt cx="3857795" cy="271251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04EA1E8-DEBB-456E-90A3-862D90066856}"/>
                </a:ext>
              </a:extLst>
            </p:cNvPr>
            <p:cNvSpPr/>
            <p:nvPr/>
          </p:nvSpPr>
          <p:spPr>
            <a:xfrm>
              <a:off x="7362215" y="3043961"/>
              <a:ext cx="3857795" cy="2712516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1554591 w 3857795"/>
                <a:gd name="connsiteY5" fmla="*/ 2461149 h 2712517"/>
                <a:gd name="connsiteX6" fmla="*/ 754630 w 3857795"/>
                <a:gd name="connsiteY6" fmla="*/ 1825256 h 2712517"/>
                <a:gd name="connsiteX7" fmla="*/ 794913 w 3857795"/>
                <a:gd name="connsiteY7" fmla="*/ 1876941 h 2712517"/>
                <a:gd name="connsiteX8" fmla="*/ 732741 w 3857795"/>
                <a:gd name="connsiteY8" fmla="*/ 1921551 h 2712517"/>
                <a:gd name="connsiteX9" fmla="*/ 525503 w 3857795"/>
                <a:gd name="connsiteY9" fmla="*/ 1846729 h 2712517"/>
                <a:gd name="connsiteX10" fmla="*/ 526751 w 3857795"/>
                <a:gd name="connsiteY10" fmla="*/ 1825423 h 2712517"/>
                <a:gd name="connsiteX11" fmla="*/ 754630 w 3857795"/>
                <a:gd name="connsiteY11" fmla="*/ 1825256 h 2712517"/>
                <a:gd name="connsiteX12" fmla="*/ 340903 w 3857795"/>
                <a:gd name="connsiteY12" fmla="*/ 1526051 h 2712517"/>
                <a:gd name="connsiteX13" fmla="*/ 860746 w 3857795"/>
                <a:gd name="connsiteY13" fmla="*/ 1526301 h 2712517"/>
                <a:gd name="connsiteX14" fmla="*/ 901195 w 3857795"/>
                <a:gd name="connsiteY14" fmla="*/ 1564503 h 2712517"/>
                <a:gd name="connsiteX15" fmla="*/ 807647 w 3857795"/>
                <a:gd name="connsiteY15" fmla="*/ 1669703 h 2712517"/>
                <a:gd name="connsiteX16" fmla="*/ 339821 w 3857795"/>
                <a:gd name="connsiteY16" fmla="*/ 1550604 h 2712517"/>
                <a:gd name="connsiteX17" fmla="*/ 340903 w 3857795"/>
                <a:gd name="connsiteY17" fmla="*/ 1526051 h 2712517"/>
                <a:gd name="connsiteX18" fmla="*/ 1080811 w 3857795"/>
                <a:gd name="connsiteY18" fmla="*/ 1222830 h 2712517"/>
                <a:gd name="connsiteX19" fmla="*/ 1122914 w 3857795"/>
                <a:gd name="connsiteY19" fmla="*/ 1249401 h 2712517"/>
                <a:gd name="connsiteX20" fmla="*/ 1014801 w 3857795"/>
                <a:gd name="connsiteY20" fmla="*/ 1343199 h 2712517"/>
                <a:gd name="connsiteX21" fmla="*/ 863159 w 3857795"/>
                <a:gd name="connsiteY21" fmla="*/ 1398296 h 2712517"/>
                <a:gd name="connsiteX22" fmla="*/ 64002 w 3857795"/>
                <a:gd name="connsiteY22" fmla="*/ 1262468 h 2712517"/>
                <a:gd name="connsiteX23" fmla="*/ 0 w 3857795"/>
                <a:gd name="connsiteY23" fmla="*/ 1226347 h 2712517"/>
                <a:gd name="connsiteX24" fmla="*/ 453926 w 3857795"/>
                <a:gd name="connsiteY24" fmla="*/ 1226347 h 2712517"/>
                <a:gd name="connsiteX25" fmla="*/ 1032279 w 3857795"/>
                <a:gd name="connsiteY25" fmla="*/ 1227595 h 2712517"/>
                <a:gd name="connsiteX26" fmla="*/ 1080811 w 3857795"/>
                <a:gd name="connsiteY26" fmla="*/ 1222830 h 2712517"/>
                <a:gd name="connsiteX27" fmla="*/ 2321119 w 3857795"/>
                <a:gd name="connsiteY27" fmla="*/ 11 h 2712517"/>
                <a:gd name="connsiteX28" fmla="*/ 2366676 w 3857795"/>
                <a:gd name="connsiteY28" fmla="*/ 27445 h 2712517"/>
                <a:gd name="connsiteX29" fmla="*/ 2355190 w 3857795"/>
                <a:gd name="connsiteY29" fmla="*/ 203640 h 2712517"/>
                <a:gd name="connsiteX30" fmla="*/ 2327891 w 3857795"/>
                <a:gd name="connsiteY30" fmla="*/ 287284 h 2712517"/>
                <a:gd name="connsiteX31" fmla="*/ 2328141 w 3857795"/>
                <a:gd name="connsiteY31" fmla="*/ 893268 h 2712517"/>
                <a:gd name="connsiteX32" fmla="*/ 2372335 w 3857795"/>
                <a:gd name="connsiteY32" fmla="*/ 1117235 h 2712517"/>
                <a:gd name="connsiteX33" fmla="*/ 2322731 w 3857795"/>
                <a:gd name="connsiteY33" fmla="*/ 1252231 h 2712517"/>
                <a:gd name="connsiteX34" fmla="*/ 2108502 w 3857795"/>
                <a:gd name="connsiteY34" fmla="*/ 1641156 h 2712517"/>
                <a:gd name="connsiteX35" fmla="*/ 2435422 w 3857795"/>
                <a:gd name="connsiteY35" fmla="*/ 2089173 h 2712517"/>
                <a:gd name="connsiteX36" fmla="*/ 2706080 w 3857795"/>
                <a:gd name="connsiteY36" fmla="*/ 2087592 h 2712517"/>
                <a:gd name="connsiteX37" fmla="*/ 3046650 w 3857795"/>
                <a:gd name="connsiteY37" fmla="*/ 1582564 h 2712517"/>
                <a:gd name="connsiteX38" fmla="*/ 3046317 w 3857795"/>
                <a:gd name="connsiteY38" fmla="*/ 1492927 h 2712517"/>
                <a:gd name="connsiteX39" fmla="*/ 2873868 w 3857795"/>
                <a:gd name="connsiteY39" fmla="*/ 812370 h 2712517"/>
                <a:gd name="connsiteX40" fmla="*/ 2784315 w 3857795"/>
                <a:gd name="connsiteY40" fmla="*/ 560938 h 2712517"/>
                <a:gd name="connsiteX41" fmla="*/ 2593889 w 3857795"/>
                <a:gd name="connsiteY41" fmla="*/ 491858 h 2712517"/>
                <a:gd name="connsiteX42" fmla="*/ 2525309 w 3857795"/>
                <a:gd name="connsiteY42" fmla="*/ 346542 h 2712517"/>
                <a:gd name="connsiteX43" fmla="*/ 2626847 w 3857795"/>
                <a:gd name="connsiteY43" fmla="*/ 281790 h 2712517"/>
                <a:gd name="connsiteX44" fmla="*/ 2850980 w 3857795"/>
                <a:gd name="connsiteY44" fmla="*/ 361606 h 2712517"/>
                <a:gd name="connsiteX45" fmla="*/ 2935540 w 3857795"/>
                <a:gd name="connsiteY45" fmla="*/ 354282 h 2712517"/>
                <a:gd name="connsiteX46" fmla="*/ 2972910 w 3857795"/>
                <a:gd name="connsiteY46" fmla="*/ 300267 h 2712517"/>
                <a:gd name="connsiteX47" fmla="*/ 3211442 w 3857795"/>
                <a:gd name="connsiteY47" fmla="*/ 195317 h 2712517"/>
                <a:gd name="connsiteX48" fmla="*/ 3230917 w 3857795"/>
                <a:gd name="connsiteY48" fmla="*/ 272386 h 2712517"/>
                <a:gd name="connsiteX49" fmla="*/ 3231333 w 3857795"/>
                <a:gd name="connsiteY49" fmla="*/ 682118 h 2712517"/>
                <a:gd name="connsiteX50" fmla="*/ 3095338 w 3857795"/>
                <a:gd name="connsiteY50" fmla="*/ 806461 h 2712517"/>
                <a:gd name="connsiteX51" fmla="*/ 3135621 w 3857795"/>
                <a:gd name="connsiteY51" fmla="*/ 954357 h 2712517"/>
                <a:gd name="connsiteX52" fmla="*/ 3302993 w 3857795"/>
                <a:gd name="connsiteY52" fmla="*/ 1486601 h 2712517"/>
                <a:gd name="connsiteX53" fmla="*/ 3420677 w 3857795"/>
                <a:gd name="connsiteY53" fmla="*/ 1586642 h 2712517"/>
                <a:gd name="connsiteX54" fmla="*/ 3534200 w 3857795"/>
                <a:gd name="connsiteY54" fmla="*/ 1623179 h 2712517"/>
                <a:gd name="connsiteX55" fmla="*/ 3849385 w 3857795"/>
                <a:gd name="connsiteY55" fmla="*/ 2146601 h 2712517"/>
                <a:gd name="connsiteX56" fmla="*/ 3857209 w 3857795"/>
                <a:gd name="connsiteY56" fmla="*/ 2304401 h 2712517"/>
                <a:gd name="connsiteX57" fmla="*/ 3748929 w 3857795"/>
                <a:gd name="connsiteY57" fmla="*/ 2426996 h 2712517"/>
                <a:gd name="connsiteX58" fmla="*/ 3650054 w 3857795"/>
                <a:gd name="connsiteY58" fmla="*/ 2545430 h 2712517"/>
                <a:gd name="connsiteX59" fmla="*/ 3202786 w 3857795"/>
                <a:gd name="connsiteY59" fmla="*/ 2658121 h 2712517"/>
                <a:gd name="connsiteX60" fmla="*/ 3041323 w 3857795"/>
                <a:gd name="connsiteY60" fmla="*/ 2378141 h 2712517"/>
                <a:gd name="connsiteX61" fmla="*/ 2903581 w 3857795"/>
                <a:gd name="connsiteY61" fmla="*/ 2426247 h 2712517"/>
                <a:gd name="connsiteX62" fmla="*/ 1888280 w 3857795"/>
                <a:gd name="connsiteY62" fmla="*/ 2433988 h 2712517"/>
                <a:gd name="connsiteX63" fmla="*/ 1765435 w 3857795"/>
                <a:gd name="connsiteY63" fmla="*/ 2403859 h 2712517"/>
                <a:gd name="connsiteX64" fmla="*/ 1459405 w 3857795"/>
                <a:gd name="connsiteY64" fmla="*/ 2704146 h 2712517"/>
                <a:gd name="connsiteX65" fmla="*/ 1402644 w 3857795"/>
                <a:gd name="connsiteY65" fmla="*/ 2702648 h 2712517"/>
                <a:gd name="connsiteX66" fmla="*/ 1118087 w 3857795"/>
                <a:gd name="connsiteY66" fmla="*/ 2448553 h 2712517"/>
                <a:gd name="connsiteX67" fmla="*/ 1058246 w 3857795"/>
                <a:gd name="connsiteY67" fmla="*/ 2423501 h 2712517"/>
                <a:gd name="connsiteX68" fmla="*/ 1022458 w 3857795"/>
                <a:gd name="connsiteY68" fmla="*/ 2432906 h 2712517"/>
                <a:gd name="connsiteX69" fmla="*/ 774438 w 3857795"/>
                <a:gd name="connsiteY69" fmla="*/ 2206026 h 2712517"/>
                <a:gd name="connsiteX70" fmla="*/ 803984 w 3857795"/>
                <a:gd name="connsiteY70" fmla="*/ 2051970 h 2712517"/>
                <a:gd name="connsiteX71" fmla="*/ 1067900 w 3857795"/>
                <a:gd name="connsiteY71" fmla="*/ 1362924 h 2712517"/>
                <a:gd name="connsiteX72" fmla="*/ 1178510 w 3857795"/>
                <a:gd name="connsiteY72" fmla="*/ 1249234 h 2712517"/>
                <a:gd name="connsiteX73" fmla="*/ 1250253 w 3857795"/>
                <a:gd name="connsiteY73" fmla="*/ 1121396 h 2712517"/>
                <a:gd name="connsiteX74" fmla="*/ 1300939 w 3857795"/>
                <a:gd name="connsiteY74" fmla="*/ 944120 h 2712517"/>
                <a:gd name="connsiteX75" fmla="*/ 1312008 w 3857795"/>
                <a:gd name="connsiteY75" fmla="*/ 873959 h 2712517"/>
                <a:gd name="connsiteX76" fmla="*/ 1313839 w 3857795"/>
                <a:gd name="connsiteY76" fmla="*/ 295939 h 2712517"/>
                <a:gd name="connsiteX77" fmla="*/ 1263153 w 3857795"/>
                <a:gd name="connsiteY77" fmla="*/ 87703 h 2712517"/>
                <a:gd name="connsiteX78" fmla="*/ 1351708 w 3857795"/>
                <a:gd name="connsiteY78" fmla="*/ 2976 h 2712517"/>
                <a:gd name="connsiteX79" fmla="*/ 2257147 w 3857795"/>
                <a:gd name="connsiteY79" fmla="*/ 4724 h 2712517"/>
                <a:gd name="connsiteX80" fmla="*/ 2321119 w 3857795"/>
                <a:gd name="connsiteY80" fmla="*/ 11 h 2712517"/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1554591 w 3857795"/>
                <a:gd name="connsiteY5" fmla="*/ 2461149 h 2712517"/>
                <a:gd name="connsiteX6" fmla="*/ 754630 w 3857795"/>
                <a:gd name="connsiteY6" fmla="*/ 1825256 h 2712517"/>
                <a:gd name="connsiteX7" fmla="*/ 794913 w 3857795"/>
                <a:gd name="connsiteY7" fmla="*/ 1876941 h 2712517"/>
                <a:gd name="connsiteX8" fmla="*/ 732741 w 3857795"/>
                <a:gd name="connsiteY8" fmla="*/ 1921551 h 2712517"/>
                <a:gd name="connsiteX9" fmla="*/ 525503 w 3857795"/>
                <a:gd name="connsiteY9" fmla="*/ 1846729 h 2712517"/>
                <a:gd name="connsiteX10" fmla="*/ 526751 w 3857795"/>
                <a:gd name="connsiteY10" fmla="*/ 1825423 h 2712517"/>
                <a:gd name="connsiteX11" fmla="*/ 754630 w 3857795"/>
                <a:gd name="connsiteY11" fmla="*/ 1825256 h 2712517"/>
                <a:gd name="connsiteX12" fmla="*/ 340903 w 3857795"/>
                <a:gd name="connsiteY12" fmla="*/ 1526051 h 2712517"/>
                <a:gd name="connsiteX13" fmla="*/ 860746 w 3857795"/>
                <a:gd name="connsiteY13" fmla="*/ 1526301 h 2712517"/>
                <a:gd name="connsiteX14" fmla="*/ 901195 w 3857795"/>
                <a:gd name="connsiteY14" fmla="*/ 1564503 h 2712517"/>
                <a:gd name="connsiteX15" fmla="*/ 807647 w 3857795"/>
                <a:gd name="connsiteY15" fmla="*/ 1669703 h 2712517"/>
                <a:gd name="connsiteX16" fmla="*/ 339821 w 3857795"/>
                <a:gd name="connsiteY16" fmla="*/ 1550604 h 2712517"/>
                <a:gd name="connsiteX17" fmla="*/ 340903 w 3857795"/>
                <a:gd name="connsiteY17" fmla="*/ 1526051 h 2712517"/>
                <a:gd name="connsiteX18" fmla="*/ 1080811 w 3857795"/>
                <a:gd name="connsiteY18" fmla="*/ 1222830 h 2712517"/>
                <a:gd name="connsiteX19" fmla="*/ 1122914 w 3857795"/>
                <a:gd name="connsiteY19" fmla="*/ 1249401 h 2712517"/>
                <a:gd name="connsiteX20" fmla="*/ 1014801 w 3857795"/>
                <a:gd name="connsiteY20" fmla="*/ 1343199 h 2712517"/>
                <a:gd name="connsiteX21" fmla="*/ 863159 w 3857795"/>
                <a:gd name="connsiteY21" fmla="*/ 1398296 h 2712517"/>
                <a:gd name="connsiteX22" fmla="*/ 64002 w 3857795"/>
                <a:gd name="connsiteY22" fmla="*/ 1262468 h 2712517"/>
                <a:gd name="connsiteX23" fmla="*/ 0 w 3857795"/>
                <a:gd name="connsiteY23" fmla="*/ 1226347 h 2712517"/>
                <a:gd name="connsiteX24" fmla="*/ 453926 w 3857795"/>
                <a:gd name="connsiteY24" fmla="*/ 1226347 h 2712517"/>
                <a:gd name="connsiteX25" fmla="*/ 1032279 w 3857795"/>
                <a:gd name="connsiteY25" fmla="*/ 1227595 h 2712517"/>
                <a:gd name="connsiteX26" fmla="*/ 1080811 w 3857795"/>
                <a:gd name="connsiteY26" fmla="*/ 1222830 h 2712517"/>
                <a:gd name="connsiteX27" fmla="*/ 2321119 w 3857795"/>
                <a:gd name="connsiteY27" fmla="*/ 11 h 2712517"/>
                <a:gd name="connsiteX28" fmla="*/ 2366676 w 3857795"/>
                <a:gd name="connsiteY28" fmla="*/ 27445 h 2712517"/>
                <a:gd name="connsiteX29" fmla="*/ 2355190 w 3857795"/>
                <a:gd name="connsiteY29" fmla="*/ 203640 h 2712517"/>
                <a:gd name="connsiteX30" fmla="*/ 2327891 w 3857795"/>
                <a:gd name="connsiteY30" fmla="*/ 287284 h 2712517"/>
                <a:gd name="connsiteX31" fmla="*/ 2328141 w 3857795"/>
                <a:gd name="connsiteY31" fmla="*/ 893268 h 2712517"/>
                <a:gd name="connsiteX32" fmla="*/ 2372335 w 3857795"/>
                <a:gd name="connsiteY32" fmla="*/ 1117235 h 2712517"/>
                <a:gd name="connsiteX33" fmla="*/ 2322731 w 3857795"/>
                <a:gd name="connsiteY33" fmla="*/ 1252231 h 2712517"/>
                <a:gd name="connsiteX34" fmla="*/ 2108502 w 3857795"/>
                <a:gd name="connsiteY34" fmla="*/ 1641156 h 2712517"/>
                <a:gd name="connsiteX35" fmla="*/ 2435422 w 3857795"/>
                <a:gd name="connsiteY35" fmla="*/ 2089173 h 2712517"/>
                <a:gd name="connsiteX36" fmla="*/ 2706080 w 3857795"/>
                <a:gd name="connsiteY36" fmla="*/ 2087592 h 2712517"/>
                <a:gd name="connsiteX37" fmla="*/ 3046650 w 3857795"/>
                <a:gd name="connsiteY37" fmla="*/ 1582564 h 2712517"/>
                <a:gd name="connsiteX38" fmla="*/ 3046317 w 3857795"/>
                <a:gd name="connsiteY38" fmla="*/ 1492927 h 2712517"/>
                <a:gd name="connsiteX39" fmla="*/ 2873868 w 3857795"/>
                <a:gd name="connsiteY39" fmla="*/ 812370 h 2712517"/>
                <a:gd name="connsiteX40" fmla="*/ 2784315 w 3857795"/>
                <a:gd name="connsiteY40" fmla="*/ 560938 h 2712517"/>
                <a:gd name="connsiteX41" fmla="*/ 2593889 w 3857795"/>
                <a:gd name="connsiteY41" fmla="*/ 491858 h 2712517"/>
                <a:gd name="connsiteX42" fmla="*/ 2525309 w 3857795"/>
                <a:gd name="connsiteY42" fmla="*/ 346542 h 2712517"/>
                <a:gd name="connsiteX43" fmla="*/ 2626847 w 3857795"/>
                <a:gd name="connsiteY43" fmla="*/ 281790 h 2712517"/>
                <a:gd name="connsiteX44" fmla="*/ 2850980 w 3857795"/>
                <a:gd name="connsiteY44" fmla="*/ 361606 h 2712517"/>
                <a:gd name="connsiteX45" fmla="*/ 2935540 w 3857795"/>
                <a:gd name="connsiteY45" fmla="*/ 354282 h 2712517"/>
                <a:gd name="connsiteX46" fmla="*/ 2972910 w 3857795"/>
                <a:gd name="connsiteY46" fmla="*/ 300267 h 2712517"/>
                <a:gd name="connsiteX47" fmla="*/ 3211442 w 3857795"/>
                <a:gd name="connsiteY47" fmla="*/ 195317 h 2712517"/>
                <a:gd name="connsiteX48" fmla="*/ 3230917 w 3857795"/>
                <a:gd name="connsiteY48" fmla="*/ 272386 h 2712517"/>
                <a:gd name="connsiteX49" fmla="*/ 3231333 w 3857795"/>
                <a:gd name="connsiteY49" fmla="*/ 682118 h 2712517"/>
                <a:gd name="connsiteX50" fmla="*/ 3095338 w 3857795"/>
                <a:gd name="connsiteY50" fmla="*/ 806461 h 2712517"/>
                <a:gd name="connsiteX51" fmla="*/ 3135621 w 3857795"/>
                <a:gd name="connsiteY51" fmla="*/ 954357 h 2712517"/>
                <a:gd name="connsiteX52" fmla="*/ 3302993 w 3857795"/>
                <a:gd name="connsiteY52" fmla="*/ 1486601 h 2712517"/>
                <a:gd name="connsiteX53" fmla="*/ 3420677 w 3857795"/>
                <a:gd name="connsiteY53" fmla="*/ 1586642 h 2712517"/>
                <a:gd name="connsiteX54" fmla="*/ 3534200 w 3857795"/>
                <a:gd name="connsiteY54" fmla="*/ 1623179 h 2712517"/>
                <a:gd name="connsiteX55" fmla="*/ 3849385 w 3857795"/>
                <a:gd name="connsiteY55" fmla="*/ 2146601 h 2712517"/>
                <a:gd name="connsiteX56" fmla="*/ 3857209 w 3857795"/>
                <a:gd name="connsiteY56" fmla="*/ 2304401 h 2712517"/>
                <a:gd name="connsiteX57" fmla="*/ 3748929 w 3857795"/>
                <a:gd name="connsiteY57" fmla="*/ 2426996 h 2712517"/>
                <a:gd name="connsiteX58" fmla="*/ 3650054 w 3857795"/>
                <a:gd name="connsiteY58" fmla="*/ 2545430 h 2712517"/>
                <a:gd name="connsiteX59" fmla="*/ 3202786 w 3857795"/>
                <a:gd name="connsiteY59" fmla="*/ 2658121 h 2712517"/>
                <a:gd name="connsiteX60" fmla="*/ 3041323 w 3857795"/>
                <a:gd name="connsiteY60" fmla="*/ 2378141 h 2712517"/>
                <a:gd name="connsiteX61" fmla="*/ 2903581 w 3857795"/>
                <a:gd name="connsiteY61" fmla="*/ 2426247 h 2712517"/>
                <a:gd name="connsiteX62" fmla="*/ 1888280 w 3857795"/>
                <a:gd name="connsiteY62" fmla="*/ 2433988 h 2712517"/>
                <a:gd name="connsiteX63" fmla="*/ 1765435 w 3857795"/>
                <a:gd name="connsiteY63" fmla="*/ 2403859 h 2712517"/>
                <a:gd name="connsiteX64" fmla="*/ 1459405 w 3857795"/>
                <a:gd name="connsiteY64" fmla="*/ 2704146 h 2712517"/>
                <a:gd name="connsiteX65" fmla="*/ 1402644 w 3857795"/>
                <a:gd name="connsiteY65" fmla="*/ 2702648 h 2712517"/>
                <a:gd name="connsiteX66" fmla="*/ 1118087 w 3857795"/>
                <a:gd name="connsiteY66" fmla="*/ 2448553 h 2712517"/>
                <a:gd name="connsiteX67" fmla="*/ 1058246 w 3857795"/>
                <a:gd name="connsiteY67" fmla="*/ 2423501 h 2712517"/>
                <a:gd name="connsiteX68" fmla="*/ 1022458 w 3857795"/>
                <a:gd name="connsiteY68" fmla="*/ 2432906 h 2712517"/>
                <a:gd name="connsiteX69" fmla="*/ 774438 w 3857795"/>
                <a:gd name="connsiteY69" fmla="*/ 2206026 h 2712517"/>
                <a:gd name="connsiteX70" fmla="*/ 803984 w 3857795"/>
                <a:gd name="connsiteY70" fmla="*/ 2051970 h 2712517"/>
                <a:gd name="connsiteX71" fmla="*/ 1067900 w 3857795"/>
                <a:gd name="connsiteY71" fmla="*/ 1362924 h 2712517"/>
                <a:gd name="connsiteX72" fmla="*/ 1178510 w 3857795"/>
                <a:gd name="connsiteY72" fmla="*/ 1249234 h 2712517"/>
                <a:gd name="connsiteX73" fmla="*/ 1250253 w 3857795"/>
                <a:gd name="connsiteY73" fmla="*/ 1121396 h 2712517"/>
                <a:gd name="connsiteX74" fmla="*/ 1300939 w 3857795"/>
                <a:gd name="connsiteY74" fmla="*/ 944120 h 2712517"/>
                <a:gd name="connsiteX75" fmla="*/ 1312008 w 3857795"/>
                <a:gd name="connsiteY75" fmla="*/ 873959 h 2712517"/>
                <a:gd name="connsiteX76" fmla="*/ 1313839 w 3857795"/>
                <a:gd name="connsiteY76" fmla="*/ 295939 h 2712517"/>
                <a:gd name="connsiteX77" fmla="*/ 1263153 w 3857795"/>
                <a:gd name="connsiteY77" fmla="*/ 87703 h 2712517"/>
                <a:gd name="connsiteX78" fmla="*/ 1351708 w 3857795"/>
                <a:gd name="connsiteY78" fmla="*/ 2976 h 2712517"/>
                <a:gd name="connsiteX79" fmla="*/ 2257147 w 3857795"/>
                <a:gd name="connsiteY79" fmla="*/ 4724 h 2712517"/>
                <a:gd name="connsiteX80" fmla="*/ 2321119 w 3857795"/>
                <a:gd name="connsiteY80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lnTo>
                    <a:pt x="1554591" y="2461149"/>
                  </a:ln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lnTo>
                    <a:pt x="525503" y="1846729"/>
                  </a:lnTo>
                  <a:cubicBezTo>
                    <a:pt x="525919" y="1839572"/>
                    <a:pt x="526335" y="1832497"/>
                    <a:pt x="526751" y="1825423"/>
                  </a:cubicBezTo>
                  <a:lnTo>
                    <a:pt x="754630" y="1825256"/>
                  </a:lnTo>
                  <a:close/>
                  <a:moveTo>
                    <a:pt x="340903" y="1526051"/>
                  </a:moveTo>
                  <a:lnTo>
                    <a:pt x="860746" y="1526301"/>
                  </a:ln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lnTo>
                    <a:pt x="453926" y="1226347"/>
                  </a:lnTo>
                  <a:lnTo>
                    <a:pt x="1032279" y="1227595"/>
                  </a:ln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lnTo>
                    <a:pt x="2972910" y="300267"/>
                  </a:lnTo>
                  <a:cubicBezTo>
                    <a:pt x="3026224" y="20797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lnTo>
                    <a:pt x="1888280" y="2433988"/>
                  </a:ln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lnTo>
                    <a:pt x="2257147" y="4724"/>
                  </a:ln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tx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40CEAE-4EC4-483A-BC7F-62F27DCCFFD3}"/>
                </a:ext>
              </a:extLst>
            </p:cNvPr>
            <p:cNvSpPr/>
            <p:nvPr/>
          </p:nvSpPr>
          <p:spPr>
            <a:xfrm>
              <a:off x="8292687" y="3317701"/>
              <a:ext cx="2889737" cy="2262328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79254 w 2889737"/>
                <a:gd name="connsiteY47" fmla="*/ 54810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1099 w 2889737"/>
                <a:gd name="connsiteY46" fmla="*/ 205881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1099 w 2889737"/>
                <a:gd name="connsiteY46" fmla="*/ 205881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1099 w 2889737"/>
                <a:gd name="connsiteY46" fmla="*/ 205881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1099 w 2889737"/>
                <a:gd name="connsiteY46" fmla="*/ 205881 h 2262330"/>
                <a:gd name="connsiteX47" fmla="*/ 2084559 w 2889737"/>
                <a:gd name="connsiteY47" fmla="*/ 62768 h 2262330"/>
                <a:gd name="connsiteX48" fmla="*/ 2167892 w 2889737"/>
                <a:gd name="connsiteY48" fmla="*/ 6122 h 2262330"/>
                <a:gd name="connsiteX49" fmla="*/ 2186845 w 2889737"/>
                <a:gd name="connsiteY49" fmla="*/ 2 h 2262330"/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1099 w 2889737"/>
                <a:gd name="connsiteY46" fmla="*/ 205881 h 2262330"/>
                <a:gd name="connsiteX47" fmla="*/ 2167892 w 2889737"/>
                <a:gd name="connsiteY47" fmla="*/ 6122 h 2262330"/>
                <a:gd name="connsiteX48" fmla="*/ 2186845 w 2889737"/>
                <a:gd name="connsiteY48" fmla="*/ 2 h 2262330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86845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86845 w 2889737"/>
                <a:gd name="connsiteY47" fmla="*/ 0 h 2262328"/>
                <a:gd name="connsiteX0" fmla="*/ 432955 w 2889737"/>
                <a:gd name="connsiteY0" fmla="*/ 1951356 h 2233665"/>
                <a:gd name="connsiteX1" fmla="*/ 498289 w 2889737"/>
                <a:gd name="connsiteY1" fmla="*/ 1951439 h 2233665"/>
                <a:gd name="connsiteX2" fmla="*/ 639361 w 2889737"/>
                <a:gd name="connsiteY2" fmla="*/ 2170578 h 2233665"/>
                <a:gd name="connsiteX3" fmla="*/ 622882 w 2889737"/>
                <a:gd name="connsiteY3" fmla="*/ 2187057 h 2233665"/>
                <a:gd name="connsiteX4" fmla="*/ 401578 w 2889737"/>
                <a:gd name="connsiteY4" fmla="*/ 2186725 h 2233665"/>
                <a:gd name="connsiteX5" fmla="*/ 360962 w 2889737"/>
                <a:gd name="connsiteY5" fmla="*/ 2006702 h 2233665"/>
                <a:gd name="connsiteX6" fmla="*/ 432955 w 2889737"/>
                <a:gd name="connsiteY6" fmla="*/ 1951356 h 2233665"/>
                <a:gd name="connsiteX7" fmla="*/ 2462140 w 2889737"/>
                <a:gd name="connsiteY7" fmla="*/ 1890182 h 2233665"/>
                <a:gd name="connsiteX8" fmla="*/ 2603129 w 2889737"/>
                <a:gd name="connsiteY8" fmla="*/ 2078694 h 2233665"/>
                <a:gd name="connsiteX9" fmla="*/ 2438087 w 2889737"/>
                <a:gd name="connsiteY9" fmla="*/ 2233665 h 2233665"/>
                <a:gd name="connsiteX10" fmla="*/ 2292688 w 2889737"/>
                <a:gd name="connsiteY10" fmla="*/ 2051062 h 2233665"/>
                <a:gd name="connsiteX11" fmla="*/ 2462140 w 2889737"/>
                <a:gd name="connsiteY11" fmla="*/ 1890182 h 2233665"/>
                <a:gd name="connsiteX12" fmla="*/ 611646 w 2889737"/>
                <a:gd name="connsiteY12" fmla="*/ 1428100 h 2233665"/>
                <a:gd name="connsiteX13" fmla="*/ 1147552 w 2889737"/>
                <a:gd name="connsiteY13" fmla="*/ 1940618 h 2233665"/>
                <a:gd name="connsiteX14" fmla="*/ 995744 w 2889737"/>
                <a:gd name="connsiteY14" fmla="*/ 2099251 h 2233665"/>
                <a:gd name="connsiteX15" fmla="*/ 859250 w 2889737"/>
                <a:gd name="connsiteY15" fmla="*/ 1982648 h 2233665"/>
                <a:gd name="connsiteX16" fmla="*/ 769613 w 2889737"/>
                <a:gd name="connsiteY16" fmla="*/ 1918147 h 2233665"/>
                <a:gd name="connsiteX17" fmla="*/ 238534 w 2889737"/>
                <a:gd name="connsiteY17" fmla="*/ 1913070 h 2233665"/>
                <a:gd name="connsiteX18" fmla="*/ 154390 w 2889737"/>
                <a:gd name="connsiteY18" fmla="*/ 2004704 h 2233665"/>
                <a:gd name="connsiteX19" fmla="*/ 68415 w 2889737"/>
                <a:gd name="connsiteY19" fmla="*/ 2100500 h 2233665"/>
                <a:gd name="connsiteX20" fmla="*/ 2 w 2889737"/>
                <a:gd name="connsiteY20" fmla="*/ 2030588 h 2233665"/>
                <a:gd name="connsiteX21" fmla="*/ 611646 w 2889737"/>
                <a:gd name="connsiteY21" fmla="*/ 1428100 h 2233665"/>
                <a:gd name="connsiteX22" fmla="*/ 2423417 w 2889737"/>
                <a:gd name="connsiteY22" fmla="*/ 1332684 h 2233665"/>
                <a:gd name="connsiteX23" fmla="*/ 2483223 w 2889737"/>
                <a:gd name="connsiteY23" fmla="*/ 1332924 h 2233665"/>
                <a:gd name="connsiteX24" fmla="*/ 2566592 w 2889737"/>
                <a:gd name="connsiteY24" fmla="*/ 1350947 h 2233665"/>
                <a:gd name="connsiteX25" fmla="*/ 2885356 w 2889737"/>
                <a:gd name="connsiteY25" fmla="*/ 2078112 h 2233665"/>
                <a:gd name="connsiteX26" fmla="*/ 2776077 w 2889737"/>
                <a:gd name="connsiteY26" fmla="*/ 2029173 h 2233665"/>
                <a:gd name="connsiteX27" fmla="*/ 2740455 w 2889737"/>
                <a:gd name="connsiteY27" fmla="*/ 1923640 h 2233665"/>
                <a:gd name="connsiteX28" fmla="*/ 2461558 w 2889737"/>
                <a:gd name="connsiteY28" fmla="*/ 1713988 h 2233665"/>
                <a:gd name="connsiteX29" fmla="*/ 2119074 w 2889737"/>
                <a:gd name="connsiteY29" fmla="*/ 1942034 h 2233665"/>
                <a:gd name="connsiteX30" fmla="*/ 1958943 w 2889737"/>
                <a:gd name="connsiteY30" fmla="*/ 2099335 h 2233665"/>
                <a:gd name="connsiteX31" fmla="*/ 1916247 w 2889737"/>
                <a:gd name="connsiteY31" fmla="*/ 2048649 h 2233665"/>
                <a:gd name="connsiteX32" fmla="*/ 2254902 w 2889737"/>
                <a:gd name="connsiteY32" fmla="*/ 1408707 h 2233665"/>
                <a:gd name="connsiteX33" fmla="*/ 2423417 w 2889737"/>
                <a:gd name="connsiteY33" fmla="*/ 1332684 h 2233665"/>
                <a:gd name="connsiteX34" fmla="*/ 1298278 w 2889737"/>
                <a:gd name="connsiteY34" fmla="*/ 679046 h 2233665"/>
                <a:gd name="connsiteX35" fmla="*/ 1409471 w 2889737"/>
                <a:gd name="connsiteY35" fmla="*/ 807467 h 2233665"/>
                <a:gd name="connsiteX36" fmla="*/ 1296114 w 2889737"/>
                <a:gd name="connsiteY36" fmla="*/ 935888 h 2233665"/>
                <a:gd name="connsiteX37" fmla="*/ 885965 w 2889737"/>
                <a:gd name="connsiteY37" fmla="*/ 934890 h 2233665"/>
                <a:gd name="connsiteX38" fmla="*/ 466495 w 2889737"/>
                <a:gd name="connsiteY38" fmla="*/ 934224 h 2233665"/>
                <a:gd name="connsiteX39" fmla="*/ 358881 w 2889737"/>
                <a:gd name="connsiteY39" fmla="*/ 787160 h 2233665"/>
                <a:gd name="connsiteX40" fmla="*/ 468659 w 2889737"/>
                <a:gd name="connsiteY40" fmla="*/ 679546 h 2233665"/>
                <a:gd name="connsiteX41" fmla="*/ 1298278 w 2889737"/>
                <a:gd name="connsiteY41" fmla="*/ 679046 h 2233665"/>
                <a:gd name="connsiteX42" fmla="*/ 2179612 w 2889737"/>
                <a:gd name="connsiteY42" fmla="*/ 19554 h 2233665"/>
                <a:gd name="connsiteX43" fmla="*/ 2210838 w 2889737"/>
                <a:gd name="connsiteY43" fmla="*/ 4506 h 2233665"/>
                <a:gd name="connsiteX44" fmla="*/ 2210838 w 2889737"/>
                <a:gd name="connsiteY44" fmla="*/ 396594 h 2233665"/>
                <a:gd name="connsiteX45" fmla="*/ 2120369 w 2889737"/>
                <a:gd name="connsiteY45" fmla="*/ 434379 h 2233665"/>
                <a:gd name="connsiteX46" fmla="*/ 2021099 w 2889737"/>
                <a:gd name="connsiteY46" fmla="*/ 177216 h 2233665"/>
                <a:gd name="connsiteX47" fmla="*/ 2179612 w 2889737"/>
                <a:gd name="connsiteY47" fmla="*/ 19554 h 2233665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21099 w 2889737"/>
                <a:gd name="connsiteY46" fmla="*/ 205879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33153 w 2889737"/>
                <a:gd name="connsiteY46" fmla="*/ 203468 h 2262328"/>
                <a:gd name="connsiteX47" fmla="*/ 2172379 w 2889737"/>
                <a:gd name="connsiteY47" fmla="*/ 0 h 2262328"/>
                <a:gd name="connsiteX0" fmla="*/ 432955 w 2889737"/>
                <a:gd name="connsiteY0" fmla="*/ 1980019 h 2262328"/>
                <a:gd name="connsiteX1" fmla="*/ 498289 w 2889737"/>
                <a:gd name="connsiteY1" fmla="*/ 1980102 h 2262328"/>
                <a:gd name="connsiteX2" fmla="*/ 639361 w 2889737"/>
                <a:gd name="connsiteY2" fmla="*/ 2199241 h 2262328"/>
                <a:gd name="connsiteX3" fmla="*/ 622882 w 2889737"/>
                <a:gd name="connsiteY3" fmla="*/ 2215720 h 2262328"/>
                <a:gd name="connsiteX4" fmla="*/ 401578 w 2889737"/>
                <a:gd name="connsiteY4" fmla="*/ 2215388 h 2262328"/>
                <a:gd name="connsiteX5" fmla="*/ 360962 w 2889737"/>
                <a:gd name="connsiteY5" fmla="*/ 2035365 h 2262328"/>
                <a:gd name="connsiteX6" fmla="*/ 432955 w 2889737"/>
                <a:gd name="connsiteY6" fmla="*/ 1980019 h 2262328"/>
                <a:gd name="connsiteX7" fmla="*/ 2462140 w 2889737"/>
                <a:gd name="connsiteY7" fmla="*/ 1918845 h 2262328"/>
                <a:gd name="connsiteX8" fmla="*/ 2603129 w 2889737"/>
                <a:gd name="connsiteY8" fmla="*/ 2107357 h 2262328"/>
                <a:gd name="connsiteX9" fmla="*/ 2438087 w 2889737"/>
                <a:gd name="connsiteY9" fmla="*/ 2262328 h 2262328"/>
                <a:gd name="connsiteX10" fmla="*/ 2292688 w 2889737"/>
                <a:gd name="connsiteY10" fmla="*/ 2079725 h 2262328"/>
                <a:gd name="connsiteX11" fmla="*/ 2462140 w 2889737"/>
                <a:gd name="connsiteY11" fmla="*/ 1918845 h 2262328"/>
                <a:gd name="connsiteX12" fmla="*/ 611646 w 2889737"/>
                <a:gd name="connsiteY12" fmla="*/ 1456763 h 2262328"/>
                <a:gd name="connsiteX13" fmla="*/ 1147552 w 2889737"/>
                <a:gd name="connsiteY13" fmla="*/ 1969281 h 2262328"/>
                <a:gd name="connsiteX14" fmla="*/ 995744 w 2889737"/>
                <a:gd name="connsiteY14" fmla="*/ 2127914 h 2262328"/>
                <a:gd name="connsiteX15" fmla="*/ 859250 w 2889737"/>
                <a:gd name="connsiteY15" fmla="*/ 2011311 h 2262328"/>
                <a:gd name="connsiteX16" fmla="*/ 769613 w 2889737"/>
                <a:gd name="connsiteY16" fmla="*/ 1946810 h 2262328"/>
                <a:gd name="connsiteX17" fmla="*/ 238534 w 2889737"/>
                <a:gd name="connsiteY17" fmla="*/ 1941733 h 2262328"/>
                <a:gd name="connsiteX18" fmla="*/ 154390 w 2889737"/>
                <a:gd name="connsiteY18" fmla="*/ 2033367 h 2262328"/>
                <a:gd name="connsiteX19" fmla="*/ 68415 w 2889737"/>
                <a:gd name="connsiteY19" fmla="*/ 2129163 h 2262328"/>
                <a:gd name="connsiteX20" fmla="*/ 2 w 2889737"/>
                <a:gd name="connsiteY20" fmla="*/ 2059251 h 2262328"/>
                <a:gd name="connsiteX21" fmla="*/ 611646 w 2889737"/>
                <a:gd name="connsiteY21" fmla="*/ 1456763 h 2262328"/>
                <a:gd name="connsiteX22" fmla="*/ 2423417 w 2889737"/>
                <a:gd name="connsiteY22" fmla="*/ 1361347 h 2262328"/>
                <a:gd name="connsiteX23" fmla="*/ 2483223 w 2889737"/>
                <a:gd name="connsiteY23" fmla="*/ 1361587 h 2262328"/>
                <a:gd name="connsiteX24" fmla="*/ 2566592 w 2889737"/>
                <a:gd name="connsiteY24" fmla="*/ 1379610 h 2262328"/>
                <a:gd name="connsiteX25" fmla="*/ 2885356 w 2889737"/>
                <a:gd name="connsiteY25" fmla="*/ 2106775 h 2262328"/>
                <a:gd name="connsiteX26" fmla="*/ 2776077 w 2889737"/>
                <a:gd name="connsiteY26" fmla="*/ 2057836 h 2262328"/>
                <a:gd name="connsiteX27" fmla="*/ 2740455 w 2889737"/>
                <a:gd name="connsiteY27" fmla="*/ 1952303 h 2262328"/>
                <a:gd name="connsiteX28" fmla="*/ 2461558 w 2889737"/>
                <a:gd name="connsiteY28" fmla="*/ 1742651 h 2262328"/>
                <a:gd name="connsiteX29" fmla="*/ 2119074 w 2889737"/>
                <a:gd name="connsiteY29" fmla="*/ 1970697 h 2262328"/>
                <a:gd name="connsiteX30" fmla="*/ 1958943 w 2889737"/>
                <a:gd name="connsiteY30" fmla="*/ 2127998 h 2262328"/>
                <a:gd name="connsiteX31" fmla="*/ 1916247 w 2889737"/>
                <a:gd name="connsiteY31" fmla="*/ 2077312 h 2262328"/>
                <a:gd name="connsiteX32" fmla="*/ 2254902 w 2889737"/>
                <a:gd name="connsiteY32" fmla="*/ 1437370 h 2262328"/>
                <a:gd name="connsiteX33" fmla="*/ 2423417 w 2889737"/>
                <a:gd name="connsiteY33" fmla="*/ 1361347 h 2262328"/>
                <a:gd name="connsiteX34" fmla="*/ 1298278 w 2889737"/>
                <a:gd name="connsiteY34" fmla="*/ 707709 h 2262328"/>
                <a:gd name="connsiteX35" fmla="*/ 1409471 w 2889737"/>
                <a:gd name="connsiteY35" fmla="*/ 836130 h 2262328"/>
                <a:gd name="connsiteX36" fmla="*/ 1296114 w 2889737"/>
                <a:gd name="connsiteY36" fmla="*/ 964551 h 2262328"/>
                <a:gd name="connsiteX37" fmla="*/ 885965 w 2889737"/>
                <a:gd name="connsiteY37" fmla="*/ 963553 h 2262328"/>
                <a:gd name="connsiteX38" fmla="*/ 466495 w 2889737"/>
                <a:gd name="connsiteY38" fmla="*/ 962887 h 2262328"/>
                <a:gd name="connsiteX39" fmla="*/ 358881 w 2889737"/>
                <a:gd name="connsiteY39" fmla="*/ 815823 h 2262328"/>
                <a:gd name="connsiteX40" fmla="*/ 468659 w 2889737"/>
                <a:gd name="connsiteY40" fmla="*/ 708209 h 2262328"/>
                <a:gd name="connsiteX41" fmla="*/ 1298278 w 2889737"/>
                <a:gd name="connsiteY41" fmla="*/ 707709 h 2262328"/>
                <a:gd name="connsiteX42" fmla="*/ 2172379 w 2889737"/>
                <a:gd name="connsiteY42" fmla="*/ 0 h 2262328"/>
                <a:gd name="connsiteX43" fmla="*/ 2210838 w 2889737"/>
                <a:gd name="connsiteY43" fmla="*/ 33169 h 2262328"/>
                <a:gd name="connsiteX44" fmla="*/ 2210838 w 2889737"/>
                <a:gd name="connsiteY44" fmla="*/ 425257 h 2262328"/>
                <a:gd name="connsiteX45" fmla="*/ 2120369 w 2889737"/>
                <a:gd name="connsiteY45" fmla="*/ 463042 h 2262328"/>
                <a:gd name="connsiteX46" fmla="*/ 2033153 w 2889737"/>
                <a:gd name="connsiteY46" fmla="*/ 203468 h 2262328"/>
                <a:gd name="connsiteX47" fmla="*/ 2172379 w 2889737"/>
                <a:gd name="connsiteY47" fmla="*/ 0 h 226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89737" h="2262328">
                  <a:moveTo>
                    <a:pt x="432955" y="1980019"/>
                  </a:moveTo>
                  <a:cubicBezTo>
                    <a:pt x="454594" y="1981849"/>
                    <a:pt x="476483" y="1980102"/>
                    <a:pt x="498289" y="1980102"/>
                  </a:cubicBezTo>
                  <a:cubicBezTo>
                    <a:pt x="665245" y="1979935"/>
                    <a:pt x="703863" y="2039860"/>
                    <a:pt x="639361" y="2199241"/>
                  </a:cubicBezTo>
                  <a:lnTo>
                    <a:pt x="622882" y="2215720"/>
                  </a:lnTo>
                  <a:cubicBezTo>
                    <a:pt x="549058" y="2262328"/>
                    <a:pt x="475235" y="2282553"/>
                    <a:pt x="401578" y="2215388"/>
                  </a:cubicBezTo>
                  <a:cubicBezTo>
                    <a:pt x="346065" y="2164785"/>
                    <a:pt x="344234" y="2102780"/>
                    <a:pt x="360962" y="2035365"/>
                  </a:cubicBezTo>
                  <a:cubicBezTo>
                    <a:pt x="370700" y="1996165"/>
                    <a:pt x="391257" y="1976523"/>
                    <a:pt x="432955" y="1980019"/>
                  </a:cubicBezTo>
                  <a:close/>
                  <a:moveTo>
                    <a:pt x="2462140" y="1918845"/>
                  </a:moveTo>
                  <a:cubicBezTo>
                    <a:pt x="2543371" y="1922340"/>
                    <a:pt x="2604710" y="2004321"/>
                    <a:pt x="2603129" y="2107357"/>
                  </a:cubicBezTo>
                  <a:cubicBezTo>
                    <a:pt x="2601797" y="2193332"/>
                    <a:pt x="2528473" y="2262244"/>
                    <a:pt x="2438087" y="2262328"/>
                  </a:cubicBezTo>
                  <a:cubicBezTo>
                    <a:pt x="2355192" y="2262411"/>
                    <a:pt x="2290524" y="2181180"/>
                    <a:pt x="2292688" y="2079725"/>
                  </a:cubicBezTo>
                  <a:cubicBezTo>
                    <a:pt x="2294602" y="1989090"/>
                    <a:pt x="2372837" y="1914850"/>
                    <a:pt x="2462140" y="1918845"/>
                  </a:cubicBezTo>
                  <a:close/>
                  <a:moveTo>
                    <a:pt x="611646" y="1456763"/>
                  </a:moveTo>
                  <a:cubicBezTo>
                    <a:pt x="869487" y="1464336"/>
                    <a:pt x="1109350" y="1690717"/>
                    <a:pt x="1147552" y="1969281"/>
                  </a:cubicBezTo>
                  <a:cubicBezTo>
                    <a:pt x="1173686" y="2159957"/>
                    <a:pt x="1175600" y="2124252"/>
                    <a:pt x="995744" y="2127914"/>
                  </a:cubicBezTo>
                  <a:cubicBezTo>
                    <a:pt x="926664" y="2138318"/>
                    <a:pt x="852342" y="2135738"/>
                    <a:pt x="859250" y="2011311"/>
                  </a:cubicBezTo>
                  <a:cubicBezTo>
                    <a:pt x="862079" y="1960875"/>
                    <a:pt x="807482" y="1947892"/>
                    <a:pt x="769613" y="1946810"/>
                  </a:cubicBezTo>
                  <a:cubicBezTo>
                    <a:pt x="592670" y="1941567"/>
                    <a:pt x="415560" y="1940068"/>
                    <a:pt x="238534" y="1941733"/>
                  </a:cubicBezTo>
                  <a:cubicBezTo>
                    <a:pt x="185517" y="1942232"/>
                    <a:pt x="157137" y="1976023"/>
                    <a:pt x="154390" y="2033367"/>
                  </a:cubicBezTo>
                  <a:cubicBezTo>
                    <a:pt x="151893" y="2084469"/>
                    <a:pt x="140408" y="2130744"/>
                    <a:pt x="68415" y="2129163"/>
                  </a:cubicBezTo>
                  <a:cubicBezTo>
                    <a:pt x="15732" y="2127998"/>
                    <a:pt x="-248" y="2112267"/>
                    <a:pt x="2" y="2059251"/>
                  </a:cubicBezTo>
                  <a:cubicBezTo>
                    <a:pt x="1500" y="1720180"/>
                    <a:pt x="277318" y="1446941"/>
                    <a:pt x="611646" y="1456763"/>
                  </a:cubicBezTo>
                  <a:close/>
                  <a:moveTo>
                    <a:pt x="2423417" y="1361347"/>
                  </a:moveTo>
                  <a:cubicBezTo>
                    <a:pt x="2443001" y="1359428"/>
                    <a:pt x="2462920" y="1359552"/>
                    <a:pt x="2483223" y="1361587"/>
                  </a:cubicBezTo>
                  <a:cubicBezTo>
                    <a:pt x="2510293" y="1364301"/>
                    <a:pt x="2538045" y="1370414"/>
                    <a:pt x="2566592" y="1379610"/>
                  </a:cubicBezTo>
                  <a:cubicBezTo>
                    <a:pt x="2861802" y="1539408"/>
                    <a:pt x="2906079" y="1808818"/>
                    <a:pt x="2885356" y="2106775"/>
                  </a:cubicBezTo>
                  <a:cubicBezTo>
                    <a:pt x="2824682" y="2144477"/>
                    <a:pt x="2789560" y="2130411"/>
                    <a:pt x="2776077" y="2057836"/>
                  </a:cubicBezTo>
                  <a:cubicBezTo>
                    <a:pt x="2769419" y="2021632"/>
                    <a:pt x="2755020" y="1986426"/>
                    <a:pt x="2740455" y="1952303"/>
                  </a:cubicBezTo>
                  <a:cubicBezTo>
                    <a:pt x="2688021" y="1829209"/>
                    <a:pt x="2606458" y="1742568"/>
                    <a:pt x="2461558" y="1742651"/>
                  </a:cubicBezTo>
                  <a:cubicBezTo>
                    <a:pt x="2305006" y="1742818"/>
                    <a:pt x="2175836" y="1832538"/>
                    <a:pt x="2119074" y="1970697"/>
                  </a:cubicBezTo>
                  <a:cubicBezTo>
                    <a:pt x="2089029" y="2043854"/>
                    <a:pt x="2080622" y="2142729"/>
                    <a:pt x="1958943" y="2127998"/>
                  </a:cubicBezTo>
                  <a:cubicBezTo>
                    <a:pt x="1922988" y="2123670"/>
                    <a:pt x="1905760" y="2113765"/>
                    <a:pt x="1916247" y="2077312"/>
                  </a:cubicBezTo>
                  <a:cubicBezTo>
                    <a:pt x="1984494" y="1840611"/>
                    <a:pt x="2056153" y="1606906"/>
                    <a:pt x="2254902" y="1437370"/>
                  </a:cubicBezTo>
                  <a:cubicBezTo>
                    <a:pt x="2308928" y="1391257"/>
                    <a:pt x="2364665" y="1367106"/>
                    <a:pt x="2423417" y="1361347"/>
                  </a:cubicBezTo>
                  <a:close/>
                  <a:moveTo>
                    <a:pt x="1298278" y="707709"/>
                  </a:moveTo>
                  <a:cubicBezTo>
                    <a:pt x="1396237" y="706294"/>
                    <a:pt x="1409138" y="756314"/>
                    <a:pt x="1409471" y="836130"/>
                  </a:cubicBezTo>
                  <a:cubicBezTo>
                    <a:pt x="1409804" y="917943"/>
                    <a:pt x="1390911" y="967215"/>
                    <a:pt x="1296114" y="964551"/>
                  </a:cubicBezTo>
                  <a:cubicBezTo>
                    <a:pt x="1159536" y="960806"/>
                    <a:pt x="1022709" y="963636"/>
                    <a:pt x="885965" y="963553"/>
                  </a:cubicBezTo>
                  <a:lnTo>
                    <a:pt x="466495" y="962887"/>
                  </a:lnTo>
                  <a:cubicBezTo>
                    <a:pt x="365040" y="961139"/>
                    <a:pt x="363043" y="949653"/>
                    <a:pt x="358881" y="815823"/>
                  </a:cubicBezTo>
                  <a:cubicBezTo>
                    <a:pt x="356301" y="732178"/>
                    <a:pt x="390508" y="707543"/>
                    <a:pt x="468659" y="708209"/>
                  </a:cubicBezTo>
                  <a:lnTo>
                    <a:pt x="1298278" y="707709"/>
                  </a:lnTo>
                  <a:close/>
                  <a:moveTo>
                    <a:pt x="2172379" y="0"/>
                  </a:moveTo>
                  <a:cubicBezTo>
                    <a:pt x="2187305" y="195"/>
                    <a:pt x="2205907" y="17314"/>
                    <a:pt x="2210838" y="33169"/>
                  </a:cubicBezTo>
                  <a:cubicBezTo>
                    <a:pt x="2253368" y="163837"/>
                    <a:pt x="2253201" y="294588"/>
                    <a:pt x="2210838" y="425257"/>
                  </a:cubicBezTo>
                  <a:cubicBezTo>
                    <a:pt x="2184977" y="489348"/>
                    <a:pt x="2149983" y="500007"/>
                    <a:pt x="2120369" y="463042"/>
                  </a:cubicBezTo>
                  <a:cubicBezTo>
                    <a:pt x="2090755" y="426077"/>
                    <a:pt x="2035920" y="312464"/>
                    <a:pt x="2033153" y="203468"/>
                  </a:cubicBezTo>
                  <a:cubicBezTo>
                    <a:pt x="2037000" y="131115"/>
                    <a:pt x="2121471" y="14321"/>
                    <a:pt x="2172379" y="0"/>
                  </a:cubicBezTo>
                  <a:close/>
                </a:path>
              </a:pathLst>
            </a:custGeom>
            <a:solidFill>
              <a:schemeClr val="accent3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E2A90CD-A0E8-4608-A8EB-6803EB9AD0F0}"/>
              </a:ext>
            </a:extLst>
          </p:cNvPr>
          <p:cNvSpPr txBox="1"/>
          <p:nvPr/>
        </p:nvSpPr>
        <p:spPr>
          <a:xfrm>
            <a:off x="9150503" y="3267387"/>
            <a:ext cx="300563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FAST DELIVERY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0ED8B3-3E11-4EDB-BA7A-BF97F4B2AE72}"/>
              </a:ext>
            </a:extLst>
          </p:cNvPr>
          <p:cNvSpPr/>
          <p:nvPr/>
        </p:nvSpPr>
        <p:spPr>
          <a:xfrm>
            <a:off x="9169159" y="1459722"/>
            <a:ext cx="1190222" cy="672274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359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C606FA-123F-45A9-8013-085A97F6BE8E}"/>
              </a:ext>
            </a:extLst>
          </p:cNvPr>
          <p:cNvSpPr/>
          <p:nvPr/>
        </p:nvSpPr>
        <p:spPr>
          <a:xfrm>
            <a:off x="6505916" y="1442817"/>
            <a:ext cx="1137684" cy="706083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359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9F91446-3A37-43F5-8B26-5EF327637778}"/>
              </a:ext>
            </a:extLst>
          </p:cNvPr>
          <p:cNvSpPr/>
          <p:nvPr/>
        </p:nvSpPr>
        <p:spPr>
          <a:xfrm>
            <a:off x="10763268" y="1743399"/>
            <a:ext cx="692347" cy="419927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359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0622B66-B2CD-4D89-99F9-F9DCB6BFB8A5}"/>
              </a:ext>
            </a:extLst>
          </p:cNvPr>
          <p:cNvSpPr/>
          <p:nvPr/>
        </p:nvSpPr>
        <p:spPr>
          <a:xfrm>
            <a:off x="8079778" y="1909129"/>
            <a:ext cx="603601" cy="416678"/>
          </a:xfrm>
          <a:custGeom>
            <a:avLst/>
            <a:gdLst>
              <a:gd name="connsiteX0" fmla="*/ 990803 w 1003172"/>
              <a:gd name="connsiteY0" fmla="*/ 193167 h 692510"/>
              <a:gd name="connsiteX1" fmla="*/ 974415 w 1003172"/>
              <a:gd name="connsiteY1" fmla="*/ 161726 h 692510"/>
              <a:gd name="connsiteX2" fmla="*/ 816271 w 1003172"/>
              <a:gd name="connsiteY2" fmla="*/ 56272 h 692510"/>
              <a:gd name="connsiteX3" fmla="*/ 612350 w 1003172"/>
              <a:gd name="connsiteY3" fmla="*/ 87173 h 692510"/>
              <a:gd name="connsiteX4" fmla="*/ 594270 w 1003172"/>
              <a:gd name="connsiteY4" fmla="*/ 81555 h 692510"/>
              <a:gd name="connsiteX5" fmla="*/ 300742 w 1003172"/>
              <a:gd name="connsiteY5" fmla="*/ 92287 h 692510"/>
              <a:gd name="connsiteX6" fmla="*/ 274739 w 1003172"/>
              <a:gd name="connsiteY6" fmla="*/ 103885 h 692510"/>
              <a:gd name="connsiteX7" fmla="*/ 196081 w 1003172"/>
              <a:gd name="connsiteY7" fmla="*/ 101363 h 692510"/>
              <a:gd name="connsiteX8" fmla="*/ 12 w 1003172"/>
              <a:gd name="connsiteY8" fmla="*/ 324192 h 692510"/>
              <a:gd name="connsiteX9" fmla="*/ 35163 w 1003172"/>
              <a:gd name="connsiteY9" fmla="*/ 436165 h 692510"/>
              <a:gd name="connsiteX10" fmla="*/ 131469 w 1003172"/>
              <a:gd name="connsiteY10" fmla="*/ 527609 h 692510"/>
              <a:gd name="connsiteX11" fmla="*/ 218951 w 1003172"/>
              <a:gd name="connsiteY11" fmla="*/ 544860 h 692510"/>
              <a:gd name="connsiteX12" fmla="*/ 264259 w 1003172"/>
              <a:gd name="connsiteY12" fmla="*/ 578787 h 692510"/>
              <a:gd name="connsiteX13" fmla="*/ 381922 w 1003172"/>
              <a:gd name="connsiteY13" fmla="*/ 685429 h 692510"/>
              <a:gd name="connsiteX14" fmla="*/ 560163 w 1003172"/>
              <a:gd name="connsiteY14" fmla="*/ 645560 h 692510"/>
              <a:gd name="connsiteX15" fmla="*/ 590273 w 1003172"/>
              <a:gd name="connsiteY15" fmla="*/ 637673 h 692510"/>
              <a:gd name="connsiteX16" fmla="*/ 752631 w 1003172"/>
              <a:gd name="connsiteY16" fmla="*/ 615847 h 692510"/>
              <a:gd name="connsiteX17" fmla="*/ 843103 w 1003172"/>
              <a:gd name="connsiteY17" fmla="*/ 473549 h 692510"/>
              <a:gd name="connsiteX18" fmla="*/ 902816 w 1003172"/>
              <a:gd name="connsiteY18" fmla="*/ 441243 h 692510"/>
              <a:gd name="connsiteX19" fmla="*/ 987993 w 1003172"/>
              <a:gd name="connsiteY19" fmla="*/ 344289 h 692510"/>
              <a:gd name="connsiteX20" fmla="*/ 990803 w 1003172"/>
              <a:gd name="connsiteY20" fmla="*/ 193167 h 6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172" h="692510">
                <a:moveTo>
                  <a:pt x="990803" y="193167"/>
                </a:moveTo>
                <a:cubicBezTo>
                  <a:pt x="986517" y="182111"/>
                  <a:pt x="981114" y="171558"/>
                  <a:pt x="974415" y="161726"/>
                </a:cubicBezTo>
                <a:cubicBezTo>
                  <a:pt x="939300" y="110079"/>
                  <a:pt x="876381" y="70606"/>
                  <a:pt x="816271" y="56272"/>
                </a:cubicBezTo>
                <a:cubicBezTo>
                  <a:pt x="747769" y="39957"/>
                  <a:pt x="672424" y="49609"/>
                  <a:pt x="612350" y="87173"/>
                </a:cubicBezTo>
                <a:cubicBezTo>
                  <a:pt x="602806" y="93152"/>
                  <a:pt x="599348" y="89118"/>
                  <a:pt x="594270" y="81555"/>
                </a:cubicBezTo>
                <a:cubicBezTo>
                  <a:pt x="518169" y="-31534"/>
                  <a:pt x="366615" y="-26132"/>
                  <a:pt x="300742" y="92287"/>
                </a:cubicBezTo>
                <a:cubicBezTo>
                  <a:pt x="294116" y="104209"/>
                  <a:pt x="286912" y="106370"/>
                  <a:pt x="274739" y="103885"/>
                </a:cubicBezTo>
                <a:cubicBezTo>
                  <a:pt x="248772" y="98518"/>
                  <a:pt x="222552" y="98266"/>
                  <a:pt x="196081" y="101363"/>
                </a:cubicBezTo>
                <a:cubicBezTo>
                  <a:pt x="83172" y="114653"/>
                  <a:pt x="-1141" y="210815"/>
                  <a:pt x="12" y="324192"/>
                </a:cubicBezTo>
                <a:cubicBezTo>
                  <a:pt x="408" y="364350"/>
                  <a:pt x="14166" y="402274"/>
                  <a:pt x="35163" y="436165"/>
                </a:cubicBezTo>
                <a:cubicBezTo>
                  <a:pt x="59942" y="476178"/>
                  <a:pt x="86269" y="509781"/>
                  <a:pt x="131469" y="527609"/>
                </a:cubicBezTo>
                <a:cubicBezTo>
                  <a:pt x="159777" y="538774"/>
                  <a:pt x="188950" y="541943"/>
                  <a:pt x="218951" y="544860"/>
                </a:cubicBezTo>
                <a:cubicBezTo>
                  <a:pt x="241101" y="547021"/>
                  <a:pt x="258424" y="555377"/>
                  <a:pt x="264259" y="578787"/>
                </a:cubicBezTo>
                <a:cubicBezTo>
                  <a:pt x="276936" y="629353"/>
                  <a:pt x="334525" y="670447"/>
                  <a:pt x="381922" y="685429"/>
                </a:cubicBezTo>
                <a:cubicBezTo>
                  <a:pt x="442608" y="704626"/>
                  <a:pt x="511038" y="682620"/>
                  <a:pt x="560163" y="645560"/>
                </a:cubicBezTo>
                <a:cubicBezTo>
                  <a:pt x="569095" y="638825"/>
                  <a:pt x="579360" y="633891"/>
                  <a:pt x="590273" y="637673"/>
                </a:cubicBezTo>
                <a:cubicBezTo>
                  <a:pt x="641307" y="655428"/>
                  <a:pt x="707720" y="644336"/>
                  <a:pt x="752631" y="615847"/>
                </a:cubicBezTo>
                <a:cubicBezTo>
                  <a:pt x="806871" y="581488"/>
                  <a:pt x="823762" y="530958"/>
                  <a:pt x="843103" y="473549"/>
                </a:cubicBezTo>
                <a:cubicBezTo>
                  <a:pt x="862119" y="461124"/>
                  <a:pt x="884376" y="454641"/>
                  <a:pt x="902816" y="441243"/>
                </a:cubicBezTo>
                <a:cubicBezTo>
                  <a:pt x="937031" y="416428"/>
                  <a:pt x="972399" y="384699"/>
                  <a:pt x="987993" y="344289"/>
                </a:cubicBezTo>
                <a:cubicBezTo>
                  <a:pt x="1006037" y="297757"/>
                  <a:pt x="1009243" y="240852"/>
                  <a:pt x="990803" y="193167"/>
                </a:cubicBezTo>
                <a:close/>
              </a:path>
            </a:pathLst>
          </a:custGeom>
          <a:solidFill>
            <a:schemeClr val="bg1"/>
          </a:solidFill>
          <a:ln w="359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875A7-D358-4E25-A164-FF6F813F47C9}"/>
              </a:ext>
            </a:extLst>
          </p:cNvPr>
          <p:cNvGrpSpPr/>
          <p:nvPr/>
        </p:nvGrpSpPr>
        <p:grpSpPr>
          <a:xfrm>
            <a:off x="7270007" y="2537103"/>
            <a:ext cx="282173" cy="374008"/>
            <a:chOff x="9538102" y="4935014"/>
            <a:chExt cx="485138" cy="64302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1D4789-389E-4008-A1CC-045387D84632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31CDA8D-4D24-43D8-8840-DDCBA93A3FA2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ECDC87-04D7-43EB-898C-2828E1FD75B1}"/>
              </a:ext>
            </a:extLst>
          </p:cNvPr>
          <p:cNvGrpSpPr/>
          <p:nvPr/>
        </p:nvGrpSpPr>
        <p:grpSpPr>
          <a:xfrm>
            <a:off x="10255720" y="2787184"/>
            <a:ext cx="282173" cy="374008"/>
            <a:chOff x="9538102" y="4935014"/>
            <a:chExt cx="485138" cy="64302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D933C0-E6C8-4BAD-BAF1-101A2CC4F02C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017F26-20FB-42DA-A403-6DD6F5203C0B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4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12EF11-B8CD-45B7-A754-9B5A8BC3C5A1}"/>
              </a:ext>
            </a:extLst>
          </p:cNvPr>
          <p:cNvGrpSpPr/>
          <p:nvPr/>
        </p:nvGrpSpPr>
        <p:grpSpPr>
          <a:xfrm>
            <a:off x="8287928" y="2748399"/>
            <a:ext cx="391554" cy="518988"/>
            <a:chOff x="9538102" y="4935014"/>
            <a:chExt cx="485138" cy="64302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ABC4496-FA1A-403E-AD4B-41861646A5BE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124D39C-DDE5-46AB-BFB2-823B72BB4751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2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B9C334-D40B-4E2B-9448-DE6BE1288F49}"/>
              </a:ext>
            </a:extLst>
          </p:cNvPr>
          <p:cNvGrpSpPr/>
          <p:nvPr/>
        </p:nvGrpSpPr>
        <p:grpSpPr>
          <a:xfrm>
            <a:off x="6633802" y="2987218"/>
            <a:ext cx="282173" cy="374008"/>
            <a:chOff x="9538102" y="4935014"/>
            <a:chExt cx="485138" cy="64302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F19568-0BC0-40A9-84F7-03848AFB0326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5DD6CA-8B4F-4FD2-B3CF-179EDE6AFBEA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3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087291-F8BD-4B86-91E1-C9EEF65D23C3}"/>
              </a:ext>
            </a:extLst>
          </p:cNvPr>
          <p:cNvGrpSpPr/>
          <p:nvPr/>
        </p:nvGrpSpPr>
        <p:grpSpPr>
          <a:xfrm>
            <a:off x="11088164" y="2482258"/>
            <a:ext cx="338547" cy="448729"/>
            <a:chOff x="9538102" y="4935014"/>
            <a:chExt cx="485138" cy="64302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01DC1B-49B9-4384-AA8A-BB6487568959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AEE55E-BBBE-422A-BB3F-409782A929C0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AD166A9-F2E0-4B74-B8D8-BD18EA065B44}"/>
              </a:ext>
            </a:extLst>
          </p:cNvPr>
          <p:cNvSpPr/>
          <p:nvPr/>
        </p:nvSpPr>
        <p:spPr>
          <a:xfrm>
            <a:off x="3370038" y="4167641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8460DBA-BF04-464D-95FE-24013DA2448B}"/>
              </a:ext>
            </a:extLst>
          </p:cNvPr>
          <p:cNvSpPr/>
          <p:nvPr/>
        </p:nvSpPr>
        <p:spPr>
          <a:xfrm>
            <a:off x="633726" y="4167641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DB31D0-BF4C-4E4E-8A37-768A0A38751D}"/>
              </a:ext>
            </a:extLst>
          </p:cNvPr>
          <p:cNvGrpSpPr/>
          <p:nvPr/>
        </p:nvGrpSpPr>
        <p:grpSpPr>
          <a:xfrm>
            <a:off x="1332782" y="4050590"/>
            <a:ext cx="1818547" cy="911229"/>
            <a:chOff x="3131840" y="2204864"/>
            <a:chExt cx="3096344" cy="91122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9C03C2-06EA-4A71-A786-34790D42230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A5144E-8349-4609-ADA4-F5ACB0BBF84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065BBD-D757-4893-9122-B716A01CCBA7}"/>
              </a:ext>
            </a:extLst>
          </p:cNvPr>
          <p:cNvGrpSpPr/>
          <p:nvPr/>
        </p:nvGrpSpPr>
        <p:grpSpPr>
          <a:xfrm>
            <a:off x="4069094" y="4050590"/>
            <a:ext cx="1818547" cy="911229"/>
            <a:chOff x="3131840" y="2204864"/>
            <a:chExt cx="3096344" cy="91122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A21335-ED0D-4933-9893-B73C036F869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05AE45-08E1-4A08-8A64-4837054155D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0C2383D-198E-45CF-B313-A1ACD821A1DB}"/>
              </a:ext>
            </a:extLst>
          </p:cNvPr>
          <p:cNvSpPr/>
          <p:nvPr/>
        </p:nvSpPr>
        <p:spPr>
          <a:xfrm>
            <a:off x="3370038" y="5340927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1964C98-03A5-4591-AEC7-AD781BC22C92}"/>
              </a:ext>
            </a:extLst>
          </p:cNvPr>
          <p:cNvSpPr/>
          <p:nvPr/>
        </p:nvSpPr>
        <p:spPr>
          <a:xfrm>
            <a:off x="633726" y="5340927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862037-743A-4EF6-8B37-DD96D0800DA2}"/>
              </a:ext>
            </a:extLst>
          </p:cNvPr>
          <p:cNvGrpSpPr/>
          <p:nvPr/>
        </p:nvGrpSpPr>
        <p:grpSpPr>
          <a:xfrm>
            <a:off x="1332782" y="5208488"/>
            <a:ext cx="1818547" cy="926617"/>
            <a:chOff x="3131840" y="2189476"/>
            <a:chExt cx="3096344" cy="92661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AA95BA3-5B15-45F8-B871-94DFBB1E37D4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355F08-BCC5-4A55-91E4-93F3B9E313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58772C-E595-41AF-8B19-4E124AA40EB3}"/>
              </a:ext>
            </a:extLst>
          </p:cNvPr>
          <p:cNvGrpSpPr/>
          <p:nvPr/>
        </p:nvGrpSpPr>
        <p:grpSpPr>
          <a:xfrm>
            <a:off x="4069094" y="5223876"/>
            <a:ext cx="1818547" cy="911229"/>
            <a:chOff x="3131840" y="2204864"/>
            <a:chExt cx="3096344" cy="9112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3038C3-0853-4712-9FC5-4AC79DFD5FB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B74435-9488-45A3-AD4B-21D8878635A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50E5C0-F318-4F94-8372-1C8BD821A788}"/>
              </a:ext>
            </a:extLst>
          </p:cNvPr>
          <p:cNvGrpSpPr/>
          <p:nvPr/>
        </p:nvGrpSpPr>
        <p:grpSpPr>
          <a:xfrm>
            <a:off x="777742" y="1866782"/>
            <a:ext cx="5109899" cy="1477328"/>
            <a:chOff x="3017859" y="4283314"/>
            <a:chExt cx="1249476" cy="14773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886C4C-7981-4866-9EF7-4BA0CFF3848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0B8DA9-2D8E-449C-B85E-7EAB1B0679C9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8FBD36-307F-4ABB-AB26-D7B843263BDC}"/>
              </a:ext>
            </a:extLst>
          </p:cNvPr>
          <p:cNvSpPr txBox="1"/>
          <p:nvPr/>
        </p:nvSpPr>
        <p:spPr>
          <a:xfrm>
            <a:off x="777742" y="3611502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2BC7813B-337E-46B6-A848-664F75BD6804}"/>
              </a:ext>
            </a:extLst>
          </p:cNvPr>
          <p:cNvSpPr/>
          <p:nvPr/>
        </p:nvSpPr>
        <p:spPr>
          <a:xfrm>
            <a:off x="774883" y="43559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846886E0-8067-44FF-8939-F584DBF62198}"/>
              </a:ext>
            </a:extLst>
          </p:cNvPr>
          <p:cNvSpPr/>
          <p:nvPr/>
        </p:nvSpPr>
        <p:spPr>
          <a:xfrm>
            <a:off x="3528913" y="431548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4CE99311-9028-42D2-8CEC-0D1A40AF400C}"/>
              </a:ext>
            </a:extLst>
          </p:cNvPr>
          <p:cNvSpPr/>
          <p:nvPr/>
        </p:nvSpPr>
        <p:spPr>
          <a:xfrm rot="18805991">
            <a:off x="3518289" y="54761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05467975-82D6-4716-B73D-CE9DC95BAD77}"/>
              </a:ext>
            </a:extLst>
          </p:cNvPr>
          <p:cNvSpPr/>
          <p:nvPr/>
        </p:nvSpPr>
        <p:spPr>
          <a:xfrm>
            <a:off x="777324" y="55233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59143-40FE-49A9-8939-662F1C2414CF}"/>
              </a:ext>
            </a:extLst>
          </p:cNvPr>
          <p:cNvGrpSpPr/>
          <p:nvPr/>
        </p:nvGrpSpPr>
        <p:grpSpPr>
          <a:xfrm>
            <a:off x="8977766" y="3352775"/>
            <a:ext cx="2433635" cy="2283032"/>
            <a:chOff x="916503" y="173245"/>
            <a:chExt cx="6788222" cy="63681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23EC40-64C7-430B-B631-F870E8ED720B}"/>
                </a:ext>
              </a:extLst>
            </p:cNvPr>
            <p:cNvGrpSpPr/>
            <p:nvPr/>
          </p:nvGrpSpPr>
          <p:grpSpPr>
            <a:xfrm>
              <a:off x="5231831" y="3428023"/>
              <a:ext cx="2472894" cy="2413102"/>
              <a:chOff x="5231831" y="3428023"/>
              <a:chExt cx="2472894" cy="241310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AD31226-6E68-4B4E-A20D-F91C7D76A00C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A34F55D1-C467-4328-9FF4-F53FDC0E1EA4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7183539" y="3588026"/>
                  <a:chExt cx="2663686" cy="2599281"/>
                </a:xfrm>
                <a:effectLst/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FA367D03-21BE-40B4-82A2-6234A6765774}"/>
                      </a:ext>
                    </a:extLst>
                  </p:cNvPr>
                  <p:cNvSpPr/>
                  <p:nvPr/>
                </p:nvSpPr>
                <p:spPr>
                  <a:xfrm>
                    <a:off x="7581038" y="4032040"/>
                    <a:ext cx="2266187" cy="2155201"/>
                  </a:xfrm>
                  <a:custGeom>
                    <a:avLst/>
                    <a:gdLst>
                      <a:gd name="connsiteX0" fmla="*/ 0 w 2266187"/>
                      <a:gd name="connsiteY0" fmla="*/ 78585 h 2155201"/>
                      <a:gd name="connsiteX1" fmla="*/ 40883 w 2266187"/>
                      <a:gd name="connsiteY1" fmla="*/ 2155201 h 2155201"/>
                      <a:gd name="connsiteX2" fmla="*/ 2239154 w 2266187"/>
                      <a:gd name="connsiteY2" fmla="*/ 2013535 h 2155201"/>
                      <a:gd name="connsiteX3" fmla="*/ 2266188 w 2266187"/>
                      <a:gd name="connsiteY3" fmla="*/ 1978086 h 2155201"/>
                      <a:gd name="connsiteX4" fmla="*/ 2266188 w 2266187"/>
                      <a:gd name="connsiteY4" fmla="*/ 0 h 2155201"/>
                      <a:gd name="connsiteX5" fmla="*/ 0 w 2266187"/>
                      <a:gd name="connsiteY5" fmla="*/ 78585 h 215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155201">
                        <a:moveTo>
                          <a:pt x="0" y="78585"/>
                        </a:moveTo>
                        <a:lnTo>
                          <a:pt x="40883" y="2155201"/>
                        </a:lnTo>
                        <a:lnTo>
                          <a:pt x="2239154" y="2013535"/>
                        </a:lnTo>
                        <a:cubicBezTo>
                          <a:pt x="2254327" y="2012541"/>
                          <a:pt x="2266188" y="1996970"/>
                          <a:pt x="2266188" y="1978086"/>
                        </a:cubicBezTo>
                        <a:lnTo>
                          <a:pt x="2266188" y="0"/>
                        </a:lnTo>
                        <a:lnTo>
                          <a:pt x="0" y="78585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DEB26FC1-A528-4D9A-9AB9-5359A562F626}"/>
                      </a:ext>
                    </a:extLst>
                  </p:cNvPr>
                  <p:cNvSpPr/>
                  <p:nvPr/>
                </p:nvSpPr>
                <p:spPr>
                  <a:xfrm>
                    <a:off x="7183539" y="3703651"/>
                    <a:ext cx="438315" cy="2483656"/>
                  </a:xfrm>
                  <a:custGeom>
                    <a:avLst/>
                    <a:gdLst>
                      <a:gd name="connsiteX0" fmla="*/ 0 w 438315"/>
                      <a:gd name="connsiteY0" fmla="*/ 0 h 2483656"/>
                      <a:gd name="connsiteX1" fmla="*/ 397499 w 438315"/>
                      <a:gd name="connsiteY1" fmla="*/ 406974 h 2483656"/>
                      <a:gd name="connsiteX2" fmla="*/ 438316 w 438315"/>
                      <a:gd name="connsiteY2" fmla="*/ 2483656 h 2483656"/>
                      <a:gd name="connsiteX3" fmla="*/ 55725 w 438315"/>
                      <a:gd name="connsiteY3" fmla="*/ 2002602 h 248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15" h="2483656">
                        <a:moveTo>
                          <a:pt x="0" y="0"/>
                        </a:moveTo>
                        <a:lnTo>
                          <a:pt x="397499" y="406974"/>
                        </a:lnTo>
                        <a:lnTo>
                          <a:pt x="438316" y="2483656"/>
                        </a:lnTo>
                        <a:lnTo>
                          <a:pt x="55725" y="200260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E3188CC-53FA-4E7E-8549-A0DDFCCEDB7D}"/>
                      </a:ext>
                    </a:extLst>
                  </p:cNvPr>
                  <p:cNvSpPr/>
                  <p:nvPr/>
                </p:nvSpPr>
                <p:spPr>
                  <a:xfrm>
                    <a:off x="7183539" y="3588026"/>
                    <a:ext cx="2663686" cy="522599"/>
                  </a:xfrm>
                  <a:custGeom>
                    <a:avLst/>
                    <a:gdLst>
                      <a:gd name="connsiteX0" fmla="*/ 2180711 w 2663686"/>
                      <a:gd name="connsiteY0" fmla="*/ 0 h 522599"/>
                      <a:gd name="connsiteX1" fmla="*/ 0 w 2663686"/>
                      <a:gd name="connsiteY1" fmla="*/ 115625 h 522599"/>
                      <a:gd name="connsiteX2" fmla="*/ 397499 w 2663686"/>
                      <a:gd name="connsiteY2" fmla="*/ 522599 h 522599"/>
                      <a:gd name="connsiteX3" fmla="*/ 2663687 w 2663686"/>
                      <a:gd name="connsiteY3" fmla="*/ 444014 h 5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22599">
                        <a:moveTo>
                          <a:pt x="2180711" y="0"/>
                        </a:moveTo>
                        <a:lnTo>
                          <a:pt x="0" y="115625"/>
                        </a:lnTo>
                        <a:lnTo>
                          <a:pt x="397499" y="522599"/>
                        </a:lnTo>
                        <a:lnTo>
                          <a:pt x="2663687" y="444014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D1E4410F-B184-4E9D-8A5C-2833B38E8F5B}"/>
                    </a:ext>
                  </a:extLst>
                </p:cNvPr>
                <p:cNvSpPr/>
                <p:nvPr/>
              </p:nvSpPr>
              <p:spPr>
                <a:xfrm>
                  <a:off x="5355572" y="3562643"/>
                  <a:ext cx="2124881" cy="433747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82156 h 212540"/>
                    <a:gd name="connsiteX1" fmla="*/ 139 w 1359882"/>
                    <a:gd name="connsiteY1" fmla="*/ 51195 h 212540"/>
                    <a:gd name="connsiteX2" fmla="*/ 960342 w 1359882"/>
                    <a:gd name="connsiteY2" fmla="*/ 0 h 212540"/>
                    <a:gd name="connsiteX3" fmla="*/ 1359882 w 1359882"/>
                    <a:gd name="connsiteY3" fmla="*/ 43376 h 212540"/>
                    <a:gd name="connsiteX4" fmla="*/ 29986 w 1359882"/>
                    <a:gd name="connsiteY4" fmla="*/ 83755 h 212540"/>
                    <a:gd name="connsiteX5" fmla="*/ 28255 w 1359882"/>
                    <a:gd name="connsiteY5" fmla="*/ 212540 h 212540"/>
                    <a:gd name="connsiteX6" fmla="*/ 2189 w 1359882"/>
                    <a:gd name="connsiteY6" fmla="*/ 182156 h 212540"/>
                    <a:gd name="connsiteX0" fmla="*/ 2189 w 1009870"/>
                    <a:gd name="connsiteY0" fmla="*/ 182156 h 212540"/>
                    <a:gd name="connsiteX1" fmla="*/ 139 w 1009870"/>
                    <a:gd name="connsiteY1" fmla="*/ 51195 h 212540"/>
                    <a:gd name="connsiteX2" fmla="*/ 960342 w 1009870"/>
                    <a:gd name="connsiteY2" fmla="*/ 0 h 212540"/>
                    <a:gd name="connsiteX3" fmla="*/ 1009870 w 1009870"/>
                    <a:gd name="connsiteY3" fmla="*/ 32724 h 212540"/>
                    <a:gd name="connsiteX4" fmla="*/ 29986 w 1009870"/>
                    <a:gd name="connsiteY4" fmla="*/ 83755 h 212540"/>
                    <a:gd name="connsiteX5" fmla="*/ 28255 w 1009870"/>
                    <a:gd name="connsiteY5" fmla="*/ 212540 h 212540"/>
                    <a:gd name="connsiteX6" fmla="*/ 2189 w 1009870"/>
                    <a:gd name="connsiteY6" fmla="*/ 182156 h 212540"/>
                    <a:gd name="connsiteX0" fmla="*/ 2189 w 1003783"/>
                    <a:gd name="connsiteY0" fmla="*/ 182156 h 212540"/>
                    <a:gd name="connsiteX1" fmla="*/ 139 w 1003783"/>
                    <a:gd name="connsiteY1" fmla="*/ 51195 h 212540"/>
                    <a:gd name="connsiteX2" fmla="*/ 960342 w 1003783"/>
                    <a:gd name="connsiteY2" fmla="*/ 0 h 212540"/>
                    <a:gd name="connsiteX3" fmla="*/ 1003783 w 1003783"/>
                    <a:gd name="connsiteY3" fmla="*/ 26637 h 212540"/>
                    <a:gd name="connsiteX4" fmla="*/ 29986 w 1003783"/>
                    <a:gd name="connsiteY4" fmla="*/ 83755 h 212540"/>
                    <a:gd name="connsiteX5" fmla="*/ 28255 w 1003783"/>
                    <a:gd name="connsiteY5" fmla="*/ 212540 h 212540"/>
                    <a:gd name="connsiteX6" fmla="*/ 2189 w 1003783"/>
                    <a:gd name="connsiteY6" fmla="*/ 182156 h 212540"/>
                    <a:gd name="connsiteX0" fmla="*/ 2189 w 1003783"/>
                    <a:gd name="connsiteY0" fmla="*/ 183678 h 214062"/>
                    <a:gd name="connsiteX1" fmla="*/ 139 w 1003783"/>
                    <a:gd name="connsiteY1" fmla="*/ 52717 h 214062"/>
                    <a:gd name="connsiteX2" fmla="*/ 969473 w 1003783"/>
                    <a:gd name="connsiteY2" fmla="*/ 0 h 214062"/>
                    <a:gd name="connsiteX3" fmla="*/ 1003783 w 1003783"/>
                    <a:gd name="connsiteY3" fmla="*/ 28159 h 214062"/>
                    <a:gd name="connsiteX4" fmla="*/ 29986 w 1003783"/>
                    <a:gd name="connsiteY4" fmla="*/ 85277 h 214062"/>
                    <a:gd name="connsiteX5" fmla="*/ 28255 w 1003783"/>
                    <a:gd name="connsiteY5" fmla="*/ 214062 h 214062"/>
                    <a:gd name="connsiteX6" fmla="*/ 2189 w 1003783"/>
                    <a:gd name="connsiteY6" fmla="*/ 183678 h 214062"/>
                    <a:gd name="connsiteX0" fmla="*/ 2189 w 1019001"/>
                    <a:gd name="connsiteY0" fmla="*/ 183678 h 214062"/>
                    <a:gd name="connsiteX1" fmla="*/ 139 w 1019001"/>
                    <a:gd name="connsiteY1" fmla="*/ 52717 h 214062"/>
                    <a:gd name="connsiteX2" fmla="*/ 969473 w 1019001"/>
                    <a:gd name="connsiteY2" fmla="*/ 0 h 214062"/>
                    <a:gd name="connsiteX3" fmla="*/ 1019001 w 1019001"/>
                    <a:gd name="connsiteY3" fmla="*/ 49464 h 214062"/>
                    <a:gd name="connsiteX4" fmla="*/ 29986 w 1019001"/>
                    <a:gd name="connsiteY4" fmla="*/ 85277 h 214062"/>
                    <a:gd name="connsiteX5" fmla="*/ 28255 w 1019001"/>
                    <a:gd name="connsiteY5" fmla="*/ 214062 h 214062"/>
                    <a:gd name="connsiteX6" fmla="*/ 2189 w 1019001"/>
                    <a:gd name="connsiteY6" fmla="*/ 183678 h 214062"/>
                    <a:gd name="connsiteX0" fmla="*/ 2189 w 1019001"/>
                    <a:gd name="connsiteY0" fmla="*/ 171503 h 201887"/>
                    <a:gd name="connsiteX1" fmla="*/ 139 w 1019001"/>
                    <a:gd name="connsiteY1" fmla="*/ 40542 h 201887"/>
                    <a:gd name="connsiteX2" fmla="*/ 986212 w 1019001"/>
                    <a:gd name="connsiteY2" fmla="*/ 0 h 201887"/>
                    <a:gd name="connsiteX3" fmla="*/ 1019001 w 1019001"/>
                    <a:gd name="connsiteY3" fmla="*/ 37289 h 201887"/>
                    <a:gd name="connsiteX4" fmla="*/ 29986 w 1019001"/>
                    <a:gd name="connsiteY4" fmla="*/ 73102 h 201887"/>
                    <a:gd name="connsiteX5" fmla="*/ 28255 w 1019001"/>
                    <a:gd name="connsiteY5" fmla="*/ 201887 h 201887"/>
                    <a:gd name="connsiteX6" fmla="*/ 2189 w 1019001"/>
                    <a:gd name="connsiteY6" fmla="*/ 171503 h 201887"/>
                    <a:gd name="connsiteX0" fmla="*/ 2189 w 1011392"/>
                    <a:gd name="connsiteY0" fmla="*/ 171503 h 201887"/>
                    <a:gd name="connsiteX1" fmla="*/ 139 w 1011392"/>
                    <a:gd name="connsiteY1" fmla="*/ 40542 h 201887"/>
                    <a:gd name="connsiteX2" fmla="*/ 986212 w 1011392"/>
                    <a:gd name="connsiteY2" fmla="*/ 0 h 201887"/>
                    <a:gd name="connsiteX3" fmla="*/ 1011392 w 1011392"/>
                    <a:gd name="connsiteY3" fmla="*/ 29680 h 201887"/>
                    <a:gd name="connsiteX4" fmla="*/ 29986 w 1011392"/>
                    <a:gd name="connsiteY4" fmla="*/ 73102 h 201887"/>
                    <a:gd name="connsiteX5" fmla="*/ 28255 w 1011392"/>
                    <a:gd name="connsiteY5" fmla="*/ 201887 h 201887"/>
                    <a:gd name="connsiteX6" fmla="*/ 2189 w 1011392"/>
                    <a:gd name="connsiteY6" fmla="*/ 171503 h 201887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4246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2724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392" h="206453">
                      <a:moveTo>
                        <a:pt x="2189" y="176069"/>
                      </a:moveTo>
                      <a:cubicBezTo>
                        <a:pt x="3093" y="137178"/>
                        <a:pt x="-765" y="83999"/>
                        <a:pt x="139" y="45108"/>
                      </a:cubicBezTo>
                      <a:lnTo>
                        <a:pt x="980125" y="0"/>
                      </a:lnTo>
                      <a:lnTo>
                        <a:pt x="1011392" y="32724"/>
                      </a:lnTo>
                      <a:lnTo>
                        <a:pt x="29986" y="77668"/>
                      </a:lnTo>
                      <a:lnTo>
                        <a:pt x="28255" y="206453"/>
                      </a:lnTo>
                      <a:lnTo>
                        <a:pt x="2189" y="17606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256635C-6338-4699-A587-827ED1F4A12E}"/>
                  </a:ext>
                </a:extLst>
              </p:cNvPr>
              <p:cNvGrpSpPr/>
              <p:nvPr/>
            </p:nvGrpSpPr>
            <p:grpSpPr>
              <a:xfrm>
                <a:off x="5740188" y="5376239"/>
                <a:ext cx="1002670" cy="362577"/>
                <a:chOff x="5740188" y="5376239"/>
                <a:chExt cx="1002670" cy="362577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624BC1A-DFD2-42A2-8414-B213C7ABBB46}"/>
                    </a:ext>
                  </a:extLst>
                </p:cNvPr>
                <p:cNvGrpSpPr/>
                <p:nvPr/>
              </p:nvGrpSpPr>
              <p:grpSpPr>
                <a:xfrm rot="21372599">
                  <a:off x="6425543" y="5376239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2DB86DCB-FFA5-4F42-BCC8-A4AAF203C010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4D07EDEA-A5D3-4435-B417-D7E6954054E8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5A751BC0-8D44-4DDF-A686-48F16101D3F7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1B2260C1-7B49-4C42-ABAA-0E81EF6609F3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A209A450-A71C-445E-BACB-74F7CCD8FBCC}"/>
                    </a:ext>
                  </a:extLst>
                </p:cNvPr>
                <p:cNvGrpSpPr/>
                <p:nvPr/>
              </p:nvGrpSpPr>
              <p:grpSpPr>
                <a:xfrm rot="21372599">
                  <a:off x="5740188" y="542149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34D53C2B-251E-4F01-B627-BA71E8F578A8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AA240F36-081E-4A42-89FB-131210382EA3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05256BE6-2324-4ABD-8680-23C4584537EC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F8B5101A-2E21-444C-A184-552F1FF7FDC0}"/>
                    </a:ext>
                  </a:extLst>
                </p:cNvPr>
                <p:cNvGrpSpPr/>
                <p:nvPr/>
              </p:nvGrpSpPr>
              <p:grpSpPr>
                <a:xfrm rot="21372599">
                  <a:off x="6082954" y="5399164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CB9B660A-73E1-4CA6-8D5A-03F7BFBE2FCF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01E2D1DE-24C5-4555-BFAA-848F6D295194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DE9549-71D2-416C-894D-2D279382E2A4}"/>
                </a:ext>
              </a:extLst>
            </p:cNvPr>
            <p:cNvGrpSpPr/>
            <p:nvPr/>
          </p:nvGrpSpPr>
          <p:grpSpPr>
            <a:xfrm>
              <a:off x="916503" y="2830745"/>
              <a:ext cx="2473627" cy="2708373"/>
              <a:chOff x="916503" y="2830745"/>
              <a:chExt cx="2473627" cy="2708373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12BB82A-8F5A-4CE5-8AB2-B406595D703F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2344846" y="2862535"/>
                <a:chExt cx="2664475" cy="2917333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3DBF9D5-C0C8-448E-B4F1-23BA40F446B0}"/>
                    </a:ext>
                  </a:extLst>
                </p:cNvPr>
                <p:cNvSpPr/>
                <p:nvPr/>
              </p:nvSpPr>
              <p:spPr>
                <a:xfrm>
                  <a:off x="2344846" y="5099707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CE9261A-AAA3-48DB-8D1C-C460EC8722D7}"/>
                    </a:ext>
                  </a:extLst>
                </p:cNvPr>
                <p:cNvGrpSpPr/>
                <p:nvPr/>
              </p:nvGrpSpPr>
              <p:grpSpPr>
                <a:xfrm>
                  <a:off x="2454732" y="3419405"/>
                  <a:ext cx="1434907" cy="1077767"/>
                  <a:chOff x="1629846" y="3134905"/>
                  <a:chExt cx="1434907" cy="1077767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8DF632B-9C6F-4A3D-AA46-BF9439DAF18D}"/>
                      </a:ext>
                    </a:extLst>
                  </p:cNvPr>
                  <p:cNvSpPr/>
                  <p:nvPr/>
                </p:nvSpPr>
                <p:spPr>
                  <a:xfrm>
                    <a:off x="1629846" y="3142888"/>
                    <a:ext cx="1434907" cy="43018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D43F4751-5C7E-4FC1-87BF-FC58F1D3A4E2}"/>
                      </a:ext>
                    </a:extLst>
                  </p:cNvPr>
                  <p:cNvSpPr/>
                  <p:nvPr/>
                </p:nvSpPr>
                <p:spPr>
                  <a:xfrm>
                    <a:off x="2537224" y="3142888"/>
                    <a:ext cx="527529" cy="987262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BDD26A2A-EC25-454E-977C-F52D56693A78}"/>
                      </a:ext>
                    </a:extLst>
                  </p:cNvPr>
                  <p:cNvSpPr/>
                  <p:nvPr/>
                </p:nvSpPr>
                <p:spPr>
                  <a:xfrm>
                    <a:off x="1637407" y="3134905"/>
                    <a:ext cx="909830" cy="943728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0AAC5D80-7061-4C73-8418-2A5A309CE0E1}"/>
                      </a:ext>
                    </a:extLst>
                  </p:cNvPr>
                  <p:cNvSpPr/>
                  <p:nvPr/>
                </p:nvSpPr>
                <p:spPr>
                  <a:xfrm>
                    <a:off x="1646338" y="3264303"/>
                    <a:ext cx="897102" cy="21796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62F0325-3E1F-4ED3-9A9B-E22EB8458516}"/>
                      </a:ext>
                    </a:extLst>
                  </p:cNvPr>
                  <p:cNvSpPr/>
                  <p:nvPr/>
                </p:nvSpPr>
                <p:spPr>
                  <a:xfrm>
                    <a:off x="1692218" y="4049376"/>
                    <a:ext cx="1268255" cy="163296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FFAB7BD-344F-4838-8377-9FD967CF21F7}"/>
                    </a:ext>
                  </a:extLst>
                </p:cNvPr>
                <p:cNvSpPr/>
                <p:nvPr/>
              </p:nvSpPr>
              <p:spPr>
                <a:xfrm>
                  <a:off x="2345635" y="3360883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300B18C-9E77-47B7-8F81-00764DE51D54}"/>
                    </a:ext>
                  </a:extLst>
                </p:cNvPr>
                <p:cNvSpPr/>
                <p:nvPr/>
              </p:nvSpPr>
              <p:spPr>
                <a:xfrm>
                  <a:off x="4570939" y="2992340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8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8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8F89B389-BD95-4D65-8F37-C69754B9C1BE}"/>
                    </a:ext>
                  </a:extLst>
                </p:cNvPr>
                <p:cNvSpPr/>
                <p:nvPr/>
              </p:nvSpPr>
              <p:spPr>
                <a:xfrm>
                  <a:off x="2345635" y="2862535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F4E39D4-718D-4A17-9731-CBC5F76B0929}"/>
                  </a:ext>
                </a:extLst>
              </p:cNvPr>
              <p:cNvSpPr/>
              <p:nvPr/>
            </p:nvSpPr>
            <p:spPr>
              <a:xfrm flipH="1">
                <a:off x="1138951" y="2996949"/>
                <a:ext cx="2102384" cy="452140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79580 h 209964"/>
                  <a:gd name="connsiteX1" fmla="*/ 139 w 1359882"/>
                  <a:gd name="connsiteY1" fmla="*/ 48619 h 209964"/>
                  <a:gd name="connsiteX2" fmla="*/ 979107 w 1359882"/>
                  <a:gd name="connsiteY2" fmla="*/ 0 h 209964"/>
                  <a:gd name="connsiteX3" fmla="*/ 1359882 w 1359882"/>
                  <a:gd name="connsiteY3" fmla="*/ 40800 h 209964"/>
                  <a:gd name="connsiteX4" fmla="*/ 29986 w 1359882"/>
                  <a:gd name="connsiteY4" fmla="*/ 81179 h 209964"/>
                  <a:gd name="connsiteX5" fmla="*/ 28255 w 1359882"/>
                  <a:gd name="connsiteY5" fmla="*/ 209964 h 209964"/>
                  <a:gd name="connsiteX6" fmla="*/ 2189 w 1359882"/>
                  <a:gd name="connsiteY6" fmla="*/ 179580 h 209964"/>
                  <a:gd name="connsiteX0" fmla="*/ 2189 w 1001995"/>
                  <a:gd name="connsiteY0" fmla="*/ 179580 h 209964"/>
                  <a:gd name="connsiteX1" fmla="*/ 139 w 1001995"/>
                  <a:gd name="connsiteY1" fmla="*/ 48619 h 209964"/>
                  <a:gd name="connsiteX2" fmla="*/ 979107 w 1001995"/>
                  <a:gd name="connsiteY2" fmla="*/ 0 h 209964"/>
                  <a:gd name="connsiteX3" fmla="*/ 1001995 w 1001995"/>
                  <a:gd name="connsiteY3" fmla="*/ 27691 h 209964"/>
                  <a:gd name="connsiteX4" fmla="*/ 29986 w 1001995"/>
                  <a:gd name="connsiteY4" fmla="*/ 81179 h 209964"/>
                  <a:gd name="connsiteX5" fmla="*/ 28255 w 1001995"/>
                  <a:gd name="connsiteY5" fmla="*/ 209964 h 209964"/>
                  <a:gd name="connsiteX6" fmla="*/ 2189 w 1001995"/>
                  <a:gd name="connsiteY6" fmla="*/ 179580 h 209964"/>
                  <a:gd name="connsiteX0" fmla="*/ 2189 w 1001995"/>
                  <a:gd name="connsiteY0" fmla="*/ 184824 h 215208"/>
                  <a:gd name="connsiteX1" fmla="*/ 139 w 1001995"/>
                  <a:gd name="connsiteY1" fmla="*/ 53863 h 215208"/>
                  <a:gd name="connsiteX2" fmla="*/ 975174 w 1001995"/>
                  <a:gd name="connsiteY2" fmla="*/ 0 h 215208"/>
                  <a:gd name="connsiteX3" fmla="*/ 1001995 w 1001995"/>
                  <a:gd name="connsiteY3" fmla="*/ 32935 h 215208"/>
                  <a:gd name="connsiteX4" fmla="*/ 29986 w 1001995"/>
                  <a:gd name="connsiteY4" fmla="*/ 86423 h 215208"/>
                  <a:gd name="connsiteX5" fmla="*/ 28255 w 1001995"/>
                  <a:gd name="connsiteY5" fmla="*/ 215208 h 215208"/>
                  <a:gd name="connsiteX6" fmla="*/ 2189 w 1001995"/>
                  <a:gd name="connsiteY6" fmla="*/ 184824 h 215208"/>
                  <a:gd name="connsiteX0" fmla="*/ 2189 w 1000684"/>
                  <a:gd name="connsiteY0" fmla="*/ 184824 h 215208"/>
                  <a:gd name="connsiteX1" fmla="*/ 139 w 1000684"/>
                  <a:gd name="connsiteY1" fmla="*/ 53863 h 215208"/>
                  <a:gd name="connsiteX2" fmla="*/ 975174 w 1000684"/>
                  <a:gd name="connsiteY2" fmla="*/ 0 h 215208"/>
                  <a:gd name="connsiteX3" fmla="*/ 1000684 w 1000684"/>
                  <a:gd name="connsiteY3" fmla="*/ 27691 h 215208"/>
                  <a:gd name="connsiteX4" fmla="*/ 29986 w 1000684"/>
                  <a:gd name="connsiteY4" fmla="*/ 86423 h 215208"/>
                  <a:gd name="connsiteX5" fmla="*/ 28255 w 1000684"/>
                  <a:gd name="connsiteY5" fmla="*/ 215208 h 215208"/>
                  <a:gd name="connsiteX6" fmla="*/ 2189 w 1000684"/>
                  <a:gd name="connsiteY6" fmla="*/ 184824 h 2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84" h="215208">
                    <a:moveTo>
                      <a:pt x="2189" y="184824"/>
                    </a:moveTo>
                    <a:cubicBezTo>
                      <a:pt x="3093" y="145933"/>
                      <a:pt x="-765" y="92754"/>
                      <a:pt x="139" y="53863"/>
                    </a:cubicBezTo>
                    <a:lnTo>
                      <a:pt x="975174" y="0"/>
                    </a:lnTo>
                    <a:lnTo>
                      <a:pt x="1000684" y="27691"/>
                    </a:lnTo>
                    <a:lnTo>
                      <a:pt x="29986" y="86423"/>
                    </a:lnTo>
                    <a:lnTo>
                      <a:pt x="28255" y="215208"/>
                    </a:lnTo>
                    <a:lnTo>
                      <a:pt x="2189" y="1848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FE1B81-661F-4997-8ED2-889F8683DCD3}"/>
                </a:ext>
              </a:extLst>
            </p:cNvPr>
            <p:cNvGrpSpPr/>
            <p:nvPr/>
          </p:nvGrpSpPr>
          <p:grpSpPr>
            <a:xfrm>
              <a:off x="2153683" y="2217259"/>
              <a:ext cx="3787773" cy="4234549"/>
              <a:chOff x="2153683" y="2217259"/>
              <a:chExt cx="3787773" cy="423454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FDA0D5B-2E39-42D9-8946-DA0EDAABAF61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3677478" y="2201716"/>
                <a:chExt cx="4080012" cy="456125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2A0E3CF-61CF-4B74-B979-A15ACC84F704}"/>
                    </a:ext>
                  </a:extLst>
                </p:cNvPr>
                <p:cNvSpPr/>
                <p:nvPr/>
              </p:nvSpPr>
              <p:spPr>
                <a:xfrm>
                  <a:off x="4946160" y="3540497"/>
                  <a:ext cx="2800205" cy="2910533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AF42050-F402-4EBF-A34C-8199EE9419AD}"/>
                    </a:ext>
                  </a:extLst>
                </p:cNvPr>
                <p:cNvSpPr/>
                <p:nvPr/>
              </p:nvSpPr>
              <p:spPr>
                <a:xfrm>
                  <a:off x="3699968" y="2861269"/>
                  <a:ext cx="671487" cy="390170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743F15D-7809-4885-A5B3-DD77DE779E39}"/>
                    </a:ext>
                  </a:extLst>
                </p:cNvPr>
                <p:cNvSpPr/>
                <p:nvPr/>
              </p:nvSpPr>
              <p:spPr>
                <a:xfrm>
                  <a:off x="3679799" y="2329917"/>
                  <a:ext cx="671487" cy="416946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E892A57-BDEF-4122-BD32-3CD4F29624ED}"/>
                    </a:ext>
                  </a:extLst>
                </p:cNvPr>
                <p:cNvSpPr/>
                <p:nvPr/>
              </p:nvSpPr>
              <p:spPr>
                <a:xfrm>
                  <a:off x="4286349" y="2897455"/>
                  <a:ext cx="3471141" cy="3607904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24A2E43-32D1-4317-A9A0-13E071B48742}"/>
                    </a:ext>
                  </a:extLst>
                </p:cNvPr>
                <p:cNvSpPr/>
                <p:nvPr/>
              </p:nvSpPr>
              <p:spPr>
                <a:xfrm>
                  <a:off x="3677478" y="2201716"/>
                  <a:ext cx="4080012" cy="821237"/>
                </a:xfrm>
                <a:custGeom>
                  <a:avLst/>
                  <a:gdLst>
                    <a:gd name="connsiteX0" fmla="*/ 3424030 w 4080012"/>
                    <a:gd name="connsiteY0" fmla="*/ 0 h 821237"/>
                    <a:gd name="connsiteX1" fmla="*/ 0 w 4080012"/>
                    <a:gd name="connsiteY1" fmla="*/ 134178 h 821237"/>
                    <a:gd name="connsiteX2" fmla="*/ 608871 w 4080012"/>
                    <a:gd name="connsiteY2" fmla="*/ 821237 h 821237"/>
                    <a:gd name="connsiteX3" fmla="*/ 4080013 w 4080012"/>
                    <a:gd name="connsiteY3" fmla="*/ 699582 h 8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0012" h="821237">
                      <a:moveTo>
                        <a:pt x="3424030" y="0"/>
                      </a:moveTo>
                      <a:lnTo>
                        <a:pt x="0" y="134178"/>
                      </a:lnTo>
                      <a:lnTo>
                        <a:pt x="608871" y="821237"/>
                      </a:lnTo>
                      <a:lnTo>
                        <a:pt x="4080013" y="699582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3339506-873A-4D99-BAFD-731C0A44EA47}"/>
                  </a:ext>
                </a:extLst>
              </p:cNvPr>
              <p:cNvSpPr/>
              <p:nvPr/>
            </p:nvSpPr>
            <p:spPr>
              <a:xfrm>
                <a:off x="2349915" y="2406984"/>
                <a:ext cx="3225528" cy="499002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496909"/>
                  <a:gd name="connsiteY0" fmla="*/ 207129 h 237513"/>
                  <a:gd name="connsiteX1" fmla="*/ 139 w 1496909"/>
                  <a:gd name="connsiteY1" fmla="*/ 76168 h 237513"/>
                  <a:gd name="connsiteX2" fmla="*/ 1496909 w 1496909"/>
                  <a:gd name="connsiteY2" fmla="*/ 0 h 237513"/>
                  <a:gd name="connsiteX3" fmla="*/ 1359882 w 1496909"/>
                  <a:gd name="connsiteY3" fmla="*/ 68349 h 237513"/>
                  <a:gd name="connsiteX4" fmla="*/ 29986 w 1496909"/>
                  <a:gd name="connsiteY4" fmla="*/ 108728 h 237513"/>
                  <a:gd name="connsiteX5" fmla="*/ 28255 w 1496909"/>
                  <a:gd name="connsiteY5" fmla="*/ 237513 h 237513"/>
                  <a:gd name="connsiteX6" fmla="*/ 2189 w 1496909"/>
                  <a:gd name="connsiteY6" fmla="*/ 207129 h 237513"/>
                  <a:gd name="connsiteX0" fmla="*/ 2189 w 1535274"/>
                  <a:gd name="connsiteY0" fmla="*/ 207129 h 237513"/>
                  <a:gd name="connsiteX1" fmla="*/ 139 w 1535274"/>
                  <a:gd name="connsiteY1" fmla="*/ 76168 h 237513"/>
                  <a:gd name="connsiteX2" fmla="*/ 1496909 w 1535274"/>
                  <a:gd name="connsiteY2" fmla="*/ 0 h 237513"/>
                  <a:gd name="connsiteX3" fmla="*/ 1535274 w 1535274"/>
                  <a:gd name="connsiteY3" fmla="*/ 34245 h 237513"/>
                  <a:gd name="connsiteX4" fmla="*/ 29986 w 1535274"/>
                  <a:gd name="connsiteY4" fmla="*/ 108728 h 237513"/>
                  <a:gd name="connsiteX5" fmla="*/ 28255 w 1535274"/>
                  <a:gd name="connsiteY5" fmla="*/ 237513 h 237513"/>
                  <a:gd name="connsiteX6" fmla="*/ 2189 w 1535274"/>
                  <a:gd name="connsiteY6" fmla="*/ 207129 h 2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274" h="237513">
                    <a:moveTo>
                      <a:pt x="2189" y="207129"/>
                    </a:moveTo>
                    <a:cubicBezTo>
                      <a:pt x="3093" y="168238"/>
                      <a:pt x="-765" y="115059"/>
                      <a:pt x="139" y="76168"/>
                    </a:cubicBezTo>
                    <a:lnTo>
                      <a:pt x="1496909" y="0"/>
                    </a:lnTo>
                    <a:lnTo>
                      <a:pt x="1535274" y="34245"/>
                    </a:lnTo>
                    <a:lnTo>
                      <a:pt x="29986" y="108728"/>
                    </a:lnTo>
                    <a:lnTo>
                      <a:pt x="28255" y="237513"/>
                    </a:lnTo>
                    <a:lnTo>
                      <a:pt x="2189" y="2071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3797D5-065E-4082-AE3A-D923129FDC18}"/>
                </a:ext>
              </a:extLst>
            </p:cNvPr>
            <p:cNvGrpSpPr/>
            <p:nvPr/>
          </p:nvGrpSpPr>
          <p:grpSpPr>
            <a:xfrm>
              <a:off x="1004893" y="3947362"/>
              <a:ext cx="3307958" cy="2594024"/>
              <a:chOff x="1004893" y="3947362"/>
              <a:chExt cx="3307958" cy="259402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0188A90-E22E-4A4D-8014-EE83AEFAB3C3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2440056" y="4065303"/>
                <a:chExt cx="3563178" cy="2794161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687711D-5755-4375-89AF-FBF1CA6B9516}"/>
                    </a:ext>
                  </a:extLst>
                </p:cNvPr>
                <p:cNvSpPr/>
                <p:nvPr/>
              </p:nvSpPr>
              <p:spPr>
                <a:xfrm>
                  <a:off x="2531719" y="6213820"/>
                  <a:ext cx="3456838" cy="645644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  <a:gd name="connsiteX0" fmla="*/ 2917135 w 3563178"/>
                    <a:gd name="connsiteY0" fmla="*/ 0 h 645644"/>
                    <a:gd name="connsiteX1" fmla="*/ 0 w 3563178"/>
                    <a:gd name="connsiteY1" fmla="*/ 124239 h 645644"/>
                    <a:gd name="connsiteX2" fmla="*/ 521232 w 3563178"/>
                    <a:gd name="connsiteY2" fmla="*/ 645644 h 645644"/>
                    <a:gd name="connsiteX3" fmla="*/ 3563178 w 3563178"/>
                    <a:gd name="connsiteY3" fmla="*/ 477078 h 645644"/>
                    <a:gd name="connsiteX4" fmla="*/ 2917135 w 3563178"/>
                    <a:gd name="connsiteY4" fmla="*/ 0 h 645644"/>
                    <a:gd name="connsiteX0" fmla="*/ 2917135 w 3510626"/>
                    <a:gd name="connsiteY0" fmla="*/ 0 h 645644"/>
                    <a:gd name="connsiteX1" fmla="*/ 0 w 3510626"/>
                    <a:gd name="connsiteY1" fmla="*/ 124239 h 645644"/>
                    <a:gd name="connsiteX2" fmla="*/ 521232 w 3510626"/>
                    <a:gd name="connsiteY2" fmla="*/ 645644 h 645644"/>
                    <a:gd name="connsiteX3" fmla="*/ 3510626 w 3510626"/>
                    <a:gd name="connsiteY3" fmla="*/ 487588 h 645644"/>
                    <a:gd name="connsiteX4" fmla="*/ 2917135 w 3510626"/>
                    <a:gd name="connsiteY4" fmla="*/ 0 h 645644"/>
                    <a:gd name="connsiteX0" fmla="*/ 2917135 w 3472974"/>
                    <a:gd name="connsiteY0" fmla="*/ 0 h 645644"/>
                    <a:gd name="connsiteX1" fmla="*/ 0 w 3472974"/>
                    <a:gd name="connsiteY1" fmla="*/ 124239 h 645644"/>
                    <a:gd name="connsiteX2" fmla="*/ 521232 w 3472974"/>
                    <a:gd name="connsiteY2" fmla="*/ 645644 h 645644"/>
                    <a:gd name="connsiteX3" fmla="*/ 3472974 w 3472974"/>
                    <a:gd name="connsiteY3" fmla="*/ 476830 h 645644"/>
                    <a:gd name="connsiteX4" fmla="*/ 2917135 w 3472974"/>
                    <a:gd name="connsiteY4" fmla="*/ 0 h 645644"/>
                    <a:gd name="connsiteX0" fmla="*/ 2900999 w 3456838"/>
                    <a:gd name="connsiteY0" fmla="*/ 0 h 645644"/>
                    <a:gd name="connsiteX1" fmla="*/ 0 w 3456838"/>
                    <a:gd name="connsiteY1" fmla="*/ 113481 h 645644"/>
                    <a:gd name="connsiteX2" fmla="*/ 505096 w 3456838"/>
                    <a:gd name="connsiteY2" fmla="*/ 645644 h 645644"/>
                    <a:gd name="connsiteX3" fmla="*/ 3456838 w 3456838"/>
                    <a:gd name="connsiteY3" fmla="*/ 476830 h 645644"/>
                    <a:gd name="connsiteX4" fmla="*/ 2900999 w 3456838"/>
                    <a:gd name="connsiteY4" fmla="*/ 0 h 645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838" h="645644">
                      <a:moveTo>
                        <a:pt x="2900999" y="0"/>
                      </a:moveTo>
                      <a:lnTo>
                        <a:pt x="0" y="113481"/>
                      </a:lnTo>
                      <a:lnTo>
                        <a:pt x="505096" y="645644"/>
                      </a:lnTo>
                      <a:lnTo>
                        <a:pt x="3456838" y="476830"/>
                      </a:lnTo>
                      <a:lnTo>
                        <a:pt x="2900999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B4DB98E-4FD6-4761-924B-55B65758EFBA}"/>
                    </a:ext>
                  </a:extLst>
                </p:cNvPr>
                <p:cNvSpPr/>
                <p:nvPr/>
              </p:nvSpPr>
              <p:spPr>
                <a:xfrm>
                  <a:off x="2971800" y="4542381"/>
                  <a:ext cx="3031434" cy="2315817"/>
                </a:xfrm>
                <a:custGeom>
                  <a:avLst/>
                  <a:gdLst>
                    <a:gd name="connsiteX0" fmla="*/ 0 w 3031434"/>
                    <a:gd name="connsiteY0" fmla="*/ 84483 h 2315817"/>
                    <a:gd name="connsiteX1" fmla="*/ 54665 w 3031434"/>
                    <a:gd name="connsiteY1" fmla="*/ 2315818 h 2315817"/>
                    <a:gd name="connsiteX2" fmla="*/ 2995256 w 3031434"/>
                    <a:gd name="connsiteY2" fmla="*/ 2163616 h 2315817"/>
                    <a:gd name="connsiteX3" fmla="*/ 3031435 w 3031434"/>
                    <a:gd name="connsiteY3" fmla="*/ 2125516 h 2315817"/>
                    <a:gd name="connsiteX4" fmla="*/ 3031435 w 3031434"/>
                    <a:gd name="connsiteY4" fmla="*/ 0 h 2315817"/>
                    <a:gd name="connsiteX5" fmla="*/ 0 w 3031434"/>
                    <a:gd name="connsiteY5" fmla="*/ 84483 h 231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1434" h="2315817">
                      <a:moveTo>
                        <a:pt x="0" y="84483"/>
                      </a:moveTo>
                      <a:lnTo>
                        <a:pt x="54665" y="2315818"/>
                      </a:lnTo>
                      <a:lnTo>
                        <a:pt x="2995256" y="2163616"/>
                      </a:lnTo>
                      <a:cubicBezTo>
                        <a:pt x="3015532" y="2162556"/>
                        <a:pt x="3031435" y="2145792"/>
                        <a:pt x="3031435" y="2125516"/>
                      </a:cubicBezTo>
                      <a:lnTo>
                        <a:pt x="3031435" y="0"/>
                      </a:lnTo>
                      <a:lnTo>
                        <a:pt x="0" y="84483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143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2136F15-B4DA-44DA-925C-BF55C3DEBBE4}"/>
                    </a:ext>
                  </a:extLst>
                </p:cNvPr>
                <p:cNvSpPr/>
                <p:nvPr/>
              </p:nvSpPr>
              <p:spPr>
                <a:xfrm>
                  <a:off x="2440056" y="4189542"/>
                  <a:ext cx="586408" cy="2668656"/>
                </a:xfrm>
                <a:custGeom>
                  <a:avLst/>
                  <a:gdLst>
                    <a:gd name="connsiteX0" fmla="*/ 0 w 586408"/>
                    <a:gd name="connsiteY0" fmla="*/ 0 h 2668656"/>
                    <a:gd name="connsiteX1" fmla="*/ 531743 w 586408"/>
                    <a:gd name="connsiteY1" fmla="*/ 437322 h 2668656"/>
                    <a:gd name="connsiteX2" fmla="*/ 586409 w 586408"/>
                    <a:gd name="connsiteY2" fmla="*/ 2668657 h 2668656"/>
                    <a:gd name="connsiteX3" fmla="*/ 74543 w 586408"/>
                    <a:gd name="connsiteY3" fmla="*/ 2151822 h 266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408" h="2668656">
                      <a:moveTo>
                        <a:pt x="0" y="0"/>
                      </a:moveTo>
                      <a:lnTo>
                        <a:pt x="531743" y="437322"/>
                      </a:lnTo>
                      <a:lnTo>
                        <a:pt x="586409" y="2668657"/>
                      </a:lnTo>
                      <a:lnTo>
                        <a:pt x="74543" y="2151822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7E48860-5230-42E1-B943-DF0116FAC449}"/>
                    </a:ext>
                  </a:extLst>
                </p:cNvPr>
                <p:cNvSpPr/>
                <p:nvPr/>
              </p:nvSpPr>
              <p:spPr>
                <a:xfrm>
                  <a:off x="2440056" y="4065303"/>
                  <a:ext cx="3563178" cy="561560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3178" h="561560">
                      <a:moveTo>
                        <a:pt x="2917135" y="0"/>
                      </a:moveTo>
                      <a:lnTo>
                        <a:pt x="0" y="124239"/>
                      </a:lnTo>
                      <a:lnTo>
                        <a:pt x="531743" y="561561"/>
                      </a:lnTo>
                      <a:lnTo>
                        <a:pt x="3563178" y="47707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9B6C95D-1940-42BA-9918-7ADCED66015B}"/>
                  </a:ext>
                </a:extLst>
              </p:cNvPr>
              <p:cNvGrpSpPr/>
              <p:nvPr/>
            </p:nvGrpSpPr>
            <p:grpSpPr>
              <a:xfrm rot="21420000">
                <a:off x="2498375" y="6003484"/>
                <a:ext cx="397913" cy="39773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D872745-A0CF-474D-B20E-154E17A936D2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632F267-A1B8-4F3D-9E8E-539FFFC4173D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27B61BA-4E24-4A91-9F56-185FA9962CFE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3FC8F70-DE48-4FCE-AB21-841FB47E97CC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8A1803-9C26-496F-B06E-1CB75B195E83}"/>
                  </a:ext>
                </a:extLst>
              </p:cNvPr>
              <p:cNvGrpSpPr/>
              <p:nvPr/>
            </p:nvGrpSpPr>
            <p:grpSpPr>
              <a:xfrm rot="21420000">
                <a:off x="1638238" y="6048376"/>
                <a:ext cx="397740" cy="397921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1085776-E7A2-42BD-8CDB-40B8F680923D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885347C-CF58-434D-9763-212D93ADA62F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668EFB9E-98E9-4943-B227-D6E6D9B2E11E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0635E42-E244-43FE-8ACB-970F3B42C33B}"/>
                  </a:ext>
                </a:extLst>
              </p:cNvPr>
              <p:cNvGrpSpPr/>
              <p:nvPr/>
            </p:nvGrpSpPr>
            <p:grpSpPr>
              <a:xfrm rot="21420000">
                <a:off x="2068416" y="6026303"/>
                <a:ext cx="397541" cy="397455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3443003-8451-4617-A265-0355E0B99052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A6ABFDD3-43C4-40DF-8047-A427FF2A74DA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7C500E2-12CC-46E0-A102-BFBBF9137DB1}"/>
                  </a:ext>
                </a:extLst>
              </p:cNvPr>
              <p:cNvSpPr/>
              <p:nvPr/>
            </p:nvSpPr>
            <p:spPr>
              <a:xfrm>
                <a:off x="1190530" y="4119168"/>
                <a:ext cx="2857039" cy="427351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82" h="203409">
                    <a:moveTo>
                      <a:pt x="2189" y="173025"/>
                    </a:moveTo>
                    <a:cubicBezTo>
                      <a:pt x="3093" y="134134"/>
                      <a:pt x="-765" y="80955"/>
                      <a:pt x="139" y="42064"/>
                    </a:cubicBezTo>
                    <a:lnTo>
                      <a:pt x="1313397" y="0"/>
                    </a:lnTo>
                    <a:lnTo>
                      <a:pt x="1359882" y="34245"/>
                    </a:lnTo>
                    <a:lnTo>
                      <a:pt x="29986" y="74624"/>
                    </a:lnTo>
                    <a:lnTo>
                      <a:pt x="28255" y="203409"/>
                    </a:lnTo>
                    <a:lnTo>
                      <a:pt x="2189" y="17302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33BEFF-C2E0-49B6-A605-50D39CB2E246}"/>
                </a:ext>
              </a:extLst>
            </p:cNvPr>
            <p:cNvGrpSpPr/>
            <p:nvPr/>
          </p:nvGrpSpPr>
          <p:grpSpPr>
            <a:xfrm>
              <a:off x="3034882" y="173245"/>
              <a:ext cx="2472894" cy="2708373"/>
              <a:chOff x="3034882" y="173245"/>
              <a:chExt cx="2472894" cy="270837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108F1D1-2AA8-4E09-83CB-8635E1FD2F78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4626665" y="0"/>
                <a:chExt cx="2663686" cy="2917333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D31F038-AA35-4F9D-B204-DFA728E4C4DD}"/>
                    </a:ext>
                  </a:extLst>
                </p:cNvPr>
                <p:cNvSpPr/>
                <p:nvPr/>
              </p:nvSpPr>
              <p:spPr>
                <a:xfrm>
                  <a:off x="4640133" y="2268487"/>
                  <a:ext cx="2597879" cy="64202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  <a:gd name="connsiteX0" fmla="*/ 444876 w 2625587"/>
                    <a:gd name="connsiteY0" fmla="*/ 0 h 586608"/>
                    <a:gd name="connsiteX1" fmla="*/ 2625587 w 2625587"/>
                    <a:gd name="connsiteY1" fmla="*/ 129805 h 586608"/>
                    <a:gd name="connsiteX2" fmla="*/ 2228088 w 2625587"/>
                    <a:gd name="connsiteY2" fmla="*/ 586608 h 586608"/>
                    <a:gd name="connsiteX3" fmla="*/ 0 w 2625587"/>
                    <a:gd name="connsiteY3" fmla="*/ 498348 h 586608"/>
                    <a:gd name="connsiteX4" fmla="*/ 444876 w 2625587"/>
                    <a:gd name="connsiteY4" fmla="*/ 0 h 586608"/>
                    <a:gd name="connsiteX0" fmla="*/ 444876 w 2625587"/>
                    <a:gd name="connsiteY0" fmla="*/ 0 h 642027"/>
                    <a:gd name="connsiteX1" fmla="*/ 2625587 w 2625587"/>
                    <a:gd name="connsiteY1" fmla="*/ 129805 h 642027"/>
                    <a:gd name="connsiteX2" fmla="*/ 2188063 w 2625587"/>
                    <a:gd name="connsiteY2" fmla="*/ 642027 h 642027"/>
                    <a:gd name="connsiteX3" fmla="*/ 0 w 2625587"/>
                    <a:gd name="connsiteY3" fmla="*/ 498348 h 642027"/>
                    <a:gd name="connsiteX4" fmla="*/ 444876 w 2625587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00957"/>
                    <a:gd name="connsiteY0" fmla="*/ 0 h 642027"/>
                    <a:gd name="connsiteX1" fmla="*/ 2600957 w 2600957"/>
                    <a:gd name="connsiteY1" fmla="*/ 89780 h 642027"/>
                    <a:gd name="connsiteX2" fmla="*/ 2212694 w 2600957"/>
                    <a:gd name="connsiteY2" fmla="*/ 642027 h 642027"/>
                    <a:gd name="connsiteX3" fmla="*/ 0 w 2600957"/>
                    <a:gd name="connsiteY3" fmla="*/ 486033 h 642027"/>
                    <a:gd name="connsiteX4" fmla="*/ 469507 w 2600957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879" h="642027">
                      <a:moveTo>
                        <a:pt x="469507" y="0"/>
                      </a:moveTo>
                      <a:lnTo>
                        <a:pt x="2597879" y="105174"/>
                      </a:lnTo>
                      <a:lnTo>
                        <a:pt x="2212694" y="642027"/>
                      </a:lnTo>
                      <a:lnTo>
                        <a:pt x="0" y="486033"/>
                      </a:lnTo>
                      <a:lnTo>
                        <a:pt x="469507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9E37715-AD86-4D09-8144-CFF46E245033}"/>
                    </a:ext>
                  </a:extLst>
                </p:cNvPr>
                <p:cNvSpPr/>
                <p:nvPr/>
              </p:nvSpPr>
              <p:spPr>
                <a:xfrm>
                  <a:off x="4626665" y="498347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2A95232-BC73-4549-852F-C93C5F62E9BB}"/>
                    </a:ext>
                  </a:extLst>
                </p:cNvPr>
                <p:cNvSpPr/>
                <p:nvPr/>
              </p:nvSpPr>
              <p:spPr>
                <a:xfrm>
                  <a:off x="6851970" y="129805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9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9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4D6D23D-E5B8-4C8A-A198-FD55EA2F2E71}"/>
                    </a:ext>
                  </a:extLst>
                </p:cNvPr>
                <p:cNvSpPr/>
                <p:nvPr/>
              </p:nvSpPr>
              <p:spPr>
                <a:xfrm>
                  <a:off x="4626665" y="0"/>
                  <a:ext cx="2663686" cy="58660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6" y="0"/>
                      </a:moveTo>
                      <a:lnTo>
                        <a:pt x="2663687" y="129805"/>
                      </a:lnTo>
                      <a:lnTo>
                        <a:pt x="2266188" y="586608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B7114A5-0AF9-4B8C-9568-DF313816B8DB}"/>
                  </a:ext>
                </a:extLst>
              </p:cNvPr>
              <p:cNvGrpSpPr/>
              <p:nvPr/>
            </p:nvGrpSpPr>
            <p:grpSpPr>
              <a:xfrm rot="180000">
                <a:off x="3779570" y="2405315"/>
                <a:ext cx="317315" cy="31717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DAA2A75-5DA9-48A0-84CB-D45FBCAB0B24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B24887-B524-444F-814D-21A6C67770AE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3F2D8E7-2A39-4FC4-BFDD-A34E2C28BFD2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C057966-98E6-48D2-B94D-899E9A0A9EBB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75E730B-F32D-49E8-8325-D85E91B4E70F}"/>
                  </a:ext>
                </a:extLst>
              </p:cNvPr>
              <p:cNvGrpSpPr/>
              <p:nvPr/>
            </p:nvGrpSpPr>
            <p:grpSpPr>
              <a:xfrm rot="180000">
                <a:off x="3093663" y="2369213"/>
                <a:ext cx="317178" cy="317323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D3E7F9E-E293-4D38-98ED-F1FBC7993672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BC358F0-1F89-466E-BBD1-27052AAB5689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3D87DD9-CB0F-47C9-BF9F-3C1E9EDEC7A9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DE4D164-D41F-49B8-A80D-BFB716FA9B7D}"/>
                  </a:ext>
                </a:extLst>
              </p:cNvPr>
              <p:cNvGrpSpPr/>
              <p:nvPr/>
            </p:nvGrpSpPr>
            <p:grpSpPr>
              <a:xfrm rot="180000">
                <a:off x="3436688" y="2387558"/>
                <a:ext cx="317019" cy="316951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C003280-0215-47F2-9128-6F47241622B0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DE896D5-72D6-4FF9-80FE-6FE33A86E0EA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98C878B-BE1E-4568-A767-68215FFA3D8B}"/>
                  </a:ext>
                </a:extLst>
              </p:cNvPr>
              <p:cNvSpPr/>
              <p:nvPr/>
            </p:nvSpPr>
            <p:spPr>
              <a:xfrm flipH="1">
                <a:off x="3265461" y="333472"/>
                <a:ext cx="2110218" cy="449209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67823 h 198207"/>
                  <a:gd name="connsiteX1" fmla="*/ 139 w 1359882"/>
                  <a:gd name="connsiteY1" fmla="*/ 36862 h 198207"/>
                  <a:gd name="connsiteX2" fmla="*/ 989140 w 1359882"/>
                  <a:gd name="connsiteY2" fmla="*/ 0 h 198207"/>
                  <a:gd name="connsiteX3" fmla="*/ 1359882 w 1359882"/>
                  <a:gd name="connsiteY3" fmla="*/ 29043 h 198207"/>
                  <a:gd name="connsiteX4" fmla="*/ 29986 w 1359882"/>
                  <a:gd name="connsiteY4" fmla="*/ 69422 h 198207"/>
                  <a:gd name="connsiteX5" fmla="*/ 28255 w 1359882"/>
                  <a:gd name="connsiteY5" fmla="*/ 198207 h 198207"/>
                  <a:gd name="connsiteX6" fmla="*/ 2189 w 1359882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7713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2511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78227 h 208611"/>
                  <a:gd name="connsiteX1" fmla="*/ 139 w 1016551"/>
                  <a:gd name="connsiteY1" fmla="*/ 47266 h 208611"/>
                  <a:gd name="connsiteX2" fmla="*/ 973534 w 1016551"/>
                  <a:gd name="connsiteY2" fmla="*/ 0 h 208611"/>
                  <a:gd name="connsiteX3" fmla="*/ 1016551 w 1016551"/>
                  <a:gd name="connsiteY3" fmla="*/ 42915 h 208611"/>
                  <a:gd name="connsiteX4" fmla="*/ 29986 w 1016551"/>
                  <a:gd name="connsiteY4" fmla="*/ 79826 h 208611"/>
                  <a:gd name="connsiteX5" fmla="*/ 28255 w 1016551"/>
                  <a:gd name="connsiteY5" fmla="*/ 208611 h 208611"/>
                  <a:gd name="connsiteX6" fmla="*/ 2189 w 1016551"/>
                  <a:gd name="connsiteY6" fmla="*/ 178227 h 208611"/>
                  <a:gd name="connsiteX0" fmla="*/ 2189 w 1004413"/>
                  <a:gd name="connsiteY0" fmla="*/ 178227 h 208611"/>
                  <a:gd name="connsiteX1" fmla="*/ 139 w 1004413"/>
                  <a:gd name="connsiteY1" fmla="*/ 47266 h 208611"/>
                  <a:gd name="connsiteX2" fmla="*/ 973534 w 1004413"/>
                  <a:gd name="connsiteY2" fmla="*/ 0 h 208611"/>
                  <a:gd name="connsiteX3" fmla="*/ 1004413 w 1004413"/>
                  <a:gd name="connsiteY3" fmla="*/ 30777 h 208611"/>
                  <a:gd name="connsiteX4" fmla="*/ 29986 w 1004413"/>
                  <a:gd name="connsiteY4" fmla="*/ 79826 h 208611"/>
                  <a:gd name="connsiteX5" fmla="*/ 28255 w 1004413"/>
                  <a:gd name="connsiteY5" fmla="*/ 208611 h 208611"/>
                  <a:gd name="connsiteX6" fmla="*/ 2189 w 1004413"/>
                  <a:gd name="connsiteY6" fmla="*/ 178227 h 208611"/>
                  <a:gd name="connsiteX0" fmla="*/ 2189 w 1004413"/>
                  <a:gd name="connsiteY0" fmla="*/ 183429 h 213813"/>
                  <a:gd name="connsiteX1" fmla="*/ 139 w 1004413"/>
                  <a:gd name="connsiteY1" fmla="*/ 52468 h 213813"/>
                  <a:gd name="connsiteX2" fmla="*/ 968332 w 1004413"/>
                  <a:gd name="connsiteY2" fmla="*/ 0 h 213813"/>
                  <a:gd name="connsiteX3" fmla="*/ 1004413 w 1004413"/>
                  <a:gd name="connsiteY3" fmla="*/ 35979 h 213813"/>
                  <a:gd name="connsiteX4" fmla="*/ 29986 w 1004413"/>
                  <a:gd name="connsiteY4" fmla="*/ 85028 h 213813"/>
                  <a:gd name="connsiteX5" fmla="*/ 28255 w 1004413"/>
                  <a:gd name="connsiteY5" fmla="*/ 213813 h 213813"/>
                  <a:gd name="connsiteX6" fmla="*/ 2189 w 1004413"/>
                  <a:gd name="connsiteY6" fmla="*/ 183429 h 2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413" h="213813">
                    <a:moveTo>
                      <a:pt x="2189" y="183429"/>
                    </a:moveTo>
                    <a:cubicBezTo>
                      <a:pt x="3093" y="144538"/>
                      <a:pt x="-765" y="91359"/>
                      <a:pt x="139" y="52468"/>
                    </a:cubicBezTo>
                    <a:lnTo>
                      <a:pt x="968332" y="0"/>
                    </a:lnTo>
                    <a:lnTo>
                      <a:pt x="1004413" y="35979"/>
                    </a:lnTo>
                    <a:lnTo>
                      <a:pt x="29986" y="85028"/>
                    </a:lnTo>
                    <a:lnTo>
                      <a:pt x="28255" y="213813"/>
                    </a:lnTo>
                    <a:lnTo>
                      <a:pt x="2189" y="183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8FC2AC-03F9-41CF-BD2D-EF07062A693A}"/>
              </a:ext>
            </a:extLst>
          </p:cNvPr>
          <p:cNvGrpSpPr/>
          <p:nvPr/>
        </p:nvGrpSpPr>
        <p:grpSpPr>
          <a:xfrm flipH="1">
            <a:off x="5927576" y="901675"/>
            <a:ext cx="5528110" cy="5528110"/>
            <a:chOff x="1073682" y="644071"/>
            <a:chExt cx="5528110" cy="552811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EFFD1A5-FD97-46A7-9082-C0871410A285}"/>
                </a:ext>
              </a:extLst>
            </p:cNvPr>
            <p:cNvSpPr/>
            <p:nvPr/>
          </p:nvSpPr>
          <p:spPr>
            <a:xfrm>
              <a:off x="2997067" y="1164901"/>
              <a:ext cx="1682256" cy="4297046"/>
            </a:xfrm>
            <a:custGeom>
              <a:avLst/>
              <a:gdLst>
                <a:gd name="connsiteX0" fmla="*/ 95794 w 2090057"/>
                <a:gd name="connsiteY0" fmla="*/ 0 h 5364480"/>
                <a:gd name="connsiteX1" fmla="*/ 1924594 w 2090057"/>
                <a:gd name="connsiteY1" fmla="*/ 209005 h 5364480"/>
                <a:gd name="connsiteX2" fmla="*/ 2090057 w 2090057"/>
                <a:gd name="connsiteY2" fmla="*/ 374468 h 5364480"/>
                <a:gd name="connsiteX3" fmla="*/ 2011680 w 2090057"/>
                <a:gd name="connsiteY3" fmla="*/ 4789714 h 5364480"/>
                <a:gd name="connsiteX4" fmla="*/ 1828800 w 2090057"/>
                <a:gd name="connsiteY4" fmla="*/ 4972594 h 5364480"/>
                <a:gd name="connsiteX5" fmla="*/ 261257 w 2090057"/>
                <a:gd name="connsiteY5" fmla="*/ 5364480 h 5364480"/>
                <a:gd name="connsiteX6" fmla="*/ 104503 w 2090057"/>
                <a:gd name="connsiteY6" fmla="*/ 5225142 h 5364480"/>
                <a:gd name="connsiteX7" fmla="*/ 0 w 2090057"/>
                <a:gd name="connsiteY7" fmla="*/ 200297 h 5364480"/>
                <a:gd name="connsiteX8" fmla="*/ 156754 w 2090057"/>
                <a:gd name="connsiteY8" fmla="*/ 34834 h 5364480"/>
                <a:gd name="connsiteX9" fmla="*/ 226423 w 2090057"/>
                <a:gd name="connsiteY9" fmla="*/ 8708 h 5364480"/>
                <a:gd name="connsiteX10" fmla="*/ 278674 w 2090057"/>
                <a:gd name="connsiteY10" fmla="*/ 43542 h 5364480"/>
                <a:gd name="connsiteX0" fmla="*/ 1924594 w 2090057"/>
                <a:gd name="connsiteY0" fmla="*/ 200297 h 5355772"/>
                <a:gd name="connsiteX1" fmla="*/ 2090057 w 2090057"/>
                <a:gd name="connsiteY1" fmla="*/ 365760 h 5355772"/>
                <a:gd name="connsiteX2" fmla="*/ 2011680 w 2090057"/>
                <a:gd name="connsiteY2" fmla="*/ 4781006 h 5355772"/>
                <a:gd name="connsiteX3" fmla="*/ 1828800 w 2090057"/>
                <a:gd name="connsiteY3" fmla="*/ 4963886 h 5355772"/>
                <a:gd name="connsiteX4" fmla="*/ 261257 w 2090057"/>
                <a:gd name="connsiteY4" fmla="*/ 5355772 h 5355772"/>
                <a:gd name="connsiteX5" fmla="*/ 104503 w 2090057"/>
                <a:gd name="connsiteY5" fmla="*/ 5216434 h 5355772"/>
                <a:gd name="connsiteX6" fmla="*/ 0 w 2090057"/>
                <a:gd name="connsiteY6" fmla="*/ 191589 h 5355772"/>
                <a:gd name="connsiteX7" fmla="*/ 156754 w 2090057"/>
                <a:gd name="connsiteY7" fmla="*/ 26126 h 5355772"/>
                <a:gd name="connsiteX8" fmla="*/ 226423 w 2090057"/>
                <a:gd name="connsiteY8" fmla="*/ 0 h 5355772"/>
                <a:gd name="connsiteX9" fmla="*/ 278674 w 2090057"/>
                <a:gd name="connsiteY9" fmla="*/ 34834 h 5355772"/>
                <a:gd name="connsiteX0" fmla="*/ 1924594 w 2090057"/>
                <a:gd name="connsiteY0" fmla="*/ 174171 h 5329646"/>
                <a:gd name="connsiteX1" fmla="*/ 2090057 w 2090057"/>
                <a:gd name="connsiteY1" fmla="*/ 339634 h 5329646"/>
                <a:gd name="connsiteX2" fmla="*/ 2011680 w 2090057"/>
                <a:gd name="connsiteY2" fmla="*/ 4754880 h 5329646"/>
                <a:gd name="connsiteX3" fmla="*/ 1828800 w 2090057"/>
                <a:gd name="connsiteY3" fmla="*/ 4937760 h 5329646"/>
                <a:gd name="connsiteX4" fmla="*/ 261257 w 2090057"/>
                <a:gd name="connsiteY4" fmla="*/ 5329646 h 5329646"/>
                <a:gd name="connsiteX5" fmla="*/ 104503 w 2090057"/>
                <a:gd name="connsiteY5" fmla="*/ 5190308 h 5329646"/>
                <a:gd name="connsiteX6" fmla="*/ 0 w 2090057"/>
                <a:gd name="connsiteY6" fmla="*/ 165463 h 5329646"/>
                <a:gd name="connsiteX7" fmla="*/ 156754 w 2090057"/>
                <a:gd name="connsiteY7" fmla="*/ 0 h 5329646"/>
                <a:gd name="connsiteX8" fmla="*/ 278674 w 2090057"/>
                <a:gd name="connsiteY8" fmla="*/ 8708 h 5329646"/>
                <a:gd name="connsiteX0" fmla="*/ 1924594 w 2090057"/>
                <a:gd name="connsiteY0" fmla="*/ 174171 h 5329646"/>
                <a:gd name="connsiteX1" fmla="*/ 2090057 w 2090057"/>
                <a:gd name="connsiteY1" fmla="*/ 339634 h 5329646"/>
                <a:gd name="connsiteX2" fmla="*/ 2011680 w 2090057"/>
                <a:gd name="connsiteY2" fmla="*/ 4754880 h 5329646"/>
                <a:gd name="connsiteX3" fmla="*/ 1828800 w 2090057"/>
                <a:gd name="connsiteY3" fmla="*/ 4937760 h 5329646"/>
                <a:gd name="connsiteX4" fmla="*/ 261257 w 2090057"/>
                <a:gd name="connsiteY4" fmla="*/ 5329646 h 5329646"/>
                <a:gd name="connsiteX5" fmla="*/ 104503 w 2090057"/>
                <a:gd name="connsiteY5" fmla="*/ 5190308 h 5329646"/>
                <a:gd name="connsiteX6" fmla="*/ 0 w 2090057"/>
                <a:gd name="connsiteY6" fmla="*/ 165463 h 5329646"/>
                <a:gd name="connsiteX7" fmla="*/ 156754 w 2090057"/>
                <a:gd name="connsiteY7" fmla="*/ 0 h 5329646"/>
                <a:gd name="connsiteX0" fmla="*/ 1925021 w 2090484"/>
                <a:gd name="connsiteY0" fmla="*/ 174171 h 5329646"/>
                <a:gd name="connsiteX1" fmla="*/ 2090484 w 2090484"/>
                <a:gd name="connsiteY1" fmla="*/ 339634 h 5329646"/>
                <a:gd name="connsiteX2" fmla="*/ 2012107 w 2090484"/>
                <a:gd name="connsiteY2" fmla="*/ 4754880 h 5329646"/>
                <a:gd name="connsiteX3" fmla="*/ 1829227 w 2090484"/>
                <a:gd name="connsiteY3" fmla="*/ 4937760 h 5329646"/>
                <a:gd name="connsiteX4" fmla="*/ 261684 w 2090484"/>
                <a:gd name="connsiteY4" fmla="*/ 5329646 h 5329646"/>
                <a:gd name="connsiteX5" fmla="*/ 104930 w 2090484"/>
                <a:gd name="connsiteY5" fmla="*/ 5190308 h 5329646"/>
                <a:gd name="connsiteX6" fmla="*/ 427 w 2090484"/>
                <a:gd name="connsiteY6" fmla="*/ 165463 h 5329646"/>
                <a:gd name="connsiteX7" fmla="*/ 157181 w 2090484"/>
                <a:gd name="connsiteY7" fmla="*/ 0 h 5329646"/>
                <a:gd name="connsiteX0" fmla="*/ 1925063 w 2090526"/>
                <a:gd name="connsiteY0" fmla="*/ 174171 h 5329646"/>
                <a:gd name="connsiteX1" fmla="*/ 2090526 w 2090526"/>
                <a:gd name="connsiteY1" fmla="*/ 339634 h 5329646"/>
                <a:gd name="connsiteX2" fmla="*/ 2012149 w 2090526"/>
                <a:gd name="connsiteY2" fmla="*/ 4754880 h 5329646"/>
                <a:gd name="connsiteX3" fmla="*/ 1829269 w 2090526"/>
                <a:gd name="connsiteY3" fmla="*/ 4937760 h 5329646"/>
                <a:gd name="connsiteX4" fmla="*/ 261726 w 2090526"/>
                <a:gd name="connsiteY4" fmla="*/ 5329646 h 5329646"/>
                <a:gd name="connsiteX5" fmla="*/ 104972 w 2090526"/>
                <a:gd name="connsiteY5" fmla="*/ 5190308 h 5329646"/>
                <a:gd name="connsiteX6" fmla="*/ 469 w 2090526"/>
                <a:gd name="connsiteY6" fmla="*/ 165463 h 5329646"/>
                <a:gd name="connsiteX7" fmla="*/ 157223 w 2090526"/>
                <a:gd name="connsiteY7" fmla="*/ 0 h 5329646"/>
                <a:gd name="connsiteX0" fmla="*/ 1925049 w 2090512"/>
                <a:gd name="connsiteY0" fmla="*/ 174700 h 5330175"/>
                <a:gd name="connsiteX1" fmla="*/ 2090512 w 2090512"/>
                <a:gd name="connsiteY1" fmla="*/ 340163 h 5330175"/>
                <a:gd name="connsiteX2" fmla="*/ 2012135 w 2090512"/>
                <a:gd name="connsiteY2" fmla="*/ 4755409 h 5330175"/>
                <a:gd name="connsiteX3" fmla="*/ 1829255 w 2090512"/>
                <a:gd name="connsiteY3" fmla="*/ 4938289 h 5330175"/>
                <a:gd name="connsiteX4" fmla="*/ 261712 w 2090512"/>
                <a:gd name="connsiteY4" fmla="*/ 5330175 h 5330175"/>
                <a:gd name="connsiteX5" fmla="*/ 104958 w 2090512"/>
                <a:gd name="connsiteY5" fmla="*/ 5190837 h 5330175"/>
                <a:gd name="connsiteX6" fmla="*/ 455 w 2090512"/>
                <a:gd name="connsiteY6" fmla="*/ 165992 h 5330175"/>
                <a:gd name="connsiteX7" fmla="*/ 157209 w 2090512"/>
                <a:gd name="connsiteY7" fmla="*/ 529 h 5330175"/>
                <a:gd name="connsiteX0" fmla="*/ 1925049 w 2090512"/>
                <a:gd name="connsiteY0" fmla="*/ 174700 h 5330175"/>
                <a:gd name="connsiteX1" fmla="*/ 2090512 w 2090512"/>
                <a:gd name="connsiteY1" fmla="*/ 340163 h 5330175"/>
                <a:gd name="connsiteX2" fmla="*/ 2012135 w 2090512"/>
                <a:gd name="connsiteY2" fmla="*/ 4755409 h 5330175"/>
                <a:gd name="connsiteX3" fmla="*/ 1829255 w 2090512"/>
                <a:gd name="connsiteY3" fmla="*/ 4938289 h 5330175"/>
                <a:gd name="connsiteX4" fmla="*/ 261712 w 2090512"/>
                <a:gd name="connsiteY4" fmla="*/ 5330175 h 5330175"/>
                <a:gd name="connsiteX5" fmla="*/ 104958 w 2090512"/>
                <a:gd name="connsiteY5" fmla="*/ 5190837 h 5330175"/>
                <a:gd name="connsiteX6" fmla="*/ 455 w 2090512"/>
                <a:gd name="connsiteY6" fmla="*/ 165992 h 5330175"/>
                <a:gd name="connsiteX7" fmla="*/ 157209 w 2090512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12135 w 2086954"/>
                <a:gd name="connsiteY2" fmla="*/ 475540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12135 w 2086954"/>
                <a:gd name="connsiteY2" fmla="*/ 475540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68249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68249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781"/>
                <a:gd name="connsiteX1" fmla="*/ 2086954 w 2086954"/>
                <a:gd name="connsiteY1" fmla="*/ 393533 h 5330781"/>
                <a:gd name="connsiteX2" fmla="*/ 2058856 w 2086954"/>
                <a:gd name="connsiteY2" fmla="*/ 4635269 h 5330781"/>
                <a:gd name="connsiteX3" fmla="*/ 1829255 w 2086954"/>
                <a:gd name="connsiteY3" fmla="*/ 4938289 h 5330781"/>
                <a:gd name="connsiteX4" fmla="*/ 261712 w 2086954"/>
                <a:gd name="connsiteY4" fmla="*/ 5330175 h 5330781"/>
                <a:gd name="connsiteX5" fmla="*/ 68249 w 2086954"/>
                <a:gd name="connsiteY5" fmla="*/ 5190837 h 5330781"/>
                <a:gd name="connsiteX6" fmla="*/ 455 w 2086954"/>
                <a:gd name="connsiteY6" fmla="*/ 165992 h 5330781"/>
                <a:gd name="connsiteX7" fmla="*/ 157209 w 2086954"/>
                <a:gd name="connsiteY7" fmla="*/ 529 h 53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54" h="5330781">
                  <a:moveTo>
                    <a:pt x="1925049" y="174700"/>
                  </a:moveTo>
                  <a:cubicBezTo>
                    <a:pt x="1994435" y="180042"/>
                    <a:pt x="2085169" y="320589"/>
                    <a:pt x="2086954" y="393533"/>
                  </a:cubicBezTo>
                  <a:lnTo>
                    <a:pt x="2058856" y="4635269"/>
                  </a:lnTo>
                  <a:cubicBezTo>
                    <a:pt x="2049066" y="4782997"/>
                    <a:pt x="1989220" y="4894015"/>
                    <a:pt x="1829255" y="4938289"/>
                  </a:cubicBezTo>
                  <a:lnTo>
                    <a:pt x="261712" y="5330175"/>
                  </a:lnTo>
                  <a:cubicBezTo>
                    <a:pt x="183875" y="5337124"/>
                    <a:pt x="86016" y="5284004"/>
                    <a:pt x="68249" y="5190837"/>
                  </a:cubicBezTo>
                  <a:lnTo>
                    <a:pt x="455" y="165992"/>
                  </a:lnTo>
                  <a:cubicBezTo>
                    <a:pt x="-7780" y="96606"/>
                    <a:pt x="97842" y="-8359"/>
                    <a:pt x="157209" y="529"/>
                  </a:cubicBezTo>
                </a:path>
              </a:pathLst>
            </a:cu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11391C8-2811-46FF-B2AD-2DD2C41D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82" y="644071"/>
              <a:ext cx="5528110" cy="552811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118A3F7-BEB5-413F-92FB-8AF941203F3C}"/>
              </a:ext>
            </a:extLst>
          </p:cNvPr>
          <p:cNvGrpSpPr/>
          <p:nvPr/>
        </p:nvGrpSpPr>
        <p:grpSpPr>
          <a:xfrm>
            <a:off x="5748390" y="3740474"/>
            <a:ext cx="4504016" cy="2398202"/>
            <a:chOff x="3083858" y="3382264"/>
            <a:chExt cx="4504016" cy="239820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D1EDE24-27A5-4FEA-8EAA-60EB1191B3E3}"/>
                </a:ext>
              </a:extLst>
            </p:cNvPr>
            <p:cNvSpPr/>
            <p:nvPr/>
          </p:nvSpPr>
          <p:spPr>
            <a:xfrm rot="162293">
              <a:off x="3690180" y="5113209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D62DB26-831B-48C0-BBA8-D25CB43539C2}"/>
                </a:ext>
              </a:extLst>
            </p:cNvPr>
            <p:cNvSpPr/>
            <p:nvPr/>
          </p:nvSpPr>
          <p:spPr>
            <a:xfrm rot="162293">
              <a:off x="5340964" y="5135261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6AFD2AC-6E26-42CB-A8C7-D0C31BA104FD}"/>
                </a:ext>
              </a:extLst>
            </p:cNvPr>
            <p:cNvSpPr/>
            <p:nvPr/>
          </p:nvSpPr>
          <p:spPr>
            <a:xfrm rot="162293">
              <a:off x="3083858" y="5174044"/>
              <a:ext cx="4504016" cy="6052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36C2539-47E7-46C6-A4F3-E18B2A304680}"/>
                </a:ext>
              </a:extLst>
            </p:cNvPr>
            <p:cNvGrpSpPr/>
            <p:nvPr/>
          </p:nvGrpSpPr>
          <p:grpSpPr>
            <a:xfrm>
              <a:off x="3298219" y="3382264"/>
              <a:ext cx="3288329" cy="2231290"/>
              <a:chOff x="3298219" y="3382264"/>
              <a:chExt cx="3288329" cy="223129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0FA5569-5511-4AE5-B967-97075D41DF2C}"/>
                  </a:ext>
                </a:extLst>
              </p:cNvPr>
              <p:cNvGrpSpPr/>
              <p:nvPr/>
            </p:nvGrpSpPr>
            <p:grpSpPr>
              <a:xfrm rot="21327019">
                <a:off x="3298219" y="3382264"/>
                <a:ext cx="1357023" cy="1063340"/>
                <a:chOff x="2442073" y="3114771"/>
                <a:chExt cx="1683480" cy="1319145"/>
              </a:xfrm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9402C10-BF10-47F7-BE9E-39A6DC9E8AD8}"/>
                    </a:ext>
                  </a:extLst>
                </p:cNvPr>
                <p:cNvSpPr/>
                <p:nvPr/>
              </p:nvSpPr>
              <p:spPr>
                <a:xfrm rot="272279">
                  <a:off x="2459831" y="4197802"/>
                  <a:ext cx="1460993" cy="236114"/>
                </a:xfrm>
                <a:custGeom>
                  <a:avLst/>
                  <a:gdLst>
                    <a:gd name="connsiteX0" fmla="*/ 2042299 w 2042298"/>
                    <a:gd name="connsiteY0" fmla="*/ 0 h 262959"/>
                    <a:gd name="connsiteX1" fmla="*/ 62969 w 2042298"/>
                    <a:gd name="connsiteY1" fmla="*/ 0 h 262959"/>
                    <a:gd name="connsiteX2" fmla="*/ 0 w 2042298"/>
                    <a:gd name="connsiteY2" fmla="*/ 57704 h 262959"/>
                    <a:gd name="connsiteX3" fmla="*/ 62969 w 2042298"/>
                    <a:gd name="connsiteY3" fmla="*/ 115408 h 262959"/>
                    <a:gd name="connsiteX4" fmla="*/ 1052322 w 2042298"/>
                    <a:gd name="connsiteY4" fmla="*/ 115408 h 262959"/>
                    <a:gd name="connsiteX5" fmla="*/ 1235271 w 2042298"/>
                    <a:gd name="connsiteY5" fmla="*/ 262959 h 262959"/>
                    <a:gd name="connsiteX6" fmla="*/ 1356499 w 2042298"/>
                    <a:gd name="connsiteY6" fmla="*/ 205740 h 262959"/>
                    <a:gd name="connsiteX7" fmla="*/ 1327335 w 2042298"/>
                    <a:gd name="connsiteY7" fmla="*/ 115408 h 262959"/>
                    <a:gd name="connsiteX8" fmla="*/ 2042229 w 2042298"/>
                    <a:gd name="connsiteY8" fmla="*/ 115408 h 262959"/>
                    <a:gd name="connsiteX9" fmla="*/ 2042229 w 2042298"/>
                    <a:gd name="connsiteY9" fmla="*/ 0 h 262959"/>
                    <a:gd name="connsiteX10" fmla="*/ 2042299 w 2042298"/>
                    <a:gd name="connsiteY10" fmla="*/ 0 h 262959"/>
                    <a:gd name="connsiteX11" fmla="*/ 2042299 w 2042298"/>
                    <a:gd name="connsiteY11" fmla="*/ 0 h 262959"/>
                    <a:gd name="connsiteX0" fmla="*/ 2042299 w 2042300"/>
                    <a:gd name="connsiteY0" fmla="*/ 0 h 286832"/>
                    <a:gd name="connsiteX1" fmla="*/ 62969 w 2042300"/>
                    <a:gd name="connsiteY1" fmla="*/ 0 h 286832"/>
                    <a:gd name="connsiteX2" fmla="*/ 0 w 2042300"/>
                    <a:gd name="connsiteY2" fmla="*/ 57704 h 286832"/>
                    <a:gd name="connsiteX3" fmla="*/ 62969 w 2042300"/>
                    <a:gd name="connsiteY3" fmla="*/ 115408 h 286832"/>
                    <a:gd name="connsiteX4" fmla="*/ 1052322 w 2042300"/>
                    <a:gd name="connsiteY4" fmla="*/ 115408 h 286832"/>
                    <a:gd name="connsiteX5" fmla="*/ 1235271 w 2042300"/>
                    <a:gd name="connsiteY5" fmla="*/ 262959 h 286832"/>
                    <a:gd name="connsiteX6" fmla="*/ 1410977 w 2042300"/>
                    <a:gd name="connsiteY6" fmla="*/ 276591 h 286832"/>
                    <a:gd name="connsiteX7" fmla="*/ 1327335 w 2042300"/>
                    <a:gd name="connsiteY7" fmla="*/ 115408 h 286832"/>
                    <a:gd name="connsiteX8" fmla="*/ 2042229 w 2042300"/>
                    <a:gd name="connsiteY8" fmla="*/ 115408 h 286832"/>
                    <a:gd name="connsiteX9" fmla="*/ 2042229 w 2042300"/>
                    <a:gd name="connsiteY9" fmla="*/ 0 h 286832"/>
                    <a:gd name="connsiteX10" fmla="*/ 2042299 w 2042300"/>
                    <a:gd name="connsiteY10" fmla="*/ 0 h 286832"/>
                    <a:gd name="connsiteX11" fmla="*/ 2042299 w 2042300"/>
                    <a:gd name="connsiteY11" fmla="*/ 0 h 286832"/>
                    <a:gd name="connsiteX0" fmla="*/ 2042299 w 2042298"/>
                    <a:gd name="connsiteY0" fmla="*/ 0 h 330060"/>
                    <a:gd name="connsiteX1" fmla="*/ 62969 w 2042298"/>
                    <a:gd name="connsiteY1" fmla="*/ 0 h 330060"/>
                    <a:gd name="connsiteX2" fmla="*/ 0 w 2042298"/>
                    <a:gd name="connsiteY2" fmla="*/ 57704 h 330060"/>
                    <a:gd name="connsiteX3" fmla="*/ 62969 w 2042298"/>
                    <a:gd name="connsiteY3" fmla="*/ 115408 h 330060"/>
                    <a:gd name="connsiteX4" fmla="*/ 1052322 w 2042298"/>
                    <a:gd name="connsiteY4" fmla="*/ 115408 h 330060"/>
                    <a:gd name="connsiteX5" fmla="*/ 1278850 w 2042298"/>
                    <a:gd name="connsiteY5" fmla="*/ 322910 h 330060"/>
                    <a:gd name="connsiteX6" fmla="*/ 1410977 w 2042298"/>
                    <a:gd name="connsiteY6" fmla="*/ 276591 h 330060"/>
                    <a:gd name="connsiteX7" fmla="*/ 1327335 w 2042298"/>
                    <a:gd name="connsiteY7" fmla="*/ 115408 h 330060"/>
                    <a:gd name="connsiteX8" fmla="*/ 2042229 w 2042298"/>
                    <a:gd name="connsiteY8" fmla="*/ 115408 h 330060"/>
                    <a:gd name="connsiteX9" fmla="*/ 2042229 w 2042298"/>
                    <a:gd name="connsiteY9" fmla="*/ 0 h 330060"/>
                    <a:gd name="connsiteX10" fmla="*/ 2042299 w 2042298"/>
                    <a:gd name="connsiteY10" fmla="*/ 0 h 330060"/>
                    <a:gd name="connsiteX11" fmla="*/ 2042299 w 2042298"/>
                    <a:gd name="connsiteY11" fmla="*/ 0 h 33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42298" h="330060">
                      <a:moveTo>
                        <a:pt x="2042299" y="0"/>
                      </a:moveTo>
                      <a:lnTo>
                        <a:pt x="62969" y="0"/>
                      </a:lnTo>
                      <a:cubicBezTo>
                        <a:pt x="28194" y="0"/>
                        <a:pt x="0" y="25839"/>
                        <a:pt x="0" y="57704"/>
                      </a:cubicBezTo>
                      <a:cubicBezTo>
                        <a:pt x="0" y="89570"/>
                        <a:pt x="28194" y="115408"/>
                        <a:pt x="62969" y="115408"/>
                      </a:cubicBezTo>
                      <a:lnTo>
                        <a:pt x="1052322" y="115408"/>
                      </a:lnTo>
                      <a:cubicBezTo>
                        <a:pt x="1168562" y="117833"/>
                        <a:pt x="1219074" y="296046"/>
                        <a:pt x="1278850" y="322910"/>
                      </a:cubicBezTo>
                      <a:cubicBezTo>
                        <a:pt x="1338626" y="349774"/>
                        <a:pt x="1374747" y="293493"/>
                        <a:pt x="1410977" y="276591"/>
                      </a:cubicBezTo>
                      <a:cubicBezTo>
                        <a:pt x="1415410" y="254493"/>
                        <a:pt x="1345554" y="148036"/>
                        <a:pt x="1327335" y="115408"/>
                      </a:cubicBezTo>
                      <a:lnTo>
                        <a:pt x="2042229" y="115408"/>
                      </a:lnTo>
                      <a:lnTo>
                        <a:pt x="2042229" y="0"/>
                      </a:lnTo>
                      <a:lnTo>
                        <a:pt x="2042299" y="0"/>
                      </a:lnTo>
                      <a:lnTo>
                        <a:pt x="2042299" y="0"/>
                      </a:lnTo>
                      <a:close/>
                    </a:path>
                  </a:pathLst>
                </a:custGeom>
                <a:solidFill>
                  <a:srgbClr val="6A7F8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B548C43-010F-4530-9885-498A3A2B636D}"/>
                    </a:ext>
                  </a:extLst>
                </p:cNvPr>
                <p:cNvSpPr/>
                <p:nvPr/>
              </p:nvSpPr>
              <p:spPr>
                <a:xfrm rot="272279">
                  <a:off x="2472582" y="3144293"/>
                  <a:ext cx="1652971" cy="49555"/>
                </a:xfrm>
                <a:custGeom>
                  <a:avLst/>
                  <a:gdLst>
                    <a:gd name="connsiteX0" fmla="*/ 1465118 w 2310661"/>
                    <a:gd name="connsiteY0" fmla="*/ 69273 h 69272"/>
                    <a:gd name="connsiteX1" fmla="*/ 0 w 2310661"/>
                    <a:gd name="connsiteY1" fmla="*/ 69273 h 69272"/>
                    <a:gd name="connsiteX2" fmla="*/ 845543 w 2310661"/>
                    <a:gd name="connsiteY2" fmla="*/ 0 h 69272"/>
                    <a:gd name="connsiteX3" fmla="*/ 2310662 w 2310661"/>
                    <a:gd name="connsiteY3" fmla="*/ 0 h 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661" h="69272">
                      <a:moveTo>
                        <a:pt x="1465118" y="69273"/>
                      </a:moveTo>
                      <a:lnTo>
                        <a:pt x="0" y="69273"/>
                      </a:lnTo>
                      <a:lnTo>
                        <a:pt x="845543" y="0"/>
                      </a:lnTo>
                      <a:lnTo>
                        <a:pt x="2310662" y="0"/>
                      </a:lnTo>
                      <a:close/>
                    </a:path>
                  </a:pathLst>
                </a:custGeom>
                <a:solidFill>
                  <a:srgbClr val="EE2D2E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0F49EB9A-9274-46B4-BFB4-9098856C9B5E}"/>
                    </a:ext>
                  </a:extLst>
                </p:cNvPr>
                <p:cNvSpPr/>
                <p:nvPr/>
              </p:nvSpPr>
              <p:spPr>
                <a:xfrm rot="272279">
                  <a:off x="3473185" y="3183939"/>
                  <a:ext cx="607698" cy="1137297"/>
                </a:xfrm>
                <a:custGeom>
                  <a:avLst/>
                  <a:gdLst>
                    <a:gd name="connsiteX0" fmla="*/ 849492 w 849491"/>
                    <a:gd name="connsiteY0" fmla="*/ 1527464 h 1589809"/>
                    <a:gd name="connsiteX1" fmla="*/ 0 w 849491"/>
                    <a:gd name="connsiteY1" fmla="*/ 1589809 h 1589809"/>
                    <a:gd name="connsiteX2" fmla="*/ 0 w 849491"/>
                    <a:gd name="connsiteY2" fmla="*/ 62345 h 1589809"/>
                    <a:gd name="connsiteX3" fmla="*/ 849492 w 849491"/>
                    <a:gd name="connsiteY3" fmla="*/ 0 h 158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9491" h="1589809">
                      <a:moveTo>
                        <a:pt x="849492" y="1527464"/>
                      </a:moveTo>
                      <a:lnTo>
                        <a:pt x="0" y="1589809"/>
                      </a:lnTo>
                      <a:lnTo>
                        <a:pt x="0" y="62345"/>
                      </a:lnTo>
                      <a:lnTo>
                        <a:pt x="849492" y="0"/>
                      </a:lnTo>
                      <a:close/>
                    </a:path>
                  </a:pathLst>
                </a:custGeom>
                <a:solidFill>
                  <a:srgbClr val="631712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1B5AEED3-A7D2-4219-8AB7-206BE586E234}"/>
                    </a:ext>
                  </a:extLst>
                </p:cNvPr>
                <p:cNvSpPr/>
                <p:nvPr/>
              </p:nvSpPr>
              <p:spPr>
                <a:xfrm rot="272279">
                  <a:off x="2442073" y="3114771"/>
                  <a:ext cx="1048097" cy="1087147"/>
                </a:xfrm>
                <a:custGeom>
                  <a:avLst/>
                  <a:gdLst>
                    <a:gd name="connsiteX0" fmla="*/ 0 w 1465118"/>
                    <a:gd name="connsiteY0" fmla="*/ 0 h 1519705"/>
                    <a:gd name="connsiteX1" fmla="*/ 1465118 w 1465118"/>
                    <a:gd name="connsiteY1" fmla="*/ 0 h 1519705"/>
                    <a:gd name="connsiteX2" fmla="*/ 1465118 w 1465118"/>
                    <a:gd name="connsiteY2" fmla="*/ 1519705 h 1519705"/>
                    <a:gd name="connsiteX3" fmla="*/ -1 w 1465118"/>
                    <a:gd name="connsiteY3" fmla="*/ 1519705 h 151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118" h="1519705">
                      <a:moveTo>
                        <a:pt x="0" y="0"/>
                      </a:moveTo>
                      <a:lnTo>
                        <a:pt x="1465118" y="0"/>
                      </a:lnTo>
                      <a:lnTo>
                        <a:pt x="1465118" y="1519705"/>
                      </a:lnTo>
                      <a:lnTo>
                        <a:pt x="-1" y="151970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C535603E-AC83-44E5-B8E5-35CE43A1E1FA}"/>
                    </a:ext>
                  </a:extLst>
                </p:cNvPr>
                <p:cNvSpPr/>
                <p:nvPr/>
              </p:nvSpPr>
              <p:spPr>
                <a:xfrm rot="272279">
                  <a:off x="2482573" y="3265265"/>
                  <a:ext cx="1033435" cy="25108"/>
                </a:xfrm>
                <a:custGeom>
                  <a:avLst/>
                  <a:gdLst>
                    <a:gd name="connsiteX0" fmla="*/ 46024 w 1444622"/>
                    <a:gd name="connsiteY0" fmla="*/ 32973 h 35098"/>
                    <a:gd name="connsiteX1" fmla="*/ 27 w 1444622"/>
                    <a:gd name="connsiteY1" fmla="*/ 18149 h 35098"/>
                    <a:gd name="connsiteX2" fmla="*/ 44223 w 1444622"/>
                    <a:gd name="connsiteY2" fmla="*/ 1662 h 35098"/>
                    <a:gd name="connsiteX3" fmla="*/ 1401691 w 1444622"/>
                    <a:gd name="connsiteY3" fmla="*/ 1662 h 35098"/>
                    <a:gd name="connsiteX4" fmla="*/ 1444502 w 1444622"/>
                    <a:gd name="connsiteY4" fmla="*/ 18980 h 35098"/>
                    <a:gd name="connsiteX5" fmla="*/ 1397882 w 1444622"/>
                    <a:gd name="connsiteY5" fmla="*/ 32973 h 35098"/>
                    <a:gd name="connsiteX6" fmla="*/ 46024 w 1444622"/>
                    <a:gd name="connsiteY6" fmla="*/ 32973 h 3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622" h="35098">
                      <a:moveTo>
                        <a:pt x="46024" y="32973"/>
                      </a:moveTo>
                      <a:cubicBezTo>
                        <a:pt x="29537" y="32904"/>
                        <a:pt x="997" y="42741"/>
                        <a:pt x="27" y="18149"/>
                      </a:cubicBezTo>
                      <a:cubicBezTo>
                        <a:pt x="-1012" y="-7828"/>
                        <a:pt x="27944" y="1732"/>
                        <a:pt x="44223" y="1662"/>
                      </a:cubicBezTo>
                      <a:cubicBezTo>
                        <a:pt x="496712" y="1108"/>
                        <a:pt x="949202" y="1108"/>
                        <a:pt x="1401691" y="1662"/>
                      </a:cubicBezTo>
                      <a:cubicBezTo>
                        <a:pt x="1417763" y="1662"/>
                        <a:pt x="1446719" y="-7620"/>
                        <a:pt x="1444502" y="18980"/>
                      </a:cubicBezTo>
                      <a:cubicBezTo>
                        <a:pt x="1442563" y="43226"/>
                        <a:pt x="1414369" y="32904"/>
                        <a:pt x="1397882" y="32973"/>
                      </a:cubicBezTo>
                      <a:cubicBezTo>
                        <a:pt x="1172607" y="33736"/>
                        <a:pt x="271368" y="33666"/>
                        <a:pt x="46024" y="32973"/>
                      </a:cubicBezTo>
                      <a:close/>
                    </a:path>
                  </a:pathLst>
                </a:custGeom>
                <a:solidFill>
                  <a:srgbClr val="80171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0AF6C21-EC4D-4C91-8B9C-9CA1E3661268}"/>
                  </a:ext>
                </a:extLst>
              </p:cNvPr>
              <p:cNvGrpSpPr/>
              <p:nvPr/>
            </p:nvGrpSpPr>
            <p:grpSpPr>
              <a:xfrm>
                <a:off x="3685659" y="3418989"/>
                <a:ext cx="2900889" cy="2194565"/>
                <a:chOff x="6043757" y="2084110"/>
                <a:chExt cx="3598753" cy="2722509"/>
              </a:xfrm>
              <a:scene3d>
                <a:camera prst="orthographicFront">
                  <a:rot lat="20400000" lon="21000000" rev="0"/>
                </a:camera>
                <a:lightRig rig="threePt" dir="t"/>
              </a:scene3d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3A161DB-2513-411F-A817-D5BB88335FBD}"/>
                    </a:ext>
                  </a:extLst>
                </p:cNvPr>
                <p:cNvSpPr/>
                <p:nvPr/>
              </p:nvSpPr>
              <p:spPr>
                <a:xfrm>
                  <a:off x="6168510" y="3739688"/>
                  <a:ext cx="1066931" cy="1066931"/>
                </a:xfrm>
                <a:custGeom>
                  <a:avLst/>
                  <a:gdLst>
                    <a:gd name="connsiteX0" fmla="*/ 859051 w 1718102"/>
                    <a:gd name="connsiteY0" fmla="*/ 0 h 1718102"/>
                    <a:gd name="connsiteX1" fmla="*/ 0 w 1718102"/>
                    <a:gd name="connsiteY1" fmla="*/ 859051 h 1718102"/>
                    <a:gd name="connsiteX2" fmla="*/ 859051 w 1718102"/>
                    <a:gd name="connsiteY2" fmla="*/ 1718102 h 1718102"/>
                    <a:gd name="connsiteX3" fmla="*/ 1718102 w 1718102"/>
                    <a:gd name="connsiteY3" fmla="*/ 859051 h 1718102"/>
                    <a:gd name="connsiteX4" fmla="*/ 859051 w 1718102"/>
                    <a:gd name="connsiteY4" fmla="*/ 0 h 1718102"/>
                    <a:gd name="connsiteX5" fmla="*/ 702287 w 1718102"/>
                    <a:gd name="connsiteY5" fmla="*/ 1327889 h 1718102"/>
                    <a:gd name="connsiteX6" fmla="*/ 262474 w 1718102"/>
                    <a:gd name="connsiteY6" fmla="*/ 888076 h 1718102"/>
                    <a:gd name="connsiteX7" fmla="*/ 702287 w 1718102"/>
                    <a:gd name="connsiteY7" fmla="*/ 448264 h 1718102"/>
                    <a:gd name="connsiteX8" fmla="*/ 1142100 w 1718102"/>
                    <a:gd name="connsiteY8" fmla="*/ 888076 h 1718102"/>
                    <a:gd name="connsiteX9" fmla="*/ 702287 w 1718102"/>
                    <a:gd name="connsiteY9" fmla="*/ 1327889 h 17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8102" h="1718102">
                      <a:moveTo>
                        <a:pt x="859051" y="0"/>
                      </a:moveTo>
                      <a:cubicBezTo>
                        <a:pt x="384602" y="0"/>
                        <a:pt x="0" y="384602"/>
                        <a:pt x="0" y="859051"/>
                      </a:cubicBezTo>
                      <a:cubicBezTo>
                        <a:pt x="0" y="1333500"/>
                        <a:pt x="384602" y="1718102"/>
                        <a:pt x="859051" y="1718102"/>
                      </a:cubicBezTo>
                      <a:cubicBezTo>
                        <a:pt x="1333500" y="1718102"/>
                        <a:pt x="1718102" y="1333500"/>
                        <a:pt x="1718102" y="859051"/>
                      </a:cubicBezTo>
                      <a:cubicBezTo>
                        <a:pt x="1718102" y="384602"/>
                        <a:pt x="1333500" y="0"/>
                        <a:pt x="859051" y="0"/>
                      </a:cubicBezTo>
                      <a:close/>
                      <a:moveTo>
                        <a:pt x="702287" y="1327889"/>
                      </a:moveTo>
                      <a:cubicBezTo>
                        <a:pt x="459417" y="1327889"/>
                        <a:pt x="262474" y="1130947"/>
                        <a:pt x="262474" y="888076"/>
                      </a:cubicBezTo>
                      <a:cubicBezTo>
                        <a:pt x="262474" y="645206"/>
                        <a:pt x="459417" y="448264"/>
                        <a:pt x="702287" y="448264"/>
                      </a:cubicBezTo>
                      <a:cubicBezTo>
                        <a:pt x="945157" y="448264"/>
                        <a:pt x="1142100" y="645206"/>
                        <a:pt x="1142100" y="888076"/>
                      </a:cubicBezTo>
                      <a:cubicBezTo>
                        <a:pt x="1142100" y="1130947"/>
                        <a:pt x="945226" y="1327889"/>
                        <a:pt x="702287" y="1327889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5CA50BBF-5DD9-4754-9C2C-E3C62B7F3A9B}"/>
                    </a:ext>
                  </a:extLst>
                </p:cNvPr>
                <p:cNvSpPr/>
                <p:nvPr/>
              </p:nvSpPr>
              <p:spPr>
                <a:xfrm>
                  <a:off x="6263664" y="3903672"/>
                  <a:ext cx="738963" cy="738962"/>
                </a:xfrm>
                <a:custGeom>
                  <a:avLst/>
                  <a:gdLst>
                    <a:gd name="connsiteX0" fmla="*/ 594984 w 1189967"/>
                    <a:gd name="connsiteY0" fmla="*/ 0 h 1189967"/>
                    <a:gd name="connsiteX1" fmla="*/ 0 w 1189967"/>
                    <a:gd name="connsiteY1" fmla="*/ 594984 h 1189967"/>
                    <a:gd name="connsiteX2" fmla="*/ 594984 w 1189967"/>
                    <a:gd name="connsiteY2" fmla="*/ 1189967 h 1189967"/>
                    <a:gd name="connsiteX3" fmla="*/ 1189967 w 1189967"/>
                    <a:gd name="connsiteY3" fmla="*/ 594984 h 1189967"/>
                    <a:gd name="connsiteX4" fmla="*/ 594984 w 1189967"/>
                    <a:gd name="connsiteY4" fmla="*/ 0 h 1189967"/>
                    <a:gd name="connsiteX5" fmla="*/ 549056 w 1189967"/>
                    <a:gd name="connsiteY5" fmla="*/ 1063821 h 1189967"/>
                    <a:gd name="connsiteX6" fmla="*/ 109243 w 1189967"/>
                    <a:gd name="connsiteY6" fmla="*/ 624009 h 1189967"/>
                    <a:gd name="connsiteX7" fmla="*/ 549056 w 1189967"/>
                    <a:gd name="connsiteY7" fmla="*/ 184196 h 1189967"/>
                    <a:gd name="connsiteX8" fmla="*/ 988868 w 1189967"/>
                    <a:gd name="connsiteY8" fmla="*/ 624009 h 1189967"/>
                    <a:gd name="connsiteX9" fmla="*/ 549056 w 1189967"/>
                    <a:gd name="connsiteY9" fmla="*/ 1063821 h 118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9967" h="1189967">
                      <a:moveTo>
                        <a:pt x="594984" y="0"/>
                      </a:moveTo>
                      <a:cubicBezTo>
                        <a:pt x="266354" y="0"/>
                        <a:pt x="0" y="266354"/>
                        <a:pt x="0" y="594984"/>
                      </a:cubicBezTo>
                      <a:cubicBezTo>
                        <a:pt x="0" y="923613"/>
                        <a:pt x="266354" y="1189967"/>
                        <a:pt x="594984" y="1189967"/>
                      </a:cubicBezTo>
                      <a:cubicBezTo>
                        <a:pt x="923613" y="1189967"/>
                        <a:pt x="1189967" y="923613"/>
                        <a:pt x="1189967" y="594984"/>
                      </a:cubicBezTo>
                      <a:cubicBezTo>
                        <a:pt x="1189967" y="266354"/>
                        <a:pt x="923613" y="0"/>
                        <a:pt x="594984" y="0"/>
                      </a:cubicBezTo>
                      <a:close/>
                      <a:moveTo>
                        <a:pt x="549056" y="1063821"/>
                      </a:moveTo>
                      <a:cubicBezTo>
                        <a:pt x="306186" y="1063821"/>
                        <a:pt x="109243" y="866879"/>
                        <a:pt x="109243" y="624009"/>
                      </a:cubicBezTo>
                      <a:cubicBezTo>
                        <a:pt x="109243" y="381139"/>
                        <a:pt x="306186" y="184196"/>
                        <a:pt x="549056" y="184196"/>
                      </a:cubicBezTo>
                      <a:cubicBezTo>
                        <a:pt x="791926" y="184196"/>
                        <a:pt x="988868" y="381139"/>
                        <a:pt x="988868" y="624009"/>
                      </a:cubicBezTo>
                      <a:cubicBezTo>
                        <a:pt x="988868" y="866879"/>
                        <a:pt x="791995" y="1063821"/>
                        <a:pt x="549056" y="1063821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EB31FFE-F6D9-483C-95AB-CB6A6F79E123}"/>
                    </a:ext>
                  </a:extLst>
                </p:cNvPr>
                <p:cNvSpPr/>
                <p:nvPr/>
              </p:nvSpPr>
              <p:spPr>
                <a:xfrm rot="19584698">
                  <a:off x="8405333" y="3855298"/>
                  <a:ext cx="893705" cy="466209"/>
                </a:xfrm>
                <a:custGeom>
                  <a:avLst/>
                  <a:gdLst>
                    <a:gd name="connsiteX0" fmla="*/ 1439152 w 1439152"/>
                    <a:gd name="connsiteY0" fmla="*/ 375374 h 750747"/>
                    <a:gd name="connsiteX1" fmla="*/ 719576 w 1439152"/>
                    <a:gd name="connsiteY1" fmla="*/ 750748 h 750747"/>
                    <a:gd name="connsiteX2" fmla="*/ 0 w 1439152"/>
                    <a:gd name="connsiteY2" fmla="*/ 375374 h 750747"/>
                    <a:gd name="connsiteX3" fmla="*/ 719576 w 1439152"/>
                    <a:gd name="connsiteY3" fmla="*/ 0 h 750747"/>
                    <a:gd name="connsiteX4" fmla="*/ 1439152 w 1439152"/>
                    <a:gd name="connsiteY4" fmla="*/ 375374 h 75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9152" h="750747">
                      <a:moveTo>
                        <a:pt x="1439152" y="375374"/>
                      </a:moveTo>
                      <a:cubicBezTo>
                        <a:pt x="1439152" y="582687"/>
                        <a:pt x="1116987" y="750748"/>
                        <a:pt x="719576" y="750748"/>
                      </a:cubicBezTo>
                      <a:cubicBezTo>
                        <a:pt x="322165" y="750748"/>
                        <a:pt x="0" y="582687"/>
                        <a:pt x="0" y="375374"/>
                      </a:cubicBezTo>
                      <a:cubicBezTo>
                        <a:pt x="0" y="168061"/>
                        <a:pt x="322165" y="0"/>
                        <a:pt x="719576" y="0"/>
                      </a:cubicBezTo>
                      <a:cubicBezTo>
                        <a:pt x="1116987" y="0"/>
                        <a:pt x="1439152" y="168061"/>
                        <a:pt x="1439152" y="375374"/>
                      </a:cubicBez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BEC9B925-EC1E-4011-9CBD-E745390EB380}"/>
                    </a:ext>
                  </a:extLst>
                </p:cNvPr>
                <p:cNvSpPr/>
                <p:nvPr/>
              </p:nvSpPr>
              <p:spPr>
                <a:xfrm>
                  <a:off x="8750577" y="4036512"/>
                  <a:ext cx="390925" cy="390925"/>
                </a:xfrm>
                <a:custGeom>
                  <a:avLst/>
                  <a:gdLst>
                    <a:gd name="connsiteX0" fmla="*/ 270302 w 629515"/>
                    <a:gd name="connsiteY0" fmla="*/ 567898 h 629515"/>
                    <a:gd name="connsiteX1" fmla="*/ 0 w 629515"/>
                    <a:gd name="connsiteY1" fmla="*/ 297596 h 629515"/>
                    <a:gd name="connsiteX2" fmla="*/ 297595 w 629515"/>
                    <a:gd name="connsiteY2" fmla="*/ 0 h 629515"/>
                    <a:gd name="connsiteX3" fmla="*/ 567898 w 629515"/>
                    <a:gd name="connsiteY3" fmla="*/ 270302 h 629515"/>
                    <a:gd name="connsiteX4" fmla="*/ 567898 w 629515"/>
                    <a:gd name="connsiteY4" fmla="*/ 567898 h 629515"/>
                    <a:gd name="connsiteX5" fmla="*/ 567898 w 629515"/>
                    <a:gd name="connsiteY5" fmla="*/ 567898 h 629515"/>
                    <a:gd name="connsiteX6" fmla="*/ 270302 w 629515"/>
                    <a:gd name="connsiteY6" fmla="*/ 567898 h 62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9515" h="629515">
                      <a:moveTo>
                        <a:pt x="270302" y="567898"/>
                      </a:moveTo>
                      <a:lnTo>
                        <a:pt x="0" y="297596"/>
                      </a:lnTo>
                      <a:lnTo>
                        <a:pt x="297595" y="0"/>
                      </a:lnTo>
                      <a:lnTo>
                        <a:pt x="567898" y="270302"/>
                      </a:lnTo>
                      <a:cubicBezTo>
                        <a:pt x="650055" y="352460"/>
                        <a:pt x="650055" y="485740"/>
                        <a:pt x="567898" y="567898"/>
                      </a:cubicBezTo>
                      <a:lnTo>
                        <a:pt x="567898" y="567898"/>
                      </a:lnTo>
                      <a:cubicBezTo>
                        <a:pt x="485740" y="650055"/>
                        <a:pt x="352460" y="650055"/>
                        <a:pt x="270302" y="567898"/>
                      </a:cubicBezTo>
                      <a:close/>
                    </a:path>
                  </a:pathLst>
                </a:custGeom>
                <a:solidFill>
                  <a:srgbClr val="5D788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E628CF99-C52E-4A47-B2E6-9E3FBB8732CB}"/>
                    </a:ext>
                  </a:extLst>
                </p:cNvPr>
                <p:cNvSpPr/>
                <p:nvPr/>
              </p:nvSpPr>
              <p:spPr>
                <a:xfrm>
                  <a:off x="8558200" y="3710824"/>
                  <a:ext cx="1084310" cy="1084310"/>
                </a:xfrm>
                <a:custGeom>
                  <a:avLst/>
                  <a:gdLst>
                    <a:gd name="connsiteX0" fmla="*/ 873044 w 1746088"/>
                    <a:gd name="connsiteY0" fmla="*/ 0 h 1746088"/>
                    <a:gd name="connsiteX1" fmla="*/ 0 w 1746088"/>
                    <a:gd name="connsiteY1" fmla="*/ 873044 h 1746088"/>
                    <a:gd name="connsiteX2" fmla="*/ 873044 w 1746088"/>
                    <a:gd name="connsiteY2" fmla="*/ 1746088 h 1746088"/>
                    <a:gd name="connsiteX3" fmla="*/ 1746088 w 1746088"/>
                    <a:gd name="connsiteY3" fmla="*/ 873044 h 1746088"/>
                    <a:gd name="connsiteX4" fmla="*/ 873044 w 1746088"/>
                    <a:gd name="connsiteY4" fmla="*/ 0 h 1746088"/>
                    <a:gd name="connsiteX5" fmla="*/ 713717 w 1746088"/>
                    <a:gd name="connsiteY5" fmla="*/ 1349571 h 1746088"/>
                    <a:gd name="connsiteX6" fmla="*/ 266769 w 1746088"/>
                    <a:gd name="connsiteY6" fmla="*/ 902624 h 1746088"/>
                    <a:gd name="connsiteX7" fmla="*/ 713717 w 1746088"/>
                    <a:gd name="connsiteY7" fmla="*/ 455676 h 1746088"/>
                    <a:gd name="connsiteX8" fmla="*/ 1160665 w 1746088"/>
                    <a:gd name="connsiteY8" fmla="*/ 902624 h 1746088"/>
                    <a:gd name="connsiteX9" fmla="*/ 713717 w 1746088"/>
                    <a:gd name="connsiteY9" fmla="*/ 1349571 h 174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6088" h="1746088">
                      <a:moveTo>
                        <a:pt x="873044" y="0"/>
                      </a:moveTo>
                      <a:cubicBezTo>
                        <a:pt x="390906" y="0"/>
                        <a:pt x="0" y="390837"/>
                        <a:pt x="0" y="873044"/>
                      </a:cubicBezTo>
                      <a:cubicBezTo>
                        <a:pt x="0" y="1355252"/>
                        <a:pt x="390837" y="1746088"/>
                        <a:pt x="873044" y="1746088"/>
                      </a:cubicBezTo>
                      <a:cubicBezTo>
                        <a:pt x="1355252" y="1746088"/>
                        <a:pt x="1746088" y="1355182"/>
                        <a:pt x="1746088" y="873044"/>
                      </a:cubicBezTo>
                      <a:cubicBezTo>
                        <a:pt x="1746088" y="390906"/>
                        <a:pt x="1355183" y="0"/>
                        <a:pt x="873044" y="0"/>
                      </a:cubicBezTo>
                      <a:close/>
                      <a:moveTo>
                        <a:pt x="713717" y="1349571"/>
                      </a:moveTo>
                      <a:cubicBezTo>
                        <a:pt x="466829" y="1349571"/>
                        <a:pt x="266769" y="1149442"/>
                        <a:pt x="266769" y="902624"/>
                      </a:cubicBezTo>
                      <a:cubicBezTo>
                        <a:pt x="266769" y="655736"/>
                        <a:pt x="466898" y="455676"/>
                        <a:pt x="713717" y="455676"/>
                      </a:cubicBezTo>
                      <a:cubicBezTo>
                        <a:pt x="960605" y="455676"/>
                        <a:pt x="1160665" y="655805"/>
                        <a:pt x="1160665" y="902624"/>
                      </a:cubicBezTo>
                      <a:cubicBezTo>
                        <a:pt x="1160665" y="1149442"/>
                        <a:pt x="960605" y="1349571"/>
                        <a:pt x="713717" y="1349571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43A8E76-C48E-4314-AB7D-46B8B1D3ECDF}"/>
                    </a:ext>
                  </a:extLst>
                </p:cNvPr>
                <p:cNvSpPr/>
                <p:nvPr/>
              </p:nvSpPr>
              <p:spPr>
                <a:xfrm>
                  <a:off x="8654904" y="3877476"/>
                  <a:ext cx="751007" cy="751007"/>
                </a:xfrm>
                <a:custGeom>
                  <a:avLst/>
                  <a:gdLst>
                    <a:gd name="connsiteX0" fmla="*/ 604682 w 1209363"/>
                    <a:gd name="connsiteY0" fmla="*/ 0 h 1209363"/>
                    <a:gd name="connsiteX1" fmla="*/ 0 w 1209363"/>
                    <a:gd name="connsiteY1" fmla="*/ 604682 h 1209363"/>
                    <a:gd name="connsiteX2" fmla="*/ 604682 w 1209363"/>
                    <a:gd name="connsiteY2" fmla="*/ 1209363 h 1209363"/>
                    <a:gd name="connsiteX3" fmla="*/ 1209363 w 1209363"/>
                    <a:gd name="connsiteY3" fmla="*/ 604682 h 1209363"/>
                    <a:gd name="connsiteX4" fmla="*/ 604682 w 1209363"/>
                    <a:gd name="connsiteY4" fmla="*/ 0 h 1209363"/>
                    <a:gd name="connsiteX5" fmla="*/ 557992 w 1209363"/>
                    <a:gd name="connsiteY5" fmla="*/ 1081209 h 1209363"/>
                    <a:gd name="connsiteX6" fmla="*/ 111044 w 1209363"/>
                    <a:gd name="connsiteY6" fmla="*/ 634261 h 1209363"/>
                    <a:gd name="connsiteX7" fmla="*/ 557992 w 1209363"/>
                    <a:gd name="connsiteY7" fmla="*/ 187314 h 1209363"/>
                    <a:gd name="connsiteX8" fmla="*/ 1004940 w 1209363"/>
                    <a:gd name="connsiteY8" fmla="*/ 634261 h 1209363"/>
                    <a:gd name="connsiteX9" fmla="*/ 557992 w 1209363"/>
                    <a:gd name="connsiteY9" fmla="*/ 1081209 h 1209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9363" h="1209363">
                      <a:moveTo>
                        <a:pt x="604682" y="0"/>
                      </a:moveTo>
                      <a:cubicBezTo>
                        <a:pt x="270718" y="0"/>
                        <a:pt x="0" y="270718"/>
                        <a:pt x="0" y="604682"/>
                      </a:cubicBezTo>
                      <a:cubicBezTo>
                        <a:pt x="0" y="938645"/>
                        <a:pt x="270718" y="1209363"/>
                        <a:pt x="604682" y="1209363"/>
                      </a:cubicBezTo>
                      <a:cubicBezTo>
                        <a:pt x="938646" y="1209363"/>
                        <a:pt x="1209363" y="938645"/>
                        <a:pt x="1209363" y="604682"/>
                      </a:cubicBezTo>
                      <a:cubicBezTo>
                        <a:pt x="1209363" y="270718"/>
                        <a:pt x="938646" y="0"/>
                        <a:pt x="604682" y="0"/>
                      </a:cubicBezTo>
                      <a:close/>
                      <a:moveTo>
                        <a:pt x="557992" y="1081209"/>
                      </a:moveTo>
                      <a:cubicBezTo>
                        <a:pt x="311104" y="1081209"/>
                        <a:pt x="111044" y="881080"/>
                        <a:pt x="111044" y="634261"/>
                      </a:cubicBezTo>
                      <a:cubicBezTo>
                        <a:pt x="111044" y="387373"/>
                        <a:pt x="311173" y="187314"/>
                        <a:pt x="557992" y="187314"/>
                      </a:cubicBezTo>
                      <a:cubicBezTo>
                        <a:pt x="804880" y="187314"/>
                        <a:pt x="1004940" y="387443"/>
                        <a:pt x="1004940" y="634261"/>
                      </a:cubicBezTo>
                      <a:cubicBezTo>
                        <a:pt x="1004940" y="881080"/>
                        <a:pt x="804880" y="1081209"/>
                        <a:pt x="557992" y="1081209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76DB7A-F72F-4414-925C-035256EE83E0}"/>
                    </a:ext>
                  </a:extLst>
                </p:cNvPr>
                <p:cNvSpPr/>
                <p:nvPr/>
              </p:nvSpPr>
              <p:spPr>
                <a:xfrm>
                  <a:off x="7309000" y="4181857"/>
                  <a:ext cx="662721" cy="182022"/>
                </a:xfrm>
                <a:custGeom>
                  <a:avLst/>
                  <a:gdLst>
                    <a:gd name="connsiteX0" fmla="*/ 0 w 979308"/>
                    <a:gd name="connsiteY0" fmla="*/ 110836 h 117348"/>
                    <a:gd name="connsiteX1" fmla="*/ 156903 w 979308"/>
                    <a:gd name="connsiteY1" fmla="*/ 0 h 117348"/>
                    <a:gd name="connsiteX2" fmla="*/ 979308 w 979308"/>
                    <a:gd name="connsiteY2" fmla="*/ 10738 h 117348"/>
                    <a:gd name="connsiteX3" fmla="*/ 979308 w 979308"/>
                    <a:gd name="connsiteY3" fmla="*/ 117348 h 117348"/>
                    <a:gd name="connsiteX4" fmla="*/ 0 w 979308"/>
                    <a:gd name="connsiteY4" fmla="*/ 110836 h 117348"/>
                    <a:gd name="connsiteX0" fmla="*/ 0 w 979308"/>
                    <a:gd name="connsiteY0" fmla="*/ 299157 h 305669"/>
                    <a:gd name="connsiteX1" fmla="*/ 263618 w 979308"/>
                    <a:gd name="connsiteY1" fmla="*/ 0 h 305669"/>
                    <a:gd name="connsiteX2" fmla="*/ 979308 w 979308"/>
                    <a:gd name="connsiteY2" fmla="*/ 199059 h 305669"/>
                    <a:gd name="connsiteX3" fmla="*/ 979308 w 979308"/>
                    <a:gd name="connsiteY3" fmla="*/ 305669 h 305669"/>
                    <a:gd name="connsiteX4" fmla="*/ 0 w 979308"/>
                    <a:gd name="connsiteY4" fmla="*/ 299157 h 305669"/>
                    <a:gd name="connsiteX0" fmla="*/ 0 w 1073468"/>
                    <a:gd name="connsiteY0" fmla="*/ 299157 h 305669"/>
                    <a:gd name="connsiteX1" fmla="*/ 263618 w 1073468"/>
                    <a:gd name="connsiteY1" fmla="*/ 0 h 305669"/>
                    <a:gd name="connsiteX2" fmla="*/ 1073468 w 1073468"/>
                    <a:gd name="connsiteY2" fmla="*/ 10738 h 305669"/>
                    <a:gd name="connsiteX3" fmla="*/ 979308 w 1073468"/>
                    <a:gd name="connsiteY3" fmla="*/ 305669 h 305669"/>
                    <a:gd name="connsiteX4" fmla="*/ 0 w 1073468"/>
                    <a:gd name="connsiteY4" fmla="*/ 299157 h 305669"/>
                    <a:gd name="connsiteX0" fmla="*/ 0 w 1073468"/>
                    <a:gd name="connsiteY0" fmla="*/ 311713 h 318225"/>
                    <a:gd name="connsiteX1" fmla="*/ 238509 w 1073468"/>
                    <a:gd name="connsiteY1" fmla="*/ 0 h 318225"/>
                    <a:gd name="connsiteX2" fmla="*/ 1073468 w 1073468"/>
                    <a:gd name="connsiteY2" fmla="*/ 23294 h 318225"/>
                    <a:gd name="connsiteX3" fmla="*/ 979308 w 1073468"/>
                    <a:gd name="connsiteY3" fmla="*/ 318225 h 318225"/>
                    <a:gd name="connsiteX4" fmla="*/ 0 w 1073468"/>
                    <a:gd name="connsiteY4" fmla="*/ 311713 h 318225"/>
                    <a:gd name="connsiteX0" fmla="*/ 0 w 1042082"/>
                    <a:gd name="connsiteY0" fmla="*/ 311713 h 318225"/>
                    <a:gd name="connsiteX1" fmla="*/ 238509 w 1042082"/>
                    <a:gd name="connsiteY1" fmla="*/ 0 h 318225"/>
                    <a:gd name="connsiteX2" fmla="*/ 1042082 w 1042082"/>
                    <a:gd name="connsiteY2" fmla="*/ 104900 h 318225"/>
                    <a:gd name="connsiteX3" fmla="*/ 979308 w 1042082"/>
                    <a:gd name="connsiteY3" fmla="*/ 318225 h 318225"/>
                    <a:gd name="connsiteX4" fmla="*/ 0 w 1042082"/>
                    <a:gd name="connsiteY4" fmla="*/ 311713 h 318225"/>
                    <a:gd name="connsiteX0" fmla="*/ 0 w 1042082"/>
                    <a:gd name="connsiteY0" fmla="*/ 280327 h 286839"/>
                    <a:gd name="connsiteX1" fmla="*/ 175735 w 1042082"/>
                    <a:gd name="connsiteY1" fmla="*/ 0 h 286839"/>
                    <a:gd name="connsiteX2" fmla="*/ 1042082 w 1042082"/>
                    <a:gd name="connsiteY2" fmla="*/ 73514 h 286839"/>
                    <a:gd name="connsiteX3" fmla="*/ 979308 w 1042082"/>
                    <a:gd name="connsiteY3" fmla="*/ 286839 h 286839"/>
                    <a:gd name="connsiteX4" fmla="*/ 0 w 1042082"/>
                    <a:gd name="connsiteY4" fmla="*/ 280327 h 286839"/>
                    <a:gd name="connsiteX0" fmla="*/ 0 w 1042082"/>
                    <a:gd name="connsiteY0" fmla="*/ 286604 h 293116"/>
                    <a:gd name="connsiteX1" fmla="*/ 87851 w 1042082"/>
                    <a:gd name="connsiteY1" fmla="*/ 0 h 293116"/>
                    <a:gd name="connsiteX2" fmla="*/ 1042082 w 1042082"/>
                    <a:gd name="connsiteY2" fmla="*/ 79791 h 293116"/>
                    <a:gd name="connsiteX3" fmla="*/ 979308 w 1042082"/>
                    <a:gd name="connsiteY3" fmla="*/ 293116 h 293116"/>
                    <a:gd name="connsiteX4" fmla="*/ 0 w 1042082"/>
                    <a:gd name="connsiteY4" fmla="*/ 286604 h 293116"/>
                    <a:gd name="connsiteX0" fmla="*/ 0 w 1067191"/>
                    <a:gd name="connsiteY0" fmla="*/ 286604 h 293116"/>
                    <a:gd name="connsiteX1" fmla="*/ 87851 w 1067191"/>
                    <a:gd name="connsiteY1" fmla="*/ 0 h 293116"/>
                    <a:gd name="connsiteX2" fmla="*/ 1067191 w 1067191"/>
                    <a:gd name="connsiteY2" fmla="*/ 35849 h 293116"/>
                    <a:gd name="connsiteX3" fmla="*/ 979308 w 1067191"/>
                    <a:gd name="connsiteY3" fmla="*/ 293116 h 293116"/>
                    <a:gd name="connsiteX4" fmla="*/ 0 w 1067191"/>
                    <a:gd name="connsiteY4" fmla="*/ 286604 h 29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191" h="293116">
                      <a:moveTo>
                        <a:pt x="0" y="286604"/>
                      </a:moveTo>
                      <a:lnTo>
                        <a:pt x="87851" y="0"/>
                      </a:lnTo>
                      <a:lnTo>
                        <a:pt x="1067191" y="35849"/>
                      </a:lnTo>
                      <a:lnTo>
                        <a:pt x="979308" y="293116"/>
                      </a:lnTo>
                      <a:lnTo>
                        <a:pt x="0" y="286604"/>
                      </a:ln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283E29DE-FC1D-43A5-A1A8-9ECE85DAA200}"/>
                    </a:ext>
                  </a:extLst>
                </p:cNvPr>
                <p:cNvSpPr/>
                <p:nvPr/>
              </p:nvSpPr>
              <p:spPr>
                <a:xfrm>
                  <a:off x="6092553" y="2084110"/>
                  <a:ext cx="3405179" cy="2376947"/>
                </a:xfrm>
                <a:custGeom>
                  <a:avLst/>
                  <a:gdLst>
                    <a:gd name="connsiteX0" fmla="*/ 5429297 w 5483431"/>
                    <a:gd name="connsiteY0" fmla="*/ 2788488 h 3827648"/>
                    <a:gd name="connsiteX1" fmla="*/ 5073720 w 5483431"/>
                    <a:gd name="connsiteY1" fmla="*/ 2553238 h 3827648"/>
                    <a:gd name="connsiteX2" fmla="*/ 4684199 w 5483431"/>
                    <a:gd name="connsiteY2" fmla="*/ 2476969 h 3827648"/>
                    <a:gd name="connsiteX3" fmla="*/ 4321626 w 5483431"/>
                    <a:gd name="connsiteY3" fmla="*/ 1453741 h 3827648"/>
                    <a:gd name="connsiteX4" fmla="*/ 4036776 w 5483431"/>
                    <a:gd name="connsiteY4" fmla="*/ 1031801 h 3827648"/>
                    <a:gd name="connsiteX5" fmla="*/ 3737657 w 5483431"/>
                    <a:gd name="connsiteY5" fmla="*/ 896857 h 3827648"/>
                    <a:gd name="connsiteX6" fmla="*/ 3546256 w 5483431"/>
                    <a:gd name="connsiteY6" fmla="*/ 880786 h 3827648"/>
                    <a:gd name="connsiteX7" fmla="*/ 3466731 w 5483431"/>
                    <a:gd name="connsiteY7" fmla="*/ 796966 h 3827648"/>
                    <a:gd name="connsiteX8" fmla="*/ 3654044 w 5483431"/>
                    <a:gd name="connsiteY8" fmla="*/ 786922 h 3827648"/>
                    <a:gd name="connsiteX9" fmla="*/ 3867682 w 5483431"/>
                    <a:gd name="connsiteY9" fmla="*/ 689594 h 3827648"/>
                    <a:gd name="connsiteX10" fmla="*/ 3902803 w 5483431"/>
                    <a:gd name="connsiteY10" fmla="*/ 666664 h 3827648"/>
                    <a:gd name="connsiteX11" fmla="*/ 4016549 w 5483431"/>
                    <a:gd name="connsiteY11" fmla="*/ 640341 h 3827648"/>
                    <a:gd name="connsiteX12" fmla="*/ 4150799 w 5483431"/>
                    <a:gd name="connsiteY12" fmla="*/ 576610 h 3827648"/>
                    <a:gd name="connsiteX13" fmla="*/ 4138053 w 5483431"/>
                    <a:gd name="connsiteY13" fmla="*/ 434739 h 3827648"/>
                    <a:gd name="connsiteX14" fmla="*/ 4028879 w 5483431"/>
                    <a:gd name="connsiteY14" fmla="*/ 384170 h 3827648"/>
                    <a:gd name="connsiteX15" fmla="*/ 3982536 w 5483431"/>
                    <a:gd name="connsiteY15" fmla="*/ 341359 h 3827648"/>
                    <a:gd name="connsiteX16" fmla="*/ 3925316 w 5483431"/>
                    <a:gd name="connsiteY16" fmla="*/ 204200 h 3827648"/>
                    <a:gd name="connsiteX17" fmla="*/ 3689858 w 5483431"/>
                    <a:gd name="connsiteY17" fmla="*/ 19103 h 3827648"/>
                    <a:gd name="connsiteX18" fmla="*/ 3320427 w 5483431"/>
                    <a:gd name="connsiteY18" fmla="*/ 28039 h 3827648"/>
                    <a:gd name="connsiteX19" fmla="*/ 3055390 w 5483431"/>
                    <a:gd name="connsiteY19" fmla="*/ 274996 h 3827648"/>
                    <a:gd name="connsiteX20" fmla="*/ 3041258 w 5483431"/>
                    <a:gd name="connsiteY20" fmla="*/ 336026 h 3827648"/>
                    <a:gd name="connsiteX21" fmla="*/ 3020130 w 5483431"/>
                    <a:gd name="connsiteY21" fmla="*/ 350226 h 3827648"/>
                    <a:gd name="connsiteX22" fmla="*/ 2392727 w 5483431"/>
                    <a:gd name="connsiteY22" fmla="*/ 458569 h 3827648"/>
                    <a:gd name="connsiteX23" fmla="*/ 2439555 w 5483431"/>
                    <a:gd name="connsiteY23" fmla="*/ 718272 h 3827648"/>
                    <a:gd name="connsiteX24" fmla="*/ 2604493 w 5483431"/>
                    <a:gd name="connsiteY24" fmla="*/ 728179 h 3827648"/>
                    <a:gd name="connsiteX25" fmla="*/ 3077903 w 5483431"/>
                    <a:gd name="connsiteY25" fmla="*/ 703587 h 3827648"/>
                    <a:gd name="connsiteX26" fmla="*/ 3127918 w 5483431"/>
                    <a:gd name="connsiteY26" fmla="*/ 853077 h 3827648"/>
                    <a:gd name="connsiteX27" fmla="*/ 3245959 w 5483431"/>
                    <a:gd name="connsiteY27" fmla="*/ 1285547 h 3827648"/>
                    <a:gd name="connsiteX28" fmla="*/ 3343287 w 5483431"/>
                    <a:gd name="connsiteY28" fmla="*/ 1960194 h 3827648"/>
                    <a:gd name="connsiteX29" fmla="*/ 3291679 w 5483431"/>
                    <a:gd name="connsiteY29" fmla="*/ 2652783 h 3827648"/>
                    <a:gd name="connsiteX30" fmla="*/ 3084900 w 5483431"/>
                    <a:gd name="connsiteY30" fmla="*/ 3128756 h 3827648"/>
                    <a:gd name="connsiteX31" fmla="*/ 2910332 w 5483431"/>
                    <a:gd name="connsiteY31" fmla="*/ 3647747 h 3827648"/>
                    <a:gd name="connsiteX32" fmla="*/ 2897586 w 5483431"/>
                    <a:gd name="connsiteY32" fmla="*/ 3665619 h 3827648"/>
                    <a:gd name="connsiteX33" fmla="*/ 2062919 w 5483431"/>
                    <a:gd name="connsiteY33" fmla="*/ 3648301 h 3827648"/>
                    <a:gd name="connsiteX34" fmla="*/ 2267897 w 5483431"/>
                    <a:gd name="connsiteY34" fmla="*/ 3303254 h 3827648"/>
                    <a:gd name="connsiteX35" fmla="*/ 2164057 w 5483431"/>
                    <a:gd name="connsiteY35" fmla="*/ 2199046 h 3827648"/>
                    <a:gd name="connsiteX36" fmla="*/ 2153874 w 5483431"/>
                    <a:gd name="connsiteY36" fmla="*/ 2194197 h 3827648"/>
                    <a:gd name="connsiteX37" fmla="*/ 2205898 w 5483431"/>
                    <a:gd name="connsiteY37" fmla="*/ 1801421 h 3827648"/>
                    <a:gd name="connsiteX38" fmla="*/ 1204214 w 5483431"/>
                    <a:gd name="connsiteY38" fmla="*/ 1761520 h 3827648"/>
                    <a:gd name="connsiteX39" fmla="*/ 1089706 w 5483431"/>
                    <a:gd name="connsiteY39" fmla="*/ 1828714 h 3827648"/>
                    <a:gd name="connsiteX40" fmla="*/ 1122334 w 5483431"/>
                    <a:gd name="connsiteY40" fmla="*/ 1973841 h 3827648"/>
                    <a:gd name="connsiteX41" fmla="*/ 1040592 w 5483431"/>
                    <a:gd name="connsiteY41" fmla="*/ 1990258 h 3827648"/>
                    <a:gd name="connsiteX42" fmla="*/ 995634 w 5483431"/>
                    <a:gd name="connsiteY42" fmla="*/ 2031060 h 3827648"/>
                    <a:gd name="connsiteX43" fmla="*/ 1020503 w 5483431"/>
                    <a:gd name="connsiteY43" fmla="*/ 2081282 h 3827648"/>
                    <a:gd name="connsiteX44" fmla="*/ 931972 w 5483431"/>
                    <a:gd name="connsiteY44" fmla="*/ 2087102 h 3827648"/>
                    <a:gd name="connsiteX45" fmla="*/ 832982 w 5483431"/>
                    <a:gd name="connsiteY45" fmla="*/ 2108230 h 3827648"/>
                    <a:gd name="connsiteX46" fmla="*/ 634377 w 5483431"/>
                    <a:gd name="connsiteY46" fmla="*/ 2181174 h 3827648"/>
                    <a:gd name="connsiteX47" fmla="*/ 438473 w 5483431"/>
                    <a:gd name="connsiteY47" fmla="*/ 2280234 h 3827648"/>
                    <a:gd name="connsiteX48" fmla="*/ 364698 w 5483431"/>
                    <a:gd name="connsiteY48" fmla="*/ 2304895 h 3827648"/>
                    <a:gd name="connsiteX49" fmla="*/ 259819 w 5483431"/>
                    <a:gd name="connsiteY49" fmla="*/ 2305449 h 3827648"/>
                    <a:gd name="connsiteX50" fmla="*/ 181749 w 5483431"/>
                    <a:gd name="connsiteY50" fmla="*/ 2303371 h 3827648"/>
                    <a:gd name="connsiteX51" fmla="*/ 84351 w 5483431"/>
                    <a:gd name="connsiteY51" fmla="*/ 2396266 h 3827648"/>
                    <a:gd name="connsiteX52" fmla="*/ 84420 w 5483431"/>
                    <a:gd name="connsiteY52" fmla="*/ 2872516 h 3827648"/>
                    <a:gd name="connsiteX53" fmla="*/ 40917 w 5483431"/>
                    <a:gd name="connsiteY53" fmla="*/ 3025678 h 3827648"/>
                    <a:gd name="connsiteX54" fmla="*/ 26508 w 5483431"/>
                    <a:gd name="connsiteY54" fmla="*/ 3075139 h 3827648"/>
                    <a:gd name="connsiteX55" fmla="*/ 2194 w 5483431"/>
                    <a:gd name="connsiteY55" fmla="*/ 3695684 h 3827648"/>
                    <a:gd name="connsiteX56" fmla="*/ 1653448 w 5483431"/>
                    <a:gd name="connsiteY56" fmla="*/ 3682660 h 3827648"/>
                    <a:gd name="connsiteX57" fmla="*/ 1892993 w 5483431"/>
                    <a:gd name="connsiteY57" fmla="*/ 3827648 h 3827648"/>
                    <a:gd name="connsiteX58" fmla="*/ 4039894 w 5483431"/>
                    <a:gd name="connsiteY58" fmla="*/ 3819128 h 3827648"/>
                    <a:gd name="connsiteX59" fmla="*/ 3992650 w 5483431"/>
                    <a:gd name="connsiteY59" fmla="*/ 3646154 h 3827648"/>
                    <a:gd name="connsiteX60" fmla="*/ 4852186 w 5483431"/>
                    <a:gd name="connsiteY60" fmla="*/ 2985777 h 3827648"/>
                    <a:gd name="connsiteX61" fmla="*/ 5466773 w 5483431"/>
                    <a:gd name="connsiteY61" fmla="*/ 2932437 h 3827648"/>
                    <a:gd name="connsiteX62" fmla="*/ 5429297 w 5483431"/>
                    <a:gd name="connsiteY62" fmla="*/ 2788488 h 3827648"/>
                    <a:gd name="connsiteX63" fmla="*/ 2041652 w 5483431"/>
                    <a:gd name="connsiteY63" fmla="*/ 1778353 h 3827648"/>
                    <a:gd name="connsiteX64" fmla="*/ 2041444 w 5483431"/>
                    <a:gd name="connsiteY64" fmla="*/ 1778838 h 3827648"/>
                    <a:gd name="connsiteX65" fmla="*/ 2041237 w 5483431"/>
                    <a:gd name="connsiteY65" fmla="*/ 1778353 h 3827648"/>
                    <a:gd name="connsiteX66" fmla="*/ 2041652 w 5483431"/>
                    <a:gd name="connsiteY66" fmla="*/ 1778353 h 3827648"/>
                    <a:gd name="connsiteX67" fmla="*/ 2041652 w 5483431"/>
                    <a:gd name="connsiteY67" fmla="*/ 1778353 h 3827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483431" h="3827648">
                      <a:moveTo>
                        <a:pt x="5429297" y="2788488"/>
                      </a:moveTo>
                      <a:cubicBezTo>
                        <a:pt x="5328089" y="2688319"/>
                        <a:pt x="5209217" y="2610111"/>
                        <a:pt x="5073720" y="2553238"/>
                      </a:cubicBezTo>
                      <a:cubicBezTo>
                        <a:pt x="4949306" y="2504747"/>
                        <a:pt x="4820805" y="2473574"/>
                        <a:pt x="4684199" y="2476969"/>
                      </a:cubicBezTo>
                      <a:cubicBezTo>
                        <a:pt x="4675609" y="2424529"/>
                        <a:pt x="4485179" y="1725637"/>
                        <a:pt x="4321626" y="1453741"/>
                      </a:cubicBezTo>
                      <a:cubicBezTo>
                        <a:pt x="4239330" y="1305913"/>
                        <a:pt x="4149621" y="1161964"/>
                        <a:pt x="4036776" y="1031801"/>
                      </a:cubicBezTo>
                      <a:cubicBezTo>
                        <a:pt x="3961477" y="944794"/>
                        <a:pt x="3865188" y="890069"/>
                        <a:pt x="3737657" y="896857"/>
                      </a:cubicBezTo>
                      <a:cubicBezTo>
                        <a:pt x="3675450" y="875383"/>
                        <a:pt x="3610749" y="879470"/>
                        <a:pt x="3546256" y="880786"/>
                      </a:cubicBezTo>
                      <a:cubicBezTo>
                        <a:pt x="3519724" y="852869"/>
                        <a:pt x="3493262" y="824952"/>
                        <a:pt x="3466731" y="796966"/>
                      </a:cubicBezTo>
                      <a:cubicBezTo>
                        <a:pt x="3529769" y="802300"/>
                        <a:pt x="3593154" y="813938"/>
                        <a:pt x="3654044" y="786922"/>
                      </a:cubicBezTo>
                      <a:cubicBezTo>
                        <a:pt x="3745346" y="791494"/>
                        <a:pt x="3809562" y="746120"/>
                        <a:pt x="3867682" y="689594"/>
                      </a:cubicBezTo>
                      <a:cubicBezTo>
                        <a:pt x="3883060" y="676778"/>
                        <a:pt x="3891027" y="672414"/>
                        <a:pt x="3902803" y="666664"/>
                      </a:cubicBezTo>
                      <a:cubicBezTo>
                        <a:pt x="3954065" y="639994"/>
                        <a:pt x="3973115" y="643666"/>
                        <a:pt x="4016549" y="640341"/>
                      </a:cubicBezTo>
                      <a:cubicBezTo>
                        <a:pt x="4099468" y="635976"/>
                        <a:pt x="4130433" y="618173"/>
                        <a:pt x="4150799" y="576610"/>
                      </a:cubicBezTo>
                      <a:cubicBezTo>
                        <a:pt x="4174075" y="528950"/>
                        <a:pt x="4170196" y="479905"/>
                        <a:pt x="4138053" y="434739"/>
                      </a:cubicBezTo>
                      <a:cubicBezTo>
                        <a:pt x="4115401" y="392691"/>
                        <a:pt x="4028879" y="384170"/>
                        <a:pt x="4028879" y="384170"/>
                      </a:cubicBezTo>
                      <a:cubicBezTo>
                        <a:pt x="3988355" y="377174"/>
                        <a:pt x="3985999" y="341498"/>
                        <a:pt x="3982536" y="341359"/>
                      </a:cubicBezTo>
                      <a:cubicBezTo>
                        <a:pt x="3964109" y="295432"/>
                        <a:pt x="3960576" y="244239"/>
                        <a:pt x="3925316" y="204200"/>
                      </a:cubicBezTo>
                      <a:cubicBezTo>
                        <a:pt x="3880220" y="106871"/>
                        <a:pt x="3809007" y="37391"/>
                        <a:pt x="3689858" y="19103"/>
                      </a:cubicBezTo>
                      <a:cubicBezTo>
                        <a:pt x="3565652" y="-14287"/>
                        <a:pt x="3443524" y="884"/>
                        <a:pt x="3320427" y="28039"/>
                      </a:cubicBezTo>
                      <a:cubicBezTo>
                        <a:pt x="3174331" y="60181"/>
                        <a:pt x="3085869" y="140469"/>
                        <a:pt x="3055390" y="274996"/>
                      </a:cubicBezTo>
                      <a:cubicBezTo>
                        <a:pt x="3053519" y="283309"/>
                        <a:pt x="3042782" y="333116"/>
                        <a:pt x="3041258" y="336026"/>
                      </a:cubicBezTo>
                      <a:cubicBezTo>
                        <a:pt x="3034885" y="346901"/>
                        <a:pt x="3031282" y="348425"/>
                        <a:pt x="3020130" y="350226"/>
                      </a:cubicBezTo>
                      <a:cubicBezTo>
                        <a:pt x="2886710" y="371909"/>
                        <a:pt x="2460683" y="444368"/>
                        <a:pt x="2392727" y="458569"/>
                      </a:cubicBezTo>
                      <a:cubicBezTo>
                        <a:pt x="2393211" y="514957"/>
                        <a:pt x="2423345" y="665972"/>
                        <a:pt x="2439555" y="718272"/>
                      </a:cubicBezTo>
                      <a:cubicBezTo>
                        <a:pt x="2493380" y="737877"/>
                        <a:pt x="2549422" y="726100"/>
                        <a:pt x="2604493" y="728179"/>
                      </a:cubicBezTo>
                      <a:cubicBezTo>
                        <a:pt x="2624998" y="729287"/>
                        <a:pt x="3048947" y="703033"/>
                        <a:pt x="3077903" y="703587"/>
                      </a:cubicBezTo>
                      <a:cubicBezTo>
                        <a:pt x="3067374" y="719658"/>
                        <a:pt x="3112678" y="819064"/>
                        <a:pt x="3127918" y="853077"/>
                      </a:cubicBezTo>
                      <a:cubicBezTo>
                        <a:pt x="3202248" y="989198"/>
                        <a:pt x="3238685" y="1134047"/>
                        <a:pt x="3245959" y="1285547"/>
                      </a:cubicBezTo>
                      <a:cubicBezTo>
                        <a:pt x="3277409" y="1510545"/>
                        <a:pt x="3308581" y="1735542"/>
                        <a:pt x="3343287" y="1960194"/>
                      </a:cubicBezTo>
                      <a:cubicBezTo>
                        <a:pt x="3373144" y="2153811"/>
                        <a:pt x="3360259" y="2466370"/>
                        <a:pt x="3291679" y="2652783"/>
                      </a:cubicBezTo>
                      <a:cubicBezTo>
                        <a:pt x="3223376" y="2838503"/>
                        <a:pt x="3156805" y="2944075"/>
                        <a:pt x="3084900" y="3128756"/>
                      </a:cubicBezTo>
                      <a:cubicBezTo>
                        <a:pt x="3078596" y="3146004"/>
                        <a:pt x="2912203" y="3642136"/>
                        <a:pt x="2910332" y="3647747"/>
                      </a:cubicBezTo>
                      <a:cubicBezTo>
                        <a:pt x="2908601" y="3652527"/>
                        <a:pt x="2902505" y="3663610"/>
                        <a:pt x="2897586" y="3665619"/>
                      </a:cubicBezTo>
                      <a:cubicBezTo>
                        <a:pt x="2747680" y="3667420"/>
                        <a:pt x="2133231" y="3670607"/>
                        <a:pt x="2062919" y="3648301"/>
                      </a:cubicBezTo>
                      <a:cubicBezTo>
                        <a:pt x="2104968" y="3548341"/>
                        <a:pt x="2237417" y="3621216"/>
                        <a:pt x="2267897" y="3303254"/>
                      </a:cubicBezTo>
                      <a:cubicBezTo>
                        <a:pt x="2306828" y="2897177"/>
                        <a:pt x="2384899" y="2272060"/>
                        <a:pt x="2164057" y="2199046"/>
                      </a:cubicBezTo>
                      <a:cubicBezTo>
                        <a:pt x="2162464" y="2198562"/>
                        <a:pt x="2156576" y="2196067"/>
                        <a:pt x="2153874" y="2194197"/>
                      </a:cubicBezTo>
                      <a:cubicBezTo>
                        <a:pt x="2165651" y="2102480"/>
                        <a:pt x="2208046" y="1809734"/>
                        <a:pt x="2205898" y="1801421"/>
                      </a:cubicBezTo>
                      <a:cubicBezTo>
                        <a:pt x="2211370" y="1742747"/>
                        <a:pt x="1231923" y="1761520"/>
                        <a:pt x="1204214" y="1761520"/>
                      </a:cubicBezTo>
                      <a:cubicBezTo>
                        <a:pt x="1129192" y="1761658"/>
                        <a:pt x="1107925" y="1774474"/>
                        <a:pt x="1089706" y="1828714"/>
                      </a:cubicBezTo>
                      <a:cubicBezTo>
                        <a:pt x="1069132" y="1890021"/>
                        <a:pt x="1080632" y="1940174"/>
                        <a:pt x="1122334" y="1973841"/>
                      </a:cubicBezTo>
                      <a:cubicBezTo>
                        <a:pt x="1094209" y="1975018"/>
                        <a:pt x="1066500" y="1978205"/>
                        <a:pt x="1040592" y="1990258"/>
                      </a:cubicBezTo>
                      <a:cubicBezTo>
                        <a:pt x="1023689" y="1998433"/>
                        <a:pt x="999929" y="2010625"/>
                        <a:pt x="995634" y="2031060"/>
                      </a:cubicBezTo>
                      <a:cubicBezTo>
                        <a:pt x="991478" y="2050941"/>
                        <a:pt x="1007965" y="2068328"/>
                        <a:pt x="1020503" y="2081282"/>
                      </a:cubicBezTo>
                      <a:cubicBezTo>
                        <a:pt x="1007133" y="2067428"/>
                        <a:pt x="948529" y="2084400"/>
                        <a:pt x="931972" y="2087102"/>
                      </a:cubicBezTo>
                      <a:cubicBezTo>
                        <a:pt x="898652" y="2092505"/>
                        <a:pt x="865609" y="2099571"/>
                        <a:pt x="832982" y="2108230"/>
                      </a:cubicBezTo>
                      <a:cubicBezTo>
                        <a:pt x="763986" y="2126518"/>
                        <a:pt x="700532" y="2155612"/>
                        <a:pt x="634377" y="2181174"/>
                      </a:cubicBezTo>
                      <a:cubicBezTo>
                        <a:pt x="566628" y="2207290"/>
                        <a:pt x="499018" y="2240056"/>
                        <a:pt x="438473" y="2280234"/>
                      </a:cubicBezTo>
                      <a:cubicBezTo>
                        <a:pt x="413812" y="2296652"/>
                        <a:pt x="394416" y="2305934"/>
                        <a:pt x="364698" y="2304895"/>
                      </a:cubicBezTo>
                      <a:cubicBezTo>
                        <a:pt x="329854" y="2303648"/>
                        <a:pt x="294733" y="2305241"/>
                        <a:pt x="259819" y="2305449"/>
                      </a:cubicBezTo>
                      <a:cubicBezTo>
                        <a:pt x="233842" y="2304756"/>
                        <a:pt x="207726" y="2303440"/>
                        <a:pt x="181749" y="2303371"/>
                      </a:cubicBezTo>
                      <a:cubicBezTo>
                        <a:pt x="97444" y="2303094"/>
                        <a:pt x="81996" y="2317988"/>
                        <a:pt x="84351" y="2396266"/>
                      </a:cubicBezTo>
                      <a:cubicBezTo>
                        <a:pt x="78879" y="2555039"/>
                        <a:pt x="80680" y="2713812"/>
                        <a:pt x="84420" y="2872516"/>
                      </a:cubicBezTo>
                      <a:cubicBezTo>
                        <a:pt x="79710" y="2925925"/>
                        <a:pt x="41402" y="2971299"/>
                        <a:pt x="40917" y="3025678"/>
                      </a:cubicBezTo>
                      <a:cubicBezTo>
                        <a:pt x="36068" y="3042165"/>
                        <a:pt x="30596" y="3058513"/>
                        <a:pt x="26508" y="3075139"/>
                      </a:cubicBezTo>
                      <a:cubicBezTo>
                        <a:pt x="-5773" y="3205649"/>
                        <a:pt x="-785" y="3563650"/>
                        <a:pt x="2194" y="3695684"/>
                      </a:cubicBezTo>
                      <a:cubicBezTo>
                        <a:pt x="177939" y="3684323"/>
                        <a:pt x="1512616" y="3690003"/>
                        <a:pt x="1653448" y="3682660"/>
                      </a:cubicBezTo>
                      <a:cubicBezTo>
                        <a:pt x="1680880" y="3718059"/>
                        <a:pt x="1721543" y="3814556"/>
                        <a:pt x="1892993" y="3827648"/>
                      </a:cubicBezTo>
                      <a:cubicBezTo>
                        <a:pt x="1899574" y="3827163"/>
                        <a:pt x="4033313" y="3821414"/>
                        <a:pt x="4039894" y="3819128"/>
                      </a:cubicBezTo>
                      <a:cubicBezTo>
                        <a:pt x="4032828" y="3774516"/>
                        <a:pt x="3982674" y="3653358"/>
                        <a:pt x="3992650" y="3646154"/>
                      </a:cubicBezTo>
                      <a:cubicBezTo>
                        <a:pt x="4483377" y="3461750"/>
                        <a:pt x="4549949" y="3144065"/>
                        <a:pt x="4852186" y="2985777"/>
                      </a:cubicBezTo>
                      <a:cubicBezTo>
                        <a:pt x="5030078" y="2916643"/>
                        <a:pt x="5179707" y="2922462"/>
                        <a:pt x="5466773" y="2932437"/>
                      </a:cubicBezTo>
                      <a:cubicBezTo>
                        <a:pt x="5516165" y="2934099"/>
                        <a:pt x="5441142" y="2800264"/>
                        <a:pt x="5429297" y="2788488"/>
                      </a:cubicBezTo>
                      <a:close/>
                      <a:moveTo>
                        <a:pt x="2041652" y="1778353"/>
                      </a:moveTo>
                      <a:cubicBezTo>
                        <a:pt x="2041583" y="1778561"/>
                        <a:pt x="2041514" y="1778769"/>
                        <a:pt x="2041444" y="1778838"/>
                      </a:cubicBezTo>
                      <a:cubicBezTo>
                        <a:pt x="2041375" y="1778630"/>
                        <a:pt x="2041306" y="1778422"/>
                        <a:pt x="2041237" y="1778353"/>
                      </a:cubicBezTo>
                      <a:cubicBezTo>
                        <a:pt x="2041444" y="1778353"/>
                        <a:pt x="2041583" y="1778353"/>
                        <a:pt x="2041652" y="1778353"/>
                      </a:cubicBezTo>
                      <a:lnTo>
                        <a:pt x="2041652" y="1778353"/>
                      </a:lnTo>
                      <a:close/>
                    </a:path>
                  </a:pathLst>
                </a:custGeom>
                <a:solidFill>
                  <a:srgbClr val="A61F2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D20C3FBC-2CA6-453B-ABF4-D0E1F2613BA8}"/>
                    </a:ext>
                  </a:extLst>
                </p:cNvPr>
                <p:cNvSpPr/>
                <p:nvPr/>
              </p:nvSpPr>
              <p:spPr>
                <a:xfrm>
                  <a:off x="7888238" y="2520252"/>
                  <a:ext cx="406562" cy="1840123"/>
                </a:xfrm>
                <a:custGeom>
                  <a:avLst/>
                  <a:gdLst>
                    <a:gd name="connsiteX0" fmla="*/ 598794 w 654696"/>
                    <a:gd name="connsiteY0" fmla="*/ 1287793 h 2963189"/>
                    <a:gd name="connsiteX1" fmla="*/ 238852 w 654696"/>
                    <a:gd name="connsiteY1" fmla="*/ 2651842 h 2963189"/>
                    <a:gd name="connsiteX2" fmla="*/ 0 w 654696"/>
                    <a:gd name="connsiteY2" fmla="*/ 2961838 h 2963189"/>
                    <a:gd name="connsiteX3" fmla="*/ 187175 w 654696"/>
                    <a:gd name="connsiteY3" fmla="*/ 2382648 h 2963189"/>
                    <a:gd name="connsiteX4" fmla="*/ 375735 w 654696"/>
                    <a:gd name="connsiteY4" fmla="*/ 1943806 h 2963189"/>
                    <a:gd name="connsiteX5" fmla="*/ 451658 w 654696"/>
                    <a:gd name="connsiteY5" fmla="*/ 1257660 h 2963189"/>
                    <a:gd name="connsiteX6" fmla="*/ 355092 w 654696"/>
                    <a:gd name="connsiteY6" fmla="*/ 588208 h 2963189"/>
                    <a:gd name="connsiteX7" fmla="*/ 236289 w 654696"/>
                    <a:gd name="connsiteY7" fmla="*/ 150473 h 2963189"/>
                    <a:gd name="connsiteX8" fmla="*/ 180109 w 654696"/>
                    <a:gd name="connsiteY8" fmla="*/ 5278 h 2963189"/>
                    <a:gd name="connsiteX9" fmla="*/ 378576 w 654696"/>
                    <a:gd name="connsiteY9" fmla="*/ 21072 h 2963189"/>
                    <a:gd name="connsiteX10" fmla="*/ 512133 w 654696"/>
                    <a:gd name="connsiteY10" fmla="*/ 79884 h 2963189"/>
                    <a:gd name="connsiteX11" fmla="*/ 575171 w 654696"/>
                    <a:gd name="connsiteY11" fmla="*/ 94501 h 2963189"/>
                    <a:gd name="connsiteX12" fmla="*/ 654697 w 654696"/>
                    <a:gd name="connsiteY12" fmla="*/ 178252 h 2963189"/>
                    <a:gd name="connsiteX13" fmla="*/ 426512 w 654696"/>
                    <a:gd name="connsiteY13" fmla="*/ 375333 h 2963189"/>
                    <a:gd name="connsiteX14" fmla="*/ 598794 w 654696"/>
                    <a:gd name="connsiteY14" fmla="*/ 1287793 h 2963189"/>
                    <a:gd name="connsiteX15" fmla="*/ 598794 w 654696"/>
                    <a:gd name="connsiteY15" fmla="*/ 1287793 h 296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4696" h="2963189">
                      <a:moveTo>
                        <a:pt x="598794" y="1287793"/>
                      </a:moveTo>
                      <a:cubicBezTo>
                        <a:pt x="641535" y="1771525"/>
                        <a:pt x="515458" y="2039956"/>
                        <a:pt x="238852" y="2651842"/>
                      </a:cubicBezTo>
                      <a:cubicBezTo>
                        <a:pt x="187937" y="2764480"/>
                        <a:pt x="41148" y="2982342"/>
                        <a:pt x="0" y="2961838"/>
                      </a:cubicBezTo>
                      <a:cubicBezTo>
                        <a:pt x="25215" y="2782837"/>
                        <a:pt x="176091" y="2413129"/>
                        <a:pt x="187175" y="2382648"/>
                      </a:cubicBezTo>
                      <a:cubicBezTo>
                        <a:pt x="259080" y="2197968"/>
                        <a:pt x="307432" y="2129595"/>
                        <a:pt x="375735" y="1943806"/>
                      </a:cubicBezTo>
                      <a:cubicBezTo>
                        <a:pt x="444315" y="1757324"/>
                        <a:pt x="481515" y="1451276"/>
                        <a:pt x="451658" y="1257660"/>
                      </a:cubicBezTo>
                      <a:cubicBezTo>
                        <a:pt x="417022" y="1033008"/>
                        <a:pt x="386611" y="813205"/>
                        <a:pt x="355092" y="588208"/>
                      </a:cubicBezTo>
                      <a:cubicBezTo>
                        <a:pt x="338744" y="464972"/>
                        <a:pt x="315330" y="343883"/>
                        <a:pt x="236289" y="150473"/>
                      </a:cubicBezTo>
                      <a:cubicBezTo>
                        <a:pt x="221049" y="116391"/>
                        <a:pt x="188838" y="41092"/>
                        <a:pt x="180109" y="5278"/>
                      </a:cubicBezTo>
                      <a:cubicBezTo>
                        <a:pt x="273142" y="-2619"/>
                        <a:pt x="347472" y="-4698"/>
                        <a:pt x="378576" y="21072"/>
                      </a:cubicBezTo>
                      <a:cubicBezTo>
                        <a:pt x="424295" y="54808"/>
                        <a:pt x="461149" y="59934"/>
                        <a:pt x="512133" y="79884"/>
                      </a:cubicBezTo>
                      <a:cubicBezTo>
                        <a:pt x="534647" y="85773"/>
                        <a:pt x="556745" y="92492"/>
                        <a:pt x="575171" y="94501"/>
                      </a:cubicBezTo>
                      <a:cubicBezTo>
                        <a:pt x="601703" y="122349"/>
                        <a:pt x="626295" y="146317"/>
                        <a:pt x="654697" y="178252"/>
                      </a:cubicBezTo>
                      <a:cubicBezTo>
                        <a:pt x="507007" y="175689"/>
                        <a:pt x="443622" y="306753"/>
                        <a:pt x="426512" y="375333"/>
                      </a:cubicBezTo>
                      <a:cubicBezTo>
                        <a:pt x="379614" y="563824"/>
                        <a:pt x="582376" y="1102488"/>
                        <a:pt x="598794" y="1287793"/>
                      </a:cubicBezTo>
                      <a:lnTo>
                        <a:pt x="598794" y="1287793"/>
                      </a:lnTo>
                      <a:close/>
                    </a:path>
                  </a:pathLst>
                </a:custGeom>
                <a:solidFill>
                  <a:srgbClr val="1D151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CE0A4B5-4FB6-4953-97AC-2B19C038F54C}"/>
                    </a:ext>
                  </a:extLst>
                </p:cNvPr>
                <p:cNvSpPr/>
                <p:nvPr/>
              </p:nvSpPr>
              <p:spPr>
                <a:xfrm>
                  <a:off x="7203978" y="2374730"/>
                  <a:ext cx="417720" cy="175741"/>
                </a:xfrm>
                <a:custGeom>
                  <a:avLst/>
                  <a:gdLst>
                    <a:gd name="connsiteX0" fmla="*/ 672664 w 672663"/>
                    <a:gd name="connsiteY0" fmla="*/ 225414 h 283000"/>
                    <a:gd name="connsiteX1" fmla="*/ 120976 w 672663"/>
                    <a:gd name="connsiteY1" fmla="*/ 282079 h 283000"/>
                    <a:gd name="connsiteX2" fmla="*/ 995 w 672663"/>
                    <a:gd name="connsiteY2" fmla="*/ 198743 h 283000"/>
                    <a:gd name="connsiteX3" fmla="*/ 995 w 672663"/>
                    <a:gd name="connsiteY3" fmla="*/ 198743 h 283000"/>
                    <a:gd name="connsiteX4" fmla="*/ 91950 w 672663"/>
                    <a:gd name="connsiteY4" fmla="*/ 88808 h 283000"/>
                    <a:gd name="connsiteX5" fmla="*/ 643638 w 672663"/>
                    <a:gd name="connsiteY5" fmla="*/ 0 h 283000"/>
                    <a:gd name="connsiteX6" fmla="*/ 672664 w 672663"/>
                    <a:gd name="connsiteY6" fmla="*/ 225414 h 283000"/>
                    <a:gd name="connsiteX7" fmla="*/ 672664 w 672663"/>
                    <a:gd name="connsiteY7" fmla="*/ 225414 h 283000"/>
                    <a:gd name="connsiteX8" fmla="*/ 672664 w 672663"/>
                    <a:gd name="connsiteY8" fmla="*/ 225414 h 28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2663" h="283000">
                      <a:moveTo>
                        <a:pt x="672664" y="225414"/>
                      </a:moveTo>
                      <a:lnTo>
                        <a:pt x="120976" y="282079"/>
                      </a:lnTo>
                      <a:cubicBezTo>
                        <a:pt x="62717" y="289421"/>
                        <a:pt x="9031" y="252084"/>
                        <a:pt x="995" y="198743"/>
                      </a:cubicBezTo>
                      <a:lnTo>
                        <a:pt x="995" y="198743"/>
                      </a:lnTo>
                      <a:cubicBezTo>
                        <a:pt x="-6971" y="145334"/>
                        <a:pt x="33761" y="96151"/>
                        <a:pt x="91950" y="88808"/>
                      </a:cubicBezTo>
                      <a:lnTo>
                        <a:pt x="643638" y="0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CB0AC76-3B2C-46AB-9671-717F20B50D65}"/>
                    </a:ext>
                  </a:extLst>
                </p:cNvPr>
                <p:cNvSpPr/>
                <p:nvPr/>
              </p:nvSpPr>
              <p:spPr>
                <a:xfrm>
                  <a:off x="8593431" y="2333776"/>
                  <a:ext cx="206582" cy="143034"/>
                </a:xfrm>
                <a:custGeom>
                  <a:avLst/>
                  <a:gdLst>
                    <a:gd name="connsiteX0" fmla="*/ 65740 w 332663"/>
                    <a:gd name="connsiteY0" fmla="*/ 0 h 230331"/>
                    <a:gd name="connsiteX1" fmla="*/ 277783 w 332663"/>
                    <a:gd name="connsiteY1" fmla="*/ 90886 h 230331"/>
                    <a:gd name="connsiteX2" fmla="*/ 332232 w 332663"/>
                    <a:gd name="connsiteY2" fmla="*/ 152400 h 230331"/>
                    <a:gd name="connsiteX3" fmla="*/ 332232 w 332663"/>
                    <a:gd name="connsiteY3" fmla="*/ 152400 h 230331"/>
                    <a:gd name="connsiteX4" fmla="*/ 265176 w 332663"/>
                    <a:gd name="connsiteY4" fmla="*/ 202346 h 230331"/>
                    <a:gd name="connsiteX5" fmla="*/ 0 w 332663"/>
                    <a:gd name="connsiteY5" fmla="*/ 230332 h 230331"/>
                    <a:gd name="connsiteX6" fmla="*/ 65740 w 332663"/>
                    <a:gd name="connsiteY6" fmla="*/ 0 h 230331"/>
                    <a:gd name="connsiteX7" fmla="*/ 65740 w 332663"/>
                    <a:gd name="connsiteY7" fmla="*/ 0 h 230331"/>
                    <a:gd name="connsiteX8" fmla="*/ 65740 w 332663"/>
                    <a:gd name="connsiteY8" fmla="*/ 0 h 23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663" h="230331">
                      <a:moveTo>
                        <a:pt x="65740" y="0"/>
                      </a:moveTo>
                      <a:lnTo>
                        <a:pt x="277783" y="90886"/>
                      </a:lnTo>
                      <a:cubicBezTo>
                        <a:pt x="318378" y="110698"/>
                        <a:pt x="335696" y="121574"/>
                        <a:pt x="332232" y="152400"/>
                      </a:cubicBezTo>
                      <a:lnTo>
                        <a:pt x="332232" y="152400"/>
                      </a:lnTo>
                      <a:cubicBezTo>
                        <a:pt x="328699" y="183157"/>
                        <a:pt x="307363" y="191816"/>
                        <a:pt x="265176" y="202346"/>
                      </a:cubicBezTo>
                      <a:lnTo>
                        <a:pt x="0" y="230332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5D82FA27-6478-445B-836C-C21872854A21}"/>
                    </a:ext>
                  </a:extLst>
                </p:cNvPr>
                <p:cNvSpPr/>
                <p:nvPr/>
              </p:nvSpPr>
              <p:spPr>
                <a:xfrm>
                  <a:off x="7578031" y="2084854"/>
                  <a:ext cx="1087216" cy="499274"/>
                </a:xfrm>
                <a:custGeom>
                  <a:avLst/>
                  <a:gdLst>
                    <a:gd name="connsiteX0" fmla="*/ 1742632 w 1750767"/>
                    <a:gd name="connsiteY0" fmla="*/ 438875 h 803992"/>
                    <a:gd name="connsiteX1" fmla="*/ 1682988 w 1750767"/>
                    <a:gd name="connsiteY1" fmla="*/ 388930 h 803992"/>
                    <a:gd name="connsiteX2" fmla="*/ 1588846 w 1750767"/>
                    <a:gd name="connsiteY2" fmla="*/ 333234 h 803992"/>
                    <a:gd name="connsiteX3" fmla="*/ 1533428 w 1750767"/>
                    <a:gd name="connsiteY3" fmla="*/ 200577 h 803992"/>
                    <a:gd name="connsiteX4" fmla="*/ 1533774 w 1750767"/>
                    <a:gd name="connsiteY4" fmla="*/ 206396 h 803992"/>
                    <a:gd name="connsiteX5" fmla="*/ 1532042 w 1750767"/>
                    <a:gd name="connsiteY5" fmla="*/ 204179 h 803992"/>
                    <a:gd name="connsiteX6" fmla="*/ 1532042 w 1750767"/>
                    <a:gd name="connsiteY6" fmla="*/ 204179 h 803992"/>
                    <a:gd name="connsiteX7" fmla="*/ 1296654 w 1750767"/>
                    <a:gd name="connsiteY7" fmla="*/ 19083 h 803992"/>
                    <a:gd name="connsiteX8" fmla="*/ 1296584 w 1750767"/>
                    <a:gd name="connsiteY8" fmla="*/ 19083 h 803992"/>
                    <a:gd name="connsiteX9" fmla="*/ 1296584 w 1750767"/>
                    <a:gd name="connsiteY9" fmla="*/ 19083 h 803992"/>
                    <a:gd name="connsiteX10" fmla="*/ 927153 w 1750767"/>
                    <a:gd name="connsiteY10" fmla="*/ 28019 h 803992"/>
                    <a:gd name="connsiteX11" fmla="*/ 662115 w 1750767"/>
                    <a:gd name="connsiteY11" fmla="*/ 274976 h 803992"/>
                    <a:gd name="connsiteX12" fmla="*/ 628241 w 1750767"/>
                    <a:gd name="connsiteY12" fmla="*/ 346465 h 803992"/>
                    <a:gd name="connsiteX13" fmla="*/ 2293 w 1750767"/>
                    <a:gd name="connsiteY13" fmla="*/ 451067 h 803992"/>
                    <a:gd name="connsiteX14" fmla="*/ 47666 w 1750767"/>
                    <a:gd name="connsiteY14" fmla="*/ 714442 h 803992"/>
                    <a:gd name="connsiteX15" fmla="*/ 211150 w 1750767"/>
                    <a:gd name="connsiteY15" fmla="*/ 728020 h 803992"/>
                    <a:gd name="connsiteX16" fmla="*/ 686084 w 1750767"/>
                    <a:gd name="connsiteY16" fmla="*/ 703428 h 803992"/>
                    <a:gd name="connsiteX17" fmla="*/ 863768 w 1750767"/>
                    <a:gd name="connsiteY17" fmla="*/ 709316 h 803992"/>
                    <a:gd name="connsiteX18" fmla="*/ 1073388 w 1750767"/>
                    <a:gd name="connsiteY18" fmla="*/ 796877 h 803992"/>
                    <a:gd name="connsiteX19" fmla="*/ 1260701 w 1750767"/>
                    <a:gd name="connsiteY19" fmla="*/ 786832 h 803992"/>
                    <a:gd name="connsiteX20" fmla="*/ 1260701 w 1750767"/>
                    <a:gd name="connsiteY20" fmla="*/ 786832 h 803992"/>
                    <a:gd name="connsiteX21" fmla="*/ 1474338 w 1750767"/>
                    <a:gd name="connsiteY21" fmla="*/ 689504 h 803992"/>
                    <a:gd name="connsiteX22" fmla="*/ 1474338 w 1750767"/>
                    <a:gd name="connsiteY22" fmla="*/ 689504 h 803992"/>
                    <a:gd name="connsiteX23" fmla="*/ 1474338 w 1750767"/>
                    <a:gd name="connsiteY23" fmla="*/ 689504 h 803992"/>
                    <a:gd name="connsiteX24" fmla="*/ 1507451 w 1750767"/>
                    <a:gd name="connsiteY24" fmla="*/ 664635 h 803992"/>
                    <a:gd name="connsiteX25" fmla="*/ 1624660 w 1750767"/>
                    <a:gd name="connsiteY25" fmla="*/ 636580 h 803992"/>
                    <a:gd name="connsiteX26" fmla="*/ 1735496 w 1750767"/>
                    <a:gd name="connsiteY26" fmla="*/ 557332 h 803992"/>
                    <a:gd name="connsiteX27" fmla="*/ 1735843 w 1750767"/>
                    <a:gd name="connsiteY27" fmla="*/ 556362 h 803992"/>
                    <a:gd name="connsiteX28" fmla="*/ 1736951 w 1750767"/>
                    <a:gd name="connsiteY28" fmla="*/ 553660 h 803992"/>
                    <a:gd name="connsiteX29" fmla="*/ 1742632 w 1750767"/>
                    <a:gd name="connsiteY29" fmla="*/ 438875 h 803992"/>
                    <a:gd name="connsiteX30" fmla="*/ 1742632 w 1750767"/>
                    <a:gd name="connsiteY30" fmla="*/ 438875 h 8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50767" h="803992">
                      <a:moveTo>
                        <a:pt x="1742632" y="438875"/>
                      </a:moveTo>
                      <a:cubicBezTo>
                        <a:pt x="1734319" y="418994"/>
                        <a:pt x="1710212" y="390592"/>
                        <a:pt x="1682988" y="388930"/>
                      </a:cubicBezTo>
                      <a:cubicBezTo>
                        <a:pt x="1629232" y="378746"/>
                        <a:pt x="1597159" y="377777"/>
                        <a:pt x="1588846" y="333234"/>
                      </a:cubicBezTo>
                      <a:cubicBezTo>
                        <a:pt x="1570420" y="287307"/>
                        <a:pt x="1568688" y="240686"/>
                        <a:pt x="1533428" y="200577"/>
                      </a:cubicBezTo>
                      <a:cubicBezTo>
                        <a:pt x="1533635" y="202517"/>
                        <a:pt x="1533705" y="204526"/>
                        <a:pt x="1533774" y="206396"/>
                      </a:cubicBezTo>
                      <a:cubicBezTo>
                        <a:pt x="1533151" y="205703"/>
                        <a:pt x="1532666" y="204941"/>
                        <a:pt x="1532042" y="204179"/>
                      </a:cubicBezTo>
                      <a:lnTo>
                        <a:pt x="1532042" y="204179"/>
                      </a:lnTo>
                      <a:cubicBezTo>
                        <a:pt x="1486946" y="106851"/>
                        <a:pt x="1415734" y="37370"/>
                        <a:pt x="1296654" y="19083"/>
                      </a:cubicBezTo>
                      <a:cubicBezTo>
                        <a:pt x="1296654" y="19083"/>
                        <a:pt x="1296654" y="19083"/>
                        <a:pt x="1296584" y="19083"/>
                      </a:cubicBezTo>
                      <a:lnTo>
                        <a:pt x="1296584" y="19083"/>
                      </a:lnTo>
                      <a:cubicBezTo>
                        <a:pt x="1172378" y="-14307"/>
                        <a:pt x="1050251" y="933"/>
                        <a:pt x="927153" y="28019"/>
                      </a:cubicBezTo>
                      <a:cubicBezTo>
                        <a:pt x="781057" y="60161"/>
                        <a:pt x="689340" y="139894"/>
                        <a:pt x="662115" y="274976"/>
                      </a:cubicBezTo>
                      <a:cubicBezTo>
                        <a:pt x="648954" y="340092"/>
                        <a:pt x="647845" y="343348"/>
                        <a:pt x="628241" y="346465"/>
                      </a:cubicBezTo>
                      <a:cubicBezTo>
                        <a:pt x="476742" y="371057"/>
                        <a:pt x="70249" y="436935"/>
                        <a:pt x="2293" y="451067"/>
                      </a:cubicBezTo>
                      <a:cubicBezTo>
                        <a:pt x="-10869" y="453977"/>
                        <a:pt x="36444" y="712295"/>
                        <a:pt x="47666" y="714442"/>
                      </a:cubicBezTo>
                      <a:cubicBezTo>
                        <a:pt x="101491" y="734046"/>
                        <a:pt x="156147" y="729613"/>
                        <a:pt x="211150" y="728020"/>
                      </a:cubicBezTo>
                      <a:cubicBezTo>
                        <a:pt x="341937" y="724140"/>
                        <a:pt x="656643" y="702943"/>
                        <a:pt x="686084" y="703428"/>
                      </a:cubicBezTo>
                      <a:cubicBezTo>
                        <a:pt x="751408" y="699687"/>
                        <a:pt x="801423" y="691998"/>
                        <a:pt x="863768" y="709316"/>
                      </a:cubicBezTo>
                      <a:cubicBezTo>
                        <a:pt x="863768" y="709316"/>
                        <a:pt x="969825" y="779212"/>
                        <a:pt x="1073388" y="796877"/>
                      </a:cubicBezTo>
                      <a:cubicBezTo>
                        <a:pt x="1136426" y="802211"/>
                        <a:pt x="1199811" y="813848"/>
                        <a:pt x="1260701" y="786832"/>
                      </a:cubicBezTo>
                      <a:lnTo>
                        <a:pt x="1260701" y="786832"/>
                      </a:lnTo>
                      <a:cubicBezTo>
                        <a:pt x="1352003" y="791404"/>
                        <a:pt x="1416218" y="746031"/>
                        <a:pt x="1474338" y="689504"/>
                      </a:cubicBezTo>
                      <a:lnTo>
                        <a:pt x="1474338" y="689504"/>
                      </a:lnTo>
                      <a:lnTo>
                        <a:pt x="1474338" y="689504"/>
                      </a:lnTo>
                      <a:cubicBezTo>
                        <a:pt x="1486392" y="677520"/>
                        <a:pt x="1493804" y="673848"/>
                        <a:pt x="1507451" y="664635"/>
                      </a:cubicBezTo>
                      <a:cubicBezTo>
                        <a:pt x="1558713" y="637342"/>
                        <a:pt x="1584412" y="643368"/>
                        <a:pt x="1624660" y="636580"/>
                      </a:cubicBezTo>
                      <a:cubicBezTo>
                        <a:pt x="1680563" y="632423"/>
                        <a:pt x="1717693" y="606030"/>
                        <a:pt x="1735496" y="557332"/>
                      </a:cubicBezTo>
                      <a:cubicBezTo>
                        <a:pt x="1735635" y="556985"/>
                        <a:pt x="1735704" y="556708"/>
                        <a:pt x="1735843" y="556362"/>
                      </a:cubicBezTo>
                      <a:cubicBezTo>
                        <a:pt x="1736189" y="555461"/>
                        <a:pt x="1736605" y="554561"/>
                        <a:pt x="1736951" y="553660"/>
                      </a:cubicBezTo>
                      <a:cubicBezTo>
                        <a:pt x="1750529" y="516183"/>
                        <a:pt x="1757040" y="477945"/>
                        <a:pt x="1742632" y="438875"/>
                      </a:cubicBezTo>
                      <a:lnTo>
                        <a:pt x="1742632" y="43887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C1E3C3C-A828-46D7-AB8F-80D6D7B1F659}"/>
                    </a:ext>
                  </a:extLst>
                </p:cNvPr>
                <p:cNvSpPr/>
                <p:nvPr/>
              </p:nvSpPr>
              <p:spPr>
                <a:xfrm>
                  <a:off x="8117093" y="2089950"/>
                  <a:ext cx="423812" cy="492211"/>
                </a:xfrm>
                <a:custGeom>
                  <a:avLst/>
                  <a:gdLst>
                    <a:gd name="connsiteX0" fmla="*/ 682475 w 682474"/>
                    <a:gd name="connsiteY0" fmla="*/ 396309 h 792618"/>
                    <a:gd name="connsiteX1" fmla="*/ 341238 w 682474"/>
                    <a:gd name="connsiteY1" fmla="*/ 792618 h 792618"/>
                    <a:gd name="connsiteX2" fmla="*/ 0 w 682474"/>
                    <a:gd name="connsiteY2" fmla="*/ 396309 h 792618"/>
                    <a:gd name="connsiteX3" fmla="*/ 341238 w 682474"/>
                    <a:gd name="connsiteY3" fmla="*/ 0 h 792618"/>
                    <a:gd name="connsiteX4" fmla="*/ 682475 w 682474"/>
                    <a:gd name="connsiteY4" fmla="*/ 396309 h 792618"/>
                    <a:gd name="connsiteX5" fmla="*/ 682475 w 682474"/>
                    <a:gd name="connsiteY5" fmla="*/ 396309 h 79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474" h="792618">
                      <a:moveTo>
                        <a:pt x="682475" y="396309"/>
                      </a:moveTo>
                      <a:cubicBezTo>
                        <a:pt x="682475" y="615211"/>
                        <a:pt x="529659" y="792618"/>
                        <a:pt x="341238" y="792618"/>
                      </a:cubicBezTo>
                      <a:cubicBezTo>
                        <a:pt x="152816" y="792618"/>
                        <a:pt x="0" y="615211"/>
                        <a:pt x="0" y="396309"/>
                      </a:cubicBezTo>
                      <a:cubicBezTo>
                        <a:pt x="0" y="177407"/>
                        <a:pt x="152816" y="0"/>
                        <a:pt x="341238" y="0"/>
                      </a:cubicBezTo>
                      <a:cubicBezTo>
                        <a:pt x="529659" y="0"/>
                        <a:pt x="682475" y="177407"/>
                        <a:pt x="682475" y="396309"/>
                      </a:cubicBezTo>
                      <a:lnTo>
                        <a:pt x="682475" y="396309"/>
                      </a:lnTo>
                      <a:close/>
                    </a:path>
                  </a:pathLst>
                </a:custGeom>
                <a:solidFill>
                  <a:srgbClr val="EA2A2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122B71D5-19B4-4218-9C01-FEA3A4D7DE34}"/>
                    </a:ext>
                  </a:extLst>
                </p:cNvPr>
                <p:cNvSpPr/>
                <p:nvPr/>
              </p:nvSpPr>
              <p:spPr>
                <a:xfrm>
                  <a:off x="8180244" y="2092274"/>
                  <a:ext cx="381483" cy="484468"/>
                </a:xfrm>
                <a:custGeom>
                  <a:avLst/>
                  <a:gdLst>
                    <a:gd name="connsiteX0" fmla="*/ 614311 w 614310"/>
                    <a:gd name="connsiteY0" fmla="*/ 390075 h 780149"/>
                    <a:gd name="connsiteX1" fmla="*/ 307155 w 614310"/>
                    <a:gd name="connsiteY1" fmla="*/ 780149 h 780149"/>
                    <a:gd name="connsiteX2" fmla="*/ 0 w 614310"/>
                    <a:gd name="connsiteY2" fmla="*/ 390075 h 780149"/>
                    <a:gd name="connsiteX3" fmla="*/ 307155 w 614310"/>
                    <a:gd name="connsiteY3" fmla="*/ 0 h 780149"/>
                    <a:gd name="connsiteX4" fmla="*/ 614311 w 614310"/>
                    <a:gd name="connsiteY4" fmla="*/ 390075 h 780149"/>
                    <a:gd name="connsiteX5" fmla="*/ 614311 w 614310"/>
                    <a:gd name="connsiteY5" fmla="*/ 390075 h 78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310" h="780149">
                      <a:moveTo>
                        <a:pt x="614311" y="390075"/>
                      </a:moveTo>
                      <a:cubicBezTo>
                        <a:pt x="614311" y="605513"/>
                        <a:pt x="476804" y="780149"/>
                        <a:pt x="307155" y="780149"/>
                      </a:cubicBezTo>
                      <a:cubicBezTo>
                        <a:pt x="137506" y="780149"/>
                        <a:pt x="0" y="605513"/>
                        <a:pt x="0" y="390075"/>
                      </a:cubicBezTo>
                      <a:cubicBezTo>
                        <a:pt x="0" y="174636"/>
                        <a:pt x="137506" y="0"/>
                        <a:pt x="307155" y="0"/>
                      </a:cubicBezTo>
                      <a:cubicBezTo>
                        <a:pt x="476804" y="0"/>
                        <a:pt x="614311" y="174636"/>
                        <a:pt x="614311" y="390075"/>
                      </a:cubicBezTo>
                      <a:lnTo>
                        <a:pt x="614311" y="390075"/>
                      </a:lnTo>
                      <a:close/>
                    </a:path>
                  </a:pathLst>
                </a:custGeom>
                <a:solidFill>
                  <a:srgbClr val="8A1A1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15C921E-D4D8-4466-A725-4E676EA510F1}"/>
                    </a:ext>
                  </a:extLst>
                </p:cNvPr>
                <p:cNvSpPr/>
                <p:nvPr/>
              </p:nvSpPr>
              <p:spPr>
                <a:xfrm>
                  <a:off x="8260085" y="2135980"/>
                  <a:ext cx="277551" cy="400153"/>
                </a:xfrm>
                <a:custGeom>
                  <a:avLst/>
                  <a:gdLst>
                    <a:gd name="connsiteX0" fmla="*/ 446948 w 446947"/>
                    <a:gd name="connsiteY0" fmla="*/ 322188 h 644375"/>
                    <a:gd name="connsiteX1" fmla="*/ 223474 w 446947"/>
                    <a:gd name="connsiteY1" fmla="*/ 644375 h 644375"/>
                    <a:gd name="connsiteX2" fmla="*/ 0 w 446947"/>
                    <a:gd name="connsiteY2" fmla="*/ 322188 h 644375"/>
                    <a:gd name="connsiteX3" fmla="*/ 223474 w 446947"/>
                    <a:gd name="connsiteY3" fmla="*/ 0 h 644375"/>
                    <a:gd name="connsiteX4" fmla="*/ 446948 w 446947"/>
                    <a:gd name="connsiteY4" fmla="*/ 322188 h 644375"/>
                    <a:gd name="connsiteX5" fmla="*/ 446948 w 446947"/>
                    <a:gd name="connsiteY5" fmla="*/ 322188 h 6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947" h="644375">
                      <a:moveTo>
                        <a:pt x="446948" y="322188"/>
                      </a:moveTo>
                      <a:cubicBezTo>
                        <a:pt x="446948" y="500080"/>
                        <a:pt x="346918" y="644375"/>
                        <a:pt x="223474" y="644375"/>
                      </a:cubicBezTo>
                      <a:cubicBezTo>
                        <a:pt x="100030" y="644375"/>
                        <a:pt x="0" y="500149"/>
                        <a:pt x="0" y="322188"/>
                      </a:cubicBezTo>
                      <a:cubicBezTo>
                        <a:pt x="0" y="144295"/>
                        <a:pt x="100030" y="0"/>
                        <a:pt x="223474" y="0"/>
                      </a:cubicBezTo>
                      <a:cubicBezTo>
                        <a:pt x="346918" y="69"/>
                        <a:pt x="446948" y="144295"/>
                        <a:pt x="446948" y="322188"/>
                      </a:cubicBezTo>
                      <a:lnTo>
                        <a:pt x="446948" y="32218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845448F-793A-4308-84B4-0E4467183424}"/>
                    </a:ext>
                  </a:extLst>
                </p:cNvPr>
                <p:cNvSpPr/>
                <p:nvPr/>
              </p:nvSpPr>
              <p:spPr>
                <a:xfrm>
                  <a:off x="8260085" y="2135894"/>
                  <a:ext cx="277551" cy="330722"/>
                </a:xfrm>
                <a:custGeom>
                  <a:avLst/>
                  <a:gdLst>
                    <a:gd name="connsiteX0" fmla="*/ 26116 w 446947"/>
                    <a:gd name="connsiteY0" fmla="*/ 213499 h 532568"/>
                    <a:gd name="connsiteX1" fmla="*/ 114508 w 446947"/>
                    <a:gd name="connsiteY1" fmla="*/ 167986 h 532568"/>
                    <a:gd name="connsiteX2" fmla="*/ 112014 w 446947"/>
                    <a:gd name="connsiteY2" fmla="*/ 254508 h 532568"/>
                    <a:gd name="connsiteX3" fmla="*/ 171866 w 446947"/>
                    <a:gd name="connsiteY3" fmla="*/ 314845 h 532568"/>
                    <a:gd name="connsiteX4" fmla="*/ 233657 w 446947"/>
                    <a:gd name="connsiteY4" fmla="*/ 333063 h 532568"/>
                    <a:gd name="connsiteX5" fmla="*/ 131895 w 446947"/>
                    <a:gd name="connsiteY5" fmla="*/ 498348 h 532568"/>
                    <a:gd name="connsiteX6" fmla="*/ 127462 w 446947"/>
                    <a:gd name="connsiteY6" fmla="*/ 499941 h 532568"/>
                    <a:gd name="connsiteX7" fmla="*/ 124830 w 446947"/>
                    <a:gd name="connsiteY7" fmla="*/ 503682 h 532568"/>
                    <a:gd name="connsiteX8" fmla="*/ 150807 w 446947"/>
                    <a:gd name="connsiteY8" fmla="*/ 508185 h 532568"/>
                    <a:gd name="connsiteX9" fmla="*/ 330431 w 446947"/>
                    <a:gd name="connsiteY9" fmla="*/ 509847 h 532568"/>
                    <a:gd name="connsiteX10" fmla="*/ 392638 w 446947"/>
                    <a:gd name="connsiteY10" fmla="*/ 532569 h 532568"/>
                    <a:gd name="connsiteX11" fmla="*/ 446948 w 446947"/>
                    <a:gd name="connsiteY11" fmla="*/ 322188 h 532568"/>
                    <a:gd name="connsiteX12" fmla="*/ 223474 w 446947"/>
                    <a:gd name="connsiteY12" fmla="*/ 0 h 532568"/>
                    <a:gd name="connsiteX13" fmla="*/ 0 w 446947"/>
                    <a:gd name="connsiteY13" fmla="*/ 322188 h 532568"/>
                    <a:gd name="connsiteX14" fmla="*/ 26116 w 446947"/>
                    <a:gd name="connsiteY14" fmla="*/ 213499 h 532568"/>
                    <a:gd name="connsiteX15" fmla="*/ 26116 w 446947"/>
                    <a:gd name="connsiteY15" fmla="*/ 213499 h 53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6947" h="532568">
                      <a:moveTo>
                        <a:pt x="26116" y="213499"/>
                      </a:moveTo>
                      <a:cubicBezTo>
                        <a:pt x="41425" y="166324"/>
                        <a:pt x="65878" y="151915"/>
                        <a:pt x="114508" y="167986"/>
                      </a:cubicBezTo>
                      <a:cubicBezTo>
                        <a:pt x="143880" y="189322"/>
                        <a:pt x="112568" y="225691"/>
                        <a:pt x="112014" y="254508"/>
                      </a:cubicBezTo>
                      <a:cubicBezTo>
                        <a:pt x="111321" y="293993"/>
                        <a:pt x="123582" y="317131"/>
                        <a:pt x="171866" y="314845"/>
                      </a:cubicBezTo>
                      <a:cubicBezTo>
                        <a:pt x="194102" y="313736"/>
                        <a:pt x="217170" y="315399"/>
                        <a:pt x="233657" y="333063"/>
                      </a:cubicBezTo>
                      <a:cubicBezTo>
                        <a:pt x="254577" y="369224"/>
                        <a:pt x="192786" y="473756"/>
                        <a:pt x="131895" y="498348"/>
                      </a:cubicBezTo>
                      <a:cubicBezTo>
                        <a:pt x="129194" y="499387"/>
                        <a:pt x="127462" y="499941"/>
                        <a:pt x="127462" y="499941"/>
                      </a:cubicBezTo>
                      <a:cubicBezTo>
                        <a:pt x="121435" y="499526"/>
                        <a:pt x="120119" y="502643"/>
                        <a:pt x="124830" y="503682"/>
                      </a:cubicBezTo>
                      <a:cubicBezTo>
                        <a:pt x="133281" y="505552"/>
                        <a:pt x="142078" y="506869"/>
                        <a:pt x="150807" y="508185"/>
                      </a:cubicBezTo>
                      <a:cubicBezTo>
                        <a:pt x="210728" y="510471"/>
                        <a:pt x="270649" y="507838"/>
                        <a:pt x="330431" y="509847"/>
                      </a:cubicBezTo>
                      <a:cubicBezTo>
                        <a:pt x="353360" y="510609"/>
                        <a:pt x="380515" y="505552"/>
                        <a:pt x="392638" y="532569"/>
                      </a:cubicBezTo>
                      <a:cubicBezTo>
                        <a:pt x="426443" y="476112"/>
                        <a:pt x="446948" y="402682"/>
                        <a:pt x="446948" y="322188"/>
                      </a:cubicBezTo>
                      <a:cubicBezTo>
                        <a:pt x="446948" y="144295"/>
                        <a:pt x="346918" y="0"/>
                        <a:pt x="223474" y="0"/>
                      </a:cubicBezTo>
                      <a:cubicBezTo>
                        <a:pt x="100030" y="0"/>
                        <a:pt x="0" y="144226"/>
                        <a:pt x="0" y="322188"/>
                      </a:cubicBezTo>
                      <a:cubicBezTo>
                        <a:pt x="7689" y="274597"/>
                        <a:pt x="16141" y="246264"/>
                        <a:pt x="26116" y="213499"/>
                      </a:cubicBezTo>
                      <a:lnTo>
                        <a:pt x="26116" y="213499"/>
                      </a:lnTo>
                      <a:close/>
                    </a:path>
                  </a:pathLst>
                </a:custGeom>
                <a:solidFill>
                  <a:srgbClr val="89A1B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68CA69BF-1540-4A54-87A5-5FF63747276C}"/>
                    </a:ext>
                  </a:extLst>
                </p:cNvPr>
                <p:cNvSpPr/>
                <p:nvPr/>
              </p:nvSpPr>
              <p:spPr>
                <a:xfrm>
                  <a:off x="8487090" y="2490405"/>
                  <a:ext cx="42" cy="86"/>
                </a:xfrm>
                <a:custGeom>
                  <a:avLst/>
                  <a:gdLst>
                    <a:gd name="connsiteX0" fmla="*/ 0 w 68"/>
                    <a:gd name="connsiteY0" fmla="*/ 138 h 138"/>
                    <a:gd name="connsiteX1" fmla="*/ 69 w 68"/>
                    <a:gd name="connsiteY1" fmla="*/ 0 h 138"/>
                    <a:gd name="connsiteX2" fmla="*/ 0 w 68"/>
                    <a:gd name="connsiteY2" fmla="*/ 138 h 138"/>
                    <a:gd name="connsiteX3" fmla="*/ 0 w 68"/>
                    <a:gd name="connsiteY3" fmla="*/ 138 h 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" h="138">
                      <a:moveTo>
                        <a:pt x="0" y="138"/>
                      </a:moveTo>
                      <a:cubicBezTo>
                        <a:pt x="0" y="69"/>
                        <a:pt x="69" y="69"/>
                        <a:pt x="69" y="0"/>
                      </a:cubicBezTo>
                      <a:cubicBezTo>
                        <a:pt x="69" y="69"/>
                        <a:pt x="69" y="69"/>
                        <a:pt x="0" y="138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951D96B-04AC-4583-8DAA-E6F7C10CB42C}"/>
                    </a:ext>
                  </a:extLst>
                </p:cNvPr>
                <p:cNvSpPr/>
                <p:nvPr/>
              </p:nvSpPr>
              <p:spPr>
                <a:xfrm>
                  <a:off x="6118006" y="3622810"/>
                  <a:ext cx="963348" cy="645395"/>
                </a:xfrm>
                <a:custGeom>
                  <a:avLst/>
                  <a:gdLst>
                    <a:gd name="connsiteX0" fmla="*/ 1269077 w 1551300"/>
                    <a:gd name="connsiteY0" fmla="*/ 1022742 h 1039293"/>
                    <a:gd name="connsiteX1" fmla="*/ 1193569 w 1551300"/>
                    <a:gd name="connsiteY1" fmla="*/ 527096 h 1039293"/>
                    <a:gd name="connsiteX2" fmla="*/ 648531 w 1551300"/>
                    <a:gd name="connsiteY2" fmla="*/ 176645 h 1039293"/>
                    <a:gd name="connsiteX3" fmla="*/ 0 w 1551300"/>
                    <a:gd name="connsiteY3" fmla="*/ 547670 h 1039293"/>
                    <a:gd name="connsiteX4" fmla="*/ 73429 w 1551300"/>
                    <a:gd name="connsiteY4" fmla="*/ 331747 h 1039293"/>
                    <a:gd name="connsiteX5" fmla="*/ 402682 w 1551300"/>
                    <a:gd name="connsiteY5" fmla="*/ 52716 h 1039293"/>
                    <a:gd name="connsiteX6" fmla="*/ 1101714 w 1551300"/>
                    <a:gd name="connsiteY6" fmla="*/ 83127 h 1039293"/>
                    <a:gd name="connsiteX7" fmla="*/ 1437340 w 1551300"/>
                    <a:gd name="connsiteY7" fmla="*/ 443969 h 1039293"/>
                    <a:gd name="connsiteX8" fmla="*/ 1551294 w 1551300"/>
                    <a:gd name="connsiteY8" fmla="*/ 1038329 h 1039293"/>
                    <a:gd name="connsiteX9" fmla="*/ 1269077 w 1551300"/>
                    <a:gd name="connsiteY9" fmla="*/ 1022742 h 1039293"/>
                    <a:gd name="connsiteX10" fmla="*/ 1269077 w 1551300"/>
                    <a:gd name="connsiteY10" fmla="*/ 1022742 h 103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1300" h="1039293">
                      <a:moveTo>
                        <a:pt x="1269077" y="1022742"/>
                      </a:moveTo>
                      <a:cubicBezTo>
                        <a:pt x="1281199" y="928324"/>
                        <a:pt x="1230838" y="600387"/>
                        <a:pt x="1193569" y="527096"/>
                      </a:cubicBezTo>
                      <a:cubicBezTo>
                        <a:pt x="1085019" y="313805"/>
                        <a:pt x="904286" y="193964"/>
                        <a:pt x="648531" y="176645"/>
                      </a:cubicBezTo>
                      <a:cubicBezTo>
                        <a:pt x="384394" y="158773"/>
                        <a:pt x="65601" y="360149"/>
                        <a:pt x="0" y="547670"/>
                      </a:cubicBezTo>
                      <a:cubicBezTo>
                        <a:pt x="485" y="493222"/>
                        <a:pt x="28610" y="394508"/>
                        <a:pt x="73429" y="331747"/>
                      </a:cubicBezTo>
                      <a:cubicBezTo>
                        <a:pt x="132242" y="237744"/>
                        <a:pt x="250490" y="116517"/>
                        <a:pt x="402682" y="52716"/>
                      </a:cubicBezTo>
                      <a:cubicBezTo>
                        <a:pt x="633291" y="-22722"/>
                        <a:pt x="875538" y="-21129"/>
                        <a:pt x="1101714" y="83127"/>
                      </a:cubicBezTo>
                      <a:cubicBezTo>
                        <a:pt x="1268037" y="159812"/>
                        <a:pt x="1368552" y="290807"/>
                        <a:pt x="1437340" y="443969"/>
                      </a:cubicBezTo>
                      <a:cubicBezTo>
                        <a:pt x="1502041" y="587987"/>
                        <a:pt x="1551986" y="990253"/>
                        <a:pt x="1551294" y="1038329"/>
                      </a:cubicBezTo>
                      <a:cubicBezTo>
                        <a:pt x="1543673" y="1043524"/>
                        <a:pt x="1268592" y="1026206"/>
                        <a:pt x="1269077" y="1022742"/>
                      </a:cubicBezTo>
                      <a:lnTo>
                        <a:pt x="1269077" y="1022742"/>
                      </a:lnTo>
                      <a:close/>
                    </a:path>
                  </a:pathLst>
                </a:custGeom>
                <a:solidFill>
                  <a:srgbClr val="EF3F4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A2C4CA45-C9A1-4C3D-B935-90AFDD984A31}"/>
                    </a:ext>
                  </a:extLst>
                </p:cNvPr>
                <p:cNvSpPr/>
                <p:nvPr/>
              </p:nvSpPr>
              <p:spPr>
                <a:xfrm>
                  <a:off x="6249232" y="3515265"/>
                  <a:ext cx="91133" cy="90080"/>
                </a:xfrm>
                <a:custGeom>
                  <a:avLst/>
                  <a:gdLst>
                    <a:gd name="connsiteX0" fmla="*/ 727 w 146754"/>
                    <a:gd name="connsiteY0" fmla="*/ 145057 h 145057"/>
                    <a:gd name="connsiteX1" fmla="*/ 7655 w 146754"/>
                    <a:gd name="connsiteY1" fmla="*/ 693 h 145057"/>
                    <a:gd name="connsiteX2" fmla="*/ 146754 w 146754"/>
                    <a:gd name="connsiteY2" fmla="*/ 0 h 145057"/>
                    <a:gd name="connsiteX3" fmla="*/ 727 w 146754"/>
                    <a:gd name="connsiteY3" fmla="*/ 145057 h 145057"/>
                    <a:gd name="connsiteX4" fmla="*/ 727 w 146754"/>
                    <a:gd name="connsiteY4" fmla="*/ 145057 h 145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54" h="145057">
                      <a:moveTo>
                        <a:pt x="727" y="145057"/>
                      </a:moveTo>
                      <a:cubicBezTo>
                        <a:pt x="866" y="96843"/>
                        <a:pt x="-3498" y="48422"/>
                        <a:pt x="7655" y="693"/>
                      </a:cubicBezTo>
                      <a:cubicBezTo>
                        <a:pt x="53998" y="416"/>
                        <a:pt x="100411" y="208"/>
                        <a:pt x="146754" y="0"/>
                      </a:cubicBezTo>
                      <a:cubicBezTo>
                        <a:pt x="95215" y="45928"/>
                        <a:pt x="44369" y="92410"/>
                        <a:pt x="727" y="145057"/>
                      </a:cubicBezTo>
                      <a:lnTo>
                        <a:pt x="727" y="145057"/>
                      </a:lnTo>
                      <a:close/>
                    </a:path>
                  </a:pathLst>
                </a:custGeom>
                <a:solidFill>
                  <a:srgbClr val="2E191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657D1E71-E454-4081-B338-1AEA026708CA}"/>
                    </a:ext>
                  </a:extLst>
                </p:cNvPr>
                <p:cNvSpPr/>
                <p:nvPr/>
              </p:nvSpPr>
              <p:spPr>
                <a:xfrm>
                  <a:off x="8083418" y="2633915"/>
                  <a:ext cx="1398891" cy="1701823"/>
                </a:xfrm>
                <a:custGeom>
                  <a:avLst/>
                  <a:gdLst>
                    <a:gd name="connsiteX0" fmla="*/ 2223366 w 2252663"/>
                    <a:gd name="connsiteY0" fmla="*/ 1903126 h 2740482"/>
                    <a:gd name="connsiteX1" fmla="*/ 1867788 w 2252663"/>
                    <a:gd name="connsiteY1" fmla="*/ 1667876 h 2740482"/>
                    <a:gd name="connsiteX2" fmla="*/ 1478268 w 2252663"/>
                    <a:gd name="connsiteY2" fmla="*/ 1591607 h 2740482"/>
                    <a:gd name="connsiteX3" fmla="*/ 1452152 w 2252663"/>
                    <a:gd name="connsiteY3" fmla="*/ 1434289 h 2740482"/>
                    <a:gd name="connsiteX4" fmla="*/ 1115625 w 2252663"/>
                    <a:gd name="connsiteY4" fmla="*/ 568449 h 2740482"/>
                    <a:gd name="connsiteX5" fmla="*/ 1115625 w 2252663"/>
                    <a:gd name="connsiteY5" fmla="*/ 568449 h 2740482"/>
                    <a:gd name="connsiteX6" fmla="*/ 1115625 w 2252663"/>
                    <a:gd name="connsiteY6" fmla="*/ 568449 h 2740482"/>
                    <a:gd name="connsiteX7" fmla="*/ 830776 w 2252663"/>
                    <a:gd name="connsiteY7" fmla="*/ 146509 h 2740482"/>
                    <a:gd name="connsiteX8" fmla="*/ 522096 w 2252663"/>
                    <a:gd name="connsiteY8" fmla="*/ 481 h 2740482"/>
                    <a:gd name="connsiteX9" fmla="*/ 284352 w 2252663"/>
                    <a:gd name="connsiteY9" fmla="*/ 114504 h 2740482"/>
                    <a:gd name="connsiteX10" fmla="*/ 269459 w 2252663"/>
                    <a:gd name="connsiteY10" fmla="*/ 514485 h 2740482"/>
                    <a:gd name="connsiteX11" fmla="*/ 401215 w 2252663"/>
                    <a:gd name="connsiteY11" fmla="*/ 1114733 h 2740482"/>
                    <a:gd name="connsiteX12" fmla="*/ 355634 w 2252663"/>
                    <a:gd name="connsiteY12" fmla="*/ 1872092 h 2740482"/>
                    <a:gd name="connsiteX13" fmla="*/ 121700 w 2252663"/>
                    <a:gd name="connsiteY13" fmla="*/ 2479891 h 2740482"/>
                    <a:gd name="connsiteX14" fmla="*/ 4213 w 2252663"/>
                    <a:gd name="connsiteY14" fmla="*/ 2718051 h 2740482"/>
                    <a:gd name="connsiteX15" fmla="*/ 16544 w 2252663"/>
                    <a:gd name="connsiteY15" fmla="*/ 2740426 h 2740482"/>
                    <a:gd name="connsiteX16" fmla="*/ 370527 w 2252663"/>
                    <a:gd name="connsiteY16" fmla="*/ 2523879 h 2740482"/>
                    <a:gd name="connsiteX17" fmla="*/ 444719 w 2252663"/>
                    <a:gd name="connsiteY17" fmla="*/ 2390322 h 2740482"/>
                    <a:gd name="connsiteX18" fmla="*/ 640206 w 2252663"/>
                    <a:gd name="connsiteY18" fmla="*/ 2020197 h 2740482"/>
                    <a:gd name="connsiteX19" fmla="*/ 790321 w 2252663"/>
                    <a:gd name="connsiteY19" fmla="*/ 1842513 h 2740482"/>
                    <a:gd name="connsiteX20" fmla="*/ 882453 w 2252663"/>
                    <a:gd name="connsiteY20" fmla="*/ 1780791 h 2740482"/>
                    <a:gd name="connsiteX21" fmla="*/ 845531 w 2252663"/>
                    <a:gd name="connsiteY21" fmla="*/ 1822839 h 2740482"/>
                    <a:gd name="connsiteX22" fmla="*/ 668539 w 2252663"/>
                    <a:gd name="connsiteY22" fmla="*/ 2258980 h 2740482"/>
                    <a:gd name="connsiteX23" fmla="*/ 676228 w 2252663"/>
                    <a:gd name="connsiteY23" fmla="*/ 2657160 h 2740482"/>
                    <a:gd name="connsiteX24" fmla="*/ 694655 w 2252663"/>
                    <a:gd name="connsiteY24" fmla="*/ 2649609 h 2740482"/>
                    <a:gd name="connsiteX25" fmla="*/ 678099 w 2252663"/>
                    <a:gd name="connsiteY25" fmla="*/ 2412142 h 2740482"/>
                    <a:gd name="connsiteX26" fmla="*/ 713843 w 2252663"/>
                    <a:gd name="connsiteY26" fmla="*/ 2170727 h 2740482"/>
                    <a:gd name="connsiteX27" fmla="*/ 1089648 w 2252663"/>
                    <a:gd name="connsiteY27" fmla="*/ 1873478 h 2740482"/>
                    <a:gd name="connsiteX28" fmla="*/ 1440791 w 2252663"/>
                    <a:gd name="connsiteY28" fmla="*/ 1935061 h 2740482"/>
                    <a:gd name="connsiteX29" fmla="*/ 1566244 w 2252663"/>
                    <a:gd name="connsiteY29" fmla="*/ 1991449 h 2740482"/>
                    <a:gd name="connsiteX30" fmla="*/ 2252391 w 2252663"/>
                    <a:gd name="connsiteY30" fmla="*/ 1944136 h 2740482"/>
                    <a:gd name="connsiteX31" fmla="*/ 2223366 w 2252663"/>
                    <a:gd name="connsiteY31" fmla="*/ 1903126 h 2740482"/>
                    <a:gd name="connsiteX32" fmla="*/ 2223366 w 2252663"/>
                    <a:gd name="connsiteY32" fmla="*/ 1903126 h 274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52663" h="2740482">
                      <a:moveTo>
                        <a:pt x="2223366" y="1903126"/>
                      </a:moveTo>
                      <a:cubicBezTo>
                        <a:pt x="2122158" y="1802958"/>
                        <a:pt x="2003286" y="1724749"/>
                        <a:pt x="1867788" y="1667876"/>
                      </a:cubicBezTo>
                      <a:cubicBezTo>
                        <a:pt x="1743374" y="1619385"/>
                        <a:pt x="1614874" y="1588212"/>
                        <a:pt x="1478268" y="1591607"/>
                      </a:cubicBezTo>
                      <a:cubicBezTo>
                        <a:pt x="1469678" y="1539168"/>
                        <a:pt x="1461850" y="1486589"/>
                        <a:pt x="1452152" y="1434289"/>
                      </a:cubicBezTo>
                      <a:cubicBezTo>
                        <a:pt x="1395348" y="1127618"/>
                        <a:pt x="1279247" y="840275"/>
                        <a:pt x="1115625" y="568449"/>
                      </a:cubicBezTo>
                      <a:lnTo>
                        <a:pt x="1115625" y="568449"/>
                      </a:lnTo>
                      <a:lnTo>
                        <a:pt x="1115625" y="568449"/>
                      </a:lnTo>
                      <a:cubicBezTo>
                        <a:pt x="1033329" y="420621"/>
                        <a:pt x="943621" y="276672"/>
                        <a:pt x="830776" y="146509"/>
                      </a:cubicBezTo>
                      <a:cubicBezTo>
                        <a:pt x="755476" y="59502"/>
                        <a:pt x="649558" y="-6307"/>
                        <a:pt x="522096" y="481"/>
                      </a:cubicBezTo>
                      <a:cubicBezTo>
                        <a:pt x="434813" y="2283"/>
                        <a:pt x="336030" y="54307"/>
                        <a:pt x="284352" y="114504"/>
                      </a:cubicBezTo>
                      <a:cubicBezTo>
                        <a:pt x="198108" y="214880"/>
                        <a:pt x="254496" y="454634"/>
                        <a:pt x="269459" y="514485"/>
                      </a:cubicBezTo>
                      <a:cubicBezTo>
                        <a:pt x="309776" y="675752"/>
                        <a:pt x="391725" y="946054"/>
                        <a:pt x="401215" y="1114733"/>
                      </a:cubicBezTo>
                      <a:cubicBezTo>
                        <a:pt x="410498" y="1137871"/>
                        <a:pt x="443264" y="1644531"/>
                        <a:pt x="355634" y="1872092"/>
                      </a:cubicBezTo>
                      <a:cubicBezTo>
                        <a:pt x="309498" y="1991795"/>
                        <a:pt x="158830" y="2363859"/>
                        <a:pt x="121700" y="2479891"/>
                      </a:cubicBezTo>
                      <a:cubicBezTo>
                        <a:pt x="98009" y="2541682"/>
                        <a:pt x="23333" y="2670322"/>
                        <a:pt x="4213" y="2718051"/>
                      </a:cubicBezTo>
                      <a:cubicBezTo>
                        <a:pt x="-705" y="2729689"/>
                        <a:pt x="-5693" y="2741396"/>
                        <a:pt x="16544" y="2740426"/>
                      </a:cubicBezTo>
                      <a:cubicBezTo>
                        <a:pt x="121631" y="2678912"/>
                        <a:pt x="265441" y="2585393"/>
                        <a:pt x="370527" y="2523879"/>
                      </a:cubicBezTo>
                      <a:cubicBezTo>
                        <a:pt x="417980" y="2496101"/>
                        <a:pt x="428924" y="2435764"/>
                        <a:pt x="444719" y="2390322"/>
                      </a:cubicBezTo>
                      <a:cubicBezTo>
                        <a:pt x="481018" y="2285443"/>
                        <a:pt x="593586" y="2087669"/>
                        <a:pt x="640206" y="2020197"/>
                      </a:cubicBezTo>
                      <a:cubicBezTo>
                        <a:pt x="683571" y="1957298"/>
                        <a:pt x="729291" y="1892320"/>
                        <a:pt x="790321" y="1842513"/>
                      </a:cubicBezTo>
                      <a:cubicBezTo>
                        <a:pt x="816436" y="1821177"/>
                        <a:pt x="882453" y="1780791"/>
                        <a:pt x="882453" y="1780791"/>
                      </a:cubicBezTo>
                      <a:cubicBezTo>
                        <a:pt x="882453" y="1780791"/>
                        <a:pt x="856822" y="1809885"/>
                        <a:pt x="845531" y="1822839"/>
                      </a:cubicBezTo>
                      <a:cubicBezTo>
                        <a:pt x="738435" y="1946214"/>
                        <a:pt x="681216" y="2100831"/>
                        <a:pt x="668539" y="2258980"/>
                      </a:cubicBezTo>
                      <a:cubicBezTo>
                        <a:pt x="667430" y="2284750"/>
                        <a:pt x="664244" y="2520346"/>
                        <a:pt x="676228" y="2657160"/>
                      </a:cubicBezTo>
                      <a:cubicBezTo>
                        <a:pt x="687035" y="2653073"/>
                        <a:pt x="687035" y="2653073"/>
                        <a:pt x="694655" y="2649609"/>
                      </a:cubicBezTo>
                      <a:cubicBezTo>
                        <a:pt x="688628" y="2624048"/>
                        <a:pt x="674773" y="2471024"/>
                        <a:pt x="678099" y="2412142"/>
                      </a:cubicBezTo>
                      <a:cubicBezTo>
                        <a:pt x="684402" y="2302414"/>
                        <a:pt x="705808" y="2188322"/>
                        <a:pt x="713843" y="2170727"/>
                      </a:cubicBezTo>
                      <a:cubicBezTo>
                        <a:pt x="782493" y="2020059"/>
                        <a:pt x="902265" y="1888510"/>
                        <a:pt x="1089648" y="1873478"/>
                      </a:cubicBezTo>
                      <a:cubicBezTo>
                        <a:pt x="1200969" y="1864472"/>
                        <a:pt x="1336259" y="1901118"/>
                        <a:pt x="1440791" y="1935061"/>
                      </a:cubicBezTo>
                      <a:cubicBezTo>
                        <a:pt x="1489836" y="1950994"/>
                        <a:pt x="1540198" y="1977248"/>
                        <a:pt x="1566244" y="1991449"/>
                      </a:cubicBezTo>
                      <a:cubicBezTo>
                        <a:pt x="1630529" y="1966442"/>
                        <a:pt x="2090569" y="1943720"/>
                        <a:pt x="2252391" y="1944136"/>
                      </a:cubicBezTo>
                      <a:cubicBezTo>
                        <a:pt x="2255231" y="1923077"/>
                        <a:pt x="2235211" y="1914903"/>
                        <a:pt x="2223366" y="1903126"/>
                      </a:cubicBezTo>
                      <a:lnTo>
                        <a:pt x="2223366" y="1903126"/>
                      </a:lnTo>
                      <a:close/>
                    </a:path>
                  </a:pathLst>
                </a:custGeom>
                <a:solidFill>
                  <a:srgbClr val="EE2D2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4CA45851-7075-48A8-8196-74E3393B14B6}"/>
                    </a:ext>
                  </a:extLst>
                </p:cNvPr>
                <p:cNvSpPr/>
                <p:nvPr/>
              </p:nvSpPr>
              <p:spPr>
                <a:xfrm>
                  <a:off x="6763211" y="3177960"/>
                  <a:ext cx="702740" cy="271702"/>
                </a:xfrm>
                <a:custGeom>
                  <a:avLst/>
                  <a:gdLst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9" fmla="*/ 1073414 w 1131637"/>
                    <a:gd name="connsiteY9" fmla="*/ 437527 h 437527"/>
                    <a:gd name="connsiteX0" fmla="*/ 1107432 w 1131637"/>
                    <a:gd name="connsiteY0" fmla="*/ 452105 h 452105"/>
                    <a:gd name="connsiteX1" fmla="*/ 591899 w 1131637"/>
                    <a:gd name="connsiteY1" fmla="*/ 276053 h 452105"/>
                    <a:gd name="connsiteX2" fmla="*/ 122784 w 1131637"/>
                    <a:gd name="connsiteY2" fmla="*/ 224236 h 452105"/>
                    <a:gd name="connsiteX3" fmla="*/ 55728 w 1131637"/>
                    <a:gd name="connsiteY3" fmla="*/ 221951 h 452105"/>
                    <a:gd name="connsiteX4" fmla="*/ 9939 w 1131637"/>
                    <a:gd name="connsiteY4" fmla="*/ 67195 h 452105"/>
                    <a:gd name="connsiteX5" fmla="*/ 124447 w 1131637"/>
                    <a:gd name="connsiteY5" fmla="*/ 0 h 452105"/>
                    <a:gd name="connsiteX6" fmla="*/ 1058035 w 1131637"/>
                    <a:gd name="connsiteY6" fmla="*/ 4642 h 452105"/>
                    <a:gd name="connsiteX7" fmla="*/ 1130979 w 1131637"/>
                    <a:gd name="connsiteY7" fmla="*/ 50293 h 452105"/>
                    <a:gd name="connsiteX8" fmla="*/ 1073414 w 1131637"/>
                    <a:gd name="connsiteY8" fmla="*/ 437527 h 452105"/>
                    <a:gd name="connsiteX9" fmla="*/ 1107432 w 1131637"/>
                    <a:gd name="connsiteY9" fmla="*/ 452105 h 452105"/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0" fmla="*/ 1102572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102572 w 1131637"/>
                    <a:gd name="connsiteY8" fmla="*/ 437527 h 43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1637" h="437527">
                      <a:moveTo>
                        <a:pt x="1102572" y="437527"/>
                      </a:moveTo>
                      <a:cubicBezTo>
                        <a:pt x="932348" y="383702"/>
                        <a:pt x="755197" y="311601"/>
                        <a:pt x="591899" y="276053"/>
                      </a:cubicBezTo>
                      <a:cubicBezTo>
                        <a:pt x="428601" y="240505"/>
                        <a:pt x="283705" y="207057"/>
                        <a:pt x="122784" y="224236"/>
                      </a:cubicBezTo>
                      <a:cubicBezTo>
                        <a:pt x="100547" y="226592"/>
                        <a:pt x="77895" y="226799"/>
                        <a:pt x="55728" y="221951"/>
                      </a:cubicBezTo>
                      <a:cubicBezTo>
                        <a:pt x="3358" y="188630"/>
                        <a:pt x="-12575" y="134597"/>
                        <a:pt x="9939" y="67195"/>
                      </a:cubicBezTo>
                      <a:cubicBezTo>
                        <a:pt x="28088" y="12954"/>
                        <a:pt x="49424" y="139"/>
                        <a:pt x="124447" y="0"/>
                      </a:cubicBezTo>
                      <a:lnTo>
                        <a:pt x="1058035" y="4642"/>
                      </a:lnTo>
                      <a:cubicBezTo>
                        <a:pt x="1107427" y="-207"/>
                        <a:pt x="1136452" y="6581"/>
                        <a:pt x="1130979" y="50293"/>
                      </a:cubicBezTo>
                      <a:cubicBezTo>
                        <a:pt x="1130010" y="81881"/>
                        <a:pt x="1114487" y="344147"/>
                        <a:pt x="1102572" y="437527"/>
                      </a:cubicBezTo>
                      <a:close/>
                    </a:path>
                  </a:pathLst>
                </a:custGeom>
                <a:solidFill>
                  <a:srgbClr val="6C261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C0D6E2CF-A98F-4496-B828-881155AE89C0}"/>
                    </a:ext>
                  </a:extLst>
                </p:cNvPr>
                <p:cNvSpPr/>
                <p:nvPr/>
              </p:nvSpPr>
              <p:spPr>
                <a:xfrm>
                  <a:off x="6703221" y="3303994"/>
                  <a:ext cx="726878" cy="145626"/>
                </a:xfrm>
                <a:custGeom>
                  <a:avLst/>
                  <a:gdLst>
                    <a:gd name="connsiteX0" fmla="*/ 159606 w 1170507"/>
                    <a:gd name="connsiteY0" fmla="*/ 8814 h 234504"/>
                    <a:gd name="connsiteX1" fmla="*/ 599142 w 1170507"/>
                    <a:gd name="connsiteY1" fmla="*/ 29665 h 234504"/>
                    <a:gd name="connsiteX2" fmla="*/ 894936 w 1170507"/>
                    <a:gd name="connsiteY2" fmla="*/ 112238 h 234504"/>
                    <a:gd name="connsiteX3" fmla="*/ 1087515 w 1170507"/>
                    <a:gd name="connsiteY3" fmla="*/ 169458 h 234504"/>
                    <a:gd name="connsiteX4" fmla="*/ 1170018 w 1170507"/>
                    <a:gd name="connsiteY4" fmla="*/ 234505 h 234504"/>
                    <a:gd name="connsiteX5" fmla="*/ 733046 w 1170507"/>
                    <a:gd name="connsiteY5" fmla="*/ 147775 h 234504"/>
                    <a:gd name="connsiteX6" fmla="*/ 428246 w 1170507"/>
                    <a:gd name="connsiteY6" fmla="*/ 94089 h 234504"/>
                    <a:gd name="connsiteX7" fmla="*/ 225623 w 1170507"/>
                    <a:gd name="connsiteY7" fmla="*/ 101016 h 234504"/>
                    <a:gd name="connsiteX8" fmla="*/ 37686 w 1170507"/>
                    <a:gd name="connsiteY8" fmla="*/ 117088 h 234504"/>
                    <a:gd name="connsiteX9" fmla="*/ 39141 w 1170507"/>
                    <a:gd name="connsiteY9" fmla="*/ 29665 h 234504"/>
                    <a:gd name="connsiteX10" fmla="*/ 159606 w 1170507"/>
                    <a:gd name="connsiteY10" fmla="*/ 8814 h 234504"/>
                    <a:gd name="connsiteX11" fmla="*/ 159606 w 1170507"/>
                    <a:gd name="connsiteY11" fmla="*/ 8814 h 23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0507" h="234504">
                      <a:moveTo>
                        <a:pt x="159606" y="8814"/>
                      </a:moveTo>
                      <a:cubicBezTo>
                        <a:pt x="301892" y="-7465"/>
                        <a:pt x="460527" y="-1577"/>
                        <a:pt x="599142" y="29665"/>
                      </a:cubicBezTo>
                      <a:cubicBezTo>
                        <a:pt x="702427" y="53010"/>
                        <a:pt x="792967" y="83629"/>
                        <a:pt x="894936" y="112238"/>
                      </a:cubicBezTo>
                      <a:cubicBezTo>
                        <a:pt x="953957" y="128725"/>
                        <a:pt x="1027801" y="155326"/>
                        <a:pt x="1087515" y="169458"/>
                      </a:cubicBezTo>
                      <a:cubicBezTo>
                        <a:pt x="1123952" y="178117"/>
                        <a:pt x="1176114" y="198067"/>
                        <a:pt x="1170018" y="234505"/>
                      </a:cubicBezTo>
                      <a:cubicBezTo>
                        <a:pt x="1013185" y="225638"/>
                        <a:pt x="869513" y="176662"/>
                        <a:pt x="733046" y="147775"/>
                      </a:cubicBezTo>
                      <a:cubicBezTo>
                        <a:pt x="647356" y="129626"/>
                        <a:pt x="514421" y="110091"/>
                        <a:pt x="428246" y="94089"/>
                      </a:cubicBezTo>
                      <a:cubicBezTo>
                        <a:pt x="369433" y="89171"/>
                        <a:pt x="303416" y="93050"/>
                        <a:pt x="225623" y="101016"/>
                      </a:cubicBezTo>
                      <a:cubicBezTo>
                        <a:pt x="174569" y="107874"/>
                        <a:pt x="74955" y="122283"/>
                        <a:pt x="37686" y="117088"/>
                      </a:cubicBezTo>
                      <a:cubicBezTo>
                        <a:pt x="-3392" y="115148"/>
                        <a:pt x="-21542" y="51071"/>
                        <a:pt x="39141" y="29665"/>
                      </a:cubicBezTo>
                      <a:cubicBezTo>
                        <a:pt x="71422" y="14772"/>
                        <a:pt x="124485" y="9438"/>
                        <a:pt x="159606" y="8814"/>
                      </a:cubicBezTo>
                      <a:lnTo>
                        <a:pt x="159606" y="8814"/>
                      </a:lnTo>
                      <a:close/>
                    </a:path>
                  </a:pathLst>
                </a:custGeom>
                <a:solidFill>
                  <a:srgbClr val="28101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79EBFCA-C419-46D2-81E6-EBDAE049D14F}"/>
                    </a:ext>
                  </a:extLst>
                </p:cNvPr>
                <p:cNvSpPr/>
                <p:nvPr/>
              </p:nvSpPr>
              <p:spPr>
                <a:xfrm>
                  <a:off x="6984664" y="3392511"/>
                  <a:ext cx="245511" cy="294008"/>
                </a:xfrm>
                <a:custGeom>
                  <a:avLst/>
                  <a:gdLst>
                    <a:gd name="connsiteX0" fmla="*/ 381593 w 395352"/>
                    <a:gd name="connsiteY0" fmla="*/ 426620 h 473448"/>
                    <a:gd name="connsiteX1" fmla="*/ 330400 w 395352"/>
                    <a:gd name="connsiteY1" fmla="*/ 473449 h 473448"/>
                    <a:gd name="connsiteX2" fmla="*/ 291746 w 395352"/>
                    <a:gd name="connsiteY2" fmla="*/ 424403 h 473448"/>
                    <a:gd name="connsiteX3" fmla="*/ 279554 w 395352"/>
                    <a:gd name="connsiteY3" fmla="*/ 206749 h 473448"/>
                    <a:gd name="connsiteX4" fmla="*/ 172666 w 395352"/>
                    <a:gd name="connsiteY4" fmla="*/ 105541 h 473448"/>
                    <a:gd name="connsiteX5" fmla="*/ 20682 w 395352"/>
                    <a:gd name="connsiteY5" fmla="*/ 67233 h 473448"/>
                    <a:gd name="connsiteX6" fmla="*/ 2255 w 395352"/>
                    <a:gd name="connsiteY6" fmla="*/ 27471 h 473448"/>
                    <a:gd name="connsiteX7" fmla="*/ 45759 w 395352"/>
                    <a:gd name="connsiteY7" fmla="*/ 108 h 473448"/>
                    <a:gd name="connsiteX8" fmla="*/ 354923 w 395352"/>
                    <a:gd name="connsiteY8" fmla="*/ 79841 h 473448"/>
                    <a:gd name="connsiteX9" fmla="*/ 381593 w 395352"/>
                    <a:gd name="connsiteY9" fmla="*/ 426620 h 473448"/>
                    <a:gd name="connsiteX10" fmla="*/ 381593 w 395352"/>
                    <a:gd name="connsiteY10" fmla="*/ 426620 h 47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5352" h="473448">
                      <a:moveTo>
                        <a:pt x="381593" y="426620"/>
                      </a:moveTo>
                      <a:cubicBezTo>
                        <a:pt x="376813" y="455507"/>
                        <a:pt x="359772" y="473518"/>
                        <a:pt x="330400" y="473449"/>
                      </a:cubicBezTo>
                      <a:cubicBezTo>
                        <a:pt x="299712" y="473310"/>
                        <a:pt x="290430" y="452112"/>
                        <a:pt x="291746" y="424403"/>
                      </a:cubicBezTo>
                      <a:cubicBezTo>
                        <a:pt x="295140" y="355616"/>
                        <a:pt x="290499" y="274289"/>
                        <a:pt x="279554" y="206749"/>
                      </a:cubicBezTo>
                      <a:cubicBezTo>
                        <a:pt x="267847" y="134220"/>
                        <a:pt x="248866" y="120504"/>
                        <a:pt x="172666" y="105541"/>
                      </a:cubicBezTo>
                      <a:cubicBezTo>
                        <a:pt x="124660" y="96120"/>
                        <a:pt x="76239" y="94873"/>
                        <a:pt x="20682" y="67233"/>
                      </a:cubicBezTo>
                      <a:cubicBezTo>
                        <a:pt x="9668" y="55595"/>
                        <a:pt x="-5850" y="44996"/>
                        <a:pt x="2255" y="27471"/>
                      </a:cubicBezTo>
                      <a:cubicBezTo>
                        <a:pt x="9875" y="10845"/>
                        <a:pt x="24769" y="-1278"/>
                        <a:pt x="45759" y="108"/>
                      </a:cubicBezTo>
                      <a:cubicBezTo>
                        <a:pt x="170450" y="11469"/>
                        <a:pt x="268401" y="14655"/>
                        <a:pt x="354923" y="79841"/>
                      </a:cubicBezTo>
                      <a:cubicBezTo>
                        <a:pt x="418030" y="124937"/>
                        <a:pt x="390737" y="370925"/>
                        <a:pt x="381593" y="426620"/>
                      </a:cubicBezTo>
                      <a:lnTo>
                        <a:pt x="381593" y="426620"/>
                      </a:lnTo>
                      <a:close/>
                    </a:path>
                  </a:pathLst>
                </a:custGeom>
                <a:solidFill>
                  <a:srgbClr val="D027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B6222F4-154C-4B15-89A2-5DC8B3DB00CE}"/>
                    </a:ext>
                  </a:extLst>
                </p:cNvPr>
                <p:cNvSpPr/>
                <p:nvPr/>
              </p:nvSpPr>
              <p:spPr>
                <a:xfrm>
                  <a:off x="6160765" y="3363240"/>
                  <a:ext cx="721239" cy="469842"/>
                </a:xfrm>
                <a:custGeom>
                  <a:avLst/>
                  <a:gdLst>
                    <a:gd name="connsiteX0" fmla="*/ 893341 w 1161426"/>
                    <a:gd name="connsiteY0" fmla="*/ 16348 h 756596"/>
                    <a:gd name="connsiteX1" fmla="*/ 705335 w 1161426"/>
                    <a:gd name="connsiteY1" fmla="*/ 52231 h 756596"/>
                    <a:gd name="connsiteX2" fmla="*/ 386542 w 1161426"/>
                    <a:gd name="connsiteY2" fmla="*/ 179693 h 756596"/>
                    <a:gd name="connsiteX3" fmla="*/ 143187 w 1161426"/>
                    <a:gd name="connsiteY3" fmla="*/ 389936 h 756596"/>
                    <a:gd name="connsiteX4" fmla="*/ 0 w 1161426"/>
                    <a:gd name="connsiteY4" fmla="*/ 756597 h 756596"/>
                    <a:gd name="connsiteX5" fmla="*/ 327591 w 1161426"/>
                    <a:gd name="connsiteY5" fmla="*/ 473548 h 756596"/>
                    <a:gd name="connsiteX6" fmla="*/ 343662 w 1161426"/>
                    <a:gd name="connsiteY6" fmla="*/ 354400 h 756596"/>
                    <a:gd name="connsiteX7" fmla="*/ 570669 w 1161426"/>
                    <a:gd name="connsiteY7" fmla="*/ 192924 h 756596"/>
                    <a:gd name="connsiteX8" fmla="*/ 930887 w 1161426"/>
                    <a:gd name="connsiteY8" fmla="*/ 47175 h 756596"/>
                    <a:gd name="connsiteX9" fmla="*/ 1161427 w 1161426"/>
                    <a:gd name="connsiteY9" fmla="*/ 0 h 756596"/>
                    <a:gd name="connsiteX10" fmla="*/ 893341 w 1161426"/>
                    <a:gd name="connsiteY10" fmla="*/ 16348 h 756596"/>
                    <a:gd name="connsiteX11" fmla="*/ 893341 w 1161426"/>
                    <a:gd name="connsiteY11" fmla="*/ 16348 h 75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1426" h="756596">
                      <a:moveTo>
                        <a:pt x="893341" y="16348"/>
                      </a:moveTo>
                      <a:cubicBezTo>
                        <a:pt x="836260" y="25077"/>
                        <a:pt x="760753" y="36714"/>
                        <a:pt x="705335" y="52231"/>
                      </a:cubicBezTo>
                      <a:cubicBezTo>
                        <a:pt x="640842" y="73221"/>
                        <a:pt x="426027" y="154478"/>
                        <a:pt x="386542" y="179693"/>
                      </a:cubicBezTo>
                      <a:cubicBezTo>
                        <a:pt x="290183" y="221118"/>
                        <a:pt x="186759" y="332578"/>
                        <a:pt x="143187" y="389936"/>
                      </a:cubicBezTo>
                      <a:cubicBezTo>
                        <a:pt x="80633" y="492529"/>
                        <a:pt x="52647" y="579259"/>
                        <a:pt x="0" y="756597"/>
                      </a:cubicBezTo>
                      <a:cubicBezTo>
                        <a:pt x="71074" y="634746"/>
                        <a:pt x="215854" y="517467"/>
                        <a:pt x="327591" y="473548"/>
                      </a:cubicBezTo>
                      <a:cubicBezTo>
                        <a:pt x="271757" y="462811"/>
                        <a:pt x="298565" y="402544"/>
                        <a:pt x="343662" y="354400"/>
                      </a:cubicBezTo>
                      <a:cubicBezTo>
                        <a:pt x="401158" y="292885"/>
                        <a:pt x="494192" y="229847"/>
                        <a:pt x="570669" y="192924"/>
                      </a:cubicBezTo>
                      <a:cubicBezTo>
                        <a:pt x="699793" y="130648"/>
                        <a:pt x="768719" y="98922"/>
                        <a:pt x="930887" y="47175"/>
                      </a:cubicBezTo>
                      <a:cubicBezTo>
                        <a:pt x="960882" y="39001"/>
                        <a:pt x="1149789" y="5195"/>
                        <a:pt x="1161427" y="0"/>
                      </a:cubicBezTo>
                      <a:cubicBezTo>
                        <a:pt x="1118339" y="69"/>
                        <a:pt x="929848" y="37130"/>
                        <a:pt x="893341" y="16348"/>
                      </a:cubicBezTo>
                      <a:lnTo>
                        <a:pt x="893341" y="16348"/>
                      </a:lnTo>
                      <a:close/>
                    </a:path>
                  </a:pathLst>
                </a:custGeom>
                <a:solidFill>
                  <a:srgbClr val="CD608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C8427F63-29E4-4C2A-9A69-370CF16A4DBE}"/>
                    </a:ext>
                  </a:extLst>
                </p:cNvPr>
                <p:cNvSpPr/>
                <p:nvPr/>
              </p:nvSpPr>
              <p:spPr>
                <a:xfrm>
                  <a:off x="7578730" y="2279402"/>
                  <a:ext cx="479138" cy="144540"/>
                </a:xfrm>
                <a:custGeom>
                  <a:avLst/>
                  <a:gdLst>
                    <a:gd name="connsiteX0" fmla="*/ 626977 w 771566"/>
                    <a:gd name="connsiteY0" fmla="*/ 35745 h 232756"/>
                    <a:gd name="connsiteX1" fmla="*/ 653231 w 771566"/>
                    <a:gd name="connsiteY1" fmla="*/ 0 h 232756"/>
                    <a:gd name="connsiteX2" fmla="*/ 682464 w 771566"/>
                    <a:gd name="connsiteY2" fmla="*/ 30965 h 232756"/>
                    <a:gd name="connsiteX3" fmla="*/ 764345 w 771566"/>
                    <a:gd name="connsiteY3" fmla="*/ 119357 h 232756"/>
                    <a:gd name="connsiteX4" fmla="*/ 722850 w 771566"/>
                    <a:gd name="connsiteY4" fmla="*/ 162167 h 232756"/>
                    <a:gd name="connsiteX5" fmla="*/ 7817 w 771566"/>
                    <a:gd name="connsiteY5" fmla="*/ 232756 h 232756"/>
                    <a:gd name="connsiteX6" fmla="*/ 959 w 771566"/>
                    <a:gd name="connsiteY6" fmla="*/ 140416 h 232756"/>
                    <a:gd name="connsiteX7" fmla="*/ 626977 w 771566"/>
                    <a:gd name="connsiteY7" fmla="*/ 35745 h 232756"/>
                    <a:gd name="connsiteX8" fmla="*/ 626977 w 771566"/>
                    <a:gd name="connsiteY8" fmla="*/ 35745 h 23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566" h="232756">
                      <a:moveTo>
                        <a:pt x="626977" y="35745"/>
                      </a:moveTo>
                      <a:cubicBezTo>
                        <a:pt x="638130" y="33944"/>
                        <a:pt x="645403" y="30618"/>
                        <a:pt x="653231" y="0"/>
                      </a:cubicBezTo>
                      <a:cubicBezTo>
                        <a:pt x="662098" y="10945"/>
                        <a:pt x="670064" y="20297"/>
                        <a:pt x="682464" y="30965"/>
                      </a:cubicBezTo>
                      <a:cubicBezTo>
                        <a:pt x="715508" y="59090"/>
                        <a:pt x="747650" y="87214"/>
                        <a:pt x="764345" y="119357"/>
                      </a:cubicBezTo>
                      <a:cubicBezTo>
                        <a:pt x="781594" y="152538"/>
                        <a:pt x="768016" y="159119"/>
                        <a:pt x="722850" y="162167"/>
                      </a:cubicBezTo>
                      <a:cubicBezTo>
                        <a:pt x="516764" y="175883"/>
                        <a:pt x="31785" y="229500"/>
                        <a:pt x="7817" y="232756"/>
                      </a:cubicBezTo>
                      <a:cubicBezTo>
                        <a:pt x="474" y="208372"/>
                        <a:pt x="-1396" y="160297"/>
                        <a:pt x="959" y="140416"/>
                      </a:cubicBezTo>
                      <a:cubicBezTo>
                        <a:pt x="68985" y="126215"/>
                        <a:pt x="493627" y="57427"/>
                        <a:pt x="626977" y="35745"/>
                      </a:cubicBezTo>
                      <a:lnTo>
                        <a:pt x="626977" y="35745"/>
                      </a:lnTo>
                      <a:close/>
                    </a:path>
                  </a:pathLst>
                </a:custGeom>
                <a:solidFill>
                  <a:srgbClr val="F04B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EF59B416-7E00-4F10-A73C-2DB936972F40}"/>
                    </a:ext>
                  </a:extLst>
                </p:cNvPr>
                <p:cNvSpPr/>
                <p:nvPr/>
              </p:nvSpPr>
              <p:spPr>
                <a:xfrm>
                  <a:off x="8964504" y="4591788"/>
                  <a:ext cx="202399" cy="28742"/>
                </a:xfrm>
                <a:custGeom>
                  <a:avLst/>
                  <a:gdLst>
                    <a:gd name="connsiteX0" fmla="*/ 0 w 325928"/>
                    <a:gd name="connsiteY0" fmla="*/ 38934 h 46284"/>
                    <a:gd name="connsiteX1" fmla="*/ 42187 w 325928"/>
                    <a:gd name="connsiteY1" fmla="*/ 30274 h 46284"/>
                    <a:gd name="connsiteX2" fmla="*/ 301128 w 325928"/>
                    <a:gd name="connsiteY2" fmla="*/ 1526 h 46284"/>
                    <a:gd name="connsiteX3" fmla="*/ 325928 w 325928"/>
                    <a:gd name="connsiteY3" fmla="*/ 8315 h 46284"/>
                    <a:gd name="connsiteX4" fmla="*/ 172558 w 325928"/>
                    <a:gd name="connsiteY4" fmla="*/ 41704 h 46284"/>
                    <a:gd name="connsiteX5" fmla="*/ 39486 w 325928"/>
                    <a:gd name="connsiteY5" fmla="*/ 41774 h 46284"/>
                    <a:gd name="connsiteX6" fmla="*/ 0 w 325928"/>
                    <a:gd name="connsiteY6" fmla="*/ 38934 h 46284"/>
                    <a:gd name="connsiteX7" fmla="*/ 0 w 325928"/>
                    <a:gd name="connsiteY7" fmla="*/ 38934 h 46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928" h="46284">
                      <a:moveTo>
                        <a:pt x="0" y="38934"/>
                      </a:moveTo>
                      <a:cubicBezTo>
                        <a:pt x="11915" y="27296"/>
                        <a:pt x="27640" y="30066"/>
                        <a:pt x="42187" y="30274"/>
                      </a:cubicBezTo>
                      <a:cubicBezTo>
                        <a:pt x="129956" y="31521"/>
                        <a:pt x="217655" y="32976"/>
                        <a:pt x="301128" y="1526"/>
                      </a:cubicBezTo>
                      <a:cubicBezTo>
                        <a:pt x="310688" y="-2076"/>
                        <a:pt x="319347" y="903"/>
                        <a:pt x="325928" y="8315"/>
                      </a:cubicBezTo>
                      <a:cubicBezTo>
                        <a:pt x="276467" y="25564"/>
                        <a:pt x="226591" y="41635"/>
                        <a:pt x="172558" y="41704"/>
                      </a:cubicBezTo>
                      <a:cubicBezTo>
                        <a:pt x="128155" y="47870"/>
                        <a:pt x="83889" y="47731"/>
                        <a:pt x="39486" y="41774"/>
                      </a:cubicBezTo>
                      <a:cubicBezTo>
                        <a:pt x="26324" y="40873"/>
                        <a:pt x="13162" y="39903"/>
                        <a:pt x="0" y="38934"/>
                      </a:cubicBezTo>
                      <a:lnTo>
                        <a:pt x="0" y="38934"/>
                      </a:lnTo>
                      <a:close/>
                    </a:path>
                  </a:pathLst>
                </a:custGeom>
                <a:solidFill>
                  <a:srgbClr val="91A0A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537B74A-763C-438F-A7FD-9C6D196C0FB3}"/>
                    </a:ext>
                  </a:extLst>
                </p:cNvPr>
                <p:cNvSpPr/>
                <p:nvPr/>
              </p:nvSpPr>
              <p:spPr>
                <a:xfrm>
                  <a:off x="8989110" y="4617729"/>
                  <a:ext cx="82638" cy="5507"/>
                </a:xfrm>
                <a:custGeom>
                  <a:avLst/>
                  <a:gdLst>
                    <a:gd name="connsiteX0" fmla="*/ 0 w 133073"/>
                    <a:gd name="connsiteY0" fmla="*/ 69 h 8868"/>
                    <a:gd name="connsiteX1" fmla="*/ 133073 w 133073"/>
                    <a:gd name="connsiteY1" fmla="*/ 0 h 8868"/>
                    <a:gd name="connsiteX2" fmla="*/ 0 w 133073"/>
                    <a:gd name="connsiteY2" fmla="*/ 69 h 8868"/>
                    <a:gd name="connsiteX3" fmla="*/ 0 w 133073"/>
                    <a:gd name="connsiteY3" fmla="*/ 69 h 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3" h="8868">
                      <a:moveTo>
                        <a:pt x="0" y="69"/>
                      </a:moveTo>
                      <a:cubicBezTo>
                        <a:pt x="44404" y="0"/>
                        <a:pt x="88669" y="0"/>
                        <a:pt x="133073" y="0"/>
                      </a:cubicBezTo>
                      <a:cubicBezTo>
                        <a:pt x="88669" y="11500"/>
                        <a:pt x="44265" y="12123"/>
                        <a:pt x="0" y="69"/>
                      </a:cubicBez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7A3154C-1CCE-4100-BC00-394FD5B61C1A}"/>
                    </a:ext>
                  </a:extLst>
                </p:cNvPr>
                <p:cNvSpPr/>
                <p:nvPr/>
              </p:nvSpPr>
              <p:spPr>
                <a:xfrm>
                  <a:off x="6851677" y="4514615"/>
                  <a:ext cx="48309" cy="44953"/>
                </a:xfrm>
                <a:custGeom>
                  <a:avLst/>
                  <a:gdLst>
                    <a:gd name="connsiteX0" fmla="*/ 0 w 77793"/>
                    <a:gd name="connsiteY0" fmla="*/ 72390 h 72389"/>
                    <a:gd name="connsiteX1" fmla="*/ 77793 w 77793"/>
                    <a:gd name="connsiteY1" fmla="*/ 0 h 72389"/>
                    <a:gd name="connsiteX2" fmla="*/ 0 w 77793"/>
                    <a:gd name="connsiteY2" fmla="*/ 72390 h 72389"/>
                    <a:gd name="connsiteX3" fmla="*/ 0 w 77793"/>
                    <a:gd name="connsiteY3" fmla="*/ 72390 h 72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793" h="72389">
                      <a:moveTo>
                        <a:pt x="0" y="72390"/>
                      </a:moveTo>
                      <a:cubicBezTo>
                        <a:pt x="11014" y="34775"/>
                        <a:pt x="38238" y="11776"/>
                        <a:pt x="77793" y="0"/>
                      </a:cubicBezTo>
                      <a:cubicBezTo>
                        <a:pt x="56873" y="28610"/>
                        <a:pt x="30688" y="52578"/>
                        <a:pt x="0" y="72390"/>
                      </a:cubicBezTo>
                      <a:lnTo>
                        <a:pt x="0" y="72390"/>
                      </a:lnTo>
                      <a:close/>
                    </a:path>
                  </a:pathLst>
                </a:custGeom>
                <a:solidFill>
                  <a:srgbClr val="95A3B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47DE1873-B6D2-41CE-82EF-7A4428448DD9}"/>
                    </a:ext>
                  </a:extLst>
                </p:cNvPr>
                <p:cNvSpPr/>
                <p:nvPr/>
              </p:nvSpPr>
              <p:spPr>
                <a:xfrm>
                  <a:off x="6977117" y="4391546"/>
                  <a:ext cx="97478" cy="6404"/>
                </a:xfrm>
                <a:custGeom>
                  <a:avLst/>
                  <a:gdLst>
                    <a:gd name="connsiteX0" fmla="*/ 0 w 156971"/>
                    <a:gd name="connsiteY0" fmla="*/ 10313 h 10313"/>
                    <a:gd name="connsiteX1" fmla="*/ 156972 w 156971"/>
                    <a:gd name="connsiteY1" fmla="*/ 10105 h 10313"/>
                    <a:gd name="connsiteX2" fmla="*/ 0 w 156971"/>
                    <a:gd name="connsiteY2" fmla="*/ 10313 h 10313"/>
                    <a:gd name="connsiteX3" fmla="*/ 0 w 156971"/>
                    <a:gd name="connsiteY3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1" h="10313">
                      <a:moveTo>
                        <a:pt x="0" y="10313"/>
                      </a:moveTo>
                      <a:cubicBezTo>
                        <a:pt x="52301" y="-3472"/>
                        <a:pt x="104602" y="-3334"/>
                        <a:pt x="156972" y="10105"/>
                      </a:cubicBezTo>
                      <a:cubicBezTo>
                        <a:pt x="104533" y="10175"/>
                        <a:pt x="52231" y="10244"/>
                        <a:pt x="0" y="10313"/>
                      </a:cubicBezTo>
                      <a:lnTo>
                        <a:pt x="0" y="10313"/>
                      </a:lnTo>
                      <a:close/>
                    </a:path>
                  </a:pathLst>
                </a:custGeom>
                <a:solidFill>
                  <a:srgbClr val="BBD8E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310994E-5135-4F0D-9A81-621D2CF2902F}"/>
                    </a:ext>
                  </a:extLst>
                </p:cNvPr>
                <p:cNvSpPr/>
                <p:nvPr/>
              </p:nvSpPr>
              <p:spPr>
                <a:xfrm>
                  <a:off x="7915253" y="2470248"/>
                  <a:ext cx="236512" cy="77973"/>
                </a:xfrm>
                <a:custGeom>
                  <a:avLst/>
                  <a:gdLst>
                    <a:gd name="connsiteX0" fmla="*/ 0 w 380861"/>
                    <a:gd name="connsiteY0" fmla="*/ 92795 h 125561"/>
                    <a:gd name="connsiteX1" fmla="*/ 253469 w 380861"/>
                    <a:gd name="connsiteY1" fmla="*/ 3641 h 125561"/>
                    <a:gd name="connsiteX2" fmla="*/ 292400 w 380861"/>
                    <a:gd name="connsiteY2" fmla="*/ 7590 h 125561"/>
                    <a:gd name="connsiteX3" fmla="*/ 380862 w 380861"/>
                    <a:gd name="connsiteY3" fmla="*/ 125561 h 125561"/>
                    <a:gd name="connsiteX4" fmla="*/ 319001 w 380861"/>
                    <a:gd name="connsiteY4" fmla="*/ 90856 h 125561"/>
                    <a:gd name="connsiteX5" fmla="*/ 0 w 380861"/>
                    <a:gd name="connsiteY5" fmla="*/ 92795 h 125561"/>
                    <a:gd name="connsiteX6" fmla="*/ 0 w 380861"/>
                    <a:gd name="connsiteY6" fmla="*/ 92795 h 12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0861" h="125561">
                      <a:moveTo>
                        <a:pt x="0" y="92795"/>
                      </a:moveTo>
                      <a:cubicBezTo>
                        <a:pt x="103009" y="63493"/>
                        <a:pt x="148452" y="42572"/>
                        <a:pt x="253469" y="3641"/>
                      </a:cubicBezTo>
                      <a:cubicBezTo>
                        <a:pt x="263999" y="-307"/>
                        <a:pt x="288452" y="-3425"/>
                        <a:pt x="292400" y="7590"/>
                      </a:cubicBezTo>
                      <a:cubicBezTo>
                        <a:pt x="306186" y="30935"/>
                        <a:pt x="316092" y="59960"/>
                        <a:pt x="380862" y="125561"/>
                      </a:cubicBezTo>
                      <a:cubicBezTo>
                        <a:pt x="365345" y="118980"/>
                        <a:pt x="340060" y="103186"/>
                        <a:pt x="319001" y="90856"/>
                      </a:cubicBezTo>
                      <a:cubicBezTo>
                        <a:pt x="212252" y="67580"/>
                        <a:pt x="191886" y="88916"/>
                        <a:pt x="0" y="92795"/>
                      </a:cubicBezTo>
                      <a:lnTo>
                        <a:pt x="0" y="92795"/>
                      </a:lnTo>
                      <a:close/>
                    </a:path>
                  </a:pathLst>
                </a:custGeom>
                <a:solidFill>
                  <a:srgbClr val="EE4A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8289BDB0-5B67-4A74-80FD-BE8860D047F0}"/>
                    </a:ext>
                  </a:extLst>
                </p:cNvPr>
                <p:cNvSpPr/>
                <p:nvPr/>
              </p:nvSpPr>
              <p:spPr>
                <a:xfrm>
                  <a:off x="6762267" y="3706608"/>
                  <a:ext cx="269682" cy="359284"/>
                </a:xfrm>
                <a:custGeom>
                  <a:avLst/>
                  <a:gdLst>
                    <a:gd name="connsiteX0" fmla="*/ 43326 w 434275"/>
                    <a:gd name="connsiteY0" fmla="*/ 0 h 578563"/>
                    <a:gd name="connsiteX1" fmla="*/ 290838 w 434275"/>
                    <a:gd name="connsiteY1" fmla="*/ 158150 h 578563"/>
                    <a:gd name="connsiteX2" fmla="*/ 432570 w 434275"/>
                    <a:gd name="connsiteY2" fmla="*/ 523494 h 578563"/>
                    <a:gd name="connsiteX3" fmla="*/ 390452 w 434275"/>
                    <a:gd name="connsiteY3" fmla="*/ 577942 h 578563"/>
                    <a:gd name="connsiteX4" fmla="*/ 345424 w 434275"/>
                    <a:gd name="connsiteY4" fmla="*/ 539427 h 578563"/>
                    <a:gd name="connsiteX5" fmla="*/ 68611 w 434275"/>
                    <a:gd name="connsiteY5" fmla="*/ 130579 h 578563"/>
                    <a:gd name="connsiteX6" fmla="*/ 1139 w 434275"/>
                    <a:gd name="connsiteY6" fmla="*/ 59782 h 578563"/>
                    <a:gd name="connsiteX7" fmla="*/ 43326 w 434275"/>
                    <a:gd name="connsiteY7" fmla="*/ 0 h 578563"/>
                    <a:gd name="connsiteX8" fmla="*/ 43326 w 434275"/>
                    <a:gd name="connsiteY8" fmla="*/ 0 h 57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275" h="578563">
                      <a:moveTo>
                        <a:pt x="43326" y="0"/>
                      </a:moveTo>
                      <a:cubicBezTo>
                        <a:pt x="160328" y="13093"/>
                        <a:pt x="233618" y="75092"/>
                        <a:pt x="290838" y="158150"/>
                      </a:cubicBezTo>
                      <a:cubicBezTo>
                        <a:pt x="368146" y="270233"/>
                        <a:pt x="403406" y="395894"/>
                        <a:pt x="432570" y="523494"/>
                      </a:cubicBezTo>
                      <a:cubicBezTo>
                        <a:pt x="439566" y="554113"/>
                        <a:pt x="424950" y="573578"/>
                        <a:pt x="390452" y="577942"/>
                      </a:cubicBezTo>
                      <a:cubicBezTo>
                        <a:pt x="359071" y="581891"/>
                        <a:pt x="349234" y="566790"/>
                        <a:pt x="345424" y="539427"/>
                      </a:cubicBezTo>
                      <a:cubicBezTo>
                        <a:pt x="321387" y="364721"/>
                        <a:pt x="230639" y="227214"/>
                        <a:pt x="68611" y="130579"/>
                      </a:cubicBezTo>
                      <a:cubicBezTo>
                        <a:pt x="38893" y="112914"/>
                        <a:pt x="6611" y="97259"/>
                        <a:pt x="1139" y="59782"/>
                      </a:cubicBezTo>
                      <a:cubicBezTo>
                        <a:pt x="-3779" y="25769"/>
                        <a:pt x="6681" y="2702"/>
                        <a:pt x="43326" y="0"/>
                      </a:cubicBezTo>
                      <a:lnTo>
                        <a:pt x="43326" y="0"/>
                      </a:lnTo>
                      <a:close/>
                    </a:path>
                  </a:pathLst>
                </a:custGeom>
                <a:solidFill>
                  <a:srgbClr val="F26C6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95AF1447-6E9E-4A75-9084-66A087B9181F}"/>
                    </a:ext>
                  </a:extLst>
                </p:cNvPr>
                <p:cNvSpPr/>
                <p:nvPr/>
              </p:nvSpPr>
              <p:spPr>
                <a:xfrm>
                  <a:off x="9173573" y="3821509"/>
                  <a:ext cx="169145" cy="13980"/>
                </a:xfrm>
                <a:custGeom>
                  <a:avLst/>
                  <a:gdLst>
                    <a:gd name="connsiteX0" fmla="*/ 14268 w 272378"/>
                    <a:gd name="connsiteY0" fmla="*/ 22514 h 22513"/>
                    <a:gd name="connsiteX1" fmla="*/ 14961 w 272378"/>
                    <a:gd name="connsiteY1" fmla="*/ 11430 h 22513"/>
                    <a:gd name="connsiteX2" fmla="*/ 186619 w 272378"/>
                    <a:gd name="connsiteY2" fmla="*/ 10945 h 22513"/>
                    <a:gd name="connsiteX3" fmla="*/ 238088 w 272378"/>
                    <a:gd name="connsiteY3" fmla="*/ 0 h 22513"/>
                    <a:gd name="connsiteX4" fmla="*/ 272378 w 272378"/>
                    <a:gd name="connsiteY4" fmla="*/ 13647 h 22513"/>
                    <a:gd name="connsiteX5" fmla="*/ 271616 w 272378"/>
                    <a:gd name="connsiteY5" fmla="*/ 22514 h 22513"/>
                    <a:gd name="connsiteX6" fmla="*/ 14268 w 272378"/>
                    <a:gd name="connsiteY6" fmla="*/ 22514 h 22513"/>
                    <a:gd name="connsiteX7" fmla="*/ 14268 w 272378"/>
                    <a:gd name="connsiteY7" fmla="*/ 22514 h 2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2378" h="22513">
                      <a:moveTo>
                        <a:pt x="14268" y="22514"/>
                      </a:moveTo>
                      <a:cubicBezTo>
                        <a:pt x="1245" y="18011"/>
                        <a:pt x="-10254" y="11915"/>
                        <a:pt x="14961" y="11430"/>
                      </a:cubicBezTo>
                      <a:cubicBezTo>
                        <a:pt x="72180" y="10391"/>
                        <a:pt x="129469" y="11499"/>
                        <a:pt x="186619" y="10945"/>
                      </a:cubicBezTo>
                      <a:cubicBezTo>
                        <a:pt x="204352" y="10737"/>
                        <a:pt x="224165" y="16348"/>
                        <a:pt x="238088" y="0"/>
                      </a:cubicBezTo>
                      <a:cubicBezTo>
                        <a:pt x="249518" y="4572"/>
                        <a:pt x="260948" y="9075"/>
                        <a:pt x="272378" y="13647"/>
                      </a:cubicBezTo>
                      <a:cubicBezTo>
                        <a:pt x="272101" y="16625"/>
                        <a:pt x="271893" y="19535"/>
                        <a:pt x="271616" y="22514"/>
                      </a:cubicBezTo>
                      <a:cubicBezTo>
                        <a:pt x="185857" y="22514"/>
                        <a:pt x="100028" y="22514"/>
                        <a:pt x="14268" y="22514"/>
                      </a:cubicBezTo>
                      <a:lnTo>
                        <a:pt x="14268" y="22514"/>
                      </a:lnTo>
                      <a:close/>
                    </a:path>
                  </a:pathLst>
                </a:custGeom>
                <a:solidFill>
                  <a:srgbClr val="EC26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1D9DF14-B5ED-44E8-8F81-B51D521D9929}"/>
                    </a:ext>
                  </a:extLst>
                </p:cNvPr>
                <p:cNvSpPr/>
                <p:nvPr/>
              </p:nvSpPr>
              <p:spPr>
                <a:xfrm>
                  <a:off x="6888113" y="3177194"/>
                  <a:ext cx="517240" cy="87469"/>
                </a:xfrm>
                <a:custGeom>
                  <a:avLst/>
                  <a:gdLst>
                    <a:gd name="connsiteX0" fmla="*/ 0 w 832922"/>
                    <a:gd name="connsiteY0" fmla="*/ 263 h 140853"/>
                    <a:gd name="connsiteX1" fmla="*/ 684345 w 832922"/>
                    <a:gd name="connsiteY1" fmla="*/ 5459 h 140853"/>
                    <a:gd name="connsiteX2" fmla="*/ 760545 w 832922"/>
                    <a:gd name="connsiteY2" fmla="*/ 18205 h 140853"/>
                    <a:gd name="connsiteX3" fmla="*/ 800723 w 832922"/>
                    <a:gd name="connsiteY3" fmla="*/ 56166 h 140853"/>
                    <a:gd name="connsiteX4" fmla="*/ 830095 w 832922"/>
                    <a:gd name="connsiteY4" fmla="*/ 116919 h 140853"/>
                    <a:gd name="connsiteX5" fmla="*/ 763593 w 832922"/>
                    <a:gd name="connsiteY5" fmla="*/ 140125 h 140853"/>
                    <a:gd name="connsiteX6" fmla="*/ 195695 w 832922"/>
                    <a:gd name="connsiteY6" fmla="*/ 140748 h 140853"/>
                    <a:gd name="connsiteX7" fmla="*/ 0 w 832922"/>
                    <a:gd name="connsiteY7" fmla="*/ 263 h 140853"/>
                    <a:gd name="connsiteX8" fmla="*/ 0 w 832922"/>
                    <a:gd name="connsiteY8" fmla="*/ 263 h 14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2922" h="140853">
                      <a:moveTo>
                        <a:pt x="0" y="263"/>
                      </a:moveTo>
                      <a:cubicBezTo>
                        <a:pt x="28471" y="-1261"/>
                        <a:pt x="476319" y="4281"/>
                        <a:pt x="684345" y="5459"/>
                      </a:cubicBezTo>
                      <a:cubicBezTo>
                        <a:pt x="711916" y="5597"/>
                        <a:pt x="745652" y="4627"/>
                        <a:pt x="760545" y="18205"/>
                      </a:cubicBezTo>
                      <a:cubicBezTo>
                        <a:pt x="773430" y="27903"/>
                        <a:pt x="788878" y="45429"/>
                        <a:pt x="800723" y="56166"/>
                      </a:cubicBezTo>
                      <a:cubicBezTo>
                        <a:pt x="821505" y="75147"/>
                        <a:pt x="840209" y="90526"/>
                        <a:pt x="830095" y="116919"/>
                      </a:cubicBezTo>
                      <a:cubicBezTo>
                        <a:pt x="819150" y="145598"/>
                        <a:pt x="785483" y="139986"/>
                        <a:pt x="763593" y="140125"/>
                      </a:cubicBezTo>
                      <a:cubicBezTo>
                        <a:pt x="574340" y="141233"/>
                        <a:pt x="385018" y="140748"/>
                        <a:pt x="195695" y="140748"/>
                      </a:cubicBezTo>
                      <a:cubicBezTo>
                        <a:pt x="71489" y="140679"/>
                        <a:pt x="41494" y="109506"/>
                        <a:pt x="0" y="263"/>
                      </a:cubicBez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99383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8ED9891D-081C-42F4-A229-937BA0B5D551}"/>
                    </a:ext>
                  </a:extLst>
                </p:cNvPr>
                <p:cNvSpPr/>
                <p:nvPr/>
              </p:nvSpPr>
              <p:spPr>
                <a:xfrm>
                  <a:off x="8412798" y="2168076"/>
                  <a:ext cx="40609" cy="6404"/>
                </a:xfrm>
                <a:custGeom>
                  <a:avLst/>
                  <a:gdLst>
                    <a:gd name="connsiteX0" fmla="*/ 65393 w 65393"/>
                    <a:gd name="connsiteY0" fmla="*/ 10313 h 10313"/>
                    <a:gd name="connsiteX1" fmla="*/ 0 w 65393"/>
                    <a:gd name="connsiteY1" fmla="*/ 10313 h 10313"/>
                    <a:gd name="connsiteX2" fmla="*/ 65393 w 65393"/>
                    <a:gd name="connsiteY2" fmla="*/ 10313 h 10313"/>
                    <a:gd name="connsiteX3" fmla="*/ 65393 w 65393"/>
                    <a:gd name="connsiteY3" fmla="*/ 10313 h 10313"/>
                    <a:gd name="connsiteX4" fmla="*/ 65393 w 65393"/>
                    <a:gd name="connsiteY4" fmla="*/ 10313 h 10313"/>
                    <a:gd name="connsiteX5" fmla="*/ 65393 w 65393"/>
                    <a:gd name="connsiteY5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93" h="10313">
                      <a:moveTo>
                        <a:pt x="65393" y="10313"/>
                      </a:moveTo>
                      <a:cubicBezTo>
                        <a:pt x="43572" y="10313"/>
                        <a:pt x="21821" y="10313"/>
                        <a:pt x="0" y="10313"/>
                      </a:cubicBezTo>
                      <a:cubicBezTo>
                        <a:pt x="22237" y="2070"/>
                        <a:pt x="44473" y="-8044"/>
                        <a:pt x="65393" y="10313"/>
                      </a:cubicBezTo>
                      <a:lnTo>
                        <a:pt x="65393" y="10313"/>
                      </a:lnTo>
                      <a:lnTo>
                        <a:pt x="65393" y="10313"/>
                      </a:lnTo>
                      <a:lnTo>
                        <a:pt x="65393" y="10313"/>
                      </a:lnTo>
                      <a:close/>
                    </a:path>
                  </a:pathLst>
                </a:custGeom>
                <a:solidFill>
                  <a:srgbClr val="889DAE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7449AC22-3529-455E-B0D5-6A6B0D8F2780}"/>
                    </a:ext>
                  </a:extLst>
                </p:cNvPr>
                <p:cNvSpPr/>
                <p:nvPr/>
              </p:nvSpPr>
              <p:spPr>
                <a:xfrm>
                  <a:off x="8322375" y="2171383"/>
                  <a:ext cx="191430" cy="185573"/>
                </a:xfrm>
                <a:custGeom>
                  <a:avLst/>
                  <a:gdLst>
                    <a:gd name="connsiteX0" fmla="*/ 198813 w 308263"/>
                    <a:gd name="connsiteY0" fmla="*/ 294478 h 298832"/>
                    <a:gd name="connsiteX1" fmla="*/ 308264 w 308263"/>
                    <a:gd name="connsiteY1" fmla="*/ 224721 h 298832"/>
                    <a:gd name="connsiteX2" fmla="*/ 308264 w 308263"/>
                    <a:gd name="connsiteY2" fmla="*/ 223543 h 298832"/>
                    <a:gd name="connsiteX3" fmla="*/ 154132 w 308263"/>
                    <a:gd name="connsiteY3" fmla="*/ 0 h 298832"/>
                    <a:gd name="connsiteX4" fmla="*/ 0 w 308263"/>
                    <a:gd name="connsiteY4" fmla="*/ 223543 h 298832"/>
                    <a:gd name="connsiteX5" fmla="*/ 208 w 308263"/>
                    <a:gd name="connsiteY5" fmla="*/ 235804 h 298832"/>
                    <a:gd name="connsiteX6" fmla="*/ 123098 w 308263"/>
                    <a:gd name="connsiteY6" fmla="*/ 272658 h 298832"/>
                    <a:gd name="connsiteX7" fmla="*/ 198813 w 308263"/>
                    <a:gd name="connsiteY7" fmla="*/ 294478 h 298832"/>
                    <a:gd name="connsiteX8" fmla="*/ 198813 w 308263"/>
                    <a:gd name="connsiteY8" fmla="*/ 294478 h 29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263" h="298832">
                      <a:moveTo>
                        <a:pt x="198813" y="294478"/>
                      </a:moveTo>
                      <a:cubicBezTo>
                        <a:pt x="251737" y="311589"/>
                        <a:pt x="308125" y="276190"/>
                        <a:pt x="308264" y="224721"/>
                      </a:cubicBezTo>
                      <a:cubicBezTo>
                        <a:pt x="308264" y="224305"/>
                        <a:pt x="308264" y="223959"/>
                        <a:pt x="308264" y="223543"/>
                      </a:cubicBezTo>
                      <a:cubicBezTo>
                        <a:pt x="308264" y="100030"/>
                        <a:pt x="239268" y="0"/>
                        <a:pt x="154132" y="0"/>
                      </a:cubicBezTo>
                      <a:cubicBezTo>
                        <a:pt x="68996" y="0"/>
                        <a:pt x="0" y="100099"/>
                        <a:pt x="0" y="223543"/>
                      </a:cubicBezTo>
                      <a:cubicBezTo>
                        <a:pt x="0" y="227630"/>
                        <a:pt x="69" y="231786"/>
                        <a:pt x="208" y="235804"/>
                      </a:cubicBezTo>
                      <a:cubicBezTo>
                        <a:pt x="2355" y="293647"/>
                        <a:pt x="55418" y="262474"/>
                        <a:pt x="123098" y="272658"/>
                      </a:cubicBezTo>
                      <a:cubicBezTo>
                        <a:pt x="133696" y="274389"/>
                        <a:pt x="165285" y="283603"/>
                        <a:pt x="198813" y="294478"/>
                      </a:cubicBezTo>
                      <a:lnTo>
                        <a:pt x="198813" y="294478"/>
                      </a:lnTo>
                      <a:close/>
                    </a:path>
                  </a:pathLst>
                </a:custGeom>
                <a:solidFill>
                  <a:srgbClr val="FEFFF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C1D4F2E-CB23-40FE-99D9-788846DECF62}"/>
                    </a:ext>
                  </a:extLst>
                </p:cNvPr>
                <p:cNvSpPr/>
                <p:nvPr/>
              </p:nvSpPr>
              <p:spPr>
                <a:xfrm>
                  <a:off x="8596787" y="2972258"/>
                  <a:ext cx="404670" cy="767430"/>
                </a:xfrm>
                <a:custGeom>
                  <a:avLst/>
                  <a:gdLst>
                    <a:gd name="connsiteX0" fmla="*/ 0 w 651648"/>
                    <a:gd name="connsiteY0" fmla="*/ 254562 h 1235809"/>
                    <a:gd name="connsiteX1" fmla="*/ 292470 w 651648"/>
                    <a:gd name="connsiteY1" fmla="*/ 30880 h 1235809"/>
                    <a:gd name="connsiteX2" fmla="*/ 628997 w 651648"/>
                    <a:gd name="connsiteY2" fmla="*/ 896720 h 1235809"/>
                    <a:gd name="connsiteX3" fmla="*/ 651649 w 651648"/>
                    <a:gd name="connsiteY3" fmla="*/ 1046696 h 1235809"/>
                    <a:gd name="connsiteX4" fmla="*/ 55834 w 651648"/>
                    <a:gd name="connsiteY4" fmla="*/ 1235810 h 1235809"/>
                    <a:gd name="connsiteX5" fmla="*/ 0 w 651648"/>
                    <a:gd name="connsiteY5" fmla="*/ 254562 h 1235809"/>
                    <a:gd name="connsiteX6" fmla="*/ 0 w 651648"/>
                    <a:gd name="connsiteY6" fmla="*/ 254562 h 1235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1648" h="1235809">
                      <a:moveTo>
                        <a:pt x="0" y="254562"/>
                      </a:moveTo>
                      <a:cubicBezTo>
                        <a:pt x="-346" y="-41718"/>
                        <a:pt x="263929" y="-20936"/>
                        <a:pt x="292470" y="30880"/>
                      </a:cubicBezTo>
                      <a:cubicBezTo>
                        <a:pt x="456022" y="302706"/>
                        <a:pt x="572193" y="590049"/>
                        <a:pt x="628997" y="896720"/>
                      </a:cubicBezTo>
                      <a:cubicBezTo>
                        <a:pt x="638695" y="949021"/>
                        <a:pt x="642921" y="994187"/>
                        <a:pt x="651649" y="1046696"/>
                      </a:cubicBezTo>
                      <a:cubicBezTo>
                        <a:pt x="535063" y="1044132"/>
                        <a:pt x="286235" y="1052168"/>
                        <a:pt x="55834" y="1235810"/>
                      </a:cubicBezTo>
                      <a:cubicBezTo>
                        <a:pt x="69550" y="1176928"/>
                        <a:pt x="208" y="400381"/>
                        <a:pt x="0" y="254562"/>
                      </a:cubicBezTo>
                      <a:lnTo>
                        <a:pt x="0" y="254562"/>
                      </a:lnTo>
                      <a:close/>
                    </a:path>
                  </a:pathLst>
                </a:custGeom>
                <a:solidFill>
                  <a:srgbClr val="F04D4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C3DB51EC-74EA-4523-B8ED-32CF4AB6FB18}"/>
                    </a:ext>
                  </a:extLst>
                </p:cNvPr>
                <p:cNvSpPr/>
                <p:nvPr/>
              </p:nvSpPr>
              <p:spPr>
                <a:xfrm>
                  <a:off x="9220161" y="3669613"/>
                  <a:ext cx="258322" cy="160801"/>
                </a:xfrm>
                <a:custGeom>
                  <a:avLst/>
                  <a:gdLst>
                    <a:gd name="connsiteX0" fmla="*/ 93726 w 415982"/>
                    <a:gd name="connsiteY0" fmla="*/ 258941 h 258941"/>
                    <a:gd name="connsiteX1" fmla="*/ 0 w 415982"/>
                    <a:gd name="connsiteY1" fmla="*/ 121435 h 258941"/>
                    <a:gd name="connsiteX2" fmla="*/ 37199 w 415982"/>
                    <a:gd name="connsiteY2" fmla="*/ 0 h 258941"/>
                    <a:gd name="connsiteX3" fmla="*/ 415983 w 415982"/>
                    <a:gd name="connsiteY3" fmla="*/ 255755 h 258941"/>
                    <a:gd name="connsiteX4" fmla="*/ 93726 w 415982"/>
                    <a:gd name="connsiteY4" fmla="*/ 258941 h 258941"/>
                    <a:gd name="connsiteX5" fmla="*/ 93726 w 415982"/>
                    <a:gd name="connsiteY5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982" h="258941">
                      <a:moveTo>
                        <a:pt x="93726" y="258941"/>
                      </a:moveTo>
                      <a:cubicBezTo>
                        <a:pt x="54864" y="240584"/>
                        <a:pt x="0" y="211905"/>
                        <a:pt x="0" y="121435"/>
                      </a:cubicBezTo>
                      <a:cubicBezTo>
                        <a:pt x="6235" y="95250"/>
                        <a:pt x="29510" y="6304"/>
                        <a:pt x="37199" y="0"/>
                      </a:cubicBezTo>
                      <a:cubicBezTo>
                        <a:pt x="197289" y="59297"/>
                        <a:pt x="314706" y="155586"/>
                        <a:pt x="415983" y="255755"/>
                      </a:cubicBezTo>
                      <a:cubicBezTo>
                        <a:pt x="346087" y="257833"/>
                        <a:pt x="143395" y="257348"/>
                        <a:pt x="93726" y="258941"/>
                      </a:cubicBezTo>
                      <a:lnTo>
                        <a:pt x="93726" y="258941"/>
                      </a:lnTo>
                      <a:close/>
                    </a:path>
                  </a:pathLst>
                </a:custGeom>
                <a:solidFill>
                  <a:srgbClr val="F3776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4E9AFBD4-F21B-4C65-9F75-BB7CB10E203E}"/>
                    </a:ext>
                  </a:extLst>
                </p:cNvPr>
                <p:cNvSpPr/>
                <p:nvPr/>
              </p:nvSpPr>
              <p:spPr>
                <a:xfrm>
                  <a:off x="8439997" y="3826886"/>
                  <a:ext cx="1115789" cy="552248"/>
                </a:xfrm>
                <a:custGeom>
                  <a:avLst/>
                  <a:gdLst>
                    <a:gd name="connsiteX0" fmla="*/ 293212 w 1796779"/>
                    <a:gd name="connsiteY0" fmla="*/ 828156 h 889296"/>
                    <a:gd name="connsiteX1" fmla="*/ 82900 w 1796779"/>
                    <a:gd name="connsiteY1" fmla="*/ 888284 h 889296"/>
                    <a:gd name="connsiteX2" fmla="*/ 119 w 1796779"/>
                    <a:gd name="connsiteY2" fmla="*/ 828156 h 889296"/>
                    <a:gd name="connsiteX3" fmla="*/ 36002 w 1796779"/>
                    <a:gd name="connsiteY3" fmla="*/ 768581 h 889296"/>
                    <a:gd name="connsiteX4" fmla="*/ 527215 w 1796779"/>
                    <a:gd name="connsiteY4" fmla="*/ 494400 h 889296"/>
                    <a:gd name="connsiteX5" fmla="*/ 761842 w 1796779"/>
                    <a:gd name="connsiteY5" fmla="*/ 238091 h 889296"/>
                    <a:gd name="connsiteX6" fmla="*/ 1221189 w 1796779"/>
                    <a:gd name="connsiteY6" fmla="*/ 10737 h 889296"/>
                    <a:gd name="connsiteX7" fmla="*/ 1583971 w 1796779"/>
                    <a:gd name="connsiteY7" fmla="*/ 138 h 889296"/>
                    <a:gd name="connsiteX8" fmla="*/ 1796777 w 1796779"/>
                    <a:gd name="connsiteY8" fmla="*/ 75785 h 889296"/>
                    <a:gd name="connsiteX9" fmla="*/ 1678528 w 1796779"/>
                    <a:gd name="connsiteY9" fmla="*/ 137853 h 889296"/>
                    <a:gd name="connsiteX10" fmla="*/ 1343110 w 1796779"/>
                    <a:gd name="connsiteY10" fmla="*/ 137853 h 889296"/>
                    <a:gd name="connsiteX11" fmla="*/ 1080566 w 1796779"/>
                    <a:gd name="connsiteY11" fmla="*/ 199852 h 889296"/>
                    <a:gd name="connsiteX12" fmla="*/ 837557 w 1796779"/>
                    <a:gd name="connsiteY12" fmla="*/ 392430 h 889296"/>
                    <a:gd name="connsiteX13" fmla="*/ 677052 w 1796779"/>
                    <a:gd name="connsiteY13" fmla="*/ 578843 h 889296"/>
                    <a:gd name="connsiteX14" fmla="*/ 293212 w 1796779"/>
                    <a:gd name="connsiteY14" fmla="*/ 828156 h 889296"/>
                    <a:gd name="connsiteX15" fmla="*/ 293212 w 1796779"/>
                    <a:gd name="connsiteY15" fmla="*/ 828156 h 88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6779" h="889296">
                      <a:moveTo>
                        <a:pt x="293212" y="828156"/>
                      </a:moveTo>
                      <a:cubicBezTo>
                        <a:pt x="220129" y="856142"/>
                        <a:pt x="123286" y="896181"/>
                        <a:pt x="82900" y="888284"/>
                      </a:cubicBezTo>
                      <a:cubicBezTo>
                        <a:pt x="37596" y="879417"/>
                        <a:pt x="4622" y="879556"/>
                        <a:pt x="119" y="828156"/>
                      </a:cubicBezTo>
                      <a:cubicBezTo>
                        <a:pt x="-1751" y="806196"/>
                        <a:pt x="18823" y="774954"/>
                        <a:pt x="36002" y="768581"/>
                      </a:cubicBezTo>
                      <a:cubicBezTo>
                        <a:pt x="214657" y="702356"/>
                        <a:pt x="388393" y="618952"/>
                        <a:pt x="527215" y="494400"/>
                      </a:cubicBezTo>
                      <a:cubicBezTo>
                        <a:pt x="614291" y="416329"/>
                        <a:pt x="686127" y="325443"/>
                        <a:pt x="761842" y="238091"/>
                      </a:cubicBezTo>
                      <a:cubicBezTo>
                        <a:pt x="874895" y="107650"/>
                        <a:pt x="1038379" y="18635"/>
                        <a:pt x="1221189" y="10737"/>
                      </a:cubicBezTo>
                      <a:cubicBezTo>
                        <a:pt x="1327523" y="6096"/>
                        <a:pt x="1477360" y="762"/>
                        <a:pt x="1583971" y="138"/>
                      </a:cubicBezTo>
                      <a:cubicBezTo>
                        <a:pt x="1707553" y="-623"/>
                        <a:pt x="1796014" y="-900"/>
                        <a:pt x="1796777" y="75785"/>
                      </a:cubicBezTo>
                      <a:cubicBezTo>
                        <a:pt x="1797262" y="130579"/>
                        <a:pt x="1744337" y="138268"/>
                        <a:pt x="1678528" y="137853"/>
                      </a:cubicBezTo>
                      <a:cubicBezTo>
                        <a:pt x="1598864" y="137298"/>
                        <a:pt x="1441546" y="132311"/>
                        <a:pt x="1343110" y="137853"/>
                      </a:cubicBezTo>
                      <a:cubicBezTo>
                        <a:pt x="1258666" y="142633"/>
                        <a:pt x="1154757" y="156972"/>
                        <a:pt x="1080566" y="199852"/>
                      </a:cubicBezTo>
                      <a:cubicBezTo>
                        <a:pt x="984762" y="255270"/>
                        <a:pt x="913341" y="316369"/>
                        <a:pt x="837557" y="392430"/>
                      </a:cubicBezTo>
                      <a:cubicBezTo>
                        <a:pt x="779922" y="450273"/>
                        <a:pt x="733232" y="519823"/>
                        <a:pt x="677052" y="578843"/>
                      </a:cubicBezTo>
                      <a:cubicBezTo>
                        <a:pt x="626206" y="632045"/>
                        <a:pt x="431827" y="775162"/>
                        <a:pt x="293212" y="828156"/>
                      </a:cubicBezTo>
                      <a:lnTo>
                        <a:pt x="293212" y="828156"/>
                      </a:lnTo>
                      <a:close/>
                    </a:path>
                  </a:pathLst>
                </a:custGeom>
                <a:solidFill>
                  <a:srgbClr val="D1E3F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7A07511-F9E4-4863-94E6-50EC05270ED2}"/>
                    </a:ext>
                  </a:extLst>
                </p:cNvPr>
                <p:cNvSpPr/>
                <p:nvPr/>
              </p:nvSpPr>
              <p:spPr>
                <a:xfrm>
                  <a:off x="7221765" y="3638746"/>
                  <a:ext cx="315969" cy="709662"/>
                </a:xfrm>
                <a:custGeom>
                  <a:avLst/>
                  <a:gdLst>
                    <a:gd name="connsiteX0" fmla="*/ 495035 w 501324"/>
                    <a:gd name="connsiteY0" fmla="*/ 25942 h 1162670"/>
                    <a:gd name="connsiteX1" fmla="*/ 301903 w 501324"/>
                    <a:gd name="connsiteY1" fmla="*/ 25942 h 1162670"/>
                    <a:gd name="connsiteX2" fmla="*/ 90898 w 501324"/>
                    <a:gd name="connsiteY2" fmla="*/ 141004 h 1162670"/>
                    <a:gd name="connsiteX3" fmla="*/ 1121 w 501324"/>
                    <a:gd name="connsiteY3" fmla="*/ 396898 h 1162670"/>
                    <a:gd name="connsiteX4" fmla="*/ 132600 w 501324"/>
                    <a:gd name="connsiteY4" fmla="*/ 1142480 h 1162670"/>
                    <a:gd name="connsiteX5" fmla="*/ 203813 w 501324"/>
                    <a:gd name="connsiteY5" fmla="*/ 1154811 h 1162670"/>
                    <a:gd name="connsiteX6" fmla="*/ 255005 w 501324"/>
                    <a:gd name="connsiteY6" fmla="*/ 1144350 h 1162670"/>
                    <a:gd name="connsiteX7" fmla="*/ 461438 w 501324"/>
                    <a:gd name="connsiteY7" fmla="*/ 762173 h 1162670"/>
                    <a:gd name="connsiteX8" fmla="*/ 495035 w 501324"/>
                    <a:gd name="connsiteY8" fmla="*/ 25942 h 1162670"/>
                    <a:gd name="connsiteX9" fmla="*/ 495035 w 501324"/>
                    <a:gd name="connsiteY9" fmla="*/ 25942 h 1162670"/>
                    <a:gd name="connsiteX0" fmla="*/ 495035 w 501322"/>
                    <a:gd name="connsiteY0" fmla="*/ 25942 h 1185080"/>
                    <a:gd name="connsiteX1" fmla="*/ 301903 w 501322"/>
                    <a:gd name="connsiteY1" fmla="*/ 25942 h 1185080"/>
                    <a:gd name="connsiteX2" fmla="*/ 90898 w 501322"/>
                    <a:gd name="connsiteY2" fmla="*/ 141004 h 1185080"/>
                    <a:gd name="connsiteX3" fmla="*/ 1121 w 501322"/>
                    <a:gd name="connsiteY3" fmla="*/ 396898 h 1185080"/>
                    <a:gd name="connsiteX4" fmla="*/ 132600 w 501322"/>
                    <a:gd name="connsiteY4" fmla="*/ 1142480 h 1185080"/>
                    <a:gd name="connsiteX5" fmla="*/ 203813 w 501322"/>
                    <a:gd name="connsiteY5" fmla="*/ 1154811 h 1185080"/>
                    <a:gd name="connsiteX6" fmla="*/ 461438 w 501322"/>
                    <a:gd name="connsiteY6" fmla="*/ 762173 h 1185080"/>
                    <a:gd name="connsiteX7" fmla="*/ 495035 w 501322"/>
                    <a:gd name="connsiteY7" fmla="*/ 25942 h 1185080"/>
                    <a:gd name="connsiteX8" fmla="*/ 495035 w 501322"/>
                    <a:gd name="connsiteY8" fmla="*/ 25942 h 1185080"/>
                    <a:gd name="connsiteX0" fmla="*/ 495035 w 509387"/>
                    <a:gd name="connsiteY0" fmla="*/ 25942 h 1182297"/>
                    <a:gd name="connsiteX1" fmla="*/ 301903 w 509387"/>
                    <a:gd name="connsiteY1" fmla="*/ 25942 h 1182297"/>
                    <a:gd name="connsiteX2" fmla="*/ 90898 w 509387"/>
                    <a:gd name="connsiteY2" fmla="*/ 141004 h 1182297"/>
                    <a:gd name="connsiteX3" fmla="*/ 1121 w 509387"/>
                    <a:gd name="connsiteY3" fmla="*/ 396898 h 1182297"/>
                    <a:gd name="connsiteX4" fmla="*/ 132600 w 509387"/>
                    <a:gd name="connsiteY4" fmla="*/ 1142480 h 1182297"/>
                    <a:gd name="connsiteX5" fmla="*/ 203813 w 509387"/>
                    <a:gd name="connsiteY5" fmla="*/ 1154811 h 1182297"/>
                    <a:gd name="connsiteX6" fmla="*/ 492824 w 509387"/>
                    <a:gd name="connsiteY6" fmla="*/ 799837 h 1182297"/>
                    <a:gd name="connsiteX7" fmla="*/ 495035 w 509387"/>
                    <a:gd name="connsiteY7" fmla="*/ 25942 h 1182297"/>
                    <a:gd name="connsiteX8" fmla="*/ 495035 w 509387"/>
                    <a:gd name="connsiteY8" fmla="*/ 25942 h 1182297"/>
                    <a:gd name="connsiteX0" fmla="*/ 495035 w 509387"/>
                    <a:gd name="connsiteY0" fmla="*/ 25942 h 1150633"/>
                    <a:gd name="connsiteX1" fmla="*/ 301903 w 509387"/>
                    <a:gd name="connsiteY1" fmla="*/ 25942 h 1150633"/>
                    <a:gd name="connsiteX2" fmla="*/ 90898 w 509387"/>
                    <a:gd name="connsiteY2" fmla="*/ 141004 h 1150633"/>
                    <a:gd name="connsiteX3" fmla="*/ 1121 w 509387"/>
                    <a:gd name="connsiteY3" fmla="*/ 396898 h 1150633"/>
                    <a:gd name="connsiteX4" fmla="*/ 132600 w 509387"/>
                    <a:gd name="connsiteY4" fmla="*/ 1142480 h 1150633"/>
                    <a:gd name="connsiteX5" fmla="*/ 304250 w 509387"/>
                    <a:gd name="connsiteY5" fmla="*/ 1079483 h 1150633"/>
                    <a:gd name="connsiteX6" fmla="*/ 492824 w 509387"/>
                    <a:gd name="connsiteY6" fmla="*/ 799837 h 1150633"/>
                    <a:gd name="connsiteX7" fmla="*/ 495035 w 509387"/>
                    <a:gd name="connsiteY7" fmla="*/ 25942 h 1150633"/>
                    <a:gd name="connsiteX8" fmla="*/ 495035 w 509387"/>
                    <a:gd name="connsiteY8" fmla="*/ 25942 h 1150633"/>
                    <a:gd name="connsiteX0" fmla="*/ 494460 w 508812"/>
                    <a:gd name="connsiteY0" fmla="*/ 25942 h 1145167"/>
                    <a:gd name="connsiteX1" fmla="*/ 301328 w 508812"/>
                    <a:gd name="connsiteY1" fmla="*/ 25942 h 1145167"/>
                    <a:gd name="connsiteX2" fmla="*/ 90323 w 508812"/>
                    <a:gd name="connsiteY2" fmla="*/ 141004 h 1145167"/>
                    <a:gd name="connsiteX3" fmla="*/ 546 w 508812"/>
                    <a:gd name="connsiteY3" fmla="*/ 396898 h 1145167"/>
                    <a:gd name="connsiteX4" fmla="*/ 226185 w 508812"/>
                    <a:gd name="connsiteY4" fmla="*/ 1136204 h 1145167"/>
                    <a:gd name="connsiteX5" fmla="*/ 303675 w 508812"/>
                    <a:gd name="connsiteY5" fmla="*/ 1079483 h 1145167"/>
                    <a:gd name="connsiteX6" fmla="*/ 492249 w 508812"/>
                    <a:gd name="connsiteY6" fmla="*/ 799837 h 1145167"/>
                    <a:gd name="connsiteX7" fmla="*/ 494460 w 508812"/>
                    <a:gd name="connsiteY7" fmla="*/ 25942 h 1145167"/>
                    <a:gd name="connsiteX8" fmla="*/ 494460 w 508812"/>
                    <a:gd name="connsiteY8" fmla="*/ 25942 h 1145167"/>
                    <a:gd name="connsiteX0" fmla="*/ 494460 w 508812"/>
                    <a:gd name="connsiteY0" fmla="*/ 25942 h 1142784"/>
                    <a:gd name="connsiteX1" fmla="*/ 301328 w 508812"/>
                    <a:gd name="connsiteY1" fmla="*/ 25942 h 1142784"/>
                    <a:gd name="connsiteX2" fmla="*/ 90323 w 508812"/>
                    <a:gd name="connsiteY2" fmla="*/ 141004 h 1142784"/>
                    <a:gd name="connsiteX3" fmla="*/ 546 w 508812"/>
                    <a:gd name="connsiteY3" fmla="*/ 396898 h 1142784"/>
                    <a:gd name="connsiteX4" fmla="*/ 226185 w 508812"/>
                    <a:gd name="connsiteY4" fmla="*/ 1136204 h 1142784"/>
                    <a:gd name="connsiteX5" fmla="*/ 347616 w 508812"/>
                    <a:gd name="connsiteY5" fmla="*/ 1060650 h 1142784"/>
                    <a:gd name="connsiteX6" fmla="*/ 492249 w 508812"/>
                    <a:gd name="connsiteY6" fmla="*/ 799837 h 1142784"/>
                    <a:gd name="connsiteX7" fmla="*/ 494460 w 508812"/>
                    <a:gd name="connsiteY7" fmla="*/ 25942 h 1142784"/>
                    <a:gd name="connsiteX8" fmla="*/ 494460 w 508812"/>
                    <a:gd name="connsiteY8" fmla="*/ 25942 h 114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8812" h="1142784">
                      <a:moveTo>
                        <a:pt x="494460" y="25942"/>
                      </a:moveTo>
                      <a:cubicBezTo>
                        <a:pt x="490581" y="-17076"/>
                        <a:pt x="429275" y="935"/>
                        <a:pt x="301328" y="25942"/>
                      </a:cubicBezTo>
                      <a:cubicBezTo>
                        <a:pt x="202822" y="45200"/>
                        <a:pt x="143178" y="76234"/>
                        <a:pt x="90323" y="141004"/>
                      </a:cubicBezTo>
                      <a:cubicBezTo>
                        <a:pt x="28532" y="216719"/>
                        <a:pt x="5048" y="304419"/>
                        <a:pt x="546" y="396898"/>
                      </a:cubicBezTo>
                      <a:cubicBezTo>
                        <a:pt x="-10954" y="628061"/>
                        <a:pt x="162524" y="914600"/>
                        <a:pt x="226185" y="1136204"/>
                      </a:cubicBezTo>
                      <a:cubicBezTo>
                        <a:pt x="232974" y="1159757"/>
                        <a:pt x="303272" y="1116711"/>
                        <a:pt x="347616" y="1060650"/>
                      </a:cubicBezTo>
                      <a:cubicBezTo>
                        <a:pt x="391960" y="1004589"/>
                        <a:pt x="443712" y="987982"/>
                        <a:pt x="492249" y="799837"/>
                      </a:cubicBezTo>
                      <a:cubicBezTo>
                        <a:pt x="513308" y="589871"/>
                        <a:pt x="514549" y="138718"/>
                        <a:pt x="494460" y="25942"/>
                      </a:cubicBezTo>
                      <a:lnTo>
                        <a:pt x="494460" y="25942"/>
                      </a:lnTo>
                      <a:close/>
                    </a:path>
                  </a:pathLst>
                </a:custGeom>
                <a:solidFill>
                  <a:srgbClr val="3A161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1BB2C14-E0B6-4646-A2E0-30BC32A51636}"/>
                    </a:ext>
                  </a:extLst>
                </p:cNvPr>
                <p:cNvSpPr/>
                <p:nvPr/>
              </p:nvSpPr>
              <p:spPr>
                <a:xfrm rot="19173505">
                  <a:off x="8942874" y="4253571"/>
                  <a:ext cx="157710" cy="107549"/>
                </a:xfrm>
                <a:custGeom>
                  <a:avLst/>
                  <a:gdLst>
                    <a:gd name="connsiteX0" fmla="*/ 253965 w 253964"/>
                    <a:gd name="connsiteY0" fmla="*/ 86594 h 173189"/>
                    <a:gd name="connsiteX1" fmla="*/ 126982 w 253964"/>
                    <a:gd name="connsiteY1" fmla="*/ 173189 h 173189"/>
                    <a:gd name="connsiteX2" fmla="*/ 0 w 253964"/>
                    <a:gd name="connsiteY2" fmla="*/ 86594 h 173189"/>
                    <a:gd name="connsiteX3" fmla="*/ 126982 w 253964"/>
                    <a:gd name="connsiteY3" fmla="*/ 0 h 173189"/>
                    <a:gd name="connsiteX4" fmla="*/ 253965 w 253964"/>
                    <a:gd name="connsiteY4" fmla="*/ 86594 h 17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964" h="173189">
                      <a:moveTo>
                        <a:pt x="253965" y="86594"/>
                      </a:moveTo>
                      <a:cubicBezTo>
                        <a:pt x="253965" y="134419"/>
                        <a:pt x="197113" y="173189"/>
                        <a:pt x="126982" y="173189"/>
                      </a:cubicBezTo>
                      <a:cubicBezTo>
                        <a:pt x="56852" y="173189"/>
                        <a:pt x="0" y="134419"/>
                        <a:pt x="0" y="86594"/>
                      </a:cubicBezTo>
                      <a:cubicBezTo>
                        <a:pt x="0" y="38770"/>
                        <a:pt x="56852" y="0"/>
                        <a:pt x="126982" y="0"/>
                      </a:cubicBezTo>
                      <a:cubicBezTo>
                        <a:pt x="197113" y="0"/>
                        <a:pt x="253965" y="38770"/>
                        <a:pt x="253965" y="86594"/>
                      </a:cubicBezTo>
                      <a:close/>
                    </a:path>
                  </a:pathLst>
                </a:custGeom>
                <a:solidFill>
                  <a:srgbClr val="8DA5B6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0A3796A-8D31-4368-8C14-814875F9B9B6}"/>
                    </a:ext>
                  </a:extLst>
                </p:cNvPr>
                <p:cNvSpPr/>
                <p:nvPr/>
              </p:nvSpPr>
              <p:spPr>
                <a:xfrm>
                  <a:off x="6043757" y="4247040"/>
                  <a:ext cx="1092699" cy="160801"/>
                </a:xfrm>
                <a:custGeom>
                  <a:avLst/>
                  <a:gdLst>
                    <a:gd name="connsiteX0" fmla="*/ 1630126 w 1759596"/>
                    <a:gd name="connsiteY0" fmla="*/ 258941 h 258941"/>
                    <a:gd name="connsiteX1" fmla="*/ 129471 w 1759596"/>
                    <a:gd name="connsiteY1" fmla="*/ 258941 h 258941"/>
                    <a:gd name="connsiteX2" fmla="*/ 0 w 1759596"/>
                    <a:gd name="connsiteY2" fmla="*/ 129471 h 258941"/>
                    <a:gd name="connsiteX3" fmla="*/ 0 w 1759596"/>
                    <a:gd name="connsiteY3" fmla="*/ 129471 h 258941"/>
                    <a:gd name="connsiteX4" fmla="*/ 129471 w 1759596"/>
                    <a:gd name="connsiteY4" fmla="*/ 0 h 258941"/>
                    <a:gd name="connsiteX5" fmla="*/ 1630126 w 1759596"/>
                    <a:gd name="connsiteY5" fmla="*/ 0 h 258941"/>
                    <a:gd name="connsiteX6" fmla="*/ 1759597 w 1759596"/>
                    <a:gd name="connsiteY6" fmla="*/ 129471 h 258941"/>
                    <a:gd name="connsiteX7" fmla="*/ 1759597 w 1759596"/>
                    <a:gd name="connsiteY7" fmla="*/ 129471 h 258941"/>
                    <a:gd name="connsiteX8" fmla="*/ 1630126 w 1759596"/>
                    <a:gd name="connsiteY8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9596" h="258941">
                      <a:moveTo>
                        <a:pt x="1630126" y="258941"/>
                      </a:moveTo>
                      <a:lnTo>
                        <a:pt x="129471" y="258941"/>
                      </a:lnTo>
                      <a:cubicBezTo>
                        <a:pt x="57981" y="258941"/>
                        <a:pt x="0" y="200960"/>
                        <a:pt x="0" y="129471"/>
                      </a:cubicBezTo>
                      <a:lnTo>
                        <a:pt x="0" y="129471"/>
                      </a:lnTo>
                      <a:cubicBezTo>
                        <a:pt x="0" y="57981"/>
                        <a:pt x="57981" y="0"/>
                        <a:pt x="129471" y="0"/>
                      </a:cubicBezTo>
                      <a:lnTo>
                        <a:pt x="1630126" y="0"/>
                      </a:lnTo>
                      <a:cubicBezTo>
                        <a:pt x="1701615" y="0"/>
                        <a:pt x="1759597" y="57981"/>
                        <a:pt x="1759597" y="129471"/>
                      </a:cubicBezTo>
                      <a:lnTo>
                        <a:pt x="1759597" y="129471"/>
                      </a:lnTo>
                      <a:cubicBezTo>
                        <a:pt x="1759528" y="200960"/>
                        <a:pt x="1701615" y="258941"/>
                        <a:pt x="1630126" y="258941"/>
                      </a:cubicBezTo>
                      <a:close/>
                    </a:path>
                  </a:pathLst>
                </a:custGeom>
                <a:solidFill>
                  <a:srgbClr val="B0CBD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CCAC4D7B-4803-43DD-903C-8C8433DA6F90}"/>
                    </a:ext>
                  </a:extLst>
                </p:cNvPr>
                <p:cNvSpPr/>
                <p:nvPr/>
              </p:nvSpPr>
              <p:spPr>
                <a:xfrm>
                  <a:off x="6147214" y="4291556"/>
                  <a:ext cx="755825" cy="68398"/>
                </a:xfrm>
                <a:custGeom>
                  <a:avLst/>
                  <a:gdLst>
                    <a:gd name="connsiteX0" fmla="*/ 1162050 w 1217121"/>
                    <a:gd name="connsiteY0" fmla="*/ 110144 h 110143"/>
                    <a:gd name="connsiteX1" fmla="*/ 55072 w 1217121"/>
                    <a:gd name="connsiteY1" fmla="*/ 110144 h 110143"/>
                    <a:gd name="connsiteX2" fmla="*/ 0 w 1217121"/>
                    <a:gd name="connsiteY2" fmla="*/ 55072 h 110143"/>
                    <a:gd name="connsiteX3" fmla="*/ 0 w 1217121"/>
                    <a:gd name="connsiteY3" fmla="*/ 55072 h 110143"/>
                    <a:gd name="connsiteX4" fmla="*/ 55072 w 1217121"/>
                    <a:gd name="connsiteY4" fmla="*/ 0 h 110143"/>
                    <a:gd name="connsiteX5" fmla="*/ 1162050 w 1217121"/>
                    <a:gd name="connsiteY5" fmla="*/ 0 h 110143"/>
                    <a:gd name="connsiteX6" fmla="*/ 1217122 w 1217121"/>
                    <a:gd name="connsiteY6" fmla="*/ 55072 h 110143"/>
                    <a:gd name="connsiteX7" fmla="*/ 1217122 w 1217121"/>
                    <a:gd name="connsiteY7" fmla="*/ 55072 h 110143"/>
                    <a:gd name="connsiteX8" fmla="*/ 1162050 w 1217121"/>
                    <a:gd name="connsiteY8" fmla="*/ 110144 h 110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121" h="110143">
                      <a:moveTo>
                        <a:pt x="1162050" y="110144"/>
                      </a:moveTo>
                      <a:lnTo>
                        <a:pt x="55072" y="110144"/>
                      </a:lnTo>
                      <a:cubicBezTo>
                        <a:pt x="24661" y="110144"/>
                        <a:pt x="0" y="85483"/>
                        <a:pt x="0" y="55072"/>
                      </a:cubicBezTo>
                      <a:lnTo>
                        <a:pt x="0" y="55072"/>
                      </a:lnTo>
                      <a:cubicBezTo>
                        <a:pt x="0" y="24661"/>
                        <a:pt x="24661" y="0"/>
                        <a:pt x="55072" y="0"/>
                      </a:cubicBezTo>
                      <a:lnTo>
                        <a:pt x="1162050" y="0"/>
                      </a:lnTo>
                      <a:cubicBezTo>
                        <a:pt x="1192461" y="0"/>
                        <a:pt x="1217122" y="24661"/>
                        <a:pt x="1217122" y="55072"/>
                      </a:cubicBezTo>
                      <a:lnTo>
                        <a:pt x="1217122" y="55072"/>
                      </a:lnTo>
                      <a:cubicBezTo>
                        <a:pt x="1217122" y="85483"/>
                        <a:pt x="1192461" y="110144"/>
                        <a:pt x="1162050" y="110144"/>
                      </a:cubicBezTo>
                      <a:close/>
                    </a:path>
                  </a:pathLst>
                </a:custGeom>
                <a:solidFill>
                  <a:srgbClr val="91AEC4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9" name="Graphic 138">
            <a:extLst>
              <a:ext uri="{FF2B5EF4-FFF2-40B4-BE49-F238E27FC236}">
                <a16:creationId xmlns:a16="http://schemas.microsoft.com/office/drawing/2014/main" id="{1BAEEC93-3874-4AA1-B88D-09A4228C1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5716" y="2496314"/>
            <a:ext cx="1349593" cy="1349593"/>
          </a:xfrm>
          <a:prstGeom prst="rect">
            <a:avLst/>
          </a:prstGeom>
        </p:spPr>
      </p:pic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D9AC02A-B1C8-4D30-831A-1719FA1BA2F4}"/>
              </a:ext>
            </a:extLst>
          </p:cNvPr>
          <p:cNvSpPr/>
          <p:nvPr/>
        </p:nvSpPr>
        <p:spPr>
          <a:xfrm>
            <a:off x="8329761" y="2403939"/>
            <a:ext cx="568504" cy="758476"/>
          </a:xfrm>
          <a:custGeom>
            <a:avLst/>
            <a:gdLst>
              <a:gd name="connsiteX0" fmla="*/ 2570997 w 5141911"/>
              <a:gd name="connsiteY0" fmla="*/ 1308456 h 6860133"/>
              <a:gd name="connsiteX1" fmla="*/ 1451303 w 5141911"/>
              <a:gd name="connsiteY1" fmla="*/ 2428150 h 6860133"/>
              <a:gd name="connsiteX2" fmla="*/ 2570997 w 5141911"/>
              <a:gd name="connsiteY2" fmla="*/ 3547844 h 6860133"/>
              <a:gd name="connsiteX3" fmla="*/ 3690691 w 5141911"/>
              <a:gd name="connsiteY3" fmla="*/ 2428150 h 6860133"/>
              <a:gd name="connsiteX4" fmla="*/ 2570997 w 5141911"/>
              <a:gd name="connsiteY4" fmla="*/ 1308456 h 6860133"/>
              <a:gd name="connsiteX5" fmla="*/ 2570997 w 5141911"/>
              <a:gd name="connsiteY5" fmla="*/ 0 h 6860133"/>
              <a:gd name="connsiteX6" fmla="*/ 5141911 w 5141911"/>
              <a:gd name="connsiteY6" fmla="*/ 2570997 h 6860133"/>
              <a:gd name="connsiteX7" fmla="*/ 4562661 w 5141911"/>
              <a:gd name="connsiteY7" fmla="*/ 4196678 h 6860133"/>
              <a:gd name="connsiteX8" fmla="*/ 2717190 w 5141911"/>
              <a:gd name="connsiteY8" fmla="*/ 6784737 h 6860133"/>
              <a:gd name="connsiteX9" fmla="*/ 2424136 w 5141911"/>
              <a:gd name="connsiteY9" fmla="*/ 6784737 h 6860133"/>
              <a:gd name="connsiteX10" fmla="*/ 577494 w 5141911"/>
              <a:gd name="connsiteY10" fmla="*/ 4194420 h 6860133"/>
              <a:gd name="connsiteX11" fmla="*/ 0 w 5141911"/>
              <a:gd name="connsiteY11" fmla="*/ 2570997 h 6860133"/>
              <a:gd name="connsiteX12" fmla="*/ 2570997 w 5141911"/>
              <a:gd name="connsiteY12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911" h="6860133">
                <a:moveTo>
                  <a:pt x="2570997" y="1308456"/>
                </a:moveTo>
                <a:cubicBezTo>
                  <a:pt x="1952607" y="1308456"/>
                  <a:pt x="1451303" y="1809760"/>
                  <a:pt x="1451303" y="2428150"/>
                </a:cubicBezTo>
                <a:cubicBezTo>
                  <a:pt x="1451303" y="3046540"/>
                  <a:pt x="1952607" y="3547844"/>
                  <a:pt x="2570997" y="3547844"/>
                </a:cubicBezTo>
                <a:cubicBezTo>
                  <a:pt x="3189387" y="3547844"/>
                  <a:pt x="3690691" y="3046540"/>
                  <a:pt x="3690691" y="2428150"/>
                </a:cubicBezTo>
                <a:cubicBezTo>
                  <a:pt x="3690691" y="1809760"/>
                  <a:pt x="3189387" y="1308456"/>
                  <a:pt x="2570997" y="1308456"/>
                </a:cubicBezTo>
                <a:close/>
                <a:moveTo>
                  <a:pt x="2570997" y="0"/>
                </a:moveTo>
                <a:cubicBezTo>
                  <a:pt x="3990854" y="0"/>
                  <a:pt x="5141911" y="1151057"/>
                  <a:pt x="5141911" y="2570997"/>
                </a:cubicBezTo>
                <a:cubicBezTo>
                  <a:pt x="5141911" y="3187716"/>
                  <a:pt x="4924714" y="3753751"/>
                  <a:pt x="4562661" y="4196678"/>
                </a:cubicBezTo>
                <a:cubicBezTo>
                  <a:pt x="3999134" y="4902718"/>
                  <a:pt x="2717190" y="6784737"/>
                  <a:pt x="2717190" y="6784737"/>
                </a:cubicBezTo>
                <a:cubicBezTo>
                  <a:pt x="2645348" y="6885265"/>
                  <a:pt x="2495978" y="6885265"/>
                  <a:pt x="2424136" y="6784737"/>
                </a:cubicBezTo>
                <a:cubicBezTo>
                  <a:pt x="2424136" y="6784737"/>
                  <a:pt x="1168035" y="4936171"/>
                  <a:pt x="577494" y="4194420"/>
                </a:cubicBezTo>
                <a:cubicBezTo>
                  <a:pt x="216529" y="3751744"/>
                  <a:pt x="0" y="3186712"/>
                  <a:pt x="0" y="2570997"/>
                </a:cubicBezTo>
                <a:cubicBezTo>
                  <a:pt x="0" y="1151057"/>
                  <a:pt x="1151140" y="0"/>
                  <a:pt x="2570997" y="0"/>
                </a:cubicBezTo>
                <a:close/>
              </a:path>
            </a:pathLst>
          </a:custGeom>
          <a:solidFill>
            <a:schemeClr val="accent1"/>
          </a:solidFill>
          <a:ln w="8363" cap="flat">
            <a:noFill/>
            <a:prstDash val="solid"/>
            <a:miter/>
          </a:ln>
          <a:scene3d>
            <a:camera prst="isometricOffAxis2Left">
              <a:rot lat="0" lon="1560000" rev="0"/>
            </a:camera>
            <a:lightRig rig="flood" dir="t"/>
          </a:scene3d>
          <a:sp3d extrusionH="95250" prstMaterial="flat">
            <a:extrusionClr>
              <a:schemeClr val="accent1"/>
            </a:extrusionClr>
          </a:sp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8171285-971A-4A11-BFE0-6AEFD7814AC1}"/>
              </a:ext>
            </a:extLst>
          </p:cNvPr>
          <p:cNvGrpSpPr/>
          <p:nvPr/>
        </p:nvGrpSpPr>
        <p:grpSpPr>
          <a:xfrm>
            <a:off x="103761" y="2857630"/>
            <a:ext cx="5173785" cy="1142740"/>
            <a:chOff x="6685635" y="2749602"/>
            <a:chExt cx="4777152" cy="114274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2F8BD1D-089E-4E78-A9BA-3117770601BA}"/>
                </a:ext>
              </a:extLst>
            </p:cNvPr>
            <p:cNvSpPr txBox="1"/>
            <p:nvPr/>
          </p:nvSpPr>
          <p:spPr>
            <a:xfrm>
              <a:off x="6685635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E0AB165-BFA5-45E6-BFDB-993954CE4DC4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60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BF7B56-A9FE-4ADB-90B0-892F737E4871}"/>
              </a:ext>
            </a:extLst>
          </p:cNvPr>
          <p:cNvSpPr txBox="1"/>
          <p:nvPr/>
        </p:nvSpPr>
        <p:spPr>
          <a:xfrm>
            <a:off x="7260413" y="484945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D013D-0FEC-4070-8C29-503C1139794F}"/>
              </a:ext>
            </a:extLst>
          </p:cNvPr>
          <p:cNvSpPr txBox="1"/>
          <p:nvPr/>
        </p:nvSpPr>
        <p:spPr>
          <a:xfrm>
            <a:off x="7260413" y="549661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BB85-0A1B-4D6B-8E93-8E5E42708B41}"/>
              </a:ext>
            </a:extLst>
          </p:cNvPr>
          <p:cNvSpPr txBox="1"/>
          <p:nvPr/>
        </p:nvSpPr>
        <p:spPr>
          <a:xfrm>
            <a:off x="7260413" y="606108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41561-3CD9-4AEA-AB4E-C368DE164B02}"/>
              </a:ext>
            </a:extLst>
          </p:cNvPr>
          <p:cNvSpPr txBox="1"/>
          <p:nvPr/>
        </p:nvSpPr>
        <p:spPr>
          <a:xfrm>
            <a:off x="7260413" y="3144371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190E1-DF88-49F3-B5CA-316EBA912626}"/>
              </a:ext>
            </a:extLst>
          </p:cNvPr>
          <p:cNvSpPr txBox="1"/>
          <p:nvPr/>
        </p:nvSpPr>
        <p:spPr>
          <a:xfrm>
            <a:off x="7260413" y="489139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01EF7-2D9B-4C30-BDB9-786F1DC15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BB9F09-A53F-40ED-91E4-8B975AA24729}"/>
              </a:ext>
            </a:extLst>
          </p:cNvPr>
          <p:cNvGrpSpPr/>
          <p:nvPr/>
        </p:nvGrpSpPr>
        <p:grpSpPr>
          <a:xfrm>
            <a:off x="621797" y="2131551"/>
            <a:ext cx="5452501" cy="4033022"/>
            <a:chOff x="621797" y="1685735"/>
            <a:chExt cx="6055228" cy="4478838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62CB56E5-0DE1-4C3A-AF37-D03713C089BD}"/>
                </a:ext>
              </a:extLst>
            </p:cNvPr>
            <p:cNvSpPr/>
            <p:nvPr/>
          </p:nvSpPr>
          <p:spPr>
            <a:xfrm>
              <a:off x="621797" y="5821163"/>
              <a:ext cx="6055228" cy="343410"/>
            </a:xfrm>
            <a:custGeom>
              <a:avLst/>
              <a:gdLst>
                <a:gd name="connsiteX0" fmla="*/ 7672007 w 7672006"/>
                <a:gd name="connsiteY0" fmla="*/ 217551 h 435102"/>
                <a:gd name="connsiteX1" fmla="*/ 3836003 w 7672006"/>
                <a:gd name="connsiteY1" fmla="*/ 435103 h 435102"/>
                <a:gd name="connsiteX2" fmla="*/ 0 w 7672006"/>
                <a:gd name="connsiteY2" fmla="*/ 217551 h 435102"/>
                <a:gd name="connsiteX3" fmla="*/ 3836003 w 7672006"/>
                <a:gd name="connsiteY3" fmla="*/ 0 h 435102"/>
                <a:gd name="connsiteX4" fmla="*/ 7672007 w 7672006"/>
                <a:gd name="connsiteY4" fmla="*/ 217551 h 43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006" h="435102">
                  <a:moveTo>
                    <a:pt x="7672007" y="217551"/>
                  </a:moveTo>
                  <a:cubicBezTo>
                    <a:pt x="7672007" y="337701"/>
                    <a:pt x="5954570" y="435103"/>
                    <a:pt x="3836003" y="435103"/>
                  </a:cubicBezTo>
                  <a:cubicBezTo>
                    <a:pt x="1717437" y="435103"/>
                    <a:pt x="0" y="337701"/>
                    <a:pt x="0" y="217551"/>
                  </a:cubicBezTo>
                  <a:cubicBezTo>
                    <a:pt x="0" y="97401"/>
                    <a:pt x="1717437" y="0"/>
                    <a:pt x="3836003" y="0"/>
                  </a:cubicBezTo>
                  <a:cubicBezTo>
                    <a:pt x="5954570" y="0"/>
                    <a:pt x="7672007" y="97401"/>
                    <a:pt x="7672007" y="2175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B5CF123F-C83D-4EBE-B5A3-2B4774AE24DC}"/>
                </a:ext>
              </a:extLst>
            </p:cNvPr>
            <p:cNvSpPr/>
            <p:nvPr/>
          </p:nvSpPr>
          <p:spPr>
            <a:xfrm>
              <a:off x="833797" y="1685735"/>
              <a:ext cx="4821190" cy="4330444"/>
            </a:xfrm>
            <a:custGeom>
              <a:avLst/>
              <a:gdLst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406764 w 6109729"/>
                <a:gd name="connsiteY6" fmla="*/ 3357849 h 5486695"/>
                <a:gd name="connsiteX7" fmla="*/ 1075580 w 6109729"/>
                <a:gd name="connsiteY7" fmla="*/ 1239774 h 5486695"/>
                <a:gd name="connsiteX8" fmla="*/ 1134825 w 6109729"/>
                <a:gd name="connsiteY8" fmla="*/ 1175861 h 5486695"/>
                <a:gd name="connsiteX9" fmla="*/ 1084533 w 6109729"/>
                <a:gd name="connsiteY9" fmla="*/ 862203 h 5486695"/>
                <a:gd name="connsiteX10" fmla="*/ 954326 w 6109729"/>
                <a:gd name="connsiteY10" fmla="*/ 38005 h 5486695"/>
                <a:gd name="connsiteX11" fmla="*/ 909559 w 6109729"/>
                <a:gd name="connsiteY11" fmla="*/ 286 h 5486695"/>
                <a:gd name="connsiteX12" fmla="*/ 33259 w 6109729"/>
                <a:gd name="connsiteY12" fmla="*/ 171164 h 5486695"/>
                <a:gd name="connsiteX13" fmla="*/ 1255 w 6109729"/>
                <a:gd name="connsiteY13" fmla="*/ 223552 h 5486695"/>
                <a:gd name="connsiteX14" fmla="*/ 810213 w 6109729"/>
                <a:gd name="connsiteY14" fmla="*/ 5308473 h 5486695"/>
                <a:gd name="connsiteX15" fmla="*/ 849932 w 6109729"/>
                <a:gd name="connsiteY15" fmla="*/ 5485067 h 5486695"/>
                <a:gd name="connsiteX16" fmla="*/ 867077 w 6109729"/>
                <a:gd name="connsiteY16" fmla="*/ 5486115 h 5486695"/>
                <a:gd name="connsiteX17" fmla="*/ 6086206 w 6109729"/>
                <a:gd name="connsiteY17" fmla="*/ 5486591 h 5486695"/>
                <a:gd name="connsiteX18" fmla="*/ 6103065 w 6109729"/>
                <a:gd name="connsiteY18" fmla="*/ 5479447 h 5486695"/>
                <a:gd name="connsiteX19" fmla="*/ 6104113 w 6109729"/>
                <a:gd name="connsiteY19" fmla="*/ 4758119 h 5486695"/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406764 w 6109729"/>
                <a:gd name="connsiteY6" fmla="*/ 3357849 h 5486695"/>
                <a:gd name="connsiteX7" fmla="*/ 1075580 w 6109729"/>
                <a:gd name="connsiteY7" fmla="*/ 1239774 h 5486695"/>
                <a:gd name="connsiteX8" fmla="*/ 1084533 w 6109729"/>
                <a:gd name="connsiteY8" fmla="*/ 862203 h 5486695"/>
                <a:gd name="connsiteX9" fmla="*/ 954326 w 6109729"/>
                <a:gd name="connsiteY9" fmla="*/ 38005 h 5486695"/>
                <a:gd name="connsiteX10" fmla="*/ 909559 w 6109729"/>
                <a:gd name="connsiteY10" fmla="*/ 286 h 5486695"/>
                <a:gd name="connsiteX11" fmla="*/ 33259 w 6109729"/>
                <a:gd name="connsiteY11" fmla="*/ 171164 h 5486695"/>
                <a:gd name="connsiteX12" fmla="*/ 1255 w 6109729"/>
                <a:gd name="connsiteY12" fmla="*/ 223552 h 5486695"/>
                <a:gd name="connsiteX13" fmla="*/ 810213 w 6109729"/>
                <a:gd name="connsiteY13" fmla="*/ 5308473 h 5486695"/>
                <a:gd name="connsiteX14" fmla="*/ 849932 w 6109729"/>
                <a:gd name="connsiteY14" fmla="*/ 5485067 h 5486695"/>
                <a:gd name="connsiteX15" fmla="*/ 867077 w 6109729"/>
                <a:gd name="connsiteY15" fmla="*/ 5486115 h 5486695"/>
                <a:gd name="connsiteX16" fmla="*/ 6086206 w 6109729"/>
                <a:gd name="connsiteY16" fmla="*/ 5486591 h 5486695"/>
                <a:gd name="connsiteX17" fmla="*/ 6103065 w 6109729"/>
                <a:gd name="connsiteY17" fmla="*/ 5479447 h 5486695"/>
                <a:gd name="connsiteX18" fmla="*/ 6104113 w 6109729"/>
                <a:gd name="connsiteY18" fmla="*/ 4758119 h 5486695"/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406764 w 6109729"/>
                <a:gd name="connsiteY6" fmla="*/ 3357849 h 5486695"/>
                <a:gd name="connsiteX7" fmla="*/ 1084533 w 6109729"/>
                <a:gd name="connsiteY7" fmla="*/ 862203 h 5486695"/>
                <a:gd name="connsiteX8" fmla="*/ 954326 w 6109729"/>
                <a:gd name="connsiteY8" fmla="*/ 38005 h 5486695"/>
                <a:gd name="connsiteX9" fmla="*/ 909559 w 6109729"/>
                <a:gd name="connsiteY9" fmla="*/ 286 h 5486695"/>
                <a:gd name="connsiteX10" fmla="*/ 33259 w 6109729"/>
                <a:gd name="connsiteY10" fmla="*/ 171164 h 5486695"/>
                <a:gd name="connsiteX11" fmla="*/ 1255 w 6109729"/>
                <a:gd name="connsiteY11" fmla="*/ 223552 h 5486695"/>
                <a:gd name="connsiteX12" fmla="*/ 810213 w 6109729"/>
                <a:gd name="connsiteY12" fmla="*/ 5308473 h 5486695"/>
                <a:gd name="connsiteX13" fmla="*/ 849932 w 6109729"/>
                <a:gd name="connsiteY13" fmla="*/ 5485067 h 5486695"/>
                <a:gd name="connsiteX14" fmla="*/ 867077 w 6109729"/>
                <a:gd name="connsiteY14" fmla="*/ 5486115 h 5486695"/>
                <a:gd name="connsiteX15" fmla="*/ 6086206 w 6109729"/>
                <a:gd name="connsiteY15" fmla="*/ 5486591 h 5486695"/>
                <a:gd name="connsiteX16" fmla="*/ 6103065 w 6109729"/>
                <a:gd name="connsiteY16" fmla="*/ 5479447 h 5486695"/>
                <a:gd name="connsiteX17" fmla="*/ 6104113 w 6109729"/>
                <a:gd name="connsiteY17" fmla="*/ 4758119 h 5486695"/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464485 w 6109729"/>
                <a:gd name="connsiteY5" fmla="*/ 3272314 h 5486695"/>
                <a:gd name="connsiteX6" fmla="*/ 1084533 w 6109729"/>
                <a:gd name="connsiteY6" fmla="*/ 862203 h 5486695"/>
                <a:gd name="connsiteX7" fmla="*/ 954326 w 6109729"/>
                <a:gd name="connsiteY7" fmla="*/ 38005 h 5486695"/>
                <a:gd name="connsiteX8" fmla="*/ 909559 w 6109729"/>
                <a:gd name="connsiteY8" fmla="*/ 286 h 5486695"/>
                <a:gd name="connsiteX9" fmla="*/ 33259 w 6109729"/>
                <a:gd name="connsiteY9" fmla="*/ 171164 h 5486695"/>
                <a:gd name="connsiteX10" fmla="*/ 1255 w 6109729"/>
                <a:gd name="connsiteY10" fmla="*/ 223552 h 5486695"/>
                <a:gd name="connsiteX11" fmla="*/ 810213 w 6109729"/>
                <a:gd name="connsiteY11" fmla="*/ 5308473 h 5486695"/>
                <a:gd name="connsiteX12" fmla="*/ 849932 w 6109729"/>
                <a:gd name="connsiteY12" fmla="*/ 5485067 h 5486695"/>
                <a:gd name="connsiteX13" fmla="*/ 867077 w 6109729"/>
                <a:gd name="connsiteY13" fmla="*/ 5486115 h 5486695"/>
                <a:gd name="connsiteX14" fmla="*/ 6086206 w 6109729"/>
                <a:gd name="connsiteY14" fmla="*/ 5486591 h 5486695"/>
                <a:gd name="connsiteX15" fmla="*/ 6103065 w 6109729"/>
                <a:gd name="connsiteY15" fmla="*/ 5479447 h 5486695"/>
                <a:gd name="connsiteX16" fmla="*/ 6104113 w 6109729"/>
                <a:gd name="connsiteY16" fmla="*/ 4758119 h 5486695"/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550115 w 6109729"/>
                <a:gd name="connsiteY4" fmla="*/ 3795999 h 5486695"/>
                <a:gd name="connsiteX5" fmla="*/ 1084533 w 6109729"/>
                <a:gd name="connsiteY5" fmla="*/ 862203 h 5486695"/>
                <a:gd name="connsiteX6" fmla="*/ 954326 w 6109729"/>
                <a:gd name="connsiteY6" fmla="*/ 38005 h 5486695"/>
                <a:gd name="connsiteX7" fmla="*/ 909559 w 6109729"/>
                <a:gd name="connsiteY7" fmla="*/ 286 h 5486695"/>
                <a:gd name="connsiteX8" fmla="*/ 33259 w 6109729"/>
                <a:gd name="connsiteY8" fmla="*/ 171164 h 5486695"/>
                <a:gd name="connsiteX9" fmla="*/ 1255 w 6109729"/>
                <a:gd name="connsiteY9" fmla="*/ 223552 h 5486695"/>
                <a:gd name="connsiteX10" fmla="*/ 810213 w 6109729"/>
                <a:gd name="connsiteY10" fmla="*/ 5308473 h 5486695"/>
                <a:gd name="connsiteX11" fmla="*/ 849932 w 6109729"/>
                <a:gd name="connsiteY11" fmla="*/ 5485067 h 5486695"/>
                <a:gd name="connsiteX12" fmla="*/ 867077 w 6109729"/>
                <a:gd name="connsiteY12" fmla="*/ 5486115 h 5486695"/>
                <a:gd name="connsiteX13" fmla="*/ 6086206 w 6109729"/>
                <a:gd name="connsiteY13" fmla="*/ 5486591 h 5486695"/>
                <a:gd name="connsiteX14" fmla="*/ 6103065 w 6109729"/>
                <a:gd name="connsiteY14" fmla="*/ 5479447 h 5486695"/>
                <a:gd name="connsiteX15" fmla="*/ 6104113 w 6109729"/>
                <a:gd name="connsiteY15" fmla="*/ 4758119 h 5486695"/>
                <a:gd name="connsiteX0" fmla="*/ 6104113 w 6109729"/>
                <a:gd name="connsiteY0" fmla="*/ 4758119 h 5486695"/>
                <a:gd name="connsiteX1" fmla="*/ 6004291 w 6109729"/>
                <a:gd name="connsiteY1" fmla="*/ 4658773 h 5486695"/>
                <a:gd name="connsiteX2" fmla="*/ 1735091 w 6109729"/>
                <a:gd name="connsiteY2" fmla="*/ 4654678 h 5486695"/>
                <a:gd name="connsiteX3" fmla="*/ 1671654 w 6109729"/>
                <a:gd name="connsiteY3" fmla="*/ 4573143 h 5486695"/>
                <a:gd name="connsiteX4" fmla="*/ 1084533 w 6109729"/>
                <a:gd name="connsiteY4" fmla="*/ 862203 h 5486695"/>
                <a:gd name="connsiteX5" fmla="*/ 954326 w 6109729"/>
                <a:gd name="connsiteY5" fmla="*/ 38005 h 5486695"/>
                <a:gd name="connsiteX6" fmla="*/ 909559 w 6109729"/>
                <a:gd name="connsiteY6" fmla="*/ 286 h 5486695"/>
                <a:gd name="connsiteX7" fmla="*/ 33259 w 6109729"/>
                <a:gd name="connsiteY7" fmla="*/ 171164 h 5486695"/>
                <a:gd name="connsiteX8" fmla="*/ 1255 w 6109729"/>
                <a:gd name="connsiteY8" fmla="*/ 223552 h 5486695"/>
                <a:gd name="connsiteX9" fmla="*/ 810213 w 6109729"/>
                <a:gd name="connsiteY9" fmla="*/ 5308473 h 5486695"/>
                <a:gd name="connsiteX10" fmla="*/ 849932 w 6109729"/>
                <a:gd name="connsiteY10" fmla="*/ 5485067 h 5486695"/>
                <a:gd name="connsiteX11" fmla="*/ 867077 w 6109729"/>
                <a:gd name="connsiteY11" fmla="*/ 5486115 h 5486695"/>
                <a:gd name="connsiteX12" fmla="*/ 6086206 w 6109729"/>
                <a:gd name="connsiteY12" fmla="*/ 5486591 h 5486695"/>
                <a:gd name="connsiteX13" fmla="*/ 6103065 w 6109729"/>
                <a:gd name="connsiteY13" fmla="*/ 5479447 h 5486695"/>
                <a:gd name="connsiteX14" fmla="*/ 6104113 w 6109729"/>
                <a:gd name="connsiteY14" fmla="*/ 4758119 h 5486695"/>
                <a:gd name="connsiteX0" fmla="*/ 6161378 w 6166994"/>
                <a:gd name="connsiteY0" fmla="*/ 4940319 h 5668895"/>
                <a:gd name="connsiteX1" fmla="*/ 6061556 w 6166994"/>
                <a:gd name="connsiteY1" fmla="*/ 4840973 h 5668895"/>
                <a:gd name="connsiteX2" fmla="*/ 1792356 w 6166994"/>
                <a:gd name="connsiteY2" fmla="*/ 4836878 h 5668895"/>
                <a:gd name="connsiteX3" fmla="*/ 1728919 w 6166994"/>
                <a:gd name="connsiteY3" fmla="*/ 4755343 h 5668895"/>
                <a:gd name="connsiteX4" fmla="*/ 1141798 w 6166994"/>
                <a:gd name="connsiteY4" fmla="*/ 1044403 h 5668895"/>
                <a:gd name="connsiteX5" fmla="*/ 1011591 w 6166994"/>
                <a:gd name="connsiteY5" fmla="*/ 220205 h 5668895"/>
                <a:gd name="connsiteX6" fmla="*/ 966824 w 6166994"/>
                <a:gd name="connsiteY6" fmla="*/ 182486 h 5668895"/>
                <a:gd name="connsiteX7" fmla="*/ 90524 w 6166994"/>
                <a:gd name="connsiteY7" fmla="*/ 353364 h 5668895"/>
                <a:gd name="connsiteX8" fmla="*/ 58520 w 6166994"/>
                <a:gd name="connsiteY8" fmla="*/ 405752 h 5668895"/>
                <a:gd name="connsiteX9" fmla="*/ 907197 w 6166994"/>
                <a:gd name="connsiteY9" fmla="*/ 5667267 h 5668895"/>
                <a:gd name="connsiteX10" fmla="*/ 924342 w 6166994"/>
                <a:gd name="connsiteY10" fmla="*/ 5668315 h 5668895"/>
                <a:gd name="connsiteX11" fmla="*/ 6143471 w 6166994"/>
                <a:gd name="connsiteY11" fmla="*/ 5668791 h 5668895"/>
                <a:gd name="connsiteX12" fmla="*/ 6160330 w 6166994"/>
                <a:gd name="connsiteY12" fmla="*/ 5661647 h 5668895"/>
                <a:gd name="connsiteX13" fmla="*/ 6161378 w 6166994"/>
                <a:gd name="connsiteY13" fmla="*/ 4940319 h 5668895"/>
                <a:gd name="connsiteX0" fmla="*/ 6161378 w 6166994"/>
                <a:gd name="connsiteY0" fmla="*/ 4940320 h 5668896"/>
                <a:gd name="connsiteX1" fmla="*/ 6061556 w 6166994"/>
                <a:gd name="connsiteY1" fmla="*/ 4840974 h 5668896"/>
                <a:gd name="connsiteX2" fmla="*/ 1792356 w 6166994"/>
                <a:gd name="connsiteY2" fmla="*/ 4836879 h 5668896"/>
                <a:gd name="connsiteX3" fmla="*/ 1728919 w 6166994"/>
                <a:gd name="connsiteY3" fmla="*/ 4755344 h 5668896"/>
                <a:gd name="connsiteX4" fmla="*/ 1141798 w 6166994"/>
                <a:gd name="connsiteY4" fmla="*/ 1044404 h 5668896"/>
                <a:gd name="connsiteX5" fmla="*/ 1011591 w 6166994"/>
                <a:gd name="connsiteY5" fmla="*/ 220206 h 5668896"/>
                <a:gd name="connsiteX6" fmla="*/ 966824 w 6166994"/>
                <a:gd name="connsiteY6" fmla="*/ 182487 h 5668896"/>
                <a:gd name="connsiteX7" fmla="*/ 90524 w 6166994"/>
                <a:gd name="connsiteY7" fmla="*/ 353365 h 5668896"/>
                <a:gd name="connsiteX8" fmla="*/ 58520 w 6166994"/>
                <a:gd name="connsiteY8" fmla="*/ 405753 h 5668896"/>
                <a:gd name="connsiteX9" fmla="*/ 907197 w 6166994"/>
                <a:gd name="connsiteY9" fmla="*/ 5667268 h 5668896"/>
                <a:gd name="connsiteX10" fmla="*/ 924342 w 6166994"/>
                <a:gd name="connsiteY10" fmla="*/ 5668316 h 5668896"/>
                <a:gd name="connsiteX11" fmla="*/ 6143471 w 6166994"/>
                <a:gd name="connsiteY11" fmla="*/ 5668792 h 5668896"/>
                <a:gd name="connsiteX12" fmla="*/ 6160330 w 6166994"/>
                <a:gd name="connsiteY12" fmla="*/ 5661648 h 5668896"/>
                <a:gd name="connsiteX13" fmla="*/ 6161378 w 6166994"/>
                <a:gd name="connsiteY13" fmla="*/ 4940320 h 5668896"/>
                <a:gd name="connsiteX0" fmla="*/ 6161378 w 6166994"/>
                <a:gd name="connsiteY0" fmla="*/ 4940320 h 5668896"/>
                <a:gd name="connsiteX1" fmla="*/ 6061556 w 6166994"/>
                <a:gd name="connsiteY1" fmla="*/ 4840974 h 5668896"/>
                <a:gd name="connsiteX2" fmla="*/ 1792356 w 6166994"/>
                <a:gd name="connsiteY2" fmla="*/ 4836879 h 5668896"/>
                <a:gd name="connsiteX3" fmla="*/ 1728919 w 6166994"/>
                <a:gd name="connsiteY3" fmla="*/ 4755344 h 5668896"/>
                <a:gd name="connsiteX4" fmla="*/ 1011591 w 6166994"/>
                <a:gd name="connsiteY4" fmla="*/ 220206 h 5668896"/>
                <a:gd name="connsiteX5" fmla="*/ 966824 w 6166994"/>
                <a:gd name="connsiteY5" fmla="*/ 182487 h 5668896"/>
                <a:gd name="connsiteX6" fmla="*/ 90524 w 6166994"/>
                <a:gd name="connsiteY6" fmla="*/ 353365 h 5668896"/>
                <a:gd name="connsiteX7" fmla="*/ 58520 w 6166994"/>
                <a:gd name="connsiteY7" fmla="*/ 405753 h 5668896"/>
                <a:gd name="connsiteX8" fmla="*/ 907197 w 6166994"/>
                <a:gd name="connsiteY8" fmla="*/ 5667268 h 5668896"/>
                <a:gd name="connsiteX9" fmla="*/ 924342 w 6166994"/>
                <a:gd name="connsiteY9" fmla="*/ 5668316 h 5668896"/>
                <a:gd name="connsiteX10" fmla="*/ 6143471 w 6166994"/>
                <a:gd name="connsiteY10" fmla="*/ 5668792 h 5668896"/>
                <a:gd name="connsiteX11" fmla="*/ 6160330 w 6166994"/>
                <a:gd name="connsiteY11" fmla="*/ 5661648 h 5668896"/>
                <a:gd name="connsiteX12" fmla="*/ 6161378 w 6166994"/>
                <a:gd name="connsiteY12" fmla="*/ 4940320 h 5668896"/>
                <a:gd name="connsiteX0" fmla="*/ 6102858 w 6108474"/>
                <a:gd name="connsiteY0" fmla="*/ 4758120 h 5486696"/>
                <a:gd name="connsiteX1" fmla="*/ 6003036 w 6108474"/>
                <a:gd name="connsiteY1" fmla="*/ 4658774 h 5486696"/>
                <a:gd name="connsiteX2" fmla="*/ 1733836 w 6108474"/>
                <a:gd name="connsiteY2" fmla="*/ 4654679 h 5486696"/>
                <a:gd name="connsiteX3" fmla="*/ 1670399 w 6108474"/>
                <a:gd name="connsiteY3" fmla="*/ 4573144 h 5486696"/>
                <a:gd name="connsiteX4" fmla="*/ 953071 w 6108474"/>
                <a:gd name="connsiteY4" fmla="*/ 38006 h 5486696"/>
                <a:gd name="connsiteX5" fmla="*/ 908304 w 6108474"/>
                <a:gd name="connsiteY5" fmla="*/ 287 h 5486696"/>
                <a:gd name="connsiteX6" fmla="*/ 32004 w 6108474"/>
                <a:gd name="connsiteY6" fmla="*/ 171165 h 5486696"/>
                <a:gd name="connsiteX7" fmla="*/ 0 w 6108474"/>
                <a:gd name="connsiteY7" fmla="*/ 223553 h 5486696"/>
                <a:gd name="connsiteX8" fmla="*/ 848677 w 6108474"/>
                <a:gd name="connsiteY8" fmla="*/ 5485068 h 5486696"/>
                <a:gd name="connsiteX9" fmla="*/ 865822 w 6108474"/>
                <a:gd name="connsiteY9" fmla="*/ 5486116 h 5486696"/>
                <a:gd name="connsiteX10" fmla="*/ 6084951 w 6108474"/>
                <a:gd name="connsiteY10" fmla="*/ 5486592 h 5486696"/>
                <a:gd name="connsiteX11" fmla="*/ 6101810 w 6108474"/>
                <a:gd name="connsiteY11" fmla="*/ 5479448 h 5486696"/>
                <a:gd name="connsiteX12" fmla="*/ 6102858 w 6108474"/>
                <a:gd name="connsiteY12" fmla="*/ 4758120 h 548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474" h="5486696">
                  <a:moveTo>
                    <a:pt x="6102858" y="4758120"/>
                  </a:moveTo>
                  <a:cubicBezTo>
                    <a:pt x="6102001" y="4658774"/>
                    <a:pt x="6102572" y="4658774"/>
                    <a:pt x="6003036" y="4658774"/>
                  </a:cubicBezTo>
                  <a:lnTo>
                    <a:pt x="1733836" y="4654679"/>
                  </a:lnTo>
                  <a:cubicBezTo>
                    <a:pt x="1697640" y="4638772"/>
                    <a:pt x="1677452" y="4650085"/>
                    <a:pt x="1670399" y="4573144"/>
                  </a:cubicBezTo>
                  <a:cubicBezTo>
                    <a:pt x="1540272" y="3803699"/>
                    <a:pt x="1080087" y="800149"/>
                    <a:pt x="953071" y="38006"/>
                  </a:cubicBezTo>
                  <a:cubicBezTo>
                    <a:pt x="948309" y="7145"/>
                    <a:pt x="937831" y="858"/>
                    <a:pt x="908304" y="287"/>
                  </a:cubicBezTo>
                  <a:cubicBezTo>
                    <a:pt x="603694" y="-5809"/>
                    <a:pt x="318706" y="86679"/>
                    <a:pt x="32004" y="171165"/>
                  </a:cubicBezTo>
                  <a:cubicBezTo>
                    <a:pt x="4095" y="179357"/>
                    <a:pt x="2271" y="210033"/>
                    <a:pt x="0" y="223553"/>
                  </a:cubicBezTo>
                  <a:cubicBezTo>
                    <a:pt x="136112" y="1109203"/>
                    <a:pt x="704373" y="4607974"/>
                    <a:pt x="848677" y="5485068"/>
                  </a:cubicBezTo>
                  <a:cubicBezTo>
                    <a:pt x="854297" y="5486783"/>
                    <a:pt x="860107" y="5487163"/>
                    <a:pt x="865822" y="5486116"/>
                  </a:cubicBezTo>
                  <a:cubicBezTo>
                    <a:pt x="886301" y="5484592"/>
                    <a:pt x="6061138" y="5484211"/>
                    <a:pt x="6084951" y="5486592"/>
                  </a:cubicBezTo>
                  <a:cubicBezTo>
                    <a:pt x="6091428" y="5486211"/>
                    <a:pt x="6097048" y="5483830"/>
                    <a:pt x="6101810" y="5479448"/>
                  </a:cubicBezTo>
                  <a:cubicBezTo>
                    <a:pt x="6115907" y="5458112"/>
                    <a:pt x="6103334" y="4808602"/>
                    <a:pt x="6102858" y="47581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3036AA4-90AC-4E10-8FC8-6E973AB32AAF}"/>
                </a:ext>
              </a:extLst>
            </p:cNvPr>
            <p:cNvSpPr/>
            <p:nvPr/>
          </p:nvSpPr>
          <p:spPr>
            <a:xfrm>
              <a:off x="1083121" y="1807970"/>
              <a:ext cx="996214" cy="3856373"/>
            </a:xfrm>
            <a:custGeom>
              <a:avLst/>
              <a:gdLst>
                <a:gd name="connsiteX0" fmla="*/ 1262207 w 1262208"/>
                <a:gd name="connsiteY0" fmla="*/ 4376839 h 4886045"/>
                <a:gd name="connsiteX1" fmla="*/ 725854 w 1262208"/>
                <a:gd name="connsiteY1" fmla="*/ 4886046 h 4886045"/>
                <a:gd name="connsiteX2" fmla="*/ 1001 w 1262208"/>
                <a:gd name="connsiteY2" fmla="*/ 201555 h 4886045"/>
                <a:gd name="connsiteX3" fmla="*/ 21289 w 1262208"/>
                <a:gd name="connsiteY3" fmla="*/ 168408 h 4886045"/>
                <a:gd name="connsiteX4" fmla="*/ 560500 w 1262208"/>
                <a:gd name="connsiteY4" fmla="*/ 2387 h 4886045"/>
                <a:gd name="connsiteX5" fmla="*/ 592027 w 1262208"/>
                <a:gd name="connsiteY5" fmla="*/ 32867 h 4886045"/>
                <a:gd name="connsiteX6" fmla="*/ 1262207 w 1262208"/>
                <a:gd name="connsiteY6" fmla="*/ 4376839 h 488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08" h="4886045">
                  <a:moveTo>
                    <a:pt x="1262207" y="4376839"/>
                  </a:moveTo>
                  <a:cubicBezTo>
                    <a:pt x="1263445" y="4392555"/>
                    <a:pt x="725758" y="4870234"/>
                    <a:pt x="725854" y="4886046"/>
                  </a:cubicBezTo>
                  <a:cubicBezTo>
                    <a:pt x="699470" y="4775270"/>
                    <a:pt x="27100" y="359099"/>
                    <a:pt x="1001" y="201555"/>
                  </a:cubicBezTo>
                  <a:cubicBezTo>
                    <a:pt x="-2428" y="180791"/>
                    <a:pt x="2620" y="174123"/>
                    <a:pt x="21289" y="168408"/>
                  </a:cubicBezTo>
                  <a:cubicBezTo>
                    <a:pt x="201217" y="113639"/>
                    <a:pt x="380953" y="58394"/>
                    <a:pt x="560500" y="2387"/>
                  </a:cubicBezTo>
                  <a:cubicBezTo>
                    <a:pt x="593266" y="-7804"/>
                    <a:pt x="589551" y="16961"/>
                    <a:pt x="592027" y="32867"/>
                  </a:cubicBezTo>
                  <a:cubicBezTo>
                    <a:pt x="616126" y="187553"/>
                    <a:pt x="1242490" y="4126522"/>
                    <a:pt x="1262207" y="437683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E796EF0-2E13-4FAE-9188-399ED7F8CD4E}"/>
                </a:ext>
              </a:extLst>
            </p:cNvPr>
            <p:cNvSpPr/>
            <p:nvPr/>
          </p:nvSpPr>
          <p:spPr>
            <a:xfrm>
              <a:off x="2342833" y="5407012"/>
              <a:ext cx="2226542" cy="133711"/>
            </a:xfrm>
            <a:custGeom>
              <a:avLst/>
              <a:gdLst>
                <a:gd name="connsiteX0" fmla="*/ 2301240 w 2839343"/>
                <a:gd name="connsiteY0" fmla="*/ 16624 h 133636"/>
                <a:gd name="connsiteX1" fmla="*/ 2378583 w 2839343"/>
                <a:gd name="connsiteY1" fmla="*/ 13957 h 133636"/>
                <a:gd name="connsiteX2" fmla="*/ 2699861 w 2839343"/>
                <a:gd name="connsiteY2" fmla="*/ 16052 h 133636"/>
                <a:gd name="connsiteX3" fmla="*/ 2801493 w 2839343"/>
                <a:gd name="connsiteY3" fmla="*/ 22435 h 133636"/>
                <a:gd name="connsiteX4" fmla="*/ 2834640 w 2839343"/>
                <a:gd name="connsiteY4" fmla="*/ 64344 h 133636"/>
                <a:gd name="connsiteX5" fmla="*/ 2817876 w 2839343"/>
                <a:gd name="connsiteY5" fmla="*/ 112445 h 133636"/>
                <a:gd name="connsiteX6" fmla="*/ 2757202 w 2839343"/>
                <a:gd name="connsiteY6" fmla="*/ 119399 h 133636"/>
                <a:gd name="connsiteX7" fmla="*/ 2354199 w 2839343"/>
                <a:gd name="connsiteY7" fmla="*/ 119208 h 133636"/>
                <a:gd name="connsiteX8" fmla="*/ 1567434 w 2839343"/>
                <a:gd name="connsiteY8" fmla="*/ 123590 h 133636"/>
                <a:gd name="connsiteX9" fmla="*/ 1511332 w 2839343"/>
                <a:gd name="connsiteY9" fmla="*/ 130448 h 133636"/>
                <a:gd name="connsiteX10" fmla="*/ 945928 w 2839343"/>
                <a:gd name="connsiteY10" fmla="*/ 133020 h 133636"/>
                <a:gd name="connsiteX11" fmla="*/ 827151 w 2839343"/>
                <a:gd name="connsiteY11" fmla="*/ 133210 h 133636"/>
                <a:gd name="connsiteX12" fmla="*/ 67628 w 2839343"/>
                <a:gd name="connsiteY12" fmla="*/ 132829 h 133636"/>
                <a:gd name="connsiteX13" fmla="*/ 0 w 2839343"/>
                <a:gd name="connsiteY13" fmla="*/ 119399 h 133636"/>
                <a:gd name="connsiteX14" fmla="*/ 113824 w 2839343"/>
                <a:gd name="connsiteY14" fmla="*/ 5956 h 133636"/>
                <a:gd name="connsiteX15" fmla="*/ 246126 w 2839343"/>
                <a:gd name="connsiteY15" fmla="*/ 1479 h 133636"/>
                <a:gd name="connsiteX16" fmla="*/ 1259777 w 2839343"/>
                <a:gd name="connsiteY16" fmla="*/ 10147 h 133636"/>
                <a:gd name="connsiteX17" fmla="*/ 1311593 w 2839343"/>
                <a:gd name="connsiteY17" fmla="*/ 7290 h 133636"/>
                <a:gd name="connsiteX18" fmla="*/ 1685449 w 2839343"/>
                <a:gd name="connsiteY18" fmla="*/ 13767 h 133636"/>
                <a:gd name="connsiteX19" fmla="*/ 1604677 w 2839343"/>
                <a:gd name="connsiteY19" fmla="*/ 19672 h 133636"/>
                <a:gd name="connsiteX20" fmla="*/ 1970532 w 2839343"/>
                <a:gd name="connsiteY20" fmla="*/ 19767 h 133636"/>
                <a:gd name="connsiteX21" fmla="*/ 2301240 w 2839343"/>
                <a:gd name="connsiteY21" fmla="*/ 16624 h 133636"/>
                <a:gd name="connsiteX0" fmla="*/ 2301240 w 2839343"/>
                <a:gd name="connsiteY0" fmla="*/ 16624 h 133636"/>
                <a:gd name="connsiteX1" fmla="*/ 2378583 w 2839343"/>
                <a:gd name="connsiteY1" fmla="*/ 13957 h 133636"/>
                <a:gd name="connsiteX2" fmla="*/ 2699861 w 2839343"/>
                <a:gd name="connsiteY2" fmla="*/ 16052 h 133636"/>
                <a:gd name="connsiteX3" fmla="*/ 2801493 w 2839343"/>
                <a:gd name="connsiteY3" fmla="*/ 22435 h 133636"/>
                <a:gd name="connsiteX4" fmla="*/ 2834640 w 2839343"/>
                <a:gd name="connsiteY4" fmla="*/ 64344 h 133636"/>
                <a:gd name="connsiteX5" fmla="*/ 2817876 w 2839343"/>
                <a:gd name="connsiteY5" fmla="*/ 112445 h 133636"/>
                <a:gd name="connsiteX6" fmla="*/ 2757202 w 2839343"/>
                <a:gd name="connsiteY6" fmla="*/ 119399 h 133636"/>
                <a:gd name="connsiteX7" fmla="*/ 2354199 w 2839343"/>
                <a:gd name="connsiteY7" fmla="*/ 119208 h 133636"/>
                <a:gd name="connsiteX8" fmla="*/ 1567434 w 2839343"/>
                <a:gd name="connsiteY8" fmla="*/ 123590 h 133636"/>
                <a:gd name="connsiteX9" fmla="*/ 1511332 w 2839343"/>
                <a:gd name="connsiteY9" fmla="*/ 130448 h 133636"/>
                <a:gd name="connsiteX10" fmla="*/ 827151 w 2839343"/>
                <a:gd name="connsiteY10" fmla="*/ 133210 h 133636"/>
                <a:gd name="connsiteX11" fmla="*/ 67628 w 2839343"/>
                <a:gd name="connsiteY11" fmla="*/ 132829 h 133636"/>
                <a:gd name="connsiteX12" fmla="*/ 0 w 2839343"/>
                <a:gd name="connsiteY12" fmla="*/ 119399 h 133636"/>
                <a:gd name="connsiteX13" fmla="*/ 113824 w 2839343"/>
                <a:gd name="connsiteY13" fmla="*/ 5956 h 133636"/>
                <a:gd name="connsiteX14" fmla="*/ 246126 w 2839343"/>
                <a:gd name="connsiteY14" fmla="*/ 1479 h 133636"/>
                <a:gd name="connsiteX15" fmla="*/ 1259777 w 2839343"/>
                <a:gd name="connsiteY15" fmla="*/ 10147 h 133636"/>
                <a:gd name="connsiteX16" fmla="*/ 1311593 w 2839343"/>
                <a:gd name="connsiteY16" fmla="*/ 7290 h 133636"/>
                <a:gd name="connsiteX17" fmla="*/ 1685449 w 2839343"/>
                <a:gd name="connsiteY17" fmla="*/ 13767 h 133636"/>
                <a:gd name="connsiteX18" fmla="*/ 1604677 w 2839343"/>
                <a:gd name="connsiteY18" fmla="*/ 19672 h 133636"/>
                <a:gd name="connsiteX19" fmla="*/ 1970532 w 2839343"/>
                <a:gd name="connsiteY19" fmla="*/ 19767 h 133636"/>
                <a:gd name="connsiteX20" fmla="*/ 2301240 w 2839343"/>
                <a:gd name="connsiteY20" fmla="*/ 16624 h 133636"/>
                <a:gd name="connsiteX0" fmla="*/ 2301240 w 2839343"/>
                <a:gd name="connsiteY0" fmla="*/ 16624 h 133636"/>
                <a:gd name="connsiteX1" fmla="*/ 2378583 w 2839343"/>
                <a:gd name="connsiteY1" fmla="*/ 13957 h 133636"/>
                <a:gd name="connsiteX2" fmla="*/ 2699861 w 2839343"/>
                <a:gd name="connsiteY2" fmla="*/ 16052 h 133636"/>
                <a:gd name="connsiteX3" fmla="*/ 2801493 w 2839343"/>
                <a:gd name="connsiteY3" fmla="*/ 22435 h 133636"/>
                <a:gd name="connsiteX4" fmla="*/ 2834640 w 2839343"/>
                <a:gd name="connsiteY4" fmla="*/ 64344 h 133636"/>
                <a:gd name="connsiteX5" fmla="*/ 2817876 w 2839343"/>
                <a:gd name="connsiteY5" fmla="*/ 112445 h 133636"/>
                <a:gd name="connsiteX6" fmla="*/ 2757202 w 2839343"/>
                <a:gd name="connsiteY6" fmla="*/ 119399 h 133636"/>
                <a:gd name="connsiteX7" fmla="*/ 2354199 w 2839343"/>
                <a:gd name="connsiteY7" fmla="*/ 119208 h 133636"/>
                <a:gd name="connsiteX8" fmla="*/ 1567434 w 2839343"/>
                <a:gd name="connsiteY8" fmla="*/ 123590 h 133636"/>
                <a:gd name="connsiteX9" fmla="*/ 1511332 w 2839343"/>
                <a:gd name="connsiteY9" fmla="*/ 130448 h 133636"/>
                <a:gd name="connsiteX10" fmla="*/ 67628 w 2839343"/>
                <a:gd name="connsiteY10" fmla="*/ 132829 h 133636"/>
                <a:gd name="connsiteX11" fmla="*/ 0 w 2839343"/>
                <a:gd name="connsiteY11" fmla="*/ 119399 h 133636"/>
                <a:gd name="connsiteX12" fmla="*/ 113824 w 2839343"/>
                <a:gd name="connsiteY12" fmla="*/ 5956 h 133636"/>
                <a:gd name="connsiteX13" fmla="*/ 246126 w 2839343"/>
                <a:gd name="connsiteY13" fmla="*/ 1479 h 133636"/>
                <a:gd name="connsiteX14" fmla="*/ 1259777 w 2839343"/>
                <a:gd name="connsiteY14" fmla="*/ 10147 h 133636"/>
                <a:gd name="connsiteX15" fmla="*/ 1311593 w 2839343"/>
                <a:gd name="connsiteY15" fmla="*/ 7290 h 133636"/>
                <a:gd name="connsiteX16" fmla="*/ 1685449 w 2839343"/>
                <a:gd name="connsiteY16" fmla="*/ 13767 h 133636"/>
                <a:gd name="connsiteX17" fmla="*/ 1604677 w 2839343"/>
                <a:gd name="connsiteY17" fmla="*/ 19672 h 133636"/>
                <a:gd name="connsiteX18" fmla="*/ 1970532 w 2839343"/>
                <a:gd name="connsiteY18" fmla="*/ 19767 h 133636"/>
                <a:gd name="connsiteX19" fmla="*/ 2301240 w 2839343"/>
                <a:gd name="connsiteY19" fmla="*/ 16624 h 133636"/>
                <a:gd name="connsiteX0" fmla="*/ 2364750 w 2902853"/>
                <a:gd name="connsiteY0" fmla="*/ 16624 h 133372"/>
                <a:gd name="connsiteX1" fmla="*/ 2442093 w 2902853"/>
                <a:gd name="connsiteY1" fmla="*/ 13957 h 133372"/>
                <a:gd name="connsiteX2" fmla="*/ 2763371 w 2902853"/>
                <a:gd name="connsiteY2" fmla="*/ 16052 h 133372"/>
                <a:gd name="connsiteX3" fmla="*/ 2865003 w 2902853"/>
                <a:gd name="connsiteY3" fmla="*/ 22435 h 133372"/>
                <a:gd name="connsiteX4" fmla="*/ 2898150 w 2902853"/>
                <a:gd name="connsiteY4" fmla="*/ 64344 h 133372"/>
                <a:gd name="connsiteX5" fmla="*/ 2881386 w 2902853"/>
                <a:gd name="connsiteY5" fmla="*/ 112445 h 133372"/>
                <a:gd name="connsiteX6" fmla="*/ 2820712 w 2902853"/>
                <a:gd name="connsiteY6" fmla="*/ 119399 h 133372"/>
                <a:gd name="connsiteX7" fmla="*/ 2417709 w 2902853"/>
                <a:gd name="connsiteY7" fmla="*/ 119208 h 133372"/>
                <a:gd name="connsiteX8" fmla="*/ 1630944 w 2902853"/>
                <a:gd name="connsiteY8" fmla="*/ 123590 h 133372"/>
                <a:gd name="connsiteX9" fmla="*/ 131138 w 2902853"/>
                <a:gd name="connsiteY9" fmla="*/ 132829 h 133372"/>
                <a:gd name="connsiteX10" fmla="*/ 63510 w 2902853"/>
                <a:gd name="connsiteY10" fmla="*/ 119399 h 133372"/>
                <a:gd name="connsiteX11" fmla="*/ 177334 w 2902853"/>
                <a:gd name="connsiteY11" fmla="*/ 5956 h 133372"/>
                <a:gd name="connsiteX12" fmla="*/ 309636 w 2902853"/>
                <a:gd name="connsiteY12" fmla="*/ 1479 h 133372"/>
                <a:gd name="connsiteX13" fmla="*/ 1323287 w 2902853"/>
                <a:gd name="connsiteY13" fmla="*/ 10147 h 133372"/>
                <a:gd name="connsiteX14" fmla="*/ 1375103 w 2902853"/>
                <a:gd name="connsiteY14" fmla="*/ 7290 h 133372"/>
                <a:gd name="connsiteX15" fmla="*/ 1748959 w 2902853"/>
                <a:gd name="connsiteY15" fmla="*/ 13767 h 133372"/>
                <a:gd name="connsiteX16" fmla="*/ 1668187 w 2902853"/>
                <a:gd name="connsiteY16" fmla="*/ 19672 h 133372"/>
                <a:gd name="connsiteX17" fmla="*/ 2034042 w 2902853"/>
                <a:gd name="connsiteY17" fmla="*/ 19767 h 133372"/>
                <a:gd name="connsiteX18" fmla="*/ 2364750 w 2902853"/>
                <a:gd name="connsiteY18" fmla="*/ 16624 h 133372"/>
                <a:gd name="connsiteX0" fmla="*/ 2364750 w 2902853"/>
                <a:gd name="connsiteY0" fmla="*/ 16624 h 133372"/>
                <a:gd name="connsiteX1" fmla="*/ 2442093 w 2902853"/>
                <a:gd name="connsiteY1" fmla="*/ 13957 h 133372"/>
                <a:gd name="connsiteX2" fmla="*/ 2763371 w 2902853"/>
                <a:gd name="connsiteY2" fmla="*/ 16052 h 133372"/>
                <a:gd name="connsiteX3" fmla="*/ 2865003 w 2902853"/>
                <a:gd name="connsiteY3" fmla="*/ 22435 h 133372"/>
                <a:gd name="connsiteX4" fmla="*/ 2898150 w 2902853"/>
                <a:gd name="connsiteY4" fmla="*/ 64344 h 133372"/>
                <a:gd name="connsiteX5" fmla="*/ 2881386 w 2902853"/>
                <a:gd name="connsiteY5" fmla="*/ 112445 h 133372"/>
                <a:gd name="connsiteX6" fmla="*/ 2820712 w 2902853"/>
                <a:gd name="connsiteY6" fmla="*/ 119399 h 133372"/>
                <a:gd name="connsiteX7" fmla="*/ 2417709 w 2902853"/>
                <a:gd name="connsiteY7" fmla="*/ 119208 h 133372"/>
                <a:gd name="connsiteX8" fmla="*/ 131138 w 2902853"/>
                <a:gd name="connsiteY8" fmla="*/ 132829 h 133372"/>
                <a:gd name="connsiteX9" fmla="*/ 63510 w 2902853"/>
                <a:gd name="connsiteY9" fmla="*/ 119399 h 133372"/>
                <a:gd name="connsiteX10" fmla="*/ 177334 w 2902853"/>
                <a:gd name="connsiteY10" fmla="*/ 5956 h 133372"/>
                <a:gd name="connsiteX11" fmla="*/ 309636 w 2902853"/>
                <a:gd name="connsiteY11" fmla="*/ 1479 h 133372"/>
                <a:gd name="connsiteX12" fmla="*/ 1323287 w 2902853"/>
                <a:gd name="connsiteY12" fmla="*/ 10147 h 133372"/>
                <a:gd name="connsiteX13" fmla="*/ 1375103 w 2902853"/>
                <a:gd name="connsiteY13" fmla="*/ 7290 h 133372"/>
                <a:gd name="connsiteX14" fmla="*/ 1748959 w 2902853"/>
                <a:gd name="connsiteY14" fmla="*/ 13767 h 133372"/>
                <a:gd name="connsiteX15" fmla="*/ 1668187 w 2902853"/>
                <a:gd name="connsiteY15" fmla="*/ 19672 h 133372"/>
                <a:gd name="connsiteX16" fmla="*/ 2034042 w 2902853"/>
                <a:gd name="connsiteY16" fmla="*/ 19767 h 133372"/>
                <a:gd name="connsiteX17" fmla="*/ 2364750 w 2902853"/>
                <a:gd name="connsiteY17" fmla="*/ 16624 h 133372"/>
                <a:gd name="connsiteX0" fmla="*/ 2364750 w 2902853"/>
                <a:gd name="connsiteY0" fmla="*/ 16624 h 133372"/>
                <a:gd name="connsiteX1" fmla="*/ 2442093 w 2902853"/>
                <a:gd name="connsiteY1" fmla="*/ 13957 h 133372"/>
                <a:gd name="connsiteX2" fmla="*/ 2763371 w 2902853"/>
                <a:gd name="connsiteY2" fmla="*/ 16052 h 133372"/>
                <a:gd name="connsiteX3" fmla="*/ 2865003 w 2902853"/>
                <a:gd name="connsiteY3" fmla="*/ 22435 h 133372"/>
                <a:gd name="connsiteX4" fmla="*/ 2898150 w 2902853"/>
                <a:gd name="connsiteY4" fmla="*/ 64344 h 133372"/>
                <a:gd name="connsiteX5" fmla="*/ 2881386 w 2902853"/>
                <a:gd name="connsiteY5" fmla="*/ 112445 h 133372"/>
                <a:gd name="connsiteX6" fmla="*/ 2820712 w 2902853"/>
                <a:gd name="connsiteY6" fmla="*/ 119399 h 133372"/>
                <a:gd name="connsiteX7" fmla="*/ 131138 w 2902853"/>
                <a:gd name="connsiteY7" fmla="*/ 132829 h 133372"/>
                <a:gd name="connsiteX8" fmla="*/ 63510 w 2902853"/>
                <a:gd name="connsiteY8" fmla="*/ 119399 h 133372"/>
                <a:gd name="connsiteX9" fmla="*/ 177334 w 2902853"/>
                <a:gd name="connsiteY9" fmla="*/ 5956 h 133372"/>
                <a:gd name="connsiteX10" fmla="*/ 309636 w 2902853"/>
                <a:gd name="connsiteY10" fmla="*/ 1479 h 133372"/>
                <a:gd name="connsiteX11" fmla="*/ 1323287 w 2902853"/>
                <a:gd name="connsiteY11" fmla="*/ 10147 h 133372"/>
                <a:gd name="connsiteX12" fmla="*/ 1375103 w 2902853"/>
                <a:gd name="connsiteY12" fmla="*/ 7290 h 133372"/>
                <a:gd name="connsiteX13" fmla="*/ 1748959 w 2902853"/>
                <a:gd name="connsiteY13" fmla="*/ 13767 h 133372"/>
                <a:gd name="connsiteX14" fmla="*/ 1668187 w 2902853"/>
                <a:gd name="connsiteY14" fmla="*/ 19672 h 133372"/>
                <a:gd name="connsiteX15" fmla="*/ 2034042 w 2902853"/>
                <a:gd name="connsiteY15" fmla="*/ 19767 h 133372"/>
                <a:gd name="connsiteX16" fmla="*/ 2364750 w 2902853"/>
                <a:gd name="connsiteY16" fmla="*/ 16624 h 133372"/>
                <a:gd name="connsiteX0" fmla="*/ 2456493 w 2994596"/>
                <a:gd name="connsiteY0" fmla="*/ 16624 h 134187"/>
                <a:gd name="connsiteX1" fmla="*/ 2533836 w 2994596"/>
                <a:gd name="connsiteY1" fmla="*/ 13957 h 134187"/>
                <a:gd name="connsiteX2" fmla="*/ 2855114 w 2994596"/>
                <a:gd name="connsiteY2" fmla="*/ 16052 h 134187"/>
                <a:gd name="connsiteX3" fmla="*/ 2956746 w 2994596"/>
                <a:gd name="connsiteY3" fmla="*/ 22435 h 134187"/>
                <a:gd name="connsiteX4" fmla="*/ 2989893 w 2994596"/>
                <a:gd name="connsiteY4" fmla="*/ 64344 h 134187"/>
                <a:gd name="connsiteX5" fmla="*/ 2973129 w 2994596"/>
                <a:gd name="connsiteY5" fmla="*/ 112445 h 134187"/>
                <a:gd name="connsiteX6" fmla="*/ 222881 w 2994596"/>
                <a:gd name="connsiteY6" fmla="*/ 132829 h 134187"/>
                <a:gd name="connsiteX7" fmla="*/ 155253 w 2994596"/>
                <a:gd name="connsiteY7" fmla="*/ 119399 h 134187"/>
                <a:gd name="connsiteX8" fmla="*/ 269077 w 2994596"/>
                <a:gd name="connsiteY8" fmla="*/ 5956 h 134187"/>
                <a:gd name="connsiteX9" fmla="*/ 401379 w 2994596"/>
                <a:gd name="connsiteY9" fmla="*/ 1479 h 134187"/>
                <a:gd name="connsiteX10" fmla="*/ 1415030 w 2994596"/>
                <a:gd name="connsiteY10" fmla="*/ 10147 h 134187"/>
                <a:gd name="connsiteX11" fmla="*/ 1466846 w 2994596"/>
                <a:gd name="connsiteY11" fmla="*/ 7290 h 134187"/>
                <a:gd name="connsiteX12" fmla="*/ 1840702 w 2994596"/>
                <a:gd name="connsiteY12" fmla="*/ 13767 h 134187"/>
                <a:gd name="connsiteX13" fmla="*/ 1759930 w 2994596"/>
                <a:gd name="connsiteY13" fmla="*/ 19672 h 134187"/>
                <a:gd name="connsiteX14" fmla="*/ 2125785 w 2994596"/>
                <a:gd name="connsiteY14" fmla="*/ 19767 h 134187"/>
                <a:gd name="connsiteX15" fmla="*/ 2456493 w 2994596"/>
                <a:gd name="connsiteY15" fmla="*/ 16624 h 134187"/>
                <a:gd name="connsiteX0" fmla="*/ 2456493 w 3006293"/>
                <a:gd name="connsiteY0" fmla="*/ 16624 h 134187"/>
                <a:gd name="connsiteX1" fmla="*/ 2533836 w 3006293"/>
                <a:gd name="connsiteY1" fmla="*/ 13957 h 134187"/>
                <a:gd name="connsiteX2" fmla="*/ 2956746 w 3006293"/>
                <a:gd name="connsiteY2" fmla="*/ 22435 h 134187"/>
                <a:gd name="connsiteX3" fmla="*/ 2989893 w 3006293"/>
                <a:gd name="connsiteY3" fmla="*/ 64344 h 134187"/>
                <a:gd name="connsiteX4" fmla="*/ 2973129 w 3006293"/>
                <a:gd name="connsiteY4" fmla="*/ 112445 h 134187"/>
                <a:gd name="connsiteX5" fmla="*/ 222881 w 3006293"/>
                <a:gd name="connsiteY5" fmla="*/ 132829 h 134187"/>
                <a:gd name="connsiteX6" fmla="*/ 155253 w 3006293"/>
                <a:gd name="connsiteY6" fmla="*/ 119399 h 134187"/>
                <a:gd name="connsiteX7" fmla="*/ 269077 w 3006293"/>
                <a:gd name="connsiteY7" fmla="*/ 5956 h 134187"/>
                <a:gd name="connsiteX8" fmla="*/ 401379 w 3006293"/>
                <a:gd name="connsiteY8" fmla="*/ 1479 h 134187"/>
                <a:gd name="connsiteX9" fmla="*/ 1415030 w 3006293"/>
                <a:gd name="connsiteY9" fmla="*/ 10147 h 134187"/>
                <a:gd name="connsiteX10" fmla="*/ 1466846 w 3006293"/>
                <a:gd name="connsiteY10" fmla="*/ 7290 h 134187"/>
                <a:gd name="connsiteX11" fmla="*/ 1840702 w 3006293"/>
                <a:gd name="connsiteY11" fmla="*/ 13767 h 134187"/>
                <a:gd name="connsiteX12" fmla="*/ 1759930 w 3006293"/>
                <a:gd name="connsiteY12" fmla="*/ 19672 h 134187"/>
                <a:gd name="connsiteX13" fmla="*/ 2125785 w 3006293"/>
                <a:gd name="connsiteY13" fmla="*/ 19767 h 134187"/>
                <a:gd name="connsiteX14" fmla="*/ 2456493 w 3006293"/>
                <a:gd name="connsiteY14" fmla="*/ 16624 h 134187"/>
                <a:gd name="connsiteX0" fmla="*/ 2456493 w 3011225"/>
                <a:gd name="connsiteY0" fmla="*/ 16624 h 134187"/>
                <a:gd name="connsiteX1" fmla="*/ 2956746 w 3011225"/>
                <a:gd name="connsiteY1" fmla="*/ 22435 h 134187"/>
                <a:gd name="connsiteX2" fmla="*/ 2989893 w 3011225"/>
                <a:gd name="connsiteY2" fmla="*/ 64344 h 134187"/>
                <a:gd name="connsiteX3" fmla="*/ 2973129 w 3011225"/>
                <a:gd name="connsiteY3" fmla="*/ 112445 h 134187"/>
                <a:gd name="connsiteX4" fmla="*/ 222881 w 3011225"/>
                <a:gd name="connsiteY4" fmla="*/ 132829 h 134187"/>
                <a:gd name="connsiteX5" fmla="*/ 155253 w 3011225"/>
                <a:gd name="connsiteY5" fmla="*/ 119399 h 134187"/>
                <a:gd name="connsiteX6" fmla="*/ 269077 w 3011225"/>
                <a:gd name="connsiteY6" fmla="*/ 5956 h 134187"/>
                <a:gd name="connsiteX7" fmla="*/ 401379 w 3011225"/>
                <a:gd name="connsiteY7" fmla="*/ 1479 h 134187"/>
                <a:gd name="connsiteX8" fmla="*/ 1415030 w 3011225"/>
                <a:gd name="connsiteY8" fmla="*/ 10147 h 134187"/>
                <a:gd name="connsiteX9" fmla="*/ 1466846 w 3011225"/>
                <a:gd name="connsiteY9" fmla="*/ 7290 h 134187"/>
                <a:gd name="connsiteX10" fmla="*/ 1840702 w 3011225"/>
                <a:gd name="connsiteY10" fmla="*/ 13767 h 134187"/>
                <a:gd name="connsiteX11" fmla="*/ 1759930 w 3011225"/>
                <a:gd name="connsiteY11" fmla="*/ 19672 h 134187"/>
                <a:gd name="connsiteX12" fmla="*/ 2125785 w 3011225"/>
                <a:gd name="connsiteY12" fmla="*/ 19767 h 134187"/>
                <a:gd name="connsiteX13" fmla="*/ 2456493 w 3011225"/>
                <a:gd name="connsiteY13" fmla="*/ 16624 h 134187"/>
                <a:gd name="connsiteX0" fmla="*/ 2125785 w 3011225"/>
                <a:gd name="connsiteY0" fmla="*/ 19767 h 134187"/>
                <a:gd name="connsiteX1" fmla="*/ 2956746 w 3011225"/>
                <a:gd name="connsiteY1" fmla="*/ 22435 h 134187"/>
                <a:gd name="connsiteX2" fmla="*/ 2989893 w 3011225"/>
                <a:gd name="connsiteY2" fmla="*/ 64344 h 134187"/>
                <a:gd name="connsiteX3" fmla="*/ 2973129 w 3011225"/>
                <a:gd name="connsiteY3" fmla="*/ 112445 h 134187"/>
                <a:gd name="connsiteX4" fmla="*/ 222881 w 3011225"/>
                <a:gd name="connsiteY4" fmla="*/ 132829 h 134187"/>
                <a:gd name="connsiteX5" fmla="*/ 155253 w 3011225"/>
                <a:gd name="connsiteY5" fmla="*/ 119399 h 134187"/>
                <a:gd name="connsiteX6" fmla="*/ 269077 w 3011225"/>
                <a:gd name="connsiteY6" fmla="*/ 5956 h 134187"/>
                <a:gd name="connsiteX7" fmla="*/ 401379 w 3011225"/>
                <a:gd name="connsiteY7" fmla="*/ 1479 h 134187"/>
                <a:gd name="connsiteX8" fmla="*/ 1415030 w 3011225"/>
                <a:gd name="connsiteY8" fmla="*/ 10147 h 134187"/>
                <a:gd name="connsiteX9" fmla="*/ 1466846 w 3011225"/>
                <a:gd name="connsiteY9" fmla="*/ 7290 h 134187"/>
                <a:gd name="connsiteX10" fmla="*/ 1840702 w 3011225"/>
                <a:gd name="connsiteY10" fmla="*/ 13767 h 134187"/>
                <a:gd name="connsiteX11" fmla="*/ 1759930 w 3011225"/>
                <a:gd name="connsiteY11" fmla="*/ 19672 h 134187"/>
                <a:gd name="connsiteX12" fmla="*/ 2125785 w 3011225"/>
                <a:gd name="connsiteY12" fmla="*/ 19767 h 134187"/>
                <a:gd name="connsiteX0" fmla="*/ 1759930 w 3011225"/>
                <a:gd name="connsiteY0" fmla="*/ 19672 h 134187"/>
                <a:gd name="connsiteX1" fmla="*/ 2956746 w 3011225"/>
                <a:gd name="connsiteY1" fmla="*/ 22435 h 134187"/>
                <a:gd name="connsiteX2" fmla="*/ 2989893 w 3011225"/>
                <a:gd name="connsiteY2" fmla="*/ 64344 h 134187"/>
                <a:gd name="connsiteX3" fmla="*/ 2973129 w 3011225"/>
                <a:gd name="connsiteY3" fmla="*/ 112445 h 134187"/>
                <a:gd name="connsiteX4" fmla="*/ 222881 w 3011225"/>
                <a:gd name="connsiteY4" fmla="*/ 132829 h 134187"/>
                <a:gd name="connsiteX5" fmla="*/ 155253 w 3011225"/>
                <a:gd name="connsiteY5" fmla="*/ 119399 h 134187"/>
                <a:gd name="connsiteX6" fmla="*/ 269077 w 3011225"/>
                <a:gd name="connsiteY6" fmla="*/ 5956 h 134187"/>
                <a:gd name="connsiteX7" fmla="*/ 401379 w 3011225"/>
                <a:gd name="connsiteY7" fmla="*/ 1479 h 134187"/>
                <a:gd name="connsiteX8" fmla="*/ 1415030 w 3011225"/>
                <a:gd name="connsiteY8" fmla="*/ 10147 h 134187"/>
                <a:gd name="connsiteX9" fmla="*/ 1466846 w 3011225"/>
                <a:gd name="connsiteY9" fmla="*/ 7290 h 134187"/>
                <a:gd name="connsiteX10" fmla="*/ 1840702 w 3011225"/>
                <a:gd name="connsiteY10" fmla="*/ 13767 h 134187"/>
                <a:gd name="connsiteX11" fmla="*/ 1759930 w 3011225"/>
                <a:gd name="connsiteY11" fmla="*/ 19672 h 134187"/>
                <a:gd name="connsiteX0" fmla="*/ 1759930 w 3011225"/>
                <a:gd name="connsiteY0" fmla="*/ 19672 h 134187"/>
                <a:gd name="connsiteX1" fmla="*/ 2956746 w 3011225"/>
                <a:gd name="connsiteY1" fmla="*/ 22435 h 134187"/>
                <a:gd name="connsiteX2" fmla="*/ 2989893 w 3011225"/>
                <a:gd name="connsiteY2" fmla="*/ 64344 h 134187"/>
                <a:gd name="connsiteX3" fmla="*/ 2973129 w 3011225"/>
                <a:gd name="connsiteY3" fmla="*/ 112445 h 134187"/>
                <a:gd name="connsiteX4" fmla="*/ 222881 w 3011225"/>
                <a:gd name="connsiteY4" fmla="*/ 132829 h 134187"/>
                <a:gd name="connsiteX5" fmla="*/ 155253 w 3011225"/>
                <a:gd name="connsiteY5" fmla="*/ 119399 h 134187"/>
                <a:gd name="connsiteX6" fmla="*/ 269077 w 3011225"/>
                <a:gd name="connsiteY6" fmla="*/ 5956 h 134187"/>
                <a:gd name="connsiteX7" fmla="*/ 401379 w 3011225"/>
                <a:gd name="connsiteY7" fmla="*/ 1479 h 134187"/>
                <a:gd name="connsiteX8" fmla="*/ 1415030 w 3011225"/>
                <a:gd name="connsiteY8" fmla="*/ 10147 h 134187"/>
                <a:gd name="connsiteX9" fmla="*/ 1466846 w 3011225"/>
                <a:gd name="connsiteY9" fmla="*/ 7290 h 134187"/>
                <a:gd name="connsiteX10" fmla="*/ 1759930 w 3011225"/>
                <a:gd name="connsiteY10" fmla="*/ 19672 h 134187"/>
                <a:gd name="connsiteX0" fmla="*/ 1466846 w 3081925"/>
                <a:gd name="connsiteY0" fmla="*/ 7290 h 134187"/>
                <a:gd name="connsiteX1" fmla="*/ 2956746 w 3081925"/>
                <a:gd name="connsiteY1" fmla="*/ 22435 h 134187"/>
                <a:gd name="connsiteX2" fmla="*/ 2989893 w 3081925"/>
                <a:gd name="connsiteY2" fmla="*/ 64344 h 134187"/>
                <a:gd name="connsiteX3" fmla="*/ 2973129 w 3081925"/>
                <a:gd name="connsiteY3" fmla="*/ 112445 h 134187"/>
                <a:gd name="connsiteX4" fmla="*/ 222881 w 3081925"/>
                <a:gd name="connsiteY4" fmla="*/ 132829 h 134187"/>
                <a:gd name="connsiteX5" fmla="*/ 155253 w 3081925"/>
                <a:gd name="connsiteY5" fmla="*/ 119399 h 134187"/>
                <a:gd name="connsiteX6" fmla="*/ 269077 w 3081925"/>
                <a:gd name="connsiteY6" fmla="*/ 5956 h 134187"/>
                <a:gd name="connsiteX7" fmla="*/ 401379 w 3081925"/>
                <a:gd name="connsiteY7" fmla="*/ 1479 h 134187"/>
                <a:gd name="connsiteX8" fmla="*/ 1415030 w 3081925"/>
                <a:gd name="connsiteY8" fmla="*/ 10147 h 134187"/>
                <a:gd name="connsiteX9" fmla="*/ 1466846 w 3081925"/>
                <a:gd name="connsiteY9" fmla="*/ 7290 h 134187"/>
                <a:gd name="connsiteX0" fmla="*/ 1415030 w 3085723"/>
                <a:gd name="connsiteY0" fmla="*/ 10147 h 134187"/>
                <a:gd name="connsiteX1" fmla="*/ 2956746 w 3085723"/>
                <a:gd name="connsiteY1" fmla="*/ 22435 h 134187"/>
                <a:gd name="connsiteX2" fmla="*/ 2989893 w 3085723"/>
                <a:gd name="connsiteY2" fmla="*/ 64344 h 134187"/>
                <a:gd name="connsiteX3" fmla="*/ 2973129 w 3085723"/>
                <a:gd name="connsiteY3" fmla="*/ 112445 h 134187"/>
                <a:gd name="connsiteX4" fmla="*/ 222881 w 3085723"/>
                <a:gd name="connsiteY4" fmla="*/ 132829 h 134187"/>
                <a:gd name="connsiteX5" fmla="*/ 155253 w 3085723"/>
                <a:gd name="connsiteY5" fmla="*/ 119399 h 134187"/>
                <a:gd name="connsiteX6" fmla="*/ 269077 w 3085723"/>
                <a:gd name="connsiteY6" fmla="*/ 5956 h 134187"/>
                <a:gd name="connsiteX7" fmla="*/ 401379 w 3085723"/>
                <a:gd name="connsiteY7" fmla="*/ 1479 h 134187"/>
                <a:gd name="connsiteX8" fmla="*/ 1415030 w 3085723"/>
                <a:gd name="connsiteY8" fmla="*/ 10147 h 134187"/>
                <a:gd name="connsiteX0" fmla="*/ 401379 w 3085723"/>
                <a:gd name="connsiteY0" fmla="*/ 1479 h 134187"/>
                <a:gd name="connsiteX1" fmla="*/ 2956746 w 3085723"/>
                <a:gd name="connsiteY1" fmla="*/ 22435 h 134187"/>
                <a:gd name="connsiteX2" fmla="*/ 2989893 w 3085723"/>
                <a:gd name="connsiteY2" fmla="*/ 64344 h 134187"/>
                <a:gd name="connsiteX3" fmla="*/ 2973129 w 3085723"/>
                <a:gd name="connsiteY3" fmla="*/ 112445 h 134187"/>
                <a:gd name="connsiteX4" fmla="*/ 222881 w 3085723"/>
                <a:gd name="connsiteY4" fmla="*/ 132829 h 134187"/>
                <a:gd name="connsiteX5" fmla="*/ 155253 w 3085723"/>
                <a:gd name="connsiteY5" fmla="*/ 119399 h 134187"/>
                <a:gd name="connsiteX6" fmla="*/ 269077 w 3085723"/>
                <a:gd name="connsiteY6" fmla="*/ 5956 h 134187"/>
                <a:gd name="connsiteX7" fmla="*/ 401379 w 3085723"/>
                <a:gd name="connsiteY7" fmla="*/ 1479 h 134187"/>
                <a:gd name="connsiteX0" fmla="*/ 269077 w 3170132"/>
                <a:gd name="connsiteY0" fmla="*/ 5611 h 133842"/>
                <a:gd name="connsiteX1" fmla="*/ 2956746 w 3170132"/>
                <a:gd name="connsiteY1" fmla="*/ 22090 h 133842"/>
                <a:gd name="connsiteX2" fmla="*/ 2989893 w 3170132"/>
                <a:gd name="connsiteY2" fmla="*/ 63999 h 133842"/>
                <a:gd name="connsiteX3" fmla="*/ 2973129 w 3170132"/>
                <a:gd name="connsiteY3" fmla="*/ 112100 h 133842"/>
                <a:gd name="connsiteX4" fmla="*/ 222881 w 3170132"/>
                <a:gd name="connsiteY4" fmla="*/ 132484 h 133842"/>
                <a:gd name="connsiteX5" fmla="*/ 155253 w 3170132"/>
                <a:gd name="connsiteY5" fmla="*/ 119054 h 133842"/>
                <a:gd name="connsiteX6" fmla="*/ 269077 w 3170132"/>
                <a:gd name="connsiteY6" fmla="*/ 5611 h 133842"/>
                <a:gd name="connsiteX0" fmla="*/ 113825 w 3014880"/>
                <a:gd name="connsiteY0" fmla="*/ 5611 h 127178"/>
                <a:gd name="connsiteX1" fmla="*/ 2801494 w 3014880"/>
                <a:gd name="connsiteY1" fmla="*/ 22090 h 127178"/>
                <a:gd name="connsiteX2" fmla="*/ 2834641 w 3014880"/>
                <a:gd name="connsiteY2" fmla="*/ 63999 h 127178"/>
                <a:gd name="connsiteX3" fmla="*/ 2817877 w 3014880"/>
                <a:gd name="connsiteY3" fmla="*/ 112100 h 127178"/>
                <a:gd name="connsiteX4" fmla="*/ 1 w 3014880"/>
                <a:gd name="connsiteY4" fmla="*/ 119054 h 127178"/>
                <a:gd name="connsiteX5" fmla="*/ 113825 w 3014880"/>
                <a:gd name="connsiteY5" fmla="*/ 5611 h 127178"/>
                <a:gd name="connsiteX0" fmla="*/ 113824 w 3154025"/>
                <a:gd name="connsiteY0" fmla="*/ 6922 h 128489"/>
                <a:gd name="connsiteX1" fmla="*/ 2801493 w 3154025"/>
                <a:gd name="connsiteY1" fmla="*/ 23401 h 128489"/>
                <a:gd name="connsiteX2" fmla="*/ 2817876 w 3154025"/>
                <a:gd name="connsiteY2" fmla="*/ 113411 h 128489"/>
                <a:gd name="connsiteX3" fmla="*/ 0 w 3154025"/>
                <a:gd name="connsiteY3" fmla="*/ 120365 h 128489"/>
                <a:gd name="connsiteX4" fmla="*/ 113824 w 3154025"/>
                <a:gd name="connsiteY4" fmla="*/ 6922 h 128489"/>
                <a:gd name="connsiteX0" fmla="*/ 113824 w 3019541"/>
                <a:gd name="connsiteY0" fmla="*/ 6922 h 128489"/>
                <a:gd name="connsiteX1" fmla="*/ 2801493 w 3019541"/>
                <a:gd name="connsiteY1" fmla="*/ 23401 h 128489"/>
                <a:gd name="connsiteX2" fmla="*/ 2817876 w 3019541"/>
                <a:gd name="connsiteY2" fmla="*/ 113411 h 128489"/>
                <a:gd name="connsiteX3" fmla="*/ 0 w 3019541"/>
                <a:gd name="connsiteY3" fmla="*/ 120365 h 128489"/>
                <a:gd name="connsiteX4" fmla="*/ 113824 w 3019541"/>
                <a:gd name="connsiteY4" fmla="*/ 6922 h 128489"/>
                <a:gd name="connsiteX0" fmla="*/ 113824 w 2817876"/>
                <a:gd name="connsiteY0" fmla="*/ 6922 h 128489"/>
                <a:gd name="connsiteX1" fmla="*/ 2801493 w 2817876"/>
                <a:gd name="connsiteY1" fmla="*/ 23401 h 128489"/>
                <a:gd name="connsiteX2" fmla="*/ 2817876 w 2817876"/>
                <a:gd name="connsiteY2" fmla="*/ 113411 h 128489"/>
                <a:gd name="connsiteX3" fmla="*/ 0 w 2817876"/>
                <a:gd name="connsiteY3" fmla="*/ 120365 h 128489"/>
                <a:gd name="connsiteX4" fmla="*/ 113824 w 2817876"/>
                <a:gd name="connsiteY4" fmla="*/ 6922 h 128489"/>
                <a:gd name="connsiteX0" fmla="*/ 113824 w 2817876"/>
                <a:gd name="connsiteY0" fmla="*/ 14274 h 135841"/>
                <a:gd name="connsiteX1" fmla="*/ 2801494 w 2817876"/>
                <a:gd name="connsiteY1" fmla="*/ 11444 h 135841"/>
                <a:gd name="connsiteX2" fmla="*/ 2817876 w 2817876"/>
                <a:gd name="connsiteY2" fmla="*/ 120763 h 135841"/>
                <a:gd name="connsiteX3" fmla="*/ 0 w 2817876"/>
                <a:gd name="connsiteY3" fmla="*/ 127717 h 135841"/>
                <a:gd name="connsiteX4" fmla="*/ 113824 w 2817876"/>
                <a:gd name="connsiteY4" fmla="*/ 14274 h 135841"/>
                <a:gd name="connsiteX0" fmla="*/ 113824 w 2817876"/>
                <a:gd name="connsiteY0" fmla="*/ 28440 h 150007"/>
                <a:gd name="connsiteX1" fmla="*/ 2801494 w 2817876"/>
                <a:gd name="connsiteY1" fmla="*/ 6300 h 150007"/>
                <a:gd name="connsiteX2" fmla="*/ 2817876 w 2817876"/>
                <a:gd name="connsiteY2" fmla="*/ 134929 h 150007"/>
                <a:gd name="connsiteX3" fmla="*/ 0 w 2817876"/>
                <a:gd name="connsiteY3" fmla="*/ 141883 h 150007"/>
                <a:gd name="connsiteX4" fmla="*/ 113824 w 2817876"/>
                <a:gd name="connsiteY4" fmla="*/ 28440 h 150007"/>
                <a:gd name="connsiteX0" fmla="*/ 113824 w 2817876"/>
                <a:gd name="connsiteY0" fmla="*/ 22141 h 143708"/>
                <a:gd name="connsiteX1" fmla="*/ 2801494 w 2817876"/>
                <a:gd name="connsiteY1" fmla="*/ 1 h 143708"/>
                <a:gd name="connsiteX2" fmla="*/ 2817876 w 2817876"/>
                <a:gd name="connsiteY2" fmla="*/ 128630 h 143708"/>
                <a:gd name="connsiteX3" fmla="*/ 0 w 2817876"/>
                <a:gd name="connsiteY3" fmla="*/ 135584 h 143708"/>
                <a:gd name="connsiteX4" fmla="*/ 113824 w 2817876"/>
                <a:gd name="connsiteY4" fmla="*/ 22141 h 143708"/>
                <a:gd name="connsiteX0" fmla="*/ 113824 w 2817876"/>
                <a:gd name="connsiteY0" fmla="*/ 22140 h 143707"/>
                <a:gd name="connsiteX1" fmla="*/ 2801494 w 2817876"/>
                <a:gd name="connsiteY1" fmla="*/ 0 h 143707"/>
                <a:gd name="connsiteX2" fmla="*/ 2817876 w 2817876"/>
                <a:gd name="connsiteY2" fmla="*/ 128629 h 143707"/>
                <a:gd name="connsiteX3" fmla="*/ 0 w 2817876"/>
                <a:gd name="connsiteY3" fmla="*/ 135583 h 143707"/>
                <a:gd name="connsiteX4" fmla="*/ 113824 w 2817876"/>
                <a:gd name="connsiteY4" fmla="*/ 22140 h 143707"/>
                <a:gd name="connsiteX0" fmla="*/ 113824 w 2817876"/>
                <a:gd name="connsiteY0" fmla="*/ 22140 h 143707"/>
                <a:gd name="connsiteX1" fmla="*/ 2801494 w 2817876"/>
                <a:gd name="connsiteY1" fmla="*/ 0 h 143707"/>
                <a:gd name="connsiteX2" fmla="*/ 2817876 w 2817876"/>
                <a:gd name="connsiteY2" fmla="*/ 128629 h 143707"/>
                <a:gd name="connsiteX3" fmla="*/ 0 w 2817876"/>
                <a:gd name="connsiteY3" fmla="*/ 135583 h 143707"/>
                <a:gd name="connsiteX4" fmla="*/ 113824 w 2817876"/>
                <a:gd name="connsiteY4" fmla="*/ 22140 h 143707"/>
                <a:gd name="connsiteX0" fmla="*/ 104328 w 2817876"/>
                <a:gd name="connsiteY0" fmla="*/ 5606 h 155662"/>
                <a:gd name="connsiteX1" fmla="*/ 2801494 w 2817876"/>
                <a:gd name="connsiteY1" fmla="*/ 11955 h 155662"/>
                <a:gd name="connsiteX2" fmla="*/ 2817876 w 2817876"/>
                <a:gd name="connsiteY2" fmla="*/ 140584 h 155662"/>
                <a:gd name="connsiteX3" fmla="*/ 0 w 2817876"/>
                <a:gd name="connsiteY3" fmla="*/ 147538 h 155662"/>
                <a:gd name="connsiteX4" fmla="*/ 104328 w 2817876"/>
                <a:gd name="connsiteY4" fmla="*/ 5606 h 155662"/>
                <a:gd name="connsiteX0" fmla="*/ 104328 w 2821041"/>
                <a:gd name="connsiteY0" fmla="*/ 5607 h 169411"/>
                <a:gd name="connsiteX1" fmla="*/ 2801494 w 2821041"/>
                <a:gd name="connsiteY1" fmla="*/ 11956 h 169411"/>
                <a:gd name="connsiteX2" fmla="*/ 2821041 w 2821041"/>
                <a:gd name="connsiteY2" fmla="*/ 165908 h 169411"/>
                <a:gd name="connsiteX3" fmla="*/ 0 w 2821041"/>
                <a:gd name="connsiteY3" fmla="*/ 147539 h 169411"/>
                <a:gd name="connsiteX4" fmla="*/ 104328 w 2821041"/>
                <a:gd name="connsiteY4" fmla="*/ 5607 h 16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041" h="169411">
                  <a:moveTo>
                    <a:pt x="104328" y="5607"/>
                  </a:moveTo>
                  <a:cubicBezTo>
                    <a:pt x="571243" y="-10554"/>
                    <a:pt x="2341164" y="13516"/>
                    <a:pt x="2801494" y="11956"/>
                  </a:cubicBezTo>
                  <a:cubicBezTo>
                    <a:pt x="2809405" y="66663"/>
                    <a:pt x="2816385" y="127273"/>
                    <a:pt x="2821041" y="165908"/>
                  </a:cubicBezTo>
                  <a:cubicBezTo>
                    <a:pt x="2348601" y="175084"/>
                    <a:pt x="450675" y="165287"/>
                    <a:pt x="0" y="147539"/>
                  </a:cubicBezTo>
                  <a:cubicBezTo>
                    <a:pt x="35052" y="106867"/>
                    <a:pt x="62799" y="39802"/>
                    <a:pt x="104328" y="5607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FCCF83F-8DA9-48B5-A91E-774C5765C4F8}"/>
                </a:ext>
              </a:extLst>
            </p:cNvPr>
            <p:cNvSpPr/>
            <p:nvPr/>
          </p:nvSpPr>
          <p:spPr>
            <a:xfrm>
              <a:off x="4805710" y="5407004"/>
              <a:ext cx="471396" cy="127505"/>
            </a:xfrm>
            <a:custGeom>
              <a:avLst/>
              <a:gdLst>
                <a:gd name="connsiteX0" fmla="*/ 616268 w 616362"/>
                <a:gd name="connsiteY0" fmla="*/ 93759 h 117642"/>
                <a:gd name="connsiteX1" fmla="*/ 616363 w 616362"/>
                <a:gd name="connsiteY1" fmla="*/ 104141 h 117642"/>
                <a:gd name="connsiteX2" fmla="*/ 567690 w 616362"/>
                <a:gd name="connsiteY2" fmla="*/ 117381 h 117642"/>
                <a:gd name="connsiteX3" fmla="*/ 52578 w 616362"/>
                <a:gd name="connsiteY3" fmla="*/ 117190 h 117642"/>
                <a:gd name="connsiteX4" fmla="*/ 0 w 616362"/>
                <a:gd name="connsiteY4" fmla="*/ 94712 h 117642"/>
                <a:gd name="connsiteX5" fmla="*/ 100584 w 616362"/>
                <a:gd name="connsiteY5" fmla="*/ 9177 h 117642"/>
                <a:gd name="connsiteX6" fmla="*/ 399383 w 616362"/>
                <a:gd name="connsiteY6" fmla="*/ 795 h 117642"/>
                <a:gd name="connsiteX7" fmla="*/ 555307 w 616362"/>
                <a:gd name="connsiteY7" fmla="*/ 1652 h 117642"/>
                <a:gd name="connsiteX8" fmla="*/ 612839 w 616362"/>
                <a:gd name="connsiteY8" fmla="*/ 51754 h 117642"/>
                <a:gd name="connsiteX9" fmla="*/ 616268 w 616362"/>
                <a:gd name="connsiteY9" fmla="*/ 93759 h 117642"/>
                <a:gd name="connsiteX0" fmla="*/ 616268 w 616363"/>
                <a:gd name="connsiteY0" fmla="*/ 93759 h 117384"/>
                <a:gd name="connsiteX1" fmla="*/ 616363 w 616363"/>
                <a:gd name="connsiteY1" fmla="*/ 104141 h 117384"/>
                <a:gd name="connsiteX2" fmla="*/ 567690 w 616363"/>
                <a:gd name="connsiteY2" fmla="*/ 117381 h 117384"/>
                <a:gd name="connsiteX3" fmla="*/ 52578 w 616363"/>
                <a:gd name="connsiteY3" fmla="*/ 117190 h 117384"/>
                <a:gd name="connsiteX4" fmla="*/ 0 w 616363"/>
                <a:gd name="connsiteY4" fmla="*/ 94712 h 117384"/>
                <a:gd name="connsiteX5" fmla="*/ 100584 w 616363"/>
                <a:gd name="connsiteY5" fmla="*/ 9177 h 117384"/>
                <a:gd name="connsiteX6" fmla="*/ 555307 w 616363"/>
                <a:gd name="connsiteY6" fmla="*/ 1652 h 117384"/>
                <a:gd name="connsiteX7" fmla="*/ 612839 w 616363"/>
                <a:gd name="connsiteY7" fmla="*/ 51754 h 117384"/>
                <a:gd name="connsiteX8" fmla="*/ 616268 w 616363"/>
                <a:gd name="connsiteY8" fmla="*/ 93759 h 117384"/>
                <a:gd name="connsiteX0" fmla="*/ 612839 w 621341"/>
                <a:gd name="connsiteY0" fmla="*/ 51754 h 117383"/>
                <a:gd name="connsiteX1" fmla="*/ 616363 w 621341"/>
                <a:gd name="connsiteY1" fmla="*/ 104141 h 117383"/>
                <a:gd name="connsiteX2" fmla="*/ 567690 w 621341"/>
                <a:gd name="connsiteY2" fmla="*/ 117381 h 117383"/>
                <a:gd name="connsiteX3" fmla="*/ 52578 w 621341"/>
                <a:gd name="connsiteY3" fmla="*/ 117190 h 117383"/>
                <a:gd name="connsiteX4" fmla="*/ 0 w 621341"/>
                <a:gd name="connsiteY4" fmla="*/ 94712 h 117383"/>
                <a:gd name="connsiteX5" fmla="*/ 100584 w 621341"/>
                <a:gd name="connsiteY5" fmla="*/ 9177 h 117383"/>
                <a:gd name="connsiteX6" fmla="*/ 555307 w 621341"/>
                <a:gd name="connsiteY6" fmla="*/ 1652 h 117383"/>
                <a:gd name="connsiteX7" fmla="*/ 612839 w 621341"/>
                <a:gd name="connsiteY7" fmla="*/ 51754 h 117383"/>
                <a:gd name="connsiteX0" fmla="*/ 612839 w 621341"/>
                <a:gd name="connsiteY0" fmla="*/ 51754 h 117383"/>
                <a:gd name="connsiteX1" fmla="*/ 616363 w 621341"/>
                <a:gd name="connsiteY1" fmla="*/ 104141 h 117383"/>
                <a:gd name="connsiteX2" fmla="*/ 567690 w 621341"/>
                <a:gd name="connsiteY2" fmla="*/ 117381 h 117383"/>
                <a:gd name="connsiteX3" fmla="*/ 52578 w 621341"/>
                <a:gd name="connsiteY3" fmla="*/ 117190 h 117383"/>
                <a:gd name="connsiteX4" fmla="*/ 0 w 621341"/>
                <a:gd name="connsiteY4" fmla="*/ 94712 h 117383"/>
                <a:gd name="connsiteX5" fmla="*/ 100584 w 621341"/>
                <a:gd name="connsiteY5" fmla="*/ 9177 h 117383"/>
                <a:gd name="connsiteX6" fmla="*/ 555307 w 621341"/>
                <a:gd name="connsiteY6" fmla="*/ 1652 h 117383"/>
                <a:gd name="connsiteX7" fmla="*/ 612839 w 621341"/>
                <a:gd name="connsiteY7" fmla="*/ 51754 h 117383"/>
                <a:gd name="connsiteX0" fmla="*/ 612839 w 621341"/>
                <a:gd name="connsiteY0" fmla="*/ 86894 h 152523"/>
                <a:gd name="connsiteX1" fmla="*/ 616363 w 621341"/>
                <a:gd name="connsiteY1" fmla="*/ 139281 h 152523"/>
                <a:gd name="connsiteX2" fmla="*/ 567690 w 621341"/>
                <a:gd name="connsiteY2" fmla="*/ 152521 h 152523"/>
                <a:gd name="connsiteX3" fmla="*/ 52578 w 621341"/>
                <a:gd name="connsiteY3" fmla="*/ 152330 h 152523"/>
                <a:gd name="connsiteX4" fmla="*/ 0 w 621341"/>
                <a:gd name="connsiteY4" fmla="*/ 129852 h 152523"/>
                <a:gd name="connsiteX5" fmla="*/ 72094 w 621341"/>
                <a:gd name="connsiteY5" fmla="*/ 0 h 152523"/>
                <a:gd name="connsiteX6" fmla="*/ 555307 w 621341"/>
                <a:gd name="connsiteY6" fmla="*/ 36792 h 152523"/>
                <a:gd name="connsiteX7" fmla="*/ 612839 w 621341"/>
                <a:gd name="connsiteY7" fmla="*/ 86894 h 152523"/>
                <a:gd name="connsiteX0" fmla="*/ 613184 w 621686"/>
                <a:gd name="connsiteY0" fmla="*/ 98712 h 164341"/>
                <a:gd name="connsiteX1" fmla="*/ 616708 w 621686"/>
                <a:gd name="connsiteY1" fmla="*/ 151099 h 164341"/>
                <a:gd name="connsiteX2" fmla="*/ 568035 w 621686"/>
                <a:gd name="connsiteY2" fmla="*/ 164339 h 164341"/>
                <a:gd name="connsiteX3" fmla="*/ 52923 w 621686"/>
                <a:gd name="connsiteY3" fmla="*/ 164148 h 164341"/>
                <a:gd name="connsiteX4" fmla="*/ 345 w 621686"/>
                <a:gd name="connsiteY4" fmla="*/ 141670 h 164341"/>
                <a:gd name="connsiteX5" fmla="*/ 72439 w 621686"/>
                <a:gd name="connsiteY5" fmla="*/ 11818 h 164341"/>
                <a:gd name="connsiteX6" fmla="*/ 549321 w 621686"/>
                <a:gd name="connsiteY6" fmla="*/ 4293 h 164341"/>
                <a:gd name="connsiteX7" fmla="*/ 613184 w 621686"/>
                <a:gd name="connsiteY7" fmla="*/ 98712 h 164341"/>
                <a:gd name="connsiteX0" fmla="*/ 613353 w 621855"/>
                <a:gd name="connsiteY0" fmla="*/ 100335 h 177104"/>
                <a:gd name="connsiteX1" fmla="*/ 616877 w 621855"/>
                <a:gd name="connsiteY1" fmla="*/ 152722 h 177104"/>
                <a:gd name="connsiteX2" fmla="*/ 568204 w 621855"/>
                <a:gd name="connsiteY2" fmla="*/ 165962 h 177104"/>
                <a:gd name="connsiteX3" fmla="*/ 53092 w 621855"/>
                <a:gd name="connsiteY3" fmla="*/ 165771 h 177104"/>
                <a:gd name="connsiteX4" fmla="*/ 72608 w 621855"/>
                <a:gd name="connsiteY4" fmla="*/ 13441 h 177104"/>
                <a:gd name="connsiteX5" fmla="*/ 549490 w 621855"/>
                <a:gd name="connsiteY5" fmla="*/ 5916 h 177104"/>
                <a:gd name="connsiteX6" fmla="*/ 613353 w 621855"/>
                <a:gd name="connsiteY6" fmla="*/ 100335 h 177104"/>
                <a:gd name="connsiteX0" fmla="*/ 613353 w 621855"/>
                <a:gd name="connsiteY0" fmla="*/ 100335 h 165964"/>
                <a:gd name="connsiteX1" fmla="*/ 616877 w 621855"/>
                <a:gd name="connsiteY1" fmla="*/ 152722 h 165964"/>
                <a:gd name="connsiteX2" fmla="*/ 568204 w 621855"/>
                <a:gd name="connsiteY2" fmla="*/ 165962 h 165964"/>
                <a:gd name="connsiteX3" fmla="*/ 53092 w 621855"/>
                <a:gd name="connsiteY3" fmla="*/ 165771 h 165964"/>
                <a:gd name="connsiteX4" fmla="*/ 72608 w 621855"/>
                <a:gd name="connsiteY4" fmla="*/ 13441 h 165964"/>
                <a:gd name="connsiteX5" fmla="*/ 549490 w 621855"/>
                <a:gd name="connsiteY5" fmla="*/ 5916 h 165964"/>
                <a:gd name="connsiteX6" fmla="*/ 613353 w 621855"/>
                <a:gd name="connsiteY6" fmla="*/ 100335 h 165964"/>
                <a:gd name="connsiteX0" fmla="*/ 588249 w 596751"/>
                <a:gd name="connsiteY0" fmla="*/ 100335 h 165964"/>
                <a:gd name="connsiteX1" fmla="*/ 591773 w 596751"/>
                <a:gd name="connsiteY1" fmla="*/ 152722 h 165964"/>
                <a:gd name="connsiteX2" fmla="*/ 543100 w 596751"/>
                <a:gd name="connsiteY2" fmla="*/ 165962 h 165964"/>
                <a:gd name="connsiteX3" fmla="*/ 27988 w 596751"/>
                <a:gd name="connsiteY3" fmla="*/ 165771 h 165964"/>
                <a:gd name="connsiteX4" fmla="*/ 47504 w 596751"/>
                <a:gd name="connsiteY4" fmla="*/ 13441 h 165964"/>
                <a:gd name="connsiteX5" fmla="*/ 524386 w 596751"/>
                <a:gd name="connsiteY5" fmla="*/ 5916 h 165964"/>
                <a:gd name="connsiteX6" fmla="*/ 588249 w 596751"/>
                <a:gd name="connsiteY6" fmla="*/ 100335 h 165964"/>
                <a:gd name="connsiteX0" fmla="*/ 565857 w 574359"/>
                <a:gd name="connsiteY0" fmla="*/ 100335 h 165964"/>
                <a:gd name="connsiteX1" fmla="*/ 569381 w 574359"/>
                <a:gd name="connsiteY1" fmla="*/ 152722 h 165964"/>
                <a:gd name="connsiteX2" fmla="*/ 520708 w 574359"/>
                <a:gd name="connsiteY2" fmla="*/ 165962 h 165964"/>
                <a:gd name="connsiteX3" fmla="*/ 5596 w 574359"/>
                <a:gd name="connsiteY3" fmla="*/ 165771 h 165964"/>
                <a:gd name="connsiteX4" fmla="*/ 25112 w 574359"/>
                <a:gd name="connsiteY4" fmla="*/ 13441 h 165964"/>
                <a:gd name="connsiteX5" fmla="*/ 501994 w 574359"/>
                <a:gd name="connsiteY5" fmla="*/ 5916 h 165964"/>
                <a:gd name="connsiteX6" fmla="*/ 565857 w 574359"/>
                <a:gd name="connsiteY6" fmla="*/ 100335 h 165964"/>
                <a:gd name="connsiteX0" fmla="*/ 597682 w 606184"/>
                <a:gd name="connsiteY0" fmla="*/ 102509 h 168138"/>
                <a:gd name="connsiteX1" fmla="*/ 601206 w 606184"/>
                <a:gd name="connsiteY1" fmla="*/ 154896 h 168138"/>
                <a:gd name="connsiteX2" fmla="*/ 552533 w 606184"/>
                <a:gd name="connsiteY2" fmla="*/ 168136 h 168138"/>
                <a:gd name="connsiteX3" fmla="*/ 37421 w 606184"/>
                <a:gd name="connsiteY3" fmla="*/ 167945 h 168138"/>
                <a:gd name="connsiteX4" fmla="*/ 3125 w 606184"/>
                <a:gd name="connsiteY4" fmla="*/ 12450 h 168138"/>
                <a:gd name="connsiteX5" fmla="*/ 533819 w 606184"/>
                <a:gd name="connsiteY5" fmla="*/ 8090 h 168138"/>
                <a:gd name="connsiteX6" fmla="*/ 597682 w 606184"/>
                <a:gd name="connsiteY6" fmla="*/ 102509 h 168138"/>
                <a:gd name="connsiteX0" fmla="*/ 594558 w 603060"/>
                <a:gd name="connsiteY0" fmla="*/ 102509 h 168138"/>
                <a:gd name="connsiteX1" fmla="*/ 598082 w 603060"/>
                <a:gd name="connsiteY1" fmla="*/ 154896 h 168138"/>
                <a:gd name="connsiteX2" fmla="*/ 549409 w 603060"/>
                <a:gd name="connsiteY2" fmla="*/ 168136 h 168138"/>
                <a:gd name="connsiteX3" fmla="*/ 34297 w 603060"/>
                <a:gd name="connsiteY3" fmla="*/ 167945 h 168138"/>
                <a:gd name="connsiteX4" fmla="*/ 1 w 603060"/>
                <a:gd name="connsiteY4" fmla="*/ 12450 h 168138"/>
                <a:gd name="connsiteX5" fmla="*/ 530695 w 603060"/>
                <a:gd name="connsiteY5" fmla="*/ 8090 h 168138"/>
                <a:gd name="connsiteX6" fmla="*/ 594558 w 603060"/>
                <a:gd name="connsiteY6" fmla="*/ 102509 h 168138"/>
                <a:gd name="connsiteX0" fmla="*/ 594557 w 603059"/>
                <a:gd name="connsiteY0" fmla="*/ 95544 h 161173"/>
                <a:gd name="connsiteX1" fmla="*/ 598081 w 603059"/>
                <a:gd name="connsiteY1" fmla="*/ 147931 h 161173"/>
                <a:gd name="connsiteX2" fmla="*/ 549408 w 603059"/>
                <a:gd name="connsiteY2" fmla="*/ 161171 h 161173"/>
                <a:gd name="connsiteX3" fmla="*/ 34296 w 603059"/>
                <a:gd name="connsiteY3" fmla="*/ 160980 h 161173"/>
                <a:gd name="connsiteX4" fmla="*/ 0 w 603059"/>
                <a:gd name="connsiteY4" fmla="*/ 5485 h 161173"/>
                <a:gd name="connsiteX5" fmla="*/ 530694 w 603059"/>
                <a:gd name="connsiteY5" fmla="*/ 1125 h 161173"/>
                <a:gd name="connsiteX6" fmla="*/ 594557 w 603059"/>
                <a:gd name="connsiteY6" fmla="*/ 95544 h 161173"/>
                <a:gd name="connsiteX0" fmla="*/ 594557 w 608168"/>
                <a:gd name="connsiteY0" fmla="*/ 95544 h 165983"/>
                <a:gd name="connsiteX1" fmla="*/ 549408 w 608168"/>
                <a:gd name="connsiteY1" fmla="*/ 161171 h 165983"/>
                <a:gd name="connsiteX2" fmla="*/ 34296 w 608168"/>
                <a:gd name="connsiteY2" fmla="*/ 160980 h 165983"/>
                <a:gd name="connsiteX3" fmla="*/ 0 w 608168"/>
                <a:gd name="connsiteY3" fmla="*/ 5485 h 165983"/>
                <a:gd name="connsiteX4" fmla="*/ 530694 w 608168"/>
                <a:gd name="connsiteY4" fmla="*/ 1125 h 165983"/>
                <a:gd name="connsiteX5" fmla="*/ 594557 w 608168"/>
                <a:gd name="connsiteY5" fmla="*/ 95544 h 165983"/>
                <a:gd name="connsiteX0" fmla="*/ 594557 w 610578"/>
                <a:gd name="connsiteY0" fmla="*/ 95544 h 162093"/>
                <a:gd name="connsiteX1" fmla="*/ 549408 w 610578"/>
                <a:gd name="connsiteY1" fmla="*/ 161171 h 162093"/>
                <a:gd name="connsiteX2" fmla="*/ 34296 w 610578"/>
                <a:gd name="connsiteY2" fmla="*/ 160980 h 162093"/>
                <a:gd name="connsiteX3" fmla="*/ 0 w 610578"/>
                <a:gd name="connsiteY3" fmla="*/ 5485 h 162093"/>
                <a:gd name="connsiteX4" fmla="*/ 530694 w 610578"/>
                <a:gd name="connsiteY4" fmla="*/ 1125 h 162093"/>
                <a:gd name="connsiteX5" fmla="*/ 594557 w 610578"/>
                <a:gd name="connsiteY5" fmla="*/ 95544 h 162093"/>
                <a:gd name="connsiteX0" fmla="*/ 594557 w 597263"/>
                <a:gd name="connsiteY0" fmla="*/ 95544 h 161552"/>
                <a:gd name="connsiteX1" fmla="*/ 549408 w 597263"/>
                <a:gd name="connsiteY1" fmla="*/ 161171 h 161552"/>
                <a:gd name="connsiteX2" fmla="*/ 34296 w 597263"/>
                <a:gd name="connsiteY2" fmla="*/ 160980 h 161552"/>
                <a:gd name="connsiteX3" fmla="*/ 0 w 597263"/>
                <a:gd name="connsiteY3" fmla="*/ 5485 h 161552"/>
                <a:gd name="connsiteX4" fmla="*/ 530694 w 597263"/>
                <a:gd name="connsiteY4" fmla="*/ 1125 h 161552"/>
                <a:gd name="connsiteX5" fmla="*/ 594557 w 597263"/>
                <a:gd name="connsiteY5" fmla="*/ 95544 h 16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263" h="161552">
                  <a:moveTo>
                    <a:pt x="594557" y="95544"/>
                  </a:moveTo>
                  <a:cubicBezTo>
                    <a:pt x="597676" y="122218"/>
                    <a:pt x="607965" y="166092"/>
                    <a:pt x="549408" y="161171"/>
                  </a:cubicBezTo>
                  <a:cubicBezTo>
                    <a:pt x="455727" y="153298"/>
                    <a:pt x="206000" y="161044"/>
                    <a:pt x="34296" y="160980"/>
                  </a:cubicBezTo>
                  <a:cubicBezTo>
                    <a:pt x="18171" y="75416"/>
                    <a:pt x="15396" y="76443"/>
                    <a:pt x="0" y="5485"/>
                  </a:cubicBezTo>
                  <a:cubicBezTo>
                    <a:pt x="117553" y="-5329"/>
                    <a:pt x="371733" y="3633"/>
                    <a:pt x="530694" y="1125"/>
                  </a:cubicBezTo>
                  <a:cubicBezTo>
                    <a:pt x="584796" y="-3447"/>
                    <a:pt x="593795" y="42394"/>
                    <a:pt x="594557" y="95544"/>
                  </a:cubicBezTo>
                  <a:close/>
                </a:path>
              </a:pathLst>
            </a:custGeom>
            <a:solidFill>
              <a:srgbClr val="687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F202C928-CF28-402A-9D82-60D4E8C1E74B}"/>
                </a:ext>
              </a:extLst>
            </p:cNvPr>
            <p:cNvSpPr/>
            <p:nvPr/>
          </p:nvSpPr>
          <p:spPr>
            <a:xfrm>
              <a:off x="1500920" y="6007217"/>
              <a:ext cx="4145875" cy="16078"/>
            </a:xfrm>
            <a:custGeom>
              <a:avLst/>
              <a:gdLst>
                <a:gd name="connsiteX0" fmla="*/ 0 w 5252846"/>
                <a:gd name="connsiteY0" fmla="*/ 14586 h 20371"/>
                <a:gd name="connsiteX1" fmla="*/ 667 w 5252846"/>
                <a:gd name="connsiteY1" fmla="*/ 4298 h 20371"/>
                <a:gd name="connsiteX2" fmla="*/ 10192 w 5252846"/>
                <a:gd name="connsiteY2" fmla="*/ 4108 h 20371"/>
                <a:gd name="connsiteX3" fmla="*/ 62008 w 5252846"/>
                <a:gd name="connsiteY3" fmla="*/ 774 h 20371"/>
                <a:gd name="connsiteX4" fmla="*/ 5190744 w 5252846"/>
                <a:gd name="connsiteY4" fmla="*/ 774 h 20371"/>
                <a:gd name="connsiteX5" fmla="*/ 5242560 w 5252846"/>
                <a:gd name="connsiteY5" fmla="*/ 4012 h 20371"/>
                <a:gd name="connsiteX6" fmla="*/ 5251895 w 5252846"/>
                <a:gd name="connsiteY6" fmla="*/ 3917 h 20371"/>
                <a:gd name="connsiteX7" fmla="*/ 5252847 w 5252846"/>
                <a:gd name="connsiteY7" fmla="*/ 14395 h 20371"/>
                <a:gd name="connsiteX8" fmla="*/ 5201603 w 5252846"/>
                <a:gd name="connsiteY8" fmla="*/ 19157 h 20371"/>
                <a:gd name="connsiteX9" fmla="*/ 51244 w 5252846"/>
                <a:gd name="connsiteY9" fmla="*/ 19157 h 20371"/>
                <a:gd name="connsiteX10" fmla="*/ 0 w 5252846"/>
                <a:gd name="connsiteY10" fmla="*/ 14586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846" h="20371">
                  <a:moveTo>
                    <a:pt x="0" y="14586"/>
                  </a:moveTo>
                  <a:cubicBezTo>
                    <a:pt x="190" y="11156"/>
                    <a:pt x="476" y="7727"/>
                    <a:pt x="667" y="4298"/>
                  </a:cubicBezTo>
                  <a:cubicBezTo>
                    <a:pt x="3810" y="4203"/>
                    <a:pt x="7048" y="4203"/>
                    <a:pt x="10192" y="4108"/>
                  </a:cubicBezTo>
                  <a:cubicBezTo>
                    <a:pt x="27146" y="-2369"/>
                    <a:pt x="44767" y="774"/>
                    <a:pt x="62008" y="774"/>
                  </a:cubicBezTo>
                  <a:cubicBezTo>
                    <a:pt x="1771555" y="583"/>
                    <a:pt x="3481102" y="583"/>
                    <a:pt x="5190744" y="774"/>
                  </a:cubicBezTo>
                  <a:cubicBezTo>
                    <a:pt x="5207985" y="774"/>
                    <a:pt x="5225606" y="-2369"/>
                    <a:pt x="5242560" y="4012"/>
                  </a:cubicBezTo>
                  <a:cubicBezTo>
                    <a:pt x="5245703" y="4489"/>
                    <a:pt x="5248751" y="4489"/>
                    <a:pt x="5251895" y="3917"/>
                  </a:cubicBezTo>
                  <a:cubicBezTo>
                    <a:pt x="5252180" y="7442"/>
                    <a:pt x="5252562" y="10966"/>
                    <a:pt x="5252847" y="14395"/>
                  </a:cubicBezTo>
                  <a:cubicBezTo>
                    <a:pt x="5236560" y="23920"/>
                    <a:pt x="5218653" y="19157"/>
                    <a:pt x="5201603" y="19157"/>
                  </a:cubicBezTo>
                  <a:cubicBezTo>
                    <a:pt x="3484816" y="19443"/>
                    <a:pt x="1768031" y="19443"/>
                    <a:pt x="51244" y="19157"/>
                  </a:cubicBezTo>
                  <a:cubicBezTo>
                    <a:pt x="34195" y="19253"/>
                    <a:pt x="16383" y="23824"/>
                    <a:pt x="0" y="14586"/>
                  </a:cubicBezTo>
                  <a:close/>
                </a:path>
              </a:pathLst>
            </a:custGeom>
            <a:solidFill>
              <a:srgbClr val="8D2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5B894BCC-A607-4897-88D6-61CDA4D60705}"/>
                </a:ext>
              </a:extLst>
            </p:cNvPr>
            <p:cNvSpPr/>
            <p:nvPr/>
          </p:nvSpPr>
          <p:spPr>
            <a:xfrm>
              <a:off x="1508964" y="6003119"/>
              <a:ext cx="4129713" cy="8298"/>
            </a:xfrm>
            <a:custGeom>
              <a:avLst/>
              <a:gdLst>
                <a:gd name="connsiteX0" fmla="*/ 5232369 w 5232368"/>
                <a:gd name="connsiteY0" fmla="*/ 9205 h 10514"/>
                <a:gd name="connsiteX1" fmla="*/ 5184838 w 5232368"/>
                <a:gd name="connsiteY1" fmla="*/ 10443 h 10514"/>
                <a:gd name="connsiteX2" fmla="*/ 47530 w 5232368"/>
                <a:gd name="connsiteY2" fmla="*/ 10443 h 10514"/>
                <a:gd name="connsiteX3" fmla="*/ 0 w 5232368"/>
                <a:gd name="connsiteY3" fmla="*/ 9300 h 10514"/>
                <a:gd name="connsiteX4" fmla="*/ 50006 w 5232368"/>
                <a:gd name="connsiteY4" fmla="*/ 1204 h 10514"/>
                <a:gd name="connsiteX5" fmla="*/ 5182362 w 5232368"/>
                <a:gd name="connsiteY5" fmla="*/ 1204 h 10514"/>
                <a:gd name="connsiteX6" fmla="*/ 5232369 w 5232368"/>
                <a:gd name="connsiteY6" fmla="*/ 9205 h 1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2368" h="10514">
                  <a:moveTo>
                    <a:pt x="5232369" y="9205"/>
                  </a:moveTo>
                  <a:cubicBezTo>
                    <a:pt x="5216557" y="9681"/>
                    <a:pt x="5200650" y="10443"/>
                    <a:pt x="5184838" y="10443"/>
                  </a:cubicBezTo>
                  <a:cubicBezTo>
                    <a:pt x="3472434" y="10538"/>
                    <a:pt x="1759934" y="10538"/>
                    <a:pt x="47530" y="10443"/>
                  </a:cubicBezTo>
                  <a:cubicBezTo>
                    <a:pt x="31718" y="10443"/>
                    <a:pt x="15811" y="9681"/>
                    <a:pt x="0" y="9300"/>
                  </a:cubicBezTo>
                  <a:cubicBezTo>
                    <a:pt x="14764" y="-4606"/>
                    <a:pt x="33147" y="1204"/>
                    <a:pt x="50006" y="1204"/>
                  </a:cubicBezTo>
                  <a:cubicBezTo>
                    <a:pt x="1760791" y="918"/>
                    <a:pt x="3471577" y="918"/>
                    <a:pt x="5182362" y="1204"/>
                  </a:cubicBezTo>
                  <a:cubicBezTo>
                    <a:pt x="5199126" y="1299"/>
                    <a:pt x="5217510" y="-4606"/>
                    <a:pt x="5232369" y="9205"/>
                  </a:cubicBezTo>
                  <a:close/>
                </a:path>
              </a:pathLst>
            </a:custGeom>
            <a:solidFill>
              <a:srgbClr val="0F2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CBC691-B315-428D-A78C-FEDE054B3C66}"/>
              </a:ext>
            </a:extLst>
          </p:cNvPr>
          <p:cNvGrpSpPr/>
          <p:nvPr/>
        </p:nvGrpSpPr>
        <p:grpSpPr>
          <a:xfrm>
            <a:off x="1380640" y="2957244"/>
            <a:ext cx="3420558" cy="1467898"/>
            <a:chOff x="1620850" y="3219678"/>
            <a:chExt cx="3420558" cy="146789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DDF2C1-DE10-4360-854E-A2D8DCF35EA2}"/>
                </a:ext>
              </a:extLst>
            </p:cNvPr>
            <p:cNvGrpSpPr/>
            <p:nvPr/>
          </p:nvGrpSpPr>
          <p:grpSpPr>
            <a:xfrm flipH="1">
              <a:off x="3205234" y="3219678"/>
              <a:ext cx="1836174" cy="689180"/>
              <a:chOff x="9299115" y="2146073"/>
              <a:chExt cx="1836174" cy="68918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7D7BA2-02F4-4BD4-9E8A-49F34AED832A}"/>
                  </a:ext>
                </a:extLst>
              </p:cNvPr>
              <p:cNvSpPr/>
              <p:nvPr/>
            </p:nvSpPr>
            <p:spPr>
              <a:xfrm>
                <a:off x="9299115" y="2146073"/>
                <a:ext cx="1724296" cy="588784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56DF0E-6554-46F6-8597-915F13DAB5C6}"/>
                  </a:ext>
                </a:extLst>
              </p:cNvPr>
              <p:cNvSpPr/>
              <p:nvPr/>
            </p:nvSpPr>
            <p:spPr>
              <a:xfrm rot="20906086">
                <a:off x="10692084" y="2275585"/>
                <a:ext cx="443205" cy="559668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6EF7D14-4649-4BD4-887B-CAC237466C04}"/>
                  </a:ext>
                </a:extLst>
              </p:cNvPr>
              <p:cNvSpPr/>
              <p:nvPr/>
            </p:nvSpPr>
            <p:spPr>
              <a:xfrm>
                <a:off x="10130901" y="2358540"/>
                <a:ext cx="414090" cy="93817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E4A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7C08ACD-4BF3-4085-BAF2-56AF040F9EA0}"/>
                </a:ext>
              </a:extLst>
            </p:cNvPr>
            <p:cNvSpPr/>
            <p:nvPr/>
          </p:nvSpPr>
          <p:spPr>
            <a:xfrm rot="20566115">
              <a:off x="1620850" y="3569034"/>
              <a:ext cx="1819388" cy="771525"/>
            </a:xfrm>
            <a:custGeom>
              <a:avLst/>
              <a:gdLst>
                <a:gd name="connsiteX0" fmla="*/ 1819388 w 1819388"/>
                <a:gd name="connsiteY0" fmla="*/ 0 h 771525"/>
                <a:gd name="connsiteX1" fmla="*/ 1819388 w 1819388"/>
                <a:gd name="connsiteY1" fmla="*/ 771525 h 771525"/>
                <a:gd name="connsiteX2" fmla="*/ 0 w 1819388"/>
                <a:gd name="connsiteY2" fmla="*/ 771525 h 771525"/>
                <a:gd name="connsiteX3" fmla="*/ 8561 w 1819388"/>
                <a:gd name="connsiteY3" fmla="*/ 714464 h 771525"/>
                <a:gd name="connsiteX4" fmla="*/ 94384 w 1819388"/>
                <a:gd name="connsiteY4" fmla="*/ 134892 h 771525"/>
                <a:gd name="connsiteX5" fmla="*/ 114189 w 1819388"/>
                <a:gd name="connsiteY5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9388" h="771525">
                  <a:moveTo>
                    <a:pt x="1819388" y="0"/>
                  </a:moveTo>
                  <a:lnTo>
                    <a:pt x="1819388" y="771525"/>
                  </a:lnTo>
                  <a:lnTo>
                    <a:pt x="0" y="771525"/>
                  </a:lnTo>
                  <a:lnTo>
                    <a:pt x="8561" y="714464"/>
                  </a:lnTo>
                  <a:cubicBezTo>
                    <a:pt x="35464" y="534199"/>
                    <a:pt x="64616" y="337157"/>
                    <a:pt x="94384" y="134892"/>
                  </a:cubicBezTo>
                  <a:lnTo>
                    <a:pt x="1141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F920506-353E-4DC3-938E-8F3918ED7240}"/>
                </a:ext>
              </a:extLst>
            </p:cNvPr>
            <p:cNvSpPr/>
            <p:nvPr/>
          </p:nvSpPr>
          <p:spPr>
            <a:xfrm rot="20558337">
              <a:off x="2108161" y="3504696"/>
              <a:ext cx="885825" cy="1182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aphic 147">
            <a:extLst>
              <a:ext uri="{FF2B5EF4-FFF2-40B4-BE49-F238E27FC236}">
                <a16:creationId xmlns:a16="http://schemas.microsoft.com/office/drawing/2014/main" id="{FC30517E-E598-40BF-B3D9-949D8487A558}"/>
              </a:ext>
            </a:extLst>
          </p:cNvPr>
          <p:cNvGrpSpPr/>
          <p:nvPr/>
        </p:nvGrpSpPr>
        <p:grpSpPr>
          <a:xfrm>
            <a:off x="2858040" y="2409953"/>
            <a:ext cx="2447925" cy="714375"/>
            <a:chOff x="6260681" y="5031712"/>
            <a:chExt cx="2447925" cy="7143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760D42-B3F3-4A24-A158-85672C98AF4A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CE1B99-FAAA-478F-B4C3-79639A585462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2E871E9-1E59-430A-BE92-40AF03035F37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C96A6DE-F064-4F52-AA48-72C17CF0D4BE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94F2F8F-2109-430C-955F-5FAF29DB4C52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645FCF3-A731-4EF9-9AB5-4E6147BF539D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F1AB7F-7146-4D1B-901A-42B643727932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3F98F75-91A8-4DAC-826D-B825B3EB1078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EB4B017-EC12-483D-960D-47543A6C4CEF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1A5E745-55F9-461D-9B1C-B4AB9473BA3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7600164-FEE5-4DED-AF19-C0EC5DA025ED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70E7578-7039-457A-8CAE-4E3082D5C124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67747C6-2A38-46E1-81C0-0FAD1041BBE0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1BF1B7A-33A2-4850-A2B5-12B65E3C059B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2AB2B1D-9EB2-4563-955D-4F232F52A3BE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AC89D71-A6BE-4B90-9DED-2EE821C701A1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8EA372B-FC86-4DEE-A7A1-05F03802FF12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D235725-635F-4738-8CDE-81528F31A844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0E93B2F-3A14-48F5-A97D-DAB2407BE9DE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0C7CEA0-F580-4C72-9EF1-41FDC2DD1926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1CAFD91-EF16-4D15-BFE8-89EF7A4A2B42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0A25DB-93DE-4066-84C9-7045ACC19392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DB2C167-8BA2-4469-BF8C-D81A8BFD467A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BB41E1E-1B08-49C6-AF49-824EAF64F7D7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0DB74A6-4B58-4C4F-91B4-F278997360F2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238CA6-B605-44AA-9110-2D04827D5FF9}"/>
              </a:ext>
            </a:extLst>
          </p:cNvPr>
          <p:cNvGrpSpPr/>
          <p:nvPr/>
        </p:nvGrpSpPr>
        <p:grpSpPr>
          <a:xfrm>
            <a:off x="6095999" y="1845459"/>
            <a:ext cx="5738193" cy="699456"/>
            <a:chOff x="270023" y="1671304"/>
            <a:chExt cx="3384594" cy="7064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40693C-3540-46A1-827B-2010C63AED3F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713972-58CF-46CC-8FEC-26D5CD3497E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371464-00D1-48C9-9225-CE88343A82F9}"/>
              </a:ext>
            </a:extLst>
          </p:cNvPr>
          <p:cNvGrpSpPr/>
          <p:nvPr/>
        </p:nvGrpSpPr>
        <p:grpSpPr>
          <a:xfrm>
            <a:off x="6095999" y="2656503"/>
            <a:ext cx="5738193" cy="699456"/>
            <a:chOff x="270023" y="1671304"/>
            <a:chExt cx="3384594" cy="7064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DC6B24-AA7B-40C2-8BA1-73DC49987C8B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156E4A-A771-41A2-A295-8135D0DC8E1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D232E5-2CE2-4EAC-A13C-72C81B63F0FA}"/>
              </a:ext>
            </a:extLst>
          </p:cNvPr>
          <p:cNvGrpSpPr/>
          <p:nvPr/>
        </p:nvGrpSpPr>
        <p:grpSpPr>
          <a:xfrm>
            <a:off x="6095999" y="3467547"/>
            <a:ext cx="5738193" cy="699456"/>
            <a:chOff x="270023" y="1671304"/>
            <a:chExt cx="3384594" cy="7064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5CD646-EE54-428E-825B-2B71B16E0F91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644706-8654-43D4-8C89-0AFD33949FC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6361A1-2A2E-4792-A74A-8AD89BDBC188}"/>
              </a:ext>
            </a:extLst>
          </p:cNvPr>
          <p:cNvGrpSpPr/>
          <p:nvPr/>
        </p:nvGrpSpPr>
        <p:grpSpPr>
          <a:xfrm>
            <a:off x="6095999" y="4278591"/>
            <a:ext cx="5738193" cy="699456"/>
            <a:chOff x="270023" y="1671304"/>
            <a:chExt cx="3384594" cy="7064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83692E-CA88-4EED-9C75-A4A5233A69A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3B47DB-8AC7-434D-9B94-199B96E7A7F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B50F7344-2406-455F-A69E-39B600029621}"/>
              </a:ext>
            </a:extLst>
          </p:cNvPr>
          <p:cNvSpPr/>
          <p:nvPr/>
        </p:nvSpPr>
        <p:spPr>
          <a:xfrm>
            <a:off x="6265196" y="5215838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F97F52-4D50-4C01-84D7-D1BDD8B60A21}"/>
              </a:ext>
            </a:extLst>
          </p:cNvPr>
          <p:cNvSpPr/>
          <p:nvPr/>
        </p:nvSpPr>
        <p:spPr>
          <a:xfrm>
            <a:off x="7692000" y="5215838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17DC3B-66EC-4F31-9E7A-0B7BB6EDCE0A}"/>
              </a:ext>
            </a:extLst>
          </p:cNvPr>
          <p:cNvSpPr/>
          <p:nvPr/>
        </p:nvSpPr>
        <p:spPr>
          <a:xfrm>
            <a:off x="9118804" y="5215838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257496E-06DC-43D8-81B9-7E65D2AA509D}"/>
              </a:ext>
            </a:extLst>
          </p:cNvPr>
          <p:cNvSpPr/>
          <p:nvPr/>
        </p:nvSpPr>
        <p:spPr>
          <a:xfrm>
            <a:off x="10545608" y="5215838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4F2C3322-3DAD-4A22-A21C-460124C6121D}"/>
              </a:ext>
            </a:extLst>
          </p:cNvPr>
          <p:cNvSpPr/>
          <p:nvPr/>
        </p:nvSpPr>
        <p:spPr>
          <a:xfrm>
            <a:off x="10865442" y="554616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73EF3170-B7C2-4B69-B051-1566D8A7021B}"/>
              </a:ext>
            </a:extLst>
          </p:cNvPr>
          <p:cNvSpPr/>
          <p:nvPr/>
        </p:nvSpPr>
        <p:spPr>
          <a:xfrm>
            <a:off x="6599642" y="556050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57FEAD9C-BE4E-4F25-9D27-9091794AFDA8}"/>
              </a:ext>
            </a:extLst>
          </p:cNvPr>
          <p:cNvSpPr/>
          <p:nvPr/>
        </p:nvSpPr>
        <p:spPr>
          <a:xfrm rot="2700000">
            <a:off x="9460210" y="54636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97D57D5B-B215-4E6E-9745-A34EF1BB2F9F}"/>
              </a:ext>
            </a:extLst>
          </p:cNvPr>
          <p:cNvSpPr/>
          <p:nvPr/>
        </p:nvSpPr>
        <p:spPr>
          <a:xfrm>
            <a:off x="8026471" y="554616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B9E83B68-75EB-48AF-853B-8630D7AF1A5E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117F76B5-C950-4FD5-BD3B-53287A68B82D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CBFD06CE-54BB-4033-A576-B12661CEE27B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660689CF-60E5-46EB-B354-86719F4BFBE9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89AD8E49-E97F-4156-AB0B-8B16511D19C1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FF8F6590-EB23-4F25-93DB-11C147F0190F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14B9E457-AEC8-40CE-9518-FBAB3A3973C3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91DCED4D-ACDC-4602-9EB7-9342F14A0A91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oundRect">
            <a:avLst>
              <a:gd name="adj" fmla="val 26725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148AD27C-9C02-49BA-BDAE-C9094FF65521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oundRect">
            <a:avLst>
              <a:gd name="adj" fmla="val 2924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C8874EB4-2984-4681-8D35-D3B82275524E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oundRect">
            <a:avLst>
              <a:gd name="adj" fmla="val 216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8A3CF769-3A78-42DA-B50C-185F69F56C5B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oundRect">
            <a:avLst>
              <a:gd name="adj" fmla="val 2421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706FD194-1EBB-46FD-93A9-C27861B589C6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oundRect">
            <a:avLst>
              <a:gd name="adj" fmla="val 242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25F139A2-F702-4F5D-99A0-A6C8360F2EDD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oundRect">
            <a:avLst>
              <a:gd name="adj" fmla="val 216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D92BF56A-3A3C-4686-988D-4DA75C3E5CD1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889DC-06E2-4881-B0FB-D05F26711CC5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C22501-E151-44F1-8A70-8D3A975EEB3D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E1C511D0-6147-4350-9B6F-7C2411E3445F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34ED2F-FAAC-4670-8668-9B9EA258AAAC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787DF5-F8BC-4083-AD83-57C61CD5756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EE496AA2-EBFE-4245-A1B8-BAF5D1EF1F48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43754E-7B33-4574-8B28-6715F5F57273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7BADA6-18DD-4487-B48D-3BB8B5AAE838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EAF9DB2A-CCDF-4BED-AB2B-5D0796DFE66B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08634B-99DE-48A2-8BEA-BB17991B1583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46D457-FEC0-42DC-AE83-BF67D978265D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68D8B9D7-AD07-49CD-829D-4D267A82DB52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81720B-A57B-4C65-AB82-B710F761D833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BA9DFA-84CB-4F86-91DF-1527EA40BCC1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46C42FFC-8E54-4298-9F62-7DDBE8135576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D620ED-1176-4073-B564-C8B090D4FA9F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185989-07B1-4F59-A65F-9BBB2E7BD952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9091F3DE-2B00-4C2B-A814-9D1747AEC5C5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AFA96776-882E-49BE-AAA8-81C0F7AA7555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58F85F7F-649E-47CA-AF34-5523648E0231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D9695420-A8CA-4D33-828F-E14FC17F4DF9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5CDAD6-5596-449C-B380-A80A904A3492}"/>
              </a:ext>
            </a:extLst>
          </p:cNvPr>
          <p:cNvSpPr/>
          <p:nvPr/>
        </p:nvSpPr>
        <p:spPr>
          <a:xfrm>
            <a:off x="0" y="1640759"/>
            <a:ext cx="12192000" cy="5217241"/>
          </a:xfrm>
          <a:prstGeom prst="rect">
            <a:avLst/>
          </a:prstGeom>
          <a:gradFill>
            <a:gsLst>
              <a:gs pos="56000">
                <a:schemeClr val="accent6">
                  <a:alpha val="50000"/>
                </a:schemeClr>
              </a:gs>
              <a:gs pos="0">
                <a:schemeClr val="accent6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883C3-C424-406A-B3D5-915841335785}"/>
              </a:ext>
            </a:extLst>
          </p:cNvPr>
          <p:cNvSpPr txBox="1"/>
          <p:nvPr/>
        </p:nvSpPr>
        <p:spPr>
          <a:xfrm>
            <a:off x="636651" y="5559932"/>
            <a:ext cx="47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DB05E-4AAB-4D2A-9869-A6BA38A9B206}"/>
              </a:ext>
            </a:extLst>
          </p:cNvPr>
          <p:cNvSpPr txBox="1"/>
          <p:nvPr/>
        </p:nvSpPr>
        <p:spPr>
          <a:xfrm>
            <a:off x="636651" y="5100286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D541F-CD95-4133-B87F-5698657CD524}"/>
              </a:ext>
            </a:extLst>
          </p:cNvPr>
          <p:cNvSpPr txBox="1"/>
          <p:nvPr/>
        </p:nvSpPr>
        <p:spPr>
          <a:xfrm>
            <a:off x="636651" y="4394418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62DE2-8D20-499D-9C0F-B68F9B9BA165}"/>
              </a:ext>
            </a:extLst>
          </p:cNvPr>
          <p:cNvSpPr txBox="1"/>
          <p:nvPr/>
        </p:nvSpPr>
        <p:spPr>
          <a:xfrm>
            <a:off x="439184" y="388694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3D9BA-D376-4468-91EA-190310FB3EDE}"/>
              </a:ext>
            </a:extLst>
          </p:cNvPr>
          <p:cNvSpPr txBox="1"/>
          <p:nvPr/>
        </p:nvSpPr>
        <p:spPr>
          <a:xfrm>
            <a:off x="2206736" y="1055985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C3CC95DE-5D85-44D9-BC45-9CA22D6EF7A0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915AF5-4E7D-49F1-8AE4-C655FB4AC9A0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A2A257-6DB6-4F5B-83EB-DF02521ED5E5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68E9E0-A189-40E8-9590-1534D118CB2A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359050-01BF-446F-AADF-58FB47B6CEAE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EDBF8-54FB-4E83-AAB6-A66B1510E241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D9FDD-B4DB-4A78-96CF-B8F5E3837EAE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96070-F307-4EED-B303-D1675E379D2B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7032D-0655-47A7-9AF9-2DC0150E552F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F9C470-4665-4916-9944-2F2A44A867E5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3584A-5F76-456B-83B8-7472405915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87CF5-3E41-4C9D-AF58-5CBC49BA7F8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A5A216-CF48-4CDB-AFAE-D98BA5E9C158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968E6-403F-495D-A170-B7ADF68352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4EAF9F-1F04-4EB8-B417-D600D2637F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B86452-0049-4094-A7EB-B298A220D6C5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B8FD64-BF7F-471B-9849-5046FB0579A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AB4D8A-49CD-470B-BAE1-A8F684557D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198DC8-9FF4-4A91-B04B-5586D3E7EEA9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359FFE-7D62-485A-991D-CB02DD18E6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6C2614-4DC7-4D89-90C1-1F1FDCAAB7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pic>
        <p:nvPicPr>
          <p:cNvPr id="24" name="Picture 3" descr="D:\Fullppt\PNG이미지\지구본.png">
            <a:extLst>
              <a:ext uri="{FF2B5EF4-FFF2-40B4-BE49-F238E27FC236}">
                <a16:creationId xmlns:a16="http://schemas.microsoft.com/office/drawing/2014/main" id="{9745CC9A-4B54-424E-A085-51985E66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2" y="3161353"/>
            <a:ext cx="1556002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55">
            <a:extLst>
              <a:ext uri="{FF2B5EF4-FFF2-40B4-BE49-F238E27FC236}">
                <a16:creationId xmlns:a16="http://schemas.microsoft.com/office/drawing/2014/main" id="{DFAAE5D9-C748-41EB-91CF-D417D3D1B191}"/>
              </a:ext>
            </a:extLst>
          </p:cNvPr>
          <p:cNvSpPr/>
          <p:nvPr/>
        </p:nvSpPr>
        <p:spPr>
          <a:xfrm rot="3498779">
            <a:off x="8406790" y="1390752"/>
            <a:ext cx="603590" cy="147900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FB8E7560-287E-41C7-BAE6-83834C9E964B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59375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90A24D-D8B3-473F-BEFF-BAAAF90FE061}"/>
              </a:ext>
            </a:extLst>
          </p:cNvPr>
          <p:cNvGrpSpPr/>
          <p:nvPr/>
        </p:nvGrpSpPr>
        <p:grpSpPr>
          <a:xfrm>
            <a:off x="684336" y="1759940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0CA29-1EC5-474E-8010-0F93F5638F77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D584AD-AAB8-41F9-86F0-F64D2D24127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25A0D2B-37EC-4AD7-A2F2-5E5989DB998E}"/>
              </a:ext>
            </a:extLst>
          </p:cNvPr>
          <p:cNvSpPr/>
          <p:nvPr/>
        </p:nvSpPr>
        <p:spPr>
          <a:xfrm>
            <a:off x="4647134" y="3637601"/>
            <a:ext cx="693414" cy="693414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45011C-00B1-4ED7-B8B9-F3516E7EF67C}"/>
              </a:ext>
            </a:extLst>
          </p:cNvPr>
          <p:cNvSpPr/>
          <p:nvPr/>
        </p:nvSpPr>
        <p:spPr>
          <a:xfrm>
            <a:off x="2869427" y="3637601"/>
            <a:ext cx="693414" cy="693414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F350B6-4C67-45A5-9010-F2890B981034}"/>
              </a:ext>
            </a:extLst>
          </p:cNvPr>
          <p:cNvSpPr/>
          <p:nvPr/>
        </p:nvSpPr>
        <p:spPr>
          <a:xfrm>
            <a:off x="1091720" y="3637601"/>
            <a:ext cx="693414" cy="69341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26B8EF-B019-4C3D-B910-65CA74DC63D1}"/>
              </a:ext>
            </a:extLst>
          </p:cNvPr>
          <p:cNvGrpSpPr/>
          <p:nvPr/>
        </p:nvGrpSpPr>
        <p:grpSpPr>
          <a:xfrm>
            <a:off x="4322382" y="4498710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2E143A-A4DF-4DB8-B9AF-4A6DDA2A4FD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1AE9B-F175-41E9-95D2-E59E1758B9E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1F45E-99B1-48AF-A14F-67E99E7F970D}"/>
              </a:ext>
            </a:extLst>
          </p:cNvPr>
          <p:cNvGrpSpPr/>
          <p:nvPr/>
        </p:nvGrpSpPr>
        <p:grpSpPr>
          <a:xfrm>
            <a:off x="2544675" y="4498710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A9D992-116A-4B05-BF37-46CA75FB5E5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EB1EF-4643-4D99-BAF9-88A7FFED38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A45BA0-6A3F-49DC-A40E-73A502853586}"/>
              </a:ext>
            </a:extLst>
          </p:cNvPr>
          <p:cNvGrpSpPr/>
          <p:nvPr/>
        </p:nvGrpSpPr>
        <p:grpSpPr>
          <a:xfrm>
            <a:off x="766968" y="4498710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4FB18C-4549-42FF-A510-F7B479D635D9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71B172-8BC0-462D-AFDB-A27848302CC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B0E148F8-D3ED-4742-8B53-84FE3F110A19}"/>
              </a:ext>
            </a:extLst>
          </p:cNvPr>
          <p:cNvSpPr/>
          <p:nvPr/>
        </p:nvSpPr>
        <p:spPr>
          <a:xfrm>
            <a:off x="6424841" y="3637601"/>
            <a:ext cx="693414" cy="693414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3BA9F332-F095-4A4F-9282-262829019D55}"/>
              </a:ext>
            </a:extLst>
          </p:cNvPr>
          <p:cNvGrpSpPr/>
          <p:nvPr/>
        </p:nvGrpSpPr>
        <p:grpSpPr>
          <a:xfrm>
            <a:off x="6100089" y="4498710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7A42BA-984B-424D-97AE-F95214D334E9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642C26-7900-4CA3-A3C9-3A2D29E5A5A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4E038740-BD70-4AB9-8AC9-983B7FB7A381}"/>
              </a:ext>
            </a:extLst>
          </p:cNvPr>
          <p:cNvSpPr/>
          <p:nvPr/>
        </p:nvSpPr>
        <p:spPr>
          <a:xfrm flipH="1">
            <a:off x="3037001" y="38086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D33CD072-6200-4DE0-A4BF-47BE344E0E1E}"/>
              </a:ext>
            </a:extLst>
          </p:cNvPr>
          <p:cNvSpPr/>
          <p:nvPr/>
        </p:nvSpPr>
        <p:spPr>
          <a:xfrm>
            <a:off x="1281284" y="382050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2314D74A-5E25-4EFC-B477-C93F1B536689}"/>
              </a:ext>
            </a:extLst>
          </p:cNvPr>
          <p:cNvSpPr/>
          <p:nvPr/>
        </p:nvSpPr>
        <p:spPr>
          <a:xfrm>
            <a:off x="4896139" y="376364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ADC8F5F-6305-4F39-9701-F1F5F304725A}"/>
              </a:ext>
            </a:extLst>
          </p:cNvPr>
          <p:cNvSpPr/>
          <p:nvPr/>
        </p:nvSpPr>
        <p:spPr>
          <a:xfrm>
            <a:off x="6576499" y="385120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D0D433-6446-4BCE-AF5D-34C7D5833FF5}"/>
              </a:ext>
            </a:extLst>
          </p:cNvPr>
          <p:cNvGrpSpPr/>
          <p:nvPr/>
        </p:nvGrpSpPr>
        <p:grpSpPr>
          <a:xfrm>
            <a:off x="9278153" y="4367782"/>
            <a:ext cx="614783" cy="814868"/>
            <a:chOff x="9538102" y="4935014"/>
            <a:chExt cx="485138" cy="64302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98074D-658B-4AB4-A986-F3EE87325FEA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99B99D-620F-4FB6-BBA4-00C464E9FA6E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2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322523-9F47-4264-8A8A-345FE5B95B5B}"/>
              </a:ext>
            </a:extLst>
          </p:cNvPr>
          <p:cNvGrpSpPr/>
          <p:nvPr/>
        </p:nvGrpSpPr>
        <p:grpSpPr>
          <a:xfrm>
            <a:off x="8350863" y="2397973"/>
            <a:ext cx="485138" cy="643029"/>
            <a:chOff x="9538102" y="4935014"/>
            <a:chExt cx="485138" cy="64302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9D275D7-C967-4EEE-AB1B-D304B2678293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DF18A7-2E0A-4616-86C4-7EA8E371A97B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273C7C-E146-4BA0-BB01-4127A74E3C75}"/>
              </a:ext>
            </a:extLst>
          </p:cNvPr>
          <p:cNvGrpSpPr/>
          <p:nvPr/>
        </p:nvGrpSpPr>
        <p:grpSpPr>
          <a:xfrm>
            <a:off x="9235502" y="3160213"/>
            <a:ext cx="421998" cy="559340"/>
            <a:chOff x="9538102" y="4935014"/>
            <a:chExt cx="485138" cy="64302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3BD0B6-DFC6-4C8A-B385-6A24B89E6804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BA64C7-C6E6-4945-9793-2E089068BE1A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3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23D8AC-7BD8-4B11-BF41-405990A29BEB}"/>
              </a:ext>
            </a:extLst>
          </p:cNvPr>
          <p:cNvGrpSpPr/>
          <p:nvPr/>
        </p:nvGrpSpPr>
        <p:grpSpPr>
          <a:xfrm>
            <a:off x="10259097" y="2567295"/>
            <a:ext cx="614783" cy="814868"/>
            <a:chOff x="9538102" y="4935014"/>
            <a:chExt cx="485138" cy="64302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E94F1F-63C9-4EA7-AA84-7B285C582096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2435BA4-2450-438A-BD3D-DD80FF9449E5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chemeClr val="accent4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7BE9F-8FB7-4745-87C1-D6C23A665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D2C5F7EE-E4AD-4024-B99A-2437B53F88C6}"/>
              </a:ext>
            </a:extLst>
          </p:cNvPr>
          <p:cNvGrpSpPr/>
          <p:nvPr/>
        </p:nvGrpSpPr>
        <p:grpSpPr>
          <a:xfrm>
            <a:off x="1307009" y="4403379"/>
            <a:ext cx="1728000" cy="1727343"/>
            <a:chOff x="302738" y="4473675"/>
            <a:chExt cx="2024774" cy="1727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DDB843-6BE2-4D52-836A-B2A966391646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7060A8-74C0-4971-A7EB-E5690EC73363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472774-0F34-4E03-9419-40CE7993FE1E}"/>
              </a:ext>
            </a:extLst>
          </p:cNvPr>
          <p:cNvSpPr txBox="1"/>
          <p:nvPr/>
        </p:nvSpPr>
        <p:spPr>
          <a:xfrm>
            <a:off x="1307009" y="3799480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34">
            <a:extLst>
              <a:ext uri="{FF2B5EF4-FFF2-40B4-BE49-F238E27FC236}">
                <a16:creationId xmlns:a16="http://schemas.microsoft.com/office/drawing/2014/main" id="{1F3D4A3A-8EF0-4A73-838D-0A0FF78E1BE7}"/>
              </a:ext>
            </a:extLst>
          </p:cNvPr>
          <p:cNvGrpSpPr/>
          <p:nvPr/>
        </p:nvGrpSpPr>
        <p:grpSpPr>
          <a:xfrm>
            <a:off x="3705495" y="4403379"/>
            <a:ext cx="1728000" cy="1727343"/>
            <a:chOff x="302738" y="4473675"/>
            <a:chExt cx="2024774" cy="1727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02B833-7FBD-45A5-8173-82471D26D39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70A1C2-B1C8-4837-9519-FFE155725AA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9706B2F-F465-43E8-95AB-44F9738D62B7}"/>
              </a:ext>
            </a:extLst>
          </p:cNvPr>
          <p:cNvSpPr txBox="1"/>
          <p:nvPr/>
        </p:nvSpPr>
        <p:spPr>
          <a:xfrm>
            <a:off x="3705495" y="3799480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CC8F6F30-7358-4FCE-9F8D-EFDE32533A32}"/>
              </a:ext>
            </a:extLst>
          </p:cNvPr>
          <p:cNvGrpSpPr/>
          <p:nvPr/>
        </p:nvGrpSpPr>
        <p:grpSpPr>
          <a:xfrm>
            <a:off x="6775142" y="4403379"/>
            <a:ext cx="1728000" cy="1727343"/>
            <a:chOff x="302738" y="4473675"/>
            <a:chExt cx="2024774" cy="17273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7DD597-F1CF-458B-A903-240DBDA4CC46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05EFE0-BC27-49DF-8854-DCE116188261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2A06EFE-FAF5-48C3-8E8F-18E30FA4C43A}"/>
              </a:ext>
            </a:extLst>
          </p:cNvPr>
          <p:cNvSpPr txBox="1"/>
          <p:nvPr/>
        </p:nvSpPr>
        <p:spPr>
          <a:xfrm>
            <a:off x="6775142" y="3799480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8B1682E7-2ABF-4D93-AA6F-2C9EFE79B238}"/>
              </a:ext>
            </a:extLst>
          </p:cNvPr>
          <p:cNvGrpSpPr/>
          <p:nvPr/>
        </p:nvGrpSpPr>
        <p:grpSpPr>
          <a:xfrm>
            <a:off x="9167645" y="4403379"/>
            <a:ext cx="1728000" cy="1727343"/>
            <a:chOff x="302738" y="4473675"/>
            <a:chExt cx="2024774" cy="17273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E50485-E506-46E2-BD16-1C8C40EB64AF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907149-2B08-4517-BCB9-00B6FA36A43C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38499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1F9988-1D1C-4537-BD74-DF204402C5BF}"/>
              </a:ext>
            </a:extLst>
          </p:cNvPr>
          <p:cNvSpPr txBox="1"/>
          <p:nvPr/>
        </p:nvSpPr>
        <p:spPr>
          <a:xfrm>
            <a:off x="9167645" y="3799480"/>
            <a:ext cx="1728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C2955-E4B1-45D2-9CD7-5904901AF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03938D-5712-4922-A9F8-7A1F1F8D2A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122FEBC-AF26-4F94-B47C-BE25513B75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D144B27-DC2E-4A68-82C3-C5CE653450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06682-7C3E-4E1C-B7DE-9F486015B649}"/>
              </a:ext>
            </a:extLst>
          </p:cNvPr>
          <p:cNvGrpSpPr/>
          <p:nvPr/>
        </p:nvGrpSpPr>
        <p:grpSpPr>
          <a:xfrm>
            <a:off x="4735355" y="2613516"/>
            <a:ext cx="3036352" cy="2772180"/>
            <a:chOff x="3980897" y="2449576"/>
            <a:chExt cx="3508965" cy="32036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F2E44B-7C43-479E-80C4-4D321A36EE74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75D140-CF3D-4C22-8033-06548EEB2223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5A33FA-52F8-4CBB-8677-449C2C8194BE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04C90-7E8E-41DF-B6CE-E6798237101B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D5863-9E72-49F8-A71D-E554189B420B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339B0-CEB8-4312-97FF-DF6AF51DDAD0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21F61-7FE7-4DA7-9D63-7FEC1A4E73F7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E123B-381E-46FA-B7DB-8A2890D7ED21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77C4D5A-4100-415E-8188-A8E1ACEF91EE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D8-A9F6-4807-B10F-9B56707C9BC3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FB216AC-A306-44C0-8602-41D7CB7FDDAA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8694A-BCAB-4017-86F3-1413CB26C166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B7E63CD-BE42-4FDB-AB7A-D5089F062FEF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5FB10-9DD5-4213-8A34-DC42FFF7A34E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BF15BCE-6D3C-44F8-9E16-B4A261C8C3FC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C506A-722B-4335-A525-1DA95D4B99E6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FF31467-908A-4A0B-8B05-4520083317AA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37DBF5-9BBD-4438-B1AE-64A25061A2E4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D2C5A1-FA63-46F7-BB12-0600865249AB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A0D420-50E9-49A2-8E08-183DFF0D04A7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740220-873D-4F29-A562-EA28D011FC90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EAEE67-0664-4A66-A295-E60EA06E9828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9">
            <a:extLst>
              <a:ext uri="{FF2B5EF4-FFF2-40B4-BE49-F238E27FC236}">
                <a16:creationId xmlns:a16="http://schemas.microsoft.com/office/drawing/2014/main" id="{F91B86D3-0885-4B15-8DC3-C5AE8DB65509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FFA108FC-8F69-4B9D-AE33-DD33E0BC525C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360117-D68C-4F8A-87BB-DA5F2D40CC08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09D3E2-3F5A-45F4-8EE7-32876614CBC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707F61-BA82-4310-A495-831BB170E83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91A0C7-F5F3-452B-AB7F-B359BB333097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F8E7CC-4693-47B0-B012-81563C14F55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F21085-0EEB-4DFE-BA81-855DE8E1371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ED9FF1-7F55-4ECE-85E1-72BDBB010061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7C863F-2968-432B-AB5E-EEE6B52AF5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C6E1E5-070B-4C25-9E3B-EF053DD827D4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88AA2E-63B0-44BD-8212-94973287EB4A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21B62B-CA0F-420B-9723-EB350CDD2A0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221F01-970D-42B2-BFE6-E7F2C7741B1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CBF842-4EB3-4EAC-8C10-A34E1C211FA0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B0A049-4451-4E5E-9888-6F6A3D7588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0EA27-4376-4BBE-A612-D2EB0FFC16D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6D6143-65A7-4986-B689-C3E737583EF6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17238E-1DD0-496E-99D3-EE90A8D32E6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1789F0-A02C-43FD-8F77-82DDD1F3C75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64B23E-36FF-408C-837C-8979A91D05BE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B50271-DABD-4D58-94F8-E975D680966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A43022-8ED8-4159-9240-4D64661920A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9">
            <a:extLst>
              <a:ext uri="{FF2B5EF4-FFF2-40B4-BE49-F238E27FC236}">
                <a16:creationId xmlns:a16="http://schemas.microsoft.com/office/drawing/2014/main" id="{DA5316AD-F32E-4E42-AEF8-34C6B5833E8B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7B1E1F8E-D5EB-476B-B600-AF6DCCE0D6F0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225EBD-FBB5-42F7-9D7A-0C6F1140DA67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CC6C22-BD63-4CE8-B58A-C03DBFA759F8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5DE9613-1ECD-41CC-9C4E-68D5F314A50F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0" name="Graphic 108">
            <a:extLst>
              <a:ext uri="{FF2B5EF4-FFF2-40B4-BE49-F238E27FC236}">
                <a16:creationId xmlns:a16="http://schemas.microsoft.com/office/drawing/2014/main" id="{83DF23BB-BEB7-4E60-A265-3C266E147DF8}"/>
              </a:ext>
            </a:extLst>
          </p:cNvPr>
          <p:cNvGrpSpPr/>
          <p:nvPr/>
        </p:nvGrpSpPr>
        <p:grpSpPr>
          <a:xfrm>
            <a:off x="4719825" y="1950082"/>
            <a:ext cx="2922587" cy="4048408"/>
            <a:chOff x="5648718" y="2516798"/>
            <a:chExt cx="2922587" cy="4048408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2F3BC4-18BD-4393-9F2E-1572C5EF4AF9}"/>
                </a:ext>
              </a:extLst>
            </p:cNvPr>
            <p:cNvSpPr/>
            <p:nvPr/>
          </p:nvSpPr>
          <p:spPr>
            <a:xfrm>
              <a:off x="6243697" y="5896202"/>
              <a:ext cx="1503327" cy="669116"/>
            </a:xfrm>
            <a:custGeom>
              <a:avLst/>
              <a:gdLst>
                <a:gd name="connsiteX0" fmla="*/ 0 w 1503327"/>
                <a:gd name="connsiteY0" fmla="*/ 669117 h 669116"/>
                <a:gd name="connsiteX1" fmla="*/ 8112 w 1503327"/>
                <a:gd name="connsiteY1" fmla="*/ 554450 h 669116"/>
                <a:gd name="connsiteX2" fmla="*/ 20773 w 1503327"/>
                <a:gd name="connsiteY2" fmla="*/ 390505 h 669116"/>
                <a:gd name="connsiteX3" fmla="*/ 36087 w 1503327"/>
                <a:gd name="connsiteY3" fmla="*/ 193315 h 669116"/>
                <a:gd name="connsiteX4" fmla="*/ 46132 w 1503327"/>
                <a:gd name="connsiteY4" fmla="*/ 57989 h 669116"/>
                <a:gd name="connsiteX5" fmla="*/ 57656 w 1503327"/>
                <a:gd name="connsiteY5" fmla="*/ 50408 h 669116"/>
                <a:gd name="connsiteX6" fmla="*/ 172626 w 1503327"/>
                <a:gd name="connsiteY6" fmla="*/ 34298 h 669116"/>
                <a:gd name="connsiteX7" fmla="*/ 382173 w 1503327"/>
                <a:gd name="connsiteY7" fmla="*/ 5223 h 669116"/>
                <a:gd name="connsiteX8" fmla="*/ 499076 w 1503327"/>
                <a:gd name="connsiteY8" fmla="*/ 1281 h 669116"/>
                <a:gd name="connsiteX9" fmla="*/ 587512 w 1503327"/>
                <a:gd name="connsiteY9" fmla="*/ 4276 h 669116"/>
                <a:gd name="connsiteX10" fmla="*/ 655137 w 1503327"/>
                <a:gd name="connsiteY10" fmla="*/ 8369 h 669116"/>
                <a:gd name="connsiteX11" fmla="*/ 671096 w 1503327"/>
                <a:gd name="connsiteY11" fmla="*/ 7232 h 669116"/>
                <a:gd name="connsiteX12" fmla="*/ 728448 w 1503327"/>
                <a:gd name="connsiteY12" fmla="*/ 30469 h 669116"/>
                <a:gd name="connsiteX13" fmla="*/ 965288 w 1503327"/>
                <a:gd name="connsiteY13" fmla="*/ 135053 h 669116"/>
                <a:gd name="connsiteX14" fmla="*/ 1195683 w 1503327"/>
                <a:gd name="connsiteY14" fmla="*/ 237135 h 669116"/>
                <a:gd name="connsiteX15" fmla="*/ 1452461 w 1503327"/>
                <a:gd name="connsiteY15" fmla="*/ 350703 h 669116"/>
                <a:gd name="connsiteX16" fmla="*/ 1472021 w 1503327"/>
                <a:gd name="connsiteY16" fmla="*/ 345130 h 669116"/>
                <a:gd name="connsiteX17" fmla="*/ 1479640 w 1503327"/>
                <a:gd name="connsiteY17" fmla="*/ 341188 h 669116"/>
                <a:gd name="connsiteX18" fmla="*/ 1496319 w 1503327"/>
                <a:gd name="connsiteY18" fmla="*/ 563661 h 669116"/>
                <a:gd name="connsiteX19" fmla="*/ 1503256 w 1503327"/>
                <a:gd name="connsiteY19" fmla="*/ 658844 h 669116"/>
                <a:gd name="connsiteX20" fmla="*/ 1503028 w 1503327"/>
                <a:gd name="connsiteY20" fmla="*/ 669117 h 669116"/>
                <a:gd name="connsiteX21" fmla="*/ 0 w 1503327"/>
                <a:gd name="connsiteY21" fmla="*/ 669117 h 6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3327" h="669116">
                  <a:moveTo>
                    <a:pt x="0" y="669117"/>
                  </a:moveTo>
                  <a:cubicBezTo>
                    <a:pt x="2691" y="630869"/>
                    <a:pt x="5269" y="592659"/>
                    <a:pt x="8112" y="554450"/>
                  </a:cubicBezTo>
                  <a:cubicBezTo>
                    <a:pt x="12206" y="499789"/>
                    <a:pt x="16527" y="445128"/>
                    <a:pt x="20773" y="390505"/>
                  </a:cubicBezTo>
                  <a:cubicBezTo>
                    <a:pt x="25890" y="324775"/>
                    <a:pt x="31045" y="259045"/>
                    <a:pt x="36087" y="193315"/>
                  </a:cubicBezTo>
                  <a:cubicBezTo>
                    <a:pt x="39536" y="148206"/>
                    <a:pt x="42796" y="103098"/>
                    <a:pt x="46132" y="57989"/>
                  </a:cubicBezTo>
                  <a:cubicBezTo>
                    <a:pt x="47497" y="51697"/>
                    <a:pt x="52728" y="51166"/>
                    <a:pt x="57656" y="50408"/>
                  </a:cubicBezTo>
                  <a:cubicBezTo>
                    <a:pt x="95903" y="44457"/>
                    <a:pt x="134303" y="39605"/>
                    <a:pt x="172626" y="34298"/>
                  </a:cubicBezTo>
                  <a:cubicBezTo>
                    <a:pt x="242487" y="24594"/>
                    <a:pt x="312387" y="15382"/>
                    <a:pt x="382173" y="5223"/>
                  </a:cubicBezTo>
                  <a:cubicBezTo>
                    <a:pt x="421027" y="-425"/>
                    <a:pt x="459843" y="-1069"/>
                    <a:pt x="499076" y="1281"/>
                  </a:cubicBezTo>
                  <a:cubicBezTo>
                    <a:pt x="528454" y="3025"/>
                    <a:pt x="558021" y="4086"/>
                    <a:pt x="587512" y="4276"/>
                  </a:cubicBezTo>
                  <a:cubicBezTo>
                    <a:pt x="610142" y="4427"/>
                    <a:pt x="632659" y="6133"/>
                    <a:pt x="655137" y="8369"/>
                  </a:cubicBezTo>
                  <a:cubicBezTo>
                    <a:pt x="660558" y="8900"/>
                    <a:pt x="665827" y="8256"/>
                    <a:pt x="671096" y="7232"/>
                  </a:cubicBezTo>
                  <a:cubicBezTo>
                    <a:pt x="691603" y="11402"/>
                    <a:pt x="709571" y="22205"/>
                    <a:pt x="728448" y="30469"/>
                  </a:cubicBezTo>
                  <a:cubicBezTo>
                    <a:pt x="807521" y="65040"/>
                    <a:pt x="886404" y="100065"/>
                    <a:pt x="965288" y="135053"/>
                  </a:cubicBezTo>
                  <a:cubicBezTo>
                    <a:pt x="1042086" y="169131"/>
                    <a:pt x="1118847" y="203171"/>
                    <a:pt x="1195683" y="237135"/>
                  </a:cubicBezTo>
                  <a:cubicBezTo>
                    <a:pt x="1281276" y="274966"/>
                    <a:pt x="1366906" y="312796"/>
                    <a:pt x="1452461" y="350703"/>
                  </a:cubicBezTo>
                  <a:cubicBezTo>
                    <a:pt x="1460763" y="354380"/>
                    <a:pt x="1467813" y="355858"/>
                    <a:pt x="1472021" y="345130"/>
                  </a:cubicBezTo>
                  <a:cubicBezTo>
                    <a:pt x="1473158" y="342287"/>
                    <a:pt x="1476077" y="340582"/>
                    <a:pt x="1479640" y="341188"/>
                  </a:cubicBezTo>
                  <a:cubicBezTo>
                    <a:pt x="1485213" y="415333"/>
                    <a:pt x="1490785" y="489516"/>
                    <a:pt x="1496319" y="563661"/>
                  </a:cubicBezTo>
                  <a:cubicBezTo>
                    <a:pt x="1498707" y="595389"/>
                    <a:pt x="1501020" y="627116"/>
                    <a:pt x="1503256" y="658844"/>
                  </a:cubicBezTo>
                  <a:cubicBezTo>
                    <a:pt x="1503484" y="662256"/>
                    <a:pt x="1503104" y="665705"/>
                    <a:pt x="1503028" y="669117"/>
                  </a:cubicBezTo>
                  <a:cubicBezTo>
                    <a:pt x="1002057" y="669117"/>
                    <a:pt x="501010" y="669117"/>
                    <a:pt x="0" y="66911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27E92F-C78C-4CEC-AAC2-0DB22AE1C5D8}"/>
                </a:ext>
              </a:extLst>
            </p:cNvPr>
            <p:cNvSpPr/>
            <p:nvPr/>
          </p:nvSpPr>
          <p:spPr>
            <a:xfrm>
              <a:off x="6578873" y="2918134"/>
              <a:ext cx="718249" cy="809319"/>
            </a:xfrm>
            <a:custGeom>
              <a:avLst/>
              <a:gdLst>
                <a:gd name="connsiteX0" fmla="*/ 468934 w 718249"/>
                <a:gd name="connsiteY0" fmla="*/ 809319 h 809319"/>
                <a:gd name="connsiteX1" fmla="*/ 364539 w 718249"/>
                <a:gd name="connsiteY1" fmla="*/ 764628 h 809319"/>
                <a:gd name="connsiteX2" fmla="*/ 272010 w 718249"/>
                <a:gd name="connsiteY2" fmla="*/ 724144 h 809319"/>
                <a:gd name="connsiteX3" fmla="*/ 257871 w 718249"/>
                <a:gd name="connsiteY3" fmla="*/ 716638 h 809319"/>
                <a:gd name="connsiteX4" fmla="*/ 145023 w 718249"/>
                <a:gd name="connsiteY4" fmla="*/ 650036 h 809319"/>
                <a:gd name="connsiteX5" fmla="*/ 131794 w 718249"/>
                <a:gd name="connsiteY5" fmla="*/ 643175 h 809319"/>
                <a:gd name="connsiteX6" fmla="*/ 109467 w 718249"/>
                <a:gd name="connsiteY6" fmla="*/ 616489 h 809319"/>
                <a:gd name="connsiteX7" fmla="*/ 108178 w 718249"/>
                <a:gd name="connsiteY7" fmla="*/ 534346 h 809319"/>
                <a:gd name="connsiteX8" fmla="*/ 109277 w 718249"/>
                <a:gd name="connsiteY8" fmla="*/ 520662 h 809319"/>
                <a:gd name="connsiteX9" fmla="*/ 118261 w 718249"/>
                <a:gd name="connsiteY9" fmla="*/ 432681 h 809319"/>
                <a:gd name="connsiteX10" fmla="*/ 113447 w 718249"/>
                <a:gd name="connsiteY10" fmla="*/ 362933 h 809319"/>
                <a:gd name="connsiteX11" fmla="*/ 101544 w 718249"/>
                <a:gd name="connsiteY11" fmla="*/ 322790 h 809319"/>
                <a:gd name="connsiteX12" fmla="*/ 73949 w 718249"/>
                <a:gd name="connsiteY12" fmla="*/ 282458 h 809319"/>
                <a:gd name="connsiteX13" fmla="*/ 4959 w 718249"/>
                <a:gd name="connsiteY13" fmla="*/ 163052 h 809319"/>
                <a:gd name="connsiteX14" fmla="*/ 15080 w 718249"/>
                <a:gd name="connsiteY14" fmla="*/ 40387 h 809319"/>
                <a:gd name="connsiteX15" fmla="*/ 26907 w 718249"/>
                <a:gd name="connsiteY15" fmla="*/ 31669 h 809319"/>
                <a:gd name="connsiteX16" fmla="*/ 49954 w 718249"/>
                <a:gd name="connsiteY16" fmla="*/ 36559 h 809319"/>
                <a:gd name="connsiteX17" fmla="*/ 68187 w 718249"/>
                <a:gd name="connsiteY17" fmla="*/ 57028 h 809319"/>
                <a:gd name="connsiteX18" fmla="*/ 149799 w 718249"/>
                <a:gd name="connsiteY18" fmla="*/ 145085 h 809319"/>
                <a:gd name="connsiteX19" fmla="*/ 165834 w 718249"/>
                <a:gd name="connsiteY19" fmla="*/ 142659 h 809319"/>
                <a:gd name="connsiteX20" fmla="*/ 241381 w 718249"/>
                <a:gd name="connsiteY20" fmla="*/ 69878 h 809319"/>
                <a:gd name="connsiteX21" fmla="*/ 379437 w 718249"/>
                <a:gd name="connsiteY21" fmla="*/ 33640 h 809319"/>
                <a:gd name="connsiteX22" fmla="*/ 431103 w 718249"/>
                <a:gd name="connsiteY22" fmla="*/ 31707 h 809319"/>
                <a:gd name="connsiteX23" fmla="*/ 520790 w 718249"/>
                <a:gd name="connsiteY23" fmla="*/ 60061 h 809319"/>
                <a:gd name="connsiteX24" fmla="*/ 562714 w 718249"/>
                <a:gd name="connsiteY24" fmla="*/ 95920 h 809319"/>
                <a:gd name="connsiteX25" fmla="*/ 583260 w 718249"/>
                <a:gd name="connsiteY25" fmla="*/ 96602 h 809319"/>
                <a:gd name="connsiteX26" fmla="*/ 657139 w 718249"/>
                <a:gd name="connsiteY26" fmla="*/ 34512 h 809319"/>
                <a:gd name="connsiteX27" fmla="*/ 666767 w 718249"/>
                <a:gd name="connsiteY27" fmla="*/ 21851 h 809319"/>
                <a:gd name="connsiteX28" fmla="*/ 686441 w 718249"/>
                <a:gd name="connsiteY28" fmla="*/ 1685 h 809319"/>
                <a:gd name="connsiteX29" fmla="*/ 701490 w 718249"/>
                <a:gd name="connsiteY29" fmla="*/ 7788 h 809319"/>
                <a:gd name="connsiteX30" fmla="*/ 704977 w 718249"/>
                <a:gd name="connsiteY30" fmla="*/ 61160 h 809319"/>
                <a:gd name="connsiteX31" fmla="*/ 706380 w 718249"/>
                <a:gd name="connsiteY31" fmla="*/ 68893 h 809319"/>
                <a:gd name="connsiteX32" fmla="*/ 697585 w 718249"/>
                <a:gd name="connsiteY32" fmla="*/ 219647 h 809319"/>
                <a:gd name="connsiteX33" fmla="*/ 622606 w 718249"/>
                <a:gd name="connsiteY33" fmla="*/ 379271 h 809319"/>
                <a:gd name="connsiteX34" fmla="*/ 583904 w 718249"/>
                <a:gd name="connsiteY34" fmla="*/ 448450 h 809319"/>
                <a:gd name="connsiteX35" fmla="*/ 580037 w 718249"/>
                <a:gd name="connsiteY35" fmla="*/ 462437 h 809319"/>
                <a:gd name="connsiteX36" fmla="*/ 596375 w 718249"/>
                <a:gd name="connsiteY36" fmla="*/ 564406 h 809319"/>
                <a:gd name="connsiteX37" fmla="*/ 595693 w 718249"/>
                <a:gd name="connsiteY37" fmla="*/ 572935 h 809319"/>
                <a:gd name="connsiteX38" fmla="*/ 564231 w 718249"/>
                <a:gd name="connsiteY38" fmla="*/ 618309 h 809319"/>
                <a:gd name="connsiteX39" fmla="*/ 559037 w 718249"/>
                <a:gd name="connsiteY39" fmla="*/ 622782 h 809319"/>
                <a:gd name="connsiteX40" fmla="*/ 551835 w 718249"/>
                <a:gd name="connsiteY40" fmla="*/ 637603 h 809319"/>
                <a:gd name="connsiteX41" fmla="*/ 532617 w 718249"/>
                <a:gd name="connsiteY41" fmla="*/ 680134 h 809319"/>
                <a:gd name="connsiteX42" fmla="*/ 480457 w 718249"/>
                <a:gd name="connsiteY42" fmla="*/ 796166 h 809319"/>
                <a:gd name="connsiteX43" fmla="*/ 468934 w 718249"/>
                <a:gd name="connsiteY43" fmla="*/ 809319 h 8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18249" h="809319">
                  <a:moveTo>
                    <a:pt x="468934" y="809319"/>
                  </a:moveTo>
                  <a:cubicBezTo>
                    <a:pt x="434136" y="794422"/>
                    <a:pt x="399300" y="779639"/>
                    <a:pt x="364539" y="764628"/>
                  </a:cubicBezTo>
                  <a:cubicBezTo>
                    <a:pt x="333646" y="751285"/>
                    <a:pt x="302790" y="737752"/>
                    <a:pt x="272010" y="724144"/>
                  </a:cubicBezTo>
                  <a:cubicBezTo>
                    <a:pt x="267120" y="721983"/>
                    <a:pt x="262571" y="719178"/>
                    <a:pt x="257871" y="716638"/>
                  </a:cubicBezTo>
                  <a:cubicBezTo>
                    <a:pt x="219206" y="696207"/>
                    <a:pt x="183422" y="670923"/>
                    <a:pt x="145023" y="650036"/>
                  </a:cubicBezTo>
                  <a:cubicBezTo>
                    <a:pt x="140626" y="647648"/>
                    <a:pt x="136494" y="644464"/>
                    <a:pt x="131794" y="643175"/>
                  </a:cubicBezTo>
                  <a:cubicBezTo>
                    <a:pt x="117958" y="639385"/>
                    <a:pt x="113144" y="628771"/>
                    <a:pt x="109467" y="616489"/>
                  </a:cubicBezTo>
                  <a:cubicBezTo>
                    <a:pt x="101279" y="589159"/>
                    <a:pt x="105032" y="561790"/>
                    <a:pt x="108178" y="534346"/>
                  </a:cubicBezTo>
                  <a:cubicBezTo>
                    <a:pt x="108709" y="529797"/>
                    <a:pt x="110149" y="525324"/>
                    <a:pt x="109277" y="520662"/>
                  </a:cubicBezTo>
                  <a:cubicBezTo>
                    <a:pt x="112234" y="491322"/>
                    <a:pt x="114963" y="461983"/>
                    <a:pt x="118261" y="432681"/>
                  </a:cubicBezTo>
                  <a:cubicBezTo>
                    <a:pt x="120915" y="409065"/>
                    <a:pt x="114850" y="386208"/>
                    <a:pt x="113447" y="362933"/>
                  </a:cubicBezTo>
                  <a:cubicBezTo>
                    <a:pt x="112575" y="348491"/>
                    <a:pt x="109088" y="333593"/>
                    <a:pt x="101544" y="322790"/>
                  </a:cubicBezTo>
                  <a:cubicBezTo>
                    <a:pt x="92295" y="309485"/>
                    <a:pt x="86003" y="294171"/>
                    <a:pt x="73949" y="282458"/>
                  </a:cubicBezTo>
                  <a:cubicBezTo>
                    <a:pt x="39795" y="249252"/>
                    <a:pt x="13943" y="210852"/>
                    <a:pt x="4959" y="163052"/>
                  </a:cubicBezTo>
                  <a:cubicBezTo>
                    <a:pt x="-2888" y="121317"/>
                    <a:pt x="-2736" y="80151"/>
                    <a:pt x="15080" y="40387"/>
                  </a:cubicBezTo>
                  <a:cubicBezTo>
                    <a:pt x="17620" y="34701"/>
                    <a:pt x="20842" y="31707"/>
                    <a:pt x="26907" y="31669"/>
                  </a:cubicBezTo>
                  <a:cubicBezTo>
                    <a:pt x="36042" y="26286"/>
                    <a:pt x="43510" y="31782"/>
                    <a:pt x="49954" y="36559"/>
                  </a:cubicBezTo>
                  <a:cubicBezTo>
                    <a:pt x="57232" y="41979"/>
                    <a:pt x="63259" y="49030"/>
                    <a:pt x="68187" y="57028"/>
                  </a:cubicBezTo>
                  <a:cubicBezTo>
                    <a:pt x="89528" y="91750"/>
                    <a:pt x="118072" y="119953"/>
                    <a:pt x="149799" y="145085"/>
                  </a:cubicBezTo>
                  <a:cubicBezTo>
                    <a:pt x="158859" y="152249"/>
                    <a:pt x="161664" y="151680"/>
                    <a:pt x="165834" y="142659"/>
                  </a:cubicBezTo>
                  <a:cubicBezTo>
                    <a:pt x="181603" y="108505"/>
                    <a:pt x="208706" y="86292"/>
                    <a:pt x="241381" y="69878"/>
                  </a:cubicBezTo>
                  <a:cubicBezTo>
                    <a:pt x="284822" y="48044"/>
                    <a:pt x="330954" y="36596"/>
                    <a:pt x="379437" y="33640"/>
                  </a:cubicBezTo>
                  <a:cubicBezTo>
                    <a:pt x="396684" y="32578"/>
                    <a:pt x="413856" y="30569"/>
                    <a:pt x="431103" y="31707"/>
                  </a:cubicBezTo>
                  <a:cubicBezTo>
                    <a:pt x="463286" y="33791"/>
                    <a:pt x="494407" y="39894"/>
                    <a:pt x="520790" y="60061"/>
                  </a:cubicBezTo>
                  <a:cubicBezTo>
                    <a:pt x="535422" y="71243"/>
                    <a:pt x="549902" y="82577"/>
                    <a:pt x="562714" y="95920"/>
                  </a:cubicBezTo>
                  <a:cubicBezTo>
                    <a:pt x="572115" y="105738"/>
                    <a:pt x="573214" y="105018"/>
                    <a:pt x="583260" y="96602"/>
                  </a:cubicBezTo>
                  <a:cubicBezTo>
                    <a:pt x="607937" y="75943"/>
                    <a:pt x="630112" y="52328"/>
                    <a:pt x="657139" y="34512"/>
                  </a:cubicBezTo>
                  <a:cubicBezTo>
                    <a:pt x="661877" y="31365"/>
                    <a:pt x="664152" y="26513"/>
                    <a:pt x="666767" y="21851"/>
                  </a:cubicBezTo>
                  <a:cubicBezTo>
                    <a:pt x="671506" y="13360"/>
                    <a:pt x="676926" y="5248"/>
                    <a:pt x="686441" y="1685"/>
                  </a:cubicBezTo>
                  <a:cubicBezTo>
                    <a:pt x="692733" y="-666"/>
                    <a:pt x="699632" y="-1992"/>
                    <a:pt x="701490" y="7788"/>
                  </a:cubicBezTo>
                  <a:cubicBezTo>
                    <a:pt x="705318" y="25414"/>
                    <a:pt x="709374" y="42965"/>
                    <a:pt x="704977" y="61160"/>
                  </a:cubicBezTo>
                  <a:cubicBezTo>
                    <a:pt x="704409" y="63510"/>
                    <a:pt x="705508" y="66429"/>
                    <a:pt x="706380" y="68893"/>
                  </a:cubicBezTo>
                  <a:cubicBezTo>
                    <a:pt x="724499" y="120408"/>
                    <a:pt x="722111" y="173022"/>
                    <a:pt x="697585" y="219647"/>
                  </a:cubicBezTo>
                  <a:cubicBezTo>
                    <a:pt x="670141" y="271882"/>
                    <a:pt x="651681" y="328021"/>
                    <a:pt x="622606" y="379271"/>
                  </a:cubicBezTo>
                  <a:cubicBezTo>
                    <a:pt x="609567" y="402242"/>
                    <a:pt x="596982" y="425479"/>
                    <a:pt x="583904" y="448450"/>
                  </a:cubicBezTo>
                  <a:cubicBezTo>
                    <a:pt x="581326" y="452923"/>
                    <a:pt x="579166" y="457168"/>
                    <a:pt x="580037" y="462437"/>
                  </a:cubicBezTo>
                  <a:cubicBezTo>
                    <a:pt x="585458" y="496440"/>
                    <a:pt x="590917" y="530404"/>
                    <a:pt x="596375" y="564406"/>
                  </a:cubicBezTo>
                  <a:cubicBezTo>
                    <a:pt x="598346" y="567438"/>
                    <a:pt x="597816" y="570471"/>
                    <a:pt x="595693" y="572935"/>
                  </a:cubicBezTo>
                  <a:cubicBezTo>
                    <a:pt x="583639" y="586960"/>
                    <a:pt x="574389" y="602957"/>
                    <a:pt x="564231" y="618309"/>
                  </a:cubicBezTo>
                  <a:cubicBezTo>
                    <a:pt x="562980" y="620204"/>
                    <a:pt x="561160" y="621720"/>
                    <a:pt x="559037" y="622782"/>
                  </a:cubicBezTo>
                  <a:cubicBezTo>
                    <a:pt x="548120" y="625246"/>
                    <a:pt x="548120" y="625246"/>
                    <a:pt x="551835" y="637603"/>
                  </a:cubicBezTo>
                  <a:cubicBezTo>
                    <a:pt x="548158" y="652993"/>
                    <a:pt x="539174" y="666071"/>
                    <a:pt x="532617" y="680134"/>
                  </a:cubicBezTo>
                  <a:cubicBezTo>
                    <a:pt x="514725" y="718571"/>
                    <a:pt x="497174" y="757198"/>
                    <a:pt x="480457" y="796166"/>
                  </a:cubicBezTo>
                  <a:cubicBezTo>
                    <a:pt x="478107" y="801738"/>
                    <a:pt x="476098" y="807879"/>
                    <a:pt x="468934" y="80931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D345375-93D2-4E15-AF4D-A39A5AC03B3C}"/>
                </a:ext>
              </a:extLst>
            </p:cNvPr>
            <p:cNvSpPr/>
            <p:nvPr/>
          </p:nvSpPr>
          <p:spPr>
            <a:xfrm>
              <a:off x="5931076" y="3438834"/>
              <a:ext cx="905629" cy="1154232"/>
            </a:xfrm>
            <a:custGeom>
              <a:avLst/>
              <a:gdLst>
                <a:gd name="connsiteX0" fmla="*/ 757036 w 905629"/>
                <a:gd name="connsiteY0" fmla="*/ 0 h 1154232"/>
                <a:gd name="connsiteX1" fmla="*/ 761206 w 905629"/>
                <a:gd name="connsiteY1" fmla="*/ 15466 h 1154232"/>
                <a:gd name="connsiteX2" fmla="*/ 761888 w 905629"/>
                <a:gd name="connsiteY2" fmla="*/ 91847 h 1154232"/>
                <a:gd name="connsiteX3" fmla="*/ 763480 w 905629"/>
                <a:gd name="connsiteY3" fmla="*/ 97344 h 1154232"/>
                <a:gd name="connsiteX4" fmla="*/ 778529 w 905629"/>
                <a:gd name="connsiteY4" fmla="*/ 116297 h 1154232"/>
                <a:gd name="connsiteX5" fmla="*/ 905629 w 905629"/>
                <a:gd name="connsiteY5" fmla="*/ 195976 h 1154232"/>
                <a:gd name="connsiteX6" fmla="*/ 858512 w 905629"/>
                <a:gd name="connsiteY6" fmla="*/ 176909 h 1154232"/>
                <a:gd name="connsiteX7" fmla="*/ 847936 w 905629"/>
                <a:gd name="connsiteY7" fmla="*/ 172929 h 1154232"/>
                <a:gd name="connsiteX8" fmla="*/ 738045 w 905629"/>
                <a:gd name="connsiteY8" fmla="*/ 123613 h 1154232"/>
                <a:gd name="connsiteX9" fmla="*/ 645818 w 905629"/>
                <a:gd name="connsiteY9" fmla="*/ 117624 h 1154232"/>
                <a:gd name="connsiteX10" fmla="*/ 638275 w 905629"/>
                <a:gd name="connsiteY10" fmla="*/ 126608 h 1154232"/>
                <a:gd name="connsiteX11" fmla="*/ 526830 w 905629"/>
                <a:gd name="connsiteY11" fmla="*/ 360983 h 1154232"/>
                <a:gd name="connsiteX12" fmla="*/ 164293 w 905629"/>
                <a:gd name="connsiteY12" fmla="*/ 1124608 h 1154232"/>
                <a:gd name="connsiteX13" fmla="*/ 160843 w 905629"/>
                <a:gd name="connsiteY13" fmla="*/ 1130446 h 1154232"/>
                <a:gd name="connsiteX14" fmla="*/ 140222 w 905629"/>
                <a:gd name="connsiteY14" fmla="*/ 1138975 h 1154232"/>
                <a:gd name="connsiteX15" fmla="*/ 42841 w 905629"/>
                <a:gd name="connsiteY15" fmla="*/ 1153114 h 1154232"/>
                <a:gd name="connsiteX16" fmla="*/ 24228 w 905629"/>
                <a:gd name="connsiteY16" fmla="*/ 1150915 h 1154232"/>
                <a:gd name="connsiteX17" fmla="*/ 1750 w 905629"/>
                <a:gd name="connsiteY17" fmla="*/ 1150688 h 1154232"/>
                <a:gd name="connsiteX18" fmla="*/ 1485 w 905629"/>
                <a:gd name="connsiteY18" fmla="*/ 1128172 h 1154232"/>
                <a:gd name="connsiteX19" fmla="*/ 12212 w 905629"/>
                <a:gd name="connsiteY19" fmla="*/ 906267 h 1154232"/>
                <a:gd name="connsiteX20" fmla="*/ 20059 w 905629"/>
                <a:gd name="connsiteY20" fmla="*/ 738380 h 1154232"/>
                <a:gd name="connsiteX21" fmla="*/ 28512 w 905629"/>
                <a:gd name="connsiteY21" fmla="*/ 589180 h 1154232"/>
                <a:gd name="connsiteX22" fmla="*/ 142876 w 905629"/>
                <a:gd name="connsiteY22" fmla="*/ 384485 h 1154232"/>
                <a:gd name="connsiteX23" fmla="*/ 479447 w 905629"/>
                <a:gd name="connsiteY23" fmla="*/ 200032 h 1154232"/>
                <a:gd name="connsiteX24" fmla="*/ 537065 w 905629"/>
                <a:gd name="connsiteY24" fmla="*/ 190063 h 1154232"/>
                <a:gd name="connsiteX25" fmla="*/ 550825 w 905629"/>
                <a:gd name="connsiteY25" fmla="*/ 183164 h 1154232"/>
                <a:gd name="connsiteX26" fmla="*/ 725915 w 905629"/>
                <a:gd name="connsiteY26" fmla="*/ 21493 h 1154232"/>
                <a:gd name="connsiteX27" fmla="*/ 757036 w 905629"/>
                <a:gd name="connsiteY27" fmla="*/ 0 h 115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629" h="1154232">
                  <a:moveTo>
                    <a:pt x="757036" y="0"/>
                  </a:moveTo>
                  <a:cubicBezTo>
                    <a:pt x="766020" y="3070"/>
                    <a:pt x="761888" y="10045"/>
                    <a:pt x="761206" y="15466"/>
                  </a:cubicBezTo>
                  <a:cubicBezTo>
                    <a:pt x="758059" y="40977"/>
                    <a:pt x="754307" y="66450"/>
                    <a:pt x="761888" y="91847"/>
                  </a:cubicBezTo>
                  <a:cubicBezTo>
                    <a:pt x="762419" y="93667"/>
                    <a:pt x="762684" y="95638"/>
                    <a:pt x="763480" y="97344"/>
                  </a:cubicBezTo>
                  <a:cubicBezTo>
                    <a:pt x="766967" y="104773"/>
                    <a:pt x="768711" y="111293"/>
                    <a:pt x="778529" y="116297"/>
                  </a:cubicBezTo>
                  <a:cubicBezTo>
                    <a:pt x="823107" y="139041"/>
                    <a:pt x="866586" y="164097"/>
                    <a:pt x="905629" y="195976"/>
                  </a:cubicBezTo>
                  <a:cubicBezTo>
                    <a:pt x="888912" y="192072"/>
                    <a:pt x="874470" y="182671"/>
                    <a:pt x="858512" y="176909"/>
                  </a:cubicBezTo>
                  <a:cubicBezTo>
                    <a:pt x="854986" y="175621"/>
                    <a:pt x="851461" y="174256"/>
                    <a:pt x="847936" y="172929"/>
                  </a:cubicBezTo>
                  <a:cubicBezTo>
                    <a:pt x="811204" y="156667"/>
                    <a:pt x="773563" y="142187"/>
                    <a:pt x="738045" y="123613"/>
                  </a:cubicBezTo>
                  <a:cubicBezTo>
                    <a:pt x="707227" y="107465"/>
                    <a:pt x="676636" y="117320"/>
                    <a:pt x="645818" y="117624"/>
                  </a:cubicBezTo>
                  <a:cubicBezTo>
                    <a:pt x="640132" y="117662"/>
                    <a:pt x="639905" y="123158"/>
                    <a:pt x="638275" y="126608"/>
                  </a:cubicBezTo>
                  <a:cubicBezTo>
                    <a:pt x="601013" y="204695"/>
                    <a:pt x="563940" y="282820"/>
                    <a:pt x="526830" y="360983"/>
                  </a:cubicBezTo>
                  <a:cubicBezTo>
                    <a:pt x="405984" y="615525"/>
                    <a:pt x="285139" y="870104"/>
                    <a:pt x="164293" y="1124608"/>
                  </a:cubicBezTo>
                  <a:cubicBezTo>
                    <a:pt x="163307" y="1126655"/>
                    <a:pt x="161981" y="1128513"/>
                    <a:pt x="160843" y="1130446"/>
                  </a:cubicBezTo>
                  <a:cubicBezTo>
                    <a:pt x="155385" y="1136700"/>
                    <a:pt x="147804" y="1137838"/>
                    <a:pt x="140222" y="1138975"/>
                  </a:cubicBezTo>
                  <a:cubicBezTo>
                    <a:pt x="107774" y="1143865"/>
                    <a:pt x="75326" y="1148679"/>
                    <a:pt x="42841" y="1153114"/>
                  </a:cubicBezTo>
                  <a:cubicBezTo>
                    <a:pt x="36662" y="1153948"/>
                    <a:pt x="29877" y="1155995"/>
                    <a:pt x="24228" y="1150915"/>
                  </a:cubicBezTo>
                  <a:cubicBezTo>
                    <a:pt x="16458" y="1149475"/>
                    <a:pt x="6602" y="1157473"/>
                    <a:pt x="1750" y="1150688"/>
                  </a:cubicBezTo>
                  <a:cubicBezTo>
                    <a:pt x="-1813" y="1145684"/>
                    <a:pt x="1106" y="1135867"/>
                    <a:pt x="1485" y="1128172"/>
                  </a:cubicBezTo>
                  <a:cubicBezTo>
                    <a:pt x="5048" y="1054216"/>
                    <a:pt x="8725" y="980223"/>
                    <a:pt x="12212" y="906267"/>
                  </a:cubicBezTo>
                  <a:cubicBezTo>
                    <a:pt x="14866" y="850317"/>
                    <a:pt x="16609" y="794292"/>
                    <a:pt x="20059" y="738380"/>
                  </a:cubicBezTo>
                  <a:cubicBezTo>
                    <a:pt x="23129" y="688646"/>
                    <a:pt x="20514" y="638534"/>
                    <a:pt x="28512" y="589180"/>
                  </a:cubicBezTo>
                  <a:cubicBezTo>
                    <a:pt x="41779" y="507188"/>
                    <a:pt x="81770" y="439411"/>
                    <a:pt x="142876" y="384485"/>
                  </a:cubicBezTo>
                  <a:cubicBezTo>
                    <a:pt x="240485" y="296770"/>
                    <a:pt x="353522" y="236385"/>
                    <a:pt x="479447" y="200032"/>
                  </a:cubicBezTo>
                  <a:cubicBezTo>
                    <a:pt x="498287" y="194612"/>
                    <a:pt x="517657" y="192034"/>
                    <a:pt x="537065" y="190063"/>
                  </a:cubicBezTo>
                  <a:cubicBezTo>
                    <a:pt x="542940" y="189456"/>
                    <a:pt x="546769" y="186955"/>
                    <a:pt x="550825" y="183164"/>
                  </a:cubicBezTo>
                  <a:cubicBezTo>
                    <a:pt x="608556" y="128579"/>
                    <a:pt x="665113" y="72742"/>
                    <a:pt x="725915" y="21493"/>
                  </a:cubicBezTo>
                  <a:cubicBezTo>
                    <a:pt x="735581" y="13305"/>
                    <a:pt x="745209" y="5042"/>
                    <a:pt x="75703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E1C379-38BB-40EF-AB00-930918344AFA}"/>
                </a:ext>
              </a:extLst>
            </p:cNvPr>
            <p:cNvSpPr/>
            <p:nvPr/>
          </p:nvSpPr>
          <p:spPr>
            <a:xfrm>
              <a:off x="6605593" y="2516871"/>
              <a:ext cx="678153" cy="560848"/>
            </a:xfrm>
            <a:custGeom>
              <a:avLst/>
              <a:gdLst>
                <a:gd name="connsiteX0" fmla="*/ 674846 w 678153"/>
                <a:gd name="connsiteY0" fmla="*/ 409051 h 560848"/>
                <a:gd name="connsiteX1" fmla="*/ 660328 w 678153"/>
                <a:gd name="connsiteY1" fmla="*/ 408217 h 560848"/>
                <a:gd name="connsiteX2" fmla="*/ 645696 w 678153"/>
                <a:gd name="connsiteY2" fmla="*/ 424062 h 560848"/>
                <a:gd name="connsiteX3" fmla="*/ 625226 w 678153"/>
                <a:gd name="connsiteY3" fmla="*/ 446123 h 560848"/>
                <a:gd name="connsiteX4" fmla="*/ 553052 w 678153"/>
                <a:gd name="connsiteY4" fmla="*/ 510375 h 560848"/>
                <a:gd name="connsiteX5" fmla="*/ 542628 w 678153"/>
                <a:gd name="connsiteY5" fmla="*/ 510488 h 560848"/>
                <a:gd name="connsiteX6" fmla="*/ 498694 w 678153"/>
                <a:gd name="connsiteY6" fmla="*/ 471558 h 560848"/>
                <a:gd name="connsiteX7" fmla="*/ 401540 w 678153"/>
                <a:gd name="connsiteY7" fmla="*/ 438352 h 560848"/>
                <a:gd name="connsiteX8" fmla="*/ 242447 w 678153"/>
                <a:gd name="connsiteY8" fmla="*/ 464053 h 560848"/>
                <a:gd name="connsiteX9" fmla="*/ 140100 w 678153"/>
                <a:gd name="connsiteY9" fmla="*/ 555294 h 560848"/>
                <a:gd name="connsiteX10" fmla="*/ 130699 w 678153"/>
                <a:gd name="connsiteY10" fmla="*/ 558857 h 560848"/>
                <a:gd name="connsiteX11" fmla="*/ 41012 w 678153"/>
                <a:gd name="connsiteY11" fmla="*/ 468715 h 560848"/>
                <a:gd name="connsiteX12" fmla="*/ 149 w 678153"/>
                <a:gd name="connsiteY12" fmla="*/ 432970 h 560848"/>
                <a:gd name="connsiteX13" fmla="*/ 57805 w 678153"/>
                <a:gd name="connsiteY13" fmla="*/ 162507 h 560848"/>
                <a:gd name="connsiteX14" fmla="*/ 88281 w 678153"/>
                <a:gd name="connsiteY14" fmla="*/ 115276 h 560848"/>
                <a:gd name="connsiteX15" fmla="*/ 199082 w 678153"/>
                <a:gd name="connsiteY15" fmla="*/ 38667 h 560848"/>
                <a:gd name="connsiteX16" fmla="*/ 382284 w 678153"/>
                <a:gd name="connsiteY16" fmla="*/ 2 h 560848"/>
                <a:gd name="connsiteX17" fmla="*/ 571930 w 678153"/>
                <a:gd name="connsiteY17" fmla="*/ 108225 h 560848"/>
                <a:gd name="connsiteX18" fmla="*/ 652860 w 678153"/>
                <a:gd name="connsiteY18" fmla="*/ 287788 h 560848"/>
                <a:gd name="connsiteX19" fmla="*/ 676627 w 678153"/>
                <a:gd name="connsiteY19" fmla="*/ 378650 h 560848"/>
                <a:gd name="connsiteX20" fmla="*/ 674846 w 678153"/>
                <a:gd name="connsiteY20" fmla="*/ 409051 h 5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153" h="560848">
                  <a:moveTo>
                    <a:pt x="674846" y="409051"/>
                  </a:moveTo>
                  <a:cubicBezTo>
                    <a:pt x="670259" y="404426"/>
                    <a:pt x="665445" y="404843"/>
                    <a:pt x="660328" y="408217"/>
                  </a:cubicBezTo>
                  <a:cubicBezTo>
                    <a:pt x="654111" y="412311"/>
                    <a:pt x="648122" y="417314"/>
                    <a:pt x="645696" y="424062"/>
                  </a:cubicBezTo>
                  <a:cubicBezTo>
                    <a:pt x="641905" y="434751"/>
                    <a:pt x="633414" y="439869"/>
                    <a:pt x="625226" y="446123"/>
                  </a:cubicBezTo>
                  <a:cubicBezTo>
                    <a:pt x="599564" y="465683"/>
                    <a:pt x="575417" y="487138"/>
                    <a:pt x="553052" y="510375"/>
                  </a:cubicBezTo>
                  <a:cubicBezTo>
                    <a:pt x="548428" y="515189"/>
                    <a:pt x="546646" y="514468"/>
                    <a:pt x="542628" y="510488"/>
                  </a:cubicBezTo>
                  <a:cubicBezTo>
                    <a:pt x="528792" y="496652"/>
                    <a:pt x="513895" y="483954"/>
                    <a:pt x="498694" y="471558"/>
                  </a:cubicBezTo>
                  <a:cubicBezTo>
                    <a:pt x="470265" y="448435"/>
                    <a:pt x="437172" y="439338"/>
                    <a:pt x="401540" y="438352"/>
                  </a:cubicBezTo>
                  <a:cubicBezTo>
                    <a:pt x="346993" y="436874"/>
                    <a:pt x="293317" y="444228"/>
                    <a:pt x="242447" y="464053"/>
                  </a:cubicBezTo>
                  <a:cubicBezTo>
                    <a:pt x="197642" y="481528"/>
                    <a:pt x="158181" y="506925"/>
                    <a:pt x="140100" y="555294"/>
                  </a:cubicBezTo>
                  <a:cubicBezTo>
                    <a:pt x="138242" y="560222"/>
                    <a:pt x="136878" y="562951"/>
                    <a:pt x="130699" y="558857"/>
                  </a:cubicBezTo>
                  <a:cubicBezTo>
                    <a:pt x="94650" y="534862"/>
                    <a:pt x="65538" y="503514"/>
                    <a:pt x="41012" y="468715"/>
                  </a:cubicBezTo>
                  <a:cubicBezTo>
                    <a:pt x="29678" y="452643"/>
                    <a:pt x="19064" y="438921"/>
                    <a:pt x="149" y="432970"/>
                  </a:cubicBezTo>
                  <a:cubicBezTo>
                    <a:pt x="-1860" y="338279"/>
                    <a:pt x="16411" y="247872"/>
                    <a:pt x="57805" y="162507"/>
                  </a:cubicBezTo>
                  <a:cubicBezTo>
                    <a:pt x="66030" y="145563"/>
                    <a:pt x="75621" y="128884"/>
                    <a:pt x="88281" y="115276"/>
                  </a:cubicBezTo>
                  <a:cubicBezTo>
                    <a:pt x="119441" y="81766"/>
                    <a:pt x="155982" y="55649"/>
                    <a:pt x="199082" y="38667"/>
                  </a:cubicBezTo>
                  <a:cubicBezTo>
                    <a:pt x="258102" y="15392"/>
                    <a:pt x="318487" y="268"/>
                    <a:pt x="382284" y="2"/>
                  </a:cubicBezTo>
                  <a:cubicBezTo>
                    <a:pt x="466436" y="-339"/>
                    <a:pt x="527845" y="39122"/>
                    <a:pt x="571930" y="108225"/>
                  </a:cubicBezTo>
                  <a:cubicBezTo>
                    <a:pt x="607562" y="164099"/>
                    <a:pt x="633376" y="224446"/>
                    <a:pt x="652860" y="287788"/>
                  </a:cubicBezTo>
                  <a:cubicBezTo>
                    <a:pt x="662109" y="317772"/>
                    <a:pt x="672154" y="347453"/>
                    <a:pt x="676627" y="378650"/>
                  </a:cubicBezTo>
                  <a:cubicBezTo>
                    <a:pt x="678106" y="388771"/>
                    <a:pt x="679811" y="399157"/>
                    <a:pt x="674846" y="40905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2F7EE0-AB3F-4D1F-B2B2-64E2893BED99}"/>
                </a:ext>
              </a:extLst>
            </p:cNvPr>
            <p:cNvSpPr/>
            <p:nvPr/>
          </p:nvSpPr>
          <p:spPr>
            <a:xfrm>
              <a:off x="7047844" y="3472621"/>
              <a:ext cx="848497" cy="625443"/>
            </a:xfrm>
            <a:custGeom>
              <a:avLst/>
              <a:gdLst>
                <a:gd name="connsiteX0" fmla="*/ 87867 w 848497"/>
                <a:gd name="connsiteY0" fmla="*/ 65641 h 625443"/>
                <a:gd name="connsiteX1" fmla="*/ 127441 w 848497"/>
                <a:gd name="connsiteY1" fmla="*/ 9881 h 625443"/>
                <a:gd name="connsiteX2" fmla="*/ 173763 w 848497"/>
                <a:gd name="connsiteY2" fmla="*/ 19395 h 625443"/>
                <a:gd name="connsiteX3" fmla="*/ 216294 w 848497"/>
                <a:gd name="connsiteY3" fmla="*/ 90432 h 625443"/>
                <a:gd name="connsiteX4" fmla="*/ 359012 w 848497"/>
                <a:gd name="connsiteY4" fmla="*/ 181597 h 625443"/>
                <a:gd name="connsiteX5" fmla="*/ 525535 w 848497"/>
                <a:gd name="connsiteY5" fmla="*/ 208965 h 625443"/>
                <a:gd name="connsiteX6" fmla="*/ 717531 w 848497"/>
                <a:gd name="connsiteY6" fmla="*/ 347930 h 625443"/>
                <a:gd name="connsiteX7" fmla="*/ 834814 w 848497"/>
                <a:gd name="connsiteY7" fmla="*/ 586551 h 625443"/>
                <a:gd name="connsiteX8" fmla="*/ 848498 w 848497"/>
                <a:gd name="connsiteY8" fmla="*/ 625443 h 625443"/>
                <a:gd name="connsiteX9" fmla="*/ 559158 w 848497"/>
                <a:gd name="connsiteY9" fmla="*/ 499442 h 625443"/>
                <a:gd name="connsiteX10" fmla="*/ 5800 w 848497"/>
                <a:gd name="connsiteY10" fmla="*/ 258168 h 625443"/>
                <a:gd name="connsiteX11" fmla="*/ 0 w 848497"/>
                <a:gd name="connsiteY11" fmla="*/ 254832 h 625443"/>
                <a:gd name="connsiteX12" fmla="*/ 78883 w 848497"/>
                <a:gd name="connsiteY12" fmla="*/ 81751 h 625443"/>
                <a:gd name="connsiteX13" fmla="*/ 87867 w 848497"/>
                <a:gd name="connsiteY13" fmla="*/ 65641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497" h="625443">
                  <a:moveTo>
                    <a:pt x="87867" y="65641"/>
                  </a:moveTo>
                  <a:cubicBezTo>
                    <a:pt x="100035" y="46347"/>
                    <a:pt x="111521" y="26522"/>
                    <a:pt x="127441" y="9881"/>
                  </a:cubicBezTo>
                  <a:cubicBezTo>
                    <a:pt x="147873" y="-5623"/>
                    <a:pt x="160079" y="-3197"/>
                    <a:pt x="173763" y="19395"/>
                  </a:cubicBezTo>
                  <a:cubicBezTo>
                    <a:pt x="188054" y="43011"/>
                    <a:pt x="201814" y="66930"/>
                    <a:pt x="216294" y="90432"/>
                  </a:cubicBezTo>
                  <a:cubicBezTo>
                    <a:pt x="249083" y="143804"/>
                    <a:pt x="296239" y="173447"/>
                    <a:pt x="359012" y="181597"/>
                  </a:cubicBezTo>
                  <a:cubicBezTo>
                    <a:pt x="414734" y="188837"/>
                    <a:pt x="470836" y="195092"/>
                    <a:pt x="525535" y="208965"/>
                  </a:cubicBezTo>
                  <a:cubicBezTo>
                    <a:pt x="607868" y="229852"/>
                    <a:pt x="670262" y="278145"/>
                    <a:pt x="717531" y="347930"/>
                  </a:cubicBezTo>
                  <a:cubicBezTo>
                    <a:pt x="767757" y="422075"/>
                    <a:pt x="803389" y="503233"/>
                    <a:pt x="834814" y="586551"/>
                  </a:cubicBezTo>
                  <a:cubicBezTo>
                    <a:pt x="839666" y="599402"/>
                    <a:pt x="843949" y="612479"/>
                    <a:pt x="848498" y="625443"/>
                  </a:cubicBezTo>
                  <a:cubicBezTo>
                    <a:pt x="752064" y="583443"/>
                    <a:pt x="655592" y="541481"/>
                    <a:pt x="559158" y="499442"/>
                  </a:cubicBezTo>
                  <a:cubicBezTo>
                    <a:pt x="374705" y="419043"/>
                    <a:pt x="190252" y="338605"/>
                    <a:pt x="5800" y="258168"/>
                  </a:cubicBezTo>
                  <a:cubicBezTo>
                    <a:pt x="3753" y="257296"/>
                    <a:pt x="1933" y="255969"/>
                    <a:pt x="0" y="254832"/>
                  </a:cubicBezTo>
                  <a:cubicBezTo>
                    <a:pt x="24412" y="196267"/>
                    <a:pt x="50946" y="138687"/>
                    <a:pt x="78883" y="81751"/>
                  </a:cubicBezTo>
                  <a:cubicBezTo>
                    <a:pt x="79338" y="74966"/>
                    <a:pt x="80058" y="68332"/>
                    <a:pt x="87867" y="6564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1D7D276-C8EA-4E35-AC08-DF10083716BF}"/>
                </a:ext>
              </a:extLst>
            </p:cNvPr>
            <p:cNvSpPr/>
            <p:nvPr/>
          </p:nvSpPr>
          <p:spPr>
            <a:xfrm>
              <a:off x="6199801" y="5591124"/>
              <a:ext cx="717531" cy="369972"/>
            </a:xfrm>
            <a:custGeom>
              <a:avLst/>
              <a:gdLst>
                <a:gd name="connsiteX0" fmla="*/ 0 w 717531"/>
                <a:gd name="connsiteY0" fmla="*/ 0 h 369972"/>
                <a:gd name="connsiteX1" fmla="*/ 370422 w 717531"/>
                <a:gd name="connsiteY1" fmla="*/ 163566 h 369972"/>
                <a:gd name="connsiteX2" fmla="*/ 714574 w 717531"/>
                <a:gd name="connsiteY2" fmla="*/ 315609 h 369972"/>
                <a:gd name="connsiteX3" fmla="*/ 717531 w 717531"/>
                <a:gd name="connsiteY3" fmla="*/ 317429 h 369972"/>
                <a:gd name="connsiteX4" fmla="*/ 598202 w 717531"/>
                <a:gd name="connsiteY4" fmla="*/ 313789 h 369972"/>
                <a:gd name="connsiteX5" fmla="*/ 471784 w 717531"/>
                <a:gd name="connsiteY5" fmla="*/ 310681 h 369972"/>
                <a:gd name="connsiteX6" fmla="*/ 360339 w 717531"/>
                <a:gd name="connsiteY6" fmla="*/ 325275 h 369972"/>
                <a:gd name="connsiteX7" fmla="*/ 200070 w 717531"/>
                <a:gd name="connsiteY7" fmla="*/ 347185 h 369972"/>
                <a:gd name="connsiteX8" fmla="*/ 90066 w 717531"/>
                <a:gd name="connsiteY8" fmla="*/ 363106 h 369972"/>
                <a:gd name="connsiteX9" fmla="*/ 38816 w 717531"/>
                <a:gd name="connsiteY9" fmla="*/ 369550 h 369972"/>
                <a:gd name="connsiteX10" fmla="*/ 27634 w 717531"/>
                <a:gd name="connsiteY10" fmla="*/ 360111 h 369972"/>
                <a:gd name="connsiteX11" fmla="*/ 29226 w 717531"/>
                <a:gd name="connsiteY11" fmla="*/ 211518 h 369972"/>
                <a:gd name="connsiteX12" fmla="*/ 15200 w 717531"/>
                <a:gd name="connsiteY12" fmla="*/ 102234 h 369972"/>
                <a:gd name="connsiteX13" fmla="*/ 0 w 717531"/>
                <a:gd name="connsiteY13" fmla="*/ 0 h 3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531" h="369972">
                  <a:moveTo>
                    <a:pt x="0" y="0"/>
                  </a:moveTo>
                  <a:cubicBezTo>
                    <a:pt x="123461" y="54509"/>
                    <a:pt x="246960" y="109057"/>
                    <a:pt x="370422" y="163566"/>
                  </a:cubicBezTo>
                  <a:cubicBezTo>
                    <a:pt x="485127" y="214247"/>
                    <a:pt x="599870" y="264890"/>
                    <a:pt x="714574" y="315609"/>
                  </a:cubicBezTo>
                  <a:cubicBezTo>
                    <a:pt x="715598" y="316064"/>
                    <a:pt x="716546" y="316784"/>
                    <a:pt x="717531" y="317429"/>
                  </a:cubicBezTo>
                  <a:cubicBezTo>
                    <a:pt x="677767" y="316215"/>
                    <a:pt x="638003" y="314927"/>
                    <a:pt x="598202" y="313789"/>
                  </a:cubicBezTo>
                  <a:cubicBezTo>
                    <a:pt x="556050" y="312576"/>
                    <a:pt x="513822" y="307649"/>
                    <a:pt x="471784" y="310681"/>
                  </a:cubicBezTo>
                  <a:cubicBezTo>
                    <a:pt x="434484" y="313373"/>
                    <a:pt x="397487" y="320234"/>
                    <a:pt x="360339" y="325275"/>
                  </a:cubicBezTo>
                  <a:cubicBezTo>
                    <a:pt x="306929" y="332553"/>
                    <a:pt x="253480" y="339718"/>
                    <a:pt x="200070" y="347185"/>
                  </a:cubicBezTo>
                  <a:cubicBezTo>
                    <a:pt x="163377" y="352302"/>
                    <a:pt x="126721" y="357761"/>
                    <a:pt x="90066" y="363106"/>
                  </a:cubicBezTo>
                  <a:cubicBezTo>
                    <a:pt x="72780" y="363523"/>
                    <a:pt x="55798" y="366858"/>
                    <a:pt x="38816" y="369550"/>
                  </a:cubicBezTo>
                  <a:cubicBezTo>
                    <a:pt x="30401" y="370877"/>
                    <a:pt x="27482" y="369436"/>
                    <a:pt x="27634" y="360111"/>
                  </a:cubicBezTo>
                  <a:cubicBezTo>
                    <a:pt x="28544" y="310567"/>
                    <a:pt x="28619" y="261062"/>
                    <a:pt x="29226" y="211518"/>
                  </a:cubicBezTo>
                  <a:cubicBezTo>
                    <a:pt x="29681" y="174407"/>
                    <a:pt x="20015" y="138624"/>
                    <a:pt x="15200" y="102234"/>
                  </a:cubicBezTo>
                  <a:cubicBezTo>
                    <a:pt x="10652" y="68004"/>
                    <a:pt x="2653" y="34419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5357E0F-13E5-4D25-BB21-5612384D5DD6}"/>
                </a:ext>
              </a:extLst>
            </p:cNvPr>
            <p:cNvSpPr/>
            <p:nvPr/>
          </p:nvSpPr>
          <p:spPr>
            <a:xfrm>
              <a:off x="5750458" y="4569280"/>
              <a:ext cx="341461" cy="726363"/>
            </a:xfrm>
            <a:custGeom>
              <a:avLst/>
              <a:gdLst>
                <a:gd name="connsiteX0" fmla="*/ 204846 w 341461"/>
                <a:gd name="connsiteY0" fmla="*/ 20469 h 726363"/>
                <a:gd name="connsiteX1" fmla="*/ 312084 w 341461"/>
                <a:gd name="connsiteY1" fmla="*/ 4170 h 726363"/>
                <a:gd name="connsiteX2" fmla="*/ 341461 w 341461"/>
                <a:gd name="connsiteY2" fmla="*/ 0 h 726363"/>
                <a:gd name="connsiteX3" fmla="*/ 296353 w 341461"/>
                <a:gd name="connsiteY3" fmla="*/ 96927 h 726363"/>
                <a:gd name="connsiteX4" fmla="*/ 31728 w 341461"/>
                <a:gd name="connsiteY4" fmla="*/ 659193 h 726363"/>
                <a:gd name="connsiteX5" fmla="*/ 6217 w 341461"/>
                <a:gd name="connsiteY5" fmla="*/ 715825 h 726363"/>
                <a:gd name="connsiteX6" fmla="*/ 0 w 341461"/>
                <a:gd name="connsiteY6" fmla="*/ 726363 h 726363"/>
                <a:gd name="connsiteX7" fmla="*/ 39044 w 341461"/>
                <a:gd name="connsiteY7" fmla="*/ 495475 h 726363"/>
                <a:gd name="connsiteX8" fmla="*/ 106024 w 341461"/>
                <a:gd name="connsiteY8" fmla="*/ 373985 h 726363"/>
                <a:gd name="connsiteX9" fmla="*/ 132521 w 341461"/>
                <a:gd name="connsiteY9" fmla="*/ 293623 h 726363"/>
                <a:gd name="connsiteX10" fmla="*/ 190252 w 341461"/>
                <a:gd name="connsiteY10" fmla="*/ 93212 h 726363"/>
                <a:gd name="connsiteX11" fmla="*/ 204846 w 341461"/>
                <a:gd name="connsiteY11" fmla="*/ 20469 h 7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1" h="726363">
                  <a:moveTo>
                    <a:pt x="204846" y="20469"/>
                  </a:moveTo>
                  <a:cubicBezTo>
                    <a:pt x="240592" y="15011"/>
                    <a:pt x="276338" y="9552"/>
                    <a:pt x="312084" y="4170"/>
                  </a:cubicBezTo>
                  <a:cubicBezTo>
                    <a:pt x="321864" y="2691"/>
                    <a:pt x="331681" y="1403"/>
                    <a:pt x="341461" y="0"/>
                  </a:cubicBezTo>
                  <a:cubicBezTo>
                    <a:pt x="326412" y="32296"/>
                    <a:pt x="311515" y="64668"/>
                    <a:pt x="296353" y="96927"/>
                  </a:cubicBezTo>
                  <a:cubicBezTo>
                    <a:pt x="208182" y="284336"/>
                    <a:pt x="119898" y="471746"/>
                    <a:pt x="31728" y="659193"/>
                  </a:cubicBezTo>
                  <a:cubicBezTo>
                    <a:pt x="22933" y="677919"/>
                    <a:pt x="14821" y="696986"/>
                    <a:pt x="6217" y="715825"/>
                  </a:cubicBezTo>
                  <a:cubicBezTo>
                    <a:pt x="4549" y="719502"/>
                    <a:pt x="4170" y="724127"/>
                    <a:pt x="0" y="726363"/>
                  </a:cubicBezTo>
                  <a:cubicBezTo>
                    <a:pt x="2047" y="647518"/>
                    <a:pt x="10159" y="569772"/>
                    <a:pt x="39044" y="495475"/>
                  </a:cubicBezTo>
                  <a:cubicBezTo>
                    <a:pt x="55950" y="451958"/>
                    <a:pt x="79983" y="412233"/>
                    <a:pt x="106024" y="373985"/>
                  </a:cubicBezTo>
                  <a:cubicBezTo>
                    <a:pt x="122931" y="349080"/>
                    <a:pt x="127745" y="321901"/>
                    <a:pt x="132521" y="293623"/>
                  </a:cubicBezTo>
                  <a:cubicBezTo>
                    <a:pt x="144120" y="224671"/>
                    <a:pt x="166561" y="158676"/>
                    <a:pt x="190252" y="93212"/>
                  </a:cubicBezTo>
                  <a:cubicBezTo>
                    <a:pt x="198857" y="69407"/>
                    <a:pt x="204202" y="45563"/>
                    <a:pt x="204846" y="2046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9BE5C72-E2D7-4BA8-A537-8D380C7930D5}"/>
                </a:ext>
              </a:extLst>
            </p:cNvPr>
            <p:cNvSpPr/>
            <p:nvPr/>
          </p:nvSpPr>
          <p:spPr>
            <a:xfrm>
              <a:off x="7122815" y="3538262"/>
              <a:ext cx="12896" cy="16110"/>
            </a:xfrm>
            <a:custGeom>
              <a:avLst/>
              <a:gdLst>
                <a:gd name="connsiteX0" fmla="*/ 12896 w 12896"/>
                <a:gd name="connsiteY0" fmla="*/ 0 h 16110"/>
                <a:gd name="connsiteX1" fmla="*/ 3875 w 12896"/>
                <a:gd name="connsiteY1" fmla="*/ 16110 h 16110"/>
                <a:gd name="connsiteX2" fmla="*/ 12896 w 12896"/>
                <a:gd name="connsiteY2" fmla="*/ 0 h 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6" h="16110">
                  <a:moveTo>
                    <a:pt x="12896" y="0"/>
                  </a:moveTo>
                  <a:cubicBezTo>
                    <a:pt x="9902" y="5383"/>
                    <a:pt x="6869" y="10727"/>
                    <a:pt x="3875" y="16110"/>
                  </a:cubicBezTo>
                  <a:cubicBezTo>
                    <a:pt x="-2304" y="872"/>
                    <a:pt x="-2304" y="834"/>
                    <a:pt x="12896" y="0"/>
                  </a:cubicBezTo>
                  <a:close/>
                </a:path>
              </a:pathLst>
            </a:custGeom>
            <a:solidFill>
              <a:srgbClr val="4FB7A7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7A0E3D-B130-4573-A3E7-F946FC0615A5}"/>
                </a:ext>
              </a:extLst>
            </p:cNvPr>
            <p:cNvSpPr/>
            <p:nvPr/>
          </p:nvSpPr>
          <p:spPr>
            <a:xfrm>
              <a:off x="5938626" y="3611270"/>
              <a:ext cx="2528966" cy="2665126"/>
            </a:xfrm>
            <a:custGeom>
              <a:avLst/>
              <a:gdLst>
                <a:gd name="connsiteX0" fmla="*/ 847967 w 2528966"/>
                <a:gd name="connsiteY0" fmla="*/ 0 h 2665126"/>
                <a:gd name="connsiteX1" fmla="*/ 2528967 w 2528966"/>
                <a:gd name="connsiteY1" fmla="*/ 746681 h 2665126"/>
                <a:gd name="connsiteX2" fmla="*/ 1776562 w 2528966"/>
                <a:gd name="connsiteY2" fmla="*/ 2665126 h 2665126"/>
                <a:gd name="connsiteX3" fmla="*/ 0 w 2528966"/>
                <a:gd name="connsiteY3" fmla="*/ 1865187 h 26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966" h="2665126">
                  <a:moveTo>
                    <a:pt x="847967" y="0"/>
                  </a:moveTo>
                  <a:lnTo>
                    <a:pt x="2528967" y="746681"/>
                  </a:lnTo>
                  <a:lnTo>
                    <a:pt x="1776562" y="2665126"/>
                  </a:lnTo>
                  <a:lnTo>
                    <a:pt x="0" y="1865187"/>
                  </a:lnTo>
                  <a:close/>
                </a:path>
              </a:pathLst>
            </a:custGeom>
            <a:solidFill>
              <a:srgbClr val="C1A06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7991C6-C72C-4E84-B47B-B8491AE295FE}"/>
                </a:ext>
              </a:extLst>
            </p:cNvPr>
            <p:cNvSpPr/>
            <p:nvPr/>
          </p:nvSpPr>
          <p:spPr>
            <a:xfrm>
              <a:off x="5746668" y="3538262"/>
              <a:ext cx="1046710" cy="1920037"/>
            </a:xfrm>
            <a:custGeom>
              <a:avLst/>
              <a:gdLst>
                <a:gd name="connsiteX0" fmla="*/ 1046711 w 1046710"/>
                <a:gd name="connsiteY0" fmla="*/ 54851 h 1920037"/>
                <a:gd name="connsiteX1" fmla="*/ 837012 w 1046710"/>
                <a:gd name="connsiteY1" fmla="*/ 0 h 1920037"/>
                <a:gd name="connsiteX2" fmla="*/ 0 w 1046710"/>
                <a:gd name="connsiteY2" fmla="*/ 1768904 h 1920037"/>
                <a:gd name="connsiteX3" fmla="*/ 198743 w 1046710"/>
                <a:gd name="connsiteY3" fmla="*/ 1920037 h 19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10" h="1920037">
                  <a:moveTo>
                    <a:pt x="1046711" y="54851"/>
                  </a:moveTo>
                  <a:lnTo>
                    <a:pt x="837012" y="0"/>
                  </a:lnTo>
                  <a:lnTo>
                    <a:pt x="0" y="1768904"/>
                  </a:lnTo>
                  <a:lnTo>
                    <a:pt x="198743" y="1920037"/>
                  </a:lnTo>
                  <a:close/>
                </a:path>
              </a:pathLst>
            </a:custGeom>
            <a:solidFill>
              <a:srgbClr val="997F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622FB82-994D-4A62-B9D8-6C28899587E5}"/>
                </a:ext>
              </a:extLst>
            </p:cNvPr>
            <p:cNvSpPr/>
            <p:nvPr/>
          </p:nvSpPr>
          <p:spPr>
            <a:xfrm>
              <a:off x="5648724" y="5231513"/>
              <a:ext cx="528333" cy="447087"/>
            </a:xfrm>
            <a:custGeom>
              <a:avLst/>
              <a:gdLst>
                <a:gd name="connsiteX0" fmla="*/ 91197 w 528333"/>
                <a:gd name="connsiteY0" fmla="*/ 93810 h 447087"/>
                <a:gd name="connsiteX1" fmla="*/ 118489 w 528333"/>
                <a:gd name="connsiteY1" fmla="*/ 82173 h 447087"/>
                <a:gd name="connsiteX2" fmla="*/ 127132 w 528333"/>
                <a:gd name="connsiteY2" fmla="*/ 73644 h 447087"/>
                <a:gd name="connsiteX3" fmla="*/ 163825 w 528333"/>
                <a:gd name="connsiteY3" fmla="*/ 18187 h 447087"/>
                <a:gd name="connsiteX4" fmla="*/ 180732 w 528333"/>
                <a:gd name="connsiteY4" fmla="*/ 2683 h 447087"/>
                <a:gd name="connsiteX5" fmla="*/ 194189 w 528333"/>
                <a:gd name="connsiteY5" fmla="*/ 7535 h 447087"/>
                <a:gd name="connsiteX6" fmla="*/ 204878 w 528333"/>
                <a:gd name="connsiteY6" fmla="*/ 66063 h 447087"/>
                <a:gd name="connsiteX7" fmla="*/ 215151 w 528333"/>
                <a:gd name="connsiteY7" fmla="*/ 74402 h 447087"/>
                <a:gd name="connsiteX8" fmla="*/ 246954 w 528333"/>
                <a:gd name="connsiteY8" fmla="*/ 56814 h 447087"/>
                <a:gd name="connsiteX9" fmla="*/ 258857 w 528333"/>
                <a:gd name="connsiteY9" fmla="*/ 47944 h 447087"/>
                <a:gd name="connsiteX10" fmla="*/ 320986 w 528333"/>
                <a:gd name="connsiteY10" fmla="*/ 45480 h 447087"/>
                <a:gd name="connsiteX11" fmla="*/ 411203 w 528333"/>
                <a:gd name="connsiteY11" fmla="*/ 70346 h 447087"/>
                <a:gd name="connsiteX12" fmla="*/ 485537 w 528333"/>
                <a:gd name="connsiteY12" fmla="*/ 99459 h 447087"/>
                <a:gd name="connsiteX13" fmla="*/ 509987 w 528333"/>
                <a:gd name="connsiteY13" fmla="*/ 126562 h 447087"/>
                <a:gd name="connsiteX14" fmla="*/ 509305 w 528333"/>
                <a:gd name="connsiteY14" fmla="*/ 161170 h 447087"/>
                <a:gd name="connsiteX15" fmla="*/ 487926 w 528333"/>
                <a:gd name="connsiteY15" fmla="*/ 200517 h 447087"/>
                <a:gd name="connsiteX16" fmla="*/ 486030 w 528333"/>
                <a:gd name="connsiteY16" fmla="*/ 259310 h 447087"/>
                <a:gd name="connsiteX17" fmla="*/ 522762 w 528333"/>
                <a:gd name="connsiteY17" fmla="*/ 324130 h 447087"/>
                <a:gd name="connsiteX18" fmla="*/ 528334 w 528333"/>
                <a:gd name="connsiteY18" fmla="*/ 332811 h 447087"/>
                <a:gd name="connsiteX19" fmla="*/ 454795 w 528333"/>
                <a:gd name="connsiteY19" fmla="*/ 421171 h 447087"/>
                <a:gd name="connsiteX20" fmla="*/ 427503 w 528333"/>
                <a:gd name="connsiteY20" fmla="*/ 442095 h 447087"/>
                <a:gd name="connsiteX21" fmla="*/ 385919 w 528333"/>
                <a:gd name="connsiteY21" fmla="*/ 435613 h 447087"/>
                <a:gd name="connsiteX22" fmla="*/ 362531 w 528333"/>
                <a:gd name="connsiteY22" fmla="*/ 428638 h 447087"/>
                <a:gd name="connsiteX23" fmla="*/ 142370 w 528333"/>
                <a:gd name="connsiteY23" fmla="*/ 418479 h 447087"/>
                <a:gd name="connsiteX24" fmla="*/ 73987 w 528333"/>
                <a:gd name="connsiteY24" fmla="*/ 347329 h 447087"/>
                <a:gd name="connsiteX25" fmla="*/ 82251 w 528333"/>
                <a:gd name="connsiteY25" fmla="*/ 340278 h 447087"/>
                <a:gd name="connsiteX26" fmla="*/ 37824 w 528333"/>
                <a:gd name="connsiteY26" fmla="*/ 294222 h 447087"/>
                <a:gd name="connsiteX27" fmla="*/ 12351 w 528333"/>
                <a:gd name="connsiteY27" fmla="*/ 257377 h 447087"/>
                <a:gd name="connsiteX28" fmla="*/ 22738 w 528333"/>
                <a:gd name="connsiteY28" fmla="*/ 162004 h 447087"/>
                <a:gd name="connsiteX29" fmla="*/ 91197 w 528333"/>
                <a:gd name="connsiteY29" fmla="*/ 93810 h 4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8333" h="447087">
                  <a:moveTo>
                    <a:pt x="91197" y="93810"/>
                  </a:moveTo>
                  <a:cubicBezTo>
                    <a:pt x="100294" y="89906"/>
                    <a:pt x="108558" y="83955"/>
                    <a:pt x="118489" y="82173"/>
                  </a:cubicBezTo>
                  <a:cubicBezTo>
                    <a:pt x="123455" y="81263"/>
                    <a:pt x="124744" y="76980"/>
                    <a:pt x="127132" y="73644"/>
                  </a:cubicBezTo>
                  <a:cubicBezTo>
                    <a:pt x="140134" y="55676"/>
                    <a:pt x="148473" y="34638"/>
                    <a:pt x="163825" y="18187"/>
                  </a:cubicBezTo>
                  <a:cubicBezTo>
                    <a:pt x="169057" y="12577"/>
                    <a:pt x="174401" y="7156"/>
                    <a:pt x="180732" y="2683"/>
                  </a:cubicBezTo>
                  <a:cubicBezTo>
                    <a:pt x="187669" y="-2207"/>
                    <a:pt x="192710" y="-311"/>
                    <a:pt x="194189" y="7535"/>
                  </a:cubicBezTo>
                  <a:cubicBezTo>
                    <a:pt x="197790" y="27057"/>
                    <a:pt x="204689" y="46048"/>
                    <a:pt x="204878" y="66063"/>
                  </a:cubicBezTo>
                  <a:cubicBezTo>
                    <a:pt x="204954" y="74554"/>
                    <a:pt x="208176" y="75843"/>
                    <a:pt x="215151" y="74402"/>
                  </a:cubicBezTo>
                  <a:cubicBezTo>
                    <a:pt x="227584" y="71825"/>
                    <a:pt x="237402" y="64623"/>
                    <a:pt x="246954" y="56814"/>
                  </a:cubicBezTo>
                  <a:cubicBezTo>
                    <a:pt x="250783" y="53668"/>
                    <a:pt x="254839" y="50863"/>
                    <a:pt x="258857" y="47944"/>
                  </a:cubicBezTo>
                  <a:cubicBezTo>
                    <a:pt x="279023" y="33350"/>
                    <a:pt x="299644" y="31037"/>
                    <a:pt x="320986" y="45480"/>
                  </a:cubicBezTo>
                  <a:cubicBezTo>
                    <a:pt x="348771" y="62007"/>
                    <a:pt x="380916" y="62917"/>
                    <a:pt x="411203" y="70346"/>
                  </a:cubicBezTo>
                  <a:cubicBezTo>
                    <a:pt x="437358" y="76752"/>
                    <a:pt x="463362" y="83045"/>
                    <a:pt x="485537" y="99459"/>
                  </a:cubicBezTo>
                  <a:cubicBezTo>
                    <a:pt x="495545" y="106850"/>
                    <a:pt x="504150" y="115493"/>
                    <a:pt x="509987" y="126562"/>
                  </a:cubicBezTo>
                  <a:cubicBezTo>
                    <a:pt x="516090" y="138161"/>
                    <a:pt x="517189" y="149495"/>
                    <a:pt x="509305" y="161170"/>
                  </a:cubicBezTo>
                  <a:cubicBezTo>
                    <a:pt x="500965" y="173566"/>
                    <a:pt x="494483" y="187060"/>
                    <a:pt x="487926" y="200517"/>
                  </a:cubicBezTo>
                  <a:cubicBezTo>
                    <a:pt x="478449" y="220001"/>
                    <a:pt x="477994" y="239068"/>
                    <a:pt x="486030" y="259310"/>
                  </a:cubicBezTo>
                  <a:cubicBezTo>
                    <a:pt x="495355" y="282698"/>
                    <a:pt x="508623" y="303585"/>
                    <a:pt x="522762" y="324130"/>
                  </a:cubicBezTo>
                  <a:cubicBezTo>
                    <a:pt x="524695" y="326935"/>
                    <a:pt x="526476" y="329892"/>
                    <a:pt x="528334" y="332811"/>
                  </a:cubicBezTo>
                  <a:cubicBezTo>
                    <a:pt x="504680" y="362984"/>
                    <a:pt x="482164" y="394105"/>
                    <a:pt x="454795" y="421171"/>
                  </a:cubicBezTo>
                  <a:cubicBezTo>
                    <a:pt x="446608" y="429282"/>
                    <a:pt x="437927" y="436826"/>
                    <a:pt x="427503" y="442095"/>
                  </a:cubicBezTo>
                  <a:cubicBezTo>
                    <a:pt x="412302" y="449790"/>
                    <a:pt x="395093" y="449297"/>
                    <a:pt x="385919" y="435613"/>
                  </a:cubicBezTo>
                  <a:cubicBezTo>
                    <a:pt x="378414" y="424468"/>
                    <a:pt x="370757" y="428903"/>
                    <a:pt x="362531" y="428638"/>
                  </a:cubicBezTo>
                  <a:cubicBezTo>
                    <a:pt x="289068" y="426250"/>
                    <a:pt x="215113" y="434324"/>
                    <a:pt x="142370" y="418479"/>
                  </a:cubicBezTo>
                  <a:cubicBezTo>
                    <a:pt x="99233" y="409078"/>
                    <a:pt x="76603" y="384818"/>
                    <a:pt x="73987" y="347329"/>
                  </a:cubicBezTo>
                  <a:cubicBezTo>
                    <a:pt x="73722" y="343311"/>
                    <a:pt x="70917" y="336980"/>
                    <a:pt x="82251" y="340278"/>
                  </a:cubicBezTo>
                  <a:cubicBezTo>
                    <a:pt x="65951" y="323978"/>
                    <a:pt x="50864" y="310067"/>
                    <a:pt x="37824" y="294222"/>
                  </a:cubicBezTo>
                  <a:cubicBezTo>
                    <a:pt x="28310" y="282622"/>
                    <a:pt x="19326" y="270682"/>
                    <a:pt x="12351" y="257377"/>
                  </a:cubicBezTo>
                  <a:cubicBezTo>
                    <a:pt x="-6678" y="221024"/>
                    <a:pt x="-4100" y="193239"/>
                    <a:pt x="22738" y="162004"/>
                  </a:cubicBezTo>
                  <a:cubicBezTo>
                    <a:pt x="43776" y="137517"/>
                    <a:pt x="68453" y="116592"/>
                    <a:pt x="91197" y="93810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854BE9A-066F-4F4B-8ED0-534DDC9FC053}"/>
                </a:ext>
              </a:extLst>
            </p:cNvPr>
            <p:cNvSpPr/>
            <p:nvPr/>
          </p:nvSpPr>
          <p:spPr>
            <a:xfrm>
              <a:off x="8247128" y="4270665"/>
              <a:ext cx="324883" cy="648024"/>
            </a:xfrm>
            <a:custGeom>
              <a:avLst/>
              <a:gdLst>
                <a:gd name="connsiteX0" fmla="*/ 0 w 324883"/>
                <a:gd name="connsiteY0" fmla="*/ 647998 h 648024"/>
                <a:gd name="connsiteX1" fmla="*/ 75396 w 324883"/>
                <a:gd name="connsiteY1" fmla="*/ 456571 h 648024"/>
                <a:gd name="connsiteX2" fmla="*/ 220426 w 324883"/>
                <a:gd name="connsiteY2" fmla="*/ 91077 h 648024"/>
                <a:gd name="connsiteX3" fmla="*/ 210191 w 324883"/>
                <a:gd name="connsiteY3" fmla="*/ 75801 h 648024"/>
                <a:gd name="connsiteX4" fmla="*/ 251813 w 324883"/>
                <a:gd name="connsiteY4" fmla="*/ 13900 h 648024"/>
                <a:gd name="connsiteX5" fmla="*/ 300409 w 324883"/>
                <a:gd name="connsiteY5" fmla="*/ 19282 h 648024"/>
                <a:gd name="connsiteX6" fmla="*/ 311932 w 324883"/>
                <a:gd name="connsiteY6" fmla="*/ 121137 h 648024"/>
                <a:gd name="connsiteX7" fmla="*/ 286952 w 324883"/>
                <a:gd name="connsiteY7" fmla="*/ 182849 h 648024"/>
                <a:gd name="connsiteX8" fmla="*/ 282820 w 324883"/>
                <a:gd name="connsiteY8" fmla="*/ 233454 h 648024"/>
                <a:gd name="connsiteX9" fmla="*/ 289984 w 324883"/>
                <a:gd name="connsiteY9" fmla="*/ 241793 h 648024"/>
                <a:gd name="connsiteX10" fmla="*/ 318604 w 324883"/>
                <a:gd name="connsiteY10" fmla="*/ 335877 h 648024"/>
                <a:gd name="connsiteX11" fmla="*/ 261706 w 324883"/>
                <a:gd name="connsiteY11" fmla="*/ 432690 h 648024"/>
                <a:gd name="connsiteX12" fmla="*/ 123992 w 324883"/>
                <a:gd name="connsiteY12" fmla="*/ 596635 h 648024"/>
                <a:gd name="connsiteX13" fmla="*/ 0 w 324883"/>
                <a:gd name="connsiteY13" fmla="*/ 647998 h 6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883" h="648024">
                  <a:moveTo>
                    <a:pt x="0" y="647998"/>
                  </a:moveTo>
                  <a:cubicBezTo>
                    <a:pt x="25132" y="584202"/>
                    <a:pt x="50188" y="520368"/>
                    <a:pt x="75396" y="456571"/>
                  </a:cubicBezTo>
                  <a:cubicBezTo>
                    <a:pt x="123613" y="334664"/>
                    <a:pt x="171678" y="212757"/>
                    <a:pt x="220426" y="91077"/>
                  </a:cubicBezTo>
                  <a:cubicBezTo>
                    <a:pt x="225581" y="78189"/>
                    <a:pt x="214778" y="80008"/>
                    <a:pt x="210191" y="75801"/>
                  </a:cubicBezTo>
                  <a:cubicBezTo>
                    <a:pt x="222473" y="54080"/>
                    <a:pt x="234452" y="32170"/>
                    <a:pt x="251813" y="13900"/>
                  </a:cubicBezTo>
                  <a:cubicBezTo>
                    <a:pt x="270842" y="-6153"/>
                    <a:pt x="286004" y="-4637"/>
                    <a:pt x="300409" y="19282"/>
                  </a:cubicBezTo>
                  <a:cubicBezTo>
                    <a:pt x="319703" y="51351"/>
                    <a:pt x="327625" y="84784"/>
                    <a:pt x="311932" y="121137"/>
                  </a:cubicBezTo>
                  <a:cubicBezTo>
                    <a:pt x="303138" y="141530"/>
                    <a:pt x="296732" y="162986"/>
                    <a:pt x="286952" y="182849"/>
                  </a:cubicBezTo>
                  <a:cubicBezTo>
                    <a:pt x="278612" y="199793"/>
                    <a:pt x="281835" y="216434"/>
                    <a:pt x="282820" y="233454"/>
                  </a:cubicBezTo>
                  <a:cubicBezTo>
                    <a:pt x="283085" y="238078"/>
                    <a:pt x="287028" y="239595"/>
                    <a:pt x="289984" y="241793"/>
                  </a:cubicBezTo>
                  <a:cubicBezTo>
                    <a:pt x="323456" y="266963"/>
                    <a:pt x="332515" y="296075"/>
                    <a:pt x="318604" y="335877"/>
                  </a:cubicBezTo>
                  <a:cubicBezTo>
                    <a:pt x="306019" y="371850"/>
                    <a:pt x="284071" y="402478"/>
                    <a:pt x="261706" y="432690"/>
                  </a:cubicBezTo>
                  <a:cubicBezTo>
                    <a:pt x="219175" y="490156"/>
                    <a:pt x="172967" y="544741"/>
                    <a:pt x="123992" y="596635"/>
                  </a:cubicBezTo>
                  <a:cubicBezTo>
                    <a:pt x="91430" y="631168"/>
                    <a:pt x="48748" y="648795"/>
                    <a:pt x="0" y="647998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64B643-9140-4055-8D50-5DD7F8406F24}"/>
              </a:ext>
            </a:extLst>
          </p:cNvPr>
          <p:cNvGrpSpPr/>
          <p:nvPr/>
        </p:nvGrpSpPr>
        <p:grpSpPr>
          <a:xfrm>
            <a:off x="654003" y="5066665"/>
            <a:ext cx="3524331" cy="1447711"/>
            <a:chOff x="6269938" y="2485345"/>
            <a:chExt cx="2597478" cy="14477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1D350-40A7-46A3-8BA8-39F5A75F8B7E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998B68-C82E-4E8D-8198-F3ED9B0526FA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D952F8-8F43-44F9-A01B-F7F0BEF49B81}"/>
              </a:ext>
            </a:extLst>
          </p:cNvPr>
          <p:cNvSpPr txBox="1"/>
          <p:nvPr/>
        </p:nvSpPr>
        <p:spPr>
          <a:xfrm>
            <a:off x="654003" y="34362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C648B-B168-47FE-9433-ACF99847B46B}"/>
              </a:ext>
            </a:extLst>
          </p:cNvPr>
          <p:cNvSpPr txBox="1"/>
          <p:nvPr/>
        </p:nvSpPr>
        <p:spPr>
          <a:xfrm>
            <a:off x="654003" y="4605000"/>
            <a:ext cx="3008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1E10-6CFF-4F0F-8A87-B834524EFA84}"/>
              </a:ext>
            </a:extLst>
          </p:cNvPr>
          <p:cNvSpPr txBox="1"/>
          <p:nvPr/>
        </p:nvSpPr>
        <p:spPr>
          <a:xfrm>
            <a:off x="654003" y="3780055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D74401-B4F5-42B3-9DFE-F2A9D86CDD00}"/>
              </a:ext>
            </a:extLst>
          </p:cNvPr>
          <p:cNvGrpSpPr/>
          <p:nvPr/>
        </p:nvGrpSpPr>
        <p:grpSpPr>
          <a:xfrm>
            <a:off x="427154" y="3253319"/>
            <a:ext cx="3356906" cy="3149167"/>
            <a:chOff x="916503" y="173245"/>
            <a:chExt cx="6788222" cy="63681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81AC72-DE02-4092-BCE8-D4CFF53D42A3}"/>
                </a:ext>
              </a:extLst>
            </p:cNvPr>
            <p:cNvGrpSpPr/>
            <p:nvPr/>
          </p:nvGrpSpPr>
          <p:grpSpPr>
            <a:xfrm>
              <a:off x="5231831" y="3428023"/>
              <a:ext cx="2472894" cy="2413102"/>
              <a:chOff x="5231831" y="3428023"/>
              <a:chExt cx="2472894" cy="241310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21FC672-7DEC-46E7-BB30-7AD28137A3FA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55A6D07C-5D6A-4FE6-80B5-BB28D2DB2EFB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7183539" y="3588026"/>
                  <a:chExt cx="2663686" cy="2599281"/>
                </a:xfrm>
                <a:effectLst/>
              </p:grpSpPr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279A05E3-9B25-4217-BAE9-53564C70BDFA}"/>
                      </a:ext>
                    </a:extLst>
                  </p:cNvPr>
                  <p:cNvSpPr/>
                  <p:nvPr/>
                </p:nvSpPr>
                <p:spPr>
                  <a:xfrm>
                    <a:off x="7581038" y="4032040"/>
                    <a:ext cx="2266187" cy="2155201"/>
                  </a:xfrm>
                  <a:custGeom>
                    <a:avLst/>
                    <a:gdLst>
                      <a:gd name="connsiteX0" fmla="*/ 0 w 2266187"/>
                      <a:gd name="connsiteY0" fmla="*/ 78585 h 2155201"/>
                      <a:gd name="connsiteX1" fmla="*/ 40883 w 2266187"/>
                      <a:gd name="connsiteY1" fmla="*/ 2155201 h 2155201"/>
                      <a:gd name="connsiteX2" fmla="*/ 2239154 w 2266187"/>
                      <a:gd name="connsiteY2" fmla="*/ 2013535 h 2155201"/>
                      <a:gd name="connsiteX3" fmla="*/ 2266188 w 2266187"/>
                      <a:gd name="connsiteY3" fmla="*/ 1978086 h 2155201"/>
                      <a:gd name="connsiteX4" fmla="*/ 2266188 w 2266187"/>
                      <a:gd name="connsiteY4" fmla="*/ 0 h 2155201"/>
                      <a:gd name="connsiteX5" fmla="*/ 0 w 2266187"/>
                      <a:gd name="connsiteY5" fmla="*/ 78585 h 215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155201">
                        <a:moveTo>
                          <a:pt x="0" y="78585"/>
                        </a:moveTo>
                        <a:lnTo>
                          <a:pt x="40883" y="2155201"/>
                        </a:lnTo>
                        <a:lnTo>
                          <a:pt x="2239154" y="2013535"/>
                        </a:lnTo>
                        <a:cubicBezTo>
                          <a:pt x="2254327" y="2012541"/>
                          <a:pt x="2266188" y="1996970"/>
                          <a:pt x="2266188" y="1978086"/>
                        </a:cubicBezTo>
                        <a:lnTo>
                          <a:pt x="2266188" y="0"/>
                        </a:lnTo>
                        <a:lnTo>
                          <a:pt x="0" y="78585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E9725313-7B13-4119-BC55-AB2B9A235510}"/>
                      </a:ext>
                    </a:extLst>
                  </p:cNvPr>
                  <p:cNvSpPr/>
                  <p:nvPr/>
                </p:nvSpPr>
                <p:spPr>
                  <a:xfrm>
                    <a:off x="7183539" y="3703651"/>
                    <a:ext cx="438315" cy="2483656"/>
                  </a:xfrm>
                  <a:custGeom>
                    <a:avLst/>
                    <a:gdLst>
                      <a:gd name="connsiteX0" fmla="*/ 0 w 438315"/>
                      <a:gd name="connsiteY0" fmla="*/ 0 h 2483656"/>
                      <a:gd name="connsiteX1" fmla="*/ 397499 w 438315"/>
                      <a:gd name="connsiteY1" fmla="*/ 406974 h 2483656"/>
                      <a:gd name="connsiteX2" fmla="*/ 438316 w 438315"/>
                      <a:gd name="connsiteY2" fmla="*/ 2483656 h 2483656"/>
                      <a:gd name="connsiteX3" fmla="*/ 55725 w 438315"/>
                      <a:gd name="connsiteY3" fmla="*/ 2002602 h 248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15" h="2483656">
                        <a:moveTo>
                          <a:pt x="0" y="0"/>
                        </a:moveTo>
                        <a:lnTo>
                          <a:pt x="397499" y="406974"/>
                        </a:lnTo>
                        <a:lnTo>
                          <a:pt x="438316" y="2483656"/>
                        </a:lnTo>
                        <a:lnTo>
                          <a:pt x="55725" y="200260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8654C730-7DD4-4D8C-9308-150CFD12A2D8}"/>
                      </a:ext>
                    </a:extLst>
                  </p:cNvPr>
                  <p:cNvSpPr/>
                  <p:nvPr/>
                </p:nvSpPr>
                <p:spPr>
                  <a:xfrm>
                    <a:off x="7183539" y="3588026"/>
                    <a:ext cx="2663686" cy="522599"/>
                  </a:xfrm>
                  <a:custGeom>
                    <a:avLst/>
                    <a:gdLst>
                      <a:gd name="connsiteX0" fmla="*/ 2180711 w 2663686"/>
                      <a:gd name="connsiteY0" fmla="*/ 0 h 522599"/>
                      <a:gd name="connsiteX1" fmla="*/ 0 w 2663686"/>
                      <a:gd name="connsiteY1" fmla="*/ 115625 h 522599"/>
                      <a:gd name="connsiteX2" fmla="*/ 397499 w 2663686"/>
                      <a:gd name="connsiteY2" fmla="*/ 522599 h 522599"/>
                      <a:gd name="connsiteX3" fmla="*/ 2663687 w 2663686"/>
                      <a:gd name="connsiteY3" fmla="*/ 444014 h 5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22599">
                        <a:moveTo>
                          <a:pt x="2180711" y="0"/>
                        </a:moveTo>
                        <a:lnTo>
                          <a:pt x="0" y="115625"/>
                        </a:lnTo>
                        <a:lnTo>
                          <a:pt x="397499" y="522599"/>
                        </a:lnTo>
                        <a:lnTo>
                          <a:pt x="2663687" y="444014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70A5FC87-FA97-48D8-9A97-D3145BF893FD}"/>
                    </a:ext>
                  </a:extLst>
                </p:cNvPr>
                <p:cNvSpPr/>
                <p:nvPr/>
              </p:nvSpPr>
              <p:spPr>
                <a:xfrm>
                  <a:off x="5355572" y="3562643"/>
                  <a:ext cx="2124881" cy="433747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82156 h 212540"/>
                    <a:gd name="connsiteX1" fmla="*/ 139 w 1359882"/>
                    <a:gd name="connsiteY1" fmla="*/ 51195 h 212540"/>
                    <a:gd name="connsiteX2" fmla="*/ 960342 w 1359882"/>
                    <a:gd name="connsiteY2" fmla="*/ 0 h 212540"/>
                    <a:gd name="connsiteX3" fmla="*/ 1359882 w 1359882"/>
                    <a:gd name="connsiteY3" fmla="*/ 43376 h 212540"/>
                    <a:gd name="connsiteX4" fmla="*/ 29986 w 1359882"/>
                    <a:gd name="connsiteY4" fmla="*/ 83755 h 212540"/>
                    <a:gd name="connsiteX5" fmla="*/ 28255 w 1359882"/>
                    <a:gd name="connsiteY5" fmla="*/ 212540 h 212540"/>
                    <a:gd name="connsiteX6" fmla="*/ 2189 w 1359882"/>
                    <a:gd name="connsiteY6" fmla="*/ 182156 h 212540"/>
                    <a:gd name="connsiteX0" fmla="*/ 2189 w 1009870"/>
                    <a:gd name="connsiteY0" fmla="*/ 182156 h 212540"/>
                    <a:gd name="connsiteX1" fmla="*/ 139 w 1009870"/>
                    <a:gd name="connsiteY1" fmla="*/ 51195 h 212540"/>
                    <a:gd name="connsiteX2" fmla="*/ 960342 w 1009870"/>
                    <a:gd name="connsiteY2" fmla="*/ 0 h 212540"/>
                    <a:gd name="connsiteX3" fmla="*/ 1009870 w 1009870"/>
                    <a:gd name="connsiteY3" fmla="*/ 32724 h 212540"/>
                    <a:gd name="connsiteX4" fmla="*/ 29986 w 1009870"/>
                    <a:gd name="connsiteY4" fmla="*/ 83755 h 212540"/>
                    <a:gd name="connsiteX5" fmla="*/ 28255 w 1009870"/>
                    <a:gd name="connsiteY5" fmla="*/ 212540 h 212540"/>
                    <a:gd name="connsiteX6" fmla="*/ 2189 w 1009870"/>
                    <a:gd name="connsiteY6" fmla="*/ 182156 h 212540"/>
                    <a:gd name="connsiteX0" fmla="*/ 2189 w 1003783"/>
                    <a:gd name="connsiteY0" fmla="*/ 182156 h 212540"/>
                    <a:gd name="connsiteX1" fmla="*/ 139 w 1003783"/>
                    <a:gd name="connsiteY1" fmla="*/ 51195 h 212540"/>
                    <a:gd name="connsiteX2" fmla="*/ 960342 w 1003783"/>
                    <a:gd name="connsiteY2" fmla="*/ 0 h 212540"/>
                    <a:gd name="connsiteX3" fmla="*/ 1003783 w 1003783"/>
                    <a:gd name="connsiteY3" fmla="*/ 26637 h 212540"/>
                    <a:gd name="connsiteX4" fmla="*/ 29986 w 1003783"/>
                    <a:gd name="connsiteY4" fmla="*/ 83755 h 212540"/>
                    <a:gd name="connsiteX5" fmla="*/ 28255 w 1003783"/>
                    <a:gd name="connsiteY5" fmla="*/ 212540 h 212540"/>
                    <a:gd name="connsiteX6" fmla="*/ 2189 w 1003783"/>
                    <a:gd name="connsiteY6" fmla="*/ 182156 h 212540"/>
                    <a:gd name="connsiteX0" fmla="*/ 2189 w 1003783"/>
                    <a:gd name="connsiteY0" fmla="*/ 183678 h 214062"/>
                    <a:gd name="connsiteX1" fmla="*/ 139 w 1003783"/>
                    <a:gd name="connsiteY1" fmla="*/ 52717 h 214062"/>
                    <a:gd name="connsiteX2" fmla="*/ 969473 w 1003783"/>
                    <a:gd name="connsiteY2" fmla="*/ 0 h 214062"/>
                    <a:gd name="connsiteX3" fmla="*/ 1003783 w 1003783"/>
                    <a:gd name="connsiteY3" fmla="*/ 28159 h 214062"/>
                    <a:gd name="connsiteX4" fmla="*/ 29986 w 1003783"/>
                    <a:gd name="connsiteY4" fmla="*/ 85277 h 214062"/>
                    <a:gd name="connsiteX5" fmla="*/ 28255 w 1003783"/>
                    <a:gd name="connsiteY5" fmla="*/ 214062 h 214062"/>
                    <a:gd name="connsiteX6" fmla="*/ 2189 w 1003783"/>
                    <a:gd name="connsiteY6" fmla="*/ 183678 h 214062"/>
                    <a:gd name="connsiteX0" fmla="*/ 2189 w 1019001"/>
                    <a:gd name="connsiteY0" fmla="*/ 183678 h 214062"/>
                    <a:gd name="connsiteX1" fmla="*/ 139 w 1019001"/>
                    <a:gd name="connsiteY1" fmla="*/ 52717 h 214062"/>
                    <a:gd name="connsiteX2" fmla="*/ 969473 w 1019001"/>
                    <a:gd name="connsiteY2" fmla="*/ 0 h 214062"/>
                    <a:gd name="connsiteX3" fmla="*/ 1019001 w 1019001"/>
                    <a:gd name="connsiteY3" fmla="*/ 49464 h 214062"/>
                    <a:gd name="connsiteX4" fmla="*/ 29986 w 1019001"/>
                    <a:gd name="connsiteY4" fmla="*/ 85277 h 214062"/>
                    <a:gd name="connsiteX5" fmla="*/ 28255 w 1019001"/>
                    <a:gd name="connsiteY5" fmla="*/ 214062 h 214062"/>
                    <a:gd name="connsiteX6" fmla="*/ 2189 w 1019001"/>
                    <a:gd name="connsiteY6" fmla="*/ 183678 h 214062"/>
                    <a:gd name="connsiteX0" fmla="*/ 2189 w 1019001"/>
                    <a:gd name="connsiteY0" fmla="*/ 171503 h 201887"/>
                    <a:gd name="connsiteX1" fmla="*/ 139 w 1019001"/>
                    <a:gd name="connsiteY1" fmla="*/ 40542 h 201887"/>
                    <a:gd name="connsiteX2" fmla="*/ 986212 w 1019001"/>
                    <a:gd name="connsiteY2" fmla="*/ 0 h 201887"/>
                    <a:gd name="connsiteX3" fmla="*/ 1019001 w 1019001"/>
                    <a:gd name="connsiteY3" fmla="*/ 37289 h 201887"/>
                    <a:gd name="connsiteX4" fmla="*/ 29986 w 1019001"/>
                    <a:gd name="connsiteY4" fmla="*/ 73102 h 201887"/>
                    <a:gd name="connsiteX5" fmla="*/ 28255 w 1019001"/>
                    <a:gd name="connsiteY5" fmla="*/ 201887 h 201887"/>
                    <a:gd name="connsiteX6" fmla="*/ 2189 w 1019001"/>
                    <a:gd name="connsiteY6" fmla="*/ 171503 h 201887"/>
                    <a:gd name="connsiteX0" fmla="*/ 2189 w 1011392"/>
                    <a:gd name="connsiteY0" fmla="*/ 171503 h 201887"/>
                    <a:gd name="connsiteX1" fmla="*/ 139 w 1011392"/>
                    <a:gd name="connsiteY1" fmla="*/ 40542 h 201887"/>
                    <a:gd name="connsiteX2" fmla="*/ 986212 w 1011392"/>
                    <a:gd name="connsiteY2" fmla="*/ 0 h 201887"/>
                    <a:gd name="connsiteX3" fmla="*/ 1011392 w 1011392"/>
                    <a:gd name="connsiteY3" fmla="*/ 29680 h 201887"/>
                    <a:gd name="connsiteX4" fmla="*/ 29986 w 1011392"/>
                    <a:gd name="connsiteY4" fmla="*/ 73102 h 201887"/>
                    <a:gd name="connsiteX5" fmla="*/ 28255 w 1011392"/>
                    <a:gd name="connsiteY5" fmla="*/ 201887 h 201887"/>
                    <a:gd name="connsiteX6" fmla="*/ 2189 w 1011392"/>
                    <a:gd name="connsiteY6" fmla="*/ 171503 h 201887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4246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2724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392" h="206453">
                      <a:moveTo>
                        <a:pt x="2189" y="176069"/>
                      </a:moveTo>
                      <a:cubicBezTo>
                        <a:pt x="3093" y="137178"/>
                        <a:pt x="-765" y="83999"/>
                        <a:pt x="139" y="45108"/>
                      </a:cubicBezTo>
                      <a:lnTo>
                        <a:pt x="980125" y="0"/>
                      </a:lnTo>
                      <a:lnTo>
                        <a:pt x="1011392" y="32724"/>
                      </a:lnTo>
                      <a:lnTo>
                        <a:pt x="29986" y="77668"/>
                      </a:lnTo>
                      <a:lnTo>
                        <a:pt x="28255" y="206453"/>
                      </a:lnTo>
                      <a:lnTo>
                        <a:pt x="2189" y="17606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C340585-6471-4CAD-A2FA-EB1618B024B4}"/>
                  </a:ext>
                </a:extLst>
              </p:cNvPr>
              <p:cNvGrpSpPr/>
              <p:nvPr/>
            </p:nvGrpSpPr>
            <p:grpSpPr>
              <a:xfrm>
                <a:off x="5740188" y="5376239"/>
                <a:ext cx="1002670" cy="362577"/>
                <a:chOff x="5740188" y="5376239"/>
                <a:chExt cx="1002670" cy="36257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3901965-CEB1-4DD7-9695-8ADB240E097F}"/>
                    </a:ext>
                  </a:extLst>
                </p:cNvPr>
                <p:cNvGrpSpPr/>
                <p:nvPr/>
              </p:nvGrpSpPr>
              <p:grpSpPr>
                <a:xfrm rot="21372599">
                  <a:off x="6425543" y="5376239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9C92B6EC-EBC9-480C-9E32-68D74150E059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E38F65F0-13C2-4CAA-B8F8-8158237A6AD4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64197975-F235-4102-945B-B50A63DF3D59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BDA8500E-A2BC-4DC4-9248-4C9265736709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508DE4D-5C00-49E0-845D-EF9999935886}"/>
                    </a:ext>
                  </a:extLst>
                </p:cNvPr>
                <p:cNvGrpSpPr/>
                <p:nvPr/>
              </p:nvGrpSpPr>
              <p:grpSpPr>
                <a:xfrm rot="21372599">
                  <a:off x="5740188" y="542149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2D94796D-6BAF-4843-8326-F8F8D58097C1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52B5F290-FC52-4A99-9D9F-60AB73240582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2065353C-6AF8-41EF-B42F-72F1F67E1220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9258B166-C6E6-4521-A6A0-0658FEEB4B3C}"/>
                    </a:ext>
                  </a:extLst>
                </p:cNvPr>
                <p:cNvGrpSpPr/>
                <p:nvPr/>
              </p:nvGrpSpPr>
              <p:grpSpPr>
                <a:xfrm rot="21372599">
                  <a:off x="6082954" y="5399164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999D34FA-C543-4ED1-B8A3-B0089B370044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29F76A9D-9CED-4B26-8BD3-9F25CCE74721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E8CD7C-63F8-4688-B50A-13E1D01DBCAB}"/>
                </a:ext>
              </a:extLst>
            </p:cNvPr>
            <p:cNvGrpSpPr/>
            <p:nvPr/>
          </p:nvGrpSpPr>
          <p:grpSpPr>
            <a:xfrm>
              <a:off x="916503" y="2830745"/>
              <a:ext cx="2473627" cy="2708373"/>
              <a:chOff x="916503" y="2830745"/>
              <a:chExt cx="2473627" cy="270837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5B06D7F-C0A9-43BD-B6AA-55010D080E84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2344846" y="2862535"/>
                <a:chExt cx="2664475" cy="2917333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4B2B4F9-4184-4630-890C-FD9E1697634C}"/>
                    </a:ext>
                  </a:extLst>
                </p:cNvPr>
                <p:cNvSpPr/>
                <p:nvPr/>
              </p:nvSpPr>
              <p:spPr>
                <a:xfrm>
                  <a:off x="2344846" y="5099707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AA87D91-756F-4570-9981-43B1C70BEC6D}"/>
                    </a:ext>
                  </a:extLst>
                </p:cNvPr>
                <p:cNvGrpSpPr/>
                <p:nvPr/>
              </p:nvGrpSpPr>
              <p:grpSpPr>
                <a:xfrm>
                  <a:off x="2454732" y="3419405"/>
                  <a:ext cx="1434907" cy="1077767"/>
                  <a:chOff x="1629846" y="3134905"/>
                  <a:chExt cx="1434907" cy="1077767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B63A4231-684F-4EB8-A4DE-040D36985C5C}"/>
                      </a:ext>
                    </a:extLst>
                  </p:cNvPr>
                  <p:cNvSpPr/>
                  <p:nvPr/>
                </p:nvSpPr>
                <p:spPr>
                  <a:xfrm>
                    <a:off x="1629846" y="3142888"/>
                    <a:ext cx="1434907" cy="43018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602F2700-F6E2-4708-81A3-1AB8BD3572CC}"/>
                      </a:ext>
                    </a:extLst>
                  </p:cNvPr>
                  <p:cNvSpPr/>
                  <p:nvPr/>
                </p:nvSpPr>
                <p:spPr>
                  <a:xfrm>
                    <a:off x="2537224" y="3142888"/>
                    <a:ext cx="527529" cy="987262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911A358-4040-4FC6-B4D4-180871850BFA}"/>
                      </a:ext>
                    </a:extLst>
                  </p:cNvPr>
                  <p:cNvSpPr/>
                  <p:nvPr/>
                </p:nvSpPr>
                <p:spPr>
                  <a:xfrm>
                    <a:off x="1637407" y="3134905"/>
                    <a:ext cx="909830" cy="943728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9D0F5D84-0ED8-44D0-B542-40DCB8C49979}"/>
                      </a:ext>
                    </a:extLst>
                  </p:cNvPr>
                  <p:cNvSpPr/>
                  <p:nvPr/>
                </p:nvSpPr>
                <p:spPr>
                  <a:xfrm>
                    <a:off x="1646338" y="3264303"/>
                    <a:ext cx="897102" cy="21796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1A13B1EB-32B5-42C2-9786-6AFD4F4A5166}"/>
                      </a:ext>
                    </a:extLst>
                  </p:cNvPr>
                  <p:cNvSpPr/>
                  <p:nvPr/>
                </p:nvSpPr>
                <p:spPr>
                  <a:xfrm>
                    <a:off x="1692218" y="4049376"/>
                    <a:ext cx="1268255" cy="163296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EB5BF8-D0B2-4526-B752-7359DBED1317}"/>
                    </a:ext>
                  </a:extLst>
                </p:cNvPr>
                <p:cNvSpPr/>
                <p:nvPr/>
              </p:nvSpPr>
              <p:spPr>
                <a:xfrm>
                  <a:off x="2345635" y="3360883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17ADF23-4D02-48E4-A283-C95E7EEC2E3F}"/>
                    </a:ext>
                  </a:extLst>
                </p:cNvPr>
                <p:cNvSpPr/>
                <p:nvPr/>
              </p:nvSpPr>
              <p:spPr>
                <a:xfrm>
                  <a:off x="4570939" y="2992340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8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8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72D3C46C-AA22-4D25-8119-CB113C341B4F}"/>
                    </a:ext>
                  </a:extLst>
                </p:cNvPr>
                <p:cNvSpPr/>
                <p:nvPr/>
              </p:nvSpPr>
              <p:spPr>
                <a:xfrm>
                  <a:off x="2345635" y="2862535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D7B2395-E7EE-43DB-A475-7505FA0F49CA}"/>
                  </a:ext>
                </a:extLst>
              </p:cNvPr>
              <p:cNvSpPr/>
              <p:nvPr/>
            </p:nvSpPr>
            <p:spPr>
              <a:xfrm flipH="1">
                <a:off x="1138951" y="2996949"/>
                <a:ext cx="2102384" cy="452140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79580 h 209964"/>
                  <a:gd name="connsiteX1" fmla="*/ 139 w 1359882"/>
                  <a:gd name="connsiteY1" fmla="*/ 48619 h 209964"/>
                  <a:gd name="connsiteX2" fmla="*/ 979107 w 1359882"/>
                  <a:gd name="connsiteY2" fmla="*/ 0 h 209964"/>
                  <a:gd name="connsiteX3" fmla="*/ 1359882 w 1359882"/>
                  <a:gd name="connsiteY3" fmla="*/ 40800 h 209964"/>
                  <a:gd name="connsiteX4" fmla="*/ 29986 w 1359882"/>
                  <a:gd name="connsiteY4" fmla="*/ 81179 h 209964"/>
                  <a:gd name="connsiteX5" fmla="*/ 28255 w 1359882"/>
                  <a:gd name="connsiteY5" fmla="*/ 209964 h 209964"/>
                  <a:gd name="connsiteX6" fmla="*/ 2189 w 1359882"/>
                  <a:gd name="connsiteY6" fmla="*/ 179580 h 209964"/>
                  <a:gd name="connsiteX0" fmla="*/ 2189 w 1001995"/>
                  <a:gd name="connsiteY0" fmla="*/ 179580 h 209964"/>
                  <a:gd name="connsiteX1" fmla="*/ 139 w 1001995"/>
                  <a:gd name="connsiteY1" fmla="*/ 48619 h 209964"/>
                  <a:gd name="connsiteX2" fmla="*/ 979107 w 1001995"/>
                  <a:gd name="connsiteY2" fmla="*/ 0 h 209964"/>
                  <a:gd name="connsiteX3" fmla="*/ 1001995 w 1001995"/>
                  <a:gd name="connsiteY3" fmla="*/ 27691 h 209964"/>
                  <a:gd name="connsiteX4" fmla="*/ 29986 w 1001995"/>
                  <a:gd name="connsiteY4" fmla="*/ 81179 h 209964"/>
                  <a:gd name="connsiteX5" fmla="*/ 28255 w 1001995"/>
                  <a:gd name="connsiteY5" fmla="*/ 209964 h 209964"/>
                  <a:gd name="connsiteX6" fmla="*/ 2189 w 1001995"/>
                  <a:gd name="connsiteY6" fmla="*/ 179580 h 209964"/>
                  <a:gd name="connsiteX0" fmla="*/ 2189 w 1001995"/>
                  <a:gd name="connsiteY0" fmla="*/ 184824 h 215208"/>
                  <a:gd name="connsiteX1" fmla="*/ 139 w 1001995"/>
                  <a:gd name="connsiteY1" fmla="*/ 53863 h 215208"/>
                  <a:gd name="connsiteX2" fmla="*/ 975174 w 1001995"/>
                  <a:gd name="connsiteY2" fmla="*/ 0 h 215208"/>
                  <a:gd name="connsiteX3" fmla="*/ 1001995 w 1001995"/>
                  <a:gd name="connsiteY3" fmla="*/ 32935 h 215208"/>
                  <a:gd name="connsiteX4" fmla="*/ 29986 w 1001995"/>
                  <a:gd name="connsiteY4" fmla="*/ 86423 h 215208"/>
                  <a:gd name="connsiteX5" fmla="*/ 28255 w 1001995"/>
                  <a:gd name="connsiteY5" fmla="*/ 215208 h 215208"/>
                  <a:gd name="connsiteX6" fmla="*/ 2189 w 1001995"/>
                  <a:gd name="connsiteY6" fmla="*/ 184824 h 215208"/>
                  <a:gd name="connsiteX0" fmla="*/ 2189 w 1000684"/>
                  <a:gd name="connsiteY0" fmla="*/ 184824 h 215208"/>
                  <a:gd name="connsiteX1" fmla="*/ 139 w 1000684"/>
                  <a:gd name="connsiteY1" fmla="*/ 53863 h 215208"/>
                  <a:gd name="connsiteX2" fmla="*/ 975174 w 1000684"/>
                  <a:gd name="connsiteY2" fmla="*/ 0 h 215208"/>
                  <a:gd name="connsiteX3" fmla="*/ 1000684 w 1000684"/>
                  <a:gd name="connsiteY3" fmla="*/ 27691 h 215208"/>
                  <a:gd name="connsiteX4" fmla="*/ 29986 w 1000684"/>
                  <a:gd name="connsiteY4" fmla="*/ 86423 h 215208"/>
                  <a:gd name="connsiteX5" fmla="*/ 28255 w 1000684"/>
                  <a:gd name="connsiteY5" fmla="*/ 215208 h 215208"/>
                  <a:gd name="connsiteX6" fmla="*/ 2189 w 1000684"/>
                  <a:gd name="connsiteY6" fmla="*/ 184824 h 2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84" h="215208">
                    <a:moveTo>
                      <a:pt x="2189" y="184824"/>
                    </a:moveTo>
                    <a:cubicBezTo>
                      <a:pt x="3093" y="145933"/>
                      <a:pt x="-765" y="92754"/>
                      <a:pt x="139" y="53863"/>
                    </a:cubicBezTo>
                    <a:lnTo>
                      <a:pt x="975174" y="0"/>
                    </a:lnTo>
                    <a:lnTo>
                      <a:pt x="1000684" y="27691"/>
                    </a:lnTo>
                    <a:lnTo>
                      <a:pt x="29986" y="86423"/>
                    </a:lnTo>
                    <a:lnTo>
                      <a:pt x="28255" y="215208"/>
                    </a:lnTo>
                    <a:lnTo>
                      <a:pt x="2189" y="1848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A2A8A8-DC84-486A-9D3D-278A3D1E0AF9}"/>
                </a:ext>
              </a:extLst>
            </p:cNvPr>
            <p:cNvGrpSpPr/>
            <p:nvPr/>
          </p:nvGrpSpPr>
          <p:grpSpPr>
            <a:xfrm>
              <a:off x="2153683" y="2217259"/>
              <a:ext cx="3787773" cy="4234549"/>
              <a:chOff x="2153683" y="2217259"/>
              <a:chExt cx="3787773" cy="423454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68CF99E-5794-4C54-8478-0DA2D5225B72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3677478" y="2201716"/>
                <a:chExt cx="4080012" cy="4561258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1E79590-1321-4257-BED8-01523A07A198}"/>
                    </a:ext>
                  </a:extLst>
                </p:cNvPr>
                <p:cNvSpPr/>
                <p:nvPr/>
              </p:nvSpPr>
              <p:spPr>
                <a:xfrm>
                  <a:off x="4946160" y="3540497"/>
                  <a:ext cx="2800205" cy="2910533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3CE1181-B932-42AA-9AFA-1EBB7B66D540}"/>
                    </a:ext>
                  </a:extLst>
                </p:cNvPr>
                <p:cNvSpPr/>
                <p:nvPr/>
              </p:nvSpPr>
              <p:spPr>
                <a:xfrm>
                  <a:off x="3699968" y="2861269"/>
                  <a:ext cx="671487" cy="390170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8826F53-2A57-4B0F-B9C4-8C1E4A594559}"/>
                    </a:ext>
                  </a:extLst>
                </p:cNvPr>
                <p:cNvSpPr/>
                <p:nvPr/>
              </p:nvSpPr>
              <p:spPr>
                <a:xfrm>
                  <a:off x="3679799" y="2329917"/>
                  <a:ext cx="671487" cy="416946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8D0FB8D-6908-428D-98A4-15048B2DE5BA}"/>
                    </a:ext>
                  </a:extLst>
                </p:cNvPr>
                <p:cNvSpPr/>
                <p:nvPr/>
              </p:nvSpPr>
              <p:spPr>
                <a:xfrm>
                  <a:off x="4286349" y="2897455"/>
                  <a:ext cx="3471141" cy="3607904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CEB3AC7-1BB7-44DF-82D2-1AC261C2E881}"/>
                    </a:ext>
                  </a:extLst>
                </p:cNvPr>
                <p:cNvSpPr/>
                <p:nvPr/>
              </p:nvSpPr>
              <p:spPr>
                <a:xfrm>
                  <a:off x="3677478" y="2201716"/>
                  <a:ext cx="4080012" cy="821237"/>
                </a:xfrm>
                <a:custGeom>
                  <a:avLst/>
                  <a:gdLst>
                    <a:gd name="connsiteX0" fmla="*/ 3424030 w 4080012"/>
                    <a:gd name="connsiteY0" fmla="*/ 0 h 821237"/>
                    <a:gd name="connsiteX1" fmla="*/ 0 w 4080012"/>
                    <a:gd name="connsiteY1" fmla="*/ 134178 h 821237"/>
                    <a:gd name="connsiteX2" fmla="*/ 608871 w 4080012"/>
                    <a:gd name="connsiteY2" fmla="*/ 821237 h 821237"/>
                    <a:gd name="connsiteX3" fmla="*/ 4080013 w 4080012"/>
                    <a:gd name="connsiteY3" fmla="*/ 699582 h 8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0012" h="821237">
                      <a:moveTo>
                        <a:pt x="3424030" y="0"/>
                      </a:moveTo>
                      <a:lnTo>
                        <a:pt x="0" y="134178"/>
                      </a:lnTo>
                      <a:lnTo>
                        <a:pt x="608871" y="821237"/>
                      </a:lnTo>
                      <a:lnTo>
                        <a:pt x="4080013" y="699582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117F0-C983-40E9-9721-22691ABC7A27}"/>
                  </a:ext>
                </a:extLst>
              </p:cNvPr>
              <p:cNvSpPr/>
              <p:nvPr/>
            </p:nvSpPr>
            <p:spPr>
              <a:xfrm>
                <a:off x="2349915" y="2406984"/>
                <a:ext cx="3225528" cy="499002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496909"/>
                  <a:gd name="connsiteY0" fmla="*/ 207129 h 237513"/>
                  <a:gd name="connsiteX1" fmla="*/ 139 w 1496909"/>
                  <a:gd name="connsiteY1" fmla="*/ 76168 h 237513"/>
                  <a:gd name="connsiteX2" fmla="*/ 1496909 w 1496909"/>
                  <a:gd name="connsiteY2" fmla="*/ 0 h 237513"/>
                  <a:gd name="connsiteX3" fmla="*/ 1359882 w 1496909"/>
                  <a:gd name="connsiteY3" fmla="*/ 68349 h 237513"/>
                  <a:gd name="connsiteX4" fmla="*/ 29986 w 1496909"/>
                  <a:gd name="connsiteY4" fmla="*/ 108728 h 237513"/>
                  <a:gd name="connsiteX5" fmla="*/ 28255 w 1496909"/>
                  <a:gd name="connsiteY5" fmla="*/ 237513 h 237513"/>
                  <a:gd name="connsiteX6" fmla="*/ 2189 w 1496909"/>
                  <a:gd name="connsiteY6" fmla="*/ 207129 h 237513"/>
                  <a:gd name="connsiteX0" fmla="*/ 2189 w 1535274"/>
                  <a:gd name="connsiteY0" fmla="*/ 207129 h 237513"/>
                  <a:gd name="connsiteX1" fmla="*/ 139 w 1535274"/>
                  <a:gd name="connsiteY1" fmla="*/ 76168 h 237513"/>
                  <a:gd name="connsiteX2" fmla="*/ 1496909 w 1535274"/>
                  <a:gd name="connsiteY2" fmla="*/ 0 h 237513"/>
                  <a:gd name="connsiteX3" fmla="*/ 1535274 w 1535274"/>
                  <a:gd name="connsiteY3" fmla="*/ 34245 h 237513"/>
                  <a:gd name="connsiteX4" fmla="*/ 29986 w 1535274"/>
                  <a:gd name="connsiteY4" fmla="*/ 108728 h 237513"/>
                  <a:gd name="connsiteX5" fmla="*/ 28255 w 1535274"/>
                  <a:gd name="connsiteY5" fmla="*/ 237513 h 237513"/>
                  <a:gd name="connsiteX6" fmla="*/ 2189 w 1535274"/>
                  <a:gd name="connsiteY6" fmla="*/ 207129 h 2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274" h="237513">
                    <a:moveTo>
                      <a:pt x="2189" y="207129"/>
                    </a:moveTo>
                    <a:cubicBezTo>
                      <a:pt x="3093" y="168238"/>
                      <a:pt x="-765" y="115059"/>
                      <a:pt x="139" y="76168"/>
                    </a:cubicBezTo>
                    <a:lnTo>
                      <a:pt x="1496909" y="0"/>
                    </a:lnTo>
                    <a:lnTo>
                      <a:pt x="1535274" y="34245"/>
                    </a:lnTo>
                    <a:lnTo>
                      <a:pt x="29986" y="108728"/>
                    </a:lnTo>
                    <a:lnTo>
                      <a:pt x="28255" y="237513"/>
                    </a:lnTo>
                    <a:lnTo>
                      <a:pt x="2189" y="2071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CC5233-24F4-4576-8A32-391FB77E1DAE}"/>
                </a:ext>
              </a:extLst>
            </p:cNvPr>
            <p:cNvGrpSpPr/>
            <p:nvPr/>
          </p:nvGrpSpPr>
          <p:grpSpPr>
            <a:xfrm>
              <a:off x="1004893" y="3947362"/>
              <a:ext cx="3307958" cy="2594024"/>
              <a:chOff x="1004893" y="3947362"/>
              <a:chExt cx="3307958" cy="259402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937F1DB-12BC-4B97-B319-475F4A083505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2440056" y="4065303"/>
                <a:chExt cx="3563178" cy="2794161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34791C8-1123-4D57-A357-4D175C70A41B}"/>
                    </a:ext>
                  </a:extLst>
                </p:cNvPr>
                <p:cNvSpPr/>
                <p:nvPr/>
              </p:nvSpPr>
              <p:spPr>
                <a:xfrm>
                  <a:off x="2531719" y="6213820"/>
                  <a:ext cx="3456838" cy="645644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  <a:gd name="connsiteX0" fmla="*/ 2917135 w 3563178"/>
                    <a:gd name="connsiteY0" fmla="*/ 0 h 645644"/>
                    <a:gd name="connsiteX1" fmla="*/ 0 w 3563178"/>
                    <a:gd name="connsiteY1" fmla="*/ 124239 h 645644"/>
                    <a:gd name="connsiteX2" fmla="*/ 521232 w 3563178"/>
                    <a:gd name="connsiteY2" fmla="*/ 645644 h 645644"/>
                    <a:gd name="connsiteX3" fmla="*/ 3563178 w 3563178"/>
                    <a:gd name="connsiteY3" fmla="*/ 477078 h 645644"/>
                    <a:gd name="connsiteX4" fmla="*/ 2917135 w 3563178"/>
                    <a:gd name="connsiteY4" fmla="*/ 0 h 645644"/>
                    <a:gd name="connsiteX0" fmla="*/ 2917135 w 3510626"/>
                    <a:gd name="connsiteY0" fmla="*/ 0 h 645644"/>
                    <a:gd name="connsiteX1" fmla="*/ 0 w 3510626"/>
                    <a:gd name="connsiteY1" fmla="*/ 124239 h 645644"/>
                    <a:gd name="connsiteX2" fmla="*/ 521232 w 3510626"/>
                    <a:gd name="connsiteY2" fmla="*/ 645644 h 645644"/>
                    <a:gd name="connsiteX3" fmla="*/ 3510626 w 3510626"/>
                    <a:gd name="connsiteY3" fmla="*/ 487588 h 645644"/>
                    <a:gd name="connsiteX4" fmla="*/ 2917135 w 3510626"/>
                    <a:gd name="connsiteY4" fmla="*/ 0 h 645644"/>
                    <a:gd name="connsiteX0" fmla="*/ 2917135 w 3472974"/>
                    <a:gd name="connsiteY0" fmla="*/ 0 h 645644"/>
                    <a:gd name="connsiteX1" fmla="*/ 0 w 3472974"/>
                    <a:gd name="connsiteY1" fmla="*/ 124239 h 645644"/>
                    <a:gd name="connsiteX2" fmla="*/ 521232 w 3472974"/>
                    <a:gd name="connsiteY2" fmla="*/ 645644 h 645644"/>
                    <a:gd name="connsiteX3" fmla="*/ 3472974 w 3472974"/>
                    <a:gd name="connsiteY3" fmla="*/ 476830 h 645644"/>
                    <a:gd name="connsiteX4" fmla="*/ 2917135 w 3472974"/>
                    <a:gd name="connsiteY4" fmla="*/ 0 h 645644"/>
                    <a:gd name="connsiteX0" fmla="*/ 2900999 w 3456838"/>
                    <a:gd name="connsiteY0" fmla="*/ 0 h 645644"/>
                    <a:gd name="connsiteX1" fmla="*/ 0 w 3456838"/>
                    <a:gd name="connsiteY1" fmla="*/ 113481 h 645644"/>
                    <a:gd name="connsiteX2" fmla="*/ 505096 w 3456838"/>
                    <a:gd name="connsiteY2" fmla="*/ 645644 h 645644"/>
                    <a:gd name="connsiteX3" fmla="*/ 3456838 w 3456838"/>
                    <a:gd name="connsiteY3" fmla="*/ 476830 h 645644"/>
                    <a:gd name="connsiteX4" fmla="*/ 2900999 w 3456838"/>
                    <a:gd name="connsiteY4" fmla="*/ 0 h 645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838" h="645644">
                      <a:moveTo>
                        <a:pt x="2900999" y="0"/>
                      </a:moveTo>
                      <a:lnTo>
                        <a:pt x="0" y="113481"/>
                      </a:lnTo>
                      <a:lnTo>
                        <a:pt x="505096" y="645644"/>
                      </a:lnTo>
                      <a:lnTo>
                        <a:pt x="3456838" y="476830"/>
                      </a:lnTo>
                      <a:lnTo>
                        <a:pt x="2900999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D270123-2C96-46A7-87C3-F69465F62546}"/>
                    </a:ext>
                  </a:extLst>
                </p:cNvPr>
                <p:cNvSpPr/>
                <p:nvPr/>
              </p:nvSpPr>
              <p:spPr>
                <a:xfrm>
                  <a:off x="2971800" y="4542381"/>
                  <a:ext cx="3031434" cy="2315817"/>
                </a:xfrm>
                <a:custGeom>
                  <a:avLst/>
                  <a:gdLst>
                    <a:gd name="connsiteX0" fmla="*/ 0 w 3031434"/>
                    <a:gd name="connsiteY0" fmla="*/ 84483 h 2315817"/>
                    <a:gd name="connsiteX1" fmla="*/ 54665 w 3031434"/>
                    <a:gd name="connsiteY1" fmla="*/ 2315818 h 2315817"/>
                    <a:gd name="connsiteX2" fmla="*/ 2995256 w 3031434"/>
                    <a:gd name="connsiteY2" fmla="*/ 2163616 h 2315817"/>
                    <a:gd name="connsiteX3" fmla="*/ 3031435 w 3031434"/>
                    <a:gd name="connsiteY3" fmla="*/ 2125516 h 2315817"/>
                    <a:gd name="connsiteX4" fmla="*/ 3031435 w 3031434"/>
                    <a:gd name="connsiteY4" fmla="*/ 0 h 2315817"/>
                    <a:gd name="connsiteX5" fmla="*/ 0 w 3031434"/>
                    <a:gd name="connsiteY5" fmla="*/ 84483 h 231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1434" h="2315817">
                      <a:moveTo>
                        <a:pt x="0" y="84483"/>
                      </a:moveTo>
                      <a:lnTo>
                        <a:pt x="54665" y="2315818"/>
                      </a:lnTo>
                      <a:lnTo>
                        <a:pt x="2995256" y="2163616"/>
                      </a:lnTo>
                      <a:cubicBezTo>
                        <a:pt x="3015532" y="2162556"/>
                        <a:pt x="3031435" y="2145792"/>
                        <a:pt x="3031435" y="2125516"/>
                      </a:cubicBezTo>
                      <a:lnTo>
                        <a:pt x="3031435" y="0"/>
                      </a:lnTo>
                      <a:lnTo>
                        <a:pt x="0" y="84483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143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1CAEE93-DFE7-45AE-BEB8-F32AE1643CCA}"/>
                    </a:ext>
                  </a:extLst>
                </p:cNvPr>
                <p:cNvSpPr/>
                <p:nvPr/>
              </p:nvSpPr>
              <p:spPr>
                <a:xfrm>
                  <a:off x="2440056" y="4189542"/>
                  <a:ext cx="586408" cy="2668656"/>
                </a:xfrm>
                <a:custGeom>
                  <a:avLst/>
                  <a:gdLst>
                    <a:gd name="connsiteX0" fmla="*/ 0 w 586408"/>
                    <a:gd name="connsiteY0" fmla="*/ 0 h 2668656"/>
                    <a:gd name="connsiteX1" fmla="*/ 531743 w 586408"/>
                    <a:gd name="connsiteY1" fmla="*/ 437322 h 2668656"/>
                    <a:gd name="connsiteX2" fmla="*/ 586409 w 586408"/>
                    <a:gd name="connsiteY2" fmla="*/ 2668657 h 2668656"/>
                    <a:gd name="connsiteX3" fmla="*/ 74543 w 586408"/>
                    <a:gd name="connsiteY3" fmla="*/ 2151822 h 266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408" h="2668656">
                      <a:moveTo>
                        <a:pt x="0" y="0"/>
                      </a:moveTo>
                      <a:lnTo>
                        <a:pt x="531743" y="437322"/>
                      </a:lnTo>
                      <a:lnTo>
                        <a:pt x="586409" y="2668657"/>
                      </a:lnTo>
                      <a:lnTo>
                        <a:pt x="74543" y="2151822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16CD14D-AE10-4F5D-B682-3D81462D257E}"/>
                    </a:ext>
                  </a:extLst>
                </p:cNvPr>
                <p:cNvSpPr/>
                <p:nvPr/>
              </p:nvSpPr>
              <p:spPr>
                <a:xfrm>
                  <a:off x="2440056" y="4065303"/>
                  <a:ext cx="3563178" cy="561560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3178" h="561560">
                      <a:moveTo>
                        <a:pt x="2917135" y="0"/>
                      </a:moveTo>
                      <a:lnTo>
                        <a:pt x="0" y="124239"/>
                      </a:lnTo>
                      <a:lnTo>
                        <a:pt x="531743" y="561561"/>
                      </a:lnTo>
                      <a:lnTo>
                        <a:pt x="3563178" y="47707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05E19FE-0AC6-49ED-B2FD-725E69B2BB07}"/>
                  </a:ext>
                </a:extLst>
              </p:cNvPr>
              <p:cNvGrpSpPr/>
              <p:nvPr/>
            </p:nvGrpSpPr>
            <p:grpSpPr>
              <a:xfrm rot="21420000">
                <a:off x="2498375" y="6003484"/>
                <a:ext cx="397913" cy="39773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431D5DD-9138-4A63-B815-D6AA8D351A1F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4C23BE1-A4ED-45F1-938B-6C30DDEA03B5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8528FAF-A2F4-47AD-AF34-DECFB29E8239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628412CB-AA86-4B80-8A58-5FE026C48252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783CB0-44A3-4198-B60A-FCD1CB7AC560}"/>
                  </a:ext>
                </a:extLst>
              </p:cNvPr>
              <p:cNvGrpSpPr/>
              <p:nvPr/>
            </p:nvGrpSpPr>
            <p:grpSpPr>
              <a:xfrm rot="21420000">
                <a:off x="1638238" y="6048376"/>
                <a:ext cx="397740" cy="397921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50217FE-5C41-4113-9457-B3B0EEC0C8B1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5D49CD7-9807-4512-9571-E3F6190870E6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0D7F84D-13DB-4299-8400-71E4A3FD96CC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6945174-90A2-4226-A762-FB8A0AF41BC0}"/>
                  </a:ext>
                </a:extLst>
              </p:cNvPr>
              <p:cNvGrpSpPr/>
              <p:nvPr/>
            </p:nvGrpSpPr>
            <p:grpSpPr>
              <a:xfrm rot="21420000">
                <a:off x="2068416" y="6026303"/>
                <a:ext cx="397541" cy="397455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19CF52C-8862-49AB-BDF4-A012DF638754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10A8E6-DA7D-4716-9DA3-1DB02F8DC82F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D2916B-7CF5-4226-AA52-AC9ECB91E7AD}"/>
                  </a:ext>
                </a:extLst>
              </p:cNvPr>
              <p:cNvSpPr/>
              <p:nvPr/>
            </p:nvSpPr>
            <p:spPr>
              <a:xfrm>
                <a:off x="1190530" y="4119168"/>
                <a:ext cx="2857039" cy="427351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82" h="203409">
                    <a:moveTo>
                      <a:pt x="2189" y="173025"/>
                    </a:moveTo>
                    <a:cubicBezTo>
                      <a:pt x="3093" y="134134"/>
                      <a:pt x="-765" y="80955"/>
                      <a:pt x="139" y="42064"/>
                    </a:cubicBezTo>
                    <a:lnTo>
                      <a:pt x="1313397" y="0"/>
                    </a:lnTo>
                    <a:lnTo>
                      <a:pt x="1359882" y="34245"/>
                    </a:lnTo>
                    <a:lnTo>
                      <a:pt x="29986" y="74624"/>
                    </a:lnTo>
                    <a:lnTo>
                      <a:pt x="28255" y="203409"/>
                    </a:lnTo>
                    <a:lnTo>
                      <a:pt x="2189" y="17302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90E72F-6D37-462A-944A-B1319282CE0F}"/>
                </a:ext>
              </a:extLst>
            </p:cNvPr>
            <p:cNvGrpSpPr/>
            <p:nvPr/>
          </p:nvGrpSpPr>
          <p:grpSpPr>
            <a:xfrm>
              <a:off x="3034882" y="173245"/>
              <a:ext cx="2472894" cy="2708373"/>
              <a:chOff x="3034882" y="173245"/>
              <a:chExt cx="2472894" cy="270837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F59479B-0C72-4F47-BC03-6C81801AC53A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4626665" y="0"/>
                <a:chExt cx="2663686" cy="291733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072312A-3142-41EF-B969-915FE8698074}"/>
                    </a:ext>
                  </a:extLst>
                </p:cNvPr>
                <p:cNvSpPr/>
                <p:nvPr/>
              </p:nvSpPr>
              <p:spPr>
                <a:xfrm>
                  <a:off x="4640133" y="2268487"/>
                  <a:ext cx="2597879" cy="64202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  <a:gd name="connsiteX0" fmla="*/ 444876 w 2625587"/>
                    <a:gd name="connsiteY0" fmla="*/ 0 h 586608"/>
                    <a:gd name="connsiteX1" fmla="*/ 2625587 w 2625587"/>
                    <a:gd name="connsiteY1" fmla="*/ 129805 h 586608"/>
                    <a:gd name="connsiteX2" fmla="*/ 2228088 w 2625587"/>
                    <a:gd name="connsiteY2" fmla="*/ 586608 h 586608"/>
                    <a:gd name="connsiteX3" fmla="*/ 0 w 2625587"/>
                    <a:gd name="connsiteY3" fmla="*/ 498348 h 586608"/>
                    <a:gd name="connsiteX4" fmla="*/ 444876 w 2625587"/>
                    <a:gd name="connsiteY4" fmla="*/ 0 h 586608"/>
                    <a:gd name="connsiteX0" fmla="*/ 444876 w 2625587"/>
                    <a:gd name="connsiteY0" fmla="*/ 0 h 642027"/>
                    <a:gd name="connsiteX1" fmla="*/ 2625587 w 2625587"/>
                    <a:gd name="connsiteY1" fmla="*/ 129805 h 642027"/>
                    <a:gd name="connsiteX2" fmla="*/ 2188063 w 2625587"/>
                    <a:gd name="connsiteY2" fmla="*/ 642027 h 642027"/>
                    <a:gd name="connsiteX3" fmla="*/ 0 w 2625587"/>
                    <a:gd name="connsiteY3" fmla="*/ 498348 h 642027"/>
                    <a:gd name="connsiteX4" fmla="*/ 444876 w 2625587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00957"/>
                    <a:gd name="connsiteY0" fmla="*/ 0 h 642027"/>
                    <a:gd name="connsiteX1" fmla="*/ 2600957 w 2600957"/>
                    <a:gd name="connsiteY1" fmla="*/ 89780 h 642027"/>
                    <a:gd name="connsiteX2" fmla="*/ 2212694 w 2600957"/>
                    <a:gd name="connsiteY2" fmla="*/ 642027 h 642027"/>
                    <a:gd name="connsiteX3" fmla="*/ 0 w 2600957"/>
                    <a:gd name="connsiteY3" fmla="*/ 486033 h 642027"/>
                    <a:gd name="connsiteX4" fmla="*/ 469507 w 2600957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879" h="642027">
                      <a:moveTo>
                        <a:pt x="469507" y="0"/>
                      </a:moveTo>
                      <a:lnTo>
                        <a:pt x="2597879" y="105174"/>
                      </a:lnTo>
                      <a:lnTo>
                        <a:pt x="2212694" y="642027"/>
                      </a:lnTo>
                      <a:lnTo>
                        <a:pt x="0" y="486033"/>
                      </a:lnTo>
                      <a:lnTo>
                        <a:pt x="469507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284840B9-7124-4CB3-9EA8-E8A47D680300}"/>
                    </a:ext>
                  </a:extLst>
                </p:cNvPr>
                <p:cNvSpPr/>
                <p:nvPr/>
              </p:nvSpPr>
              <p:spPr>
                <a:xfrm>
                  <a:off x="4626665" y="498347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38D818-9C7C-4085-8FF0-DDAAFB85201D}"/>
                    </a:ext>
                  </a:extLst>
                </p:cNvPr>
                <p:cNvSpPr/>
                <p:nvPr/>
              </p:nvSpPr>
              <p:spPr>
                <a:xfrm>
                  <a:off x="6851970" y="129805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9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9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CC4EB77-E22D-41CF-9961-CC269D52AE86}"/>
                    </a:ext>
                  </a:extLst>
                </p:cNvPr>
                <p:cNvSpPr/>
                <p:nvPr/>
              </p:nvSpPr>
              <p:spPr>
                <a:xfrm>
                  <a:off x="4626665" y="0"/>
                  <a:ext cx="2663686" cy="58660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6" y="0"/>
                      </a:moveTo>
                      <a:lnTo>
                        <a:pt x="2663687" y="129805"/>
                      </a:lnTo>
                      <a:lnTo>
                        <a:pt x="2266188" y="586608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5E91D2-49E4-434E-816E-9EA433FD4B57}"/>
                  </a:ext>
                </a:extLst>
              </p:cNvPr>
              <p:cNvGrpSpPr/>
              <p:nvPr/>
            </p:nvGrpSpPr>
            <p:grpSpPr>
              <a:xfrm rot="180000">
                <a:off x="3779570" y="2405315"/>
                <a:ext cx="317315" cy="31717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08C95EB-0324-4EC0-BCF6-F4D260740BBC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82C8DC4-9FD9-4E63-87B3-38B745399059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DAD93C4E-254D-4F8C-B945-2DAEAFBD1FC2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799A0C7-B836-4CA1-8404-A108AC396A3B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E53B23B-67C1-44C1-A8F0-0D64ABB70A40}"/>
                  </a:ext>
                </a:extLst>
              </p:cNvPr>
              <p:cNvGrpSpPr/>
              <p:nvPr/>
            </p:nvGrpSpPr>
            <p:grpSpPr>
              <a:xfrm rot="180000">
                <a:off x="3093663" y="2369213"/>
                <a:ext cx="317178" cy="317323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D1E191F-CD14-4479-A0EC-56976073D90F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B26FA6E-39A0-4B89-9486-8546B77660DD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C8CD1A5-378D-4E5F-B367-C7F1C034D3D5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00D9E2B-5F8A-49B2-988B-FD96B320AA90}"/>
                  </a:ext>
                </a:extLst>
              </p:cNvPr>
              <p:cNvGrpSpPr/>
              <p:nvPr/>
            </p:nvGrpSpPr>
            <p:grpSpPr>
              <a:xfrm rot="180000">
                <a:off x="3436688" y="2387558"/>
                <a:ext cx="317019" cy="316951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F9819A4-6A04-4690-9E2D-2EBFB1D85702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C0CAAF0-9E76-42E6-8328-CF75E0A3016C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4E42A49-2363-47CA-8B0F-49724A0E8D33}"/>
                  </a:ext>
                </a:extLst>
              </p:cNvPr>
              <p:cNvSpPr/>
              <p:nvPr/>
            </p:nvSpPr>
            <p:spPr>
              <a:xfrm flipH="1">
                <a:off x="3265461" y="333472"/>
                <a:ext cx="2110218" cy="449209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67823 h 198207"/>
                  <a:gd name="connsiteX1" fmla="*/ 139 w 1359882"/>
                  <a:gd name="connsiteY1" fmla="*/ 36862 h 198207"/>
                  <a:gd name="connsiteX2" fmla="*/ 989140 w 1359882"/>
                  <a:gd name="connsiteY2" fmla="*/ 0 h 198207"/>
                  <a:gd name="connsiteX3" fmla="*/ 1359882 w 1359882"/>
                  <a:gd name="connsiteY3" fmla="*/ 29043 h 198207"/>
                  <a:gd name="connsiteX4" fmla="*/ 29986 w 1359882"/>
                  <a:gd name="connsiteY4" fmla="*/ 69422 h 198207"/>
                  <a:gd name="connsiteX5" fmla="*/ 28255 w 1359882"/>
                  <a:gd name="connsiteY5" fmla="*/ 198207 h 198207"/>
                  <a:gd name="connsiteX6" fmla="*/ 2189 w 1359882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7713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2511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78227 h 208611"/>
                  <a:gd name="connsiteX1" fmla="*/ 139 w 1016551"/>
                  <a:gd name="connsiteY1" fmla="*/ 47266 h 208611"/>
                  <a:gd name="connsiteX2" fmla="*/ 973534 w 1016551"/>
                  <a:gd name="connsiteY2" fmla="*/ 0 h 208611"/>
                  <a:gd name="connsiteX3" fmla="*/ 1016551 w 1016551"/>
                  <a:gd name="connsiteY3" fmla="*/ 42915 h 208611"/>
                  <a:gd name="connsiteX4" fmla="*/ 29986 w 1016551"/>
                  <a:gd name="connsiteY4" fmla="*/ 79826 h 208611"/>
                  <a:gd name="connsiteX5" fmla="*/ 28255 w 1016551"/>
                  <a:gd name="connsiteY5" fmla="*/ 208611 h 208611"/>
                  <a:gd name="connsiteX6" fmla="*/ 2189 w 1016551"/>
                  <a:gd name="connsiteY6" fmla="*/ 178227 h 208611"/>
                  <a:gd name="connsiteX0" fmla="*/ 2189 w 1004413"/>
                  <a:gd name="connsiteY0" fmla="*/ 178227 h 208611"/>
                  <a:gd name="connsiteX1" fmla="*/ 139 w 1004413"/>
                  <a:gd name="connsiteY1" fmla="*/ 47266 h 208611"/>
                  <a:gd name="connsiteX2" fmla="*/ 973534 w 1004413"/>
                  <a:gd name="connsiteY2" fmla="*/ 0 h 208611"/>
                  <a:gd name="connsiteX3" fmla="*/ 1004413 w 1004413"/>
                  <a:gd name="connsiteY3" fmla="*/ 30777 h 208611"/>
                  <a:gd name="connsiteX4" fmla="*/ 29986 w 1004413"/>
                  <a:gd name="connsiteY4" fmla="*/ 79826 h 208611"/>
                  <a:gd name="connsiteX5" fmla="*/ 28255 w 1004413"/>
                  <a:gd name="connsiteY5" fmla="*/ 208611 h 208611"/>
                  <a:gd name="connsiteX6" fmla="*/ 2189 w 1004413"/>
                  <a:gd name="connsiteY6" fmla="*/ 178227 h 208611"/>
                  <a:gd name="connsiteX0" fmla="*/ 2189 w 1004413"/>
                  <a:gd name="connsiteY0" fmla="*/ 183429 h 213813"/>
                  <a:gd name="connsiteX1" fmla="*/ 139 w 1004413"/>
                  <a:gd name="connsiteY1" fmla="*/ 52468 h 213813"/>
                  <a:gd name="connsiteX2" fmla="*/ 968332 w 1004413"/>
                  <a:gd name="connsiteY2" fmla="*/ 0 h 213813"/>
                  <a:gd name="connsiteX3" fmla="*/ 1004413 w 1004413"/>
                  <a:gd name="connsiteY3" fmla="*/ 35979 h 213813"/>
                  <a:gd name="connsiteX4" fmla="*/ 29986 w 1004413"/>
                  <a:gd name="connsiteY4" fmla="*/ 85028 h 213813"/>
                  <a:gd name="connsiteX5" fmla="*/ 28255 w 1004413"/>
                  <a:gd name="connsiteY5" fmla="*/ 213813 h 213813"/>
                  <a:gd name="connsiteX6" fmla="*/ 2189 w 1004413"/>
                  <a:gd name="connsiteY6" fmla="*/ 183429 h 2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413" h="213813">
                    <a:moveTo>
                      <a:pt x="2189" y="183429"/>
                    </a:moveTo>
                    <a:cubicBezTo>
                      <a:pt x="3093" y="144538"/>
                      <a:pt x="-765" y="91359"/>
                      <a:pt x="139" y="52468"/>
                    </a:cubicBezTo>
                    <a:lnTo>
                      <a:pt x="968332" y="0"/>
                    </a:lnTo>
                    <a:lnTo>
                      <a:pt x="1004413" y="35979"/>
                    </a:lnTo>
                    <a:lnTo>
                      <a:pt x="29986" y="85028"/>
                    </a:lnTo>
                    <a:lnTo>
                      <a:pt x="28255" y="213813"/>
                    </a:lnTo>
                    <a:lnTo>
                      <a:pt x="2189" y="183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90D29E6-C480-48D1-BBE9-C5C80FE9BE65}"/>
              </a:ext>
            </a:extLst>
          </p:cNvPr>
          <p:cNvGrpSpPr/>
          <p:nvPr/>
        </p:nvGrpSpPr>
        <p:grpSpPr>
          <a:xfrm>
            <a:off x="1615795" y="3856866"/>
            <a:ext cx="5296577" cy="2820208"/>
            <a:chOff x="3083858" y="3382264"/>
            <a:chExt cx="4504016" cy="23982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F8B0CC-2AD0-4DDE-8DFB-A9A696896269}"/>
                </a:ext>
              </a:extLst>
            </p:cNvPr>
            <p:cNvSpPr/>
            <p:nvPr/>
          </p:nvSpPr>
          <p:spPr>
            <a:xfrm rot="162293">
              <a:off x="3690180" y="5113209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124C077-8635-4BC4-A6EC-2846BE445199}"/>
                </a:ext>
              </a:extLst>
            </p:cNvPr>
            <p:cNvSpPr/>
            <p:nvPr/>
          </p:nvSpPr>
          <p:spPr>
            <a:xfrm rot="162293">
              <a:off x="5340964" y="5135261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046BF20-B4F8-4430-9885-29DA984883CD}"/>
                </a:ext>
              </a:extLst>
            </p:cNvPr>
            <p:cNvSpPr/>
            <p:nvPr/>
          </p:nvSpPr>
          <p:spPr>
            <a:xfrm rot="162293">
              <a:off x="3083858" y="5174044"/>
              <a:ext cx="4504016" cy="6052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47EF1B-1C13-4787-80AB-6EC5E22BBFCF}"/>
                </a:ext>
              </a:extLst>
            </p:cNvPr>
            <p:cNvGrpSpPr/>
            <p:nvPr/>
          </p:nvGrpSpPr>
          <p:grpSpPr>
            <a:xfrm>
              <a:off x="3298219" y="3382264"/>
              <a:ext cx="3288329" cy="2231290"/>
              <a:chOff x="3298219" y="3382264"/>
              <a:chExt cx="3288329" cy="223129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5E2BDB7-D7BB-4CF9-A9C5-5C47E39B43C8}"/>
                  </a:ext>
                </a:extLst>
              </p:cNvPr>
              <p:cNvGrpSpPr/>
              <p:nvPr/>
            </p:nvGrpSpPr>
            <p:grpSpPr>
              <a:xfrm rot="21327019">
                <a:off x="3298219" y="3382264"/>
                <a:ext cx="1357023" cy="1063340"/>
                <a:chOff x="2442073" y="3114771"/>
                <a:chExt cx="1683480" cy="1319145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0C32734E-1813-483F-9A7D-753A37F3A6A6}"/>
                    </a:ext>
                  </a:extLst>
                </p:cNvPr>
                <p:cNvSpPr/>
                <p:nvPr/>
              </p:nvSpPr>
              <p:spPr>
                <a:xfrm rot="272279">
                  <a:off x="2459831" y="4197802"/>
                  <a:ext cx="1460993" cy="236114"/>
                </a:xfrm>
                <a:custGeom>
                  <a:avLst/>
                  <a:gdLst>
                    <a:gd name="connsiteX0" fmla="*/ 2042299 w 2042298"/>
                    <a:gd name="connsiteY0" fmla="*/ 0 h 262959"/>
                    <a:gd name="connsiteX1" fmla="*/ 62969 w 2042298"/>
                    <a:gd name="connsiteY1" fmla="*/ 0 h 262959"/>
                    <a:gd name="connsiteX2" fmla="*/ 0 w 2042298"/>
                    <a:gd name="connsiteY2" fmla="*/ 57704 h 262959"/>
                    <a:gd name="connsiteX3" fmla="*/ 62969 w 2042298"/>
                    <a:gd name="connsiteY3" fmla="*/ 115408 h 262959"/>
                    <a:gd name="connsiteX4" fmla="*/ 1052322 w 2042298"/>
                    <a:gd name="connsiteY4" fmla="*/ 115408 h 262959"/>
                    <a:gd name="connsiteX5" fmla="*/ 1235271 w 2042298"/>
                    <a:gd name="connsiteY5" fmla="*/ 262959 h 262959"/>
                    <a:gd name="connsiteX6" fmla="*/ 1356499 w 2042298"/>
                    <a:gd name="connsiteY6" fmla="*/ 205740 h 262959"/>
                    <a:gd name="connsiteX7" fmla="*/ 1327335 w 2042298"/>
                    <a:gd name="connsiteY7" fmla="*/ 115408 h 262959"/>
                    <a:gd name="connsiteX8" fmla="*/ 2042229 w 2042298"/>
                    <a:gd name="connsiteY8" fmla="*/ 115408 h 262959"/>
                    <a:gd name="connsiteX9" fmla="*/ 2042229 w 2042298"/>
                    <a:gd name="connsiteY9" fmla="*/ 0 h 262959"/>
                    <a:gd name="connsiteX10" fmla="*/ 2042299 w 2042298"/>
                    <a:gd name="connsiteY10" fmla="*/ 0 h 262959"/>
                    <a:gd name="connsiteX11" fmla="*/ 2042299 w 2042298"/>
                    <a:gd name="connsiteY11" fmla="*/ 0 h 262959"/>
                    <a:gd name="connsiteX0" fmla="*/ 2042299 w 2042300"/>
                    <a:gd name="connsiteY0" fmla="*/ 0 h 286832"/>
                    <a:gd name="connsiteX1" fmla="*/ 62969 w 2042300"/>
                    <a:gd name="connsiteY1" fmla="*/ 0 h 286832"/>
                    <a:gd name="connsiteX2" fmla="*/ 0 w 2042300"/>
                    <a:gd name="connsiteY2" fmla="*/ 57704 h 286832"/>
                    <a:gd name="connsiteX3" fmla="*/ 62969 w 2042300"/>
                    <a:gd name="connsiteY3" fmla="*/ 115408 h 286832"/>
                    <a:gd name="connsiteX4" fmla="*/ 1052322 w 2042300"/>
                    <a:gd name="connsiteY4" fmla="*/ 115408 h 286832"/>
                    <a:gd name="connsiteX5" fmla="*/ 1235271 w 2042300"/>
                    <a:gd name="connsiteY5" fmla="*/ 262959 h 286832"/>
                    <a:gd name="connsiteX6" fmla="*/ 1410977 w 2042300"/>
                    <a:gd name="connsiteY6" fmla="*/ 276591 h 286832"/>
                    <a:gd name="connsiteX7" fmla="*/ 1327335 w 2042300"/>
                    <a:gd name="connsiteY7" fmla="*/ 115408 h 286832"/>
                    <a:gd name="connsiteX8" fmla="*/ 2042229 w 2042300"/>
                    <a:gd name="connsiteY8" fmla="*/ 115408 h 286832"/>
                    <a:gd name="connsiteX9" fmla="*/ 2042229 w 2042300"/>
                    <a:gd name="connsiteY9" fmla="*/ 0 h 286832"/>
                    <a:gd name="connsiteX10" fmla="*/ 2042299 w 2042300"/>
                    <a:gd name="connsiteY10" fmla="*/ 0 h 286832"/>
                    <a:gd name="connsiteX11" fmla="*/ 2042299 w 2042300"/>
                    <a:gd name="connsiteY11" fmla="*/ 0 h 286832"/>
                    <a:gd name="connsiteX0" fmla="*/ 2042299 w 2042298"/>
                    <a:gd name="connsiteY0" fmla="*/ 0 h 330060"/>
                    <a:gd name="connsiteX1" fmla="*/ 62969 w 2042298"/>
                    <a:gd name="connsiteY1" fmla="*/ 0 h 330060"/>
                    <a:gd name="connsiteX2" fmla="*/ 0 w 2042298"/>
                    <a:gd name="connsiteY2" fmla="*/ 57704 h 330060"/>
                    <a:gd name="connsiteX3" fmla="*/ 62969 w 2042298"/>
                    <a:gd name="connsiteY3" fmla="*/ 115408 h 330060"/>
                    <a:gd name="connsiteX4" fmla="*/ 1052322 w 2042298"/>
                    <a:gd name="connsiteY4" fmla="*/ 115408 h 330060"/>
                    <a:gd name="connsiteX5" fmla="*/ 1278850 w 2042298"/>
                    <a:gd name="connsiteY5" fmla="*/ 322910 h 330060"/>
                    <a:gd name="connsiteX6" fmla="*/ 1410977 w 2042298"/>
                    <a:gd name="connsiteY6" fmla="*/ 276591 h 330060"/>
                    <a:gd name="connsiteX7" fmla="*/ 1327335 w 2042298"/>
                    <a:gd name="connsiteY7" fmla="*/ 115408 h 330060"/>
                    <a:gd name="connsiteX8" fmla="*/ 2042229 w 2042298"/>
                    <a:gd name="connsiteY8" fmla="*/ 115408 h 330060"/>
                    <a:gd name="connsiteX9" fmla="*/ 2042229 w 2042298"/>
                    <a:gd name="connsiteY9" fmla="*/ 0 h 330060"/>
                    <a:gd name="connsiteX10" fmla="*/ 2042299 w 2042298"/>
                    <a:gd name="connsiteY10" fmla="*/ 0 h 330060"/>
                    <a:gd name="connsiteX11" fmla="*/ 2042299 w 2042298"/>
                    <a:gd name="connsiteY11" fmla="*/ 0 h 33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42298" h="330060">
                      <a:moveTo>
                        <a:pt x="2042299" y="0"/>
                      </a:moveTo>
                      <a:lnTo>
                        <a:pt x="62969" y="0"/>
                      </a:lnTo>
                      <a:cubicBezTo>
                        <a:pt x="28194" y="0"/>
                        <a:pt x="0" y="25839"/>
                        <a:pt x="0" y="57704"/>
                      </a:cubicBezTo>
                      <a:cubicBezTo>
                        <a:pt x="0" y="89570"/>
                        <a:pt x="28194" y="115408"/>
                        <a:pt x="62969" y="115408"/>
                      </a:cubicBezTo>
                      <a:lnTo>
                        <a:pt x="1052322" y="115408"/>
                      </a:lnTo>
                      <a:cubicBezTo>
                        <a:pt x="1168562" y="117833"/>
                        <a:pt x="1219074" y="296046"/>
                        <a:pt x="1278850" y="322910"/>
                      </a:cubicBezTo>
                      <a:cubicBezTo>
                        <a:pt x="1338626" y="349774"/>
                        <a:pt x="1374747" y="293493"/>
                        <a:pt x="1410977" y="276591"/>
                      </a:cubicBezTo>
                      <a:cubicBezTo>
                        <a:pt x="1415410" y="254493"/>
                        <a:pt x="1345554" y="148036"/>
                        <a:pt x="1327335" y="115408"/>
                      </a:cubicBezTo>
                      <a:lnTo>
                        <a:pt x="2042229" y="115408"/>
                      </a:lnTo>
                      <a:lnTo>
                        <a:pt x="2042229" y="0"/>
                      </a:lnTo>
                      <a:lnTo>
                        <a:pt x="2042299" y="0"/>
                      </a:lnTo>
                      <a:lnTo>
                        <a:pt x="2042299" y="0"/>
                      </a:lnTo>
                      <a:close/>
                    </a:path>
                  </a:pathLst>
                </a:custGeom>
                <a:solidFill>
                  <a:srgbClr val="6A7F8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272683-213C-4D77-B7EF-798B0E8C22D8}"/>
                    </a:ext>
                  </a:extLst>
                </p:cNvPr>
                <p:cNvSpPr/>
                <p:nvPr/>
              </p:nvSpPr>
              <p:spPr>
                <a:xfrm rot="272279">
                  <a:off x="2472582" y="3144293"/>
                  <a:ext cx="1652971" cy="49555"/>
                </a:xfrm>
                <a:custGeom>
                  <a:avLst/>
                  <a:gdLst>
                    <a:gd name="connsiteX0" fmla="*/ 1465118 w 2310661"/>
                    <a:gd name="connsiteY0" fmla="*/ 69273 h 69272"/>
                    <a:gd name="connsiteX1" fmla="*/ 0 w 2310661"/>
                    <a:gd name="connsiteY1" fmla="*/ 69273 h 69272"/>
                    <a:gd name="connsiteX2" fmla="*/ 845543 w 2310661"/>
                    <a:gd name="connsiteY2" fmla="*/ 0 h 69272"/>
                    <a:gd name="connsiteX3" fmla="*/ 2310662 w 2310661"/>
                    <a:gd name="connsiteY3" fmla="*/ 0 h 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661" h="69272">
                      <a:moveTo>
                        <a:pt x="1465118" y="69273"/>
                      </a:moveTo>
                      <a:lnTo>
                        <a:pt x="0" y="69273"/>
                      </a:lnTo>
                      <a:lnTo>
                        <a:pt x="845543" y="0"/>
                      </a:lnTo>
                      <a:lnTo>
                        <a:pt x="2310662" y="0"/>
                      </a:lnTo>
                      <a:close/>
                    </a:path>
                  </a:pathLst>
                </a:custGeom>
                <a:solidFill>
                  <a:srgbClr val="EE2D2E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E403F07-6CE7-4C8C-A4EA-3269C2C98DD6}"/>
                    </a:ext>
                  </a:extLst>
                </p:cNvPr>
                <p:cNvSpPr/>
                <p:nvPr/>
              </p:nvSpPr>
              <p:spPr>
                <a:xfrm rot="272279">
                  <a:off x="3473185" y="3183939"/>
                  <a:ext cx="607698" cy="1137297"/>
                </a:xfrm>
                <a:custGeom>
                  <a:avLst/>
                  <a:gdLst>
                    <a:gd name="connsiteX0" fmla="*/ 849492 w 849491"/>
                    <a:gd name="connsiteY0" fmla="*/ 1527464 h 1589809"/>
                    <a:gd name="connsiteX1" fmla="*/ 0 w 849491"/>
                    <a:gd name="connsiteY1" fmla="*/ 1589809 h 1589809"/>
                    <a:gd name="connsiteX2" fmla="*/ 0 w 849491"/>
                    <a:gd name="connsiteY2" fmla="*/ 62345 h 1589809"/>
                    <a:gd name="connsiteX3" fmla="*/ 849492 w 849491"/>
                    <a:gd name="connsiteY3" fmla="*/ 0 h 158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9491" h="1589809">
                      <a:moveTo>
                        <a:pt x="849492" y="1527464"/>
                      </a:moveTo>
                      <a:lnTo>
                        <a:pt x="0" y="1589809"/>
                      </a:lnTo>
                      <a:lnTo>
                        <a:pt x="0" y="62345"/>
                      </a:lnTo>
                      <a:lnTo>
                        <a:pt x="849492" y="0"/>
                      </a:lnTo>
                      <a:close/>
                    </a:path>
                  </a:pathLst>
                </a:custGeom>
                <a:solidFill>
                  <a:srgbClr val="631712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052B0A44-4B54-4E9A-9CC9-6B989E07ECB7}"/>
                    </a:ext>
                  </a:extLst>
                </p:cNvPr>
                <p:cNvSpPr/>
                <p:nvPr/>
              </p:nvSpPr>
              <p:spPr>
                <a:xfrm rot="272279">
                  <a:off x="2442073" y="3114771"/>
                  <a:ext cx="1048097" cy="1087147"/>
                </a:xfrm>
                <a:custGeom>
                  <a:avLst/>
                  <a:gdLst>
                    <a:gd name="connsiteX0" fmla="*/ 0 w 1465118"/>
                    <a:gd name="connsiteY0" fmla="*/ 0 h 1519705"/>
                    <a:gd name="connsiteX1" fmla="*/ 1465118 w 1465118"/>
                    <a:gd name="connsiteY1" fmla="*/ 0 h 1519705"/>
                    <a:gd name="connsiteX2" fmla="*/ 1465118 w 1465118"/>
                    <a:gd name="connsiteY2" fmla="*/ 1519705 h 1519705"/>
                    <a:gd name="connsiteX3" fmla="*/ -1 w 1465118"/>
                    <a:gd name="connsiteY3" fmla="*/ 1519705 h 151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118" h="1519705">
                      <a:moveTo>
                        <a:pt x="0" y="0"/>
                      </a:moveTo>
                      <a:lnTo>
                        <a:pt x="1465118" y="0"/>
                      </a:lnTo>
                      <a:lnTo>
                        <a:pt x="1465118" y="1519705"/>
                      </a:lnTo>
                      <a:lnTo>
                        <a:pt x="-1" y="151970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E63BF4FB-CEA3-414E-8BF1-B27111462D50}"/>
                    </a:ext>
                  </a:extLst>
                </p:cNvPr>
                <p:cNvSpPr/>
                <p:nvPr/>
              </p:nvSpPr>
              <p:spPr>
                <a:xfrm rot="272279">
                  <a:off x="2482573" y="3265265"/>
                  <a:ext cx="1033435" cy="25108"/>
                </a:xfrm>
                <a:custGeom>
                  <a:avLst/>
                  <a:gdLst>
                    <a:gd name="connsiteX0" fmla="*/ 46024 w 1444622"/>
                    <a:gd name="connsiteY0" fmla="*/ 32973 h 35098"/>
                    <a:gd name="connsiteX1" fmla="*/ 27 w 1444622"/>
                    <a:gd name="connsiteY1" fmla="*/ 18149 h 35098"/>
                    <a:gd name="connsiteX2" fmla="*/ 44223 w 1444622"/>
                    <a:gd name="connsiteY2" fmla="*/ 1662 h 35098"/>
                    <a:gd name="connsiteX3" fmla="*/ 1401691 w 1444622"/>
                    <a:gd name="connsiteY3" fmla="*/ 1662 h 35098"/>
                    <a:gd name="connsiteX4" fmla="*/ 1444502 w 1444622"/>
                    <a:gd name="connsiteY4" fmla="*/ 18980 h 35098"/>
                    <a:gd name="connsiteX5" fmla="*/ 1397882 w 1444622"/>
                    <a:gd name="connsiteY5" fmla="*/ 32973 h 35098"/>
                    <a:gd name="connsiteX6" fmla="*/ 46024 w 1444622"/>
                    <a:gd name="connsiteY6" fmla="*/ 32973 h 3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622" h="35098">
                      <a:moveTo>
                        <a:pt x="46024" y="32973"/>
                      </a:moveTo>
                      <a:cubicBezTo>
                        <a:pt x="29537" y="32904"/>
                        <a:pt x="997" y="42741"/>
                        <a:pt x="27" y="18149"/>
                      </a:cubicBezTo>
                      <a:cubicBezTo>
                        <a:pt x="-1012" y="-7828"/>
                        <a:pt x="27944" y="1732"/>
                        <a:pt x="44223" y="1662"/>
                      </a:cubicBezTo>
                      <a:cubicBezTo>
                        <a:pt x="496712" y="1108"/>
                        <a:pt x="949202" y="1108"/>
                        <a:pt x="1401691" y="1662"/>
                      </a:cubicBezTo>
                      <a:cubicBezTo>
                        <a:pt x="1417763" y="1662"/>
                        <a:pt x="1446719" y="-7620"/>
                        <a:pt x="1444502" y="18980"/>
                      </a:cubicBezTo>
                      <a:cubicBezTo>
                        <a:pt x="1442563" y="43226"/>
                        <a:pt x="1414369" y="32904"/>
                        <a:pt x="1397882" y="32973"/>
                      </a:cubicBezTo>
                      <a:cubicBezTo>
                        <a:pt x="1172607" y="33736"/>
                        <a:pt x="271368" y="33666"/>
                        <a:pt x="46024" y="32973"/>
                      </a:cubicBezTo>
                      <a:close/>
                    </a:path>
                  </a:pathLst>
                </a:custGeom>
                <a:solidFill>
                  <a:srgbClr val="80171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325717C-5768-49C0-8115-EC370B386557}"/>
                  </a:ext>
                </a:extLst>
              </p:cNvPr>
              <p:cNvGrpSpPr/>
              <p:nvPr/>
            </p:nvGrpSpPr>
            <p:grpSpPr>
              <a:xfrm>
                <a:off x="3685659" y="3418989"/>
                <a:ext cx="2900889" cy="2194565"/>
                <a:chOff x="6043757" y="2084110"/>
                <a:chExt cx="3598753" cy="2722509"/>
              </a:xfrm>
              <a:scene3d>
                <a:camera prst="orthographicFront">
                  <a:rot lat="20400000" lon="21000000" rev="0"/>
                </a:camera>
                <a:lightRig rig="threePt" dir="t"/>
              </a:scene3d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B1DDBFA-E243-42CC-B291-5CD84A82E26D}"/>
                    </a:ext>
                  </a:extLst>
                </p:cNvPr>
                <p:cNvSpPr/>
                <p:nvPr/>
              </p:nvSpPr>
              <p:spPr>
                <a:xfrm>
                  <a:off x="6168510" y="3739688"/>
                  <a:ext cx="1066931" cy="1066931"/>
                </a:xfrm>
                <a:custGeom>
                  <a:avLst/>
                  <a:gdLst>
                    <a:gd name="connsiteX0" fmla="*/ 859051 w 1718102"/>
                    <a:gd name="connsiteY0" fmla="*/ 0 h 1718102"/>
                    <a:gd name="connsiteX1" fmla="*/ 0 w 1718102"/>
                    <a:gd name="connsiteY1" fmla="*/ 859051 h 1718102"/>
                    <a:gd name="connsiteX2" fmla="*/ 859051 w 1718102"/>
                    <a:gd name="connsiteY2" fmla="*/ 1718102 h 1718102"/>
                    <a:gd name="connsiteX3" fmla="*/ 1718102 w 1718102"/>
                    <a:gd name="connsiteY3" fmla="*/ 859051 h 1718102"/>
                    <a:gd name="connsiteX4" fmla="*/ 859051 w 1718102"/>
                    <a:gd name="connsiteY4" fmla="*/ 0 h 1718102"/>
                    <a:gd name="connsiteX5" fmla="*/ 702287 w 1718102"/>
                    <a:gd name="connsiteY5" fmla="*/ 1327889 h 1718102"/>
                    <a:gd name="connsiteX6" fmla="*/ 262474 w 1718102"/>
                    <a:gd name="connsiteY6" fmla="*/ 888076 h 1718102"/>
                    <a:gd name="connsiteX7" fmla="*/ 702287 w 1718102"/>
                    <a:gd name="connsiteY7" fmla="*/ 448264 h 1718102"/>
                    <a:gd name="connsiteX8" fmla="*/ 1142100 w 1718102"/>
                    <a:gd name="connsiteY8" fmla="*/ 888076 h 1718102"/>
                    <a:gd name="connsiteX9" fmla="*/ 702287 w 1718102"/>
                    <a:gd name="connsiteY9" fmla="*/ 1327889 h 17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8102" h="1718102">
                      <a:moveTo>
                        <a:pt x="859051" y="0"/>
                      </a:moveTo>
                      <a:cubicBezTo>
                        <a:pt x="384602" y="0"/>
                        <a:pt x="0" y="384602"/>
                        <a:pt x="0" y="859051"/>
                      </a:cubicBezTo>
                      <a:cubicBezTo>
                        <a:pt x="0" y="1333500"/>
                        <a:pt x="384602" y="1718102"/>
                        <a:pt x="859051" y="1718102"/>
                      </a:cubicBezTo>
                      <a:cubicBezTo>
                        <a:pt x="1333500" y="1718102"/>
                        <a:pt x="1718102" y="1333500"/>
                        <a:pt x="1718102" y="859051"/>
                      </a:cubicBezTo>
                      <a:cubicBezTo>
                        <a:pt x="1718102" y="384602"/>
                        <a:pt x="1333500" y="0"/>
                        <a:pt x="859051" y="0"/>
                      </a:cubicBezTo>
                      <a:close/>
                      <a:moveTo>
                        <a:pt x="702287" y="1327889"/>
                      </a:moveTo>
                      <a:cubicBezTo>
                        <a:pt x="459417" y="1327889"/>
                        <a:pt x="262474" y="1130947"/>
                        <a:pt x="262474" y="888076"/>
                      </a:cubicBezTo>
                      <a:cubicBezTo>
                        <a:pt x="262474" y="645206"/>
                        <a:pt x="459417" y="448264"/>
                        <a:pt x="702287" y="448264"/>
                      </a:cubicBezTo>
                      <a:cubicBezTo>
                        <a:pt x="945157" y="448264"/>
                        <a:pt x="1142100" y="645206"/>
                        <a:pt x="1142100" y="888076"/>
                      </a:cubicBezTo>
                      <a:cubicBezTo>
                        <a:pt x="1142100" y="1130947"/>
                        <a:pt x="945226" y="1327889"/>
                        <a:pt x="702287" y="1327889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3721D267-EC9D-403E-9702-33F5A834AEE2}"/>
                    </a:ext>
                  </a:extLst>
                </p:cNvPr>
                <p:cNvSpPr/>
                <p:nvPr/>
              </p:nvSpPr>
              <p:spPr>
                <a:xfrm>
                  <a:off x="6263664" y="3903672"/>
                  <a:ext cx="738963" cy="738962"/>
                </a:xfrm>
                <a:custGeom>
                  <a:avLst/>
                  <a:gdLst>
                    <a:gd name="connsiteX0" fmla="*/ 594984 w 1189967"/>
                    <a:gd name="connsiteY0" fmla="*/ 0 h 1189967"/>
                    <a:gd name="connsiteX1" fmla="*/ 0 w 1189967"/>
                    <a:gd name="connsiteY1" fmla="*/ 594984 h 1189967"/>
                    <a:gd name="connsiteX2" fmla="*/ 594984 w 1189967"/>
                    <a:gd name="connsiteY2" fmla="*/ 1189967 h 1189967"/>
                    <a:gd name="connsiteX3" fmla="*/ 1189967 w 1189967"/>
                    <a:gd name="connsiteY3" fmla="*/ 594984 h 1189967"/>
                    <a:gd name="connsiteX4" fmla="*/ 594984 w 1189967"/>
                    <a:gd name="connsiteY4" fmla="*/ 0 h 1189967"/>
                    <a:gd name="connsiteX5" fmla="*/ 549056 w 1189967"/>
                    <a:gd name="connsiteY5" fmla="*/ 1063821 h 1189967"/>
                    <a:gd name="connsiteX6" fmla="*/ 109243 w 1189967"/>
                    <a:gd name="connsiteY6" fmla="*/ 624009 h 1189967"/>
                    <a:gd name="connsiteX7" fmla="*/ 549056 w 1189967"/>
                    <a:gd name="connsiteY7" fmla="*/ 184196 h 1189967"/>
                    <a:gd name="connsiteX8" fmla="*/ 988868 w 1189967"/>
                    <a:gd name="connsiteY8" fmla="*/ 624009 h 1189967"/>
                    <a:gd name="connsiteX9" fmla="*/ 549056 w 1189967"/>
                    <a:gd name="connsiteY9" fmla="*/ 1063821 h 118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9967" h="1189967">
                      <a:moveTo>
                        <a:pt x="594984" y="0"/>
                      </a:moveTo>
                      <a:cubicBezTo>
                        <a:pt x="266354" y="0"/>
                        <a:pt x="0" y="266354"/>
                        <a:pt x="0" y="594984"/>
                      </a:cubicBezTo>
                      <a:cubicBezTo>
                        <a:pt x="0" y="923613"/>
                        <a:pt x="266354" y="1189967"/>
                        <a:pt x="594984" y="1189967"/>
                      </a:cubicBezTo>
                      <a:cubicBezTo>
                        <a:pt x="923613" y="1189967"/>
                        <a:pt x="1189967" y="923613"/>
                        <a:pt x="1189967" y="594984"/>
                      </a:cubicBezTo>
                      <a:cubicBezTo>
                        <a:pt x="1189967" y="266354"/>
                        <a:pt x="923613" y="0"/>
                        <a:pt x="594984" y="0"/>
                      </a:cubicBezTo>
                      <a:close/>
                      <a:moveTo>
                        <a:pt x="549056" y="1063821"/>
                      </a:moveTo>
                      <a:cubicBezTo>
                        <a:pt x="306186" y="1063821"/>
                        <a:pt x="109243" y="866879"/>
                        <a:pt x="109243" y="624009"/>
                      </a:cubicBezTo>
                      <a:cubicBezTo>
                        <a:pt x="109243" y="381139"/>
                        <a:pt x="306186" y="184196"/>
                        <a:pt x="549056" y="184196"/>
                      </a:cubicBezTo>
                      <a:cubicBezTo>
                        <a:pt x="791926" y="184196"/>
                        <a:pt x="988868" y="381139"/>
                        <a:pt x="988868" y="624009"/>
                      </a:cubicBezTo>
                      <a:cubicBezTo>
                        <a:pt x="988868" y="866879"/>
                        <a:pt x="791995" y="1063821"/>
                        <a:pt x="549056" y="1063821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80A761B-3D10-4DCE-8E25-C2442B8C42AC}"/>
                    </a:ext>
                  </a:extLst>
                </p:cNvPr>
                <p:cNvSpPr/>
                <p:nvPr/>
              </p:nvSpPr>
              <p:spPr>
                <a:xfrm rot="19584698">
                  <a:off x="8405333" y="3855298"/>
                  <a:ext cx="893705" cy="466209"/>
                </a:xfrm>
                <a:custGeom>
                  <a:avLst/>
                  <a:gdLst>
                    <a:gd name="connsiteX0" fmla="*/ 1439152 w 1439152"/>
                    <a:gd name="connsiteY0" fmla="*/ 375374 h 750747"/>
                    <a:gd name="connsiteX1" fmla="*/ 719576 w 1439152"/>
                    <a:gd name="connsiteY1" fmla="*/ 750748 h 750747"/>
                    <a:gd name="connsiteX2" fmla="*/ 0 w 1439152"/>
                    <a:gd name="connsiteY2" fmla="*/ 375374 h 750747"/>
                    <a:gd name="connsiteX3" fmla="*/ 719576 w 1439152"/>
                    <a:gd name="connsiteY3" fmla="*/ 0 h 750747"/>
                    <a:gd name="connsiteX4" fmla="*/ 1439152 w 1439152"/>
                    <a:gd name="connsiteY4" fmla="*/ 375374 h 75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9152" h="750747">
                      <a:moveTo>
                        <a:pt x="1439152" y="375374"/>
                      </a:moveTo>
                      <a:cubicBezTo>
                        <a:pt x="1439152" y="582687"/>
                        <a:pt x="1116987" y="750748"/>
                        <a:pt x="719576" y="750748"/>
                      </a:cubicBezTo>
                      <a:cubicBezTo>
                        <a:pt x="322165" y="750748"/>
                        <a:pt x="0" y="582687"/>
                        <a:pt x="0" y="375374"/>
                      </a:cubicBezTo>
                      <a:cubicBezTo>
                        <a:pt x="0" y="168061"/>
                        <a:pt x="322165" y="0"/>
                        <a:pt x="719576" y="0"/>
                      </a:cubicBezTo>
                      <a:cubicBezTo>
                        <a:pt x="1116987" y="0"/>
                        <a:pt x="1439152" y="168061"/>
                        <a:pt x="1439152" y="375374"/>
                      </a:cubicBez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31F6683-85BA-4FEA-861B-A4B9CCA1C718}"/>
                    </a:ext>
                  </a:extLst>
                </p:cNvPr>
                <p:cNvSpPr/>
                <p:nvPr/>
              </p:nvSpPr>
              <p:spPr>
                <a:xfrm>
                  <a:off x="8750577" y="4036512"/>
                  <a:ext cx="390925" cy="390925"/>
                </a:xfrm>
                <a:custGeom>
                  <a:avLst/>
                  <a:gdLst>
                    <a:gd name="connsiteX0" fmla="*/ 270302 w 629515"/>
                    <a:gd name="connsiteY0" fmla="*/ 567898 h 629515"/>
                    <a:gd name="connsiteX1" fmla="*/ 0 w 629515"/>
                    <a:gd name="connsiteY1" fmla="*/ 297596 h 629515"/>
                    <a:gd name="connsiteX2" fmla="*/ 297595 w 629515"/>
                    <a:gd name="connsiteY2" fmla="*/ 0 h 629515"/>
                    <a:gd name="connsiteX3" fmla="*/ 567898 w 629515"/>
                    <a:gd name="connsiteY3" fmla="*/ 270302 h 629515"/>
                    <a:gd name="connsiteX4" fmla="*/ 567898 w 629515"/>
                    <a:gd name="connsiteY4" fmla="*/ 567898 h 629515"/>
                    <a:gd name="connsiteX5" fmla="*/ 567898 w 629515"/>
                    <a:gd name="connsiteY5" fmla="*/ 567898 h 629515"/>
                    <a:gd name="connsiteX6" fmla="*/ 270302 w 629515"/>
                    <a:gd name="connsiteY6" fmla="*/ 567898 h 62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9515" h="629515">
                      <a:moveTo>
                        <a:pt x="270302" y="567898"/>
                      </a:moveTo>
                      <a:lnTo>
                        <a:pt x="0" y="297596"/>
                      </a:lnTo>
                      <a:lnTo>
                        <a:pt x="297595" y="0"/>
                      </a:lnTo>
                      <a:lnTo>
                        <a:pt x="567898" y="270302"/>
                      </a:lnTo>
                      <a:cubicBezTo>
                        <a:pt x="650055" y="352460"/>
                        <a:pt x="650055" y="485740"/>
                        <a:pt x="567898" y="567898"/>
                      </a:cubicBezTo>
                      <a:lnTo>
                        <a:pt x="567898" y="567898"/>
                      </a:lnTo>
                      <a:cubicBezTo>
                        <a:pt x="485740" y="650055"/>
                        <a:pt x="352460" y="650055"/>
                        <a:pt x="270302" y="567898"/>
                      </a:cubicBezTo>
                      <a:close/>
                    </a:path>
                  </a:pathLst>
                </a:custGeom>
                <a:solidFill>
                  <a:srgbClr val="5D788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C4DD510-3D0A-42E3-9B52-3298CE859655}"/>
                    </a:ext>
                  </a:extLst>
                </p:cNvPr>
                <p:cNvSpPr/>
                <p:nvPr/>
              </p:nvSpPr>
              <p:spPr>
                <a:xfrm>
                  <a:off x="8558200" y="3710824"/>
                  <a:ext cx="1084310" cy="1084310"/>
                </a:xfrm>
                <a:custGeom>
                  <a:avLst/>
                  <a:gdLst>
                    <a:gd name="connsiteX0" fmla="*/ 873044 w 1746088"/>
                    <a:gd name="connsiteY0" fmla="*/ 0 h 1746088"/>
                    <a:gd name="connsiteX1" fmla="*/ 0 w 1746088"/>
                    <a:gd name="connsiteY1" fmla="*/ 873044 h 1746088"/>
                    <a:gd name="connsiteX2" fmla="*/ 873044 w 1746088"/>
                    <a:gd name="connsiteY2" fmla="*/ 1746088 h 1746088"/>
                    <a:gd name="connsiteX3" fmla="*/ 1746088 w 1746088"/>
                    <a:gd name="connsiteY3" fmla="*/ 873044 h 1746088"/>
                    <a:gd name="connsiteX4" fmla="*/ 873044 w 1746088"/>
                    <a:gd name="connsiteY4" fmla="*/ 0 h 1746088"/>
                    <a:gd name="connsiteX5" fmla="*/ 713717 w 1746088"/>
                    <a:gd name="connsiteY5" fmla="*/ 1349571 h 1746088"/>
                    <a:gd name="connsiteX6" fmla="*/ 266769 w 1746088"/>
                    <a:gd name="connsiteY6" fmla="*/ 902624 h 1746088"/>
                    <a:gd name="connsiteX7" fmla="*/ 713717 w 1746088"/>
                    <a:gd name="connsiteY7" fmla="*/ 455676 h 1746088"/>
                    <a:gd name="connsiteX8" fmla="*/ 1160665 w 1746088"/>
                    <a:gd name="connsiteY8" fmla="*/ 902624 h 1746088"/>
                    <a:gd name="connsiteX9" fmla="*/ 713717 w 1746088"/>
                    <a:gd name="connsiteY9" fmla="*/ 1349571 h 174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6088" h="1746088">
                      <a:moveTo>
                        <a:pt x="873044" y="0"/>
                      </a:moveTo>
                      <a:cubicBezTo>
                        <a:pt x="390906" y="0"/>
                        <a:pt x="0" y="390837"/>
                        <a:pt x="0" y="873044"/>
                      </a:cubicBezTo>
                      <a:cubicBezTo>
                        <a:pt x="0" y="1355252"/>
                        <a:pt x="390837" y="1746088"/>
                        <a:pt x="873044" y="1746088"/>
                      </a:cubicBezTo>
                      <a:cubicBezTo>
                        <a:pt x="1355252" y="1746088"/>
                        <a:pt x="1746088" y="1355182"/>
                        <a:pt x="1746088" y="873044"/>
                      </a:cubicBezTo>
                      <a:cubicBezTo>
                        <a:pt x="1746088" y="390906"/>
                        <a:pt x="1355183" y="0"/>
                        <a:pt x="873044" y="0"/>
                      </a:cubicBezTo>
                      <a:close/>
                      <a:moveTo>
                        <a:pt x="713717" y="1349571"/>
                      </a:moveTo>
                      <a:cubicBezTo>
                        <a:pt x="466829" y="1349571"/>
                        <a:pt x="266769" y="1149442"/>
                        <a:pt x="266769" y="902624"/>
                      </a:cubicBezTo>
                      <a:cubicBezTo>
                        <a:pt x="266769" y="655736"/>
                        <a:pt x="466898" y="455676"/>
                        <a:pt x="713717" y="455676"/>
                      </a:cubicBezTo>
                      <a:cubicBezTo>
                        <a:pt x="960605" y="455676"/>
                        <a:pt x="1160665" y="655805"/>
                        <a:pt x="1160665" y="902624"/>
                      </a:cubicBezTo>
                      <a:cubicBezTo>
                        <a:pt x="1160665" y="1149442"/>
                        <a:pt x="960605" y="1349571"/>
                        <a:pt x="713717" y="1349571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2F8AA032-170D-487A-AB7A-D83E6F78C28A}"/>
                    </a:ext>
                  </a:extLst>
                </p:cNvPr>
                <p:cNvSpPr/>
                <p:nvPr/>
              </p:nvSpPr>
              <p:spPr>
                <a:xfrm>
                  <a:off x="8654904" y="3877476"/>
                  <a:ext cx="751007" cy="751007"/>
                </a:xfrm>
                <a:custGeom>
                  <a:avLst/>
                  <a:gdLst>
                    <a:gd name="connsiteX0" fmla="*/ 604682 w 1209363"/>
                    <a:gd name="connsiteY0" fmla="*/ 0 h 1209363"/>
                    <a:gd name="connsiteX1" fmla="*/ 0 w 1209363"/>
                    <a:gd name="connsiteY1" fmla="*/ 604682 h 1209363"/>
                    <a:gd name="connsiteX2" fmla="*/ 604682 w 1209363"/>
                    <a:gd name="connsiteY2" fmla="*/ 1209363 h 1209363"/>
                    <a:gd name="connsiteX3" fmla="*/ 1209363 w 1209363"/>
                    <a:gd name="connsiteY3" fmla="*/ 604682 h 1209363"/>
                    <a:gd name="connsiteX4" fmla="*/ 604682 w 1209363"/>
                    <a:gd name="connsiteY4" fmla="*/ 0 h 1209363"/>
                    <a:gd name="connsiteX5" fmla="*/ 557992 w 1209363"/>
                    <a:gd name="connsiteY5" fmla="*/ 1081209 h 1209363"/>
                    <a:gd name="connsiteX6" fmla="*/ 111044 w 1209363"/>
                    <a:gd name="connsiteY6" fmla="*/ 634261 h 1209363"/>
                    <a:gd name="connsiteX7" fmla="*/ 557992 w 1209363"/>
                    <a:gd name="connsiteY7" fmla="*/ 187314 h 1209363"/>
                    <a:gd name="connsiteX8" fmla="*/ 1004940 w 1209363"/>
                    <a:gd name="connsiteY8" fmla="*/ 634261 h 1209363"/>
                    <a:gd name="connsiteX9" fmla="*/ 557992 w 1209363"/>
                    <a:gd name="connsiteY9" fmla="*/ 1081209 h 1209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9363" h="1209363">
                      <a:moveTo>
                        <a:pt x="604682" y="0"/>
                      </a:moveTo>
                      <a:cubicBezTo>
                        <a:pt x="270718" y="0"/>
                        <a:pt x="0" y="270718"/>
                        <a:pt x="0" y="604682"/>
                      </a:cubicBezTo>
                      <a:cubicBezTo>
                        <a:pt x="0" y="938645"/>
                        <a:pt x="270718" y="1209363"/>
                        <a:pt x="604682" y="1209363"/>
                      </a:cubicBezTo>
                      <a:cubicBezTo>
                        <a:pt x="938646" y="1209363"/>
                        <a:pt x="1209363" y="938645"/>
                        <a:pt x="1209363" y="604682"/>
                      </a:cubicBezTo>
                      <a:cubicBezTo>
                        <a:pt x="1209363" y="270718"/>
                        <a:pt x="938646" y="0"/>
                        <a:pt x="604682" y="0"/>
                      </a:cubicBezTo>
                      <a:close/>
                      <a:moveTo>
                        <a:pt x="557992" y="1081209"/>
                      </a:moveTo>
                      <a:cubicBezTo>
                        <a:pt x="311104" y="1081209"/>
                        <a:pt x="111044" y="881080"/>
                        <a:pt x="111044" y="634261"/>
                      </a:cubicBezTo>
                      <a:cubicBezTo>
                        <a:pt x="111044" y="387373"/>
                        <a:pt x="311173" y="187314"/>
                        <a:pt x="557992" y="187314"/>
                      </a:cubicBezTo>
                      <a:cubicBezTo>
                        <a:pt x="804880" y="187314"/>
                        <a:pt x="1004940" y="387443"/>
                        <a:pt x="1004940" y="634261"/>
                      </a:cubicBezTo>
                      <a:cubicBezTo>
                        <a:pt x="1004940" y="881080"/>
                        <a:pt x="804880" y="1081209"/>
                        <a:pt x="557992" y="1081209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5098BD7-B3A0-4AD6-B598-FAEA4E700400}"/>
                    </a:ext>
                  </a:extLst>
                </p:cNvPr>
                <p:cNvSpPr/>
                <p:nvPr/>
              </p:nvSpPr>
              <p:spPr>
                <a:xfrm>
                  <a:off x="7309000" y="4181857"/>
                  <a:ext cx="662721" cy="182022"/>
                </a:xfrm>
                <a:custGeom>
                  <a:avLst/>
                  <a:gdLst>
                    <a:gd name="connsiteX0" fmla="*/ 0 w 979308"/>
                    <a:gd name="connsiteY0" fmla="*/ 110836 h 117348"/>
                    <a:gd name="connsiteX1" fmla="*/ 156903 w 979308"/>
                    <a:gd name="connsiteY1" fmla="*/ 0 h 117348"/>
                    <a:gd name="connsiteX2" fmla="*/ 979308 w 979308"/>
                    <a:gd name="connsiteY2" fmla="*/ 10738 h 117348"/>
                    <a:gd name="connsiteX3" fmla="*/ 979308 w 979308"/>
                    <a:gd name="connsiteY3" fmla="*/ 117348 h 117348"/>
                    <a:gd name="connsiteX4" fmla="*/ 0 w 979308"/>
                    <a:gd name="connsiteY4" fmla="*/ 110836 h 117348"/>
                    <a:gd name="connsiteX0" fmla="*/ 0 w 979308"/>
                    <a:gd name="connsiteY0" fmla="*/ 299157 h 305669"/>
                    <a:gd name="connsiteX1" fmla="*/ 263618 w 979308"/>
                    <a:gd name="connsiteY1" fmla="*/ 0 h 305669"/>
                    <a:gd name="connsiteX2" fmla="*/ 979308 w 979308"/>
                    <a:gd name="connsiteY2" fmla="*/ 199059 h 305669"/>
                    <a:gd name="connsiteX3" fmla="*/ 979308 w 979308"/>
                    <a:gd name="connsiteY3" fmla="*/ 305669 h 305669"/>
                    <a:gd name="connsiteX4" fmla="*/ 0 w 979308"/>
                    <a:gd name="connsiteY4" fmla="*/ 299157 h 305669"/>
                    <a:gd name="connsiteX0" fmla="*/ 0 w 1073468"/>
                    <a:gd name="connsiteY0" fmla="*/ 299157 h 305669"/>
                    <a:gd name="connsiteX1" fmla="*/ 263618 w 1073468"/>
                    <a:gd name="connsiteY1" fmla="*/ 0 h 305669"/>
                    <a:gd name="connsiteX2" fmla="*/ 1073468 w 1073468"/>
                    <a:gd name="connsiteY2" fmla="*/ 10738 h 305669"/>
                    <a:gd name="connsiteX3" fmla="*/ 979308 w 1073468"/>
                    <a:gd name="connsiteY3" fmla="*/ 305669 h 305669"/>
                    <a:gd name="connsiteX4" fmla="*/ 0 w 1073468"/>
                    <a:gd name="connsiteY4" fmla="*/ 299157 h 305669"/>
                    <a:gd name="connsiteX0" fmla="*/ 0 w 1073468"/>
                    <a:gd name="connsiteY0" fmla="*/ 311713 h 318225"/>
                    <a:gd name="connsiteX1" fmla="*/ 238509 w 1073468"/>
                    <a:gd name="connsiteY1" fmla="*/ 0 h 318225"/>
                    <a:gd name="connsiteX2" fmla="*/ 1073468 w 1073468"/>
                    <a:gd name="connsiteY2" fmla="*/ 23294 h 318225"/>
                    <a:gd name="connsiteX3" fmla="*/ 979308 w 1073468"/>
                    <a:gd name="connsiteY3" fmla="*/ 318225 h 318225"/>
                    <a:gd name="connsiteX4" fmla="*/ 0 w 1073468"/>
                    <a:gd name="connsiteY4" fmla="*/ 311713 h 318225"/>
                    <a:gd name="connsiteX0" fmla="*/ 0 w 1042082"/>
                    <a:gd name="connsiteY0" fmla="*/ 311713 h 318225"/>
                    <a:gd name="connsiteX1" fmla="*/ 238509 w 1042082"/>
                    <a:gd name="connsiteY1" fmla="*/ 0 h 318225"/>
                    <a:gd name="connsiteX2" fmla="*/ 1042082 w 1042082"/>
                    <a:gd name="connsiteY2" fmla="*/ 104900 h 318225"/>
                    <a:gd name="connsiteX3" fmla="*/ 979308 w 1042082"/>
                    <a:gd name="connsiteY3" fmla="*/ 318225 h 318225"/>
                    <a:gd name="connsiteX4" fmla="*/ 0 w 1042082"/>
                    <a:gd name="connsiteY4" fmla="*/ 311713 h 318225"/>
                    <a:gd name="connsiteX0" fmla="*/ 0 w 1042082"/>
                    <a:gd name="connsiteY0" fmla="*/ 280327 h 286839"/>
                    <a:gd name="connsiteX1" fmla="*/ 175735 w 1042082"/>
                    <a:gd name="connsiteY1" fmla="*/ 0 h 286839"/>
                    <a:gd name="connsiteX2" fmla="*/ 1042082 w 1042082"/>
                    <a:gd name="connsiteY2" fmla="*/ 73514 h 286839"/>
                    <a:gd name="connsiteX3" fmla="*/ 979308 w 1042082"/>
                    <a:gd name="connsiteY3" fmla="*/ 286839 h 286839"/>
                    <a:gd name="connsiteX4" fmla="*/ 0 w 1042082"/>
                    <a:gd name="connsiteY4" fmla="*/ 280327 h 286839"/>
                    <a:gd name="connsiteX0" fmla="*/ 0 w 1042082"/>
                    <a:gd name="connsiteY0" fmla="*/ 286604 h 293116"/>
                    <a:gd name="connsiteX1" fmla="*/ 87851 w 1042082"/>
                    <a:gd name="connsiteY1" fmla="*/ 0 h 293116"/>
                    <a:gd name="connsiteX2" fmla="*/ 1042082 w 1042082"/>
                    <a:gd name="connsiteY2" fmla="*/ 79791 h 293116"/>
                    <a:gd name="connsiteX3" fmla="*/ 979308 w 1042082"/>
                    <a:gd name="connsiteY3" fmla="*/ 293116 h 293116"/>
                    <a:gd name="connsiteX4" fmla="*/ 0 w 1042082"/>
                    <a:gd name="connsiteY4" fmla="*/ 286604 h 293116"/>
                    <a:gd name="connsiteX0" fmla="*/ 0 w 1067191"/>
                    <a:gd name="connsiteY0" fmla="*/ 286604 h 293116"/>
                    <a:gd name="connsiteX1" fmla="*/ 87851 w 1067191"/>
                    <a:gd name="connsiteY1" fmla="*/ 0 h 293116"/>
                    <a:gd name="connsiteX2" fmla="*/ 1067191 w 1067191"/>
                    <a:gd name="connsiteY2" fmla="*/ 35849 h 293116"/>
                    <a:gd name="connsiteX3" fmla="*/ 979308 w 1067191"/>
                    <a:gd name="connsiteY3" fmla="*/ 293116 h 293116"/>
                    <a:gd name="connsiteX4" fmla="*/ 0 w 1067191"/>
                    <a:gd name="connsiteY4" fmla="*/ 286604 h 29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191" h="293116">
                      <a:moveTo>
                        <a:pt x="0" y="286604"/>
                      </a:moveTo>
                      <a:lnTo>
                        <a:pt x="87851" y="0"/>
                      </a:lnTo>
                      <a:lnTo>
                        <a:pt x="1067191" y="35849"/>
                      </a:lnTo>
                      <a:lnTo>
                        <a:pt x="979308" y="293116"/>
                      </a:lnTo>
                      <a:lnTo>
                        <a:pt x="0" y="286604"/>
                      </a:ln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49A1E4D-1C64-4459-BCBC-1594C4307D47}"/>
                    </a:ext>
                  </a:extLst>
                </p:cNvPr>
                <p:cNvSpPr/>
                <p:nvPr/>
              </p:nvSpPr>
              <p:spPr>
                <a:xfrm>
                  <a:off x="6092553" y="2084110"/>
                  <a:ext cx="3405179" cy="2376947"/>
                </a:xfrm>
                <a:custGeom>
                  <a:avLst/>
                  <a:gdLst>
                    <a:gd name="connsiteX0" fmla="*/ 5429297 w 5483431"/>
                    <a:gd name="connsiteY0" fmla="*/ 2788488 h 3827648"/>
                    <a:gd name="connsiteX1" fmla="*/ 5073720 w 5483431"/>
                    <a:gd name="connsiteY1" fmla="*/ 2553238 h 3827648"/>
                    <a:gd name="connsiteX2" fmla="*/ 4684199 w 5483431"/>
                    <a:gd name="connsiteY2" fmla="*/ 2476969 h 3827648"/>
                    <a:gd name="connsiteX3" fmla="*/ 4321626 w 5483431"/>
                    <a:gd name="connsiteY3" fmla="*/ 1453741 h 3827648"/>
                    <a:gd name="connsiteX4" fmla="*/ 4036776 w 5483431"/>
                    <a:gd name="connsiteY4" fmla="*/ 1031801 h 3827648"/>
                    <a:gd name="connsiteX5" fmla="*/ 3737657 w 5483431"/>
                    <a:gd name="connsiteY5" fmla="*/ 896857 h 3827648"/>
                    <a:gd name="connsiteX6" fmla="*/ 3546256 w 5483431"/>
                    <a:gd name="connsiteY6" fmla="*/ 880786 h 3827648"/>
                    <a:gd name="connsiteX7" fmla="*/ 3466731 w 5483431"/>
                    <a:gd name="connsiteY7" fmla="*/ 796966 h 3827648"/>
                    <a:gd name="connsiteX8" fmla="*/ 3654044 w 5483431"/>
                    <a:gd name="connsiteY8" fmla="*/ 786922 h 3827648"/>
                    <a:gd name="connsiteX9" fmla="*/ 3867682 w 5483431"/>
                    <a:gd name="connsiteY9" fmla="*/ 689594 h 3827648"/>
                    <a:gd name="connsiteX10" fmla="*/ 3902803 w 5483431"/>
                    <a:gd name="connsiteY10" fmla="*/ 666664 h 3827648"/>
                    <a:gd name="connsiteX11" fmla="*/ 4016549 w 5483431"/>
                    <a:gd name="connsiteY11" fmla="*/ 640341 h 3827648"/>
                    <a:gd name="connsiteX12" fmla="*/ 4150799 w 5483431"/>
                    <a:gd name="connsiteY12" fmla="*/ 576610 h 3827648"/>
                    <a:gd name="connsiteX13" fmla="*/ 4138053 w 5483431"/>
                    <a:gd name="connsiteY13" fmla="*/ 434739 h 3827648"/>
                    <a:gd name="connsiteX14" fmla="*/ 4028879 w 5483431"/>
                    <a:gd name="connsiteY14" fmla="*/ 384170 h 3827648"/>
                    <a:gd name="connsiteX15" fmla="*/ 3982536 w 5483431"/>
                    <a:gd name="connsiteY15" fmla="*/ 341359 h 3827648"/>
                    <a:gd name="connsiteX16" fmla="*/ 3925316 w 5483431"/>
                    <a:gd name="connsiteY16" fmla="*/ 204200 h 3827648"/>
                    <a:gd name="connsiteX17" fmla="*/ 3689858 w 5483431"/>
                    <a:gd name="connsiteY17" fmla="*/ 19103 h 3827648"/>
                    <a:gd name="connsiteX18" fmla="*/ 3320427 w 5483431"/>
                    <a:gd name="connsiteY18" fmla="*/ 28039 h 3827648"/>
                    <a:gd name="connsiteX19" fmla="*/ 3055390 w 5483431"/>
                    <a:gd name="connsiteY19" fmla="*/ 274996 h 3827648"/>
                    <a:gd name="connsiteX20" fmla="*/ 3041258 w 5483431"/>
                    <a:gd name="connsiteY20" fmla="*/ 336026 h 3827648"/>
                    <a:gd name="connsiteX21" fmla="*/ 3020130 w 5483431"/>
                    <a:gd name="connsiteY21" fmla="*/ 350226 h 3827648"/>
                    <a:gd name="connsiteX22" fmla="*/ 2392727 w 5483431"/>
                    <a:gd name="connsiteY22" fmla="*/ 458569 h 3827648"/>
                    <a:gd name="connsiteX23" fmla="*/ 2439555 w 5483431"/>
                    <a:gd name="connsiteY23" fmla="*/ 718272 h 3827648"/>
                    <a:gd name="connsiteX24" fmla="*/ 2604493 w 5483431"/>
                    <a:gd name="connsiteY24" fmla="*/ 728179 h 3827648"/>
                    <a:gd name="connsiteX25" fmla="*/ 3077903 w 5483431"/>
                    <a:gd name="connsiteY25" fmla="*/ 703587 h 3827648"/>
                    <a:gd name="connsiteX26" fmla="*/ 3127918 w 5483431"/>
                    <a:gd name="connsiteY26" fmla="*/ 853077 h 3827648"/>
                    <a:gd name="connsiteX27" fmla="*/ 3245959 w 5483431"/>
                    <a:gd name="connsiteY27" fmla="*/ 1285547 h 3827648"/>
                    <a:gd name="connsiteX28" fmla="*/ 3343287 w 5483431"/>
                    <a:gd name="connsiteY28" fmla="*/ 1960194 h 3827648"/>
                    <a:gd name="connsiteX29" fmla="*/ 3291679 w 5483431"/>
                    <a:gd name="connsiteY29" fmla="*/ 2652783 h 3827648"/>
                    <a:gd name="connsiteX30" fmla="*/ 3084900 w 5483431"/>
                    <a:gd name="connsiteY30" fmla="*/ 3128756 h 3827648"/>
                    <a:gd name="connsiteX31" fmla="*/ 2910332 w 5483431"/>
                    <a:gd name="connsiteY31" fmla="*/ 3647747 h 3827648"/>
                    <a:gd name="connsiteX32" fmla="*/ 2897586 w 5483431"/>
                    <a:gd name="connsiteY32" fmla="*/ 3665619 h 3827648"/>
                    <a:gd name="connsiteX33" fmla="*/ 2062919 w 5483431"/>
                    <a:gd name="connsiteY33" fmla="*/ 3648301 h 3827648"/>
                    <a:gd name="connsiteX34" fmla="*/ 2267897 w 5483431"/>
                    <a:gd name="connsiteY34" fmla="*/ 3303254 h 3827648"/>
                    <a:gd name="connsiteX35" fmla="*/ 2164057 w 5483431"/>
                    <a:gd name="connsiteY35" fmla="*/ 2199046 h 3827648"/>
                    <a:gd name="connsiteX36" fmla="*/ 2153874 w 5483431"/>
                    <a:gd name="connsiteY36" fmla="*/ 2194197 h 3827648"/>
                    <a:gd name="connsiteX37" fmla="*/ 2205898 w 5483431"/>
                    <a:gd name="connsiteY37" fmla="*/ 1801421 h 3827648"/>
                    <a:gd name="connsiteX38" fmla="*/ 1204214 w 5483431"/>
                    <a:gd name="connsiteY38" fmla="*/ 1761520 h 3827648"/>
                    <a:gd name="connsiteX39" fmla="*/ 1089706 w 5483431"/>
                    <a:gd name="connsiteY39" fmla="*/ 1828714 h 3827648"/>
                    <a:gd name="connsiteX40" fmla="*/ 1122334 w 5483431"/>
                    <a:gd name="connsiteY40" fmla="*/ 1973841 h 3827648"/>
                    <a:gd name="connsiteX41" fmla="*/ 1040592 w 5483431"/>
                    <a:gd name="connsiteY41" fmla="*/ 1990258 h 3827648"/>
                    <a:gd name="connsiteX42" fmla="*/ 995634 w 5483431"/>
                    <a:gd name="connsiteY42" fmla="*/ 2031060 h 3827648"/>
                    <a:gd name="connsiteX43" fmla="*/ 1020503 w 5483431"/>
                    <a:gd name="connsiteY43" fmla="*/ 2081282 h 3827648"/>
                    <a:gd name="connsiteX44" fmla="*/ 931972 w 5483431"/>
                    <a:gd name="connsiteY44" fmla="*/ 2087102 h 3827648"/>
                    <a:gd name="connsiteX45" fmla="*/ 832982 w 5483431"/>
                    <a:gd name="connsiteY45" fmla="*/ 2108230 h 3827648"/>
                    <a:gd name="connsiteX46" fmla="*/ 634377 w 5483431"/>
                    <a:gd name="connsiteY46" fmla="*/ 2181174 h 3827648"/>
                    <a:gd name="connsiteX47" fmla="*/ 438473 w 5483431"/>
                    <a:gd name="connsiteY47" fmla="*/ 2280234 h 3827648"/>
                    <a:gd name="connsiteX48" fmla="*/ 364698 w 5483431"/>
                    <a:gd name="connsiteY48" fmla="*/ 2304895 h 3827648"/>
                    <a:gd name="connsiteX49" fmla="*/ 259819 w 5483431"/>
                    <a:gd name="connsiteY49" fmla="*/ 2305449 h 3827648"/>
                    <a:gd name="connsiteX50" fmla="*/ 181749 w 5483431"/>
                    <a:gd name="connsiteY50" fmla="*/ 2303371 h 3827648"/>
                    <a:gd name="connsiteX51" fmla="*/ 84351 w 5483431"/>
                    <a:gd name="connsiteY51" fmla="*/ 2396266 h 3827648"/>
                    <a:gd name="connsiteX52" fmla="*/ 84420 w 5483431"/>
                    <a:gd name="connsiteY52" fmla="*/ 2872516 h 3827648"/>
                    <a:gd name="connsiteX53" fmla="*/ 40917 w 5483431"/>
                    <a:gd name="connsiteY53" fmla="*/ 3025678 h 3827648"/>
                    <a:gd name="connsiteX54" fmla="*/ 26508 w 5483431"/>
                    <a:gd name="connsiteY54" fmla="*/ 3075139 h 3827648"/>
                    <a:gd name="connsiteX55" fmla="*/ 2194 w 5483431"/>
                    <a:gd name="connsiteY55" fmla="*/ 3695684 h 3827648"/>
                    <a:gd name="connsiteX56" fmla="*/ 1653448 w 5483431"/>
                    <a:gd name="connsiteY56" fmla="*/ 3682660 h 3827648"/>
                    <a:gd name="connsiteX57" fmla="*/ 1892993 w 5483431"/>
                    <a:gd name="connsiteY57" fmla="*/ 3827648 h 3827648"/>
                    <a:gd name="connsiteX58" fmla="*/ 4039894 w 5483431"/>
                    <a:gd name="connsiteY58" fmla="*/ 3819128 h 3827648"/>
                    <a:gd name="connsiteX59" fmla="*/ 3992650 w 5483431"/>
                    <a:gd name="connsiteY59" fmla="*/ 3646154 h 3827648"/>
                    <a:gd name="connsiteX60" fmla="*/ 4852186 w 5483431"/>
                    <a:gd name="connsiteY60" fmla="*/ 2985777 h 3827648"/>
                    <a:gd name="connsiteX61" fmla="*/ 5466773 w 5483431"/>
                    <a:gd name="connsiteY61" fmla="*/ 2932437 h 3827648"/>
                    <a:gd name="connsiteX62" fmla="*/ 5429297 w 5483431"/>
                    <a:gd name="connsiteY62" fmla="*/ 2788488 h 3827648"/>
                    <a:gd name="connsiteX63" fmla="*/ 2041652 w 5483431"/>
                    <a:gd name="connsiteY63" fmla="*/ 1778353 h 3827648"/>
                    <a:gd name="connsiteX64" fmla="*/ 2041444 w 5483431"/>
                    <a:gd name="connsiteY64" fmla="*/ 1778838 h 3827648"/>
                    <a:gd name="connsiteX65" fmla="*/ 2041237 w 5483431"/>
                    <a:gd name="connsiteY65" fmla="*/ 1778353 h 3827648"/>
                    <a:gd name="connsiteX66" fmla="*/ 2041652 w 5483431"/>
                    <a:gd name="connsiteY66" fmla="*/ 1778353 h 3827648"/>
                    <a:gd name="connsiteX67" fmla="*/ 2041652 w 5483431"/>
                    <a:gd name="connsiteY67" fmla="*/ 1778353 h 3827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483431" h="3827648">
                      <a:moveTo>
                        <a:pt x="5429297" y="2788488"/>
                      </a:moveTo>
                      <a:cubicBezTo>
                        <a:pt x="5328089" y="2688319"/>
                        <a:pt x="5209217" y="2610111"/>
                        <a:pt x="5073720" y="2553238"/>
                      </a:cubicBezTo>
                      <a:cubicBezTo>
                        <a:pt x="4949306" y="2504747"/>
                        <a:pt x="4820805" y="2473574"/>
                        <a:pt x="4684199" y="2476969"/>
                      </a:cubicBezTo>
                      <a:cubicBezTo>
                        <a:pt x="4675609" y="2424529"/>
                        <a:pt x="4485179" y="1725637"/>
                        <a:pt x="4321626" y="1453741"/>
                      </a:cubicBezTo>
                      <a:cubicBezTo>
                        <a:pt x="4239330" y="1305913"/>
                        <a:pt x="4149621" y="1161964"/>
                        <a:pt x="4036776" y="1031801"/>
                      </a:cubicBezTo>
                      <a:cubicBezTo>
                        <a:pt x="3961477" y="944794"/>
                        <a:pt x="3865188" y="890069"/>
                        <a:pt x="3737657" y="896857"/>
                      </a:cubicBezTo>
                      <a:cubicBezTo>
                        <a:pt x="3675450" y="875383"/>
                        <a:pt x="3610749" y="879470"/>
                        <a:pt x="3546256" y="880786"/>
                      </a:cubicBezTo>
                      <a:cubicBezTo>
                        <a:pt x="3519724" y="852869"/>
                        <a:pt x="3493262" y="824952"/>
                        <a:pt x="3466731" y="796966"/>
                      </a:cubicBezTo>
                      <a:cubicBezTo>
                        <a:pt x="3529769" y="802300"/>
                        <a:pt x="3593154" y="813938"/>
                        <a:pt x="3654044" y="786922"/>
                      </a:cubicBezTo>
                      <a:cubicBezTo>
                        <a:pt x="3745346" y="791494"/>
                        <a:pt x="3809562" y="746120"/>
                        <a:pt x="3867682" y="689594"/>
                      </a:cubicBezTo>
                      <a:cubicBezTo>
                        <a:pt x="3883060" y="676778"/>
                        <a:pt x="3891027" y="672414"/>
                        <a:pt x="3902803" y="666664"/>
                      </a:cubicBezTo>
                      <a:cubicBezTo>
                        <a:pt x="3954065" y="639994"/>
                        <a:pt x="3973115" y="643666"/>
                        <a:pt x="4016549" y="640341"/>
                      </a:cubicBezTo>
                      <a:cubicBezTo>
                        <a:pt x="4099468" y="635976"/>
                        <a:pt x="4130433" y="618173"/>
                        <a:pt x="4150799" y="576610"/>
                      </a:cubicBezTo>
                      <a:cubicBezTo>
                        <a:pt x="4174075" y="528950"/>
                        <a:pt x="4170196" y="479905"/>
                        <a:pt x="4138053" y="434739"/>
                      </a:cubicBezTo>
                      <a:cubicBezTo>
                        <a:pt x="4115401" y="392691"/>
                        <a:pt x="4028879" y="384170"/>
                        <a:pt x="4028879" y="384170"/>
                      </a:cubicBezTo>
                      <a:cubicBezTo>
                        <a:pt x="3988355" y="377174"/>
                        <a:pt x="3985999" y="341498"/>
                        <a:pt x="3982536" y="341359"/>
                      </a:cubicBezTo>
                      <a:cubicBezTo>
                        <a:pt x="3964109" y="295432"/>
                        <a:pt x="3960576" y="244239"/>
                        <a:pt x="3925316" y="204200"/>
                      </a:cubicBezTo>
                      <a:cubicBezTo>
                        <a:pt x="3880220" y="106871"/>
                        <a:pt x="3809007" y="37391"/>
                        <a:pt x="3689858" y="19103"/>
                      </a:cubicBezTo>
                      <a:cubicBezTo>
                        <a:pt x="3565652" y="-14287"/>
                        <a:pt x="3443524" y="884"/>
                        <a:pt x="3320427" y="28039"/>
                      </a:cubicBezTo>
                      <a:cubicBezTo>
                        <a:pt x="3174331" y="60181"/>
                        <a:pt x="3085869" y="140469"/>
                        <a:pt x="3055390" y="274996"/>
                      </a:cubicBezTo>
                      <a:cubicBezTo>
                        <a:pt x="3053519" y="283309"/>
                        <a:pt x="3042782" y="333116"/>
                        <a:pt x="3041258" y="336026"/>
                      </a:cubicBezTo>
                      <a:cubicBezTo>
                        <a:pt x="3034885" y="346901"/>
                        <a:pt x="3031282" y="348425"/>
                        <a:pt x="3020130" y="350226"/>
                      </a:cubicBezTo>
                      <a:cubicBezTo>
                        <a:pt x="2886710" y="371909"/>
                        <a:pt x="2460683" y="444368"/>
                        <a:pt x="2392727" y="458569"/>
                      </a:cubicBezTo>
                      <a:cubicBezTo>
                        <a:pt x="2393211" y="514957"/>
                        <a:pt x="2423345" y="665972"/>
                        <a:pt x="2439555" y="718272"/>
                      </a:cubicBezTo>
                      <a:cubicBezTo>
                        <a:pt x="2493380" y="737877"/>
                        <a:pt x="2549422" y="726100"/>
                        <a:pt x="2604493" y="728179"/>
                      </a:cubicBezTo>
                      <a:cubicBezTo>
                        <a:pt x="2624998" y="729287"/>
                        <a:pt x="3048947" y="703033"/>
                        <a:pt x="3077903" y="703587"/>
                      </a:cubicBezTo>
                      <a:cubicBezTo>
                        <a:pt x="3067374" y="719658"/>
                        <a:pt x="3112678" y="819064"/>
                        <a:pt x="3127918" y="853077"/>
                      </a:cubicBezTo>
                      <a:cubicBezTo>
                        <a:pt x="3202248" y="989198"/>
                        <a:pt x="3238685" y="1134047"/>
                        <a:pt x="3245959" y="1285547"/>
                      </a:cubicBezTo>
                      <a:cubicBezTo>
                        <a:pt x="3277409" y="1510545"/>
                        <a:pt x="3308581" y="1735542"/>
                        <a:pt x="3343287" y="1960194"/>
                      </a:cubicBezTo>
                      <a:cubicBezTo>
                        <a:pt x="3373144" y="2153811"/>
                        <a:pt x="3360259" y="2466370"/>
                        <a:pt x="3291679" y="2652783"/>
                      </a:cubicBezTo>
                      <a:cubicBezTo>
                        <a:pt x="3223376" y="2838503"/>
                        <a:pt x="3156805" y="2944075"/>
                        <a:pt x="3084900" y="3128756"/>
                      </a:cubicBezTo>
                      <a:cubicBezTo>
                        <a:pt x="3078596" y="3146004"/>
                        <a:pt x="2912203" y="3642136"/>
                        <a:pt x="2910332" y="3647747"/>
                      </a:cubicBezTo>
                      <a:cubicBezTo>
                        <a:pt x="2908601" y="3652527"/>
                        <a:pt x="2902505" y="3663610"/>
                        <a:pt x="2897586" y="3665619"/>
                      </a:cubicBezTo>
                      <a:cubicBezTo>
                        <a:pt x="2747680" y="3667420"/>
                        <a:pt x="2133231" y="3670607"/>
                        <a:pt x="2062919" y="3648301"/>
                      </a:cubicBezTo>
                      <a:cubicBezTo>
                        <a:pt x="2104968" y="3548341"/>
                        <a:pt x="2237417" y="3621216"/>
                        <a:pt x="2267897" y="3303254"/>
                      </a:cubicBezTo>
                      <a:cubicBezTo>
                        <a:pt x="2306828" y="2897177"/>
                        <a:pt x="2384899" y="2272060"/>
                        <a:pt x="2164057" y="2199046"/>
                      </a:cubicBezTo>
                      <a:cubicBezTo>
                        <a:pt x="2162464" y="2198562"/>
                        <a:pt x="2156576" y="2196067"/>
                        <a:pt x="2153874" y="2194197"/>
                      </a:cubicBezTo>
                      <a:cubicBezTo>
                        <a:pt x="2165651" y="2102480"/>
                        <a:pt x="2208046" y="1809734"/>
                        <a:pt x="2205898" y="1801421"/>
                      </a:cubicBezTo>
                      <a:cubicBezTo>
                        <a:pt x="2211370" y="1742747"/>
                        <a:pt x="1231923" y="1761520"/>
                        <a:pt x="1204214" y="1761520"/>
                      </a:cubicBezTo>
                      <a:cubicBezTo>
                        <a:pt x="1129192" y="1761658"/>
                        <a:pt x="1107925" y="1774474"/>
                        <a:pt x="1089706" y="1828714"/>
                      </a:cubicBezTo>
                      <a:cubicBezTo>
                        <a:pt x="1069132" y="1890021"/>
                        <a:pt x="1080632" y="1940174"/>
                        <a:pt x="1122334" y="1973841"/>
                      </a:cubicBezTo>
                      <a:cubicBezTo>
                        <a:pt x="1094209" y="1975018"/>
                        <a:pt x="1066500" y="1978205"/>
                        <a:pt x="1040592" y="1990258"/>
                      </a:cubicBezTo>
                      <a:cubicBezTo>
                        <a:pt x="1023689" y="1998433"/>
                        <a:pt x="999929" y="2010625"/>
                        <a:pt x="995634" y="2031060"/>
                      </a:cubicBezTo>
                      <a:cubicBezTo>
                        <a:pt x="991478" y="2050941"/>
                        <a:pt x="1007965" y="2068328"/>
                        <a:pt x="1020503" y="2081282"/>
                      </a:cubicBezTo>
                      <a:cubicBezTo>
                        <a:pt x="1007133" y="2067428"/>
                        <a:pt x="948529" y="2084400"/>
                        <a:pt x="931972" y="2087102"/>
                      </a:cubicBezTo>
                      <a:cubicBezTo>
                        <a:pt x="898652" y="2092505"/>
                        <a:pt x="865609" y="2099571"/>
                        <a:pt x="832982" y="2108230"/>
                      </a:cubicBezTo>
                      <a:cubicBezTo>
                        <a:pt x="763986" y="2126518"/>
                        <a:pt x="700532" y="2155612"/>
                        <a:pt x="634377" y="2181174"/>
                      </a:cubicBezTo>
                      <a:cubicBezTo>
                        <a:pt x="566628" y="2207290"/>
                        <a:pt x="499018" y="2240056"/>
                        <a:pt x="438473" y="2280234"/>
                      </a:cubicBezTo>
                      <a:cubicBezTo>
                        <a:pt x="413812" y="2296652"/>
                        <a:pt x="394416" y="2305934"/>
                        <a:pt x="364698" y="2304895"/>
                      </a:cubicBezTo>
                      <a:cubicBezTo>
                        <a:pt x="329854" y="2303648"/>
                        <a:pt x="294733" y="2305241"/>
                        <a:pt x="259819" y="2305449"/>
                      </a:cubicBezTo>
                      <a:cubicBezTo>
                        <a:pt x="233842" y="2304756"/>
                        <a:pt x="207726" y="2303440"/>
                        <a:pt x="181749" y="2303371"/>
                      </a:cubicBezTo>
                      <a:cubicBezTo>
                        <a:pt x="97444" y="2303094"/>
                        <a:pt x="81996" y="2317988"/>
                        <a:pt x="84351" y="2396266"/>
                      </a:cubicBezTo>
                      <a:cubicBezTo>
                        <a:pt x="78879" y="2555039"/>
                        <a:pt x="80680" y="2713812"/>
                        <a:pt x="84420" y="2872516"/>
                      </a:cubicBezTo>
                      <a:cubicBezTo>
                        <a:pt x="79710" y="2925925"/>
                        <a:pt x="41402" y="2971299"/>
                        <a:pt x="40917" y="3025678"/>
                      </a:cubicBezTo>
                      <a:cubicBezTo>
                        <a:pt x="36068" y="3042165"/>
                        <a:pt x="30596" y="3058513"/>
                        <a:pt x="26508" y="3075139"/>
                      </a:cubicBezTo>
                      <a:cubicBezTo>
                        <a:pt x="-5773" y="3205649"/>
                        <a:pt x="-785" y="3563650"/>
                        <a:pt x="2194" y="3695684"/>
                      </a:cubicBezTo>
                      <a:cubicBezTo>
                        <a:pt x="177939" y="3684323"/>
                        <a:pt x="1512616" y="3690003"/>
                        <a:pt x="1653448" y="3682660"/>
                      </a:cubicBezTo>
                      <a:cubicBezTo>
                        <a:pt x="1680880" y="3718059"/>
                        <a:pt x="1721543" y="3814556"/>
                        <a:pt x="1892993" y="3827648"/>
                      </a:cubicBezTo>
                      <a:cubicBezTo>
                        <a:pt x="1899574" y="3827163"/>
                        <a:pt x="4033313" y="3821414"/>
                        <a:pt x="4039894" y="3819128"/>
                      </a:cubicBezTo>
                      <a:cubicBezTo>
                        <a:pt x="4032828" y="3774516"/>
                        <a:pt x="3982674" y="3653358"/>
                        <a:pt x="3992650" y="3646154"/>
                      </a:cubicBezTo>
                      <a:cubicBezTo>
                        <a:pt x="4483377" y="3461750"/>
                        <a:pt x="4549949" y="3144065"/>
                        <a:pt x="4852186" y="2985777"/>
                      </a:cubicBezTo>
                      <a:cubicBezTo>
                        <a:pt x="5030078" y="2916643"/>
                        <a:pt x="5179707" y="2922462"/>
                        <a:pt x="5466773" y="2932437"/>
                      </a:cubicBezTo>
                      <a:cubicBezTo>
                        <a:pt x="5516165" y="2934099"/>
                        <a:pt x="5441142" y="2800264"/>
                        <a:pt x="5429297" y="2788488"/>
                      </a:cubicBezTo>
                      <a:close/>
                      <a:moveTo>
                        <a:pt x="2041652" y="1778353"/>
                      </a:moveTo>
                      <a:cubicBezTo>
                        <a:pt x="2041583" y="1778561"/>
                        <a:pt x="2041514" y="1778769"/>
                        <a:pt x="2041444" y="1778838"/>
                      </a:cubicBezTo>
                      <a:cubicBezTo>
                        <a:pt x="2041375" y="1778630"/>
                        <a:pt x="2041306" y="1778422"/>
                        <a:pt x="2041237" y="1778353"/>
                      </a:cubicBezTo>
                      <a:cubicBezTo>
                        <a:pt x="2041444" y="1778353"/>
                        <a:pt x="2041583" y="1778353"/>
                        <a:pt x="2041652" y="1778353"/>
                      </a:cubicBezTo>
                      <a:lnTo>
                        <a:pt x="2041652" y="1778353"/>
                      </a:lnTo>
                      <a:close/>
                    </a:path>
                  </a:pathLst>
                </a:custGeom>
                <a:solidFill>
                  <a:srgbClr val="A61F2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DAECDCE7-57F7-4B51-8AE5-F59459E32E2C}"/>
                    </a:ext>
                  </a:extLst>
                </p:cNvPr>
                <p:cNvSpPr/>
                <p:nvPr/>
              </p:nvSpPr>
              <p:spPr>
                <a:xfrm>
                  <a:off x="7888238" y="2520252"/>
                  <a:ext cx="406562" cy="1840123"/>
                </a:xfrm>
                <a:custGeom>
                  <a:avLst/>
                  <a:gdLst>
                    <a:gd name="connsiteX0" fmla="*/ 598794 w 654696"/>
                    <a:gd name="connsiteY0" fmla="*/ 1287793 h 2963189"/>
                    <a:gd name="connsiteX1" fmla="*/ 238852 w 654696"/>
                    <a:gd name="connsiteY1" fmla="*/ 2651842 h 2963189"/>
                    <a:gd name="connsiteX2" fmla="*/ 0 w 654696"/>
                    <a:gd name="connsiteY2" fmla="*/ 2961838 h 2963189"/>
                    <a:gd name="connsiteX3" fmla="*/ 187175 w 654696"/>
                    <a:gd name="connsiteY3" fmla="*/ 2382648 h 2963189"/>
                    <a:gd name="connsiteX4" fmla="*/ 375735 w 654696"/>
                    <a:gd name="connsiteY4" fmla="*/ 1943806 h 2963189"/>
                    <a:gd name="connsiteX5" fmla="*/ 451658 w 654696"/>
                    <a:gd name="connsiteY5" fmla="*/ 1257660 h 2963189"/>
                    <a:gd name="connsiteX6" fmla="*/ 355092 w 654696"/>
                    <a:gd name="connsiteY6" fmla="*/ 588208 h 2963189"/>
                    <a:gd name="connsiteX7" fmla="*/ 236289 w 654696"/>
                    <a:gd name="connsiteY7" fmla="*/ 150473 h 2963189"/>
                    <a:gd name="connsiteX8" fmla="*/ 180109 w 654696"/>
                    <a:gd name="connsiteY8" fmla="*/ 5278 h 2963189"/>
                    <a:gd name="connsiteX9" fmla="*/ 378576 w 654696"/>
                    <a:gd name="connsiteY9" fmla="*/ 21072 h 2963189"/>
                    <a:gd name="connsiteX10" fmla="*/ 512133 w 654696"/>
                    <a:gd name="connsiteY10" fmla="*/ 79884 h 2963189"/>
                    <a:gd name="connsiteX11" fmla="*/ 575171 w 654696"/>
                    <a:gd name="connsiteY11" fmla="*/ 94501 h 2963189"/>
                    <a:gd name="connsiteX12" fmla="*/ 654697 w 654696"/>
                    <a:gd name="connsiteY12" fmla="*/ 178252 h 2963189"/>
                    <a:gd name="connsiteX13" fmla="*/ 426512 w 654696"/>
                    <a:gd name="connsiteY13" fmla="*/ 375333 h 2963189"/>
                    <a:gd name="connsiteX14" fmla="*/ 598794 w 654696"/>
                    <a:gd name="connsiteY14" fmla="*/ 1287793 h 2963189"/>
                    <a:gd name="connsiteX15" fmla="*/ 598794 w 654696"/>
                    <a:gd name="connsiteY15" fmla="*/ 1287793 h 296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4696" h="2963189">
                      <a:moveTo>
                        <a:pt x="598794" y="1287793"/>
                      </a:moveTo>
                      <a:cubicBezTo>
                        <a:pt x="641535" y="1771525"/>
                        <a:pt x="515458" y="2039956"/>
                        <a:pt x="238852" y="2651842"/>
                      </a:cubicBezTo>
                      <a:cubicBezTo>
                        <a:pt x="187937" y="2764480"/>
                        <a:pt x="41148" y="2982342"/>
                        <a:pt x="0" y="2961838"/>
                      </a:cubicBezTo>
                      <a:cubicBezTo>
                        <a:pt x="25215" y="2782837"/>
                        <a:pt x="176091" y="2413129"/>
                        <a:pt x="187175" y="2382648"/>
                      </a:cubicBezTo>
                      <a:cubicBezTo>
                        <a:pt x="259080" y="2197968"/>
                        <a:pt x="307432" y="2129595"/>
                        <a:pt x="375735" y="1943806"/>
                      </a:cubicBezTo>
                      <a:cubicBezTo>
                        <a:pt x="444315" y="1757324"/>
                        <a:pt x="481515" y="1451276"/>
                        <a:pt x="451658" y="1257660"/>
                      </a:cubicBezTo>
                      <a:cubicBezTo>
                        <a:pt x="417022" y="1033008"/>
                        <a:pt x="386611" y="813205"/>
                        <a:pt x="355092" y="588208"/>
                      </a:cubicBezTo>
                      <a:cubicBezTo>
                        <a:pt x="338744" y="464972"/>
                        <a:pt x="315330" y="343883"/>
                        <a:pt x="236289" y="150473"/>
                      </a:cubicBezTo>
                      <a:cubicBezTo>
                        <a:pt x="221049" y="116391"/>
                        <a:pt x="188838" y="41092"/>
                        <a:pt x="180109" y="5278"/>
                      </a:cubicBezTo>
                      <a:cubicBezTo>
                        <a:pt x="273142" y="-2619"/>
                        <a:pt x="347472" y="-4698"/>
                        <a:pt x="378576" y="21072"/>
                      </a:cubicBezTo>
                      <a:cubicBezTo>
                        <a:pt x="424295" y="54808"/>
                        <a:pt x="461149" y="59934"/>
                        <a:pt x="512133" y="79884"/>
                      </a:cubicBezTo>
                      <a:cubicBezTo>
                        <a:pt x="534647" y="85773"/>
                        <a:pt x="556745" y="92492"/>
                        <a:pt x="575171" y="94501"/>
                      </a:cubicBezTo>
                      <a:cubicBezTo>
                        <a:pt x="601703" y="122349"/>
                        <a:pt x="626295" y="146317"/>
                        <a:pt x="654697" y="178252"/>
                      </a:cubicBezTo>
                      <a:cubicBezTo>
                        <a:pt x="507007" y="175689"/>
                        <a:pt x="443622" y="306753"/>
                        <a:pt x="426512" y="375333"/>
                      </a:cubicBezTo>
                      <a:cubicBezTo>
                        <a:pt x="379614" y="563824"/>
                        <a:pt x="582376" y="1102488"/>
                        <a:pt x="598794" y="1287793"/>
                      </a:cubicBezTo>
                      <a:lnTo>
                        <a:pt x="598794" y="1287793"/>
                      </a:lnTo>
                      <a:close/>
                    </a:path>
                  </a:pathLst>
                </a:custGeom>
                <a:solidFill>
                  <a:srgbClr val="1D151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6DD690F7-822B-4BAA-BB1D-94D7E578FDE1}"/>
                    </a:ext>
                  </a:extLst>
                </p:cNvPr>
                <p:cNvSpPr/>
                <p:nvPr/>
              </p:nvSpPr>
              <p:spPr>
                <a:xfrm>
                  <a:off x="7203978" y="2374730"/>
                  <a:ext cx="417720" cy="175741"/>
                </a:xfrm>
                <a:custGeom>
                  <a:avLst/>
                  <a:gdLst>
                    <a:gd name="connsiteX0" fmla="*/ 672664 w 672663"/>
                    <a:gd name="connsiteY0" fmla="*/ 225414 h 283000"/>
                    <a:gd name="connsiteX1" fmla="*/ 120976 w 672663"/>
                    <a:gd name="connsiteY1" fmla="*/ 282079 h 283000"/>
                    <a:gd name="connsiteX2" fmla="*/ 995 w 672663"/>
                    <a:gd name="connsiteY2" fmla="*/ 198743 h 283000"/>
                    <a:gd name="connsiteX3" fmla="*/ 995 w 672663"/>
                    <a:gd name="connsiteY3" fmla="*/ 198743 h 283000"/>
                    <a:gd name="connsiteX4" fmla="*/ 91950 w 672663"/>
                    <a:gd name="connsiteY4" fmla="*/ 88808 h 283000"/>
                    <a:gd name="connsiteX5" fmla="*/ 643638 w 672663"/>
                    <a:gd name="connsiteY5" fmla="*/ 0 h 283000"/>
                    <a:gd name="connsiteX6" fmla="*/ 672664 w 672663"/>
                    <a:gd name="connsiteY6" fmla="*/ 225414 h 283000"/>
                    <a:gd name="connsiteX7" fmla="*/ 672664 w 672663"/>
                    <a:gd name="connsiteY7" fmla="*/ 225414 h 283000"/>
                    <a:gd name="connsiteX8" fmla="*/ 672664 w 672663"/>
                    <a:gd name="connsiteY8" fmla="*/ 225414 h 28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2663" h="283000">
                      <a:moveTo>
                        <a:pt x="672664" y="225414"/>
                      </a:moveTo>
                      <a:lnTo>
                        <a:pt x="120976" y="282079"/>
                      </a:lnTo>
                      <a:cubicBezTo>
                        <a:pt x="62717" y="289421"/>
                        <a:pt x="9031" y="252084"/>
                        <a:pt x="995" y="198743"/>
                      </a:cubicBezTo>
                      <a:lnTo>
                        <a:pt x="995" y="198743"/>
                      </a:lnTo>
                      <a:cubicBezTo>
                        <a:pt x="-6971" y="145334"/>
                        <a:pt x="33761" y="96151"/>
                        <a:pt x="91950" y="88808"/>
                      </a:cubicBezTo>
                      <a:lnTo>
                        <a:pt x="643638" y="0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F7957DA-DF58-4521-8B79-D0D2142D95F4}"/>
                    </a:ext>
                  </a:extLst>
                </p:cNvPr>
                <p:cNvSpPr/>
                <p:nvPr/>
              </p:nvSpPr>
              <p:spPr>
                <a:xfrm>
                  <a:off x="8593431" y="2333776"/>
                  <a:ext cx="206582" cy="143034"/>
                </a:xfrm>
                <a:custGeom>
                  <a:avLst/>
                  <a:gdLst>
                    <a:gd name="connsiteX0" fmla="*/ 65740 w 332663"/>
                    <a:gd name="connsiteY0" fmla="*/ 0 h 230331"/>
                    <a:gd name="connsiteX1" fmla="*/ 277783 w 332663"/>
                    <a:gd name="connsiteY1" fmla="*/ 90886 h 230331"/>
                    <a:gd name="connsiteX2" fmla="*/ 332232 w 332663"/>
                    <a:gd name="connsiteY2" fmla="*/ 152400 h 230331"/>
                    <a:gd name="connsiteX3" fmla="*/ 332232 w 332663"/>
                    <a:gd name="connsiteY3" fmla="*/ 152400 h 230331"/>
                    <a:gd name="connsiteX4" fmla="*/ 265176 w 332663"/>
                    <a:gd name="connsiteY4" fmla="*/ 202346 h 230331"/>
                    <a:gd name="connsiteX5" fmla="*/ 0 w 332663"/>
                    <a:gd name="connsiteY5" fmla="*/ 230332 h 230331"/>
                    <a:gd name="connsiteX6" fmla="*/ 65740 w 332663"/>
                    <a:gd name="connsiteY6" fmla="*/ 0 h 230331"/>
                    <a:gd name="connsiteX7" fmla="*/ 65740 w 332663"/>
                    <a:gd name="connsiteY7" fmla="*/ 0 h 230331"/>
                    <a:gd name="connsiteX8" fmla="*/ 65740 w 332663"/>
                    <a:gd name="connsiteY8" fmla="*/ 0 h 23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663" h="230331">
                      <a:moveTo>
                        <a:pt x="65740" y="0"/>
                      </a:moveTo>
                      <a:lnTo>
                        <a:pt x="277783" y="90886"/>
                      </a:lnTo>
                      <a:cubicBezTo>
                        <a:pt x="318378" y="110698"/>
                        <a:pt x="335696" y="121574"/>
                        <a:pt x="332232" y="152400"/>
                      </a:cubicBezTo>
                      <a:lnTo>
                        <a:pt x="332232" y="152400"/>
                      </a:lnTo>
                      <a:cubicBezTo>
                        <a:pt x="328699" y="183157"/>
                        <a:pt x="307363" y="191816"/>
                        <a:pt x="265176" y="202346"/>
                      </a:cubicBezTo>
                      <a:lnTo>
                        <a:pt x="0" y="230332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EA94A18B-7797-4696-9BD3-025B0A6F993E}"/>
                    </a:ext>
                  </a:extLst>
                </p:cNvPr>
                <p:cNvSpPr/>
                <p:nvPr/>
              </p:nvSpPr>
              <p:spPr>
                <a:xfrm>
                  <a:off x="7578031" y="2084854"/>
                  <a:ext cx="1087216" cy="499274"/>
                </a:xfrm>
                <a:custGeom>
                  <a:avLst/>
                  <a:gdLst>
                    <a:gd name="connsiteX0" fmla="*/ 1742632 w 1750767"/>
                    <a:gd name="connsiteY0" fmla="*/ 438875 h 803992"/>
                    <a:gd name="connsiteX1" fmla="*/ 1682988 w 1750767"/>
                    <a:gd name="connsiteY1" fmla="*/ 388930 h 803992"/>
                    <a:gd name="connsiteX2" fmla="*/ 1588846 w 1750767"/>
                    <a:gd name="connsiteY2" fmla="*/ 333234 h 803992"/>
                    <a:gd name="connsiteX3" fmla="*/ 1533428 w 1750767"/>
                    <a:gd name="connsiteY3" fmla="*/ 200577 h 803992"/>
                    <a:gd name="connsiteX4" fmla="*/ 1533774 w 1750767"/>
                    <a:gd name="connsiteY4" fmla="*/ 206396 h 803992"/>
                    <a:gd name="connsiteX5" fmla="*/ 1532042 w 1750767"/>
                    <a:gd name="connsiteY5" fmla="*/ 204179 h 803992"/>
                    <a:gd name="connsiteX6" fmla="*/ 1532042 w 1750767"/>
                    <a:gd name="connsiteY6" fmla="*/ 204179 h 803992"/>
                    <a:gd name="connsiteX7" fmla="*/ 1296654 w 1750767"/>
                    <a:gd name="connsiteY7" fmla="*/ 19083 h 803992"/>
                    <a:gd name="connsiteX8" fmla="*/ 1296584 w 1750767"/>
                    <a:gd name="connsiteY8" fmla="*/ 19083 h 803992"/>
                    <a:gd name="connsiteX9" fmla="*/ 1296584 w 1750767"/>
                    <a:gd name="connsiteY9" fmla="*/ 19083 h 803992"/>
                    <a:gd name="connsiteX10" fmla="*/ 927153 w 1750767"/>
                    <a:gd name="connsiteY10" fmla="*/ 28019 h 803992"/>
                    <a:gd name="connsiteX11" fmla="*/ 662115 w 1750767"/>
                    <a:gd name="connsiteY11" fmla="*/ 274976 h 803992"/>
                    <a:gd name="connsiteX12" fmla="*/ 628241 w 1750767"/>
                    <a:gd name="connsiteY12" fmla="*/ 346465 h 803992"/>
                    <a:gd name="connsiteX13" fmla="*/ 2293 w 1750767"/>
                    <a:gd name="connsiteY13" fmla="*/ 451067 h 803992"/>
                    <a:gd name="connsiteX14" fmla="*/ 47666 w 1750767"/>
                    <a:gd name="connsiteY14" fmla="*/ 714442 h 803992"/>
                    <a:gd name="connsiteX15" fmla="*/ 211150 w 1750767"/>
                    <a:gd name="connsiteY15" fmla="*/ 728020 h 803992"/>
                    <a:gd name="connsiteX16" fmla="*/ 686084 w 1750767"/>
                    <a:gd name="connsiteY16" fmla="*/ 703428 h 803992"/>
                    <a:gd name="connsiteX17" fmla="*/ 863768 w 1750767"/>
                    <a:gd name="connsiteY17" fmla="*/ 709316 h 803992"/>
                    <a:gd name="connsiteX18" fmla="*/ 1073388 w 1750767"/>
                    <a:gd name="connsiteY18" fmla="*/ 796877 h 803992"/>
                    <a:gd name="connsiteX19" fmla="*/ 1260701 w 1750767"/>
                    <a:gd name="connsiteY19" fmla="*/ 786832 h 803992"/>
                    <a:gd name="connsiteX20" fmla="*/ 1260701 w 1750767"/>
                    <a:gd name="connsiteY20" fmla="*/ 786832 h 803992"/>
                    <a:gd name="connsiteX21" fmla="*/ 1474338 w 1750767"/>
                    <a:gd name="connsiteY21" fmla="*/ 689504 h 803992"/>
                    <a:gd name="connsiteX22" fmla="*/ 1474338 w 1750767"/>
                    <a:gd name="connsiteY22" fmla="*/ 689504 h 803992"/>
                    <a:gd name="connsiteX23" fmla="*/ 1474338 w 1750767"/>
                    <a:gd name="connsiteY23" fmla="*/ 689504 h 803992"/>
                    <a:gd name="connsiteX24" fmla="*/ 1507451 w 1750767"/>
                    <a:gd name="connsiteY24" fmla="*/ 664635 h 803992"/>
                    <a:gd name="connsiteX25" fmla="*/ 1624660 w 1750767"/>
                    <a:gd name="connsiteY25" fmla="*/ 636580 h 803992"/>
                    <a:gd name="connsiteX26" fmla="*/ 1735496 w 1750767"/>
                    <a:gd name="connsiteY26" fmla="*/ 557332 h 803992"/>
                    <a:gd name="connsiteX27" fmla="*/ 1735843 w 1750767"/>
                    <a:gd name="connsiteY27" fmla="*/ 556362 h 803992"/>
                    <a:gd name="connsiteX28" fmla="*/ 1736951 w 1750767"/>
                    <a:gd name="connsiteY28" fmla="*/ 553660 h 803992"/>
                    <a:gd name="connsiteX29" fmla="*/ 1742632 w 1750767"/>
                    <a:gd name="connsiteY29" fmla="*/ 438875 h 803992"/>
                    <a:gd name="connsiteX30" fmla="*/ 1742632 w 1750767"/>
                    <a:gd name="connsiteY30" fmla="*/ 438875 h 8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50767" h="803992">
                      <a:moveTo>
                        <a:pt x="1742632" y="438875"/>
                      </a:moveTo>
                      <a:cubicBezTo>
                        <a:pt x="1734319" y="418994"/>
                        <a:pt x="1710212" y="390592"/>
                        <a:pt x="1682988" y="388930"/>
                      </a:cubicBezTo>
                      <a:cubicBezTo>
                        <a:pt x="1629232" y="378746"/>
                        <a:pt x="1597159" y="377777"/>
                        <a:pt x="1588846" y="333234"/>
                      </a:cubicBezTo>
                      <a:cubicBezTo>
                        <a:pt x="1570420" y="287307"/>
                        <a:pt x="1568688" y="240686"/>
                        <a:pt x="1533428" y="200577"/>
                      </a:cubicBezTo>
                      <a:cubicBezTo>
                        <a:pt x="1533635" y="202517"/>
                        <a:pt x="1533705" y="204526"/>
                        <a:pt x="1533774" y="206396"/>
                      </a:cubicBezTo>
                      <a:cubicBezTo>
                        <a:pt x="1533151" y="205703"/>
                        <a:pt x="1532666" y="204941"/>
                        <a:pt x="1532042" y="204179"/>
                      </a:cubicBezTo>
                      <a:lnTo>
                        <a:pt x="1532042" y="204179"/>
                      </a:lnTo>
                      <a:cubicBezTo>
                        <a:pt x="1486946" y="106851"/>
                        <a:pt x="1415734" y="37370"/>
                        <a:pt x="1296654" y="19083"/>
                      </a:cubicBezTo>
                      <a:cubicBezTo>
                        <a:pt x="1296654" y="19083"/>
                        <a:pt x="1296654" y="19083"/>
                        <a:pt x="1296584" y="19083"/>
                      </a:cubicBezTo>
                      <a:lnTo>
                        <a:pt x="1296584" y="19083"/>
                      </a:lnTo>
                      <a:cubicBezTo>
                        <a:pt x="1172378" y="-14307"/>
                        <a:pt x="1050251" y="933"/>
                        <a:pt x="927153" y="28019"/>
                      </a:cubicBezTo>
                      <a:cubicBezTo>
                        <a:pt x="781057" y="60161"/>
                        <a:pt x="689340" y="139894"/>
                        <a:pt x="662115" y="274976"/>
                      </a:cubicBezTo>
                      <a:cubicBezTo>
                        <a:pt x="648954" y="340092"/>
                        <a:pt x="647845" y="343348"/>
                        <a:pt x="628241" y="346465"/>
                      </a:cubicBezTo>
                      <a:cubicBezTo>
                        <a:pt x="476742" y="371057"/>
                        <a:pt x="70249" y="436935"/>
                        <a:pt x="2293" y="451067"/>
                      </a:cubicBezTo>
                      <a:cubicBezTo>
                        <a:pt x="-10869" y="453977"/>
                        <a:pt x="36444" y="712295"/>
                        <a:pt x="47666" y="714442"/>
                      </a:cubicBezTo>
                      <a:cubicBezTo>
                        <a:pt x="101491" y="734046"/>
                        <a:pt x="156147" y="729613"/>
                        <a:pt x="211150" y="728020"/>
                      </a:cubicBezTo>
                      <a:cubicBezTo>
                        <a:pt x="341937" y="724140"/>
                        <a:pt x="656643" y="702943"/>
                        <a:pt x="686084" y="703428"/>
                      </a:cubicBezTo>
                      <a:cubicBezTo>
                        <a:pt x="751408" y="699687"/>
                        <a:pt x="801423" y="691998"/>
                        <a:pt x="863768" y="709316"/>
                      </a:cubicBezTo>
                      <a:cubicBezTo>
                        <a:pt x="863768" y="709316"/>
                        <a:pt x="969825" y="779212"/>
                        <a:pt x="1073388" y="796877"/>
                      </a:cubicBezTo>
                      <a:cubicBezTo>
                        <a:pt x="1136426" y="802211"/>
                        <a:pt x="1199811" y="813848"/>
                        <a:pt x="1260701" y="786832"/>
                      </a:cubicBezTo>
                      <a:lnTo>
                        <a:pt x="1260701" y="786832"/>
                      </a:lnTo>
                      <a:cubicBezTo>
                        <a:pt x="1352003" y="791404"/>
                        <a:pt x="1416218" y="746031"/>
                        <a:pt x="1474338" y="689504"/>
                      </a:cubicBezTo>
                      <a:lnTo>
                        <a:pt x="1474338" y="689504"/>
                      </a:lnTo>
                      <a:lnTo>
                        <a:pt x="1474338" y="689504"/>
                      </a:lnTo>
                      <a:cubicBezTo>
                        <a:pt x="1486392" y="677520"/>
                        <a:pt x="1493804" y="673848"/>
                        <a:pt x="1507451" y="664635"/>
                      </a:cubicBezTo>
                      <a:cubicBezTo>
                        <a:pt x="1558713" y="637342"/>
                        <a:pt x="1584412" y="643368"/>
                        <a:pt x="1624660" y="636580"/>
                      </a:cubicBezTo>
                      <a:cubicBezTo>
                        <a:pt x="1680563" y="632423"/>
                        <a:pt x="1717693" y="606030"/>
                        <a:pt x="1735496" y="557332"/>
                      </a:cubicBezTo>
                      <a:cubicBezTo>
                        <a:pt x="1735635" y="556985"/>
                        <a:pt x="1735704" y="556708"/>
                        <a:pt x="1735843" y="556362"/>
                      </a:cubicBezTo>
                      <a:cubicBezTo>
                        <a:pt x="1736189" y="555461"/>
                        <a:pt x="1736605" y="554561"/>
                        <a:pt x="1736951" y="553660"/>
                      </a:cubicBezTo>
                      <a:cubicBezTo>
                        <a:pt x="1750529" y="516183"/>
                        <a:pt x="1757040" y="477945"/>
                        <a:pt x="1742632" y="438875"/>
                      </a:cubicBezTo>
                      <a:lnTo>
                        <a:pt x="1742632" y="43887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E4889A4-3911-43D4-A643-D6A1206DA3C3}"/>
                    </a:ext>
                  </a:extLst>
                </p:cNvPr>
                <p:cNvSpPr/>
                <p:nvPr/>
              </p:nvSpPr>
              <p:spPr>
                <a:xfrm>
                  <a:off x="8117093" y="2089950"/>
                  <a:ext cx="423812" cy="492211"/>
                </a:xfrm>
                <a:custGeom>
                  <a:avLst/>
                  <a:gdLst>
                    <a:gd name="connsiteX0" fmla="*/ 682475 w 682474"/>
                    <a:gd name="connsiteY0" fmla="*/ 396309 h 792618"/>
                    <a:gd name="connsiteX1" fmla="*/ 341238 w 682474"/>
                    <a:gd name="connsiteY1" fmla="*/ 792618 h 792618"/>
                    <a:gd name="connsiteX2" fmla="*/ 0 w 682474"/>
                    <a:gd name="connsiteY2" fmla="*/ 396309 h 792618"/>
                    <a:gd name="connsiteX3" fmla="*/ 341238 w 682474"/>
                    <a:gd name="connsiteY3" fmla="*/ 0 h 792618"/>
                    <a:gd name="connsiteX4" fmla="*/ 682475 w 682474"/>
                    <a:gd name="connsiteY4" fmla="*/ 396309 h 792618"/>
                    <a:gd name="connsiteX5" fmla="*/ 682475 w 682474"/>
                    <a:gd name="connsiteY5" fmla="*/ 396309 h 79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474" h="792618">
                      <a:moveTo>
                        <a:pt x="682475" y="396309"/>
                      </a:moveTo>
                      <a:cubicBezTo>
                        <a:pt x="682475" y="615211"/>
                        <a:pt x="529659" y="792618"/>
                        <a:pt x="341238" y="792618"/>
                      </a:cubicBezTo>
                      <a:cubicBezTo>
                        <a:pt x="152816" y="792618"/>
                        <a:pt x="0" y="615211"/>
                        <a:pt x="0" y="396309"/>
                      </a:cubicBezTo>
                      <a:cubicBezTo>
                        <a:pt x="0" y="177407"/>
                        <a:pt x="152816" y="0"/>
                        <a:pt x="341238" y="0"/>
                      </a:cubicBezTo>
                      <a:cubicBezTo>
                        <a:pt x="529659" y="0"/>
                        <a:pt x="682475" y="177407"/>
                        <a:pt x="682475" y="396309"/>
                      </a:cubicBezTo>
                      <a:lnTo>
                        <a:pt x="682475" y="396309"/>
                      </a:lnTo>
                      <a:close/>
                    </a:path>
                  </a:pathLst>
                </a:custGeom>
                <a:solidFill>
                  <a:srgbClr val="EA2A2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48F627CD-C4B5-498B-8106-C12C7A1F46F7}"/>
                    </a:ext>
                  </a:extLst>
                </p:cNvPr>
                <p:cNvSpPr/>
                <p:nvPr/>
              </p:nvSpPr>
              <p:spPr>
                <a:xfrm>
                  <a:off x="8180244" y="2092274"/>
                  <a:ext cx="381483" cy="484468"/>
                </a:xfrm>
                <a:custGeom>
                  <a:avLst/>
                  <a:gdLst>
                    <a:gd name="connsiteX0" fmla="*/ 614311 w 614310"/>
                    <a:gd name="connsiteY0" fmla="*/ 390075 h 780149"/>
                    <a:gd name="connsiteX1" fmla="*/ 307155 w 614310"/>
                    <a:gd name="connsiteY1" fmla="*/ 780149 h 780149"/>
                    <a:gd name="connsiteX2" fmla="*/ 0 w 614310"/>
                    <a:gd name="connsiteY2" fmla="*/ 390075 h 780149"/>
                    <a:gd name="connsiteX3" fmla="*/ 307155 w 614310"/>
                    <a:gd name="connsiteY3" fmla="*/ 0 h 780149"/>
                    <a:gd name="connsiteX4" fmla="*/ 614311 w 614310"/>
                    <a:gd name="connsiteY4" fmla="*/ 390075 h 780149"/>
                    <a:gd name="connsiteX5" fmla="*/ 614311 w 614310"/>
                    <a:gd name="connsiteY5" fmla="*/ 390075 h 78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310" h="780149">
                      <a:moveTo>
                        <a:pt x="614311" y="390075"/>
                      </a:moveTo>
                      <a:cubicBezTo>
                        <a:pt x="614311" y="605513"/>
                        <a:pt x="476804" y="780149"/>
                        <a:pt x="307155" y="780149"/>
                      </a:cubicBezTo>
                      <a:cubicBezTo>
                        <a:pt x="137506" y="780149"/>
                        <a:pt x="0" y="605513"/>
                        <a:pt x="0" y="390075"/>
                      </a:cubicBezTo>
                      <a:cubicBezTo>
                        <a:pt x="0" y="174636"/>
                        <a:pt x="137506" y="0"/>
                        <a:pt x="307155" y="0"/>
                      </a:cubicBezTo>
                      <a:cubicBezTo>
                        <a:pt x="476804" y="0"/>
                        <a:pt x="614311" y="174636"/>
                        <a:pt x="614311" y="390075"/>
                      </a:cubicBezTo>
                      <a:lnTo>
                        <a:pt x="614311" y="390075"/>
                      </a:lnTo>
                      <a:close/>
                    </a:path>
                  </a:pathLst>
                </a:custGeom>
                <a:solidFill>
                  <a:srgbClr val="8A1A1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9815505C-62C5-4668-A033-2E78983944EA}"/>
                    </a:ext>
                  </a:extLst>
                </p:cNvPr>
                <p:cNvSpPr/>
                <p:nvPr/>
              </p:nvSpPr>
              <p:spPr>
                <a:xfrm>
                  <a:off x="8260085" y="2135980"/>
                  <a:ext cx="277551" cy="400153"/>
                </a:xfrm>
                <a:custGeom>
                  <a:avLst/>
                  <a:gdLst>
                    <a:gd name="connsiteX0" fmla="*/ 446948 w 446947"/>
                    <a:gd name="connsiteY0" fmla="*/ 322188 h 644375"/>
                    <a:gd name="connsiteX1" fmla="*/ 223474 w 446947"/>
                    <a:gd name="connsiteY1" fmla="*/ 644375 h 644375"/>
                    <a:gd name="connsiteX2" fmla="*/ 0 w 446947"/>
                    <a:gd name="connsiteY2" fmla="*/ 322188 h 644375"/>
                    <a:gd name="connsiteX3" fmla="*/ 223474 w 446947"/>
                    <a:gd name="connsiteY3" fmla="*/ 0 h 644375"/>
                    <a:gd name="connsiteX4" fmla="*/ 446948 w 446947"/>
                    <a:gd name="connsiteY4" fmla="*/ 322188 h 644375"/>
                    <a:gd name="connsiteX5" fmla="*/ 446948 w 446947"/>
                    <a:gd name="connsiteY5" fmla="*/ 322188 h 6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947" h="644375">
                      <a:moveTo>
                        <a:pt x="446948" y="322188"/>
                      </a:moveTo>
                      <a:cubicBezTo>
                        <a:pt x="446948" y="500080"/>
                        <a:pt x="346918" y="644375"/>
                        <a:pt x="223474" y="644375"/>
                      </a:cubicBezTo>
                      <a:cubicBezTo>
                        <a:pt x="100030" y="644375"/>
                        <a:pt x="0" y="500149"/>
                        <a:pt x="0" y="322188"/>
                      </a:cubicBezTo>
                      <a:cubicBezTo>
                        <a:pt x="0" y="144295"/>
                        <a:pt x="100030" y="0"/>
                        <a:pt x="223474" y="0"/>
                      </a:cubicBezTo>
                      <a:cubicBezTo>
                        <a:pt x="346918" y="69"/>
                        <a:pt x="446948" y="144295"/>
                        <a:pt x="446948" y="322188"/>
                      </a:cubicBezTo>
                      <a:lnTo>
                        <a:pt x="446948" y="32218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D7AF27C1-DD45-419D-858F-FECA38765E65}"/>
                    </a:ext>
                  </a:extLst>
                </p:cNvPr>
                <p:cNvSpPr/>
                <p:nvPr/>
              </p:nvSpPr>
              <p:spPr>
                <a:xfrm>
                  <a:off x="8260085" y="2135894"/>
                  <a:ext cx="277551" cy="330722"/>
                </a:xfrm>
                <a:custGeom>
                  <a:avLst/>
                  <a:gdLst>
                    <a:gd name="connsiteX0" fmla="*/ 26116 w 446947"/>
                    <a:gd name="connsiteY0" fmla="*/ 213499 h 532568"/>
                    <a:gd name="connsiteX1" fmla="*/ 114508 w 446947"/>
                    <a:gd name="connsiteY1" fmla="*/ 167986 h 532568"/>
                    <a:gd name="connsiteX2" fmla="*/ 112014 w 446947"/>
                    <a:gd name="connsiteY2" fmla="*/ 254508 h 532568"/>
                    <a:gd name="connsiteX3" fmla="*/ 171866 w 446947"/>
                    <a:gd name="connsiteY3" fmla="*/ 314845 h 532568"/>
                    <a:gd name="connsiteX4" fmla="*/ 233657 w 446947"/>
                    <a:gd name="connsiteY4" fmla="*/ 333063 h 532568"/>
                    <a:gd name="connsiteX5" fmla="*/ 131895 w 446947"/>
                    <a:gd name="connsiteY5" fmla="*/ 498348 h 532568"/>
                    <a:gd name="connsiteX6" fmla="*/ 127462 w 446947"/>
                    <a:gd name="connsiteY6" fmla="*/ 499941 h 532568"/>
                    <a:gd name="connsiteX7" fmla="*/ 124830 w 446947"/>
                    <a:gd name="connsiteY7" fmla="*/ 503682 h 532568"/>
                    <a:gd name="connsiteX8" fmla="*/ 150807 w 446947"/>
                    <a:gd name="connsiteY8" fmla="*/ 508185 h 532568"/>
                    <a:gd name="connsiteX9" fmla="*/ 330431 w 446947"/>
                    <a:gd name="connsiteY9" fmla="*/ 509847 h 532568"/>
                    <a:gd name="connsiteX10" fmla="*/ 392638 w 446947"/>
                    <a:gd name="connsiteY10" fmla="*/ 532569 h 532568"/>
                    <a:gd name="connsiteX11" fmla="*/ 446948 w 446947"/>
                    <a:gd name="connsiteY11" fmla="*/ 322188 h 532568"/>
                    <a:gd name="connsiteX12" fmla="*/ 223474 w 446947"/>
                    <a:gd name="connsiteY12" fmla="*/ 0 h 532568"/>
                    <a:gd name="connsiteX13" fmla="*/ 0 w 446947"/>
                    <a:gd name="connsiteY13" fmla="*/ 322188 h 532568"/>
                    <a:gd name="connsiteX14" fmla="*/ 26116 w 446947"/>
                    <a:gd name="connsiteY14" fmla="*/ 213499 h 532568"/>
                    <a:gd name="connsiteX15" fmla="*/ 26116 w 446947"/>
                    <a:gd name="connsiteY15" fmla="*/ 213499 h 53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6947" h="532568">
                      <a:moveTo>
                        <a:pt x="26116" y="213499"/>
                      </a:moveTo>
                      <a:cubicBezTo>
                        <a:pt x="41425" y="166324"/>
                        <a:pt x="65878" y="151915"/>
                        <a:pt x="114508" y="167986"/>
                      </a:cubicBezTo>
                      <a:cubicBezTo>
                        <a:pt x="143880" y="189322"/>
                        <a:pt x="112568" y="225691"/>
                        <a:pt x="112014" y="254508"/>
                      </a:cubicBezTo>
                      <a:cubicBezTo>
                        <a:pt x="111321" y="293993"/>
                        <a:pt x="123582" y="317131"/>
                        <a:pt x="171866" y="314845"/>
                      </a:cubicBezTo>
                      <a:cubicBezTo>
                        <a:pt x="194102" y="313736"/>
                        <a:pt x="217170" y="315399"/>
                        <a:pt x="233657" y="333063"/>
                      </a:cubicBezTo>
                      <a:cubicBezTo>
                        <a:pt x="254577" y="369224"/>
                        <a:pt x="192786" y="473756"/>
                        <a:pt x="131895" y="498348"/>
                      </a:cubicBezTo>
                      <a:cubicBezTo>
                        <a:pt x="129194" y="499387"/>
                        <a:pt x="127462" y="499941"/>
                        <a:pt x="127462" y="499941"/>
                      </a:cubicBezTo>
                      <a:cubicBezTo>
                        <a:pt x="121435" y="499526"/>
                        <a:pt x="120119" y="502643"/>
                        <a:pt x="124830" y="503682"/>
                      </a:cubicBezTo>
                      <a:cubicBezTo>
                        <a:pt x="133281" y="505552"/>
                        <a:pt x="142078" y="506869"/>
                        <a:pt x="150807" y="508185"/>
                      </a:cubicBezTo>
                      <a:cubicBezTo>
                        <a:pt x="210728" y="510471"/>
                        <a:pt x="270649" y="507838"/>
                        <a:pt x="330431" y="509847"/>
                      </a:cubicBezTo>
                      <a:cubicBezTo>
                        <a:pt x="353360" y="510609"/>
                        <a:pt x="380515" y="505552"/>
                        <a:pt x="392638" y="532569"/>
                      </a:cubicBezTo>
                      <a:cubicBezTo>
                        <a:pt x="426443" y="476112"/>
                        <a:pt x="446948" y="402682"/>
                        <a:pt x="446948" y="322188"/>
                      </a:cubicBezTo>
                      <a:cubicBezTo>
                        <a:pt x="446948" y="144295"/>
                        <a:pt x="346918" y="0"/>
                        <a:pt x="223474" y="0"/>
                      </a:cubicBezTo>
                      <a:cubicBezTo>
                        <a:pt x="100030" y="0"/>
                        <a:pt x="0" y="144226"/>
                        <a:pt x="0" y="322188"/>
                      </a:cubicBezTo>
                      <a:cubicBezTo>
                        <a:pt x="7689" y="274597"/>
                        <a:pt x="16141" y="246264"/>
                        <a:pt x="26116" y="213499"/>
                      </a:cubicBezTo>
                      <a:lnTo>
                        <a:pt x="26116" y="213499"/>
                      </a:lnTo>
                      <a:close/>
                    </a:path>
                  </a:pathLst>
                </a:custGeom>
                <a:solidFill>
                  <a:srgbClr val="89A1B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F6A059A9-6EE0-4FF8-8070-E55266511136}"/>
                    </a:ext>
                  </a:extLst>
                </p:cNvPr>
                <p:cNvSpPr/>
                <p:nvPr/>
              </p:nvSpPr>
              <p:spPr>
                <a:xfrm>
                  <a:off x="8487090" y="2490405"/>
                  <a:ext cx="42" cy="86"/>
                </a:xfrm>
                <a:custGeom>
                  <a:avLst/>
                  <a:gdLst>
                    <a:gd name="connsiteX0" fmla="*/ 0 w 68"/>
                    <a:gd name="connsiteY0" fmla="*/ 138 h 138"/>
                    <a:gd name="connsiteX1" fmla="*/ 69 w 68"/>
                    <a:gd name="connsiteY1" fmla="*/ 0 h 138"/>
                    <a:gd name="connsiteX2" fmla="*/ 0 w 68"/>
                    <a:gd name="connsiteY2" fmla="*/ 138 h 138"/>
                    <a:gd name="connsiteX3" fmla="*/ 0 w 68"/>
                    <a:gd name="connsiteY3" fmla="*/ 138 h 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" h="138">
                      <a:moveTo>
                        <a:pt x="0" y="138"/>
                      </a:moveTo>
                      <a:cubicBezTo>
                        <a:pt x="0" y="69"/>
                        <a:pt x="69" y="69"/>
                        <a:pt x="69" y="0"/>
                      </a:cubicBezTo>
                      <a:cubicBezTo>
                        <a:pt x="69" y="69"/>
                        <a:pt x="69" y="69"/>
                        <a:pt x="0" y="138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5947015-2C1A-45E8-8296-E523A313B0BE}"/>
                    </a:ext>
                  </a:extLst>
                </p:cNvPr>
                <p:cNvSpPr/>
                <p:nvPr/>
              </p:nvSpPr>
              <p:spPr>
                <a:xfrm>
                  <a:off x="6118006" y="3622810"/>
                  <a:ext cx="963348" cy="645395"/>
                </a:xfrm>
                <a:custGeom>
                  <a:avLst/>
                  <a:gdLst>
                    <a:gd name="connsiteX0" fmla="*/ 1269077 w 1551300"/>
                    <a:gd name="connsiteY0" fmla="*/ 1022742 h 1039293"/>
                    <a:gd name="connsiteX1" fmla="*/ 1193569 w 1551300"/>
                    <a:gd name="connsiteY1" fmla="*/ 527096 h 1039293"/>
                    <a:gd name="connsiteX2" fmla="*/ 648531 w 1551300"/>
                    <a:gd name="connsiteY2" fmla="*/ 176645 h 1039293"/>
                    <a:gd name="connsiteX3" fmla="*/ 0 w 1551300"/>
                    <a:gd name="connsiteY3" fmla="*/ 547670 h 1039293"/>
                    <a:gd name="connsiteX4" fmla="*/ 73429 w 1551300"/>
                    <a:gd name="connsiteY4" fmla="*/ 331747 h 1039293"/>
                    <a:gd name="connsiteX5" fmla="*/ 402682 w 1551300"/>
                    <a:gd name="connsiteY5" fmla="*/ 52716 h 1039293"/>
                    <a:gd name="connsiteX6" fmla="*/ 1101714 w 1551300"/>
                    <a:gd name="connsiteY6" fmla="*/ 83127 h 1039293"/>
                    <a:gd name="connsiteX7" fmla="*/ 1437340 w 1551300"/>
                    <a:gd name="connsiteY7" fmla="*/ 443969 h 1039293"/>
                    <a:gd name="connsiteX8" fmla="*/ 1551294 w 1551300"/>
                    <a:gd name="connsiteY8" fmla="*/ 1038329 h 1039293"/>
                    <a:gd name="connsiteX9" fmla="*/ 1269077 w 1551300"/>
                    <a:gd name="connsiteY9" fmla="*/ 1022742 h 1039293"/>
                    <a:gd name="connsiteX10" fmla="*/ 1269077 w 1551300"/>
                    <a:gd name="connsiteY10" fmla="*/ 1022742 h 103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1300" h="1039293">
                      <a:moveTo>
                        <a:pt x="1269077" y="1022742"/>
                      </a:moveTo>
                      <a:cubicBezTo>
                        <a:pt x="1281199" y="928324"/>
                        <a:pt x="1230838" y="600387"/>
                        <a:pt x="1193569" y="527096"/>
                      </a:cubicBezTo>
                      <a:cubicBezTo>
                        <a:pt x="1085019" y="313805"/>
                        <a:pt x="904286" y="193964"/>
                        <a:pt x="648531" y="176645"/>
                      </a:cubicBezTo>
                      <a:cubicBezTo>
                        <a:pt x="384394" y="158773"/>
                        <a:pt x="65601" y="360149"/>
                        <a:pt x="0" y="547670"/>
                      </a:cubicBezTo>
                      <a:cubicBezTo>
                        <a:pt x="485" y="493222"/>
                        <a:pt x="28610" y="394508"/>
                        <a:pt x="73429" y="331747"/>
                      </a:cubicBezTo>
                      <a:cubicBezTo>
                        <a:pt x="132242" y="237744"/>
                        <a:pt x="250490" y="116517"/>
                        <a:pt x="402682" y="52716"/>
                      </a:cubicBezTo>
                      <a:cubicBezTo>
                        <a:pt x="633291" y="-22722"/>
                        <a:pt x="875538" y="-21129"/>
                        <a:pt x="1101714" y="83127"/>
                      </a:cubicBezTo>
                      <a:cubicBezTo>
                        <a:pt x="1268037" y="159812"/>
                        <a:pt x="1368552" y="290807"/>
                        <a:pt x="1437340" y="443969"/>
                      </a:cubicBezTo>
                      <a:cubicBezTo>
                        <a:pt x="1502041" y="587987"/>
                        <a:pt x="1551986" y="990253"/>
                        <a:pt x="1551294" y="1038329"/>
                      </a:cubicBezTo>
                      <a:cubicBezTo>
                        <a:pt x="1543673" y="1043524"/>
                        <a:pt x="1268592" y="1026206"/>
                        <a:pt x="1269077" y="1022742"/>
                      </a:cubicBezTo>
                      <a:lnTo>
                        <a:pt x="1269077" y="1022742"/>
                      </a:lnTo>
                      <a:close/>
                    </a:path>
                  </a:pathLst>
                </a:custGeom>
                <a:solidFill>
                  <a:srgbClr val="EF3F4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95D1BF90-B08A-47D3-B2C4-C4DACF3A2DFD}"/>
                    </a:ext>
                  </a:extLst>
                </p:cNvPr>
                <p:cNvSpPr/>
                <p:nvPr/>
              </p:nvSpPr>
              <p:spPr>
                <a:xfrm>
                  <a:off x="6249232" y="3515265"/>
                  <a:ext cx="91133" cy="90080"/>
                </a:xfrm>
                <a:custGeom>
                  <a:avLst/>
                  <a:gdLst>
                    <a:gd name="connsiteX0" fmla="*/ 727 w 146754"/>
                    <a:gd name="connsiteY0" fmla="*/ 145057 h 145057"/>
                    <a:gd name="connsiteX1" fmla="*/ 7655 w 146754"/>
                    <a:gd name="connsiteY1" fmla="*/ 693 h 145057"/>
                    <a:gd name="connsiteX2" fmla="*/ 146754 w 146754"/>
                    <a:gd name="connsiteY2" fmla="*/ 0 h 145057"/>
                    <a:gd name="connsiteX3" fmla="*/ 727 w 146754"/>
                    <a:gd name="connsiteY3" fmla="*/ 145057 h 145057"/>
                    <a:gd name="connsiteX4" fmla="*/ 727 w 146754"/>
                    <a:gd name="connsiteY4" fmla="*/ 145057 h 145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54" h="145057">
                      <a:moveTo>
                        <a:pt x="727" y="145057"/>
                      </a:moveTo>
                      <a:cubicBezTo>
                        <a:pt x="866" y="96843"/>
                        <a:pt x="-3498" y="48422"/>
                        <a:pt x="7655" y="693"/>
                      </a:cubicBezTo>
                      <a:cubicBezTo>
                        <a:pt x="53998" y="416"/>
                        <a:pt x="100411" y="208"/>
                        <a:pt x="146754" y="0"/>
                      </a:cubicBezTo>
                      <a:cubicBezTo>
                        <a:pt x="95215" y="45928"/>
                        <a:pt x="44369" y="92410"/>
                        <a:pt x="727" y="145057"/>
                      </a:cubicBezTo>
                      <a:lnTo>
                        <a:pt x="727" y="145057"/>
                      </a:lnTo>
                      <a:close/>
                    </a:path>
                  </a:pathLst>
                </a:custGeom>
                <a:solidFill>
                  <a:srgbClr val="2E191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1EF85BB-44E2-44D4-853B-9C5C469F36C6}"/>
                    </a:ext>
                  </a:extLst>
                </p:cNvPr>
                <p:cNvSpPr/>
                <p:nvPr/>
              </p:nvSpPr>
              <p:spPr>
                <a:xfrm>
                  <a:off x="8083418" y="2633915"/>
                  <a:ext cx="1398891" cy="1701823"/>
                </a:xfrm>
                <a:custGeom>
                  <a:avLst/>
                  <a:gdLst>
                    <a:gd name="connsiteX0" fmla="*/ 2223366 w 2252663"/>
                    <a:gd name="connsiteY0" fmla="*/ 1903126 h 2740482"/>
                    <a:gd name="connsiteX1" fmla="*/ 1867788 w 2252663"/>
                    <a:gd name="connsiteY1" fmla="*/ 1667876 h 2740482"/>
                    <a:gd name="connsiteX2" fmla="*/ 1478268 w 2252663"/>
                    <a:gd name="connsiteY2" fmla="*/ 1591607 h 2740482"/>
                    <a:gd name="connsiteX3" fmla="*/ 1452152 w 2252663"/>
                    <a:gd name="connsiteY3" fmla="*/ 1434289 h 2740482"/>
                    <a:gd name="connsiteX4" fmla="*/ 1115625 w 2252663"/>
                    <a:gd name="connsiteY4" fmla="*/ 568449 h 2740482"/>
                    <a:gd name="connsiteX5" fmla="*/ 1115625 w 2252663"/>
                    <a:gd name="connsiteY5" fmla="*/ 568449 h 2740482"/>
                    <a:gd name="connsiteX6" fmla="*/ 1115625 w 2252663"/>
                    <a:gd name="connsiteY6" fmla="*/ 568449 h 2740482"/>
                    <a:gd name="connsiteX7" fmla="*/ 830776 w 2252663"/>
                    <a:gd name="connsiteY7" fmla="*/ 146509 h 2740482"/>
                    <a:gd name="connsiteX8" fmla="*/ 522096 w 2252663"/>
                    <a:gd name="connsiteY8" fmla="*/ 481 h 2740482"/>
                    <a:gd name="connsiteX9" fmla="*/ 284352 w 2252663"/>
                    <a:gd name="connsiteY9" fmla="*/ 114504 h 2740482"/>
                    <a:gd name="connsiteX10" fmla="*/ 269459 w 2252663"/>
                    <a:gd name="connsiteY10" fmla="*/ 514485 h 2740482"/>
                    <a:gd name="connsiteX11" fmla="*/ 401215 w 2252663"/>
                    <a:gd name="connsiteY11" fmla="*/ 1114733 h 2740482"/>
                    <a:gd name="connsiteX12" fmla="*/ 355634 w 2252663"/>
                    <a:gd name="connsiteY12" fmla="*/ 1872092 h 2740482"/>
                    <a:gd name="connsiteX13" fmla="*/ 121700 w 2252663"/>
                    <a:gd name="connsiteY13" fmla="*/ 2479891 h 2740482"/>
                    <a:gd name="connsiteX14" fmla="*/ 4213 w 2252663"/>
                    <a:gd name="connsiteY14" fmla="*/ 2718051 h 2740482"/>
                    <a:gd name="connsiteX15" fmla="*/ 16544 w 2252663"/>
                    <a:gd name="connsiteY15" fmla="*/ 2740426 h 2740482"/>
                    <a:gd name="connsiteX16" fmla="*/ 370527 w 2252663"/>
                    <a:gd name="connsiteY16" fmla="*/ 2523879 h 2740482"/>
                    <a:gd name="connsiteX17" fmla="*/ 444719 w 2252663"/>
                    <a:gd name="connsiteY17" fmla="*/ 2390322 h 2740482"/>
                    <a:gd name="connsiteX18" fmla="*/ 640206 w 2252663"/>
                    <a:gd name="connsiteY18" fmla="*/ 2020197 h 2740482"/>
                    <a:gd name="connsiteX19" fmla="*/ 790321 w 2252663"/>
                    <a:gd name="connsiteY19" fmla="*/ 1842513 h 2740482"/>
                    <a:gd name="connsiteX20" fmla="*/ 882453 w 2252663"/>
                    <a:gd name="connsiteY20" fmla="*/ 1780791 h 2740482"/>
                    <a:gd name="connsiteX21" fmla="*/ 845531 w 2252663"/>
                    <a:gd name="connsiteY21" fmla="*/ 1822839 h 2740482"/>
                    <a:gd name="connsiteX22" fmla="*/ 668539 w 2252663"/>
                    <a:gd name="connsiteY22" fmla="*/ 2258980 h 2740482"/>
                    <a:gd name="connsiteX23" fmla="*/ 676228 w 2252663"/>
                    <a:gd name="connsiteY23" fmla="*/ 2657160 h 2740482"/>
                    <a:gd name="connsiteX24" fmla="*/ 694655 w 2252663"/>
                    <a:gd name="connsiteY24" fmla="*/ 2649609 h 2740482"/>
                    <a:gd name="connsiteX25" fmla="*/ 678099 w 2252663"/>
                    <a:gd name="connsiteY25" fmla="*/ 2412142 h 2740482"/>
                    <a:gd name="connsiteX26" fmla="*/ 713843 w 2252663"/>
                    <a:gd name="connsiteY26" fmla="*/ 2170727 h 2740482"/>
                    <a:gd name="connsiteX27" fmla="*/ 1089648 w 2252663"/>
                    <a:gd name="connsiteY27" fmla="*/ 1873478 h 2740482"/>
                    <a:gd name="connsiteX28" fmla="*/ 1440791 w 2252663"/>
                    <a:gd name="connsiteY28" fmla="*/ 1935061 h 2740482"/>
                    <a:gd name="connsiteX29" fmla="*/ 1566244 w 2252663"/>
                    <a:gd name="connsiteY29" fmla="*/ 1991449 h 2740482"/>
                    <a:gd name="connsiteX30" fmla="*/ 2252391 w 2252663"/>
                    <a:gd name="connsiteY30" fmla="*/ 1944136 h 2740482"/>
                    <a:gd name="connsiteX31" fmla="*/ 2223366 w 2252663"/>
                    <a:gd name="connsiteY31" fmla="*/ 1903126 h 2740482"/>
                    <a:gd name="connsiteX32" fmla="*/ 2223366 w 2252663"/>
                    <a:gd name="connsiteY32" fmla="*/ 1903126 h 274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52663" h="2740482">
                      <a:moveTo>
                        <a:pt x="2223366" y="1903126"/>
                      </a:moveTo>
                      <a:cubicBezTo>
                        <a:pt x="2122158" y="1802958"/>
                        <a:pt x="2003286" y="1724749"/>
                        <a:pt x="1867788" y="1667876"/>
                      </a:cubicBezTo>
                      <a:cubicBezTo>
                        <a:pt x="1743374" y="1619385"/>
                        <a:pt x="1614874" y="1588212"/>
                        <a:pt x="1478268" y="1591607"/>
                      </a:cubicBezTo>
                      <a:cubicBezTo>
                        <a:pt x="1469678" y="1539168"/>
                        <a:pt x="1461850" y="1486589"/>
                        <a:pt x="1452152" y="1434289"/>
                      </a:cubicBezTo>
                      <a:cubicBezTo>
                        <a:pt x="1395348" y="1127618"/>
                        <a:pt x="1279247" y="840275"/>
                        <a:pt x="1115625" y="568449"/>
                      </a:cubicBezTo>
                      <a:lnTo>
                        <a:pt x="1115625" y="568449"/>
                      </a:lnTo>
                      <a:lnTo>
                        <a:pt x="1115625" y="568449"/>
                      </a:lnTo>
                      <a:cubicBezTo>
                        <a:pt x="1033329" y="420621"/>
                        <a:pt x="943621" y="276672"/>
                        <a:pt x="830776" y="146509"/>
                      </a:cubicBezTo>
                      <a:cubicBezTo>
                        <a:pt x="755476" y="59502"/>
                        <a:pt x="649558" y="-6307"/>
                        <a:pt x="522096" y="481"/>
                      </a:cubicBezTo>
                      <a:cubicBezTo>
                        <a:pt x="434813" y="2283"/>
                        <a:pt x="336030" y="54307"/>
                        <a:pt x="284352" y="114504"/>
                      </a:cubicBezTo>
                      <a:cubicBezTo>
                        <a:pt x="198108" y="214880"/>
                        <a:pt x="254496" y="454634"/>
                        <a:pt x="269459" y="514485"/>
                      </a:cubicBezTo>
                      <a:cubicBezTo>
                        <a:pt x="309776" y="675752"/>
                        <a:pt x="391725" y="946054"/>
                        <a:pt x="401215" y="1114733"/>
                      </a:cubicBezTo>
                      <a:cubicBezTo>
                        <a:pt x="410498" y="1137871"/>
                        <a:pt x="443264" y="1644531"/>
                        <a:pt x="355634" y="1872092"/>
                      </a:cubicBezTo>
                      <a:cubicBezTo>
                        <a:pt x="309498" y="1991795"/>
                        <a:pt x="158830" y="2363859"/>
                        <a:pt x="121700" y="2479891"/>
                      </a:cubicBezTo>
                      <a:cubicBezTo>
                        <a:pt x="98009" y="2541682"/>
                        <a:pt x="23333" y="2670322"/>
                        <a:pt x="4213" y="2718051"/>
                      </a:cubicBezTo>
                      <a:cubicBezTo>
                        <a:pt x="-705" y="2729689"/>
                        <a:pt x="-5693" y="2741396"/>
                        <a:pt x="16544" y="2740426"/>
                      </a:cubicBezTo>
                      <a:cubicBezTo>
                        <a:pt x="121631" y="2678912"/>
                        <a:pt x="265441" y="2585393"/>
                        <a:pt x="370527" y="2523879"/>
                      </a:cubicBezTo>
                      <a:cubicBezTo>
                        <a:pt x="417980" y="2496101"/>
                        <a:pt x="428924" y="2435764"/>
                        <a:pt x="444719" y="2390322"/>
                      </a:cubicBezTo>
                      <a:cubicBezTo>
                        <a:pt x="481018" y="2285443"/>
                        <a:pt x="593586" y="2087669"/>
                        <a:pt x="640206" y="2020197"/>
                      </a:cubicBezTo>
                      <a:cubicBezTo>
                        <a:pt x="683571" y="1957298"/>
                        <a:pt x="729291" y="1892320"/>
                        <a:pt x="790321" y="1842513"/>
                      </a:cubicBezTo>
                      <a:cubicBezTo>
                        <a:pt x="816436" y="1821177"/>
                        <a:pt x="882453" y="1780791"/>
                        <a:pt x="882453" y="1780791"/>
                      </a:cubicBezTo>
                      <a:cubicBezTo>
                        <a:pt x="882453" y="1780791"/>
                        <a:pt x="856822" y="1809885"/>
                        <a:pt x="845531" y="1822839"/>
                      </a:cubicBezTo>
                      <a:cubicBezTo>
                        <a:pt x="738435" y="1946214"/>
                        <a:pt x="681216" y="2100831"/>
                        <a:pt x="668539" y="2258980"/>
                      </a:cubicBezTo>
                      <a:cubicBezTo>
                        <a:pt x="667430" y="2284750"/>
                        <a:pt x="664244" y="2520346"/>
                        <a:pt x="676228" y="2657160"/>
                      </a:cubicBezTo>
                      <a:cubicBezTo>
                        <a:pt x="687035" y="2653073"/>
                        <a:pt x="687035" y="2653073"/>
                        <a:pt x="694655" y="2649609"/>
                      </a:cubicBezTo>
                      <a:cubicBezTo>
                        <a:pt x="688628" y="2624048"/>
                        <a:pt x="674773" y="2471024"/>
                        <a:pt x="678099" y="2412142"/>
                      </a:cubicBezTo>
                      <a:cubicBezTo>
                        <a:pt x="684402" y="2302414"/>
                        <a:pt x="705808" y="2188322"/>
                        <a:pt x="713843" y="2170727"/>
                      </a:cubicBezTo>
                      <a:cubicBezTo>
                        <a:pt x="782493" y="2020059"/>
                        <a:pt x="902265" y="1888510"/>
                        <a:pt x="1089648" y="1873478"/>
                      </a:cubicBezTo>
                      <a:cubicBezTo>
                        <a:pt x="1200969" y="1864472"/>
                        <a:pt x="1336259" y="1901118"/>
                        <a:pt x="1440791" y="1935061"/>
                      </a:cubicBezTo>
                      <a:cubicBezTo>
                        <a:pt x="1489836" y="1950994"/>
                        <a:pt x="1540198" y="1977248"/>
                        <a:pt x="1566244" y="1991449"/>
                      </a:cubicBezTo>
                      <a:cubicBezTo>
                        <a:pt x="1630529" y="1966442"/>
                        <a:pt x="2090569" y="1943720"/>
                        <a:pt x="2252391" y="1944136"/>
                      </a:cubicBezTo>
                      <a:cubicBezTo>
                        <a:pt x="2255231" y="1923077"/>
                        <a:pt x="2235211" y="1914903"/>
                        <a:pt x="2223366" y="1903126"/>
                      </a:cubicBezTo>
                      <a:lnTo>
                        <a:pt x="2223366" y="1903126"/>
                      </a:lnTo>
                      <a:close/>
                    </a:path>
                  </a:pathLst>
                </a:custGeom>
                <a:solidFill>
                  <a:srgbClr val="EE2D2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14DB703-D3FA-4360-89FC-266FE102C55C}"/>
                    </a:ext>
                  </a:extLst>
                </p:cNvPr>
                <p:cNvSpPr/>
                <p:nvPr/>
              </p:nvSpPr>
              <p:spPr>
                <a:xfrm>
                  <a:off x="6763211" y="3177960"/>
                  <a:ext cx="702740" cy="271702"/>
                </a:xfrm>
                <a:custGeom>
                  <a:avLst/>
                  <a:gdLst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9" fmla="*/ 1073414 w 1131637"/>
                    <a:gd name="connsiteY9" fmla="*/ 437527 h 437527"/>
                    <a:gd name="connsiteX0" fmla="*/ 1107432 w 1131637"/>
                    <a:gd name="connsiteY0" fmla="*/ 452105 h 452105"/>
                    <a:gd name="connsiteX1" fmla="*/ 591899 w 1131637"/>
                    <a:gd name="connsiteY1" fmla="*/ 276053 h 452105"/>
                    <a:gd name="connsiteX2" fmla="*/ 122784 w 1131637"/>
                    <a:gd name="connsiteY2" fmla="*/ 224236 h 452105"/>
                    <a:gd name="connsiteX3" fmla="*/ 55728 w 1131637"/>
                    <a:gd name="connsiteY3" fmla="*/ 221951 h 452105"/>
                    <a:gd name="connsiteX4" fmla="*/ 9939 w 1131637"/>
                    <a:gd name="connsiteY4" fmla="*/ 67195 h 452105"/>
                    <a:gd name="connsiteX5" fmla="*/ 124447 w 1131637"/>
                    <a:gd name="connsiteY5" fmla="*/ 0 h 452105"/>
                    <a:gd name="connsiteX6" fmla="*/ 1058035 w 1131637"/>
                    <a:gd name="connsiteY6" fmla="*/ 4642 h 452105"/>
                    <a:gd name="connsiteX7" fmla="*/ 1130979 w 1131637"/>
                    <a:gd name="connsiteY7" fmla="*/ 50293 h 452105"/>
                    <a:gd name="connsiteX8" fmla="*/ 1073414 w 1131637"/>
                    <a:gd name="connsiteY8" fmla="*/ 437527 h 452105"/>
                    <a:gd name="connsiteX9" fmla="*/ 1107432 w 1131637"/>
                    <a:gd name="connsiteY9" fmla="*/ 452105 h 452105"/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0" fmla="*/ 1102572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102572 w 1131637"/>
                    <a:gd name="connsiteY8" fmla="*/ 437527 h 43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1637" h="437527">
                      <a:moveTo>
                        <a:pt x="1102572" y="437527"/>
                      </a:moveTo>
                      <a:cubicBezTo>
                        <a:pt x="932348" y="383702"/>
                        <a:pt x="755197" y="311601"/>
                        <a:pt x="591899" y="276053"/>
                      </a:cubicBezTo>
                      <a:cubicBezTo>
                        <a:pt x="428601" y="240505"/>
                        <a:pt x="283705" y="207057"/>
                        <a:pt x="122784" y="224236"/>
                      </a:cubicBezTo>
                      <a:cubicBezTo>
                        <a:pt x="100547" y="226592"/>
                        <a:pt x="77895" y="226799"/>
                        <a:pt x="55728" y="221951"/>
                      </a:cubicBezTo>
                      <a:cubicBezTo>
                        <a:pt x="3358" y="188630"/>
                        <a:pt x="-12575" y="134597"/>
                        <a:pt x="9939" y="67195"/>
                      </a:cubicBezTo>
                      <a:cubicBezTo>
                        <a:pt x="28088" y="12954"/>
                        <a:pt x="49424" y="139"/>
                        <a:pt x="124447" y="0"/>
                      </a:cubicBezTo>
                      <a:lnTo>
                        <a:pt x="1058035" y="4642"/>
                      </a:lnTo>
                      <a:cubicBezTo>
                        <a:pt x="1107427" y="-207"/>
                        <a:pt x="1136452" y="6581"/>
                        <a:pt x="1130979" y="50293"/>
                      </a:cubicBezTo>
                      <a:cubicBezTo>
                        <a:pt x="1130010" y="81881"/>
                        <a:pt x="1114487" y="344147"/>
                        <a:pt x="1102572" y="437527"/>
                      </a:cubicBezTo>
                      <a:close/>
                    </a:path>
                  </a:pathLst>
                </a:custGeom>
                <a:solidFill>
                  <a:srgbClr val="6C261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34C345EE-9290-4E92-BA92-DA99F2264BC5}"/>
                    </a:ext>
                  </a:extLst>
                </p:cNvPr>
                <p:cNvSpPr/>
                <p:nvPr/>
              </p:nvSpPr>
              <p:spPr>
                <a:xfrm>
                  <a:off x="6703221" y="3303994"/>
                  <a:ext cx="726878" cy="145626"/>
                </a:xfrm>
                <a:custGeom>
                  <a:avLst/>
                  <a:gdLst>
                    <a:gd name="connsiteX0" fmla="*/ 159606 w 1170507"/>
                    <a:gd name="connsiteY0" fmla="*/ 8814 h 234504"/>
                    <a:gd name="connsiteX1" fmla="*/ 599142 w 1170507"/>
                    <a:gd name="connsiteY1" fmla="*/ 29665 h 234504"/>
                    <a:gd name="connsiteX2" fmla="*/ 894936 w 1170507"/>
                    <a:gd name="connsiteY2" fmla="*/ 112238 h 234504"/>
                    <a:gd name="connsiteX3" fmla="*/ 1087515 w 1170507"/>
                    <a:gd name="connsiteY3" fmla="*/ 169458 h 234504"/>
                    <a:gd name="connsiteX4" fmla="*/ 1170018 w 1170507"/>
                    <a:gd name="connsiteY4" fmla="*/ 234505 h 234504"/>
                    <a:gd name="connsiteX5" fmla="*/ 733046 w 1170507"/>
                    <a:gd name="connsiteY5" fmla="*/ 147775 h 234504"/>
                    <a:gd name="connsiteX6" fmla="*/ 428246 w 1170507"/>
                    <a:gd name="connsiteY6" fmla="*/ 94089 h 234504"/>
                    <a:gd name="connsiteX7" fmla="*/ 225623 w 1170507"/>
                    <a:gd name="connsiteY7" fmla="*/ 101016 h 234504"/>
                    <a:gd name="connsiteX8" fmla="*/ 37686 w 1170507"/>
                    <a:gd name="connsiteY8" fmla="*/ 117088 h 234504"/>
                    <a:gd name="connsiteX9" fmla="*/ 39141 w 1170507"/>
                    <a:gd name="connsiteY9" fmla="*/ 29665 h 234504"/>
                    <a:gd name="connsiteX10" fmla="*/ 159606 w 1170507"/>
                    <a:gd name="connsiteY10" fmla="*/ 8814 h 234504"/>
                    <a:gd name="connsiteX11" fmla="*/ 159606 w 1170507"/>
                    <a:gd name="connsiteY11" fmla="*/ 8814 h 23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0507" h="234504">
                      <a:moveTo>
                        <a:pt x="159606" y="8814"/>
                      </a:moveTo>
                      <a:cubicBezTo>
                        <a:pt x="301892" y="-7465"/>
                        <a:pt x="460527" y="-1577"/>
                        <a:pt x="599142" y="29665"/>
                      </a:cubicBezTo>
                      <a:cubicBezTo>
                        <a:pt x="702427" y="53010"/>
                        <a:pt x="792967" y="83629"/>
                        <a:pt x="894936" y="112238"/>
                      </a:cubicBezTo>
                      <a:cubicBezTo>
                        <a:pt x="953957" y="128725"/>
                        <a:pt x="1027801" y="155326"/>
                        <a:pt x="1087515" y="169458"/>
                      </a:cubicBezTo>
                      <a:cubicBezTo>
                        <a:pt x="1123952" y="178117"/>
                        <a:pt x="1176114" y="198067"/>
                        <a:pt x="1170018" y="234505"/>
                      </a:cubicBezTo>
                      <a:cubicBezTo>
                        <a:pt x="1013185" y="225638"/>
                        <a:pt x="869513" y="176662"/>
                        <a:pt x="733046" y="147775"/>
                      </a:cubicBezTo>
                      <a:cubicBezTo>
                        <a:pt x="647356" y="129626"/>
                        <a:pt x="514421" y="110091"/>
                        <a:pt x="428246" y="94089"/>
                      </a:cubicBezTo>
                      <a:cubicBezTo>
                        <a:pt x="369433" y="89171"/>
                        <a:pt x="303416" y="93050"/>
                        <a:pt x="225623" y="101016"/>
                      </a:cubicBezTo>
                      <a:cubicBezTo>
                        <a:pt x="174569" y="107874"/>
                        <a:pt x="74955" y="122283"/>
                        <a:pt x="37686" y="117088"/>
                      </a:cubicBezTo>
                      <a:cubicBezTo>
                        <a:pt x="-3392" y="115148"/>
                        <a:pt x="-21542" y="51071"/>
                        <a:pt x="39141" y="29665"/>
                      </a:cubicBezTo>
                      <a:cubicBezTo>
                        <a:pt x="71422" y="14772"/>
                        <a:pt x="124485" y="9438"/>
                        <a:pt x="159606" y="8814"/>
                      </a:cubicBezTo>
                      <a:lnTo>
                        <a:pt x="159606" y="8814"/>
                      </a:lnTo>
                      <a:close/>
                    </a:path>
                  </a:pathLst>
                </a:custGeom>
                <a:solidFill>
                  <a:srgbClr val="28101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5EE27ECF-B5D9-4D04-A0B5-C6802B5AAA41}"/>
                    </a:ext>
                  </a:extLst>
                </p:cNvPr>
                <p:cNvSpPr/>
                <p:nvPr/>
              </p:nvSpPr>
              <p:spPr>
                <a:xfrm>
                  <a:off x="6984664" y="3392511"/>
                  <a:ext cx="245511" cy="294008"/>
                </a:xfrm>
                <a:custGeom>
                  <a:avLst/>
                  <a:gdLst>
                    <a:gd name="connsiteX0" fmla="*/ 381593 w 395352"/>
                    <a:gd name="connsiteY0" fmla="*/ 426620 h 473448"/>
                    <a:gd name="connsiteX1" fmla="*/ 330400 w 395352"/>
                    <a:gd name="connsiteY1" fmla="*/ 473449 h 473448"/>
                    <a:gd name="connsiteX2" fmla="*/ 291746 w 395352"/>
                    <a:gd name="connsiteY2" fmla="*/ 424403 h 473448"/>
                    <a:gd name="connsiteX3" fmla="*/ 279554 w 395352"/>
                    <a:gd name="connsiteY3" fmla="*/ 206749 h 473448"/>
                    <a:gd name="connsiteX4" fmla="*/ 172666 w 395352"/>
                    <a:gd name="connsiteY4" fmla="*/ 105541 h 473448"/>
                    <a:gd name="connsiteX5" fmla="*/ 20682 w 395352"/>
                    <a:gd name="connsiteY5" fmla="*/ 67233 h 473448"/>
                    <a:gd name="connsiteX6" fmla="*/ 2255 w 395352"/>
                    <a:gd name="connsiteY6" fmla="*/ 27471 h 473448"/>
                    <a:gd name="connsiteX7" fmla="*/ 45759 w 395352"/>
                    <a:gd name="connsiteY7" fmla="*/ 108 h 473448"/>
                    <a:gd name="connsiteX8" fmla="*/ 354923 w 395352"/>
                    <a:gd name="connsiteY8" fmla="*/ 79841 h 473448"/>
                    <a:gd name="connsiteX9" fmla="*/ 381593 w 395352"/>
                    <a:gd name="connsiteY9" fmla="*/ 426620 h 473448"/>
                    <a:gd name="connsiteX10" fmla="*/ 381593 w 395352"/>
                    <a:gd name="connsiteY10" fmla="*/ 426620 h 47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5352" h="473448">
                      <a:moveTo>
                        <a:pt x="381593" y="426620"/>
                      </a:moveTo>
                      <a:cubicBezTo>
                        <a:pt x="376813" y="455507"/>
                        <a:pt x="359772" y="473518"/>
                        <a:pt x="330400" y="473449"/>
                      </a:cubicBezTo>
                      <a:cubicBezTo>
                        <a:pt x="299712" y="473310"/>
                        <a:pt x="290430" y="452112"/>
                        <a:pt x="291746" y="424403"/>
                      </a:cubicBezTo>
                      <a:cubicBezTo>
                        <a:pt x="295140" y="355616"/>
                        <a:pt x="290499" y="274289"/>
                        <a:pt x="279554" y="206749"/>
                      </a:cubicBezTo>
                      <a:cubicBezTo>
                        <a:pt x="267847" y="134220"/>
                        <a:pt x="248866" y="120504"/>
                        <a:pt x="172666" y="105541"/>
                      </a:cubicBezTo>
                      <a:cubicBezTo>
                        <a:pt x="124660" y="96120"/>
                        <a:pt x="76239" y="94873"/>
                        <a:pt x="20682" y="67233"/>
                      </a:cubicBezTo>
                      <a:cubicBezTo>
                        <a:pt x="9668" y="55595"/>
                        <a:pt x="-5850" y="44996"/>
                        <a:pt x="2255" y="27471"/>
                      </a:cubicBezTo>
                      <a:cubicBezTo>
                        <a:pt x="9875" y="10845"/>
                        <a:pt x="24769" y="-1278"/>
                        <a:pt x="45759" y="108"/>
                      </a:cubicBezTo>
                      <a:cubicBezTo>
                        <a:pt x="170450" y="11469"/>
                        <a:pt x="268401" y="14655"/>
                        <a:pt x="354923" y="79841"/>
                      </a:cubicBezTo>
                      <a:cubicBezTo>
                        <a:pt x="418030" y="124937"/>
                        <a:pt x="390737" y="370925"/>
                        <a:pt x="381593" y="426620"/>
                      </a:cubicBezTo>
                      <a:lnTo>
                        <a:pt x="381593" y="426620"/>
                      </a:lnTo>
                      <a:close/>
                    </a:path>
                  </a:pathLst>
                </a:custGeom>
                <a:solidFill>
                  <a:srgbClr val="D027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A825DB1A-88ED-44DF-B04E-63173B489927}"/>
                    </a:ext>
                  </a:extLst>
                </p:cNvPr>
                <p:cNvSpPr/>
                <p:nvPr/>
              </p:nvSpPr>
              <p:spPr>
                <a:xfrm>
                  <a:off x="6160765" y="3363240"/>
                  <a:ext cx="721239" cy="469842"/>
                </a:xfrm>
                <a:custGeom>
                  <a:avLst/>
                  <a:gdLst>
                    <a:gd name="connsiteX0" fmla="*/ 893341 w 1161426"/>
                    <a:gd name="connsiteY0" fmla="*/ 16348 h 756596"/>
                    <a:gd name="connsiteX1" fmla="*/ 705335 w 1161426"/>
                    <a:gd name="connsiteY1" fmla="*/ 52231 h 756596"/>
                    <a:gd name="connsiteX2" fmla="*/ 386542 w 1161426"/>
                    <a:gd name="connsiteY2" fmla="*/ 179693 h 756596"/>
                    <a:gd name="connsiteX3" fmla="*/ 143187 w 1161426"/>
                    <a:gd name="connsiteY3" fmla="*/ 389936 h 756596"/>
                    <a:gd name="connsiteX4" fmla="*/ 0 w 1161426"/>
                    <a:gd name="connsiteY4" fmla="*/ 756597 h 756596"/>
                    <a:gd name="connsiteX5" fmla="*/ 327591 w 1161426"/>
                    <a:gd name="connsiteY5" fmla="*/ 473548 h 756596"/>
                    <a:gd name="connsiteX6" fmla="*/ 343662 w 1161426"/>
                    <a:gd name="connsiteY6" fmla="*/ 354400 h 756596"/>
                    <a:gd name="connsiteX7" fmla="*/ 570669 w 1161426"/>
                    <a:gd name="connsiteY7" fmla="*/ 192924 h 756596"/>
                    <a:gd name="connsiteX8" fmla="*/ 930887 w 1161426"/>
                    <a:gd name="connsiteY8" fmla="*/ 47175 h 756596"/>
                    <a:gd name="connsiteX9" fmla="*/ 1161427 w 1161426"/>
                    <a:gd name="connsiteY9" fmla="*/ 0 h 756596"/>
                    <a:gd name="connsiteX10" fmla="*/ 893341 w 1161426"/>
                    <a:gd name="connsiteY10" fmla="*/ 16348 h 756596"/>
                    <a:gd name="connsiteX11" fmla="*/ 893341 w 1161426"/>
                    <a:gd name="connsiteY11" fmla="*/ 16348 h 75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1426" h="756596">
                      <a:moveTo>
                        <a:pt x="893341" y="16348"/>
                      </a:moveTo>
                      <a:cubicBezTo>
                        <a:pt x="836260" y="25077"/>
                        <a:pt x="760753" y="36714"/>
                        <a:pt x="705335" y="52231"/>
                      </a:cubicBezTo>
                      <a:cubicBezTo>
                        <a:pt x="640842" y="73221"/>
                        <a:pt x="426027" y="154478"/>
                        <a:pt x="386542" y="179693"/>
                      </a:cubicBezTo>
                      <a:cubicBezTo>
                        <a:pt x="290183" y="221118"/>
                        <a:pt x="186759" y="332578"/>
                        <a:pt x="143187" y="389936"/>
                      </a:cubicBezTo>
                      <a:cubicBezTo>
                        <a:pt x="80633" y="492529"/>
                        <a:pt x="52647" y="579259"/>
                        <a:pt x="0" y="756597"/>
                      </a:cubicBezTo>
                      <a:cubicBezTo>
                        <a:pt x="71074" y="634746"/>
                        <a:pt x="215854" y="517467"/>
                        <a:pt x="327591" y="473548"/>
                      </a:cubicBezTo>
                      <a:cubicBezTo>
                        <a:pt x="271757" y="462811"/>
                        <a:pt x="298565" y="402544"/>
                        <a:pt x="343662" y="354400"/>
                      </a:cubicBezTo>
                      <a:cubicBezTo>
                        <a:pt x="401158" y="292885"/>
                        <a:pt x="494192" y="229847"/>
                        <a:pt x="570669" y="192924"/>
                      </a:cubicBezTo>
                      <a:cubicBezTo>
                        <a:pt x="699793" y="130648"/>
                        <a:pt x="768719" y="98922"/>
                        <a:pt x="930887" y="47175"/>
                      </a:cubicBezTo>
                      <a:cubicBezTo>
                        <a:pt x="960882" y="39001"/>
                        <a:pt x="1149789" y="5195"/>
                        <a:pt x="1161427" y="0"/>
                      </a:cubicBezTo>
                      <a:cubicBezTo>
                        <a:pt x="1118339" y="69"/>
                        <a:pt x="929848" y="37130"/>
                        <a:pt x="893341" y="16348"/>
                      </a:cubicBezTo>
                      <a:lnTo>
                        <a:pt x="893341" y="16348"/>
                      </a:lnTo>
                      <a:close/>
                    </a:path>
                  </a:pathLst>
                </a:custGeom>
                <a:solidFill>
                  <a:srgbClr val="CD608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DB4AAF4E-B4A5-4097-B366-2D7FAAF29DCB}"/>
                    </a:ext>
                  </a:extLst>
                </p:cNvPr>
                <p:cNvSpPr/>
                <p:nvPr/>
              </p:nvSpPr>
              <p:spPr>
                <a:xfrm>
                  <a:off x="7578730" y="2279402"/>
                  <a:ext cx="479138" cy="144540"/>
                </a:xfrm>
                <a:custGeom>
                  <a:avLst/>
                  <a:gdLst>
                    <a:gd name="connsiteX0" fmla="*/ 626977 w 771566"/>
                    <a:gd name="connsiteY0" fmla="*/ 35745 h 232756"/>
                    <a:gd name="connsiteX1" fmla="*/ 653231 w 771566"/>
                    <a:gd name="connsiteY1" fmla="*/ 0 h 232756"/>
                    <a:gd name="connsiteX2" fmla="*/ 682464 w 771566"/>
                    <a:gd name="connsiteY2" fmla="*/ 30965 h 232756"/>
                    <a:gd name="connsiteX3" fmla="*/ 764345 w 771566"/>
                    <a:gd name="connsiteY3" fmla="*/ 119357 h 232756"/>
                    <a:gd name="connsiteX4" fmla="*/ 722850 w 771566"/>
                    <a:gd name="connsiteY4" fmla="*/ 162167 h 232756"/>
                    <a:gd name="connsiteX5" fmla="*/ 7817 w 771566"/>
                    <a:gd name="connsiteY5" fmla="*/ 232756 h 232756"/>
                    <a:gd name="connsiteX6" fmla="*/ 959 w 771566"/>
                    <a:gd name="connsiteY6" fmla="*/ 140416 h 232756"/>
                    <a:gd name="connsiteX7" fmla="*/ 626977 w 771566"/>
                    <a:gd name="connsiteY7" fmla="*/ 35745 h 232756"/>
                    <a:gd name="connsiteX8" fmla="*/ 626977 w 771566"/>
                    <a:gd name="connsiteY8" fmla="*/ 35745 h 23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566" h="232756">
                      <a:moveTo>
                        <a:pt x="626977" y="35745"/>
                      </a:moveTo>
                      <a:cubicBezTo>
                        <a:pt x="638130" y="33944"/>
                        <a:pt x="645403" y="30618"/>
                        <a:pt x="653231" y="0"/>
                      </a:cubicBezTo>
                      <a:cubicBezTo>
                        <a:pt x="662098" y="10945"/>
                        <a:pt x="670064" y="20297"/>
                        <a:pt x="682464" y="30965"/>
                      </a:cubicBezTo>
                      <a:cubicBezTo>
                        <a:pt x="715508" y="59090"/>
                        <a:pt x="747650" y="87214"/>
                        <a:pt x="764345" y="119357"/>
                      </a:cubicBezTo>
                      <a:cubicBezTo>
                        <a:pt x="781594" y="152538"/>
                        <a:pt x="768016" y="159119"/>
                        <a:pt x="722850" y="162167"/>
                      </a:cubicBezTo>
                      <a:cubicBezTo>
                        <a:pt x="516764" y="175883"/>
                        <a:pt x="31785" y="229500"/>
                        <a:pt x="7817" y="232756"/>
                      </a:cubicBezTo>
                      <a:cubicBezTo>
                        <a:pt x="474" y="208372"/>
                        <a:pt x="-1396" y="160297"/>
                        <a:pt x="959" y="140416"/>
                      </a:cubicBezTo>
                      <a:cubicBezTo>
                        <a:pt x="68985" y="126215"/>
                        <a:pt x="493627" y="57427"/>
                        <a:pt x="626977" y="35745"/>
                      </a:cubicBezTo>
                      <a:lnTo>
                        <a:pt x="626977" y="35745"/>
                      </a:lnTo>
                      <a:close/>
                    </a:path>
                  </a:pathLst>
                </a:custGeom>
                <a:solidFill>
                  <a:srgbClr val="F04B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0258B285-2C64-47AB-8BCF-71EA5419F383}"/>
                    </a:ext>
                  </a:extLst>
                </p:cNvPr>
                <p:cNvSpPr/>
                <p:nvPr/>
              </p:nvSpPr>
              <p:spPr>
                <a:xfrm>
                  <a:off x="8964504" y="4591788"/>
                  <a:ext cx="202399" cy="28742"/>
                </a:xfrm>
                <a:custGeom>
                  <a:avLst/>
                  <a:gdLst>
                    <a:gd name="connsiteX0" fmla="*/ 0 w 325928"/>
                    <a:gd name="connsiteY0" fmla="*/ 38934 h 46284"/>
                    <a:gd name="connsiteX1" fmla="*/ 42187 w 325928"/>
                    <a:gd name="connsiteY1" fmla="*/ 30274 h 46284"/>
                    <a:gd name="connsiteX2" fmla="*/ 301128 w 325928"/>
                    <a:gd name="connsiteY2" fmla="*/ 1526 h 46284"/>
                    <a:gd name="connsiteX3" fmla="*/ 325928 w 325928"/>
                    <a:gd name="connsiteY3" fmla="*/ 8315 h 46284"/>
                    <a:gd name="connsiteX4" fmla="*/ 172558 w 325928"/>
                    <a:gd name="connsiteY4" fmla="*/ 41704 h 46284"/>
                    <a:gd name="connsiteX5" fmla="*/ 39486 w 325928"/>
                    <a:gd name="connsiteY5" fmla="*/ 41774 h 46284"/>
                    <a:gd name="connsiteX6" fmla="*/ 0 w 325928"/>
                    <a:gd name="connsiteY6" fmla="*/ 38934 h 46284"/>
                    <a:gd name="connsiteX7" fmla="*/ 0 w 325928"/>
                    <a:gd name="connsiteY7" fmla="*/ 38934 h 46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928" h="46284">
                      <a:moveTo>
                        <a:pt x="0" y="38934"/>
                      </a:moveTo>
                      <a:cubicBezTo>
                        <a:pt x="11915" y="27296"/>
                        <a:pt x="27640" y="30066"/>
                        <a:pt x="42187" y="30274"/>
                      </a:cubicBezTo>
                      <a:cubicBezTo>
                        <a:pt x="129956" y="31521"/>
                        <a:pt x="217655" y="32976"/>
                        <a:pt x="301128" y="1526"/>
                      </a:cubicBezTo>
                      <a:cubicBezTo>
                        <a:pt x="310688" y="-2076"/>
                        <a:pt x="319347" y="903"/>
                        <a:pt x="325928" y="8315"/>
                      </a:cubicBezTo>
                      <a:cubicBezTo>
                        <a:pt x="276467" y="25564"/>
                        <a:pt x="226591" y="41635"/>
                        <a:pt x="172558" y="41704"/>
                      </a:cubicBezTo>
                      <a:cubicBezTo>
                        <a:pt x="128155" y="47870"/>
                        <a:pt x="83889" y="47731"/>
                        <a:pt x="39486" y="41774"/>
                      </a:cubicBezTo>
                      <a:cubicBezTo>
                        <a:pt x="26324" y="40873"/>
                        <a:pt x="13162" y="39903"/>
                        <a:pt x="0" y="38934"/>
                      </a:cubicBezTo>
                      <a:lnTo>
                        <a:pt x="0" y="38934"/>
                      </a:lnTo>
                      <a:close/>
                    </a:path>
                  </a:pathLst>
                </a:custGeom>
                <a:solidFill>
                  <a:srgbClr val="91A0A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8E44C59-13DD-42E2-B863-57EF9305ECB4}"/>
                    </a:ext>
                  </a:extLst>
                </p:cNvPr>
                <p:cNvSpPr/>
                <p:nvPr/>
              </p:nvSpPr>
              <p:spPr>
                <a:xfrm>
                  <a:off x="8989110" y="4617729"/>
                  <a:ext cx="82638" cy="5507"/>
                </a:xfrm>
                <a:custGeom>
                  <a:avLst/>
                  <a:gdLst>
                    <a:gd name="connsiteX0" fmla="*/ 0 w 133073"/>
                    <a:gd name="connsiteY0" fmla="*/ 69 h 8868"/>
                    <a:gd name="connsiteX1" fmla="*/ 133073 w 133073"/>
                    <a:gd name="connsiteY1" fmla="*/ 0 h 8868"/>
                    <a:gd name="connsiteX2" fmla="*/ 0 w 133073"/>
                    <a:gd name="connsiteY2" fmla="*/ 69 h 8868"/>
                    <a:gd name="connsiteX3" fmla="*/ 0 w 133073"/>
                    <a:gd name="connsiteY3" fmla="*/ 69 h 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3" h="8868">
                      <a:moveTo>
                        <a:pt x="0" y="69"/>
                      </a:moveTo>
                      <a:cubicBezTo>
                        <a:pt x="44404" y="0"/>
                        <a:pt x="88669" y="0"/>
                        <a:pt x="133073" y="0"/>
                      </a:cubicBezTo>
                      <a:cubicBezTo>
                        <a:pt x="88669" y="11500"/>
                        <a:pt x="44265" y="12123"/>
                        <a:pt x="0" y="69"/>
                      </a:cubicBez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95C9682F-CC62-47C6-BB0A-4FA6C997D681}"/>
                    </a:ext>
                  </a:extLst>
                </p:cNvPr>
                <p:cNvSpPr/>
                <p:nvPr/>
              </p:nvSpPr>
              <p:spPr>
                <a:xfrm>
                  <a:off x="6851677" y="4514615"/>
                  <a:ext cx="48309" cy="44953"/>
                </a:xfrm>
                <a:custGeom>
                  <a:avLst/>
                  <a:gdLst>
                    <a:gd name="connsiteX0" fmla="*/ 0 w 77793"/>
                    <a:gd name="connsiteY0" fmla="*/ 72390 h 72389"/>
                    <a:gd name="connsiteX1" fmla="*/ 77793 w 77793"/>
                    <a:gd name="connsiteY1" fmla="*/ 0 h 72389"/>
                    <a:gd name="connsiteX2" fmla="*/ 0 w 77793"/>
                    <a:gd name="connsiteY2" fmla="*/ 72390 h 72389"/>
                    <a:gd name="connsiteX3" fmla="*/ 0 w 77793"/>
                    <a:gd name="connsiteY3" fmla="*/ 72390 h 72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793" h="72389">
                      <a:moveTo>
                        <a:pt x="0" y="72390"/>
                      </a:moveTo>
                      <a:cubicBezTo>
                        <a:pt x="11014" y="34775"/>
                        <a:pt x="38238" y="11776"/>
                        <a:pt x="77793" y="0"/>
                      </a:cubicBezTo>
                      <a:cubicBezTo>
                        <a:pt x="56873" y="28610"/>
                        <a:pt x="30688" y="52578"/>
                        <a:pt x="0" y="72390"/>
                      </a:cubicBezTo>
                      <a:lnTo>
                        <a:pt x="0" y="72390"/>
                      </a:lnTo>
                      <a:close/>
                    </a:path>
                  </a:pathLst>
                </a:custGeom>
                <a:solidFill>
                  <a:srgbClr val="95A3B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8D2376D-7FB6-4773-BEAB-08B5F8F75FE6}"/>
                    </a:ext>
                  </a:extLst>
                </p:cNvPr>
                <p:cNvSpPr/>
                <p:nvPr/>
              </p:nvSpPr>
              <p:spPr>
                <a:xfrm>
                  <a:off x="6977117" y="4391546"/>
                  <a:ext cx="97478" cy="6404"/>
                </a:xfrm>
                <a:custGeom>
                  <a:avLst/>
                  <a:gdLst>
                    <a:gd name="connsiteX0" fmla="*/ 0 w 156971"/>
                    <a:gd name="connsiteY0" fmla="*/ 10313 h 10313"/>
                    <a:gd name="connsiteX1" fmla="*/ 156972 w 156971"/>
                    <a:gd name="connsiteY1" fmla="*/ 10105 h 10313"/>
                    <a:gd name="connsiteX2" fmla="*/ 0 w 156971"/>
                    <a:gd name="connsiteY2" fmla="*/ 10313 h 10313"/>
                    <a:gd name="connsiteX3" fmla="*/ 0 w 156971"/>
                    <a:gd name="connsiteY3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1" h="10313">
                      <a:moveTo>
                        <a:pt x="0" y="10313"/>
                      </a:moveTo>
                      <a:cubicBezTo>
                        <a:pt x="52301" y="-3472"/>
                        <a:pt x="104602" y="-3334"/>
                        <a:pt x="156972" y="10105"/>
                      </a:cubicBezTo>
                      <a:cubicBezTo>
                        <a:pt x="104533" y="10175"/>
                        <a:pt x="52231" y="10244"/>
                        <a:pt x="0" y="10313"/>
                      </a:cubicBezTo>
                      <a:lnTo>
                        <a:pt x="0" y="10313"/>
                      </a:lnTo>
                      <a:close/>
                    </a:path>
                  </a:pathLst>
                </a:custGeom>
                <a:solidFill>
                  <a:srgbClr val="BBD8E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302B823D-7F06-4CFD-BA20-2D785E85DE1B}"/>
                    </a:ext>
                  </a:extLst>
                </p:cNvPr>
                <p:cNvSpPr/>
                <p:nvPr/>
              </p:nvSpPr>
              <p:spPr>
                <a:xfrm>
                  <a:off x="7915253" y="2470248"/>
                  <a:ext cx="236512" cy="77973"/>
                </a:xfrm>
                <a:custGeom>
                  <a:avLst/>
                  <a:gdLst>
                    <a:gd name="connsiteX0" fmla="*/ 0 w 380861"/>
                    <a:gd name="connsiteY0" fmla="*/ 92795 h 125561"/>
                    <a:gd name="connsiteX1" fmla="*/ 253469 w 380861"/>
                    <a:gd name="connsiteY1" fmla="*/ 3641 h 125561"/>
                    <a:gd name="connsiteX2" fmla="*/ 292400 w 380861"/>
                    <a:gd name="connsiteY2" fmla="*/ 7590 h 125561"/>
                    <a:gd name="connsiteX3" fmla="*/ 380862 w 380861"/>
                    <a:gd name="connsiteY3" fmla="*/ 125561 h 125561"/>
                    <a:gd name="connsiteX4" fmla="*/ 319001 w 380861"/>
                    <a:gd name="connsiteY4" fmla="*/ 90856 h 125561"/>
                    <a:gd name="connsiteX5" fmla="*/ 0 w 380861"/>
                    <a:gd name="connsiteY5" fmla="*/ 92795 h 125561"/>
                    <a:gd name="connsiteX6" fmla="*/ 0 w 380861"/>
                    <a:gd name="connsiteY6" fmla="*/ 92795 h 12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0861" h="125561">
                      <a:moveTo>
                        <a:pt x="0" y="92795"/>
                      </a:moveTo>
                      <a:cubicBezTo>
                        <a:pt x="103009" y="63493"/>
                        <a:pt x="148452" y="42572"/>
                        <a:pt x="253469" y="3641"/>
                      </a:cubicBezTo>
                      <a:cubicBezTo>
                        <a:pt x="263999" y="-307"/>
                        <a:pt x="288452" y="-3425"/>
                        <a:pt x="292400" y="7590"/>
                      </a:cubicBezTo>
                      <a:cubicBezTo>
                        <a:pt x="306186" y="30935"/>
                        <a:pt x="316092" y="59960"/>
                        <a:pt x="380862" y="125561"/>
                      </a:cubicBezTo>
                      <a:cubicBezTo>
                        <a:pt x="365345" y="118980"/>
                        <a:pt x="340060" y="103186"/>
                        <a:pt x="319001" y="90856"/>
                      </a:cubicBezTo>
                      <a:cubicBezTo>
                        <a:pt x="212252" y="67580"/>
                        <a:pt x="191886" y="88916"/>
                        <a:pt x="0" y="92795"/>
                      </a:cubicBezTo>
                      <a:lnTo>
                        <a:pt x="0" y="92795"/>
                      </a:lnTo>
                      <a:close/>
                    </a:path>
                  </a:pathLst>
                </a:custGeom>
                <a:solidFill>
                  <a:srgbClr val="EE4A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D89CD132-F414-415A-9DD8-673F2EB8F6A9}"/>
                    </a:ext>
                  </a:extLst>
                </p:cNvPr>
                <p:cNvSpPr/>
                <p:nvPr/>
              </p:nvSpPr>
              <p:spPr>
                <a:xfrm>
                  <a:off x="6762267" y="3706608"/>
                  <a:ext cx="269682" cy="359284"/>
                </a:xfrm>
                <a:custGeom>
                  <a:avLst/>
                  <a:gdLst>
                    <a:gd name="connsiteX0" fmla="*/ 43326 w 434275"/>
                    <a:gd name="connsiteY0" fmla="*/ 0 h 578563"/>
                    <a:gd name="connsiteX1" fmla="*/ 290838 w 434275"/>
                    <a:gd name="connsiteY1" fmla="*/ 158150 h 578563"/>
                    <a:gd name="connsiteX2" fmla="*/ 432570 w 434275"/>
                    <a:gd name="connsiteY2" fmla="*/ 523494 h 578563"/>
                    <a:gd name="connsiteX3" fmla="*/ 390452 w 434275"/>
                    <a:gd name="connsiteY3" fmla="*/ 577942 h 578563"/>
                    <a:gd name="connsiteX4" fmla="*/ 345424 w 434275"/>
                    <a:gd name="connsiteY4" fmla="*/ 539427 h 578563"/>
                    <a:gd name="connsiteX5" fmla="*/ 68611 w 434275"/>
                    <a:gd name="connsiteY5" fmla="*/ 130579 h 578563"/>
                    <a:gd name="connsiteX6" fmla="*/ 1139 w 434275"/>
                    <a:gd name="connsiteY6" fmla="*/ 59782 h 578563"/>
                    <a:gd name="connsiteX7" fmla="*/ 43326 w 434275"/>
                    <a:gd name="connsiteY7" fmla="*/ 0 h 578563"/>
                    <a:gd name="connsiteX8" fmla="*/ 43326 w 434275"/>
                    <a:gd name="connsiteY8" fmla="*/ 0 h 57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275" h="578563">
                      <a:moveTo>
                        <a:pt x="43326" y="0"/>
                      </a:moveTo>
                      <a:cubicBezTo>
                        <a:pt x="160328" y="13093"/>
                        <a:pt x="233618" y="75092"/>
                        <a:pt x="290838" y="158150"/>
                      </a:cubicBezTo>
                      <a:cubicBezTo>
                        <a:pt x="368146" y="270233"/>
                        <a:pt x="403406" y="395894"/>
                        <a:pt x="432570" y="523494"/>
                      </a:cubicBezTo>
                      <a:cubicBezTo>
                        <a:pt x="439566" y="554113"/>
                        <a:pt x="424950" y="573578"/>
                        <a:pt x="390452" y="577942"/>
                      </a:cubicBezTo>
                      <a:cubicBezTo>
                        <a:pt x="359071" y="581891"/>
                        <a:pt x="349234" y="566790"/>
                        <a:pt x="345424" y="539427"/>
                      </a:cubicBezTo>
                      <a:cubicBezTo>
                        <a:pt x="321387" y="364721"/>
                        <a:pt x="230639" y="227214"/>
                        <a:pt x="68611" y="130579"/>
                      </a:cubicBezTo>
                      <a:cubicBezTo>
                        <a:pt x="38893" y="112914"/>
                        <a:pt x="6611" y="97259"/>
                        <a:pt x="1139" y="59782"/>
                      </a:cubicBezTo>
                      <a:cubicBezTo>
                        <a:pt x="-3779" y="25769"/>
                        <a:pt x="6681" y="2702"/>
                        <a:pt x="43326" y="0"/>
                      </a:cubicBezTo>
                      <a:lnTo>
                        <a:pt x="43326" y="0"/>
                      </a:lnTo>
                      <a:close/>
                    </a:path>
                  </a:pathLst>
                </a:custGeom>
                <a:solidFill>
                  <a:srgbClr val="F26C6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823E000-7283-4572-85B4-A5B3CFFA6F93}"/>
                    </a:ext>
                  </a:extLst>
                </p:cNvPr>
                <p:cNvSpPr/>
                <p:nvPr/>
              </p:nvSpPr>
              <p:spPr>
                <a:xfrm>
                  <a:off x="9173573" y="3821509"/>
                  <a:ext cx="169145" cy="13980"/>
                </a:xfrm>
                <a:custGeom>
                  <a:avLst/>
                  <a:gdLst>
                    <a:gd name="connsiteX0" fmla="*/ 14268 w 272378"/>
                    <a:gd name="connsiteY0" fmla="*/ 22514 h 22513"/>
                    <a:gd name="connsiteX1" fmla="*/ 14961 w 272378"/>
                    <a:gd name="connsiteY1" fmla="*/ 11430 h 22513"/>
                    <a:gd name="connsiteX2" fmla="*/ 186619 w 272378"/>
                    <a:gd name="connsiteY2" fmla="*/ 10945 h 22513"/>
                    <a:gd name="connsiteX3" fmla="*/ 238088 w 272378"/>
                    <a:gd name="connsiteY3" fmla="*/ 0 h 22513"/>
                    <a:gd name="connsiteX4" fmla="*/ 272378 w 272378"/>
                    <a:gd name="connsiteY4" fmla="*/ 13647 h 22513"/>
                    <a:gd name="connsiteX5" fmla="*/ 271616 w 272378"/>
                    <a:gd name="connsiteY5" fmla="*/ 22514 h 22513"/>
                    <a:gd name="connsiteX6" fmla="*/ 14268 w 272378"/>
                    <a:gd name="connsiteY6" fmla="*/ 22514 h 22513"/>
                    <a:gd name="connsiteX7" fmla="*/ 14268 w 272378"/>
                    <a:gd name="connsiteY7" fmla="*/ 22514 h 2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2378" h="22513">
                      <a:moveTo>
                        <a:pt x="14268" y="22514"/>
                      </a:moveTo>
                      <a:cubicBezTo>
                        <a:pt x="1245" y="18011"/>
                        <a:pt x="-10254" y="11915"/>
                        <a:pt x="14961" y="11430"/>
                      </a:cubicBezTo>
                      <a:cubicBezTo>
                        <a:pt x="72180" y="10391"/>
                        <a:pt x="129469" y="11499"/>
                        <a:pt x="186619" y="10945"/>
                      </a:cubicBezTo>
                      <a:cubicBezTo>
                        <a:pt x="204352" y="10737"/>
                        <a:pt x="224165" y="16348"/>
                        <a:pt x="238088" y="0"/>
                      </a:cubicBezTo>
                      <a:cubicBezTo>
                        <a:pt x="249518" y="4572"/>
                        <a:pt x="260948" y="9075"/>
                        <a:pt x="272378" y="13647"/>
                      </a:cubicBezTo>
                      <a:cubicBezTo>
                        <a:pt x="272101" y="16625"/>
                        <a:pt x="271893" y="19535"/>
                        <a:pt x="271616" y="22514"/>
                      </a:cubicBezTo>
                      <a:cubicBezTo>
                        <a:pt x="185857" y="22514"/>
                        <a:pt x="100028" y="22514"/>
                        <a:pt x="14268" y="22514"/>
                      </a:cubicBezTo>
                      <a:lnTo>
                        <a:pt x="14268" y="22514"/>
                      </a:lnTo>
                      <a:close/>
                    </a:path>
                  </a:pathLst>
                </a:custGeom>
                <a:solidFill>
                  <a:srgbClr val="EC26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78F82C2F-7D88-4C9A-96BE-00E8908C452A}"/>
                    </a:ext>
                  </a:extLst>
                </p:cNvPr>
                <p:cNvSpPr/>
                <p:nvPr/>
              </p:nvSpPr>
              <p:spPr>
                <a:xfrm>
                  <a:off x="6888113" y="3177194"/>
                  <a:ext cx="517240" cy="87469"/>
                </a:xfrm>
                <a:custGeom>
                  <a:avLst/>
                  <a:gdLst>
                    <a:gd name="connsiteX0" fmla="*/ 0 w 832922"/>
                    <a:gd name="connsiteY0" fmla="*/ 263 h 140853"/>
                    <a:gd name="connsiteX1" fmla="*/ 684345 w 832922"/>
                    <a:gd name="connsiteY1" fmla="*/ 5459 h 140853"/>
                    <a:gd name="connsiteX2" fmla="*/ 760545 w 832922"/>
                    <a:gd name="connsiteY2" fmla="*/ 18205 h 140853"/>
                    <a:gd name="connsiteX3" fmla="*/ 800723 w 832922"/>
                    <a:gd name="connsiteY3" fmla="*/ 56166 h 140853"/>
                    <a:gd name="connsiteX4" fmla="*/ 830095 w 832922"/>
                    <a:gd name="connsiteY4" fmla="*/ 116919 h 140853"/>
                    <a:gd name="connsiteX5" fmla="*/ 763593 w 832922"/>
                    <a:gd name="connsiteY5" fmla="*/ 140125 h 140853"/>
                    <a:gd name="connsiteX6" fmla="*/ 195695 w 832922"/>
                    <a:gd name="connsiteY6" fmla="*/ 140748 h 140853"/>
                    <a:gd name="connsiteX7" fmla="*/ 0 w 832922"/>
                    <a:gd name="connsiteY7" fmla="*/ 263 h 140853"/>
                    <a:gd name="connsiteX8" fmla="*/ 0 w 832922"/>
                    <a:gd name="connsiteY8" fmla="*/ 263 h 14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2922" h="140853">
                      <a:moveTo>
                        <a:pt x="0" y="263"/>
                      </a:moveTo>
                      <a:cubicBezTo>
                        <a:pt x="28471" y="-1261"/>
                        <a:pt x="476319" y="4281"/>
                        <a:pt x="684345" y="5459"/>
                      </a:cubicBezTo>
                      <a:cubicBezTo>
                        <a:pt x="711916" y="5597"/>
                        <a:pt x="745652" y="4627"/>
                        <a:pt x="760545" y="18205"/>
                      </a:cubicBezTo>
                      <a:cubicBezTo>
                        <a:pt x="773430" y="27903"/>
                        <a:pt x="788878" y="45429"/>
                        <a:pt x="800723" y="56166"/>
                      </a:cubicBezTo>
                      <a:cubicBezTo>
                        <a:pt x="821505" y="75147"/>
                        <a:pt x="840209" y="90526"/>
                        <a:pt x="830095" y="116919"/>
                      </a:cubicBezTo>
                      <a:cubicBezTo>
                        <a:pt x="819150" y="145598"/>
                        <a:pt x="785483" y="139986"/>
                        <a:pt x="763593" y="140125"/>
                      </a:cubicBezTo>
                      <a:cubicBezTo>
                        <a:pt x="574340" y="141233"/>
                        <a:pt x="385018" y="140748"/>
                        <a:pt x="195695" y="140748"/>
                      </a:cubicBezTo>
                      <a:cubicBezTo>
                        <a:pt x="71489" y="140679"/>
                        <a:pt x="41494" y="109506"/>
                        <a:pt x="0" y="263"/>
                      </a:cubicBez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99383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97418A1-221E-49E0-BB5B-B2A48A7CB2DD}"/>
                    </a:ext>
                  </a:extLst>
                </p:cNvPr>
                <p:cNvSpPr/>
                <p:nvPr/>
              </p:nvSpPr>
              <p:spPr>
                <a:xfrm>
                  <a:off x="8412798" y="2168076"/>
                  <a:ext cx="40609" cy="6404"/>
                </a:xfrm>
                <a:custGeom>
                  <a:avLst/>
                  <a:gdLst>
                    <a:gd name="connsiteX0" fmla="*/ 65393 w 65393"/>
                    <a:gd name="connsiteY0" fmla="*/ 10313 h 10313"/>
                    <a:gd name="connsiteX1" fmla="*/ 0 w 65393"/>
                    <a:gd name="connsiteY1" fmla="*/ 10313 h 10313"/>
                    <a:gd name="connsiteX2" fmla="*/ 65393 w 65393"/>
                    <a:gd name="connsiteY2" fmla="*/ 10313 h 10313"/>
                    <a:gd name="connsiteX3" fmla="*/ 65393 w 65393"/>
                    <a:gd name="connsiteY3" fmla="*/ 10313 h 10313"/>
                    <a:gd name="connsiteX4" fmla="*/ 65393 w 65393"/>
                    <a:gd name="connsiteY4" fmla="*/ 10313 h 10313"/>
                    <a:gd name="connsiteX5" fmla="*/ 65393 w 65393"/>
                    <a:gd name="connsiteY5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93" h="10313">
                      <a:moveTo>
                        <a:pt x="65393" y="10313"/>
                      </a:moveTo>
                      <a:cubicBezTo>
                        <a:pt x="43572" y="10313"/>
                        <a:pt x="21821" y="10313"/>
                        <a:pt x="0" y="10313"/>
                      </a:cubicBezTo>
                      <a:cubicBezTo>
                        <a:pt x="22237" y="2070"/>
                        <a:pt x="44473" y="-8044"/>
                        <a:pt x="65393" y="10313"/>
                      </a:cubicBezTo>
                      <a:lnTo>
                        <a:pt x="65393" y="10313"/>
                      </a:lnTo>
                      <a:lnTo>
                        <a:pt x="65393" y="10313"/>
                      </a:lnTo>
                      <a:lnTo>
                        <a:pt x="65393" y="10313"/>
                      </a:lnTo>
                      <a:close/>
                    </a:path>
                  </a:pathLst>
                </a:custGeom>
                <a:solidFill>
                  <a:srgbClr val="889DAE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A9CF7AE-20D0-4054-80DA-9D809CD457F1}"/>
                    </a:ext>
                  </a:extLst>
                </p:cNvPr>
                <p:cNvSpPr/>
                <p:nvPr/>
              </p:nvSpPr>
              <p:spPr>
                <a:xfrm>
                  <a:off x="8322375" y="2171383"/>
                  <a:ext cx="191430" cy="185573"/>
                </a:xfrm>
                <a:custGeom>
                  <a:avLst/>
                  <a:gdLst>
                    <a:gd name="connsiteX0" fmla="*/ 198813 w 308263"/>
                    <a:gd name="connsiteY0" fmla="*/ 294478 h 298832"/>
                    <a:gd name="connsiteX1" fmla="*/ 308264 w 308263"/>
                    <a:gd name="connsiteY1" fmla="*/ 224721 h 298832"/>
                    <a:gd name="connsiteX2" fmla="*/ 308264 w 308263"/>
                    <a:gd name="connsiteY2" fmla="*/ 223543 h 298832"/>
                    <a:gd name="connsiteX3" fmla="*/ 154132 w 308263"/>
                    <a:gd name="connsiteY3" fmla="*/ 0 h 298832"/>
                    <a:gd name="connsiteX4" fmla="*/ 0 w 308263"/>
                    <a:gd name="connsiteY4" fmla="*/ 223543 h 298832"/>
                    <a:gd name="connsiteX5" fmla="*/ 208 w 308263"/>
                    <a:gd name="connsiteY5" fmla="*/ 235804 h 298832"/>
                    <a:gd name="connsiteX6" fmla="*/ 123098 w 308263"/>
                    <a:gd name="connsiteY6" fmla="*/ 272658 h 298832"/>
                    <a:gd name="connsiteX7" fmla="*/ 198813 w 308263"/>
                    <a:gd name="connsiteY7" fmla="*/ 294478 h 298832"/>
                    <a:gd name="connsiteX8" fmla="*/ 198813 w 308263"/>
                    <a:gd name="connsiteY8" fmla="*/ 294478 h 29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263" h="298832">
                      <a:moveTo>
                        <a:pt x="198813" y="294478"/>
                      </a:moveTo>
                      <a:cubicBezTo>
                        <a:pt x="251737" y="311589"/>
                        <a:pt x="308125" y="276190"/>
                        <a:pt x="308264" y="224721"/>
                      </a:cubicBezTo>
                      <a:cubicBezTo>
                        <a:pt x="308264" y="224305"/>
                        <a:pt x="308264" y="223959"/>
                        <a:pt x="308264" y="223543"/>
                      </a:cubicBezTo>
                      <a:cubicBezTo>
                        <a:pt x="308264" y="100030"/>
                        <a:pt x="239268" y="0"/>
                        <a:pt x="154132" y="0"/>
                      </a:cubicBezTo>
                      <a:cubicBezTo>
                        <a:pt x="68996" y="0"/>
                        <a:pt x="0" y="100099"/>
                        <a:pt x="0" y="223543"/>
                      </a:cubicBezTo>
                      <a:cubicBezTo>
                        <a:pt x="0" y="227630"/>
                        <a:pt x="69" y="231786"/>
                        <a:pt x="208" y="235804"/>
                      </a:cubicBezTo>
                      <a:cubicBezTo>
                        <a:pt x="2355" y="293647"/>
                        <a:pt x="55418" y="262474"/>
                        <a:pt x="123098" y="272658"/>
                      </a:cubicBezTo>
                      <a:cubicBezTo>
                        <a:pt x="133696" y="274389"/>
                        <a:pt x="165285" y="283603"/>
                        <a:pt x="198813" y="294478"/>
                      </a:cubicBezTo>
                      <a:lnTo>
                        <a:pt x="198813" y="294478"/>
                      </a:lnTo>
                      <a:close/>
                    </a:path>
                  </a:pathLst>
                </a:custGeom>
                <a:solidFill>
                  <a:srgbClr val="FEFFF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688188C-CEF2-4636-8DD6-E21ACAC309CB}"/>
                    </a:ext>
                  </a:extLst>
                </p:cNvPr>
                <p:cNvSpPr/>
                <p:nvPr/>
              </p:nvSpPr>
              <p:spPr>
                <a:xfrm>
                  <a:off x="8596787" y="2972258"/>
                  <a:ext cx="404670" cy="767430"/>
                </a:xfrm>
                <a:custGeom>
                  <a:avLst/>
                  <a:gdLst>
                    <a:gd name="connsiteX0" fmla="*/ 0 w 651648"/>
                    <a:gd name="connsiteY0" fmla="*/ 254562 h 1235809"/>
                    <a:gd name="connsiteX1" fmla="*/ 292470 w 651648"/>
                    <a:gd name="connsiteY1" fmla="*/ 30880 h 1235809"/>
                    <a:gd name="connsiteX2" fmla="*/ 628997 w 651648"/>
                    <a:gd name="connsiteY2" fmla="*/ 896720 h 1235809"/>
                    <a:gd name="connsiteX3" fmla="*/ 651649 w 651648"/>
                    <a:gd name="connsiteY3" fmla="*/ 1046696 h 1235809"/>
                    <a:gd name="connsiteX4" fmla="*/ 55834 w 651648"/>
                    <a:gd name="connsiteY4" fmla="*/ 1235810 h 1235809"/>
                    <a:gd name="connsiteX5" fmla="*/ 0 w 651648"/>
                    <a:gd name="connsiteY5" fmla="*/ 254562 h 1235809"/>
                    <a:gd name="connsiteX6" fmla="*/ 0 w 651648"/>
                    <a:gd name="connsiteY6" fmla="*/ 254562 h 1235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1648" h="1235809">
                      <a:moveTo>
                        <a:pt x="0" y="254562"/>
                      </a:moveTo>
                      <a:cubicBezTo>
                        <a:pt x="-346" y="-41718"/>
                        <a:pt x="263929" y="-20936"/>
                        <a:pt x="292470" y="30880"/>
                      </a:cubicBezTo>
                      <a:cubicBezTo>
                        <a:pt x="456022" y="302706"/>
                        <a:pt x="572193" y="590049"/>
                        <a:pt x="628997" y="896720"/>
                      </a:cubicBezTo>
                      <a:cubicBezTo>
                        <a:pt x="638695" y="949021"/>
                        <a:pt x="642921" y="994187"/>
                        <a:pt x="651649" y="1046696"/>
                      </a:cubicBezTo>
                      <a:cubicBezTo>
                        <a:pt x="535063" y="1044132"/>
                        <a:pt x="286235" y="1052168"/>
                        <a:pt x="55834" y="1235810"/>
                      </a:cubicBezTo>
                      <a:cubicBezTo>
                        <a:pt x="69550" y="1176928"/>
                        <a:pt x="208" y="400381"/>
                        <a:pt x="0" y="254562"/>
                      </a:cubicBezTo>
                      <a:lnTo>
                        <a:pt x="0" y="254562"/>
                      </a:lnTo>
                      <a:close/>
                    </a:path>
                  </a:pathLst>
                </a:custGeom>
                <a:solidFill>
                  <a:srgbClr val="F04D4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8160A246-0E6E-4380-B47F-008C1C8D6DCE}"/>
                    </a:ext>
                  </a:extLst>
                </p:cNvPr>
                <p:cNvSpPr/>
                <p:nvPr/>
              </p:nvSpPr>
              <p:spPr>
                <a:xfrm>
                  <a:off x="9220161" y="3669613"/>
                  <a:ext cx="258322" cy="160801"/>
                </a:xfrm>
                <a:custGeom>
                  <a:avLst/>
                  <a:gdLst>
                    <a:gd name="connsiteX0" fmla="*/ 93726 w 415982"/>
                    <a:gd name="connsiteY0" fmla="*/ 258941 h 258941"/>
                    <a:gd name="connsiteX1" fmla="*/ 0 w 415982"/>
                    <a:gd name="connsiteY1" fmla="*/ 121435 h 258941"/>
                    <a:gd name="connsiteX2" fmla="*/ 37199 w 415982"/>
                    <a:gd name="connsiteY2" fmla="*/ 0 h 258941"/>
                    <a:gd name="connsiteX3" fmla="*/ 415983 w 415982"/>
                    <a:gd name="connsiteY3" fmla="*/ 255755 h 258941"/>
                    <a:gd name="connsiteX4" fmla="*/ 93726 w 415982"/>
                    <a:gd name="connsiteY4" fmla="*/ 258941 h 258941"/>
                    <a:gd name="connsiteX5" fmla="*/ 93726 w 415982"/>
                    <a:gd name="connsiteY5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982" h="258941">
                      <a:moveTo>
                        <a:pt x="93726" y="258941"/>
                      </a:moveTo>
                      <a:cubicBezTo>
                        <a:pt x="54864" y="240584"/>
                        <a:pt x="0" y="211905"/>
                        <a:pt x="0" y="121435"/>
                      </a:cubicBezTo>
                      <a:cubicBezTo>
                        <a:pt x="6235" y="95250"/>
                        <a:pt x="29510" y="6304"/>
                        <a:pt x="37199" y="0"/>
                      </a:cubicBezTo>
                      <a:cubicBezTo>
                        <a:pt x="197289" y="59297"/>
                        <a:pt x="314706" y="155586"/>
                        <a:pt x="415983" y="255755"/>
                      </a:cubicBezTo>
                      <a:cubicBezTo>
                        <a:pt x="346087" y="257833"/>
                        <a:pt x="143395" y="257348"/>
                        <a:pt x="93726" y="258941"/>
                      </a:cubicBezTo>
                      <a:lnTo>
                        <a:pt x="93726" y="258941"/>
                      </a:lnTo>
                      <a:close/>
                    </a:path>
                  </a:pathLst>
                </a:custGeom>
                <a:solidFill>
                  <a:srgbClr val="F3776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6200C6FF-1F69-4744-8891-AD8598CE1DA9}"/>
                    </a:ext>
                  </a:extLst>
                </p:cNvPr>
                <p:cNvSpPr/>
                <p:nvPr/>
              </p:nvSpPr>
              <p:spPr>
                <a:xfrm>
                  <a:off x="8439997" y="3826886"/>
                  <a:ext cx="1115789" cy="552248"/>
                </a:xfrm>
                <a:custGeom>
                  <a:avLst/>
                  <a:gdLst>
                    <a:gd name="connsiteX0" fmla="*/ 293212 w 1796779"/>
                    <a:gd name="connsiteY0" fmla="*/ 828156 h 889296"/>
                    <a:gd name="connsiteX1" fmla="*/ 82900 w 1796779"/>
                    <a:gd name="connsiteY1" fmla="*/ 888284 h 889296"/>
                    <a:gd name="connsiteX2" fmla="*/ 119 w 1796779"/>
                    <a:gd name="connsiteY2" fmla="*/ 828156 h 889296"/>
                    <a:gd name="connsiteX3" fmla="*/ 36002 w 1796779"/>
                    <a:gd name="connsiteY3" fmla="*/ 768581 h 889296"/>
                    <a:gd name="connsiteX4" fmla="*/ 527215 w 1796779"/>
                    <a:gd name="connsiteY4" fmla="*/ 494400 h 889296"/>
                    <a:gd name="connsiteX5" fmla="*/ 761842 w 1796779"/>
                    <a:gd name="connsiteY5" fmla="*/ 238091 h 889296"/>
                    <a:gd name="connsiteX6" fmla="*/ 1221189 w 1796779"/>
                    <a:gd name="connsiteY6" fmla="*/ 10737 h 889296"/>
                    <a:gd name="connsiteX7" fmla="*/ 1583971 w 1796779"/>
                    <a:gd name="connsiteY7" fmla="*/ 138 h 889296"/>
                    <a:gd name="connsiteX8" fmla="*/ 1796777 w 1796779"/>
                    <a:gd name="connsiteY8" fmla="*/ 75785 h 889296"/>
                    <a:gd name="connsiteX9" fmla="*/ 1678528 w 1796779"/>
                    <a:gd name="connsiteY9" fmla="*/ 137853 h 889296"/>
                    <a:gd name="connsiteX10" fmla="*/ 1343110 w 1796779"/>
                    <a:gd name="connsiteY10" fmla="*/ 137853 h 889296"/>
                    <a:gd name="connsiteX11" fmla="*/ 1080566 w 1796779"/>
                    <a:gd name="connsiteY11" fmla="*/ 199852 h 889296"/>
                    <a:gd name="connsiteX12" fmla="*/ 837557 w 1796779"/>
                    <a:gd name="connsiteY12" fmla="*/ 392430 h 889296"/>
                    <a:gd name="connsiteX13" fmla="*/ 677052 w 1796779"/>
                    <a:gd name="connsiteY13" fmla="*/ 578843 h 889296"/>
                    <a:gd name="connsiteX14" fmla="*/ 293212 w 1796779"/>
                    <a:gd name="connsiteY14" fmla="*/ 828156 h 889296"/>
                    <a:gd name="connsiteX15" fmla="*/ 293212 w 1796779"/>
                    <a:gd name="connsiteY15" fmla="*/ 828156 h 88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6779" h="889296">
                      <a:moveTo>
                        <a:pt x="293212" y="828156"/>
                      </a:moveTo>
                      <a:cubicBezTo>
                        <a:pt x="220129" y="856142"/>
                        <a:pt x="123286" y="896181"/>
                        <a:pt x="82900" y="888284"/>
                      </a:cubicBezTo>
                      <a:cubicBezTo>
                        <a:pt x="37596" y="879417"/>
                        <a:pt x="4622" y="879556"/>
                        <a:pt x="119" y="828156"/>
                      </a:cubicBezTo>
                      <a:cubicBezTo>
                        <a:pt x="-1751" y="806196"/>
                        <a:pt x="18823" y="774954"/>
                        <a:pt x="36002" y="768581"/>
                      </a:cubicBezTo>
                      <a:cubicBezTo>
                        <a:pt x="214657" y="702356"/>
                        <a:pt x="388393" y="618952"/>
                        <a:pt x="527215" y="494400"/>
                      </a:cubicBezTo>
                      <a:cubicBezTo>
                        <a:pt x="614291" y="416329"/>
                        <a:pt x="686127" y="325443"/>
                        <a:pt x="761842" y="238091"/>
                      </a:cubicBezTo>
                      <a:cubicBezTo>
                        <a:pt x="874895" y="107650"/>
                        <a:pt x="1038379" y="18635"/>
                        <a:pt x="1221189" y="10737"/>
                      </a:cubicBezTo>
                      <a:cubicBezTo>
                        <a:pt x="1327523" y="6096"/>
                        <a:pt x="1477360" y="762"/>
                        <a:pt x="1583971" y="138"/>
                      </a:cubicBezTo>
                      <a:cubicBezTo>
                        <a:pt x="1707553" y="-623"/>
                        <a:pt x="1796014" y="-900"/>
                        <a:pt x="1796777" y="75785"/>
                      </a:cubicBezTo>
                      <a:cubicBezTo>
                        <a:pt x="1797262" y="130579"/>
                        <a:pt x="1744337" y="138268"/>
                        <a:pt x="1678528" y="137853"/>
                      </a:cubicBezTo>
                      <a:cubicBezTo>
                        <a:pt x="1598864" y="137298"/>
                        <a:pt x="1441546" y="132311"/>
                        <a:pt x="1343110" y="137853"/>
                      </a:cubicBezTo>
                      <a:cubicBezTo>
                        <a:pt x="1258666" y="142633"/>
                        <a:pt x="1154757" y="156972"/>
                        <a:pt x="1080566" y="199852"/>
                      </a:cubicBezTo>
                      <a:cubicBezTo>
                        <a:pt x="984762" y="255270"/>
                        <a:pt x="913341" y="316369"/>
                        <a:pt x="837557" y="392430"/>
                      </a:cubicBezTo>
                      <a:cubicBezTo>
                        <a:pt x="779922" y="450273"/>
                        <a:pt x="733232" y="519823"/>
                        <a:pt x="677052" y="578843"/>
                      </a:cubicBezTo>
                      <a:cubicBezTo>
                        <a:pt x="626206" y="632045"/>
                        <a:pt x="431827" y="775162"/>
                        <a:pt x="293212" y="828156"/>
                      </a:cubicBezTo>
                      <a:lnTo>
                        <a:pt x="293212" y="828156"/>
                      </a:lnTo>
                      <a:close/>
                    </a:path>
                  </a:pathLst>
                </a:custGeom>
                <a:solidFill>
                  <a:srgbClr val="D1E3F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779C38C3-75D9-4CF9-B17A-C81FA90A906F}"/>
                    </a:ext>
                  </a:extLst>
                </p:cNvPr>
                <p:cNvSpPr/>
                <p:nvPr/>
              </p:nvSpPr>
              <p:spPr>
                <a:xfrm>
                  <a:off x="7221765" y="3638746"/>
                  <a:ext cx="315969" cy="709662"/>
                </a:xfrm>
                <a:custGeom>
                  <a:avLst/>
                  <a:gdLst>
                    <a:gd name="connsiteX0" fmla="*/ 495035 w 501324"/>
                    <a:gd name="connsiteY0" fmla="*/ 25942 h 1162670"/>
                    <a:gd name="connsiteX1" fmla="*/ 301903 w 501324"/>
                    <a:gd name="connsiteY1" fmla="*/ 25942 h 1162670"/>
                    <a:gd name="connsiteX2" fmla="*/ 90898 w 501324"/>
                    <a:gd name="connsiteY2" fmla="*/ 141004 h 1162670"/>
                    <a:gd name="connsiteX3" fmla="*/ 1121 w 501324"/>
                    <a:gd name="connsiteY3" fmla="*/ 396898 h 1162670"/>
                    <a:gd name="connsiteX4" fmla="*/ 132600 w 501324"/>
                    <a:gd name="connsiteY4" fmla="*/ 1142480 h 1162670"/>
                    <a:gd name="connsiteX5" fmla="*/ 203813 w 501324"/>
                    <a:gd name="connsiteY5" fmla="*/ 1154811 h 1162670"/>
                    <a:gd name="connsiteX6" fmla="*/ 255005 w 501324"/>
                    <a:gd name="connsiteY6" fmla="*/ 1144350 h 1162670"/>
                    <a:gd name="connsiteX7" fmla="*/ 461438 w 501324"/>
                    <a:gd name="connsiteY7" fmla="*/ 762173 h 1162670"/>
                    <a:gd name="connsiteX8" fmla="*/ 495035 w 501324"/>
                    <a:gd name="connsiteY8" fmla="*/ 25942 h 1162670"/>
                    <a:gd name="connsiteX9" fmla="*/ 495035 w 501324"/>
                    <a:gd name="connsiteY9" fmla="*/ 25942 h 1162670"/>
                    <a:gd name="connsiteX0" fmla="*/ 495035 w 501322"/>
                    <a:gd name="connsiteY0" fmla="*/ 25942 h 1185080"/>
                    <a:gd name="connsiteX1" fmla="*/ 301903 w 501322"/>
                    <a:gd name="connsiteY1" fmla="*/ 25942 h 1185080"/>
                    <a:gd name="connsiteX2" fmla="*/ 90898 w 501322"/>
                    <a:gd name="connsiteY2" fmla="*/ 141004 h 1185080"/>
                    <a:gd name="connsiteX3" fmla="*/ 1121 w 501322"/>
                    <a:gd name="connsiteY3" fmla="*/ 396898 h 1185080"/>
                    <a:gd name="connsiteX4" fmla="*/ 132600 w 501322"/>
                    <a:gd name="connsiteY4" fmla="*/ 1142480 h 1185080"/>
                    <a:gd name="connsiteX5" fmla="*/ 203813 w 501322"/>
                    <a:gd name="connsiteY5" fmla="*/ 1154811 h 1185080"/>
                    <a:gd name="connsiteX6" fmla="*/ 461438 w 501322"/>
                    <a:gd name="connsiteY6" fmla="*/ 762173 h 1185080"/>
                    <a:gd name="connsiteX7" fmla="*/ 495035 w 501322"/>
                    <a:gd name="connsiteY7" fmla="*/ 25942 h 1185080"/>
                    <a:gd name="connsiteX8" fmla="*/ 495035 w 501322"/>
                    <a:gd name="connsiteY8" fmla="*/ 25942 h 1185080"/>
                    <a:gd name="connsiteX0" fmla="*/ 495035 w 509387"/>
                    <a:gd name="connsiteY0" fmla="*/ 25942 h 1182297"/>
                    <a:gd name="connsiteX1" fmla="*/ 301903 w 509387"/>
                    <a:gd name="connsiteY1" fmla="*/ 25942 h 1182297"/>
                    <a:gd name="connsiteX2" fmla="*/ 90898 w 509387"/>
                    <a:gd name="connsiteY2" fmla="*/ 141004 h 1182297"/>
                    <a:gd name="connsiteX3" fmla="*/ 1121 w 509387"/>
                    <a:gd name="connsiteY3" fmla="*/ 396898 h 1182297"/>
                    <a:gd name="connsiteX4" fmla="*/ 132600 w 509387"/>
                    <a:gd name="connsiteY4" fmla="*/ 1142480 h 1182297"/>
                    <a:gd name="connsiteX5" fmla="*/ 203813 w 509387"/>
                    <a:gd name="connsiteY5" fmla="*/ 1154811 h 1182297"/>
                    <a:gd name="connsiteX6" fmla="*/ 492824 w 509387"/>
                    <a:gd name="connsiteY6" fmla="*/ 799837 h 1182297"/>
                    <a:gd name="connsiteX7" fmla="*/ 495035 w 509387"/>
                    <a:gd name="connsiteY7" fmla="*/ 25942 h 1182297"/>
                    <a:gd name="connsiteX8" fmla="*/ 495035 w 509387"/>
                    <a:gd name="connsiteY8" fmla="*/ 25942 h 1182297"/>
                    <a:gd name="connsiteX0" fmla="*/ 495035 w 509387"/>
                    <a:gd name="connsiteY0" fmla="*/ 25942 h 1150633"/>
                    <a:gd name="connsiteX1" fmla="*/ 301903 w 509387"/>
                    <a:gd name="connsiteY1" fmla="*/ 25942 h 1150633"/>
                    <a:gd name="connsiteX2" fmla="*/ 90898 w 509387"/>
                    <a:gd name="connsiteY2" fmla="*/ 141004 h 1150633"/>
                    <a:gd name="connsiteX3" fmla="*/ 1121 w 509387"/>
                    <a:gd name="connsiteY3" fmla="*/ 396898 h 1150633"/>
                    <a:gd name="connsiteX4" fmla="*/ 132600 w 509387"/>
                    <a:gd name="connsiteY4" fmla="*/ 1142480 h 1150633"/>
                    <a:gd name="connsiteX5" fmla="*/ 304250 w 509387"/>
                    <a:gd name="connsiteY5" fmla="*/ 1079483 h 1150633"/>
                    <a:gd name="connsiteX6" fmla="*/ 492824 w 509387"/>
                    <a:gd name="connsiteY6" fmla="*/ 799837 h 1150633"/>
                    <a:gd name="connsiteX7" fmla="*/ 495035 w 509387"/>
                    <a:gd name="connsiteY7" fmla="*/ 25942 h 1150633"/>
                    <a:gd name="connsiteX8" fmla="*/ 495035 w 509387"/>
                    <a:gd name="connsiteY8" fmla="*/ 25942 h 1150633"/>
                    <a:gd name="connsiteX0" fmla="*/ 494460 w 508812"/>
                    <a:gd name="connsiteY0" fmla="*/ 25942 h 1145167"/>
                    <a:gd name="connsiteX1" fmla="*/ 301328 w 508812"/>
                    <a:gd name="connsiteY1" fmla="*/ 25942 h 1145167"/>
                    <a:gd name="connsiteX2" fmla="*/ 90323 w 508812"/>
                    <a:gd name="connsiteY2" fmla="*/ 141004 h 1145167"/>
                    <a:gd name="connsiteX3" fmla="*/ 546 w 508812"/>
                    <a:gd name="connsiteY3" fmla="*/ 396898 h 1145167"/>
                    <a:gd name="connsiteX4" fmla="*/ 226185 w 508812"/>
                    <a:gd name="connsiteY4" fmla="*/ 1136204 h 1145167"/>
                    <a:gd name="connsiteX5" fmla="*/ 303675 w 508812"/>
                    <a:gd name="connsiteY5" fmla="*/ 1079483 h 1145167"/>
                    <a:gd name="connsiteX6" fmla="*/ 492249 w 508812"/>
                    <a:gd name="connsiteY6" fmla="*/ 799837 h 1145167"/>
                    <a:gd name="connsiteX7" fmla="*/ 494460 w 508812"/>
                    <a:gd name="connsiteY7" fmla="*/ 25942 h 1145167"/>
                    <a:gd name="connsiteX8" fmla="*/ 494460 w 508812"/>
                    <a:gd name="connsiteY8" fmla="*/ 25942 h 1145167"/>
                    <a:gd name="connsiteX0" fmla="*/ 494460 w 508812"/>
                    <a:gd name="connsiteY0" fmla="*/ 25942 h 1142784"/>
                    <a:gd name="connsiteX1" fmla="*/ 301328 w 508812"/>
                    <a:gd name="connsiteY1" fmla="*/ 25942 h 1142784"/>
                    <a:gd name="connsiteX2" fmla="*/ 90323 w 508812"/>
                    <a:gd name="connsiteY2" fmla="*/ 141004 h 1142784"/>
                    <a:gd name="connsiteX3" fmla="*/ 546 w 508812"/>
                    <a:gd name="connsiteY3" fmla="*/ 396898 h 1142784"/>
                    <a:gd name="connsiteX4" fmla="*/ 226185 w 508812"/>
                    <a:gd name="connsiteY4" fmla="*/ 1136204 h 1142784"/>
                    <a:gd name="connsiteX5" fmla="*/ 347616 w 508812"/>
                    <a:gd name="connsiteY5" fmla="*/ 1060650 h 1142784"/>
                    <a:gd name="connsiteX6" fmla="*/ 492249 w 508812"/>
                    <a:gd name="connsiteY6" fmla="*/ 799837 h 1142784"/>
                    <a:gd name="connsiteX7" fmla="*/ 494460 w 508812"/>
                    <a:gd name="connsiteY7" fmla="*/ 25942 h 1142784"/>
                    <a:gd name="connsiteX8" fmla="*/ 494460 w 508812"/>
                    <a:gd name="connsiteY8" fmla="*/ 25942 h 114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8812" h="1142784">
                      <a:moveTo>
                        <a:pt x="494460" y="25942"/>
                      </a:moveTo>
                      <a:cubicBezTo>
                        <a:pt x="490581" y="-17076"/>
                        <a:pt x="429275" y="935"/>
                        <a:pt x="301328" y="25942"/>
                      </a:cubicBezTo>
                      <a:cubicBezTo>
                        <a:pt x="202822" y="45200"/>
                        <a:pt x="143178" y="76234"/>
                        <a:pt x="90323" y="141004"/>
                      </a:cubicBezTo>
                      <a:cubicBezTo>
                        <a:pt x="28532" y="216719"/>
                        <a:pt x="5048" y="304419"/>
                        <a:pt x="546" y="396898"/>
                      </a:cubicBezTo>
                      <a:cubicBezTo>
                        <a:pt x="-10954" y="628061"/>
                        <a:pt x="162524" y="914600"/>
                        <a:pt x="226185" y="1136204"/>
                      </a:cubicBezTo>
                      <a:cubicBezTo>
                        <a:pt x="232974" y="1159757"/>
                        <a:pt x="303272" y="1116711"/>
                        <a:pt x="347616" y="1060650"/>
                      </a:cubicBezTo>
                      <a:cubicBezTo>
                        <a:pt x="391960" y="1004589"/>
                        <a:pt x="443712" y="987982"/>
                        <a:pt x="492249" y="799837"/>
                      </a:cubicBezTo>
                      <a:cubicBezTo>
                        <a:pt x="513308" y="589871"/>
                        <a:pt x="514549" y="138718"/>
                        <a:pt x="494460" y="25942"/>
                      </a:cubicBezTo>
                      <a:lnTo>
                        <a:pt x="494460" y="25942"/>
                      </a:lnTo>
                      <a:close/>
                    </a:path>
                  </a:pathLst>
                </a:custGeom>
                <a:solidFill>
                  <a:srgbClr val="3A161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C29BC259-5BCA-4981-8236-1E985A67AE6B}"/>
                    </a:ext>
                  </a:extLst>
                </p:cNvPr>
                <p:cNvSpPr/>
                <p:nvPr/>
              </p:nvSpPr>
              <p:spPr>
                <a:xfrm rot="19173505">
                  <a:off x="8942874" y="4253571"/>
                  <a:ext cx="157710" cy="107549"/>
                </a:xfrm>
                <a:custGeom>
                  <a:avLst/>
                  <a:gdLst>
                    <a:gd name="connsiteX0" fmla="*/ 253965 w 253964"/>
                    <a:gd name="connsiteY0" fmla="*/ 86594 h 173189"/>
                    <a:gd name="connsiteX1" fmla="*/ 126982 w 253964"/>
                    <a:gd name="connsiteY1" fmla="*/ 173189 h 173189"/>
                    <a:gd name="connsiteX2" fmla="*/ 0 w 253964"/>
                    <a:gd name="connsiteY2" fmla="*/ 86594 h 173189"/>
                    <a:gd name="connsiteX3" fmla="*/ 126982 w 253964"/>
                    <a:gd name="connsiteY3" fmla="*/ 0 h 173189"/>
                    <a:gd name="connsiteX4" fmla="*/ 253965 w 253964"/>
                    <a:gd name="connsiteY4" fmla="*/ 86594 h 17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964" h="173189">
                      <a:moveTo>
                        <a:pt x="253965" y="86594"/>
                      </a:moveTo>
                      <a:cubicBezTo>
                        <a:pt x="253965" y="134419"/>
                        <a:pt x="197113" y="173189"/>
                        <a:pt x="126982" y="173189"/>
                      </a:cubicBezTo>
                      <a:cubicBezTo>
                        <a:pt x="56852" y="173189"/>
                        <a:pt x="0" y="134419"/>
                        <a:pt x="0" y="86594"/>
                      </a:cubicBezTo>
                      <a:cubicBezTo>
                        <a:pt x="0" y="38770"/>
                        <a:pt x="56852" y="0"/>
                        <a:pt x="126982" y="0"/>
                      </a:cubicBezTo>
                      <a:cubicBezTo>
                        <a:pt x="197113" y="0"/>
                        <a:pt x="253965" y="38770"/>
                        <a:pt x="253965" y="86594"/>
                      </a:cubicBezTo>
                      <a:close/>
                    </a:path>
                  </a:pathLst>
                </a:custGeom>
                <a:solidFill>
                  <a:srgbClr val="8DA5B6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CA3B99FC-1749-4437-B068-00375EF6AEAA}"/>
                    </a:ext>
                  </a:extLst>
                </p:cNvPr>
                <p:cNvSpPr/>
                <p:nvPr/>
              </p:nvSpPr>
              <p:spPr>
                <a:xfrm>
                  <a:off x="6043757" y="4247040"/>
                  <a:ext cx="1092699" cy="160801"/>
                </a:xfrm>
                <a:custGeom>
                  <a:avLst/>
                  <a:gdLst>
                    <a:gd name="connsiteX0" fmla="*/ 1630126 w 1759596"/>
                    <a:gd name="connsiteY0" fmla="*/ 258941 h 258941"/>
                    <a:gd name="connsiteX1" fmla="*/ 129471 w 1759596"/>
                    <a:gd name="connsiteY1" fmla="*/ 258941 h 258941"/>
                    <a:gd name="connsiteX2" fmla="*/ 0 w 1759596"/>
                    <a:gd name="connsiteY2" fmla="*/ 129471 h 258941"/>
                    <a:gd name="connsiteX3" fmla="*/ 0 w 1759596"/>
                    <a:gd name="connsiteY3" fmla="*/ 129471 h 258941"/>
                    <a:gd name="connsiteX4" fmla="*/ 129471 w 1759596"/>
                    <a:gd name="connsiteY4" fmla="*/ 0 h 258941"/>
                    <a:gd name="connsiteX5" fmla="*/ 1630126 w 1759596"/>
                    <a:gd name="connsiteY5" fmla="*/ 0 h 258941"/>
                    <a:gd name="connsiteX6" fmla="*/ 1759597 w 1759596"/>
                    <a:gd name="connsiteY6" fmla="*/ 129471 h 258941"/>
                    <a:gd name="connsiteX7" fmla="*/ 1759597 w 1759596"/>
                    <a:gd name="connsiteY7" fmla="*/ 129471 h 258941"/>
                    <a:gd name="connsiteX8" fmla="*/ 1630126 w 1759596"/>
                    <a:gd name="connsiteY8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9596" h="258941">
                      <a:moveTo>
                        <a:pt x="1630126" y="258941"/>
                      </a:moveTo>
                      <a:lnTo>
                        <a:pt x="129471" y="258941"/>
                      </a:lnTo>
                      <a:cubicBezTo>
                        <a:pt x="57981" y="258941"/>
                        <a:pt x="0" y="200960"/>
                        <a:pt x="0" y="129471"/>
                      </a:cubicBezTo>
                      <a:lnTo>
                        <a:pt x="0" y="129471"/>
                      </a:lnTo>
                      <a:cubicBezTo>
                        <a:pt x="0" y="57981"/>
                        <a:pt x="57981" y="0"/>
                        <a:pt x="129471" y="0"/>
                      </a:cubicBezTo>
                      <a:lnTo>
                        <a:pt x="1630126" y="0"/>
                      </a:lnTo>
                      <a:cubicBezTo>
                        <a:pt x="1701615" y="0"/>
                        <a:pt x="1759597" y="57981"/>
                        <a:pt x="1759597" y="129471"/>
                      </a:cubicBezTo>
                      <a:lnTo>
                        <a:pt x="1759597" y="129471"/>
                      </a:lnTo>
                      <a:cubicBezTo>
                        <a:pt x="1759528" y="200960"/>
                        <a:pt x="1701615" y="258941"/>
                        <a:pt x="1630126" y="258941"/>
                      </a:cubicBezTo>
                      <a:close/>
                    </a:path>
                  </a:pathLst>
                </a:custGeom>
                <a:solidFill>
                  <a:srgbClr val="B0CBD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5AEFE4C4-0C54-4B83-A61E-F86CC77730D8}"/>
                    </a:ext>
                  </a:extLst>
                </p:cNvPr>
                <p:cNvSpPr/>
                <p:nvPr/>
              </p:nvSpPr>
              <p:spPr>
                <a:xfrm>
                  <a:off x="6147214" y="4291556"/>
                  <a:ext cx="755825" cy="68398"/>
                </a:xfrm>
                <a:custGeom>
                  <a:avLst/>
                  <a:gdLst>
                    <a:gd name="connsiteX0" fmla="*/ 1162050 w 1217121"/>
                    <a:gd name="connsiteY0" fmla="*/ 110144 h 110143"/>
                    <a:gd name="connsiteX1" fmla="*/ 55072 w 1217121"/>
                    <a:gd name="connsiteY1" fmla="*/ 110144 h 110143"/>
                    <a:gd name="connsiteX2" fmla="*/ 0 w 1217121"/>
                    <a:gd name="connsiteY2" fmla="*/ 55072 h 110143"/>
                    <a:gd name="connsiteX3" fmla="*/ 0 w 1217121"/>
                    <a:gd name="connsiteY3" fmla="*/ 55072 h 110143"/>
                    <a:gd name="connsiteX4" fmla="*/ 55072 w 1217121"/>
                    <a:gd name="connsiteY4" fmla="*/ 0 h 110143"/>
                    <a:gd name="connsiteX5" fmla="*/ 1162050 w 1217121"/>
                    <a:gd name="connsiteY5" fmla="*/ 0 h 110143"/>
                    <a:gd name="connsiteX6" fmla="*/ 1217122 w 1217121"/>
                    <a:gd name="connsiteY6" fmla="*/ 55072 h 110143"/>
                    <a:gd name="connsiteX7" fmla="*/ 1217122 w 1217121"/>
                    <a:gd name="connsiteY7" fmla="*/ 55072 h 110143"/>
                    <a:gd name="connsiteX8" fmla="*/ 1162050 w 1217121"/>
                    <a:gd name="connsiteY8" fmla="*/ 110144 h 110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121" h="110143">
                      <a:moveTo>
                        <a:pt x="1162050" y="110144"/>
                      </a:moveTo>
                      <a:lnTo>
                        <a:pt x="55072" y="110144"/>
                      </a:lnTo>
                      <a:cubicBezTo>
                        <a:pt x="24661" y="110144"/>
                        <a:pt x="0" y="85483"/>
                        <a:pt x="0" y="55072"/>
                      </a:cubicBezTo>
                      <a:lnTo>
                        <a:pt x="0" y="55072"/>
                      </a:lnTo>
                      <a:cubicBezTo>
                        <a:pt x="0" y="24661"/>
                        <a:pt x="24661" y="0"/>
                        <a:pt x="55072" y="0"/>
                      </a:cubicBezTo>
                      <a:lnTo>
                        <a:pt x="1162050" y="0"/>
                      </a:lnTo>
                      <a:cubicBezTo>
                        <a:pt x="1192461" y="0"/>
                        <a:pt x="1217122" y="24661"/>
                        <a:pt x="1217122" y="55072"/>
                      </a:cubicBezTo>
                      <a:lnTo>
                        <a:pt x="1217122" y="55072"/>
                      </a:lnTo>
                      <a:cubicBezTo>
                        <a:pt x="1217122" y="85483"/>
                        <a:pt x="1192461" y="110144"/>
                        <a:pt x="1162050" y="110144"/>
                      </a:cubicBezTo>
                      <a:close/>
                    </a:path>
                  </a:pathLst>
                </a:custGeom>
                <a:solidFill>
                  <a:srgbClr val="91AEC4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C8B4B7-374C-4190-9B53-951707A2A6D4}"/>
              </a:ext>
            </a:extLst>
          </p:cNvPr>
          <p:cNvGrpSpPr/>
          <p:nvPr/>
        </p:nvGrpSpPr>
        <p:grpSpPr>
          <a:xfrm>
            <a:off x="7527011" y="913862"/>
            <a:ext cx="4047788" cy="800219"/>
            <a:chOff x="6475587" y="1411926"/>
            <a:chExt cx="4507692" cy="800219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AF6FCD2-F70C-4323-9FCE-259AC09CF270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987C2B3-21A8-4800-AAE7-1217A0A6FF45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266FD1C-6946-4C13-9CBC-04FBF91AAEAC}"/>
              </a:ext>
            </a:extLst>
          </p:cNvPr>
          <p:cNvGrpSpPr/>
          <p:nvPr/>
        </p:nvGrpSpPr>
        <p:grpSpPr>
          <a:xfrm>
            <a:off x="7527011" y="1994314"/>
            <a:ext cx="4047788" cy="800219"/>
            <a:chOff x="6475587" y="1411926"/>
            <a:chExt cx="4507692" cy="800219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30A430D-E560-43F8-91F7-E72E6926B7C8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206D417-F843-41FD-9923-E6D368A9A445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E52128A-2288-4025-827B-FF5F8A59522A}"/>
              </a:ext>
            </a:extLst>
          </p:cNvPr>
          <p:cNvGrpSpPr/>
          <p:nvPr/>
        </p:nvGrpSpPr>
        <p:grpSpPr>
          <a:xfrm>
            <a:off x="7527011" y="3088415"/>
            <a:ext cx="4047788" cy="800219"/>
            <a:chOff x="6475587" y="1411926"/>
            <a:chExt cx="4507692" cy="800219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BC4F1EF-DCBB-40E9-9532-B2B2F265F689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410BEC2-230F-450C-89DF-769FE19CF9BA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2BBF06E-4409-4051-9B44-E14E7302C2C4}"/>
              </a:ext>
            </a:extLst>
          </p:cNvPr>
          <p:cNvGrpSpPr/>
          <p:nvPr/>
        </p:nvGrpSpPr>
        <p:grpSpPr>
          <a:xfrm>
            <a:off x="7527011" y="4182516"/>
            <a:ext cx="4047788" cy="800219"/>
            <a:chOff x="6475587" y="1411926"/>
            <a:chExt cx="4507692" cy="800219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E4D6D24-79D3-4D71-9B2D-1BDD4EB75452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F2427CA-44DE-4330-B12E-7B85F2D7CFA6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137D27F-AC65-4220-AA64-18FDD8205830}"/>
              </a:ext>
            </a:extLst>
          </p:cNvPr>
          <p:cNvGrpSpPr/>
          <p:nvPr/>
        </p:nvGrpSpPr>
        <p:grpSpPr>
          <a:xfrm>
            <a:off x="7527011" y="5275347"/>
            <a:ext cx="4047788" cy="800219"/>
            <a:chOff x="6475587" y="1411926"/>
            <a:chExt cx="4507692" cy="800219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63D403C-CC41-4BE6-B091-C27C98631275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CDAD635-3BC1-429F-BAA4-A19C18FC4B82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4CE25-6927-4E32-8AC3-570F9AE706ED}"/>
              </a:ext>
            </a:extLst>
          </p:cNvPr>
          <p:cNvGrpSpPr/>
          <p:nvPr/>
        </p:nvGrpSpPr>
        <p:grpSpPr>
          <a:xfrm>
            <a:off x="6321678" y="923574"/>
            <a:ext cx="959008" cy="5142280"/>
            <a:chOff x="6321678" y="923574"/>
            <a:chExt cx="959008" cy="5142280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4C50E7F-8290-46D8-90E6-891F47AC96CF}"/>
                </a:ext>
              </a:extLst>
            </p:cNvPr>
            <p:cNvGrpSpPr/>
            <p:nvPr/>
          </p:nvGrpSpPr>
          <p:grpSpPr>
            <a:xfrm>
              <a:off x="6322590" y="923574"/>
              <a:ext cx="958096" cy="780795"/>
              <a:chOff x="5324331" y="1449052"/>
              <a:chExt cx="958096" cy="78079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5592AB28-88DD-4874-8859-A6EFFBDF3916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9A410EB-01F5-4847-B1E5-0E3AD8B3808D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3676BF5-B57A-47BC-9312-D768553CF781}"/>
                </a:ext>
              </a:extLst>
            </p:cNvPr>
            <p:cNvGrpSpPr/>
            <p:nvPr/>
          </p:nvGrpSpPr>
          <p:grpSpPr>
            <a:xfrm>
              <a:off x="6322590" y="2004026"/>
              <a:ext cx="958096" cy="780795"/>
              <a:chOff x="5324331" y="1449052"/>
              <a:chExt cx="958096" cy="78079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DD95A4C-BCB0-4B9C-B7C7-D13CB2073E8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E5F98EC-5AB6-408A-BFB2-9726EEFBE2C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2D124A6-1A35-4B47-87EA-55FECD0F47D4}"/>
                </a:ext>
              </a:extLst>
            </p:cNvPr>
            <p:cNvGrpSpPr/>
            <p:nvPr/>
          </p:nvGrpSpPr>
          <p:grpSpPr>
            <a:xfrm>
              <a:off x="6322590" y="3098127"/>
              <a:ext cx="958096" cy="780795"/>
              <a:chOff x="5324331" y="1449052"/>
              <a:chExt cx="958096" cy="780795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ED5FC2F-24B6-4BFE-ADB5-1C384C151D62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0AB0F95-F00F-4BAD-BC26-A78B0214F19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A491CC0-FCA7-4CE8-A3EE-99E2892AA42D}"/>
                </a:ext>
              </a:extLst>
            </p:cNvPr>
            <p:cNvGrpSpPr/>
            <p:nvPr/>
          </p:nvGrpSpPr>
          <p:grpSpPr>
            <a:xfrm>
              <a:off x="6322590" y="4192228"/>
              <a:ext cx="958096" cy="780795"/>
              <a:chOff x="5324331" y="1449052"/>
              <a:chExt cx="958096" cy="780795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AFC81C87-F6D2-4558-9DE0-DC6AD56683B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E071D7A-17A9-4E31-B441-90A08E7421C8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B4696B1-80CF-4ABB-BAFC-0FCC3A8FE6DA}"/>
                </a:ext>
              </a:extLst>
            </p:cNvPr>
            <p:cNvGrpSpPr/>
            <p:nvPr/>
          </p:nvGrpSpPr>
          <p:grpSpPr>
            <a:xfrm>
              <a:off x="6321678" y="5285059"/>
              <a:ext cx="958096" cy="780795"/>
              <a:chOff x="5324331" y="1449052"/>
              <a:chExt cx="958096" cy="780795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DE68B9C-430A-4A44-838B-993408AA482C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7DE7F60-4AB0-42DF-BB85-147F3F16E3BB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FBC0B8-FE4E-4224-A82C-5D829A10B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82807"/>
              </p:ext>
            </p:extLst>
          </p:nvPr>
        </p:nvGraphicFramePr>
        <p:xfrm>
          <a:off x="907805" y="2150545"/>
          <a:ext cx="10390311" cy="391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3659" marR="93659" marT="0" marB="4682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3659" marR="93659" marT="0" marB="4682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Tittle C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3659" marR="93659" marT="0" marB="4682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3659" marR="93659" marT="0" marB="4682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lvl="0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lvl="0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lvl="0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L="95858" marR="95858" marT="0" marB="479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23">
                <a:tc>
                  <a:txBody>
                    <a:bodyPr/>
                    <a:lstStyle/>
                    <a:p>
                      <a:pPr lvl="0"/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95858" marR="95858" marT="0" marB="47929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DFECD2-4F0B-418F-8049-B46491D85E4C}"/>
              </a:ext>
            </a:extLst>
          </p:cNvPr>
          <p:cNvSpPr txBox="1"/>
          <p:nvPr/>
        </p:nvSpPr>
        <p:spPr>
          <a:xfrm>
            <a:off x="1289763" y="1741269"/>
            <a:ext cx="25449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89028C-CB99-4FD0-BF20-F0D70921781F}"/>
              </a:ext>
            </a:extLst>
          </p:cNvPr>
          <p:cNvGrpSpPr/>
          <p:nvPr/>
        </p:nvGrpSpPr>
        <p:grpSpPr>
          <a:xfrm>
            <a:off x="986949" y="1768144"/>
            <a:ext cx="284807" cy="284807"/>
            <a:chOff x="518130" y="1667344"/>
            <a:chExt cx="284807" cy="2848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AFB4DC-9751-4FBB-90F4-FA244904FE7A}"/>
                </a:ext>
              </a:extLst>
            </p:cNvPr>
            <p:cNvSpPr/>
            <p:nvPr/>
          </p:nvSpPr>
          <p:spPr>
            <a:xfrm>
              <a:off x="518130" y="1667344"/>
              <a:ext cx="284807" cy="2848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DB86528C-1DDA-4BBA-9545-BD3054DCC357}"/>
                </a:ext>
              </a:extLst>
            </p:cNvPr>
            <p:cNvSpPr/>
            <p:nvPr/>
          </p:nvSpPr>
          <p:spPr>
            <a:xfrm>
              <a:off x="597345" y="1738066"/>
              <a:ext cx="126376" cy="143363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287B2E-48C1-4533-8E90-67E1E92D9685}"/>
              </a:ext>
            </a:extLst>
          </p:cNvPr>
          <p:cNvGrpSpPr/>
          <p:nvPr/>
        </p:nvGrpSpPr>
        <p:grpSpPr>
          <a:xfrm>
            <a:off x="4098201" y="1963659"/>
            <a:ext cx="3995598" cy="3995594"/>
            <a:chOff x="274958" y="223054"/>
            <a:chExt cx="4272958" cy="42729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5967A88-6EED-400B-B2FC-0A945423D7E8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4BA3753E-A3BC-446D-BCEE-0EDA8AEE4A26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0FA8D57-F241-47A8-83B2-0404C3C64314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8E9147F7-F5C4-4B2D-AB58-14DD671C64B2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0D59F60-2861-43B8-90A8-2106C8B6D09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2DCBF1-D533-484F-BAFE-893788EF8FC8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00FC8E99-E1AD-4570-9DBC-9D8CB3B32EFF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AB680066-95D1-4576-8B3C-2CCC22FA2880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912579-4E79-43BD-9653-41D30BE5A6B4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289CB3B7-830A-4C39-820C-5926A21A99C1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0A8B76B-16D3-4F78-9C80-8F6C00C47453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EF9818-0948-4149-A059-45B961C27814}"/>
              </a:ext>
            </a:extLst>
          </p:cNvPr>
          <p:cNvGrpSpPr/>
          <p:nvPr/>
        </p:nvGrpSpPr>
        <p:grpSpPr>
          <a:xfrm>
            <a:off x="4231104" y="2096562"/>
            <a:ext cx="3728263" cy="3719087"/>
            <a:chOff x="4231104" y="2096562"/>
            <a:chExt cx="3728263" cy="371908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D8E8A6-319A-4855-A783-480D1890D937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3A3039D-0E27-404D-9F24-3E265D471CB3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BA067F4-7E7D-4508-946D-C388C6C829D5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E628513-2FD6-4A1F-8512-F4E9305E1D20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BDA16D-D833-4184-B149-F9198E621227}"/>
              </a:ext>
            </a:extLst>
          </p:cNvPr>
          <p:cNvGrpSpPr/>
          <p:nvPr/>
        </p:nvGrpSpPr>
        <p:grpSpPr>
          <a:xfrm>
            <a:off x="8462659" y="5111039"/>
            <a:ext cx="2809394" cy="923846"/>
            <a:chOff x="-499931" y="1090974"/>
            <a:chExt cx="3859356" cy="923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8FAD83-0019-48AB-8D04-BDC6550D64C3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657CE9-7ECF-4B4F-84C5-4C9BACF941EB}"/>
                </a:ext>
              </a:extLst>
            </p:cNvPr>
            <p:cNvSpPr txBox="1"/>
            <p:nvPr/>
          </p:nvSpPr>
          <p:spPr>
            <a:xfrm>
              <a:off x="-499931" y="1368489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CDA795-D3A9-4F8E-9F6F-CBC49BB47F4C}"/>
              </a:ext>
            </a:extLst>
          </p:cNvPr>
          <p:cNvGrpSpPr/>
          <p:nvPr/>
        </p:nvGrpSpPr>
        <p:grpSpPr>
          <a:xfrm>
            <a:off x="8431279" y="1778065"/>
            <a:ext cx="2809394" cy="923846"/>
            <a:chOff x="-499931" y="1090974"/>
            <a:chExt cx="3859356" cy="923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F8BDF5-6131-4BB9-81A5-DE55AA0D8067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90B78E-72B8-44C3-8FD6-427BF81A55B1}"/>
                </a:ext>
              </a:extLst>
            </p:cNvPr>
            <p:cNvSpPr txBox="1"/>
            <p:nvPr/>
          </p:nvSpPr>
          <p:spPr>
            <a:xfrm>
              <a:off x="-499931" y="1368489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C44015-E9AE-4567-8F0A-17360DA22DF0}"/>
              </a:ext>
            </a:extLst>
          </p:cNvPr>
          <p:cNvGrpSpPr/>
          <p:nvPr/>
        </p:nvGrpSpPr>
        <p:grpSpPr>
          <a:xfrm>
            <a:off x="986983" y="5111039"/>
            <a:ext cx="2809394" cy="923846"/>
            <a:chOff x="-499931" y="1090974"/>
            <a:chExt cx="3859356" cy="9238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9E5282-F5E7-4105-9F65-143DCA286937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36395-7326-4D29-B37D-FDF642E2EFEA}"/>
                </a:ext>
              </a:extLst>
            </p:cNvPr>
            <p:cNvSpPr txBox="1"/>
            <p:nvPr/>
          </p:nvSpPr>
          <p:spPr>
            <a:xfrm>
              <a:off x="-499931" y="1368489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9781B2-654A-4397-9032-216C726F43D5}"/>
              </a:ext>
            </a:extLst>
          </p:cNvPr>
          <p:cNvGrpSpPr/>
          <p:nvPr/>
        </p:nvGrpSpPr>
        <p:grpSpPr>
          <a:xfrm>
            <a:off x="955603" y="1778065"/>
            <a:ext cx="2809394" cy="923846"/>
            <a:chOff x="-499931" y="1090974"/>
            <a:chExt cx="3859356" cy="9238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9C1483-02FC-46E1-B730-45A3BDC01280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5A5015-C080-46B0-8F17-0BF5B2A4AB33}"/>
                </a:ext>
              </a:extLst>
            </p:cNvPr>
            <p:cNvSpPr txBox="1"/>
            <p:nvPr/>
          </p:nvSpPr>
          <p:spPr>
            <a:xfrm>
              <a:off x="-499931" y="1368489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0A7D3C-DAEF-4987-B31F-19DE7AB13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40FE76-7D0D-46FC-941F-54A414E28CD4}"/>
              </a:ext>
            </a:extLst>
          </p:cNvPr>
          <p:cNvSpPr txBox="1"/>
          <p:nvPr/>
        </p:nvSpPr>
        <p:spPr>
          <a:xfrm>
            <a:off x="718759" y="5237999"/>
            <a:ext cx="1077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E8166-0058-4AB9-96D8-EF0B2CC798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959E-C06E-4C5C-B970-D45CDCB9F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2F70ED-63F9-49FF-8ABA-238C1E875F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FEFDC1F2-8759-4496-BFCA-6287D3E60C50}"/>
              </a:ext>
            </a:extLst>
          </p:cNvPr>
          <p:cNvSpPr/>
          <p:nvPr/>
        </p:nvSpPr>
        <p:spPr>
          <a:xfrm>
            <a:off x="2588656" y="32489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AB4D14F-5506-49FB-A4D0-AA341DECB239}"/>
              </a:ext>
            </a:extLst>
          </p:cNvPr>
          <p:cNvSpPr/>
          <p:nvPr/>
        </p:nvSpPr>
        <p:spPr>
          <a:xfrm rot="10800000">
            <a:off x="4218840" y="2520168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3133FBA2-EC7B-4933-9BB0-93C2F1C0C54B}"/>
              </a:ext>
            </a:extLst>
          </p:cNvPr>
          <p:cNvSpPr/>
          <p:nvPr/>
        </p:nvSpPr>
        <p:spPr>
          <a:xfrm>
            <a:off x="5839972" y="32489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718DAD5C-5BFE-4655-AFE6-3255B50F196B}"/>
              </a:ext>
            </a:extLst>
          </p:cNvPr>
          <p:cNvSpPr/>
          <p:nvPr/>
        </p:nvSpPr>
        <p:spPr>
          <a:xfrm rot="10800000">
            <a:off x="7461108" y="25201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79ED5C9-8E38-4938-9D45-EE561FD15791}"/>
              </a:ext>
            </a:extLst>
          </p:cNvPr>
          <p:cNvSpPr/>
          <p:nvPr/>
        </p:nvSpPr>
        <p:spPr>
          <a:xfrm>
            <a:off x="9082234" y="32489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B0F5F-8BB8-443A-87BC-31242C6AFF7C}"/>
              </a:ext>
            </a:extLst>
          </p:cNvPr>
          <p:cNvSpPr/>
          <p:nvPr/>
        </p:nvSpPr>
        <p:spPr>
          <a:xfrm>
            <a:off x="8198992" y="3339244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CFC75A-6A76-423D-B950-9C66303A5C52}"/>
              </a:ext>
            </a:extLst>
          </p:cNvPr>
          <p:cNvSpPr/>
          <p:nvPr/>
        </p:nvSpPr>
        <p:spPr>
          <a:xfrm>
            <a:off x="6577856" y="391416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07B35F-57C8-4F94-8F45-5F0A8F22A4FD}"/>
              </a:ext>
            </a:extLst>
          </p:cNvPr>
          <p:cNvSpPr/>
          <p:nvPr/>
        </p:nvSpPr>
        <p:spPr>
          <a:xfrm>
            <a:off x="4956724" y="333924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684345-B6D6-47CE-B344-D8F0CFC5697E}"/>
              </a:ext>
            </a:extLst>
          </p:cNvPr>
          <p:cNvSpPr/>
          <p:nvPr/>
        </p:nvSpPr>
        <p:spPr>
          <a:xfrm>
            <a:off x="3326540" y="391416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5D8AC-A988-4822-B6D7-774E1B316E1E}"/>
              </a:ext>
            </a:extLst>
          </p:cNvPr>
          <p:cNvSpPr/>
          <p:nvPr/>
        </p:nvSpPr>
        <p:spPr>
          <a:xfrm>
            <a:off x="9820118" y="3914166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1">
            <a:extLst>
              <a:ext uri="{FF2B5EF4-FFF2-40B4-BE49-F238E27FC236}">
                <a16:creationId xmlns:a16="http://schemas.microsoft.com/office/drawing/2014/main" id="{13F6C439-5EE1-4133-B84F-83D77EFDAA00}"/>
              </a:ext>
            </a:extLst>
          </p:cNvPr>
          <p:cNvGrpSpPr/>
          <p:nvPr/>
        </p:nvGrpSpPr>
        <p:grpSpPr>
          <a:xfrm>
            <a:off x="2729784" y="1996151"/>
            <a:ext cx="1883306" cy="1171367"/>
            <a:chOff x="2831177" y="1735170"/>
            <a:chExt cx="1883306" cy="11713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0F7217-0E7F-4E61-B428-9F9B9856906B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247F3C-A354-41C3-9BEE-9FB6DA0E782A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51">
            <a:extLst>
              <a:ext uri="{FF2B5EF4-FFF2-40B4-BE49-F238E27FC236}">
                <a16:creationId xmlns:a16="http://schemas.microsoft.com/office/drawing/2014/main" id="{56C5D82E-6F96-40B5-B83F-43FEC8390238}"/>
              </a:ext>
            </a:extLst>
          </p:cNvPr>
          <p:cNvGrpSpPr/>
          <p:nvPr/>
        </p:nvGrpSpPr>
        <p:grpSpPr>
          <a:xfrm>
            <a:off x="4353632" y="4770537"/>
            <a:ext cx="1883306" cy="1135155"/>
            <a:chOff x="4461360" y="4517048"/>
            <a:chExt cx="1883306" cy="11351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6970FD-FFCC-41EB-8188-9C41AC32C1CD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98DCF9-7B3E-4E0E-BA15-61C841872604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그룹 52">
            <a:extLst>
              <a:ext uri="{FF2B5EF4-FFF2-40B4-BE49-F238E27FC236}">
                <a16:creationId xmlns:a16="http://schemas.microsoft.com/office/drawing/2014/main" id="{4319F3CB-DE5D-40E5-91AD-0FBDD02E9FC7}"/>
              </a:ext>
            </a:extLst>
          </p:cNvPr>
          <p:cNvGrpSpPr/>
          <p:nvPr/>
        </p:nvGrpSpPr>
        <p:grpSpPr>
          <a:xfrm>
            <a:off x="7601326" y="4770537"/>
            <a:ext cx="1883306" cy="1135155"/>
            <a:chOff x="7703628" y="4517048"/>
            <a:chExt cx="1883306" cy="11351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A2F2EC-6B36-4566-B1C2-4ABDD62A93BB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19A9-934C-42D7-B546-7419777268A5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D7FE0E5A-FBF3-42D2-A5D3-92613E517E69}"/>
              </a:ext>
            </a:extLst>
          </p:cNvPr>
          <p:cNvGrpSpPr/>
          <p:nvPr/>
        </p:nvGrpSpPr>
        <p:grpSpPr>
          <a:xfrm>
            <a:off x="5977478" y="1996151"/>
            <a:ext cx="1883306" cy="1171367"/>
            <a:chOff x="6082492" y="1735170"/>
            <a:chExt cx="1883306" cy="11713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9861C-FD5B-4B36-85B9-A4443225D44C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BCA7A2-BD5C-4E94-B8CC-57341F9DD1ED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>
            <a:extLst>
              <a:ext uri="{FF2B5EF4-FFF2-40B4-BE49-F238E27FC236}">
                <a16:creationId xmlns:a16="http://schemas.microsoft.com/office/drawing/2014/main" id="{55FBDD7C-7915-4865-962E-91575E9B058B}"/>
              </a:ext>
            </a:extLst>
          </p:cNvPr>
          <p:cNvGrpSpPr/>
          <p:nvPr/>
        </p:nvGrpSpPr>
        <p:grpSpPr>
          <a:xfrm>
            <a:off x="9225172" y="1996151"/>
            <a:ext cx="1883306" cy="1171367"/>
            <a:chOff x="9324754" y="1735170"/>
            <a:chExt cx="1883306" cy="11713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A99782-718A-4710-A600-42AC93D47BF3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066869-A56C-4FC9-AF82-2A8F44E88ECB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4">
            <a:extLst>
              <a:ext uri="{FF2B5EF4-FFF2-40B4-BE49-F238E27FC236}">
                <a16:creationId xmlns:a16="http://schemas.microsoft.com/office/drawing/2014/main" id="{824E1DE5-B3EA-4296-A4A8-34B1C3E5040B}"/>
              </a:ext>
            </a:extLst>
          </p:cNvPr>
          <p:cNvSpPr/>
          <p:nvPr/>
        </p:nvSpPr>
        <p:spPr>
          <a:xfrm rot="10800000">
            <a:off x="965794" y="25201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E52F8AD4-DE6F-45D4-A5BF-8D14E960105D}"/>
              </a:ext>
            </a:extLst>
          </p:cNvPr>
          <p:cNvSpPr/>
          <p:nvPr/>
        </p:nvSpPr>
        <p:spPr>
          <a:xfrm>
            <a:off x="1703676" y="3339244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그룹 50">
            <a:extLst>
              <a:ext uri="{FF2B5EF4-FFF2-40B4-BE49-F238E27FC236}">
                <a16:creationId xmlns:a16="http://schemas.microsoft.com/office/drawing/2014/main" id="{6DFE5FFD-FDC9-4CB3-B42D-3FBA6E33AB51}"/>
              </a:ext>
            </a:extLst>
          </p:cNvPr>
          <p:cNvGrpSpPr/>
          <p:nvPr/>
        </p:nvGrpSpPr>
        <p:grpSpPr>
          <a:xfrm>
            <a:off x="1105938" y="4770537"/>
            <a:ext cx="1883306" cy="1135155"/>
            <a:chOff x="1208313" y="4517048"/>
            <a:chExt cx="1883306" cy="11351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85677-44B0-484C-8C00-495823A76CD3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F3D516-C6AF-4543-AFB0-D79D79E423E6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0BB40F7F-DE83-4AE5-84F2-17379DA02BEB}"/>
              </a:ext>
            </a:extLst>
          </p:cNvPr>
          <p:cNvSpPr/>
          <p:nvPr/>
        </p:nvSpPr>
        <p:spPr>
          <a:xfrm flipH="1">
            <a:off x="6719896" y="4058160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67A44FE5-0532-4345-95ED-88942585D03D}"/>
              </a:ext>
            </a:extLst>
          </p:cNvPr>
          <p:cNvSpPr/>
          <p:nvPr/>
        </p:nvSpPr>
        <p:spPr>
          <a:xfrm>
            <a:off x="8383100" y="35304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12ADA89B-1707-43EA-9C0D-774DBF89A281}"/>
              </a:ext>
            </a:extLst>
          </p:cNvPr>
          <p:cNvSpPr/>
          <p:nvPr/>
        </p:nvSpPr>
        <p:spPr>
          <a:xfrm>
            <a:off x="3545468" y="410441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270C169C-14D7-43A6-91EA-F5EB818E325B}"/>
              </a:ext>
            </a:extLst>
          </p:cNvPr>
          <p:cNvSpPr/>
          <p:nvPr/>
        </p:nvSpPr>
        <p:spPr>
          <a:xfrm>
            <a:off x="1877422" y="348154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A89EFEDD-99A9-4B9C-8457-EBA18A5D541D}"/>
              </a:ext>
            </a:extLst>
          </p:cNvPr>
          <p:cNvSpPr/>
          <p:nvPr/>
        </p:nvSpPr>
        <p:spPr>
          <a:xfrm rot="2700000">
            <a:off x="5172869" y="34481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rapezoid 22">
            <a:extLst>
              <a:ext uri="{FF2B5EF4-FFF2-40B4-BE49-F238E27FC236}">
                <a16:creationId xmlns:a16="http://schemas.microsoft.com/office/drawing/2014/main" id="{B79A80A9-A526-415A-968A-3571D6DE05B5}"/>
              </a:ext>
            </a:extLst>
          </p:cNvPr>
          <p:cNvSpPr>
            <a:spLocks noChangeAspect="1"/>
          </p:cNvSpPr>
          <p:nvPr/>
        </p:nvSpPr>
        <p:spPr>
          <a:xfrm>
            <a:off x="9946886" y="414896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E088BFEB-3A20-4000-8BB8-AC66377597A1}"/>
              </a:ext>
            </a:extLst>
          </p:cNvPr>
          <p:cNvSpPr/>
          <p:nvPr/>
        </p:nvSpPr>
        <p:spPr>
          <a:xfrm rot="2700000" flipV="1">
            <a:off x="2429704" y="2173789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6C55ADBF-628A-41F4-9252-EFC3F37D88ED}"/>
              </a:ext>
            </a:extLst>
          </p:cNvPr>
          <p:cNvSpPr/>
          <p:nvPr/>
        </p:nvSpPr>
        <p:spPr>
          <a:xfrm rot="2700000" flipV="1">
            <a:off x="4426958" y="2391068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EBA1308-EBBF-458E-93B1-92B245AD6602}"/>
              </a:ext>
            </a:extLst>
          </p:cNvPr>
          <p:cNvSpPr/>
          <p:nvPr/>
        </p:nvSpPr>
        <p:spPr>
          <a:xfrm rot="2700000" flipV="1">
            <a:off x="6395451" y="2608347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EBFC038C-BDE9-4C4E-89D3-FBA0C569A979}"/>
              </a:ext>
            </a:extLst>
          </p:cNvPr>
          <p:cNvSpPr/>
          <p:nvPr/>
        </p:nvSpPr>
        <p:spPr>
          <a:xfrm rot="2700000" flipV="1">
            <a:off x="8385493" y="2825626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63DDA-64BC-4CBF-B17A-22B4AA4ACDC6}"/>
              </a:ext>
            </a:extLst>
          </p:cNvPr>
          <p:cNvSpPr/>
          <p:nvPr/>
        </p:nvSpPr>
        <p:spPr>
          <a:xfrm>
            <a:off x="-3837" y="4742426"/>
            <a:ext cx="12204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2100F1-800D-4A6E-8223-9BC6005263C4}"/>
              </a:ext>
            </a:extLst>
          </p:cNvPr>
          <p:cNvGrpSpPr/>
          <p:nvPr/>
        </p:nvGrpSpPr>
        <p:grpSpPr>
          <a:xfrm>
            <a:off x="2389782" y="5026760"/>
            <a:ext cx="1699847" cy="1048024"/>
            <a:chOff x="803640" y="3362835"/>
            <a:chExt cx="2059657" cy="10480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D394DA-1CB4-466F-AB8F-D039E68D0A3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52120-0DC5-4008-A64C-B2B0F270D4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0AF22B-7324-4623-ACD8-DB37CE4FD2AD}"/>
              </a:ext>
            </a:extLst>
          </p:cNvPr>
          <p:cNvGrpSpPr/>
          <p:nvPr/>
        </p:nvGrpSpPr>
        <p:grpSpPr>
          <a:xfrm>
            <a:off x="4285045" y="5026760"/>
            <a:ext cx="1699847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B5558-3A77-4858-A2F6-36641617E0E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A99639-706C-4FE9-89AC-F8C6FBDD7B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DBB39-59BE-429F-911D-AE40EDAC8ABD}"/>
              </a:ext>
            </a:extLst>
          </p:cNvPr>
          <p:cNvGrpSpPr/>
          <p:nvPr/>
        </p:nvGrpSpPr>
        <p:grpSpPr>
          <a:xfrm>
            <a:off x="6180308" y="5026760"/>
            <a:ext cx="1699847" cy="1048024"/>
            <a:chOff x="803640" y="3362835"/>
            <a:chExt cx="2059657" cy="1048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F17B96-F5E4-4950-AB8B-97FD3A0E82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3B09E2-7C76-4F96-A34C-C8BA432A571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DFA6A3-2B65-496C-B62D-B4EB80474459}"/>
              </a:ext>
            </a:extLst>
          </p:cNvPr>
          <p:cNvGrpSpPr/>
          <p:nvPr/>
        </p:nvGrpSpPr>
        <p:grpSpPr>
          <a:xfrm>
            <a:off x="8075571" y="5026760"/>
            <a:ext cx="1699847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657BAF-DEA5-4798-A574-5D0370C164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25C534-A173-4CF2-AE43-0808907E1C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2D33154-658A-4D2F-9184-CA937C553DE3}"/>
              </a:ext>
            </a:extLst>
          </p:cNvPr>
          <p:cNvSpPr/>
          <p:nvPr/>
        </p:nvSpPr>
        <p:spPr>
          <a:xfrm>
            <a:off x="3106306" y="4635404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DC96D3-310A-4481-B09B-D77B2F561A04}"/>
              </a:ext>
            </a:extLst>
          </p:cNvPr>
          <p:cNvSpPr/>
          <p:nvPr/>
        </p:nvSpPr>
        <p:spPr>
          <a:xfrm>
            <a:off x="5013560" y="4635404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CB1971-5786-4675-9803-FF7873922F6B}"/>
              </a:ext>
            </a:extLst>
          </p:cNvPr>
          <p:cNvSpPr/>
          <p:nvPr/>
        </p:nvSpPr>
        <p:spPr>
          <a:xfrm>
            <a:off x="6892052" y="4635404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775D57-6F46-4B2C-A509-0F01FAC47C63}"/>
              </a:ext>
            </a:extLst>
          </p:cNvPr>
          <p:cNvSpPr/>
          <p:nvPr/>
        </p:nvSpPr>
        <p:spPr>
          <a:xfrm>
            <a:off x="8792094" y="4635404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ardrop 21">
            <a:extLst>
              <a:ext uri="{FF2B5EF4-FFF2-40B4-BE49-F238E27FC236}">
                <a16:creationId xmlns:a16="http://schemas.microsoft.com/office/drawing/2014/main" id="{19EF3AED-47F6-49EC-83ED-58DEF3A7628B}"/>
              </a:ext>
            </a:extLst>
          </p:cNvPr>
          <p:cNvSpPr/>
          <p:nvPr/>
        </p:nvSpPr>
        <p:spPr>
          <a:xfrm rot="2700000" flipV="1">
            <a:off x="10370757" y="3042905"/>
            <a:ext cx="900000" cy="900000"/>
          </a:xfrm>
          <a:prstGeom prst="teardrop">
            <a:avLst>
              <a:gd name="adj" fmla="val 133882"/>
            </a:avLst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id="{D9EAD9A7-5A4F-4B4F-8DB4-A09CE767D14A}"/>
              </a:ext>
            </a:extLst>
          </p:cNvPr>
          <p:cNvSpPr/>
          <p:nvPr/>
        </p:nvSpPr>
        <p:spPr>
          <a:xfrm>
            <a:off x="10687358" y="4635404"/>
            <a:ext cx="266798" cy="26679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A0F358EA-451D-43A3-8DAE-82CAFD85B73B}"/>
              </a:ext>
            </a:extLst>
          </p:cNvPr>
          <p:cNvGrpSpPr/>
          <p:nvPr/>
        </p:nvGrpSpPr>
        <p:grpSpPr>
          <a:xfrm>
            <a:off x="9970835" y="5026760"/>
            <a:ext cx="169984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49E6E3-BC83-4E51-BAB1-3D3E3C54046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991706-9B99-4841-8F2E-F283D646F11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1DF2AE-FE80-4421-B93E-3185F8E680B0}"/>
              </a:ext>
            </a:extLst>
          </p:cNvPr>
          <p:cNvGrpSpPr/>
          <p:nvPr/>
        </p:nvGrpSpPr>
        <p:grpSpPr>
          <a:xfrm flipH="1">
            <a:off x="487155" y="3353571"/>
            <a:ext cx="2059705" cy="1448233"/>
            <a:chOff x="7362215" y="3043962"/>
            <a:chExt cx="3857795" cy="27125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00226B-CD70-451A-B980-4BC28CB3A43A}"/>
                </a:ext>
              </a:extLst>
            </p:cNvPr>
            <p:cNvSpPr/>
            <p:nvPr/>
          </p:nvSpPr>
          <p:spPr>
            <a:xfrm>
              <a:off x="7362215" y="3043962"/>
              <a:ext cx="3857795" cy="2712517"/>
            </a:xfrm>
            <a:custGeom>
              <a:avLst/>
              <a:gdLst>
                <a:gd name="connsiteX0" fmla="*/ 1554591 w 3857795"/>
                <a:gd name="connsiteY0" fmla="*/ 2461149 h 2712517"/>
                <a:gd name="connsiteX1" fmla="*/ 1549293 w 3857795"/>
                <a:gd name="connsiteY1" fmla="*/ 2466446 h 2712517"/>
                <a:gd name="connsiteX2" fmla="*/ 1548685 w 3857795"/>
                <a:gd name="connsiteY2" fmla="*/ 2466765 h 2712517"/>
                <a:gd name="connsiteX3" fmla="*/ 1551955 w 3857795"/>
                <a:gd name="connsiteY3" fmla="*/ 2468111 h 2712517"/>
                <a:gd name="connsiteX4" fmla="*/ 1555950 w 3857795"/>
                <a:gd name="connsiteY4" fmla="*/ 2463201 h 2712517"/>
                <a:gd name="connsiteX5" fmla="*/ 754630 w 3857795"/>
                <a:gd name="connsiteY5" fmla="*/ 1825256 h 2712517"/>
                <a:gd name="connsiteX6" fmla="*/ 794913 w 3857795"/>
                <a:gd name="connsiteY6" fmla="*/ 1876941 h 2712517"/>
                <a:gd name="connsiteX7" fmla="*/ 732741 w 3857795"/>
                <a:gd name="connsiteY7" fmla="*/ 1921551 h 2712517"/>
                <a:gd name="connsiteX8" fmla="*/ 525503 w 3857795"/>
                <a:gd name="connsiteY8" fmla="*/ 1846729 h 2712517"/>
                <a:gd name="connsiteX9" fmla="*/ 526751 w 3857795"/>
                <a:gd name="connsiteY9" fmla="*/ 1825423 h 2712517"/>
                <a:gd name="connsiteX10" fmla="*/ 754630 w 3857795"/>
                <a:gd name="connsiteY10" fmla="*/ 1825256 h 2712517"/>
                <a:gd name="connsiteX11" fmla="*/ 340903 w 3857795"/>
                <a:gd name="connsiteY11" fmla="*/ 1526051 h 2712517"/>
                <a:gd name="connsiteX12" fmla="*/ 860746 w 3857795"/>
                <a:gd name="connsiteY12" fmla="*/ 1526301 h 2712517"/>
                <a:gd name="connsiteX13" fmla="*/ 901195 w 3857795"/>
                <a:gd name="connsiteY13" fmla="*/ 1564503 h 2712517"/>
                <a:gd name="connsiteX14" fmla="*/ 807647 w 3857795"/>
                <a:gd name="connsiteY14" fmla="*/ 1669703 h 2712517"/>
                <a:gd name="connsiteX15" fmla="*/ 339821 w 3857795"/>
                <a:gd name="connsiteY15" fmla="*/ 1550604 h 2712517"/>
                <a:gd name="connsiteX16" fmla="*/ 340903 w 3857795"/>
                <a:gd name="connsiteY16" fmla="*/ 1526051 h 2712517"/>
                <a:gd name="connsiteX17" fmla="*/ 1080811 w 3857795"/>
                <a:gd name="connsiteY17" fmla="*/ 1222830 h 2712517"/>
                <a:gd name="connsiteX18" fmla="*/ 1122914 w 3857795"/>
                <a:gd name="connsiteY18" fmla="*/ 1249401 h 2712517"/>
                <a:gd name="connsiteX19" fmla="*/ 1014801 w 3857795"/>
                <a:gd name="connsiteY19" fmla="*/ 1343199 h 2712517"/>
                <a:gd name="connsiteX20" fmla="*/ 863159 w 3857795"/>
                <a:gd name="connsiteY20" fmla="*/ 1398296 h 2712517"/>
                <a:gd name="connsiteX21" fmla="*/ 64002 w 3857795"/>
                <a:gd name="connsiteY21" fmla="*/ 1262468 h 2712517"/>
                <a:gd name="connsiteX22" fmla="*/ 0 w 3857795"/>
                <a:gd name="connsiteY22" fmla="*/ 1226347 h 2712517"/>
                <a:gd name="connsiteX23" fmla="*/ 453926 w 3857795"/>
                <a:gd name="connsiteY23" fmla="*/ 1226347 h 2712517"/>
                <a:gd name="connsiteX24" fmla="*/ 1032279 w 3857795"/>
                <a:gd name="connsiteY24" fmla="*/ 1227595 h 2712517"/>
                <a:gd name="connsiteX25" fmla="*/ 1080811 w 3857795"/>
                <a:gd name="connsiteY25" fmla="*/ 1222830 h 2712517"/>
                <a:gd name="connsiteX26" fmla="*/ 2321119 w 3857795"/>
                <a:gd name="connsiteY26" fmla="*/ 11 h 2712517"/>
                <a:gd name="connsiteX27" fmla="*/ 2366676 w 3857795"/>
                <a:gd name="connsiteY27" fmla="*/ 27445 h 2712517"/>
                <a:gd name="connsiteX28" fmla="*/ 2355190 w 3857795"/>
                <a:gd name="connsiteY28" fmla="*/ 203640 h 2712517"/>
                <a:gd name="connsiteX29" fmla="*/ 2327891 w 3857795"/>
                <a:gd name="connsiteY29" fmla="*/ 287284 h 2712517"/>
                <a:gd name="connsiteX30" fmla="*/ 2328141 w 3857795"/>
                <a:gd name="connsiteY30" fmla="*/ 893268 h 2712517"/>
                <a:gd name="connsiteX31" fmla="*/ 2372335 w 3857795"/>
                <a:gd name="connsiteY31" fmla="*/ 1117235 h 2712517"/>
                <a:gd name="connsiteX32" fmla="*/ 2322731 w 3857795"/>
                <a:gd name="connsiteY32" fmla="*/ 1252231 h 2712517"/>
                <a:gd name="connsiteX33" fmla="*/ 2108502 w 3857795"/>
                <a:gd name="connsiteY33" fmla="*/ 1641156 h 2712517"/>
                <a:gd name="connsiteX34" fmla="*/ 2435422 w 3857795"/>
                <a:gd name="connsiteY34" fmla="*/ 2089173 h 2712517"/>
                <a:gd name="connsiteX35" fmla="*/ 2706080 w 3857795"/>
                <a:gd name="connsiteY35" fmla="*/ 2087592 h 2712517"/>
                <a:gd name="connsiteX36" fmla="*/ 3046650 w 3857795"/>
                <a:gd name="connsiteY36" fmla="*/ 1582564 h 2712517"/>
                <a:gd name="connsiteX37" fmla="*/ 3046317 w 3857795"/>
                <a:gd name="connsiteY37" fmla="*/ 1492927 h 2712517"/>
                <a:gd name="connsiteX38" fmla="*/ 2873868 w 3857795"/>
                <a:gd name="connsiteY38" fmla="*/ 812370 h 2712517"/>
                <a:gd name="connsiteX39" fmla="*/ 2784315 w 3857795"/>
                <a:gd name="connsiteY39" fmla="*/ 560938 h 2712517"/>
                <a:gd name="connsiteX40" fmla="*/ 2593889 w 3857795"/>
                <a:gd name="connsiteY40" fmla="*/ 491858 h 2712517"/>
                <a:gd name="connsiteX41" fmla="*/ 2525309 w 3857795"/>
                <a:gd name="connsiteY41" fmla="*/ 346542 h 2712517"/>
                <a:gd name="connsiteX42" fmla="*/ 2626847 w 3857795"/>
                <a:gd name="connsiteY42" fmla="*/ 281790 h 2712517"/>
                <a:gd name="connsiteX43" fmla="*/ 2850980 w 3857795"/>
                <a:gd name="connsiteY43" fmla="*/ 361606 h 2712517"/>
                <a:gd name="connsiteX44" fmla="*/ 2935540 w 3857795"/>
                <a:gd name="connsiteY44" fmla="*/ 354282 h 2712517"/>
                <a:gd name="connsiteX45" fmla="*/ 2972910 w 3857795"/>
                <a:gd name="connsiteY45" fmla="*/ 300267 h 2712517"/>
                <a:gd name="connsiteX46" fmla="*/ 3211442 w 3857795"/>
                <a:gd name="connsiteY46" fmla="*/ 195317 h 2712517"/>
                <a:gd name="connsiteX47" fmla="*/ 3230917 w 3857795"/>
                <a:gd name="connsiteY47" fmla="*/ 272386 h 2712517"/>
                <a:gd name="connsiteX48" fmla="*/ 3231333 w 3857795"/>
                <a:gd name="connsiteY48" fmla="*/ 682118 h 2712517"/>
                <a:gd name="connsiteX49" fmla="*/ 3095338 w 3857795"/>
                <a:gd name="connsiteY49" fmla="*/ 806461 h 2712517"/>
                <a:gd name="connsiteX50" fmla="*/ 3135621 w 3857795"/>
                <a:gd name="connsiteY50" fmla="*/ 954357 h 2712517"/>
                <a:gd name="connsiteX51" fmla="*/ 3302993 w 3857795"/>
                <a:gd name="connsiteY51" fmla="*/ 1486601 h 2712517"/>
                <a:gd name="connsiteX52" fmla="*/ 3420677 w 3857795"/>
                <a:gd name="connsiteY52" fmla="*/ 1586642 h 2712517"/>
                <a:gd name="connsiteX53" fmla="*/ 3534200 w 3857795"/>
                <a:gd name="connsiteY53" fmla="*/ 1623179 h 2712517"/>
                <a:gd name="connsiteX54" fmla="*/ 3849385 w 3857795"/>
                <a:gd name="connsiteY54" fmla="*/ 2146601 h 2712517"/>
                <a:gd name="connsiteX55" fmla="*/ 3857209 w 3857795"/>
                <a:gd name="connsiteY55" fmla="*/ 2304401 h 2712517"/>
                <a:gd name="connsiteX56" fmla="*/ 3748929 w 3857795"/>
                <a:gd name="connsiteY56" fmla="*/ 2426996 h 2712517"/>
                <a:gd name="connsiteX57" fmla="*/ 3650054 w 3857795"/>
                <a:gd name="connsiteY57" fmla="*/ 2545430 h 2712517"/>
                <a:gd name="connsiteX58" fmla="*/ 3202786 w 3857795"/>
                <a:gd name="connsiteY58" fmla="*/ 2658121 h 2712517"/>
                <a:gd name="connsiteX59" fmla="*/ 3041323 w 3857795"/>
                <a:gd name="connsiteY59" fmla="*/ 2378141 h 2712517"/>
                <a:gd name="connsiteX60" fmla="*/ 2903581 w 3857795"/>
                <a:gd name="connsiteY60" fmla="*/ 2426247 h 2712517"/>
                <a:gd name="connsiteX61" fmla="*/ 1888280 w 3857795"/>
                <a:gd name="connsiteY61" fmla="*/ 2433988 h 2712517"/>
                <a:gd name="connsiteX62" fmla="*/ 1765435 w 3857795"/>
                <a:gd name="connsiteY62" fmla="*/ 2403859 h 2712517"/>
                <a:gd name="connsiteX63" fmla="*/ 1459405 w 3857795"/>
                <a:gd name="connsiteY63" fmla="*/ 2704146 h 2712517"/>
                <a:gd name="connsiteX64" fmla="*/ 1402644 w 3857795"/>
                <a:gd name="connsiteY64" fmla="*/ 2702648 h 2712517"/>
                <a:gd name="connsiteX65" fmla="*/ 1118087 w 3857795"/>
                <a:gd name="connsiteY65" fmla="*/ 2448553 h 2712517"/>
                <a:gd name="connsiteX66" fmla="*/ 1058246 w 3857795"/>
                <a:gd name="connsiteY66" fmla="*/ 2423501 h 2712517"/>
                <a:gd name="connsiteX67" fmla="*/ 1022458 w 3857795"/>
                <a:gd name="connsiteY67" fmla="*/ 2432906 h 2712517"/>
                <a:gd name="connsiteX68" fmla="*/ 774438 w 3857795"/>
                <a:gd name="connsiteY68" fmla="*/ 2206026 h 2712517"/>
                <a:gd name="connsiteX69" fmla="*/ 803984 w 3857795"/>
                <a:gd name="connsiteY69" fmla="*/ 2051970 h 2712517"/>
                <a:gd name="connsiteX70" fmla="*/ 1067900 w 3857795"/>
                <a:gd name="connsiteY70" fmla="*/ 1362924 h 2712517"/>
                <a:gd name="connsiteX71" fmla="*/ 1178510 w 3857795"/>
                <a:gd name="connsiteY71" fmla="*/ 1249234 h 2712517"/>
                <a:gd name="connsiteX72" fmla="*/ 1250253 w 3857795"/>
                <a:gd name="connsiteY72" fmla="*/ 1121396 h 2712517"/>
                <a:gd name="connsiteX73" fmla="*/ 1300939 w 3857795"/>
                <a:gd name="connsiteY73" fmla="*/ 944120 h 2712517"/>
                <a:gd name="connsiteX74" fmla="*/ 1312008 w 3857795"/>
                <a:gd name="connsiteY74" fmla="*/ 873959 h 2712517"/>
                <a:gd name="connsiteX75" fmla="*/ 1313839 w 3857795"/>
                <a:gd name="connsiteY75" fmla="*/ 295939 h 2712517"/>
                <a:gd name="connsiteX76" fmla="*/ 1263153 w 3857795"/>
                <a:gd name="connsiteY76" fmla="*/ 87703 h 2712517"/>
                <a:gd name="connsiteX77" fmla="*/ 1351708 w 3857795"/>
                <a:gd name="connsiteY77" fmla="*/ 2976 h 2712517"/>
                <a:gd name="connsiteX78" fmla="*/ 2257147 w 3857795"/>
                <a:gd name="connsiteY78" fmla="*/ 4724 h 2712517"/>
                <a:gd name="connsiteX79" fmla="*/ 2321119 w 3857795"/>
                <a:gd name="connsiteY79" fmla="*/ 11 h 271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857795" h="2712517">
                  <a:moveTo>
                    <a:pt x="1554591" y="2461149"/>
                  </a:moveTo>
                  <a:lnTo>
                    <a:pt x="1549293" y="2466446"/>
                  </a:lnTo>
                  <a:lnTo>
                    <a:pt x="1548685" y="2466765"/>
                  </a:lnTo>
                  <a:lnTo>
                    <a:pt x="1551955" y="2468111"/>
                  </a:lnTo>
                  <a:cubicBezTo>
                    <a:pt x="1552704" y="2465947"/>
                    <a:pt x="1554036" y="2464283"/>
                    <a:pt x="1555950" y="2463201"/>
                  </a:cubicBezTo>
                  <a:close/>
                  <a:moveTo>
                    <a:pt x="754630" y="1825256"/>
                  </a:moveTo>
                  <a:cubicBezTo>
                    <a:pt x="791750" y="1824923"/>
                    <a:pt x="805316" y="1840654"/>
                    <a:pt x="794913" y="1876941"/>
                  </a:cubicBezTo>
                  <a:cubicBezTo>
                    <a:pt x="785841" y="1908568"/>
                    <a:pt x="776769" y="1937781"/>
                    <a:pt x="732741" y="1921551"/>
                  </a:cubicBezTo>
                  <a:cubicBezTo>
                    <a:pt x="663828" y="1896000"/>
                    <a:pt x="594582" y="1871614"/>
                    <a:pt x="525503" y="1846729"/>
                  </a:cubicBezTo>
                  <a:cubicBezTo>
                    <a:pt x="525919" y="1839572"/>
                    <a:pt x="526335" y="1832497"/>
                    <a:pt x="526751" y="1825423"/>
                  </a:cubicBezTo>
                  <a:cubicBezTo>
                    <a:pt x="602739" y="1825423"/>
                    <a:pt x="678643" y="1825839"/>
                    <a:pt x="754630" y="1825256"/>
                  </a:cubicBezTo>
                  <a:close/>
                  <a:moveTo>
                    <a:pt x="340903" y="1526051"/>
                  </a:moveTo>
                  <a:cubicBezTo>
                    <a:pt x="514184" y="1526051"/>
                    <a:pt x="687465" y="1525802"/>
                    <a:pt x="860746" y="1526301"/>
                  </a:cubicBezTo>
                  <a:cubicBezTo>
                    <a:pt x="884966" y="1526385"/>
                    <a:pt x="920504" y="1525968"/>
                    <a:pt x="901195" y="1564503"/>
                  </a:cubicBezTo>
                  <a:cubicBezTo>
                    <a:pt x="879805" y="1607033"/>
                    <a:pt x="880971" y="1685433"/>
                    <a:pt x="807647" y="1669703"/>
                  </a:cubicBezTo>
                  <a:cubicBezTo>
                    <a:pt x="650429" y="1635913"/>
                    <a:pt x="495624" y="1590970"/>
                    <a:pt x="339821" y="1550604"/>
                  </a:cubicBezTo>
                  <a:cubicBezTo>
                    <a:pt x="340237" y="1542448"/>
                    <a:pt x="340570" y="1534208"/>
                    <a:pt x="340903" y="1526051"/>
                  </a:cubicBezTo>
                  <a:close/>
                  <a:moveTo>
                    <a:pt x="1080811" y="1222830"/>
                  </a:moveTo>
                  <a:cubicBezTo>
                    <a:pt x="1097051" y="1222955"/>
                    <a:pt x="1112220" y="1228302"/>
                    <a:pt x="1122914" y="1249401"/>
                  </a:cubicBezTo>
                  <a:cubicBezTo>
                    <a:pt x="1095782" y="1290932"/>
                    <a:pt x="1059411" y="1321726"/>
                    <a:pt x="1014801" y="1343199"/>
                  </a:cubicBezTo>
                  <a:cubicBezTo>
                    <a:pt x="977182" y="1397214"/>
                    <a:pt x="929409" y="1410281"/>
                    <a:pt x="863159" y="1398296"/>
                  </a:cubicBezTo>
                  <a:cubicBezTo>
                    <a:pt x="597329" y="1350107"/>
                    <a:pt x="330416" y="1307744"/>
                    <a:pt x="64002" y="1262468"/>
                  </a:cubicBezTo>
                  <a:cubicBezTo>
                    <a:pt x="41281" y="1258556"/>
                    <a:pt x="19475" y="1249151"/>
                    <a:pt x="0" y="1226347"/>
                  </a:cubicBezTo>
                  <a:cubicBezTo>
                    <a:pt x="151309" y="1226347"/>
                    <a:pt x="302618" y="1226347"/>
                    <a:pt x="453926" y="1226347"/>
                  </a:cubicBezTo>
                  <a:cubicBezTo>
                    <a:pt x="646766" y="1226347"/>
                    <a:pt x="839522" y="1225265"/>
                    <a:pt x="1032279" y="1227595"/>
                  </a:cubicBezTo>
                  <a:cubicBezTo>
                    <a:pt x="1047260" y="1227803"/>
                    <a:pt x="1064572" y="1222705"/>
                    <a:pt x="1080811" y="1222830"/>
                  </a:cubicBezTo>
                  <a:close/>
                  <a:moveTo>
                    <a:pt x="2321119" y="11"/>
                  </a:moveTo>
                  <a:cubicBezTo>
                    <a:pt x="2342040" y="292"/>
                    <a:pt x="2359893" y="5930"/>
                    <a:pt x="2366676" y="27445"/>
                  </a:cubicBezTo>
                  <a:cubicBezTo>
                    <a:pt x="2384154" y="82958"/>
                    <a:pt x="2397304" y="152371"/>
                    <a:pt x="2355190" y="203640"/>
                  </a:cubicBezTo>
                  <a:cubicBezTo>
                    <a:pt x="2332053" y="231770"/>
                    <a:pt x="2327975" y="256822"/>
                    <a:pt x="2327891" y="287284"/>
                  </a:cubicBezTo>
                  <a:cubicBezTo>
                    <a:pt x="2327558" y="489278"/>
                    <a:pt x="2326893" y="691273"/>
                    <a:pt x="2328141" y="893268"/>
                  </a:cubicBezTo>
                  <a:cubicBezTo>
                    <a:pt x="2328640" y="969921"/>
                    <a:pt x="2384237" y="1034673"/>
                    <a:pt x="2372335" y="1117235"/>
                  </a:cubicBezTo>
                  <a:cubicBezTo>
                    <a:pt x="2365011" y="1168170"/>
                    <a:pt x="2356356" y="1211033"/>
                    <a:pt x="2322731" y="1252231"/>
                  </a:cubicBezTo>
                  <a:cubicBezTo>
                    <a:pt x="2227934" y="1368501"/>
                    <a:pt x="2149866" y="1494924"/>
                    <a:pt x="2108502" y="1641156"/>
                  </a:cubicBezTo>
                  <a:cubicBezTo>
                    <a:pt x="2031266" y="1914228"/>
                    <a:pt x="2150033" y="2078603"/>
                    <a:pt x="2435422" y="2089173"/>
                  </a:cubicBezTo>
                  <a:cubicBezTo>
                    <a:pt x="2525558" y="2092502"/>
                    <a:pt x="2615861" y="2088341"/>
                    <a:pt x="2706080" y="2087592"/>
                  </a:cubicBezTo>
                  <a:cubicBezTo>
                    <a:pt x="2866877" y="1951098"/>
                    <a:pt x="2932378" y="1750435"/>
                    <a:pt x="3046650" y="1582564"/>
                  </a:cubicBezTo>
                  <a:cubicBezTo>
                    <a:pt x="3046567" y="1552685"/>
                    <a:pt x="3046400" y="1522806"/>
                    <a:pt x="3046317" y="1492927"/>
                  </a:cubicBezTo>
                  <a:cubicBezTo>
                    <a:pt x="2989222" y="1265963"/>
                    <a:pt x="2934458" y="1038418"/>
                    <a:pt x="2873868" y="812370"/>
                  </a:cubicBezTo>
                  <a:cubicBezTo>
                    <a:pt x="2850897" y="726728"/>
                    <a:pt x="2814610" y="644666"/>
                    <a:pt x="2784315" y="560938"/>
                  </a:cubicBezTo>
                  <a:cubicBezTo>
                    <a:pt x="2722310" y="533972"/>
                    <a:pt x="2661470" y="502928"/>
                    <a:pt x="2593889" y="491858"/>
                  </a:cubicBezTo>
                  <a:cubicBezTo>
                    <a:pt x="2499508" y="476461"/>
                    <a:pt x="2523394" y="404219"/>
                    <a:pt x="2525309" y="346542"/>
                  </a:cubicBezTo>
                  <a:cubicBezTo>
                    <a:pt x="2527389" y="281707"/>
                    <a:pt x="2577576" y="279544"/>
                    <a:pt x="2626847" y="281790"/>
                  </a:cubicBezTo>
                  <a:cubicBezTo>
                    <a:pt x="2709742" y="285536"/>
                    <a:pt x="2786812" y="310920"/>
                    <a:pt x="2850980" y="361606"/>
                  </a:cubicBezTo>
                  <a:cubicBezTo>
                    <a:pt x="2888100" y="390986"/>
                    <a:pt x="2909240" y="377087"/>
                    <a:pt x="2935540" y="354282"/>
                  </a:cubicBezTo>
                  <a:cubicBezTo>
                    <a:pt x="2948025" y="336305"/>
                    <a:pt x="2960425" y="318244"/>
                    <a:pt x="2972910" y="300267"/>
                  </a:cubicBezTo>
                  <a:cubicBezTo>
                    <a:pt x="2994882" y="210381"/>
                    <a:pt x="3140781" y="146045"/>
                    <a:pt x="3211442" y="195317"/>
                  </a:cubicBezTo>
                  <a:cubicBezTo>
                    <a:pt x="3239656" y="214958"/>
                    <a:pt x="3230751" y="245670"/>
                    <a:pt x="3230917" y="272386"/>
                  </a:cubicBezTo>
                  <a:cubicBezTo>
                    <a:pt x="3231749" y="408963"/>
                    <a:pt x="3231416" y="545540"/>
                    <a:pt x="3231333" y="682118"/>
                  </a:cubicBezTo>
                  <a:cubicBezTo>
                    <a:pt x="3231333" y="811538"/>
                    <a:pt x="3231250" y="811538"/>
                    <a:pt x="3095338" y="806461"/>
                  </a:cubicBezTo>
                  <a:cubicBezTo>
                    <a:pt x="3096004" y="859810"/>
                    <a:pt x="3120390" y="906168"/>
                    <a:pt x="3135621" y="954357"/>
                  </a:cubicBezTo>
                  <a:cubicBezTo>
                    <a:pt x="3191633" y="1131716"/>
                    <a:pt x="3252556" y="1307661"/>
                    <a:pt x="3302993" y="1486601"/>
                  </a:cubicBezTo>
                  <a:cubicBezTo>
                    <a:pt x="3321885" y="1553767"/>
                    <a:pt x="3349351" y="1587308"/>
                    <a:pt x="3420677" y="1586642"/>
                  </a:cubicBezTo>
                  <a:cubicBezTo>
                    <a:pt x="3460627" y="1586309"/>
                    <a:pt x="3500243" y="1599043"/>
                    <a:pt x="3534200" y="1623179"/>
                  </a:cubicBezTo>
                  <a:cubicBezTo>
                    <a:pt x="3753257" y="1729128"/>
                    <a:pt x="3827663" y="1922051"/>
                    <a:pt x="3849385" y="2146601"/>
                  </a:cubicBezTo>
                  <a:cubicBezTo>
                    <a:pt x="3851966" y="2199201"/>
                    <a:pt x="3854046" y="2251801"/>
                    <a:pt x="3857209" y="2304401"/>
                  </a:cubicBezTo>
                  <a:cubicBezTo>
                    <a:pt x="3861870" y="2381471"/>
                    <a:pt x="3839898" y="2429493"/>
                    <a:pt x="3748929" y="2426996"/>
                  </a:cubicBezTo>
                  <a:cubicBezTo>
                    <a:pt x="3674440" y="2425165"/>
                    <a:pt x="3674856" y="2501153"/>
                    <a:pt x="3650054" y="2545430"/>
                  </a:cubicBezTo>
                  <a:cubicBezTo>
                    <a:pt x="3558919" y="2708058"/>
                    <a:pt x="3348102" y="2764736"/>
                    <a:pt x="3202786" y="2658121"/>
                  </a:cubicBezTo>
                  <a:cubicBezTo>
                    <a:pt x="3110736" y="2590540"/>
                    <a:pt x="3065376" y="2493079"/>
                    <a:pt x="3041323" y="2378141"/>
                  </a:cubicBezTo>
                  <a:cubicBezTo>
                    <a:pt x="3000625" y="2416427"/>
                    <a:pt x="2955182" y="2426164"/>
                    <a:pt x="2903581" y="2426247"/>
                  </a:cubicBezTo>
                  <a:cubicBezTo>
                    <a:pt x="2565175" y="2426996"/>
                    <a:pt x="2226686" y="2428661"/>
                    <a:pt x="1888280" y="2433988"/>
                  </a:cubicBezTo>
                  <a:cubicBezTo>
                    <a:pt x="1842338" y="2434654"/>
                    <a:pt x="1805218" y="2418424"/>
                    <a:pt x="1765435" y="2403859"/>
                  </a:cubicBezTo>
                  <a:cubicBezTo>
                    <a:pt x="1720492" y="2598447"/>
                    <a:pt x="1641342" y="2675682"/>
                    <a:pt x="1459405" y="2704146"/>
                  </a:cubicBezTo>
                  <a:cubicBezTo>
                    <a:pt x="1440180" y="2713301"/>
                    <a:pt x="1421370" y="2710888"/>
                    <a:pt x="1402644" y="2702648"/>
                  </a:cubicBezTo>
                  <a:cubicBezTo>
                    <a:pt x="1257078" y="2674600"/>
                    <a:pt x="1149797" y="2602525"/>
                    <a:pt x="1118087" y="2448553"/>
                  </a:cubicBezTo>
                  <a:cubicBezTo>
                    <a:pt x="1109098" y="2404858"/>
                    <a:pt x="1092869" y="2399614"/>
                    <a:pt x="1058246" y="2423501"/>
                  </a:cubicBezTo>
                  <a:cubicBezTo>
                    <a:pt x="1048674" y="2430076"/>
                    <a:pt x="1034609" y="2430492"/>
                    <a:pt x="1022458" y="2432906"/>
                  </a:cubicBezTo>
                  <a:cubicBezTo>
                    <a:pt x="819464" y="2472772"/>
                    <a:pt x="747472" y="2408104"/>
                    <a:pt x="774438" y="2206026"/>
                  </a:cubicBezTo>
                  <a:cubicBezTo>
                    <a:pt x="781346" y="2154424"/>
                    <a:pt x="778599" y="2100242"/>
                    <a:pt x="803984" y="2051970"/>
                  </a:cubicBezTo>
                  <a:cubicBezTo>
                    <a:pt x="852589" y="1807280"/>
                    <a:pt x="919338" y="1569497"/>
                    <a:pt x="1067900" y="1362924"/>
                  </a:cubicBezTo>
                  <a:cubicBezTo>
                    <a:pt x="1081466" y="1302334"/>
                    <a:pt x="1123413" y="1269459"/>
                    <a:pt x="1178510" y="1249234"/>
                  </a:cubicBezTo>
                  <a:cubicBezTo>
                    <a:pt x="1238518" y="1226763"/>
                    <a:pt x="1257910" y="1187979"/>
                    <a:pt x="1250253" y="1121396"/>
                  </a:cubicBezTo>
                  <a:cubicBezTo>
                    <a:pt x="1243262" y="1060224"/>
                    <a:pt x="1230694" y="990146"/>
                    <a:pt x="1300939" y="944120"/>
                  </a:cubicBezTo>
                  <a:cubicBezTo>
                    <a:pt x="1314339" y="935298"/>
                    <a:pt x="1311925" y="898095"/>
                    <a:pt x="1312008" y="873959"/>
                  </a:cubicBezTo>
                  <a:cubicBezTo>
                    <a:pt x="1312757" y="681286"/>
                    <a:pt x="1309595" y="488529"/>
                    <a:pt x="1313839" y="295939"/>
                  </a:cubicBezTo>
                  <a:cubicBezTo>
                    <a:pt x="1315504" y="220867"/>
                    <a:pt x="1251751" y="168101"/>
                    <a:pt x="1263153" y="87703"/>
                  </a:cubicBezTo>
                  <a:cubicBezTo>
                    <a:pt x="1272059" y="24615"/>
                    <a:pt x="1287373" y="2477"/>
                    <a:pt x="1351708" y="2976"/>
                  </a:cubicBezTo>
                  <a:cubicBezTo>
                    <a:pt x="1653494" y="5473"/>
                    <a:pt x="1955362" y="3392"/>
                    <a:pt x="2257147" y="4724"/>
                  </a:cubicBezTo>
                  <a:cubicBezTo>
                    <a:pt x="2276206" y="4807"/>
                    <a:pt x="2300197" y="-270"/>
                    <a:pt x="2321119" y="11"/>
                  </a:cubicBezTo>
                  <a:close/>
                </a:path>
              </a:pathLst>
            </a:custGeom>
            <a:solidFill>
              <a:schemeClr val="tx1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AAE83E-41F7-4E93-BBBC-53B242139805}"/>
                </a:ext>
              </a:extLst>
            </p:cNvPr>
            <p:cNvSpPr/>
            <p:nvPr/>
          </p:nvSpPr>
          <p:spPr>
            <a:xfrm>
              <a:off x="8292681" y="3317699"/>
              <a:ext cx="2889737" cy="2262330"/>
            </a:xfrm>
            <a:custGeom>
              <a:avLst/>
              <a:gdLst>
                <a:gd name="connsiteX0" fmla="*/ 432955 w 2889737"/>
                <a:gd name="connsiteY0" fmla="*/ 1980021 h 2262330"/>
                <a:gd name="connsiteX1" fmla="*/ 498289 w 2889737"/>
                <a:gd name="connsiteY1" fmla="*/ 1980104 h 2262330"/>
                <a:gd name="connsiteX2" fmla="*/ 639361 w 2889737"/>
                <a:gd name="connsiteY2" fmla="*/ 2199243 h 2262330"/>
                <a:gd name="connsiteX3" fmla="*/ 622882 w 2889737"/>
                <a:gd name="connsiteY3" fmla="*/ 2215722 h 2262330"/>
                <a:gd name="connsiteX4" fmla="*/ 401578 w 2889737"/>
                <a:gd name="connsiteY4" fmla="*/ 2215390 h 2262330"/>
                <a:gd name="connsiteX5" fmla="*/ 360962 w 2889737"/>
                <a:gd name="connsiteY5" fmla="*/ 2035367 h 2262330"/>
                <a:gd name="connsiteX6" fmla="*/ 432955 w 2889737"/>
                <a:gd name="connsiteY6" fmla="*/ 1980021 h 2262330"/>
                <a:gd name="connsiteX7" fmla="*/ 2462140 w 2889737"/>
                <a:gd name="connsiteY7" fmla="*/ 1918847 h 2262330"/>
                <a:gd name="connsiteX8" fmla="*/ 2603129 w 2889737"/>
                <a:gd name="connsiteY8" fmla="*/ 2107359 h 2262330"/>
                <a:gd name="connsiteX9" fmla="*/ 2438087 w 2889737"/>
                <a:gd name="connsiteY9" fmla="*/ 2262330 h 2262330"/>
                <a:gd name="connsiteX10" fmla="*/ 2292688 w 2889737"/>
                <a:gd name="connsiteY10" fmla="*/ 2079727 h 2262330"/>
                <a:gd name="connsiteX11" fmla="*/ 2462140 w 2889737"/>
                <a:gd name="connsiteY11" fmla="*/ 1918847 h 2262330"/>
                <a:gd name="connsiteX12" fmla="*/ 611646 w 2889737"/>
                <a:gd name="connsiteY12" fmla="*/ 1456765 h 2262330"/>
                <a:gd name="connsiteX13" fmla="*/ 1147552 w 2889737"/>
                <a:gd name="connsiteY13" fmla="*/ 1969283 h 2262330"/>
                <a:gd name="connsiteX14" fmla="*/ 995744 w 2889737"/>
                <a:gd name="connsiteY14" fmla="*/ 2127916 h 2262330"/>
                <a:gd name="connsiteX15" fmla="*/ 859250 w 2889737"/>
                <a:gd name="connsiteY15" fmla="*/ 2011313 h 2262330"/>
                <a:gd name="connsiteX16" fmla="*/ 769613 w 2889737"/>
                <a:gd name="connsiteY16" fmla="*/ 1946812 h 2262330"/>
                <a:gd name="connsiteX17" fmla="*/ 238534 w 2889737"/>
                <a:gd name="connsiteY17" fmla="*/ 1941735 h 2262330"/>
                <a:gd name="connsiteX18" fmla="*/ 154390 w 2889737"/>
                <a:gd name="connsiteY18" fmla="*/ 2033369 h 2262330"/>
                <a:gd name="connsiteX19" fmla="*/ 68415 w 2889737"/>
                <a:gd name="connsiteY19" fmla="*/ 2129165 h 2262330"/>
                <a:gd name="connsiteX20" fmla="*/ 2 w 2889737"/>
                <a:gd name="connsiteY20" fmla="*/ 2059253 h 2262330"/>
                <a:gd name="connsiteX21" fmla="*/ 611646 w 2889737"/>
                <a:gd name="connsiteY21" fmla="*/ 1456765 h 2262330"/>
                <a:gd name="connsiteX22" fmla="*/ 2423417 w 2889737"/>
                <a:gd name="connsiteY22" fmla="*/ 1361349 h 2262330"/>
                <a:gd name="connsiteX23" fmla="*/ 2483223 w 2889737"/>
                <a:gd name="connsiteY23" fmla="*/ 1361589 h 2262330"/>
                <a:gd name="connsiteX24" fmla="*/ 2566592 w 2889737"/>
                <a:gd name="connsiteY24" fmla="*/ 1379612 h 2262330"/>
                <a:gd name="connsiteX25" fmla="*/ 2885356 w 2889737"/>
                <a:gd name="connsiteY25" fmla="*/ 2106777 h 2262330"/>
                <a:gd name="connsiteX26" fmla="*/ 2776077 w 2889737"/>
                <a:gd name="connsiteY26" fmla="*/ 2057838 h 2262330"/>
                <a:gd name="connsiteX27" fmla="*/ 2740455 w 2889737"/>
                <a:gd name="connsiteY27" fmla="*/ 1952305 h 2262330"/>
                <a:gd name="connsiteX28" fmla="*/ 2461558 w 2889737"/>
                <a:gd name="connsiteY28" fmla="*/ 1742653 h 2262330"/>
                <a:gd name="connsiteX29" fmla="*/ 2119074 w 2889737"/>
                <a:gd name="connsiteY29" fmla="*/ 1970699 h 2262330"/>
                <a:gd name="connsiteX30" fmla="*/ 1958943 w 2889737"/>
                <a:gd name="connsiteY30" fmla="*/ 2128000 h 2262330"/>
                <a:gd name="connsiteX31" fmla="*/ 1916247 w 2889737"/>
                <a:gd name="connsiteY31" fmla="*/ 2077314 h 2262330"/>
                <a:gd name="connsiteX32" fmla="*/ 2254902 w 2889737"/>
                <a:gd name="connsiteY32" fmla="*/ 1437372 h 2262330"/>
                <a:gd name="connsiteX33" fmla="*/ 2423417 w 2889737"/>
                <a:gd name="connsiteY33" fmla="*/ 1361349 h 2262330"/>
                <a:gd name="connsiteX34" fmla="*/ 1298278 w 2889737"/>
                <a:gd name="connsiteY34" fmla="*/ 707711 h 2262330"/>
                <a:gd name="connsiteX35" fmla="*/ 1409471 w 2889737"/>
                <a:gd name="connsiteY35" fmla="*/ 836132 h 2262330"/>
                <a:gd name="connsiteX36" fmla="*/ 1296114 w 2889737"/>
                <a:gd name="connsiteY36" fmla="*/ 964553 h 2262330"/>
                <a:gd name="connsiteX37" fmla="*/ 885965 w 2889737"/>
                <a:gd name="connsiteY37" fmla="*/ 963555 h 2262330"/>
                <a:gd name="connsiteX38" fmla="*/ 466495 w 2889737"/>
                <a:gd name="connsiteY38" fmla="*/ 962889 h 2262330"/>
                <a:gd name="connsiteX39" fmla="*/ 358881 w 2889737"/>
                <a:gd name="connsiteY39" fmla="*/ 815825 h 2262330"/>
                <a:gd name="connsiteX40" fmla="*/ 468659 w 2889737"/>
                <a:gd name="connsiteY40" fmla="*/ 708211 h 2262330"/>
                <a:gd name="connsiteX41" fmla="*/ 1298278 w 2889737"/>
                <a:gd name="connsiteY41" fmla="*/ 707711 h 2262330"/>
                <a:gd name="connsiteX42" fmla="*/ 2186845 w 2889737"/>
                <a:gd name="connsiteY42" fmla="*/ 2 h 2262330"/>
                <a:gd name="connsiteX43" fmla="*/ 2210838 w 2889737"/>
                <a:gd name="connsiteY43" fmla="*/ 33171 h 2262330"/>
                <a:gd name="connsiteX44" fmla="*/ 2210838 w 2889737"/>
                <a:gd name="connsiteY44" fmla="*/ 425259 h 2262330"/>
                <a:gd name="connsiteX45" fmla="*/ 2120369 w 2889737"/>
                <a:gd name="connsiteY45" fmla="*/ 463044 h 2262330"/>
                <a:gd name="connsiteX46" fmla="*/ 2026405 w 2889737"/>
                <a:gd name="connsiteY46" fmla="*/ 208533 h 2262330"/>
                <a:gd name="connsiteX47" fmla="*/ 2041802 w 2889737"/>
                <a:gd name="connsiteY47" fmla="*/ 108825 h 2262330"/>
                <a:gd name="connsiteX48" fmla="*/ 2079254 w 2889737"/>
                <a:gd name="connsiteY48" fmla="*/ 54810 h 2262330"/>
                <a:gd name="connsiteX49" fmla="*/ 2167892 w 2889737"/>
                <a:gd name="connsiteY49" fmla="*/ 6122 h 2262330"/>
                <a:gd name="connsiteX50" fmla="*/ 2186845 w 2889737"/>
                <a:gd name="connsiteY50" fmla="*/ 2 h 226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9737" h="2262330">
                  <a:moveTo>
                    <a:pt x="432955" y="1980021"/>
                  </a:moveTo>
                  <a:cubicBezTo>
                    <a:pt x="454594" y="1981851"/>
                    <a:pt x="476483" y="1980104"/>
                    <a:pt x="498289" y="1980104"/>
                  </a:cubicBezTo>
                  <a:cubicBezTo>
                    <a:pt x="665245" y="1979937"/>
                    <a:pt x="703863" y="2039862"/>
                    <a:pt x="639361" y="2199243"/>
                  </a:cubicBezTo>
                  <a:cubicBezTo>
                    <a:pt x="633868" y="2204737"/>
                    <a:pt x="628375" y="2210230"/>
                    <a:pt x="622882" y="2215722"/>
                  </a:cubicBezTo>
                  <a:cubicBezTo>
                    <a:pt x="549058" y="2262330"/>
                    <a:pt x="475235" y="2282555"/>
                    <a:pt x="401578" y="2215390"/>
                  </a:cubicBezTo>
                  <a:cubicBezTo>
                    <a:pt x="346065" y="2164787"/>
                    <a:pt x="344234" y="2102782"/>
                    <a:pt x="360962" y="2035367"/>
                  </a:cubicBezTo>
                  <a:cubicBezTo>
                    <a:pt x="370700" y="1996167"/>
                    <a:pt x="391257" y="1976525"/>
                    <a:pt x="432955" y="1980021"/>
                  </a:cubicBezTo>
                  <a:close/>
                  <a:moveTo>
                    <a:pt x="2462140" y="1918847"/>
                  </a:moveTo>
                  <a:cubicBezTo>
                    <a:pt x="2543371" y="1922342"/>
                    <a:pt x="2604710" y="2004323"/>
                    <a:pt x="2603129" y="2107359"/>
                  </a:cubicBezTo>
                  <a:cubicBezTo>
                    <a:pt x="2601797" y="2193334"/>
                    <a:pt x="2528473" y="2262246"/>
                    <a:pt x="2438087" y="2262330"/>
                  </a:cubicBezTo>
                  <a:cubicBezTo>
                    <a:pt x="2355192" y="2262413"/>
                    <a:pt x="2290524" y="2181182"/>
                    <a:pt x="2292688" y="2079727"/>
                  </a:cubicBezTo>
                  <a:cubicBezTo>
                    <a:pt x="2294602" y="1989092"/>
                    <a:pt x="2372837" y="1914852"/>
                    <a:pt x="2462140" y="1918847"/>
                  </a:cubicBezTo>
                  <a:close/>
                  <a:moveTo>
                    <a:pt x="611646" y="1456765"/>
                  </a:moveTo>
                  <a:cubicBezTo>
                    <a:pt x="869487" y="1464338"/>
                    <a:pt x="1109350" y="1690719"/>
                    <a:pt x="1147552" y="1969283"/>
                  </a:cubicBezTo>
                  <a:cubicBezTo>
                    <a:pt x="1173686" y="2159959"/>
                    <a:pt x="1175600" y="2124254"/>
                    <a:pt x="995744" y="2127916"/>
                  </a:cubicBezTo>
                  <a:cubicBezTo>
                    <a:pt x="926664" y="2138320"/>
                    <a:pt x="852342" y="2135740"/>
                    <a:pt x="859250" y="2011313"/>
                  </a:cubicBezTo>
                  <a:cubicBezTo>
                    <a:pt x="862079" y="1960877"/>
                    <a:pt x="807482" y="1947894"/>
                    <a:pt x="769613" y="1946812"/>
                  </a:cubicBezTo>
                  <a:cubicBezTo>
                    <a:pt x="592670" y="1941569"/>
                    <a:pt x="415560" y="1940070"/>
                    <a:pt x="238534" y="1941735"/>
                  </a:cubicBezTo>
                  <a:cubicBezTo>
                    <a:pt x="185517" y="1942234"/>
                    <a:pt x="157137" y="1976025"/>
                    <a:pt x="154390" y="2033369"/>
                  </a:cubicBezTo>
                  <a:cubicBezTo>
                    <a:pt x="151893" y="2084471"/>
                    <a:pt x="140408" y="2130746"/>
                    <a:pt x="68415" y="2129165"/>
                  </a:cubicBezTo>
                  <a:cubicBezTo>
                    <a:pt x="15732" y="2128000"/>
                    <a:pt x="-248" y="2112269"/>
                    <a:pt x="2" y="2059253"/>
                  </a:cubicBezTo>
                  <a:cubicBezTo>
                    <a:pt x="1500" y="1720182"/>
                    <a:pt x="277318" y="1446943"/>
                    <a:pt x="611646" y="1456765"/>
                  </a:cubicBezTo>
                  <a:close/>
                  <a:moveTo>
                    <a:pt x="2423417" y="1361349"/>
                  </a:moveTo>
                  <a:cubicBezTo>
                    <a:pt x="2443001" y="1359430"/>
                    <a:pt x="2462920" y="1359554"/>
                    <a:pt x="2483223" y="1361589"/>
                  </a:cubicBezTo>
                  <a:cubicBezTo>
                    <a:pt x="2510293" y="1364303"/>
                    <a:pt x="2538045" y="1370416"/>
                    <a:pt x="2566592" y="1379612"/>
                  </a:cubicBezTo>
                  <a:cubicBezTo>
                    <a:pt x="2861802" y="1539410"/>
                    <a:pt x="2906079" y="1808820"/>
                    <a:pt x="2885356" y="2106777"/>
                  </a:cubicBezTo>
                  <a:cubicBezTo>
                    <a:pt x="2824682" y="2144479"/>
                    <a:pt x="2789560" y="2130413"/>
                    <a:pt x="2776077" y="2057838"/>
                  </a:cubicBezTo>
                  <a:cubicBezTo>
                    <a:pt x="2769419" y="2021634"/>
                    <a:pt x="2755020" y="1986428"/>
                    <a:pt x="2740455" y="1952305"/>
                  </a:cubicBezTo>
                  <a:cubicBezTo>
                    <a:pt x="2688021" y="1829211"/>
                    <a:pt x="2606458" y="1742570"/>
                    <a:pt x="2461558" y="1742653"/>
                  </a:cubicBezTo>
                  <a:cubicBezTo>
                    <a:pt x="2305006" y="1742820"/>
                    <a:pt x="2175836" y="1832540"/>
                    <a:pt x="2119074" y="1970699"/>
                  </a:cubicBezTo>
                  <a:cubicBezTo>
                    <a:pt x="2089029" y="2043856"/>
                    <a:pt x="2080622" y="2142731"/>
                    <a:pt x="1958943" y="2128000"/>
                  </a:cubicBezTo>
                  <a:cubicBezTo>
                    <a:pt x="1922988" y="2123672"/>
                    <a:pt x="1905760" y="2113767"/>
                    <a:pt x="1916247" y="2077314"/>
                  </a:cubicBezTo>
                  <a:cubicBezTo>
                    <a:pt x="1984494" y="1840613"/>
                    <a:pt x="2056153" y="1606908"/>
                    <a:pt x="2254902" y="1437372"/>
                  </a:cubicBezTo>
                  <a:cubicBezTo>
                    <a:pt x="2308928" y="1391259"/>
                    <a:pt x="2364665" y="1367108"/>
                    <a:pt x="2423417" y="1361349"/>
                  </a:cubicBezTo>
                  <a:close/>
                  <a:moveTo>
                    <a:pt x="1298278" y="707711"/>
                  </a:moveTo>
                  <a:cubicBezTo>
                    <a:pt x="1396237" y="706296"/>
                    <a:pt x="1409138" y="756316"/>
                    <a:pt x="1409471" y="836132"/>
                  </a:cubicBezTo>
                  <a:cubicBezTo>
                    <a:pt x="1409804" y="917945"/>
                    <a:pt x="1390911" y="967217"/>
                    <a:pt x="1296114" y="964553"/>
                  </a:cubicBezTo>
                  <a:cubicBezTo>
                    <a:pt x="1159536" y="960808"/>
                    <a:pt x="1022709" y="963638"/>
                    <a:pt x="885965" y="963555"/>
                  </a:cubicBezTo>
                  <a:cubicBezTo>
                    <a:pt x="746142" y="963471"/>
                    <a:pt x="606236" y="965302"/>
                    <a:pt x="466495" y="962889"/>
                  </a:cubicBezTo>
                  <a:cubicBezTo>
                    <a:pt x="365040" y="961141"/>
                    <a:pt x="363043" y="949655"/>
                    <a:pt x="358881" y="815825"/>
                  </a:cubicBezTo>
                  <a:cubicBezTo>
                    <a:pt x="356301" y="732180"/>
                    <a:pt x="390508" y="707545"/>
                    <a:pt x="468659" y="708211"/>
                  </a:cubicBezTo>
                  <a:cubicBezTo>
                    <a:pt x="745227" y="710707"/>
                    <a:pt x="1021794" y="711789"/>
                    <a:pt x="1298278" y="707711"/>
                  </a:cubicBezTo>
                  <a:close/>
                  <a:moveTo>
                    <a:pt x="2186845" y="2"/>
                  </a:moveTo>
                  <a:cubicBezTo>
                    <a:pt x="2201771" y="197"/>
                    <a:pt x="2205907" y="17316"/>
                    <a:pt x="2210838" y="33171"/>
                  </a:cubicBezTo>
                  <a:cubicBezTo>
                    <a:pt x="2253368" y="163839"/>
                    <a:pt x="2253201" y="294590"/>
                    <a:pt x="2210838" y="425259"/>
                  </a:cubicBezTo>
                  <a:cubicBezTo>
                    <a:pt x="2204263" y="494172"/>
                    <a:pt x="2179128" y="509069"/>
                    <a:pt x="2120369" y="463044"/>
                  </a:cubicBezTo>
                  <a:cubicBezTo>
                    <a:pt x="2035227" y="396295"/>
                    <a:pt x="2013255" y="309571"/>
                    <a:pt x="2026405" y="208533"/>
                  </a:cubicBezTo>
                  <a:cubicBezTo>
                    <a:pt x="2030733" y="175158"/>
                    <a:pt x="2036642" y="142033"/>
                    <a:pt x="2041802" y="108825"/>
                  </a:cubicBezTo>
                  <a:cubicBezTo>
                    <a:pt x="2054369" y="90765"/>
                    <a:pt x="2066770" y="72788"/>
                    <a:pt x="2079254" y="54810"/>
                  </a:cubicBezTo>
                  <a:cubicBezTo>
                    <a:pt x="2108800" y="38580"/>
                    <a:pt x="2138430" y="22517"/>
                    <a:pt x="2167892" y="6122"/>
                  </a:cubicBezTo>
                  <a:cubicBezTo>
                    <a:pt x="2175695" y="1753"/>
                    <a:pt x="2181869" y="-63"/>
                    <a:pt x="2186845" y="2"/>
                  </a:cubicBezTo>
                  <a:close/>
                </a:path>
              </a:pathLst>
            </a:custGeom>
            <a:solidFill>
              <a:schemeClr val="accent2"/>
            </a:solidFill>
            <a:ln w="8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Parallelogram 15">
            <a:extLst>
              <a:ext uri="{FF2B5EF4-FFF2-40B4-BE49-F238E27FC236}">
                <a16:creationId xmlns:a16="http://schemas.microsoft.com/office/drawing/2014/main" id="{EFBC82CF-13ED-4D34-B78C-2B3C873B5B8A}"/>
              </a:ext>
            </a:extLst>
          </p:cNvPr>
          <p:cNvSpPr/>
          <p:nvPr/>
        </p:nvSpPr>
        <p:spPr>
          <a:xfrm flipH="1">
            <a:off x="8724415" y="3137158"/>
            <a:ext cx="451952" cy="45195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88983761-3C8F-457E-8D6D-6932172C9AAA}"/>
              </a:ext>
            </a:extLst>
          </p:cNvPr>
          <p:cNvSpPr/>
          <p:nvPr/>
        </p:nvSpPr>
        <p:spPr>
          <a:xfrm>
            <a:off x="5009393" y="2933933"/>
            <a:ext cx="317094" cy="41963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73FF383A-08ED-4231-A3DA-3BC2292E7986}"/>
              </a:ext>
            </a:extLst>
          </p:cNvPr>
          <p:cNvSpPr/>
          <p:nvPr/>
        </p:nvSpPr>
        <p:spPr>
          <a:xfrm>
            <a:off x="3035461" y="2774878"/>
            <a:ext cx="431672" cy="43887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8CD5DFE6-15AA-4C18-91C4-92B756E68E38}"/>
              </a:ext>
            </a:extLst>
          </p:cNvPr>
          <p:cNvSpPr/>
          <p:nvPr/>
        </p:nvSpPr>
        <p:spPr>
          <a:xfrm rot="2700000">
            <a:off x="6860466" y="2964124"/>
            <a:ext cx="331766" cy="594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BFE3492E-389D-48B3-8904-A843629782B6}"/>
              </a:ext>
            </a:extLst>
          </p:cNvPr>
          <p:cNvSpPr>
            <a:spLocks noChangeAspect="1"/>
          </p:cNvSpPr>
          <p:nvPr/>
        </p:nvSpPr>
        <p:spPr>
          <a:xfrm>
            <a:off x="10567292" y="3342927"/>
            <a:ext cx="506930" cy="25788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4EAB9-6ED1-4BBE-A295-7584349FF3CC}"/>
              </a:ext>
            </a:extLst>
          </p:cNvPr>
          <p:cNvSpPr/>
          <p:nvPr/>
        </p:nvSpPr>
        <p:spPr>
          <a:xfrm rot="5400000">
            <a:off x="290648" y="529047"/>
            <a:ext cx="6211389" cy="579990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1853F6-4AFC-4172-BE04-2DE85E88720F}"/>
              </a:ext>
            </a:extLst>
          </p:cNvPr>
          <p:cNvGrpSpPr/>
          <p:nvPr/>
        </p:nvGrpSpPr>
        <p:grpSpPr>
          <a:xfrm>
            <a:off x="845389" y="3319459"/>
            <a:ext cx="3984335" cy="2860079"/>
            <a:chOff x="755576" y="2985717"/>
            <a:chExt cx="3092136" cy="28600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E9DCFA-42B5-4481-8FBD-B45AD86A9F1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B16B6D-789C-48B5-8F89-BBF82F67A64E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317FC9-3A0F-4774-982E-5801A6B7F605}"/>
              </a:ext>
            </a:extLst>
          </p:cNvPr>
          <p:cNvSpPr txBox="1"/>
          <p:nvPr/>
        </p:nvSpPr>
        <p:spPr>
          <a:xfrm>
            <a:off x="845389" y="67846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BBEB1D-83C9-45C0-949B-BE0306C45398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5F7815-81C2-483F-953A-66544C5CDBF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9948354-9B61-46E9-A8DD-A21566305AA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717A37-AAC6-4696-AA95-5A38F2885239}"/>
              </a:ext>
            </a:extLst>
          </p:cNvPr>
          <p:cNvGrpSpPr/>
          <p:nvPr/>
        </p:nvGrpSpPr>
        <p:grpSpPr>
          <a:xfrm>
            <a:off x="1675831" y="3707682"/>
            <a:ext cx="1601067" cy="678649"/>
            <a:chOff x="1391543" y="3698889"/>
            <a:chExt cx="1601067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2798B4-BCD0-46EF-89BD-00D5A8C6EE1F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EADFC3-DE27-4B90-80D7-593EDA5ED21D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46BA58-6210-449E-B6F4-A8D3CA64500B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94EB24-9100-46F6-B5CA-A0920F4A7ABC}"/>
              </a:ext>
            </a:extLst>
          </p:cNvPr>
          <p:cNvGrpSpPr/>
          <p:nvPr/>
        </p:nvGrpSpPr>
        <p:grpSpPr>
          <a:xfrm>
            <a:off x="1100540" y="4768094"/>
            <a:ext cx="2357003" cy="1292662"/>
            <a:chOff x="2551705" y="4283314"/>
            <a:chExt cx="2357003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76C499-848C-4891-A9E7-721E449284A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869767-5537-49CC-9217-C59B9DF4C4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4B0E11-4416-4F1C-97F4-C2C512613560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50C6B7-24B3-4932-8DD9-594006E2864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D2CCF3-E05A-41E3-A074-5B05CC04886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3F8548-D4EF-4B7E-B525-C23E5D577AF0}"/>
              </a:ext>
            </a:extLst>
          </p:cNvPr>
          <p:cNvGrpSpPr/>
          <p:nvPr/>
        </p:nvGrpSpPr>
        <p:grpSpPr>
          <a:xfrm>
            <a:off x="5358409" y="3326430"/>
            <a:ext cx="1601067" cy="678649"/>
            <a:chOff x="3233964" y="1954419"/>
            <a:chExt cx="1601067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68C6C-B884-4ED6-A246-BBAB9A25413D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C8C4E5-09DC-405E-B62F-BA10CFDF4F0D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CB011C-6E14-44BD-981C-5513AFE32EA9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48E080-DA9F-4E8F-A990-31F7C21F3DB3}"/>
              </a:ext>
            </a:extLst>
          </p:cNvPr>
          <p:cNvGrpSpPr/>
          <p:nvPr/>
        </p:nvGrpSpPr>
        <p:grpSpPr>
          <a:xfrm>
            <a:off x="4866344" y="4395232"/>
            <a:ext cx="2357003" cy="1292662"/>
            <a:chOff x="2551705" y="4283314"/>
            <a:chExt cx="2357003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691DD1-6B3E-4BA3-8C83-0AA281D855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3465F6-96BD-4304-8446-3651B051173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E90110-424A-4154-907E-AB16015A9525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3CD741-BF76-40D4-9BCE-34F9D3C6B19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3036D9-9856-42BE-AE6C-15DC7C952B7C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F1D97C-F259-4046-975D-7A9DDF495033}"/>
              </a:ext>
            </a:extLst>
          </p:cNvPr>
          <p:cNvGrpSpPr/>
          <p:nvPr/>
        </p:nvGrpSpPr>
        <p:grpSpPr>
          <a:xfrm>
            <a:off x="9175391" y="3010302"/>
            <a:ext cx="1601067" cy="678649"/>
            <a:chOff x="3233964" y="1954419"/>
            <a:chExt cx="1601067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965E20-7EEF-4751-91A7-9AE9E1804B8E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2E6E5-170F-4F4C-80AA-FB59340BEE3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6CD2FB2-BC7C-4C37-95BD-7AA2A4714C15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4F5CE2-D88E-487C-8AC9-9E70786CE0A9}"/>
              </a:ext>
            </a:extLst>
          </p:cNvPr>
          <p:cNvGrpSpPr/>
          <p:nvPr/>
        </p:nvGrpSpPr>
        <p:grpSpPr>
          <a:xfrm>
            <a:off x="8632148" y="4087493"/>
            <a:ext cx="2357003" cy="1292662"/>
            <a:chOff x="2551705" y="4283314"/>
            <a:chExt cx="2357003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83074D-A5D2-4718-9296-EC4E9A740D5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766B2E-C0B0-478B-80FE-FB73045AC8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53">
            <a:extLst>
              <a:ext uri="{FF2B5EF4-FFF2-40B4-BE49-F238E27FC236}">
                <a16:creationId xmlns:a16="http://schemas.microsoft.com/office/drawing/2014/main" id="{124CD714-9657-420B-A208-65EF7CC1ADF9}"/>
              </a:ext>
            </a:extLst>
          </p:cNvPr>
          <p:cNvSpPr/>
          <p:nvPr/>
        </p:nvSpPr>
        <p:spPr>
          <a:xfrm>
            <a:off x="10144824" y="1840157"/>
            <a:ext cx="749732" cy="7686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E0ECDA-C79E-44A6-A306-A06268B39145}"/>
              </a:ext>
            </a:extLst>
          </p:cNvPr>
          <p:cNvSpPr/>
          <p:nvPr/>
        </p:nvSpPr>
        <p:spPr>
          <a:xfrm>
            <a:off x="2280107" y="2503879"/>
            <a:ext cx="1226835" cy="862620"/>
          </a:xfrm>
          <a:custGeom>
            <a:avLst/>
            <a:gdLst>
              <a:gd name="connsiteX0" fmla="*/ 1554591 w 3857795"/>
              <a:gd name="connsiteY0" fmla="*/ 2461149 h 2712517"/>
              <a:gd name="connsiteX1" fmla="*/ 1555950 w 3857795"/>
              <a:gd name="connsiteY1" fmla="*/ 2463201 h 2712517"/>
              <a:gd name="connsiteX2" fmla="*/ 1551955 w 3857795"/>
              <a:gd name="connsiteY2" fmla="*/ 2468111 h 2712517"/>
              <a:gd name="connsiteX3" fmla="*/ 1548685 w 3857795"/>
              <a:gd name="connsiteY3" fmla="*/ 2466765 h 2712517"/>
              <a:gd name="connsiteX4" fmla="*/ 1549293 w 3857795"/>
              <a:gd name="connsiteY4" fmla="*/ 2466446 h 2712517"/>
              <a:gd name="connsiteX5" fmla="*/ 1363421 w 3857795"/>
              <a:gd name="connsiteY5" fmla="*/ 2235286 h 2712517"/>
              <a:gd name="connsiteX6" fmla="*/ 1291428 w 3857795"/>
              <a:gd name="connsiteY6" fmla="*/ 2290632 h 2712517"/>
              <a:gd name="connsiteX7" fmla="*/ 1332044 w 3857795"/>
              <a:gd name="connsiteY7" fmla="*/ 2470655 h 2712517"/>
              <a:gd name="connsiteX8" fmla="*/ 1553348 w 3857795"/>
              <a:gd name="connsiteY8" fmla="*/ 2470987 h 2712517"/>
              <a:gd name="connsiteX9" fmla="*/ 1569827 w 3857795"/>
              <a:gd name="connsiteY9" fmla="*/ 2454508 h 2712517"/>
              <a:gd name="connsiteX10" fmla="*/ 1428755 w 3857795"/>
              <a:gd name="connsiteY10" fmla="*/ 2235369 h 2712517"/>
              <a:gd name="connsiteX11" fmla="*/ 1363421 w 3857795"/>
              <a:gd name="connsiteY11" fmla="*/ 2235286 h 2712517"/>
              <a:gd name="connsiteX12" fmla="*/ 3392606 w 3857795"/>
              <a:gd name="connsiteY12" fmla="*/ 2174112 h 2712517"/>
              <a:gd name="connsiteX13" fmla="*/ 3223154 w 3857795"/>
              <a:gd name="connsiteY13" fmla="*/ 2334992 h 2712517"/>
              <a:gd name="connsiteX14" fmla="*/ 3368553 w 3857795"/>
              <a:gd name="connsiteY14" fmla="*/ 2517595 h 2712517"/>
              <a:gd name="connsiteX15" fmla="*/ 3533595 w 3857795"/>
              <a:gd name="connsiteY15" fmla="*/ 2362624 h 2712517"/>
              <a:gd name="connsiteX16" fmla="*/ 3392606 w 3857795"/>
              <a:gd name="connsiteY16" fmla="*/ 2174112 h 2712517"/>
              <a:gd name="connsiteX17" fmla="*/ 754630 w 3857795"/>
              <a:gd name="connsiteY17" fmla="*/ 1825256 h 2712517"/>
              <a:gd name="connsiteX18" fmla="*/ 794913 w 3857795"/>
              <a:gd name="connsiteY18" fmla="*/ 1876941 h 2712517"/>
              <a:gd name="connsiteX19" fmla="*/ 732741 w 3857795"/>
              <a:gd name="connsiteY19" fmla="*/ 1921551 h 2712517"/>
              <a:gd name="connsiteX20" fmla="*/ 525503 w 3857795"/>
              <a:gd name="connsiteY20" fmla="*/ 1846729 h 2712517"/>
              <a:gd name="connsiteX21" fmla="*/ 526751 w 3857795"/>
              <a:gd name="connsiteY21" fmla="*/ 1825423 h 2712517"/>
              <a:gd name="connsiteX22" fmla="*/ 754630 w 3857795"/>
              <a:gd name="connsiteY22" fmla="*/ 1825256 h 2712517"/>
              <a:gd name="connsiteX23" fmla="*/ 1542112 w 3857795"/>
              <a:gd name="connsiteY23" fmla="*/ 1712030 h 2712517"/>
              <a:gd name="connsiteX24" fmla="*/ 930468 w 3857795"/>
              <a:gd name="connsiteY24" fmla="*/ 2314518 h 2712517"/>
              <a:gd name="connsiteX25" fmla="*/ 998881 w 3857795"/>
              <a:gd name="connsiteY25" fmla="*/ 2384430 h 2712517"/>
              <a:gd name="connsiteX26" fmla="*/ 1084856 w 3857795"/>
              <a:gd name="connsiteY26" fmla="*/ 2288634 h 2712517"/>
              <a:gd name="connsiteX27" fmla="*/ 1169000 w 3857795"/>
              <a:gd name="connsiteY27" fmla="*/ 2197000 h 2712517"/>
              <a:gd name="connsiteX28" fmla="*/ 1700079 w 3857795"/>
              <a:gd name="connsiteY28" fmla="*/ 2202077 h 2712517"/>
              <a:gd name="connsiteX29" fmla="*/ 1789716 w 3857795"/>
              <a:gd name="connsiteY29" fmla="*/ 2266578 h 2712517"/>
              <a:gd name="connsiteX30" fmla="*/ 1926210 w 3857795"/>
              <a:gd name="connsiteY30" fmla="*/ 2383181 h 2712517"/>
              <a:gd name="connsiteX31" fmla="*/ 2078018 w 3857795"/>
              <a:gd name="connsiteY31" fmla="*/ 2224548 h 2712517"/>
              <a:gd name="connsiteX32" fmla="*/ 1542112 w 3857795"/>
              <a:gd name="connsiteY32" fmla="*/ 1712030 h 2712517"/>
              <a:gd name="connsiteX33" fmla="*/ 3353883 w 3857795"/>
              <a:gd name="connsiteY33" fmla="*/ 1616614 h 2712517"/>
              <a:gd name="connsiteX34" fmla="*/ 3185368 w 3857795"/>
              <a:gd name="connsiteY34" fmla="*/ 1692637 h 2712517"/>
              <a:gd name="connsiteX35" fmla="*/ 2846713 w 3857795"/>
              <a:gd name="connsiteY35" fmla="*/ 2332579 h 2712517"/>
              <a:gd name="connsiteX36" fmla="*/ 2889409 w 3857795"/>
              <a:gd name="connsiteY36" fmla="*/ 2383265 h 2712517"/>
              <a:gd name="connsiteX37" fmla="*/ 3049540 w 3857795"/>
              <a:gd name="connsiteY37" fmla="*/ 2225964 h 2712517"/>
              <a:gd name="connsiteX38" fmla="*/ 3392024 w 3857795"/>
              <a:gd name="connsiteY38" fmla="*/ 1997918 h 2712517"/>
              <a:gd name="connsiteX39" fmla="*/ 3670921 w 3857795"/>
              <a:gd name="connsiteY39" fmla="*/ 2207570 h 2712517"/>
              <a:gd name="connsiteX40" fmla="*/ 3706543 w 3857795"/>
              <a:gd name="connsiteY40" fmla="*/ 2313103 h 2712517"/>
              <a:gd name="connsiteX41" fmla="*/ 3815822 w 3857795"/>
              <a:gd name="connsiteY41" fmla="*/ 2362042 h 2712517"/>
              <a:gd name="connsiteX42" fmla="*/ 3497058 w 3857795"/>
              <a:gd name="connsiteY42" fmla="*/ 1634877 h 2712517"/>
              <a:gd name="connsiteX43" fmla="*/ 3413689 w 3857795"/>
              <a:gd name="connsiteY43" fmla="*/ 1616854 h 2712517"/>
              <a:gd name="connsiteX44" fmla="*/ 3353883 w 3857795"/>
              <a:gd name="connsiteY44" fmla="*/ 1616614 h 2712517"/>
              <a:gd name="connsiteX45" fmla="*/ 340903 w 3857795"/>
              <a:gd name="connsiteY45" fmla="*/ 1526051 h 2712517"/>
              <a:gd name="connsiteX46" fmla="*/ 860746 w 3857795"/>
              <a:gd name="connsiteY46" fmla="*/ 1526301 h 2712517"/>
              <a:gd name="connsiteX47" fmla="*/ 901195 w 3857795"/>
              <a:gd name="connsiteY47" fmla="*/ 1564503 h 2712517"/>
              <a:gd name="connsiteX48" fmla="*/ 807647 w 3857795"/>
              <a:gd name="connsiteY48" fmla="*/ 1669703 h 2712517"/>
              <a:gd name="connsiteX49" fmla="*/ 339821 w 3857795"/>
              <a:gd name="connsiteY49" fmla="*/ 1550604 h 2712517"/>
              <a:gd name="connsiteX50" fmla="*/ 340903 w 3857795"/>
              <a:gd name="connsiteY50" fmla="*/ 1526051 h 2712517"/>
              <a:gd name="connsiteX51" fmla="*/ 1080811 w 3857795"/>
              <a:gd name="connsiteY51" fmla="*/ 1222830 h 2712517"/>
              <a:gd name="connsiteX52" fmla="*/ 1122914 w 3857795"/>
              <a:gd name="connsiteY52" fmla="*/ 1249401 h 2712517"/>
              <a:gd name="connsiteX53" fmla="*/ 1014801 w 3857795"/>
              <a:gd name="connsiteY53" fmla="*/ 1343199 h 2712517"/>
              <a:gd name="connsiteX54" fmla="*/ 863159 w 3857795"/>
              <a:gd name="connsiteY54" fmla="*/ 1398296 h 2712517"/>
              <a:gd name="connsiteX55" fmla="*/ 64002 w 3857795"/>
              <a:gd name="connsiteY55" fmla="*/ 1262468 h 2712517"/>
              <a:gd name="connsiteX56" fmla="*/ 0 w 3857795"/>
              <a:gd name="connsiteY56" fmla="*/ 1226347 h 2712517"/>
              <a:gd name="connsiteX57" fmla="*/ 453926 w 3857795"/>
              <a:gd name="connsiteY57" fmla="*/ 1226347 h 2712517"/>
              <a:gd name="connsiteX58" fmla="*/ 1032279 w 3857795"/>
              <a:gd name="connsiteY58" fmla="*/ 1227595 h 2712517"/>
              <a:gd name="connsiteX59" fmla="*/ 1080811 w 3857795"/>
              <a:gd name="connsiteY59" fmla="*/ 1222830 h 2712517"/>
              <a:gd name="connsiteX60" fmla="*/ 2228744 w 3857795"/>
              <a:gd name="connsiteY60" fmla="*/ 962976 h 2712517"/>
              <a:gd name="connsiteX61" fmla="*/ 1399125 w 3857795"/>
              <a:gd name="connsiteY61" fmla="*/ 963476 h 2712517"/>
              <a:gd name="connsiteX62" fmla="*/ 1289347 w 3857795"/>
              <a:gd name="connsiteY62" fmla="*/ 1071090 h 2712517"/>
              <a:gd name="connsiteX63" fmla="*/ 1396961 w 3857795"/>
              <a:gd name="connsiteY63" fmla="*/ 1218154 h 2712517"/>
              <a:gd name="connsiteX64" fmla="*/ 1816431 w 3857795"/>
              <a:gd name="connsiteY64" fmla="*/ 1218820 h 2712517"/>
              <a:gd name="connsiteX65" fmla="*/ 2226580 w 3857795"/>
              <a:gd name="connsiteY65" fmla="*/ 1219818 h 2712517"/>
              <a:gd name="connsiteX66" fmla="*/ 2339937 w 3857795"/>
              <a:gd name="connsiteY66" fmla="*/ 1091397 h 2712517"/>
              <a:gd name="connsiteX67" fmla="*/ 2228744 w 3857795"/>
              <a:gd name="connsiteY67" fmla="*/ 962976 h 2712517"/>
              <a:gd name="connsiteX68" fmla="*/ 3117311 w 3857795"/>
              <a:gd name="connsiteY68" fmla="*/ 255267 h 2712517"/>
              <a:gd name="connsiteX69" fmla="*/ 3098358 w 3857795"/>
              <a:gd name="connsiteY69" fmla="*/ 261387 h 2712517"/>
              <a:gd name="connsiteX70" fmla="*/ 3009720 w 3857795"/>
              <a:gd name="connsiteY70" fmla="*/ 310075 h 2712517"/>
              <a:gd name="connsiteX71" fmla="*/ 2972268 w 3857795"/>
              <a:gd name="connsiteY71" fmla="*/ 364090 h 2712517"/>
              <a:gd name="connsiteX72" fmla="*/ 2956871 w 3857795"/>
              <a:gd name="connsiteY72" fmla="*/ 463798 h 2712517"/>
              <a:gd name="connsiteX73" fmla="*/ 3050835 w 3857795"/>
              <a:gd name="connsiteY73" fmla="*/ 718309 h 2712517"/>
              <a:gd name="connsiteX74" fmla="*/ 3141304 w 3857795"/>
              <a:gd name="connsiteY74" fmla="*/ 680524 h 2712517"/>
              <a:gd name="connsiteX75" fmla="*/ 3141304 w 3857795"/>
              <a:gd name="connsiteY75" fmla="*/ 288436 h 2712517"/>
              <a:gd name="connsiteX76" fmla="*/ 3117311 w 3857795"/>
              <a:gd name="connsiteY76" fmla="*/ 255267 h 2712517"/>
              <a:gd name="connsiteX77" fmla="*/ 2321119 w 3857795"/>
              <a:gd name="connsiteY77" fmla="*/ 11 h 2712517"/>
              <a:gd name="connsiteX78" fmla="*/ 2366676 w 3857795"/>
              <a:gd name="connsiteY78" fmla="*/ 27445 h 2712517"/>
              <a:gd name="connsiteX79" fmla="*/ 2355190 w 3857795"/>
              <a:gd name="connsiteY79" fmla="*/ 203640 h 2712517"/>
              <a:gd name="connsiteX80" fmla="*/ 2327891 w 3857795"/>
              <a:gd name="connsiteY80" fmla="*/ 287284 h 2712517"/>
              <a:gd name="connsiteX81" fmla="*/ 2328141 w 3857795"/>
              <a:gd name="connsiteY81" fmla="*/ 893268 h 2712517"/>
              <a:gd name="connsiteX82" fmla="*/ 2372335 w 3857795"/>
              <a:gd name="connsiteY82" fmla="*/ 1117235 h 2712517"/>
              <a:gd name="connsiteX83" fmla="*/ 2322731 w 3857795"/>
              <a:gd name="connsiteY83" fmla="*/ 1252231 h 2712517"/>
              <a:gd name="connsiteX84" fmla="*/ 2108502 w 3857795"/>
              <a:gd name="connsiteY84" fmla="*/ 1641156 h 2712517"/>
              <a:gd name="connsiteX85" fmla="*/ 2435422 w 3857795"/>
              <a:gd name="connsiteY85" fmla="*/ 2089173 h 2712517"/>
              <a:gd name="connsiteX86" fmla="*/ 2706080 w 3857795"/>
              <a:gd name="connsiteY86" fmla="*/ 2087592 h 2712517"/>
              <a:gd name="connsiteX87" fmla="*/ 3046650 w 3857795"/>
              <a:gd name="connsiteY87" fmla="*/ 1582564 h 2712517"/>
              <a:gd name="connsiteX88" fmla="*/ 3046317 w 3857795"/>
              <a:gd name="connsiteY88" fmla="*/ 1492927 h 2712517"/>
              <a:gd name="connsiteX89" fmla="*/ 2873868 w 3857795"/>
              <a:gd name="connsiteY89" fmla="*/ 812370 h 2712517"/>
              <a:gd name="connsiteX90" fmla="*/ 2784315 w 3857795"/>
              <a:gd name="connsiteY90" fmla="*/ 560938 h 2712517"/>
              <a:gd name="connsiteX91" fmla="*/ 2593889 w 3857795"/>
              <a:gd name="connsiteY91" fmla="*/ 491858 h 2712517"/>
              <a:gd name="connsiteX92" fmla="*/ 2525309 w 3857795"/>
              <a:gd name="connsiteY92" fmla="*/ 346542 h 2712517"/>
              <a:gd name="connsiteX93" fmla="*/ 2626847 w 3857795"/>
              <a:gd name="connsiteY93" fmla="*/ 281790 h 2712517"/>
              <a:gd name="connsiteX94" fmla="*/ 2850980 w 3857795"/>
              <a:gd name="connsiteY94" fmla="*/ 361606 h 2712517"/>
              <a:gd name="connsiteX95" fmla="*/ 2935540 w 3857795"/>
              <a:gd name="connsiteY95" fmla="*/ 354282 h 2712517"/>
              <a:gd name="connsiteX96" fmla="*/ 2972910 w 3857795"/>
              <a:gd name="connsiteY96" fmla="*/ 300267 h 2712517"/>
              <a:gd name="connsiteX97" fmla="*/ 3211442 w 3857795"/>
              <a:gd name="connsiteY97" fmla="*/ 195317 h 2712517"/>
              <a:gd name="connsiteX98" fmla="*/ 3230917 w 3857795"/>
              <a:gd name="connsiteY98" fmla="*/ 272386 h 2712517"/>
              <a:gd name="connsiteX99" fmla="*/ 3231333 w 3857795"/>
              <a:gd name="connsiteY99" fmla="*/ 682118 h 2712517"/>
              <a:gd name="connsiteX100" fmla="*/ 3095338 w 3857795"/>
              <a:gd name="connsiteY100" fmla="*/ 806461 h 2712517"/>
              <a:gd name="connsiteX101" fmla="*/ 3135621 w 3857795"/>
              <a:gd name="connsiteY101" fmla="*/ 954357 h 2712517"/>
              <a:gd name="connsiteX102" fmla="*/ 3302993 w 3857795"/>
              <a:gd name="connsiteY102" fmla="*/ 1486601 h 2712517"/>
              <a:gd name="connsiteX103" fmla="*/ 3420677 w 3857795"/>
              <a:gd name="connsiteY103" fmla="*/ 1586642 h 2712517"/>
              <a:gd name="connsiteX104" fmla="*/ 3534200 w 3857795"/>
              <a:gd name="connsiteY104" fmla="*/ 1623179 h 2712517"/>
              <a:gd name="connsiteX105" fmla="*/ 3849385 w 3857795"/>
              <a:gd name="connsiteY105" fmla="*/ 2146601 h 2712517"/>
              <a:gd name="connsiteX106" fmla="*/ 3857209 w 3857795"/>
              <a:gd name="connsiteY106" fmla="*/ 2304401 h 2712517"/>
              <a:gd name="connsiteX107" fmla="*/ 3748929 w 3857795"/>
              <a:gd name="connsiteY107" fmla="*/ 2426996 h 2712517"/>
              <a:gd name="connsiteX108" fmla="*/ 3650054 w 3857795"/>
              <a:gd name="connsiteY108" fmla="*/ 2545430 h 2712517"/>
              <a:gd name="connsiteX109" fmla="*/ 3202786 w 3857795"/>
              <a:gd name="connsiteY109" fmla="*/ 2658121 h 2712517"/>
              <a:gd name="connsiteX110" fmla="*/ 3041323 w 3857795"/>
              <a:gd name="connsiteY110" fmla="*/ 2378141 h 2712517"/>
              <a:gd name="connsiteX111" fmla="*/ 2903581 w 3857795"/>
              <a:gd name="connsiteY111" fmla="*/ 2426247 h 2712517"/>
              <a:gd name="connsiteX112" fmla="*/ 1888280 w 3857795"/>
              <a:gd name="connsiteY112" fmla="*/ 2433988 h 2712517"/>
              <a:gd name="connsiteX113" fmla="*/ 1765435 w 3857795"/>
              <a:gd name="connsiteY113" fmla="*/ 2403859 h 2712517"/>
              <a:gd name="connsiteX114" fmla="*/ 1459405 w 3857795"/>
              <a:gd name="connsiteY114" fmla="*/ 2704146 h 2712517"/>
              <a:gd name="connsiteX115" fmla="*/ 1402644 w 3857795"/>
              <a:gd name="connsiteY115" fmla="*/ 2702648 h 2712517"/>
              <a:gd name="connsiteX116" fmla="*/ 1118087 w 3857795"/>
              <a:gd name="connsiteY116" fmla="*/ 2448553 h 2712517"/>
              <a:gd name="connsiteX117" fmla="*/ 1058246 w 3857795"/>
              <a:gd name="connsiteY117" fmla="*/ 2423501 h 2712517"/>
              <a:gd name="connsiteX118" fmla="*/ 1022458 w 3857795"/>
              <a:gd name="connsiteY118" fmla="*/ 2432906 h 2712517"/>
              <a:gd name="connsiteX119" fmla="*/ 774438 w 3857795"/>
              <a:gd name="connsiteY119" fmla="*/ 2206026 h 2712517"/>
              <a:gd name="connsiteX120" fmla="*/ 803984 w 3857795"/>
              <a:gd name="connsiteY120" fmla="*/ 2051970 h 2712517"/>
              <a:gd name="connsiteX121" fmla="*/ 1067900 w 3857795"/>
              <a:gd name="connsiteY121" fmla="*/ 1362924 h 2712517"/>
              <a:gd name="connsiteX122" fmla="*/ 1178510 w 3857795"/>
              <a:gd name="connsiteY122" fmla="*/ 1249234 h 2712517"/>
              <a:gd name="connsiteX123" fmla="*/ 1250253 w 3857795"/>
              <a:gd name="connsiteY123" fmla="*/ 1121396 h 2712517"/>
              <a:gd name="connsiteX124" fmla="*/ 1300939 w 3857795"/>
              <a:gd name="connsiteY124" fmla="*/ 944120 h 2712517"/>
              <a:gd name="connsiteX125" fmla="*/ 1312008 w 3857795"/>
              <a:gd name="connsiteY125" fmla="*/ 873959 h 2712517"/>
              <a:gd name="connsiteX126" fmla="*/ 1313839 w 3857795"/>
              <a:gd name="connsiteY126" fmla="*/ 295939 h 2712517"/>
              <a:gd name="connsiteX127" fmla="*/ 1263153 w 3857795"/>
              <a:gd name="connsiteY127" fmla="*/ 87703 h 2712517"/>
              <a:gd name="connsiteX128" fmla="*/ 1351708 w 3857795"/>
              <a:gd name="connsiteY128" fmla="*/ 2976 h 2712517"/>
              <a:gd name="connsiteX129" fmla="*/ 2257147 w 3857795"/>
              <a:gd name="connsiteY129" fmla="*/ 4724 h 2712517"/>
              <a:gd name="connsiteX130" fmla="*/ 2321119 w 3857795"/>
              <a:gd name="connsiteY130" fmla="*/ 11 h 27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57795" h="2712517">
                <a:moveTo>
                  <a:pt x="1554591" y="2461149"/>
                </a:moveTo>
                <a:lnTo>
                  <a:pt x="1555950" y="2463201"/>
                </a:lnTo>
                <a:cubicBezTo>
                  <a:pt x="1554036" y="2464283"/>
                  <a:pt x="1552704" y="2465947"/>
                  <a:pt x="1551955" y="2468111"/>
                </a:cubicBezTo>
                <a:lnTo>
                  <a:pt x="1548685" y="2466765"/>
                </a:lnTo>
                <a:lnTo>
                  <a:pt x="1549293" y="2466446"/>
                </a:lnTo>
                <a:close/>
                <a:moveTo>
                  <a:pt x="1363421" y="2235286"/>
                </a:moveTo>
                <a:cubicBezTo>
                  <a:pt x="1321723" y="2231790"/>
                  <a:pt x="1301166" y="2251432"/>
                  <a:pt x="1291428" y="2290632"/>
                </a:cubicBezTo>
                <a:cubicBezTo>
                  <a:pt x="1274700" y="2358047"/>
                  <a:pt x="1276531" y="2420052"/>
                  <a:pt x="1332044" y="2470655"/>
                </a:cubicBezTo>
                <a:cubicBezTo>
                  <a:pt x="1405701" y="2537820"/>
                  <a:pt x="1479524" y="2517595"/>
                  <a:pt x="1553348" y="2470987"/>
                </a:cubicBezTo>
                <a:cubicBezTo>
                  <a:pt x="1558841" y="2465495"/>
                  <a:pt x="1564334" y="2460002"/>
                  <a:pt x="1569827" y="2454508"/>
                </a:cubicBezTo>
                <a:cubicBezTo>
                  <a:pt x="1634329" y="2295127"/>
                  <a:pt x="1595711" y="2235202"/>
                  <a:pt x="1428755" y="2235369"/>
                </a:cubicBezTo>
                <a:cubicBezTo>
                  <a:pt x="1406949" y="2235369"/>
                  <a:pt x="1385060" y="2237116"/>
                  <a:pt x="1363421" y="2235286"/>
                </a:cubicBezTo>
                <a:close/>
                <a:moveTo>
                  <a:pt x="3392606" y="2174112"/>
                </a:moveTo>
                <a:cubicBezTo>
                  <a:pt x="3303303" y="2170117"/>
                  <a:pt x="3225068" y="2244357"/>
                  <a:pt x="3223154" y="2334992"/>
                </a:cubicBezTo>
                <a:cubicBezTo>
                  <a:pt x="3220990" y="2436447"/>
                  <a:pt x="3285658" y="2517678"/>
                  <a:pt x="3368553" y="2517595"/>
                </a:cubicBezTo>
                <a:cubicBezTo>
                  <a:pt x="3458939" y="2517511"/>
                  <a:pt x="3532263" y="2448599"/>
                  <a:pt x="3533595" y="2362624"/>
                </a:cubicBezTo>
                <a:cubicBezTo>
                  <a:pt x="3535176" y="2259588"/>
                  <a:pt x="3473837" y="2177607"/>
                  <a:pt x="3392606" y="2174112"/>
                </a:cubicBezTo>
                <a:close/>
                <a:moveTo>
                  <a:pt x="754630" y="1825256"/>
                </a:moveTo>
                <a:cubicBezTo>
                  <a:pt x="791750" y="1824923"/>
                  <a:pt x="805316" y="1840654"/>
                  <a:pt x="794913" y="1876941"/>
                </a:cubicBezTo>
                <a:cubicBezTo>
                  <a:pt x="785841" y="1908568"/>
                  <a:pt x="776769" y="1937781"/>
                  <a:pt x="732741" y="1921551"/>
                </a:cubicBezTo>
                <a:cubicBezTo>
                  <a:pt x="663828" y="1896000"/>
                  <a:pt x="594582" y="1871614"/>
                  <a:pt x="525503" y="1846729"/>
                </a:cubicBezTo>
                <a:cubicBezTo>
                  <a:pt x="525919" y="1839572"/>
                  <a:pt x="526335" y="1832497"/>
                  <a:pt x="526751" y="1825423"/>
                </a:cubicBezTo>
                <a:cubicBezTo>
                  <a:pt x="602739" y="1825423"/>
                  <a:pt x="678643" y="1825839"/>
                  <a:pt x="754630" y="1825256"/>
                </a:cubicBezTo>
                <a:close/>
                <a:moveTo>
                  <a:pt x="1542112" y="1712030"/>
                </a:moveTo>
                <a:cubicBezTo>
                  <a:pt x="1207784" y="1702208"/>
                  <a:pt x="931966" y="1975447"/>
                  <a:pt x="930468" y="2314518"/>
                </a:cubicBezTo>
                <a:cubicBezTo>
                  <a:pt x="930218" y="2367534"/>
                  <a:pt x="946198" y="2383265"/>
                  <a:pt x="998881" y="2384430"/>
                </a:cubicBezTo>
                <a:cubicBezTo>
                  <a:pt x="1070874" y="2386011"/>
                  <a:pt x="1082359" y="2339736"/>
                  <a:pt x="1084856" y="2288634"/>
                </a:cubicBezTo>
                <a:cubicBezTo>
                  <a:pt x="1087603" y="2231290"/>
                  <a:pt x="1115983" y="2197499"/>
                  <a:pt x="1169000" y="2197000"/>
                </a:cubicBezTo>
                <a:cubicBezTo>
                  <a:pt x="1346026" y="2195335"/>
                  <a:pt x="1523136" y="2196834"/>
                  <a:pt x="1700079" y="2202077"/>
                </a:cubicBezTo>
                <a:cubicBezTo>
                  <a:pt x="1737948" y="2203159"/>
                  <a:pt x="1792545" y="2216142"/>
                  <a:pt x="1789716" y="2266578"/>
                </a:cubicBezTo>
                <a:cubicBezTo>
                  <a:pt x="1782808" y="2391005"/>
                  <a:pt x="1857130" y="2393585"/>
                  <a:pt x="1926210" y="2383181"/>
                </a:cubicBezTo>
                <a:cubicBezTo>
                  <a:pt x="2106066" y="2379519"/>
                  <a:pt x="2104152" y="2415224"/>
                  <a:pt x="2078018" y="2224548"/>
                </a:cubicBezTo>
                <a:cubicBezTo>
                  <a:pt x="2039816" y="1945984"/>
                  <a:pt x="1799953" y="1719603"/>
                  <a:pt x="1542112" y="1712030"/>
                </a:cubicBezTo>
                <a:close/>
                <a:moveTo>
                  <a:pt x="3353883" y="1616614"/>
                </a:moveTo>
                <a:cubicBezTo>
                  <a:pt x="3295131" y="1622373"/>
                  <a:pt x="3239394" y="1646524"/>
                  <a:pt x="3185368" y="1692637"/>
                </a:cubicBezTo>
                <a:cubicBezTo>
                  <a:pt x="2986619" y="1862173"/>
                  <a:pt x="2914960" y="2095878"/>
                  <a:pt x="2846713" y="2332579"/>
                </a:cubicBezTo>
                <a:cubicBezTo>
                  <a:pt x="2836226" y="2369032"/>
                  <a:pt x="2853454" y="2378937"/>
                  <a:pt x="2889409" y="2383265"/>
                </a:cubicBezTo>
                <a:cubicBezTo>
                  <a:pt x="3011088" y="2397996"/>
                  <a:pt x="3019495" y="2299121"/>
                  <a:pt x="3049540" y="2225964"/>
                </a:cubicBezTo>
                <a:cubicBezTo>
                  <a:pt x="3106302" y="2087805"/>
                  <a:pt x="3235472" y="1998085"/>
                  <a:pt x="3392024" y="1997918"/>
                </a:cubicBezTo>
                <a:cubicBezTo>
                  <a:pt x="3536924" y="1997835"/>
                  <a:pt x="3618487" y="2084476"/>
                  <a:pt x="3670921" y="2207570"/>
                </a:cubicBezTo>
                <a:cubicBezTo>
                  <a:pt x="3685486" y="2241693"/>
                  <a:pt x="3699885" y="2276899"/>
                  <a:pt x="3706543" y="2313103"/>
                </a:cubicBezTo>
                <a:cubicBezTo>
                  <a:pt x="3720026" y="2385678"/>
                  <a:pt x="3755148" y="2399744"/>
                  <a:pt x="3815822" y="2362042"/>
                </a:cubicBezTo>
                <a:cubicBezTo>
                  <a:pt x="3836545" y="2064085"/>
                  <a:pt x="3792268" y="1794675"/>
                  <a:pt x="3497058" y="1634877"/>
                </a:cubicBezTo>
                <a:cubicBezTo>
                  <a:pt x="3468511" y="1625681"/>
                  <a:pt x="3440759" y="1619568"/>
                  <a:pt x="3413689" y="1616854"/>
                </a:cubicBezTo>
                <a:cubicBezTo>
                  <a:pt x="3393386" y="1614819"/>
                  <a:pt x="3373467" y="1614695"/>
                  <a:pt x="3353883" y="1616614"/>
                </a:cubicBezTo>
                <a:close/>
                <a:moveTo>
                  <a:pt x="340903" y="1526051"/>
                </a:moveTo>
                <a:cubicBezTo>
                  <a:pt x="514184" y="1526051"/>
                  <a:pt x="687465" y="1525802"/>
                  <a:pt x="860746" y="1526301"/>
                </a:cubicBezTo>
                <a:cubicBezTo>
                  <a:pt x="884966" y="1526385"/>
                  <a:pt x="920504" y="1525968"/>
                  <a:pt x="901195" y="1564503"/>
                </a:cubicBezTo>
                <a:cubicBezTo>
                  <a:pt x="879805" y="1607033"/>
                  <a:pt x="880971" y="1685433"/>
                  <a:pt x="807647" y="1669703"/>
                </a:cubicBezTo>
                <a:cubicBezTo>
                  <a:pt x="650429" y="1635913"/>
                  <a:pt x="495624" y="1590970"/>
                  <a:pt x="339821" y="1550604"/>
                </a:cubicBezTo>
                <a:cubicBezTo>
                  <a:pt x="340237" y="1542448"/>
                  <a:pt x="340570" y="1534208"/>
                  <a:pt x="340903" y="1526051"/>
                </a:cubicBezTo>
                <a:close/>
                <a:moveTo>
                  <a:pt x="1080811" y="1222830"/>
                </a:moveTo>
                <a:cubicBezTo>
                  <a:pt x="1097051" y="1222955"/>
                  <a:pt x="1112220" y="1228302"/>
                  <a:pt x="1122914" y="1249401"/>
                </a:cubicBezTo>
                <a:cubicBezTo>
                  <a:pt x="1095782" y="1290932"/>
                  <a:pt x="1059411" y="1321726"/>
                  <a:pt x="1014801" y="1343199"/>
                </a:cubicBezTo>
                <a:cubicBezTo>
                  <a:pt x="977182" y="1397214"/>
                  <a:pt x="929409" y="1410281"/>
                  <a:pt x="863159" y="1398296"/>
                </a:cubicBezTo>
                <a:cubicBezTo>
                  <a:pt x="597329" y="1350107"/>
                  <a:pt x="330416" y="1307744"/>
                  <a:pt x="64002" y="1262468"/>
                </a:cubicBezTo>
                <a:cubicBezTo>
                  <a:pt x="41281" y="1258556"/>
                  <a:pt x="19475" y="1249151"/>
                  <a:pt x="0" y="1226347"/>
                </a:cubicBezTo>
                <a:cubicBezTo>
                  <a:pt x="151309" y="1226347"/>
                  <a:pt x="302618" y="1226347"/>
                  <a:pt x="453926" y="1226347"/>
                </a:cubicBezTo>
                <a:cubicBezTo>
                  <a:pt x="646766" y="1226347"/>
                  <a:pt x="839522" y="1225265"/>
                  <a:pt x="1032279" y="1227595"/>
                </a:cubicBezTo>
                <a:cubicBezTo>
                  <a:pt x="1047260" y="1227803"/>
                  <a:pt x="1064572" y="1222705"/>
                  <a:pt x="1080811" y="1222830"/>
                </a:cubicBezTo>
                <a:close/>
                <a:moveTo>
                  <a:pt x="2228744" y="962976"/>
                </a:moveTo>
                <a:cubicBezTo>
                  <a:pt x="1952260" y="967054"/>
                  <a:pt x="1675693" y="965972"/>
                  <a:pt x="1399125" y="963476"/>
                </a:cubicBezTo>
                <a:cubicBezTo>
                  <a:pt x="1320974" y="962810"/>
                  <a:pt x="1286767" y="987445"/>
                  <a:pt x="1289347" y="1071090"/>
                </a:cubicBezTo>
                <a:cubicBezTo>
                  <a:pt x="1293509" y="1204920"/>
                  <a:pt x="1295506" y="1216406"/>
                  <a:pt x="1396961" y="1218154"/>
                </a:cubicBezTo>
                <a:cubicBezTo>
                  <a:pt x="1536702" y="1220567"/>
                  <a:pt x="1676608" y="1218736"/>
                  <a:pt x="1816431" y="1218820"/>
                </a:cubicBezTo>
                <a:cubicBezTo>
                  <a:pt x="1953175" y="1218903"/>
                  <a:pt x="2090002" y="1216073"/>
                  <a:pt x="2226580" y="1219818"/>
                </a:cubicBezTo>
                <a:cubicBezTo>
                  <a:pt x="2321377" y="1222482"/>
                  <a:pt x="2340270" y="1173210"/>
                  <a:pt x="2339937" y="1091397"/>
                </a:cubicBezTo>
                <a:cubicBezTo>
                  <a:pt x="2339604" y="1011581"/>
                  <a:pt x="2326703" y="961561"/>
                  <a:pt x="2228744" y="962976"/>
                </a:cubicBezTo>
                <a:close/>
                <a:moveTo>
                  <a:pt x="3117311" y="255267"/>
                </a:moveTo>
                <a:cubicBezTo>
                  <a:pt x="3112335" y="255202"/>
                  <a:pt x="3106161" y="257018"/>
                  <a:pt x="3098358" y="261387"/>
                </a:cubicBezTo>
                <a:cubicBezTo>
                  <a:pt x="3068896" y="277782"/>
                  <a:pt x="3039266" y="293845"/>
                  <a:pt x="3009720" y="310075"/>
                </a:cubicBezTo>
                <a:cubicBezTo>
                  <a:pt x="2997236" y="328053"/>
                  <a:pt x="2984835" y="346030"/>
                  <a:pt x="2972268" y="364090"/>
                </a:cubicBezTo>
                <a:cubicBezTo>
                  <a:pt x="2967108" y="397298"/>
                  <a:pt x="2961199" y="430423"/>
                  <a:pt x="2956871" y="463798"/>
                </a:cubicBezTo>
                <a:cubicBezTo>
                  <a:pt x="2943721" y="564836"/>
                  <a:pt x="2965693" y="651560"/>
                  <a:pt x="3050835" y="718309"/>
                </a:cubicBezTo>
                <a:cubicBezTo>
                  <a:pt x="3109594" y="764334"/>
                  <a:pt x="3134729" y="749437"/>
                  <a:pt x="3141304" y="680524"/>
                </a:cubicBezTo>
                <a:cubicBezTo>
                  <a:pt x="3183667" y="549855"/>
                  <a:pt x="3183834" y="419104"/>
                  <a:pt x="3141304" y="288436"/>
                </a:cubicBezTo>
                <a:cubicBezTo>
                  <a:pt x="3136373" y="272581"/>
                  <a:pt x="3132237" y="255462"/>
                  <a:pt x="3117311" y="255267"/>
                </a:cubicBezTo>
                <a:close/>
                <a:moveTo>
                  <a:pt x="2321119" y="11"/>
                </a:moveTo>
                <a:cubicBezTo>
                  <a:pt x="2342040" y="292"/>
                  <a:pt x="2359893" y="5930"/>
                  <a:pt x="2366676" y="27445"/>
                </a:cubicBezTo>
                <a:cubicBezTo>
                  <a:pt x="2384154" y="82958"/>
                  <a:pt x="2397304" y="152371"/>
                  <a:pt x="2355190" y="203640"/>
                </a:cubicBezTo>
                <a:cubicBezTo>
                  <a:pt x="2332053" y="231770"/>
                  <a:pt x="2327975" y="256822"/>
                  <a:pt x="2327891" y="287284"/>
                </a:cubicBezTo>
                <a:cubicBezTo>
                  <a:pt x="2327558" y="489278"/>
                  <a:pt x="2326893" y="691273"/>
                  <a:pt x="2328141" y="893268"/>
                </a:cubicBezTo>
                <a:cubicBezTo>
                  <a:pt x="2328640" y="969921"/>
                  <a:pt x="2384237" y="1034673"/>
                  <a:pt x="2372335" y="1117235"/>
                </a:cubicBezTo>
                <a:cubicBezTo>
                  <a:pt x="2365011" y="1168170"/>
                  <a:pt x="2356356" y="1211033"/>
                  <a:pt x="2322731" y="1252231"/>
                </a:cubicBezTo>
                <a:cubicBezTo>
                  <a:pt x="2227934" y="1368501"/>
                  <a:pt x="2149866" y="1494924"/>
                  <a:pt x="2108502" y="1641156"/>
                </a:cubicBezTo>
                <a:cubicBezTo>
                  <a:pt x="2031266" y="1914228"/>
                  <a:pt x="2150033" y="2078603"/>
                  <a:pt x="2435422" y="2089173"/>
                </a:cubicBezTo>
                <a:cubicBezTo>
                  <a:pt x="2525558" y="2092502"/>
                  <a:pt x="2615861" y="2088341"/>
                  <a:pt x="2706080" y="2087592"/>
                </a:cubicBezTo>
                <a:cubicBezTo>
                  <a:pt x="2866877" y="1951098"/>
                  <a:pt x="2932378" y="1750435"/>
                  <a:pt x="3046650" y="1582564"/>
                </a:cubicBezTo>
                <a:cubicBezTo>
                  <a:pt x="3046567" y="1552685"/>
                  <a:pt x="3046400" y="1522806"/>
                  <a:pt x="3046317" y="1492927"/>
                </a:cubicBezTo>
                <a:cubicBezTo>
                  <a:pt x="2989222" y="1265963"/>
                  <a:pt x="2934458" y="1038418"/>
                  <a:pt x="2873868" y="812370"/>
                </a:cubicBezTo>
                <a:cubicBezTo>
                  <a:pt x="2850897" y="726728"/>
                  <a:pt x="2814610" y="644666"/>
                  <a:pt x="2784315" y="560938"/>
                </a:cubicBezTo>
                <a:cubicBezTo>
                  <a:pt x="2722310" y="533972"/>
                  <a:pt x="2661470" y="502928"/>
                  <a:pt x="2593889" y="491858"/>
                </a:cubicBezTo>
                <a:cubicBezTo>
                  <a:pt x="2499508" y="476461"/>
                  <a:pt x="2523394" y="404219"/>
                  <a:pt x="2525309" y="346542"/>
                </a:cubicBezTo>
                <a:cubicBezTo>
                  <a:pt x="2527389" y="281707"/>
                  <a:pt x="2577576" y="279544"/>
                  <a:pt x="2626847" y="281790"/>
                </a:cubicBezTo>
                <a:cubicBezTo>
                  <a:pt x="2709742" y="285536"/>
                  <a:pt x="2786812" y="310920"/>
                  <a:pt x="2850980" y="361606"/>
                </a:cubicBezTo>
                <a:cubicBezTo>
                  <a:pt x="2888100" y="390986"/>
                  <a:pt x="2909240" y="377087"/>
                  <a:pt x="2935540" y="354282"/>
                </a:cubicBezTo>
                <a:cubicBezTo>
                  <a:pt x="2948025" y="336305"/>
                  <a:pt x="2960425" y="318244"/>
                  <a:pt x="2972910" y="300267"/>
                </a:cubicBezTo>
                <a:cubicBezTo>
                  <a:pt x="2994882" y="210381"/>
                  <a:pt x="3140781" y="146045"/>
                  <a:pt x="3211442" y="195317"/>
                </a:cubicBezTo>
                <a:cubicBezTo>
                  <a:pt x="3239656" y="214958"/>
                  <a:pt x="3230751" y="245670"/>
                  <a:pt x="3230917" y="272386"/>
                </a:cubicBezTo>
                <a:cubicBezTo>
                  <a:pt x="3231749" y="408963"/>
                  <a:pt x="3231416" y="545540"/>
                  <a:pt x="3231333" y="682118"/>
                </a:cubicBezTo>
                <a:cubicBezTo>
                  <a:pt x="3231333" y="811538"/>
                  <a:pt x="3231250" y="811538"/>
                  <a:pt x="3095338" y="806461"/>
                </a:cubicBezTo>
                <a:cubicBezTo>
                  <a:pt x="3096004" y="859810"/>
                  <a:pt x="3120390" y="906168"/>
                  <a:pt x="3135621" y="954357"/>
                </a:cubicBezTo>
                <a:cubicBezTo>
                  <a:pt x="3191633" y="1131716"/>
                  <a:pt x="3252556" y="1307661"/>
                  <a:pt x="3302993" y="1486601"/>
                </a:cubicBezTo>
                <a:cubicBezTo>
                  <a:pt x="3321885" y="1553767"/>
                  <a:pt x="3349351" y="1587308"/>
                  <a:pt x="3420677" y="1586642"/>
                </a:cubicBezTo>
                <a:cubicBezTo>
                  <a:pt x="3460627" y="1586309"/>
                  <a:pt x="3500243" y="1599043"/>
                  <a:pt x="3534200" y="1623179"/>
                </a:cubicBezTo>
                <a:cubicBezTo>
                  <a:pt x="3753257" y="1729128"/>
                  <a:pt x="3827663" y="1922051"/>
                  <a:pt x="3849385" y="2146601"/>
                </a:cubicBezTo>
                <a:cubicBezTo>
                  <a:pt x="3851966" y="2199201"/>
                  <a:pt x="3854046" y="2251801"/>
                  <a:pt x="3857209" y="2304401"/>
                </a:cubicBezTo>
                <a:cubicBezTo>
                  <a:pt x="3861870" y="2381471"/>
                  <a:pt x="3839898" y="2429493"/>
                  <a:pt x="3748929" y="2426996"/>
                </a:cubicBezTo>
                <a:cubicBezTo>
                  <a:pt x="3674440" y="2425165"/>
                  <a:pt x="3674856" y="2501153"/>
                  <a:pt x="3650054" y="2545430"/>
                </a:cubicBezTo>
                <a:cubicBezTo>
                  <a:pt x="3558919" y="2708058"/>
                  <a:pt x="3348102" y="2764736"/>
                  <a:pt x="3202786" y="2658121"/>
                </a:cubicBezTo>
                <a:cubicBezTo>
                  <a:pt x="3110736" y="2590540"/>
                  <a:pt x="3065376" y="2493079"/>
                  <a:pt x="3041323" y="2378141"/>
                </a:cubicBezTo>
                <a:cubicBezTo>
                  <a:pt x="3000625" y="2416427"/>
                  <a:pt x="2955182" y="2426164"/>
                  <a:pt x="2903581" y="2426247"/>
                </a:cubicBezTo>
                <a:cubicBezTo>
                  <a:pt x="2565175" y="2426996"/>
                  <a:pt x="2226686" y="2428661"/>
                  <a:pt x="1888280" y="2433988"/>
                </a:cubicBezTo>
                <a:cubicBezTo>
                  <a:pt x="1842338" y="2434654"/>
                  <a:pt x="1805218" y="2418424"/>
                  <a:pt x="1765435" y="2403859"/>
                </a:cubicBezTo>
                <a:cubicBezTo>
                  <a:pt x="1720492" y="2598447"/>
                  <a:pt x="1641342" y="2675682"/>
                  <a:pt x="1459405" y="2704146"/>
                </a:cubicBezTo>
                <a:cubicBezTo>
                  <a:pt x="1440180" y="2713301"/>
                  <a:pt x="1421370" y="2710888"/>
                  <a:pt x="1402644" y="2702648"/>
                </a:cubicBezTo>
                <a:cubicBezTo>
                  <a:pt x="1257078" y="2674600"/>
                  <a:pt x="1149797" y="2602525"/>
                  <a:pt x="1118087" y="2448553"/>
                </a:cubicBezTo>
                <a:cubicBezTo>
                  <a:pt x="1109098" y="2404858"/>
                  <a:pt x="1092869" y="2399614"/>
                  <a:pt x="1058246" y="2423501"/>
                </a:cubicBezTo>
                <a:cubicBezTo>
                  <a:pt x="1048674" y="2430076"/>
                  <a:pt x="1034609" y="2430492"/>
                  <a:pt x="1022458" y="2432906"/>
                </a:cubicBezTo>
                <a:cubicBezTo>
                  <a:pt x="819464" y="2472772"/>
                  <a:pt x="747472" y="2408104"/>
                  <a:pt x="774438" y="2206026"/>
                </a:cubicBezTo>
                <a:cubicBezTo>
                  <a:pt x="781346" y="2154424"/>
                  <a:pt x="778599" y="2100242"/>
                  <a:pt x="803984" y="2051970"/>
                </a:cubicBezTo>
                <a:cubicBezTo>
                  <a:pt x="852589" y="1807280"/>
                  <a:pt x="919338" y="1569497"/>
                  <a:pt x="1067900" y="1362924"/>
                </a:cubicBezTo>
                <a:cubicBezTo>
                  <a:pt x="1081466" y="1302334"/>
                  <a:pt x="1123413" y="1269459"/>
                  <a:pt x="1178510" y="1249234"/>
                </a:cubicBezTo>
                <a:cubicBezTo>
                  <a:pt x="1238518" y="1226763"/>
                  <a:pt x="1257910" y="1187979"/>
                  <a:pt x="1250253" y="1121396"/>
                </a:cubicBezTo>
                <a:cubicBezTo>
                  <a:pt x="1243262" y="1060224"/>
                  <a:pt x="1230694" y="990146"/>
                  <a:pt x="1300939" y="944120"/>
                </a:cubicBezTo>
                <a:cubicBezTo>
                  <a:pt x="1314339" y="935298"/>
                  <a:pt x="1311925" y="898095"/>
                  <a:pt x="1312008" y="873959"/>
                </a:cubicBezTo>
                <a:cubicBezTo>
                  <a:pt x="1312757" y="681286"/>
                  <a:pt x="1309595" y="488529"/>
                  <a:pt x="1313839" y="295939"/>
                </a:cubicBezTo>
                <a:cubicBezTo>
                  <a:pt x="1315504" y="220867"/>
                  <a:pt x="1251751" y="168101"/>
                  <a:pt x="1263153" y="87703"/>
                </a:cubicBezTo>
                <a:cubicBezTo>
                  <a:pt x="1272059" y="24615"/>
                  <a:pt x="1287373" y="2477"/>
                  <a:pt x="1351708" y="2976"/>
                </a:cubicBezTo>
                <a:cubicBezTo>
                  <a:pt x="1653494" y="5473"/>
                  <a:pt x="1955362" y="3392"/>
                  <a:pt x="2257147" y="4724"/>
                </a:cubicBezTo>
                <a:cubicBezTo>
                  <a:pt x="2276206" y="4807"/>
                  <a:pt x="2300197" y="-270"/>
                  <a:pt x="2321119" y="11"/>
                </a:cubicBezTo>
                <a:close/>
              </a:path>
            </a:pathLst>
          </a:custGeom>
          <a:solidFill>
            <a:schemeClr val="accent2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aphic 123">
            <a:extLst>
              <a:ext uri="{FF2B5EF4-FFF2-40B4-BE49-F238E27FC236}">
                <a16:creationId xmlns:a16="http://schemas.microsoft.com/office/drawing/2014/main" id="{DB31E9E1-C4D9-474C-982E-2C89BBF33689}"/>
              </a:ext>
            </a:extLst>
          </p:cNvPr>
          <p:cNvGrpSpPr/>
          <p:nvPr/>
        </p:nvGrpSpPr>
        <p:grpSpPr>
          <a:xfrm>
            <a:off x="5975485" y="2278681"/>
            <a:ext cx="1550647" cy="642826"/>
            <a:chOff x="7021368" y="1567879"/>
            <a:chExt cx="1889175" cy="783164"/>
          </a:xfrm>
          <a:solidFill>
            <a:schemeClr val="accent4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45D124B-1CB5-4174-9D58-86B1B3F2BDEB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F99A240-C918-4D27-A2A8-E5CF6361BEF5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AA9B0A-986E-4688-97A3-928C929EA863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5E7088-3F07-4DEB-8163-92E43B261E53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07B93F-C105-473C-BD30-9721AD285C0C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C32840-9B63-436B-B220-470506557507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46AD9C-394F-48A4-8096-8CBE18EF5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9503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7A2B03-55DE-4324-9A99-04E846F64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4026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3BADF5-8175-4E77-88EE-E0FE242B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23923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8FD3EE-B941-4183-8648-C5CC4BAFDD66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CCA01-53E2-44FC-8209-01E6EA19276D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F091D-28D3-476C-8388-50B9BA753014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30A1EA-8F37-496B-B0A9-6CCDC51CF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429495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18D7629D-50C8-402A-9912-A723A7E5D8D3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A14FD5B8-73D7-4369-BBFC-E0FB82445222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DB82A43-42CC-45C2-A246-289A65BF1A85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0704A5C2-DE89-4A7D-8ABD-D14A0989C776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B7BEF-B0D4-41DE-BDB5-7674D32365E2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11EC1-0444-4ACB-ACB8-25D402C2D394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867CB34-3C4F-4422-BBC8-83975855808F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2DDDB4A-AF92-406D-8B9A-3BA95C58372E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DBD016A-6327-4633-BE82-F41A3D4E7131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4A1315-6A78-4646-B2C7-DFDA0BB51248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959C22-D4B9-4684-89EF-2FA12C28D658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488428-8BAD-4AB9-BAF2-55D0170513E2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0091" y="4370328"/>
            <a:ext cx="2601812" cy="1938992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91" y="3050376"/>
            <a:ext cx="2601812" cy="738664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0091" y="625726"/>
            <a:ext cx="2601812" cy="1795163"/>
            <a:chOff x="539552" y="3116292"/>
            <a:chExt cx="2601812" cy="1795163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3514275"/>
              <a:ext cx="2601812" cy="1200329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Simple Portfolio</a:t>
              </a:r>
            </a:p>
            <a:p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Presentation Designed</a:t>
              </a:r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610037" y="3116292"/>
              <a:ext cx="405823" cy="405823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228026" y="0"/>
                  </a:moveTo>
                  <a:lnTo>
                    <a:pt x="420046" y="0"/>
                  </a:lnTo>
                  <a:cubicBezTo>
                    <a:pt x="446559" y="0"/>
                    <a:pt x="468052" y="21493"/>
                    <a:pt x="468052" y="48006"/>
                  </a:cubicBezTo>
                  <a:lnTo>
                    <a:pt x="468052" y="180020"/>
                  </a:lnTo>
                  <a:lnTo>
                    <a:pt x="600066" y="180020"/>
                  </a:lnTo>
                  <a:cubicBezTo>
                    <a:pt x="626579" y="180020"/>
                    <a:pt x="648072" y="201513"/>
                    <a:pt x="648072" y="228026"/>
                  </a:cubicBezTo>
                  <a:lnTo>
                    <a:pt x="648072" y="420046"/>
                  </a:lnTo>
                  <a:cubicBezTo>
                    <a:pt x="648072" y="446559"/>
                    <a:pt x="626579" y="468052"/>
                    <a:pt x="600066" y="468052"/>
                  </a:cubicBezTo>
                  <a:lnTo>
                    <a:pt x="468052" y="468052"/>
                  </a:lnTo>
                  <a:lnTo>
                    <a:pt x="468052" y="600066"/>
                  </a:lnTo>
                  <a:cubicBezTo>
                    <a:pt x="468052" y="626579"/>
                    <a:pt x="446559" y="648072"/>
                    <a:pt x="420046" y="648072"/>
                  </a:cubicBezTo>
                  <a:lnTo>
                    <a:pt x="228026" y="648072"/>
                  </a:lnTo>
                  <a:cubicBezTo>
                    <a:pt x="201513" y="648072"/>
                    <a:pt x="180020" y="626579"/>
                    <a:pt x="180020" y="600066"/>
                  </a:cubicBezTo>
                  <a:lnTo>
                    <a:pt x="180020" y="468052"/>
                  </a:lnTo>
                  <a:lnTo>
                    <a:pt x="48006" y="468052"/>
                  </a:lnTo>
                  <a:cubicBezTo>
                    <a:pt x="21493" y="468052"/>
                    <a:pt x="0" y="446559"/>
                    <a:pt x="0" y="420046"/>
                  </a:cubicBezTo>
                  <a:lnTo>
                    <a:pt x="0" y="228026"/>
                  </a:lnTo>
                  <a:cubicBezTo>
                    <a:pt x="0" y="201513"/>
                    <a:pt x="21493" y="180020"/>
                    <a:pt x="48006" y="180020"/>
                  </a:cubicBezTo>
                  <a:lnTo>
                    <a:pt x="180020" y="180020"/>
                  </a:lnTo>
                  <a:lnTo>
                    <a:pt x="180020" y="48006"/>
                  </a:lnTo>
                  <a:cubicBezTo>
                    <a:pt x="180020" y="21493"/>
                    <a:pt x="201513" y="0"/>
                    <a:pt x="228026" y="0"/>
                  </a:cubicBezTo>
                  <a:close/>
                </a:path>
              </a:pathLst>
            </a:custGeom>
            <a:solidFill>
              <a:schemeClr val="bg1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0036" y="4731455"/>
              <a:ext cx="648000" cy="1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5">
            <a:extLst>
              <a:ext uri="{FF2B5EF4-FFF2-40B4-BE49-F238E27FC236}">
                <a16:creationId xmlns:a16="http://schemas.microsoft.com/office/drawing/2014/main" id="{A2CDEA9B-8D36-4916-A85C-F40B9AA54F71}"/>
              </a:ext>
            </a:extLst>
          </p:cNvPr>
          <p:cNvSpPr/>
          <p:nvPr/>
        </p:nvSpPr>
        <p:spPr>
          <a:xfrm>
            <a:off x="0" y="-1"/>
            <a:ext cx="440073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13639-2048-4849-B467-D178F87CC680}"/>
              </a:ext>
            </a:extLst>
          </p:cNvPr>
          <p:cNvSpPr txBox="1"/>
          <p:nvPr/>
        </p:nvSpPr>
        <p:spPr>
          <a:xfrm>
            <a:off x="8872396" y="3446998"/>
            <a:ext cx="266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5DE41-D606-4F54-875C-09C68296276A}"/>
              </a:ext>
            </a:extLst>
          </p:cNvPr>
          <p:cNvSpPr txBox="1"/>
          <p:nvPr/>
        </p:nvSpPr>
        <p:spPr>
          <a:xfrm>
            <a:off x="690090" y="4370328"/>
            <a:ext cx="294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C0D1F0-EBD7-48D8-9E71-1D7BCD962590}"/>
              </a:ext>
            </a:extLst>
          </p:cNvPr>
          <p:cNvSpPr txBox="1"/>
          <p:nvPr/>
        </p:nvSpPr>
        <p:spPr>
          <a:xfrm>
            <a:off x="690090" y="3421565"/>
            <a:ext cx="2940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32A57C-FA0E-4E23-A03C-054D3FF633A2}"/>
              </a:ext>
            </a:extLst>
          </p:cNvPr>
          <p:cNvSpPr txBox="1"/>
          <p:nvPr/>
        </p:nvSpPr>
        <p:spPr>
          <a:xfrm>
            <a:off x="690090" y="510292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Presentation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5846-4A8E-425B-B792-4A8E1589F8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15329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48DD34-5973-4E26-A3C8-361DF0443FE4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65DBBDE-89DB-4ABF-AB18-68A4CDF077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EA654B-848C-4E51-8864-464EF8810E38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4704C6-FA48-404A-99CB-550733E2CCA2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96194DE6-92C2-4E93-889F-C12A64909203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529D5935-6D90-4DCA-8684-E3E0C50DB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5F481551-1164-4D87-AAC0-D66111E04E9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9C46DF3D-6C94-46A6-99D4-A49D5673B808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E64C510-2AB8-44F1-9E0C-E02646316D5E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05CFF8-1833-496B-8EBD-371D0032C1B6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2B364-3AEB-4123-A9F6-5350E3649B40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CF36E-FDFC-4B59-A98E-F7F03250A6E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B7157E9-2CB9-43B5-BE71-8797AE572A18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372714-C787-40C0-92E1-AC7AAD4BDBD8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A73AA-5FB6-46FB-BCC2-EE637CC61C6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AB90AD-A97B-4882-BBCD-8D9E897E248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061860F-CA66-4D9F-B01B-2E24E4CD4B9F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42F0F1-AB94-4085-A1E7-855F1B1824BF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70B528-3023-4BC6-92B8-30E516F2708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74BD97-ADC6-41D1-A924-21DE99B15A4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A46729-2F88-44AE-B52F-2F8652CF08E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E2893C-A8BD-4DB6-A5A7-27ECCB29FB5E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0EE54B-00A7-40DB-A0C8-BEDA77F3CD3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5D29D9-C8F6-4A37-939D-E09234AA1F1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234B587D-6572-4435-A650-FBDE31332F8E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B45B7-AB06-4196-9D62-F615BC0DC587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13AFA9-52E8-490C-A8D1-E91BEF3B3328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2F311C-1D42-4298-B39A-A22EE402F25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E624C5C-2FF6-4742-945C-2901E605093E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55F9F2-CFD4-4DEF-AC5F-D68851D306FE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B05B3-37FE-4B28-BB27-E1D818403A6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839F5F-4C25-4E58-B393-9E262D556FE7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053F00B6-B678-4228-909C-8FC8B58D6C2D}"/>
              </a:ext>
            </a:extLst>
          </p:cNvPr>
          <p:cNvSpPr/>
          <p:nvPr/>
        </p:nvSpPr>
        <p:spPr>
          <a:xfrm rot="16200000">
            <a:off x="7957373" y="536455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DA0C6DD6-E6CE-4665-A279-421E6F41D489}"/>
              </a:ext>
            </a:extLst>
          </p:cNvPr>
          <p:cNvSpPr/>
          <p:nvPr/>
        </p:nvSpPr>
        <p:spPr>
          <a:xfrm>
            <a:off x="3872086" y="5350662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8EF4C036-4996-4E84-8646-5B165DF75DDE}"/>
              </a:ext>
            </a:extLst>
          </p:cNvPr>
          <p:cNvSpPr/>
          <p:nvPr/>
        </p:nvSpPr>
        <p:spPr>
          <a:xfrm>
            <a:off x="3901034" y="20984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7DD06C8E-BA86-424E-AF0B-57D273C343D8}"/>
              </a:ext>
            </a:extLst>
          </p:cNvPr>
          <p:cNvSpPr/>
          <p:nvPr/>
        </p:nvSpPr>
        <p:spPr>
          <a:xfrm>
            <a:off x="3996156" y="369647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ABE0F632-95AD-4EAE-B7EC-A40E35D69FF9}"/>
              </a:ext>
            </a:extLst>
          </p:cNvPr>
          <p:cNvSpPr/>
          <p:nvPr/>
        </p:nvSpPr>
        <p:spPr>
          <a:xfrm>
            <a:off x="7924202" y="379189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6644E2F7-21F5-47B6-B47C-0C385A85256F}"/>
              </a:ext>
            </a:extLst>
          </p:cNvPr>
          <p:cNvSpPr>
            <a:spLocks noChangeAspect="1"/>
          </p:cNvSpPr>
          <p:nvPr/>
        </p:nvSpPr>
        <p:spPr>
          <a:xfrm>
            <a:off x="7921516" y="20668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aphic 123">
            <a:extLst>
              <a:ext uri="{FF2B5EF4-FFF2-40B4-BE49-F238E27FC236}">
                <a16:creationId xmlns:a16="http://schemas.microsoft.com/office/drawing/2014/main" id="{7BBD0D30-C68F-42B7-B545-5282A10F9AAF}"/>
              </a:ext>
            </a:extLst>
          </p:cNvPr>
          <p:cNvGrpSpPr/>
          <p:nvPr/>
        </p:nvGrpSpPr>
        <p:grpSpPr>
          <a:xfrm>
            <a:off x="4906561" y="3487112"/>
            <a:ext cx="2095220" cy="868580"/>
            <a:chOff x="7021368" y="1567879"/>
            <a:chExt cx="1889175" cy="783164"/>
          </a:xfrm>
          <a:solidFill>
            <a:schemeClr val="accent4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E7D464-3D1A-42FB-898E-C22FC8D1CDC0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9CDC446-8E8E-470E-8862-98794F78E793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0AD4BE-DDF4-46BE-97A9-02332476C96A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BC6FCE-CF4B-46DA-92E9-2CA6FABF7C60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2C11F5F-9DF2-4BA0-941A-7891ED823896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ECEFEC-8E56-4237-AE86-0D8EED5AD902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22902BD1-F02C-4E86-87E1-5B24AE2655DB}"/>
              </a:ext>
            </a:extLst>
          </p:cNvPr>
          <p:cNvSpPr/>
          <p:nvPr/>
        </p:nvSpPr>
        <p:spPr>
          <a:xfrm rot="5400000">
            <a:off x="4662703" y="-862534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9FC4BB-3501-464F-B1BC-49433ADFBE43}"/>
              </a:ext>
            </a:extLst>
          </p:cNvPr>
          <p:cNvGrpSpPr/>
          <p:nvPr/>
        </p:nvGrpSpPr>
        <p:grpSpPr>
          <a:xfrm>
            <a:off x="1203122" y="1671445"/>
            <a:ext cx="876477" cy="1497870"/>
            <a:chOff x="1418316" y="2340857"/>
            <a:chExt cx="1081568" cy="1848363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88CCCE7E-CB2F-41BE-BAC0-1F06018946D5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32A7B5-3153-4521-9784-C3AD11E57E57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BCFA74-1FD2-4590-BA59-20A65CC4EE4B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85DEEE9-FC9F-4E06-9801-B67EDE2D86D6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A01069-11EE-4583-B81F-F7B245986277}"/>
              </a:ext>
            </a:extLst>
          </p:cNvPr>
          <p:cNvGrpSpPr/>
          <p:nvPr/>
        </p:nvGrpSpPr>
        <p:grpSpPr>
          <a:xfrm>
            <a:off x="3534336" y="1671445"/>
            <a:ext cx="876477" cy="1497870"/>
            <a:chOff x="1418316" y="2340857"/>
            <a:chExt cx="1081568" cy="184836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9981EFA6-4865-419B-8EFE-BE2AD3FA331A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A8544C-5A83-4710-86D0-BC2A342B4EAD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81F90CD-005F-4B72-9617-2B3A7BF8F700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B9DDD7F-6852-41EE-BB0D-BFA41DF4B8F1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B9507-6020-4458-A2BB-0BFF4CD205B1}"/>
              </a:ext>
            </a:extLst>
          </p:cNvPr>
          <p:cNvGrpSpPr/>
          <p:nvPr/>
        </p:nvGrpSpPr>
        <p:grpSpPr>
          <a:xfrm>
            <a:off x="5865550" y="1671445"/>
            <a:ext cx="876477" cy="1497870"/>
            <a:chOff x="1418316" y="2340857"/>
            <a:chExt cx="1081568" cy="1848363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DBA463B3-6A3F-4CCD-BFFF-4492BB54CA22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4CB8F8-6BD2-4182-B41F-A5217AEA3769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6537E2E-C0FC-4C1D-BF10-4559856E1E8A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18A6E6E-9332-4378-A101-A04E3CCC0CF4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4FBA6A-D536-4261-B608-FCD879D74251}"/>
              </a:ext>
            </a:extLst>
          </p:cNvPr>
          <p:cNvGrpSpPr/>
          <p:nvPr/>
        </p:nvGrpSpPr>
        <p:grpSpPr>
          <a:xfrm>
            <a:off x="8196764" y="1671445"/>
            <a:ext cx="876477" cy="1497870"/>
            <a:chOff x="1418316" y="2340857"/>
            <a:chExt cx="1081568" cy="1848363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9267E243-85FA-4F43-B8E0-3DE49BBD1630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1437A1-A796-4635-8005-08C7B7E21B59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DE161F0-5563-45AB-B14D-B0F97303C311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F0D7D56-CFAC-486C-92B1-1F08AC6AC72A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4239CD-FA13-4BFD-A1B3-7849771B7E19}"/>
              </a:ext>
            </a:extLst>
          </p:cNvPr>
          <p:cNvGrpSpPr/>
          <p:nvPr/>
        </p:nvGrpSpPr>
        <p:grpSpPr>
          <a:xfrm>
            <a:off x="10533903" y="2922752"/>
            <a:ext cx="876477" cy="1497870"/>
            <a:chOff x="1418316" y="2340857"/>
            <a:chExt cx="1081568" cy="1848363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225F72F0-7F8A-4CE7-9F6B-2681DAF59C54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F64B9B-BFA8-49BD-87C5-ED7E98C74F3D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37A01AD-D0D1-4E40-8840-1480E14DF59B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0DD7AB9-A587-4726-88F6-8741D9C715A0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81A856-754C-4B35-8FA8-86901DC11AFF}"/>
              </a:ext>
            </a:extLst>
          </p:cNvPr>
          <p:cNvGrpSpPr/>
          <p:nvPr/>
        </p:nvGrpSpPr>
        <p:grpSpPr>
          <a:xfrm>
            <a:off x="2368728" y="4001150"/>
            <a:ext cx="876477" cy="1497870"/>
            <a:chOff x="1418316" y="2340857"/>
            <a:chExt cx="1081568" cy="1848363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0B0A6575-8EEF-4022-8A22-9E8731B3AFE5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215B81-88C0-483D-8B71-1D3A5A834090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F0E6DB-2F69-404D-BEFB-380F5022BEDE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F15C934-267B-4434-BC31-11C6B2A14A10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B8059B-A5BE-4478-A9FE-1D65BA78E57D}"/>
              </a:ext>
            </a:extLst>
          </p:cNvPr>
          <p:cNvGrpSpPr/>
          <p:nvPr/>
        </p:nvGrpSpPr>
        <p:grpSpPr>
          <a:xfrm>
            <a:off x="4699943" y="4001150"/>
            <a:ext cx="876477" cy="1497870"/>
            <a:chOff x="1418316" y="2340857"/>
            <a:chExt cx="1081568" cy="1848363"/>
          </a:xfrm>
        </p:grpSpPr>
        <p:sp>
          <p:nvSpPr>
            <p:cNvPr id="35" name="Teardrop 34">
              <a:extLst>
                <a:ext uri="{FF2B5EF4-FFF2-40B4-BE49-F238E27FC236}">
                  <a16:creationId xmlns:a16="http://schemas.microsoft.com/office/drawing/2014/main" id="{3515C71E-3C01-4249-9CF2-0D94F7059573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774BAC8-8BC6-4C87-9D99-67DBF57713B5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DC1D0D5-E8F0-412D-B22B-81F98F0B3363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FD6315F-F5EC-44E6-9EA5-84A30B8A5E06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181D07-1A5F-43D2-86F1-060FAD733AD4}"/>
              </a:ext>
            </a:extLst>
          </p:cNvPr>
          <p:cNvGrpSpPr/>
          <p:nvPr/>
        </p:nvGrpSpPr>
        <p:grpSpPr>
          <a:xfrm>
            <a:off x="7031157" y="4001150"/>
            <a:ext cx="876477" cy="1497870"/>
            <a:chOff x="1418316" y="2340857"/>
            <a:chExt cx="1081568" cy="1848363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F1DF1F32-A439-4290-821A-81D0637A1A2D}"/>
                </a:ext>
              </a:extLst>
            </p:cNvPr>
            <p:cNvSpPr/>
            <p:nvPr/>
          </p:nvSpPr>
          <p:spPr>
            <a:xfrm rot="8100000">
              <a:off x="1418316" y="2340857"/>
              <a:ext cx="1081568" cy="1081568"/>
            </a:xfrm>
            <a:prstGeom prst="teardrop">
              <a:avLst>
                <a:gd name="adj" fmla="val 1262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1A1F5ED-23C0-4EC8-9B47-D2BDA3FEAD16}"/>
                </a:ext>
              </a:extLst>
            </p:cNvPr>
            <p:cNvGrpSpPr/>
            <p:nvPr/>
          </p:nvGrpSpPr>
          <p:grpSpPr>
            <a:xfrm>
              <a:off x="1471127" y="2393668"/>
              <a:ext cx="975946" cy="1795552"/>
              <a:chOff x="1471127" y="2393668"/>
              <a:chExt cx="975946" cy="179555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B3D1ED4-55AE-44C7-B2C5-94241F6CC0CB}"/>
                  </a:ext>
                </a:extLst>
              </p:cNvPr>
              <p:cNvSpPr/>
              <p:nvPr/>
            </p:nvSpPr>
            <p:spPr>
              <a:xfrm>
                <a:off x="1815084" y="390118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F61609C-6166-46F1-8DF8-00B10AD0E08D}"/>
                  </a:ext>
                </a:extLst>
              </p:cNvPr>
              <p:cNvSpPr/>
              <p:nvPr/>
            </p:nvSpPr>
            <p:spPr>
              <a:xfrm>
                <a:off x="1471127" y="2393668"/>
                <a:ext cx="975946" cy="975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직사각형 113">
            <a:extLst>
              <a:ext uri="{FF2B5EF4-FFF2-40B4-BE49-F238E27FC236}">
                <a16:creationId xmlns:a16="http://schemas.microsoft.com/office/drawing/2014/main" id="{0305F5CB-B864-42CE-9006-C318DEEA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868" y="4265915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2022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직사각형 113">
            <a:extLst>
              <a:ext uri="{FF2B5EF4-FFF2-40B4-BE49-F238E27FC236}">
                <a16:creationId xmlns:a16="http://schemas.microsoft.com/office/drawing/2014/main" id="{D86A0070-2993-4733-B6F1-FA04A4175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082" y="4265915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60A796A5-B501-42BB-A9F2-DCFA7149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296" y="4265915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2020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C51D9C1B-B2DD-403F-B5A6-3ED1E412E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475" y="1923514"/>
            <a:ext cx="92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692337B6-28B9-4F97-95EB-4EFE77F7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362" y="1923514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7702EB34-EBE6-495D-AE33-E0C225CF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903" y="1923514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58AA72F4-66B3-4CE0-BDA0-937CFE80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1042" y="3197368"/>
            <a:ext cx="92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6F037271-9BE5-44BE-97CE-A396F5159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88" y="1923514"/>
            <a:ext cx="92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A7301A-5935-4549-A64A-7BD83C1D4AF4}"/>
              </a:ext>
            </a:extLst>
          </p:cNvPr>
          <p:cNvGrpSpPr/>
          <p:nvPr/>
        </p:nvGrpSpPr>
        <p:grpSpPr>
          <a:xfrm>
            <a:off x="1319020" y="3251191"/>
            <a:ext cx="1764089" cy="579492"/>
            <a:chOff x="661588" y="5061430"/>
            <a:chExt cx="1764089" cy="579492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371D6608-3DDD-4F37-9B3E-ADD12E465F79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627DC5-46B5-4911-A6E7-1CCFD945693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Chevron 56">
              <a:extLst>
                <a:ext uri="{FF2B5EF4-FFF2-40B4-BE49-F238E27FC236}">
                  <a16:creationId xmlns:a16="http://schemas.microsoft.com/office/drawing/2014/main" id="{41D6C859-292D-467F-8E1D-CF83863B79B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4EEA7A-2320-42EC-89F0-3992A422AF6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405451-7382-4CA4-84D3-8243911593B4}"/>
              </a:ext>
            </a:extLst>
          </p:cNvPr>
          <p:cNvGrpSpPr/>
          <p:nvPr/>
        </p:nvGrpSpPr>
        <p:grpSpPr>
          <a:xfrm>
            <a:off x="3650234" y="3251191"/>
            <a:ext cx="1764089" cy="579492"/>
            <a:chOff x="661588" y="5061430"/>
            <a:chExt cx="1764089" cy="579492"/>
          </a:xfrm>
        </p:grpSpPr>
        <p:sp>
          <p:nvSpPr>
            <p:cNvPr id="58" name="Chevron 50">
              <a:extLst>
                <a:ext uri="{FF2B5EF4-FFF2-40B4-BE49-F238E27FC236}">
                  <a16:creationId xmlns:a16="http://schemas.microsoft.com/office/drawing/2014/main" id="{EEF96A29-2070-41E9-AFE0-C0AD6F404405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436EC9-7372-498E-8921-3FF39D56A9B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Chevron 56">
              <a:extLst>
                <a:ext uri="{FF2B5EF4-FFF2-40B4-BE49-F238E27FC236}">
                  <a16:creationId xmlns:a16="http://schemas.microsoft.com/office/drawing/2014/main" id="{DFCA1ABD-CFF1-4559-8DAC-4BF720A9AFD2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9FC607-3E70-43AC-959C-C181E5F992E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819844-E595-4ECB-8816-65A8956BA5CB}"/>
              </a:ext>
            </a:extLst>
          </p:cNvPr>
          <p:cNvGrpSpPr/>
          <p:nvPr/>
        </p:nvGrpSpPr>
        <p:grpSpPr>
          <a:xfrm>
            <a:off x="5981448" y="3251191"/>
            <a:ext cx="1764089" cy="579492"/>
            <a:chOff x="661588" y="5061430"/>
            <a:chExt cx="1764089" cy="579492"/>
          </a:xfrm>
        </p:grpSpPr>
        <p:sp>
          <p:nvSpPr>
            <p:cNvPr id="63" name="Chevron 50">
              <a:extLst>
                <a:ext uri="{FF2B5EF4-FFF2-40B4-BE49-F238E27FC236}">
                  <a16:creationId xmlns:a16="http://schemas.microsoft.com/office/drawing/2014/main" id="{CEE00E9F-4B40-4F1B-9FC4-77B624047B7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792EAD9-7FBE-4730-93FA-1610BC58AE2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Chevron 56">
              <a:extLst>
                <a:ext uri="{FF2B5EF4-FFF2-40B4-BE49-F238E27FC236}">
                  <a16:creationId xmlns:a16="http://schemas.microsoft.com/office/drawing/2014/main" id="{DBC2ED75-12CB-4492-9690-D15CAF65468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3F76E14-0B08-4192-B3E0-A0D7C84BAAB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8B7AC6-E343-4A56-B433-8EDF755D64AB}"/>
              </a:ext>
            </a:extLst>
          </p:cNvPr>
          <p:cNvGrpSpPr/>
          <p:nvPr/>
        </p:nvGrpSpPr>
        <p:grpSpPr>
          <a:xfrm>
            <a:off x="8312662" y="3251191"/>
            <a:ext cx="1764089" cy="579492"/>
            <a:chOff x="661588" y="5061430"/>
            <a:chExt cx="1764089" cy="579492"/>
          </a:xfrm>
        </p:grpSpPr>
        <p:sp>
          <p:nvSpPr>
            <p:cNvPr id="68" name="Chevron 50">
              <a:extLst>
                <a:ext uri="{FF2B5EF4-FFF2-40B4-BE49-F238E27FC236}">
                  <a16:creationId xmlns:a16="http://schemas.microsoft.com/office/drawing/2014/main" id="{FC0155AE-BCD6-469A-9FF0-87053D71B359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307517-906D-4100-888B-327D20BD9AA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Chevron 56">
              <a:extLst>
                <a:ext uri="{FF2B5EF4-FFF2-40B4-BE49-F238E27FC236}">
                  <a16:creationId xmlns:a16="http://schemas.microsoft.com/office/drawing/2014/main" id="{9830DADD-3B7E-4ED5-A170-DEC3EA967CC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D7EE0B7-B52F-44CF-AC97-D54CBDB038F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6CAC994-6C4A-4836-BFFC-F86DA40BB04C}"/>
              </a:ext>
            </a:extLst>
          </p:cNvPr>
          <p:cNvGrpSpPr/>
          <p:nvPr/>
        </p:nvGrpSpPr>
        <p:grpSpPr>
          <a:xfrm>
            <a:off x="2556451" y="5590524"/>
            <a:ext cx="1764089" cy="579492"/>
            <a:chOff x="661588" y="5061430"/>
            <a:chExt cx="1764089" cy="579492"/>
          </a:xfrm>
        </p:grpSpPr>
        <p:sp>
          <p:nvSpPr>
            <p:cNvPr id="73" name="Chevron 50">
              <a:extLst>
                <a:ext uri="{FF2B5EF4-FFF2-40B4-BE49-F238E27FC236}">
                  <a16:creationId xmlns:a16="http://schemas.microsoft.com/office/drawing/2014/main" id="{3262D5E5-409C-479A-A409-7F0F64B5510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DF3E5C-D6BD-44E0-B4CF-BFC6615C87AE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Chevron 56">
              <a:extLst>
                <a:ext uri="{FF2B5EF4-FFF2-40B4-BE49-F238E27FC236}">
                  <a16:creationId xmlns:a16="http://schemas.microsoft.com/office/drawing/2014/main" id="{A192B759-5506-4701-9286-8D3314ABDCF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9B97C6D-2CA4-473D-8D63-82ED8066A811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B944477-417E-4071-B046-9148EC47936F}"/>
              </a:ext>
            </a:extLst>
          </p:cNvPr>
          <p:cNvGrpSpPr/>
          <p:nvPr/>
        </p:nvGrpSpPr>
        <p:grpSpPr>
          <a:xfrm>
            <a:off x="4887665" y="5590524"/>
            <a:ext cx="1764089" cy="579492"/>
            <a:chOff x="661588" y="5061430"/>
            <a:chExt cx="1764089" cy="579492"/>
          </a:xfrm>
        </p:grpSpPr>
        <p:sp>
          <p:nvSpPr>
            <p:cNvPr id="78" name="Chevron 50">
              <a:extLst>
                <a:ext uri="{FF2B5EF4-FFF2-40B4-BE49-F238E27FC236}">
                  <a16:creationId xmlns:a16="http://schemas.microsoft.com/office/drawing/2014/main" id="{4C032D97-9AE3-4F8D-8861-DBB14DA36F35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4C9F44-5ACC-49A4-A699-58A5F0C0FCF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Chevron 56">
              <a:extLst>
                <a:ext uri="{FF2B5EF4-FFF2-40B4-BE49-F238E27FC236}">
                  <a16:creationId xmlns:a16="http://schemas.microsoft.com/office/drawing/2014/main" id="{C4182584-037B-4DE6-AA58-3D6E06F942A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E76CCFE-F59D-4E5B-8B7B-CB1315B2AC6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E4251BB-BEDC-4940-910A-B3E2AD18FB85}"/>
              </a:ext>
            </a:extLst>
          </p:cNvPr>
          <p:cNvGrpSpPr/>
          <p:nvPr/>
        </p:nvGrpSpPr>
        <p:grpSpPr>
          <a:xfrm>
            <a:off x="7218879" y="5590524"/>
            <a:ext cx="1764089" cy="579492"/>
            <a:chOff x="661588" y="5061430"/>
            <a:chExt cx="1764089" cy="579492"/>
          </a:xfrm>
        </p:grpSpPr>
        <p:sp>
          <p:nvSpPr>
            <p:cNvPr id="83" name="Chevron 50">
              <a:extLst>
                <a:ext uri="{FF2B5EF4-FFF2-40B4-BE49-F238E27FC236}">
                  <a16:creationId xmlns:a16="http://schemas.microsoft.com/office/drawing/2014/main" id="{628EF07B-68D0-4BD8-8604-DF0ADF9DA74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7540C0-099B-43C9-A2CB-C2D8D0FE3ED5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Chevron 56">
              <a:extLst>
                <a:ext uri="{FF2B5EF4-FFF2-40B4-BE49-F238E27FC236}">
                  <a16:creationId xmlns:a16="http://schemas.microsoft.com/office/drawing/2014/main" id="{CBB18E56-EF42-40A0-95B0-BEA5CCDDAE6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6295D3D-1A92-4426-A273-16C74E4587C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4F2DE53-6722-4A4F-83E3-8428759EEAA7}"/>
              </a:ext>
            </a:extLst>
          </p:cNvPr>
          <p:cNvGrpSpPr/>
          <p:nvPr/>
        </p:nvGrpSpPr>
        <p:grpSpPr>
          <a:xfrm>
            <a:off x="9550093" y="5590524"/>
            <a:ext cx="1764089" cy="579492"/>
            <a:chOff x="661588" y="5061430"/>
            <a:chExt cx="1764089" cy="579492"/>
          </a:xfrm>
        </p:grpSpPr>
        <p:sp>
          <p:nvSpPr>
            <p:cNvPr id="88" name="Chevron 50">
              <a:extLst>
                <a:ext uri="{FF2B5EF4-FFF2-40B4-BE49-F238E27FC236}">
                  <a16:creationId xmlns:a16="http://schemas.microsoft.com/office/drawing/2014/main" id="{47CE98BE-3F7D-44E4-9EC8-934E7B6FC69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9B417D3-EC07-4D20-BD83-F50E060D115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Chevron 56">
              <a:extLst>
                <a:ext uri="{FF2B5EF4-FFF2-40B4-BE49-F238E27FC236}">
                  <a16:creationId xmlns:a16="http://schemas.microsoft.com/office/drawing/2014/main" id="{8011B3B6-646A-4448-9441-4B942E84119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8D7DA-C1D3-4B72-9841-91699293D960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0">
            <a:extLst>
              <a:ext uri="{FF2B5EF4-FFF2-40B4-BE49-F238E27FC236}">
                <a16:creationId xmlns:a16="http://schemas.microsoft.com/office/drawing/2014/main" id="{7F130496-ACCA-4DF5-9C53-F395A220766C}"/>
              </a:ext>
            </a:extLst>
          </p:cNvPr>
          <p:cNvGrpSpPr/>
          <p:nvPr/>
        </p:nvGrpSpPr>
        <p:grpSpPr>
          <a:xfrm rot="18900000">
            <a:off x="3646940" y="4892487"/>
            <a:ext cx="1405740" cy="572918"/>
            <a:chOff x="3229073" y="3609520"/>
            <a:chExt cx="1405740" cy="572918"/>
          </a:xfrm>
        </p:grpSpPr>
        <p:sp>
          <p:nvSpPr>
            <p:cNvPr id="4" name="Oval 75">
              <a:extLst>
                <a:ext uri="{FF2B5EF4-FFF2-40B4-BE49-F238E27FC236}">
                  <a16:creationId xmlns:a16="http://schemas.microsoft.com/office/drawing/2014/main" id="{A1FFE4FC-D4C4-480C-8870-7DBBA1F6604E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95">
              <a:extLst>
                <a:ext uri="{FF2B5EF4-FFF2-40B4-BE49-F238E27FC236}">
                  <a16:creationId xmlns:a16="http://schemas.microsoft.com/office/drawing/2014/main" id="{0A40209B-7590-478A-B873-DA860CC8AB88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8">
            <a:extLst>
              <a:ext uri="{FF2B5EF4-FFF2-40B4-BE49-F238E27FC236}">
                <a16:creationId xmlns:a16="http://schemas.microsoft.com/office/drawing/2014/main" id="{41D71B20-F562-4310-9EE3-2CA156F41CF9}"/>
              </a:ext>
            </a:extLst>
          </p:cNvPr>
          <p:cNvGrpSpPr/>
          <p:nvPr/>
        </p:nvGrpSpPr>
        <p:grpSpPr>
          <a:xfrm rot="2700000">
            <a:off x="3643628" y="2431727"/>
            <a:ext cx="1405740" cy="572918"/>
            <a:chOff x="3229073" y="3609520"/>
            <a:chExt cx="1405740" cy="572918"/>
          </a:xfrm>
        </p:grpSpPr>
        <p:sp>
          <p:nvSpPr>
            <p:cNvPr id="8" name="Oval 75">
              <a:extLst>
                <a:ext uri="{FF2B5EF4-FFF2-40B4-BE49-F238E27FC236}">
                  <a16:creationId xmlns:a16="http://schemas.microsoft.com/office/drawing/2014/main" id="{84D8EF4A-2B82-4869-A136-51D6462D32A6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0" name="Straight Connector 95">
              <a:extLst>
                <a:ext uri="{FF2B5EF4-FFF2-40B4-BE49-F238E27FC236}">
                  <a16:creationId xmlns:a16="http://schemas.microsoft.com/office/drawing/2014/main" id="{FEBB2DD3-2783-4B3B-BB22-9E049FDC50EE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1">
            <a:extLst>
              <a:ext uri="{FF2B5EF4-FFF2-40B4-BE49-F238E27FC236}">
                <a16:creationId xmlns:a16="http://schemas.microsoft.com/office/drawing/2014/main" id="{BEFFED2A-0496-4242-A5D0-D037053E02B7}"/>
              </a:ext>
            </a:extLst>
          </p:cNvPr>
          <p:cNvGrpSpPr/>
          <p:nvPr/>
        </p:nvGrpSpPr>
        <p:grpSpPr>
          <a:xfrm>
            <a:off x="3085950" y="3637513"/>
            <a:ext cx="1405740" cy="572918"/>
            <a:chOff x="3229073" y="3609520"/>
            <a:chExt cx="1405740" cy="5729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5E1C85-CC9B-4CDC-964F-9BDFD1ED31AA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97E390-D562-4932-851D-355DA7509A47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85">
            <a:extLst>
              <a:ext uri="{FF2B5EF4-FFF2-40B4-BE49-F238E27FC236}">
                <a16:creationId xmlns:a16="http://schemas.microsoft.com/office/drawing/2014/main" id="{6C7D8DDF-2AD1-47E1-9204-43BBB16FFE75}"/>
              </a:ext>
            </a:extLst>
          </p:cNvPr>
          <p:cNvGrpSpPr/>
          <p:nvPr/>
        </p:nvGrpSpPr>
        <p:grpSpPr>
          <a:xfrm rot="2700000" flipH="1">
            <a:off x="7125115" y="4892487"/>
            <a:ext cx="1405740" cy="572918"/>
            <a:chOff x="3229073" y="3609520"/>
            <a:chExt cx="1405740" cy="572918"/>
          </a:xfrm>
        </p:grpSpPr>
        <p:sp>
          <p:nvSpPr>
            <p:cNvPr id="16" name="Oval 75">
              <a:extLst>
                <a:ext uri="{FF2B5EF4-FFF2-40B4-BE49-F238E27FC236}">
                  <a16:creationId xmlns:a16="http://schemas.microsoft.com/office/drawing/2014/main" id="{AFC2175A-4FA7-4C9E-A099-8AD4750114A0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8" name="Straight Connector 95">
              <a:extLst>
                <a:ext uri="{FF2B5EF4-FFF2-40B4-BE49-F238E27FC236}">
                  <a16:creationId xmlns:a16="http://schemas.microsoft.com/office/drawing/2014/main" id="{ED76B5EB-F828-4DEB-8327-BDA7AE09FD1C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86">
            <a:extLst>
              <a:ext uri="{FF2B5EF4-FFF2-40B4-BE49-F238E27FC236}">
                <a16:creationId xmlns:a16="http://schemas.microsoft.com/office/drawing/2014/main" id="{0593CDA8-8144-4534-86DB-53AC85276D50}"/>
              </a:ext>
            </a:extLst>
          </p:cNvPr>
          <p:cNvGrpSpPr/>
          <p:nvPr/>
        </p:nvGrpSpPr>
        <p:grpSpPr>
          <a:xfrm rot="18900000" flipH="1">
            <a:off x="7128427" y="2431727"/>
            <a:ext cx="1405740" cy="572918"/>
            <a:chOff x="3229073" y="3609520"/>
            <a:chExt cx="1405740" cy="572918"/>
          </a:xfrm>
        </p:grpSpPr>
        <p:sp>
          <p:nvSpPr>
            <p:cNvPr id="20" name="Oval 75">
              <a:extLst>
                <a:ext uri="{FF2B5EF4-FFF2-40B4-BE49-F238E27FC236}">
                  <a16:creationId xmlns:a16="http://schemas.microsoft.com/office/drawing/2014/main" id="{7F1D8859-0C37-498E-9A98-7726BC41E748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2" name="Straight Connector 95">
              <a:extLst>
                <a:ext uri="{FF2B5EF4-FFF2-40B4-BE49-F238E27FC236}">
                  <a16:creationId xmlns:a16="http://schemas.microsoft.com/office/drawing/2014/main" id="{3183D8CF-0D47-4109-8E39-A3A961AE33B2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87">
            <a:extLst>
              <a:ext uri="{FF2B5EF4-FFF2-40B4-BE49-F238E27FC236}">
                <a16:creationId xmlns:a16="http://schemas.microsoft.com/office/drawing/2014/main" id="{711530D8-1426-4F50-AA53-2D5CEFF090BB}"/>
              </a:ext>
            </a:extLst>
          </p:cNvPr>
          <p:cNvGrpSpPr/>
          <p:nvPr/>
        </p:nvGrpSpPr>
        <p:grpSpPr>
          <a:xfrm flipH="1">
            <a:off x="7686105" y="3637513"/>
            <a:ext cx="1405740" cy="572918"/>
            <a:chOff x="3229073" y="3609520"/>
            <a:chExt cx="1405740" cy="572918"/>
          </a:xfrm>
        </p:grpSpPr>
        <p:sp>
          <p:nvSpPr>
            <p:cNvPr id="24" name="Oval 75">
              <a:extLst>
                <a:ext uri="{FF2B5EF4-FFF2-40B4-BE49-F238E27FC236}">
                  <a16:creationId xmlns:a16="http://schemas.microsoft.com/office/drawing/2014/main" id="{94B3A88E-4B81-4AF5-8F76-857C1571335B}"/>
                </a:ext>
              </a:extLst>
            </p:cNvPr>
            <p:cNvSpPr/>
            <p:nvPr/>
          </p:nvSpPr>
          <p:spPr>
            <a:xfrm flipH="1">
              <a:off x="3229073" y="3609520"/>
              <a:ext cx="572917" cy="5729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6" name="Straight Connector 95">
              <a:extLst>
                <a:ext uri="{FF2B5EF4-FFF2-40B4-BE49-F238E27FC236}">
                  <a16:creationId xmlns:a16="http://schemas.microsoft.com/office/drawing/2014/main" id="{22C0B4CD-F90F-468A-B348-8A0CFACFB5C0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72000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90D010-A5DB-44C0-9C34-09A7DD94D577}"/>
              </a:ext>
            </a:extLst>
          </p:cNvPr>
          <p:cNvGrpSpPr/>
          <p:nvPr/>
        </p:nvGrpSpPr>
        <p:grpSpPr>
          <a:xfrm>
            <a:off x="4687801" y="3137861"/>
            <a:ext cx="2808230" cy="1622534"/>
            <a:chOff x="3163801" y="2903912"/>
            <a:chExt cx="2808230" cy="16225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92BB20-45C9-4846-BDAE-366C3A37AE80}"/>
                </a:ext>
              </a:extLst>
            </p:cNvPr>
            <p:cNvSpPr/>
            <p:nvPr/>
          </p:nvSpPr>
          <p:spPr>
            <a:xfrm>
              <a:off x="3163801" y="2903912"/>
              <a:ext cx="1622533" cy="1622534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607F68-B87B-4C03-BF67-DE8931AB9E0C}"/>
                </a:ext>
              </a:extLst>
            </p:cNvPr>
            <p:cNvSpPr/>
            <p:nvPr/>
          </p:nvSpPr>
          <p:spPr>
            <a:xfrm>
              <a:off x="4349498" y="2903912"/>
              <a:ext cx="1622533" cy="1622534"/>
            </a:xfrm>
            <a:prstGeom prst="ellipse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D4DE5F-793E-4E10-83A3-ACDECB924E8C}"/>
              </a:ext>
            </a:extLst>
          </p:cNvPr>
          <p:cNvGrpSpPr/>
          <p:nvPr/>
        </p:nvGrpSpPr>
        <p:grpSpPr>
          <a:xfrm>
            <a:off x="919198" y="3392026"/>
            <a:ext cx="2066660" cy="1059206"/>
            <a:chOff x="575693" y="4105536"/>
            <a:chExt cx="1625933" cy="10592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4BA590-85EC-4220-8584-25D57EA56F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3DA43E-1CD2-40CD-9EEE-3B32578D4CF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FD85FF-B364-4B22-808A-BF376D11DF57}"/>
              </a:ext>
            </a:extLst>
          </p:cNvPr>
          <p:cNvGrpSpPr/>
          <p:nvPr/>
        </p:nvGrpSpPr>
        <p:grpSpPr>
          <a:xfrm>
            <a:off x="1582568" y="1862774"/>
            <a:ext cx="2066660" cy="1059206"/>
            <a:chOff x="575693" y="4105536"/>
            <a:chExt cx="1625933" cy="10592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F0356B-B7B0-4682-8917-58884AD390A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1E64F8-0E46-4F93-8B47-9DBCD008410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A74E8F-35F5-43EC-BABD-42821291B19A}"/>
              </a:ext>
            </a:extLst>
          </p:cNvPr>
          <p:cNvGrpSpPr/>
          <p:nvPr/>
        </p:nvGrpSpPr>
        <p:grpSpPr>
          <a:xfrm>
            <a:off x="1582568" y="4974029"/>
            <a:ext cx="2066660" cy="1059206"/>
            <a:chOff x="575693" y="4105536"/>
            <a:chExt cx="1625933" cy="10592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C03A61-1D5D-476B-8401-81ACCB8993C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CE6872-C247-45A4-B529-55B73B8D74D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663E04-614B-4005-8C56-1C0201CFCE79}"/>
              </a:ext>
            </a:extLst>
          </p:cNvPr>
          <p:cNvGrpSpPr/>
          <p:nvPr/>
        </p:nvGrpSpPr>
        <p:grpSpPr>
          <a:xfrm>
            <a:off x="9205458" y="3392026"/>
            <a:ext cx="2160622" cy="1059206"/>
            <a:chOff x="575693" y="4105536"/>
            <a:chExt cx="1625933" cy="10592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6D723F-0699-4A8F-A6EB-8D152CB9A1F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E86CA8-9F09-40D9-B3F2-CAA0CC78368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8A02F0-C0DD-4929-860C-D880C3DA6B8E}"/>
              </a:ext>
            </a:extLst>
          </p:cNvPr>
          <p:cNvGrpSpPr/>
          <p:nvPr/>
        </p:nvGrpSpPr>
        <p:grpSpPr>
          <a:xfrm>
            <a:off x="8530824" y="1862777"/>
            <a:ext cx="2160622" cy="1059206"/>
            <a:chOff x="575693" y="4105536"/>
            <a:chExt cx="1625933" cy="105920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7396E6-FCF7-4F8A-A10E-978F7CF8808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CFA5D6-52A9-42A8-9301-5F49C7BC03E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64C00A-96CB-400A-B17C-15B1AE1474B8}"/>
              </a:ext>
            </a:extLst>
          </p:cNvPr>
          <p:cNvGrpSpPr/>
          <p:nvPr/>
        </p:nvGrpSpPr>
        <p:grpSpPr>
          <a:xfrm>
            <a:off x="8530824" y="4974029"/>
            <a:ext cx="2160622" cy="1059206"/>
            <a:chOff x="575693" y="4105536"/>
            <a:chExt cx="1625933" cy="105920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953A6A-9AAB-4D1F-8AA3-D3DA05D6E1B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B758CD-906F-4153-A198-B5D25BA9E30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Parallelogram 15">
            <a:extLst>
              <a:ext uri="{FF2B5EF4-FFF2-40B4-BE49-F238E27FC236}">
                <a16:creationId xmlns:a16="http://schemas.microsoft.com/office/drawing/2014/main" id="{63719DE2-E86C-432E-BDBE-7FD3C6619705}"/>
              </a:ext>
            </a:extLst>
          </p:cNvPr>
          <p:cNvSpPr/>
          <p:nvPr/>
        </p:nvSpPr>
        <p:spPr>
          <a:xfrm flipH="1">
            <a:off x="8637314" y="3770182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FBC73352-E7EA-463C-B2E9-9AFCEF24E0F5}"/>
              </a:ext>
            </a:extLst>
          </p:cNvPr>
          <p:cNvSpPr/>
          <p:nvPr/>
        </p:nvSpPr>
        <p:spPr>
          <a:xfrm>
            <a:off x="3239013" y="3779203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1D0AE640-773B-4F03-BB7D-328081D37813}"/>
              </a:ext>
            </a:extLst>
          </p:cNvPr>
          <p:cNvSpPr/>
          <p:nvPr/>
        </p:nvSpPr>
        <p:spPr>
          <a:xfrm>
            <a:off x="3924647" y="2273758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92B78E91-48B0-4BBB-8577-87761326C0A0}"/>
              </a:ext>
            </a:extLst>
          </p:cNvPr>
          <p:cNvSpPr/>
          <p:nvPr/>
        </p:nvSpPr>
        <p:spPr>
          <a:xfrm>
            <a:off x="7986245" y="2273450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B3452869-8105-469E-BA0B-1F9D5A39D34A}"/>
              </a:ext>
            </a:extLst>
          </p:cNvPr>
          <p:cNvSpPr/>
          <p:nvPr/>
        </p:nvSpPr>
        <p:spPr>
          <a:xfrm rot="2700000">
            <a:off x="8014950" y="5265964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65C2EFC-842E-4DF8-BA11-E71978E676AB}"/>
              </a:ext>
            </a:extLst>
          </p:cNvPr>
          <p:cNvSpPr/>
          <p:nvPr/>
        </p:nvSpPr>
        <p:spPr>
          <a:xfrm>
            <a:off x="3909525" y="5327216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ADAC3BE-5C6F-4BBF-A129-AC7347ED73AD}"/>
              </a:ext>
            </a:extLst>
          </p:cNvPr>
          <p:cNvSpPr/>
          <p:nvPr/>
        </p:nvSpPr>
        <p:spPr>
          <a:xfrm flipH="1">
            <a:off x="4935704" y="3637466"/>
            <a:ext cx="820583" cy="576973"/>
          </a:xfrm>
          <a:custGeom>
            <a:avLst/>
            <a:gdLst>
              <a:gd name="connsiteX0" fmla="*/ 1554591 w 3857795"/>
              <a:gd name="connsiteY0" fmla="*/ 2461149 h 2712517"/>
              <a:gd name="connsiteX1" fmla="*/ 1555950 w 3857795"/>
              <a:gd name="connsiteY1" fmla="*/ 2463201 h 2712517"/>
              <a:gd name="connsiteX2" fmla="*/ 1551955 w 3857795"/>
              <a:gd name="connsiteY2" fmla="*/ 2468111 h 2712517"/>
              <a:gd name="connsiteX3" fmla="*/ 1548685 w 3857795"/>
              <a:gd name="connsiteY3" fmla="*/ 2466765 h 2712517"/>
              <a:gd name="connsiteX4" fmla="*/ 1549293 w 3857795"/>
              <a:gd name="connsiteY4" fmla="*/ 2466446 h 2712517"/>
              <a:gd name="connsiteX5" fmla="*/ 1363421 w 3857795"/>
              <a:gd name="connsiteY5" fmla="*/ 2235286 h 2712517"/>
              <a:gd name="connsiteX6" fmla="*/ 1291428 w 3857795"/>
              <a:gd name="connsiteY6" fmla="*/ 2290632 h 2712517"/>
              <a:gd name="connsiteX7" fmla="*/ 1332044 w 3857795"/>
              <a:gd name="connsiteY7" fmla="*/ 2470655 h 2712517"/>
              <a:gd name="connsiteX8" fmla="*/ 1553348 w 3857795"/>
              <a:gd name="connsiteY8" fmla="*/ 2470987 h 2712517"/>
              <a:gd name="connsiteX9" fmla="*/ 1569827 w 3857795"/>
              <a:gd name="connsiteY9" fmla="*/ 2454508 h 2712517"/>
              <a:gd name="connsiteX10" fmla="*/ 1428755 w 3857795"/>
              <a:gd name="connsiteY10" fmla="*/ 2235369 h 2712517"/>
              <a:gd name="connsiteX11" fmla="*/ 1363421 w 3857795"/>
              <a:gd name="connsiteY11" fmla="*/ 2235286 h 2712517"/>
              <a:gd name="connsiteX12" fmla="*/ 3392606 w 3857795"/>
              <a:gd name="connsiteY12" fmla="*/ 2174112 h 2712517"/>
              <a:gd name="connsiteX13" fmla="*/ 3223154 w 3857795"/>
              <a:gd name="connsiteY13" fmla="*/ 2334992 h 2712517"/>
              <a:gd name="connsiteX14" fmla="*/ 3368553 w 3857795"/>
              <a:gd name="connsiteY14" fmla="*/ 2517595 h 2712517"/>
              <a:gd name="connsiteX15" fmla="*/ 3533595 w 3857795"/>
              <a:gd name="connsiteY15" fmla="*/ 2362624 h 2712517"/>
              <a:gd name="connsiteX16" fmla="*/ 3392606 w 3857795"/>
              <a:gd name="connsiteY16" fmla="*/ 2174112 h 2712517"/>
              <a:gd name="connsiteX17" fmla="*/ 754630 w 3857795"/>
              <a:gd name="connsiteY17" fmla="*/ 1825256 h 2712517"/>
              <a:gd name="connsiteX18" fmla="*/ 794913 w 3857795"/>
              <a:gd name="connsiteY18" fmla="*/ 1876941 h 2712517"/>
              <a:gd name="connsiteX19" fmla="*/ 732741 w 3857795"/>
              <a:gd name="connsiteY19" fmla="*/ 1921551 h 2712517"/>
              <a:gd name="connsiteX20" fmla="*/ 525503 w 3857795"/>
              <a:gd name="connsiteY20" fmla="*/ 1846729 h 2712517"/>
              <a:gd name="connsiteX21" fmla="*/ 526751 w 3857795"/>
              <a:gd name="connsiteY21" fmla="*/ 1825423 h 2712517"/>
              <a:gd name="connsiteX22" fmla="*/ 754630 w 3857795"/>
              <a:gd name="connsiteY22" fmla="*/ 1825256 h 2712517"/>
              <a:gd name="connsiteX23" fmla="*/ 1542112 w 3857795"/>
              <a:gd name="connsiteY23" fmla="*/ 1712030 h 2712517"/>
              <a:gd name="connsiteX24" fmla="*/ 930468 w 3857795"/>
              <a:gd name="connsiteY24" fmla="*/ 2314518 h 2712517"/>
              <a:gd name="connsiteX25" fmla="*/ 998881 w 3857795"/>
              <a:gd name="connsiteY25" fmla="*/ 2384430 h 2712517"/>
              <a:gd name="connsiteX26" fmla="*/ 1084856 w 3857795"/>
              <a:gd name="connsiteY26" fmla="*/ 2288634 h 2712517"/>
              <a:gd name="connsiteX27" fmla="*/ 1169000 w 3857795"/>
              <a:gd name="connsiteY27" fmla="*/ 2197000 h 2712517"/>
              <a:gd name="connsiteX28" fmla="*/ 1700079 w 3857795"/>
              <a:gd name="connsiteY28" fmla="*/ 2202077 h 2712517"/>
              <a:gd name="connsiteX29" fmla="*/ 1789716 w 3857795"/>
              <a:gd name="connsiteY29" fmla="*/ 2266578 h 2712517"/>
              <a:gd name="connsiteX30" fmla="*/ 1926210 w 3857795"/>
              <a:gd name="connsiteY30" fmla="*/ 2383181 h 2712517"/>
              <a:gd name="connsiteX31" fmla="*/ 2078018 w 3857795"/>
              <a:gd name="connsiteY31" fmla="*/ 2224548 h 2712517"/>
              <a:gd name="connsiteX32" fmla="*/ 1542112 w 3857795"/>
              <a:gd name="connsiteY32" fmla="*/ 1712030 h 2712517"/>
              <a:gd name="connsiteX33" fmla="*/ 3353883 w 3857795"/>
              <a:gd name="connsiteY33" fmla="*/ 1616614 h 2712517"/>
              <a:gd name="connsiteX34" fmla="*/ 3185368 w 3857795"/>
              <a:gd name="connsiteY34" fmla="*/ 1692637 h 2712517"/>
              <a:gd name="connsiteX35" fmla="*/ 2846713 w 3857795"/>
              <a:gd name="connsiteY35" fmla="*/ 2332579 h 2712517"/>
              <a:gd name="connsiteX36" fmla="*/ 2889409 w 3857795"/>
              <a:gd name="connsiteY36" fmla="*/ 2383265 h 2712517"/>
              <a:gd name="connsiteX37" fmla="*/ 3049540 w 3857795"/>
              <a:gd name="connsiteY37" fmla="*/ 2225964 h 2712517"/>
              <a:gd name="connsiteX38" fmla="*/ 3392024 w 3857795"/>
              <a:gd name="connsiteY38" fmla="*/ 1997918 h 2712517"/>
              <a:gd name="connsiteX39" fmla="*/ 3670921 w 3857795"/>
              <a:gd name="connsiteY39" fmla="*/ 2207570 h 2712517"/>
              <a:gd name="connsiteX40" fmla="*/ 3706543 w 3857795"/>
              <a:gd name="connsiteY40" fmla="*/ 2313103 h 2712517"/>
              <a:gd name="connsiteX41" fmla="*/ 3815822 w 3857795"/>
              <a:gd name="connsiteY41" fmla="*/ 2362042 h 2712517"/>
              <a:gd name="connsiteX42" fmla="*/ 3497058 w 3857795"/>
              <a:gd name="connsiteY42" fmla="*/ 1634877 h 2712517"/>
              <a:gd name="connsiteX43" fmla="*/ 3413689 w 3857795"/>
              <a:gd name="connsiteY43" fmla="*/ 1616854 h 2712517"/>
              <a:gd name="connsiteX44" fmla="*/ 3353883 w 3857795"/>
              <a:gd name="connsiteY44" fmla="*/ 1616614 h 2712517"/>
              <a:gd name="connsiteX45" fmla="*/ 340903 w 3857795"/>
              <a:gd name="connsiteY45" fmla="*/ 1526051 h 2712517"/>
              <a:gd name="connsiteX46" fmla="*/ 860746 w 3857795"/>
              <a:gd name="connsiteY46" fmla="*/ 1526301 h 2712517"/>
              <a:gd name="connsiteX47" fmla="*/ 901195 w 3857795"/>
              <a:gd name="connsiteY47" fmla="*/ 1564503 h 2712517"/>
              <a:gd name="connsiteX48" fmla="*/ 807647 w 3857795"/>
              <a:gd name="connsiteY48" fmla="*/ 1669703 h 2712517"/>
              <a:gd name="connsiteX49" fmla="*/ 339821 w 3857795"/>
              <a:gd name="connsiteY49" fmla="*/ 1550604 h 2712517"/>
              <a:gd name="connsiteX50" fmla="*/ 340903 w 3857795"/>
              <a:gd name="connsiteY50" fmla="*/ 1526051 h 2712517"/>
              <a:gd name="connsiteX51" fmla="*/ 1080811 w 3857795"/>
              <a:gd name="connsiteY51" fmla="*/ 1222830 h 2712517"/>
              <a:gd name="connsiteX52" fmla="*/ 1122914 w 3857795"/>
              <a:gd name="connsiteY52" fmla="*/ 1249401 h 2712517"/>
              <a:gd name="connsiteX53" fmla="*/ 1014801 w 3857795"/>
              <a:gd name="connsiteY53" fmla="*/ 1343199 h 2712517"/>
              <a:gd name="connsiteX54" fmla="*/ 863159 w 3857795"/>
              <a:gd name="connsiteY54" fmla="*/ 1398296 h 2712517"/>
              <a:gd name="connsiteX55" fmla="*/ 64002 w 3857795"/>
              <a:gd name="connsiteY55" fmla="*/ 1262468 h 2712517"/>
              <a:gd name="connsiteX56" fmla="*/ 0 w 3857795"/>
              <a:gd name="connsiteY56" fmla="*/ 1226347 h 2712517"/>
              <a:gd name="connsiteX57" fmla="*/ 453926 w 3857795"/>
              <a:gd name="connsiteY57" fmla="*/ 1226347 h 2712517"/>
              <a:gd name="connsiteX58" fmla="*/ 1032279 w 3857795"/>
              <a:gd name="connsiteY58" fmla="*/ 1227595 h 2712517"/>
              <a:gd name="connsiteX59" fmla="*/ 1080811 w 3857795"/>
              <a:gd name="connsiteY59" fmla="*/ 1222830 h 2712517"/>
              <a:gd name="connsiteX60" fmla="*/ 2228744 w 3857795"/>
              <a:gd name="connsiteY60" fmla="*/ 962976 h 2712517"/>
              <a:gd name="connsiteX61" fmla="*/ 1399125 w 3857795"/>
              <a:gd name="connsiteY61" fmla="*/ 963476 h 2712517"/>
              <a:gd name="connsiteX62" fmla="*/ 1289347 w 3857795"/>
              <a:gd name="connsiteY62" fmla="*/ 1071090 h 2712517"/>
              <a:gd name="connsiteX63" fmla="*/ 1396961 w 3857795"/>
              <a:gd name="connsiteY63" fmla="*/ 1218154 h 2712517"/>
              <a:gd name="connsiteX64" fmla="*/ 1816431 w 3857795"/>
              <a:gd name="connsiteY64" fmla="*/ 1218820 h 2712517"/>
              <a:gd name="connsiteX65" fmla="*/ 2226580 w 3857795"/>
              <a:gd name="connsiteY65" fmla="*/ 1219818 h 2712517"/>
              <a:gd name="connsiteX66" fmla="*/ 2339937 w 3857795"/>
              <a:gd name="connsiteY66" fmla="*/ 1091397 h 2712517"/>
              <a:gd name="connsiteX67" fmla="*/ 2228744 w 3857795"/>
              <a:gd name="connsiteY67" fmla="*/ 962976 h 2712517"/>
              <a:gd name="connsiteX68" fmla="*/ 3117311 w 3857795"/>
              <a:gd name="connsiteY68" fmla="*/ 255267 h 2712517"/>
              <a:gd name="connsiteX69" fmla="*/ 3098358 w 3857795"/>
              <a:gd name="connsiteY69" fmla="*/ 261387 h 2712517"/>
              <a:gd name="connsiteX70" fmla="*/ 3009720 w 3857795"/>
              <a:gd name="connsiteY70" fmla="*/ 310075 h 2712517"/>
              <a:gd name="connsiteX71" fmla="*/ 2972268 w 3857795"/>
              <a:gd name="connsiteY71" fmla="*/ 364090 h 2712517"/>
              <a:gd name="connsiteX72" fmla="*/ 2956871 w 3857795"/>
              <a:gd name="connsiteY72" fmla="*/ 463798 h 2712517"/>
              <a:gd name="connsiteX73" fmla="*/ 3050835 w 3857795"/>
              <a:gd name="connsiteY73" fmla="*/ 718309 h 2712517"/>
              <a:gd name="connsiteX74" fmla="*/ 3141304 w 3857795"/>
              <a:gd name="connsiteY74" fmla="*/ 680524 h 2712517"/>
              <a:gd name="connsiteX75" fmla="*/ 3141304 w 3857795"/>
              <a:gd name="connsiteY75" fmla="*/ 288436 h 2712517"/>
              <a:gd name="connsiteX76" fmla="*/ 3117311 w 3857795"/>
              <a:gd name="connsiteY76" fmla="*/ 255267 h 2712517"/>
              <a:gd name="connsiteX77" fmla="*/ 2321119 w 3857795"/>
              <a:gd name="connsiteY77" fmla="*/ 11 h 2712517"/>
              <a:gd name="connsiteX78" fmla="*/ 2366676 w 3857795"/>
              <a:gd name="connsiteY78" fmla="*/ 27445 h 2712517"/>
              <a:gd name="connsiteX79" fmla="*/ 2355190 w 3857795"/>
              <a:gd name="connsiteY79" fmla="*/ 203640 h 2712517"/>
              <a:gd name="connsiteX80" fmla="*/ 2327891 w 3857795"/>
              <a:gd name="connsiteY80" fmla="*/ 287284 h 2712517"/>
              <a:gd name="connsiteX81" fmla="*/ 2328141 w 3857795"/>
              <a:gd name="connsiteY81" fmla="*/ 893268 h 2712517"/>
              <a:gd name="connsiteX82" fmla="*/ 2372335 w 3857795"/>
              <a:gd name="connsiteY82" fmla="*/ 1117235 h 2712517"/>
              <a:gd name="connsiteX83" fmla="*/ 2322731 w 3857795"/>
              <a:gd name="connsiteY83" fmla="*/ 1252231 h 2712517"/>
              <a:gd name="connsiteX84" fmla="*/ 2108502 w 3857795"/>
              <a:gd name="connsiteY84" fmla="*/ 1641156 h 2712517"/>
              <a:gd name="connsiteX85" fmla="*/ 2435422 w 3857795"/>
              <a:gd name="connsiteY85" fmla="*/ 2089173 h 2712517"/>
              <a:gd name="connsiteX86" fmla="*/ 2706080 w 3857795"/>
              <a:gd name="connsiteY86" fmla="*/ 2087592 h 2712517"/>
              <a:gd name="connsiteX87" fmla="*/ 3046650 w 3857795"/>
              <a:gd name="connsiteY87" fmla="*/ 1582564 h 2712517"/>
              <a:gd name="connsiteX88" fmla="*/ 3046317 w 3857795"/>
              <a:gd name="connsiteY88" fmla="*/ 1492927 h 2712517"/>
              <a:gd name="connsiteX89" fmla="*/ 2873868 w 3857795"/>
              <a:gd name="connsiteY89" fmla="*/ 812370 h 2712517"/>
              <a:gd name="connsiteX90" fmla="*/ 2784315 w 3857795"/>
              <a:gd name="connsiteY90" fmla="*/ 560938 h 2712517"/>
              <a:gd name="connsiteX91" fmla="*/ 2593889 w 3857795"/>
              <a:gd name="connsiteY91" fmla="*/ 491858 h 2712517"/>
              <a:gd name="connsiteX92" fmla="*/ 2525309 w 3857795"/>
              <a:gd name="connsiteY92" fmla="*/ 346542 h 2712517"/>
              <a:gd name="connsiteX93" fmla="*/ 2626847 w 3857795"/>
              <a:gd name="connsiteY93" fmla="*/ 281790 h 2712517"/>
              <a:gd name="connsiteX94" fmla="*/ 2850980 w 3857795"/>
              <a:gd name="connsiteY94" fmla="*/ 361606 h 2712517"/>
              <a:gd name="connsiteX95" fmla="*/ 2935540 w 3857795"/>
              <a:gd name="connsiteY95" fmla="*/ 354282 h 2712517"/>
              <a:gd name="connsiteX96" fmla="*/ 2972910 w 3857795"/>
              <a:gd name="connsiteY96" fmla="*/ 300267 h 2712517"/>
              <a:gd name="connsiteX97" fmla="*/ 3211442 w 3857795"/>
              <a:gd name="connsiteY97" fmla="*/ 195317 h 2712517"/>
              <a:gd name="connsiteX98" fmla="*/ 3230917 w 3857795"/>
              <a:gd name="connsiteY98" fmla="*/ 272386 h 2712517"/>
              <a:gd name="connsiteX99" fmla="*/ 3231333 w 3857795"/>
              <a:gd name="connsiteY99" fmla="*/ 682118 h 2712517"/>
              <a:gd name="connsiteX100" fmla="*/ 3095338 w 3857795"/>
              <a:gd name="connsiteY100" fmla="*/ 806461 h 2712517"/>
              <a:gd name="connsiteX101" fmla="*/ 3135621 w 3857795"/>
              <a:gd name="connsiteY101" fmla="*/ 954357 h 2712517"/>
              <a:gd name="connsiteX102" fmla="*/ 3302993 w 3857795"/>
              <a:gd name="connsiteY102" fmla="*/ 1486601 h 2712517"/>
              <a:gd name="connsiteX103" fmla="*/ 3420677 w 3857795"/>
              <a:gd name="connsiteY103" fmla="*/ 1586642 h 2712517"/>
              <a:gd name="connsiteX104" fmla="*/ 3534200 w 3857795"/>
              <a:gd name="connsiteY104" fmla="*/ 1623179 h 2712517"/>
              <a:gd name="connsiteX105" fmla="*/ 3849385 w 3857795"/>
              <a:gd name="connsiteY105" fmla="*/ 2146601 h 2712517"/>
              <a:gd name="connsiteX106" fmla="*/ 3857209 w 3857795"/>
              <a:gd name="connsiteY106" fmla="*/ 2304401 h 2712517"/>
              <a:gd name="connsiteX107" fmla="*/ 3748929 w 3857795"/>
              <a:gd name="connsiteY107" fmla="*/ 2426996 h 2712517"/>
              <a:gd name="connsiteX108" fmla="*/ 3650054 w 3857795"/>
              <a:gd name="connsiteY108" fmla="*/ 2545430 h 2712517"/>
              <a:gd name="connsiteX109" fmla="*/ 3202786 w 3857795"/>
              <a:gd name="connsiteY109" fmla="*/ 2658121 h 2712517"/>
              <a:gd name="connsiteX110" fmla="*/ 3041323 w 3857795"/>
              <a:gd name="connsiteY110" fmla="*/ 2378141 h 2712517"/>
              <a:gd name="connsiteX111" fmla="*/ 2903581 w 3857795"/>
              <a:gd name="connsiteY111" fmla="*/ 2426247 h 2712517"/>
              <a:gd name="connsiteX112" fmla="*/ 1888280 w 3857795"/>
              <a:gd name="connsiteY112" fmla="*/ 2433988 h 2712517"/>
              <a:gd name="connsiteX113" fmla="*/ 1765435 w 3857795"/>
              <a:gd name="connsiteY113" fmla="*/ 2403859 h 2712517"/>
              <a:gd name="connsiteX114" fmla="*/ 1459405 w 3857795"/>
              <a:gd name="connsiteY114" fmla="*/ 2704146 h 2712517"/>
              <a:gd name="connsiteX115" fmla="*/ 1402644 w 3857795"/>
              <a:gd name="connsiteY115" fmla="*/ 2702648 h 2712517"/>
              <a:gd name="connsiteX116" fmla="*/ 1118087 w 3857795"/>
              <a:gd name="connsiteY116" fmla="*/ 2448553 h 2712517"/>
              <a:gd name="connsiteX117" fmla="*/ 1058246 w 3857795"/>
              <a:gd name="connsiteY117" fmla="*/ 2423501 h 2712517"/>
              <a:gd name="connsiteX118" fmla="*/ 1022458 w 3857795"/>
              <a:gd name="connsiteY118" fmla="*/ 2432906 h 2712517"/>
              <a:gd name="connsiteX119" fmla="*/ 774438 w 3857795"/>
              <a:gd name="connsiteY119" fmla="*/ 2206026 h 2712517"/>
              <a:gd name="connsiteX120" fmla="*/ 803984 w 3857795"/>
              <a:gd name="connsiteY120" fmla="*/ 2051970 h 2712517"/>
              <a:gd name="connsiteX121" fmla="*/ 1067900 w 3857795"/>
              <a:gd name="connsiteY121" fmla="*/ 1362924 h 2712517"/>
              <a:gd name="connsiteX122" fmla="*/ 1178510 w 3857795"/>
              <a:gd name="connsiteY122" fmla="*/ 1249234 h 2712517"/>
              <a:gd name="connsiteX123" fmla="*/ 1250253 w 3857795"/>
              <a:gd name="connsiteY123" fmla="*/ 1121396 h 2712517"/>
              <a:gd name="connsiteX124" fmla="*/ 1300939 w 3857795"/>
              <a:gd name="connsiteY124" fmla="*/ 944120 h 2712517"/>
              <a:gd name="connsiteX125" fmla="*/ 1312008 w 3857795"/>
              <a:gd name="connsiteY125" fmla="*/ 873959 h 2712517"/>
              <a:gd name="connsiteX126" fmla="*/ 1313839 w 3857795"/>
              <a:gd name="connsiteY126" fmla="*/ 295939 h 2712517"/>
              <a:gd name="connsiteX127" fmla="*/ 1263153 w 3857795"/>
              <a:gd name="connsiteY127" fmla="*/ 87703 h 2712517"/>
              <a:gd name="connsiteX128" fmla="*/ 1351708 w 3857795"/>
              <a:gd name="connsiteY128" fmla="*/ 2976 h 2712517"/>
              <a:gd name="connsiteX129" fmla="*/ 2257147 w 3857795"/>
              <a:gd name="connsiteY129" fmla="*/ 4724 h 2712517"/>
              <a:gd name="connsiteX130" fmla="*/ 2321119 w 3857795"/>
              <a:gd name="connsiteY130" fmla="*/ 11 h 27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57795" h="2712517">
                <a:moveTo>
                  <a:pt x="1554591" y="2461149"/>
                </a:moveTo>
                <a:lnTo>
                  <a:pt x="1555950" y="2463201"/>
                </a:lnTo>
                <a:cubicBezTo>
                  <a:pt x="1554036" y="2464283"/>
                  <a:pt x="1552704" y="2465947"/>
                  <a:pt x="1551955" y="2468111"/>
                </a:cubicBezTo>
                <a:lnTo>
                  <a:pt x="1548685" y="2466765"/>
                </a:lnTo>
                <a:lnTo>
                  <a:pt x="1549293" y="2466446"/>
                </a:lnTo>
                <a:close/>
                <a:moveTo>
                  <a:pt x="1363421" y="2235286"/>
                </a:moveTo>
                <a:cubicBezTo>
                  <a:pt x="1321723" y="2231790"/>
                  <a:pt x="1301166" y="2251432"/>
                  <a:pt x="1291428" y="2290632"/>
                </a:cubicBezTo>
                <a:cubicBezTo>
                  <a:pt x="1274700" y="2358047"/>
                  <a:pt x="1276531" y="2420052"/>
                  <a:pt x="1332044" y="2470655"/>
                </a:cubicBezTo>
                <a:cubicBezTo>
                  <a:pt x="1405701" y="2537820"/>
                  <a:pt x="1479524" y="2517595"/>
                  <a:pt x="1553348" y="2470987"/>
                </a:cubicBezTo>
                <a:cubicBezTo>
                  <a:pt x="1558841" y="2465495"/>
                  <a:pt x="1564334" y="2460002"/>
                  <a:pt x="1569827" y="2454508"/>
                </a:cubicBezTo>
                <a:cubicBezTo>
                  <a:pt x="1634329" y="2295127"/>
                  <a:pt x="1595711" y="2235202"/>
                  <a:pt x="1428755" y="2235369"/>
                </a:cubicBezTo>
                <a:cubicBezTo>
                  <a:pt x="1406949" y="2235369"/>
                  <a:pt x="1385060" y="2237116"/>
                  <a:pt x="1363421" y="2235286"/>
                </a:cubicBezTo>
                <a:close/>
                <a:moveTo>
                  <a:pt x="3392606" y="2174112"/>
                </a:moveTo>
                <a:cubicBezTo>
                  <a:pt x="3303303" y="2170117"/>
                  <a:pt x="3225068" y="2244357"/>
                  <a:pt x="3223154" y="2334992"/>
                </a:cubicBezTo>
                <a:cubicBezTo>
                  <a:pt x="3220990" y="2436447"/>
                  <a:pt x="3285658" y="2517678"/>
                  <a:pt x="3368553" y="2517595"/>
                </a:cubicBezTo>
                <a:cubicBezTo>
                  <a:pt x="3458939" y="2517511"/>
                  <a:pt x="3532263" y="2448599"/>
                  <a:pt x="3533595" y="2362624"/>
                </a:cubicBezTo>
                <a:cubicBezTo>
                  <a:pt x="3535176" y="2259588"/>
                  <a:pt x="3473837" y="2177607"/>
                  <a:pt x="3392606" y="2174112"/>
                </a:cubicBezTo>
                <a:close/>
                <a:moveTo>
                  <a:pt x="754630" y="1825256"/>
                </a:moveTo>
                <a:cubicBezTo>
                  <a:pt x="791750" y="1824923"/>
                  <a:pt x="805316" y="1840654"/>
                  <a:pt x="794913" y="1876941"/>
                </a:cubicBezTo>
                <a:cubicBezTo>
                  <a:pt x="785841" y="1908568"/>
                  <a:pt x="776769" y="1937781"/>
                  <a:pt x="732741" y="1921551"/>
                </a:cubicBezTo>
                <a:cubicBezTo>
                  <a:pt x="663828" y="1896000"/>
                  <a:pt x="594582" y="1871614"/>
                  <a:pt x="525503" y="1846729"/>
                </a:cubicBezTo>
                <a:cubicBezTo>
                  <a:pt x="525919" y="1839572"/>
                  <a:pt x="526335" y="1832497"/>
                  <a:pt x="526751" y="1825423"/>
                </a:cubicBezTo>
                <a:cubicBezTo>
                  <a:pt x="602739" y="1825423"/>
                  <a:pt x="678643" y="1825839"/>
                  <a:pt x="754630" y="1825256"/>
                </a:cubicBezTo>
                <a:close/>
                <a:moveTo>
                  <a:pt x="1542112" y="1712030"/>
                </a:moveTo>
                <a:cubicBezTo>
                  <a:pt x="1207784" y="1702208"/>
                  <a:pt x="931966" y="1975447"/>
                  <a:pt x="930468" y="2314518"/>
                </a:cubicBezTo>
                <a:cubicBezTo>
                  <a:pt x="930218" y="2367534"/>
                  <a:pt x="946198" y="2383265"/>
                  <a:pt x="998881" y="2384430"/>
                </a:cubicBezTo>
                <a:cubicBezTo>
                  <a:pt x="1070874" y="2386011"/>
                  <a:pt x="1082359" y="2339736"/>
                  <a:pt x="1084856" y="2288634"/>
                </a:cubicBezTo>
                <a:cubicBezTo>
                  <a:pt x="1087603" y="2231290"/>
                  <a:pt x="1115983" y="2197499"/>
                  <a:pt x="1169000" y="2197000"/>
                </a:cubicBezTo>
                <a:cubicBezTo>
                  <a:pt x="1346026" y="2195335"/>
                  <a:pt x="1523136" y="2196834"/>
                  <a:pt x="1700079" y="2202077"/>
                </a:cubicBezTo>
                <a:cubicBezTo>
                  <a:pt x="1737948" y="2203159"/>
                  <a:pt x="1792545" y="2216142"/>
                  <a:pt x="1789716" y="2266578"/>
                </a:cubicBezTo>
                <a:cubicBezTo>
                  <a:pt x="1782808" y="2391005"/>
                  <a:pt x="1857130" y="2393585"/>
                  <a:pt x="1926210" y="2383181"/>
                </a:cubicBezTo>
                <a:cubicBezTo>
                  <a:pt x="2106066" y="2379519"/>
                  <a:pt x="2104152" y="2415224"/>
                  <a:pt x="2078018" y="2224548"/>
                </a:cubicBezTo>
                <a:cubicBezTo>
                  <a:pt x="2039816" y="1945984"/>
                  <a:pt x="1799953" y="1719603"/>
                  <a:pt x="1542112" y="1712030"/>
                </a:cubicBezTo>
                <a:close/>
                <a:moveTo>
                  <a:pt x="3353883" y="1616614"/>
                </a:moveTo>
                <a:cubicBezTo>
                  <a:pt x="3295131" y="1622373"/>
                  <a:pt x="3239394" y="1646524"/>
                  <a:pt x="3185368" y="1692637"/>
                </a:cubicBezTo>
                <a:cubicBezTo>
                  <a:pt x="2986619" y="1862173"/>
                  <a:pt x="2914960" y="2095878"/>
                  <a:pt x="2846713" y="2332579"/>
                </a:cubicBezTo>
                <a:cubicBezTo>
                  <a:pt x="2836226" y="2369032"/>
                  <a:pt x="2853454" y="2378937"/>
                  <a:pt x="2889409" y="2383265"/>
                </a:cubicBezTo>
                <a:cubicBezTo>
                  <a:pt x="3011088" y="2397996"/>
                  <a:pt x="3019495" y="2299121"/>
                  <a:pt x="3049540" y="2225964"/>
                </a:cubicBezTo>
                <a:cubicBezTo>
                  <a:pt x="3106302" y="2087805"/>
                  <a:pt x="3235472" y="1998085"/>
                  <a:pt x="3392024" y="1997918"/>
                </a:cubicBezTo>
                <a:cubicBezTo>
                  <a:pt x="3536924" y="1997835"/>
                  <a:pt x="3618487" y="2084476"/>
                  <a:pt x="3670921" y="2207570"/>
                </a:cubicBezTo>
                <a:cubicBezTo>
                  <a:pt x="3685486" y="2241693"/>
                  <a:pt x="3699885" y="2276899"/>
                  <a:pt x="3706543" y="2313103"/>
                </a:cubicBezTo>
                <a:cubicBezTo>
                  <a:pt x="3720026" y="2385678"/>
                  <a:pt x="3755148" y="2399744"/>
                  <a:pt x="3815822" y="2362042"/>
                </a:cubicBezTo>
                <a:cubicBezTo>
                  <a:pt x="3836545" y="2064085"/>
                  <a:pt x="3792268" y="1794675"/>
                  <a:pt x="3497058" y="1634877"/>
                </a:cubicBezTo>
                <a:cubicBezTo>
                  <a:pt x="3468511" y="1625681"/>
                  <a:pt x="3440759" y="1619568"/>
                  <a:pt x="3413689" y="1616854"/>
                </a:cubicBezTo>
                <a:cubicBezTo>
                  <a:pt x="3393386" y="1614819"/>
                  <a:pt x="3373467" y="1614695"/>
                  <a:pt x="3353883" y="1616614"/>
                </a:cubicBezTo>
                <a:close/>
                <a:moveTo>
                  <a:pt x="340903" y="1526051"/>
                </a:moveTo>
                <a:cubicBezTo>
                  <a:pt x="514184" y="1526051"/>
                  <a:pt x="687465" y="1525802"/>
                  <a:pt x="860746" y="1526301"/>
                </a:cubicBezTo>
                <a:cubicBezTo>
                  <a:pt x="884966" y="1526385"/>
                  <a:pt x="920504" y="1525968"/>
                  <a:pt x="901195" y="1564503"/>
                </a:cubicBezTo>
                <a:cubicBezTo>
                  <a:pt x="879805" y="1607033"/>
                  <a:pt x="880971" y="1685433"/>
                  <a:pt x="807647" y="1669703"/>
                </a:cubicBezTo>
                <a:cubicBezTo>
                  <a:pt x="650429" y="1635913"/>
                  <a:pt x="495624" y="1590970"/>
                  <a:pt x="339821" y="1550604"/>
                </a:cubicBezTo>
                <a:cubicBezTo>
                  <a:pt x="340237" y="1542448"/>
                  <a:pt x="340570" y="1534208"/>
                  <a:pt x="340903" y="1526051"/>
                </a:cubicBezTo>
                <a:close/>
                <a:moveTo>
                  <a:pt x="1080811" y="1222830"/>
                </a:moveTo>
                <a:cubicBezTo>
                  <a:pt x="1097051" y="1222955"/>
                  <a:pt x="1112220" y="1228302"/>
                  <a:pt x="1122914" y="1249401"/>
                </a:cubicBezTo>
                <a:cubicBezTo>
                  <a:pt x="1095782" y="1290932"/>
                  <a:pt x="1059411" y="1321726"/>
                  <a:pt x="1014801" y="1343199"/>
                </a:cubicBezTo>
                <a:cubicBezTo>
                  <a:pt x="977182" y="1397214"/>
                  <a:pt x="929409" y="1410281"/>
                  <a:pt x="863159" y="1398296"/>
                </a:cubicBezTo>
                <a:cubicBezTo>
                  <a:pt x="597329" y="1350107"/>
                  <a:pt x="330416" y="1307744"/>
                  <a:pt x="64002" y="1262468"/>
                </a:cubicBezTo>
                <a:cubicBezTo>
                  <a:pt x="41281" y="1258556"/>
                  <a:pt x="19475" y="1249151"/>
                  <a:pt x="0" y="1226347"/>
                </a:cubicBezTo>
                <a:cubicBezTo>
                  <a:pt x="151309" y="1226347"/>
                  <a:pt x="302618" y="1226347"/>
                  <a:pt x="453926" y="1226347"/>
                </a:cubicBezTo>
                <a:cubicBezTo>
                  <a:pt x="646766" y="1226347"/>
                  <a:pt x="839522" y="1225265"/>
                  <a:pt x="1032279" y="1227595"/>
                </a:cubicBezTo>
                <a:cubicBezTo>
                  <a:pt x="1047260" y="1227803"/>
                  <a:pt x="1064572" y="1222705"/>
                  <a:pt x="1080811" y="1222830"/>
                </a:cubicBezTo>
                <a:close/>
                <a:moveTo>
                  <a:pt x="2228744" y="962976"/>
                </a:moveTo>
                <a:cubicBezTo>
                  <a:pt x="1952260" y="967054"/>
                  <a:pt x="1675693" y="965972"/>
                  <a:pt x="1399125" y="963476"/>
                </a:cubicBezTo>
                <a:cubicBezTo>
                  <a:pt x="1320974" y="962810"/>
                  <a:pt x="1286767" y="987445"/>
                  <a:pt x="1289347" y="1071090"/>
                </a:cubicBezTo>
                <a:cubicBezTo>
                  <a:pt x="1293509" y="1204920"/>
                  <a:pt x="1295506" y="1216406"/>
                  <a:pt x="1396961" y="1218154"/>
                </a:cubicBezTo>
                <a:cubicBezTo>
                  <a:pt x="1536702" y="1220567"/>
                  <a:pt x="1676608" y="1218736"/>
                  <a:pt x="1816431" y="1218820"/>
                </a:cubicBezTo>
                <a:cubicBezTo>
                  <a:pt x="1953175" y="1218903"/>
                  <a:pt x="2090002" y="1216073"/>
                  <a:pt x="2226580" y="1219818"/>
                </a:cubicBezTo>
                <a:cubicBezTo>
                  <a:pt x="2321377" y="1222482"/>
                  <a:pt x="2340270" y="1173210"/>
                  <a:pt x="2339937" y="1091397"/>
                </a:cubicBezTo>
                <a:cubicBezTo>
                  <a:pt x="2339604" y="1011581"/>
                  <a:pt x="2326703" y="961561"/>
                  <a:pt x="2228744" y="962976"/>
                </a:cubicBezTo>
                <a:close/>
                <a:moveTo>
                  <a:pt x="3117311" y="255267"/>
                </a:moveTo>
                <a:cubicBezTo>
                  <a:pt x="3112335" y="255202"/>
                  <a:pt x="3106161" y="257018"/>
                  <a:pt x="3098358" y="261387"/>
                </a:cubicBezTo>
                <a:cubicBezTo>
                  <a:pt x="3068896" y="277782"/>
                  <a:pt x="3039266" y="293845"/>
                  <a:pt x="3009720" y="310075"/>
                </a:cubicBezTo>
                <a:cubicBezTo>
                  <a:pt x="2997236" y="328053"/>
                  <a:pt x="2984835" y="346030"/>
                  <a:pt x="2972268" y="364090"/>
                </a:cubicBezTo>
                <a:cubicBezTo>
                  <a:pt x="2967108" y="397298"/>
                  <a:pt x="2961199" y="430423"/>
                  <a:pt x="2956871" y="463798"/>
                </a:cubicBezTo>
                <a:cubicBezTo>
                  <a:pt x="2943721" y="564836"/>
                  <a:pt x="2965693" y="651560"/>
                  <a:pt x="3050835" y="718309"/>
                </a:cubicBezTo>
                <a:cubicBezTo>
                  <a:pt x="3109594" y="764334"/>
                  <a:pt x="3134729" y="749437"/>
                  <a:pt x="3141304" y="680524"/>
                </a:cubicBezTo>
                <a:cubicBezTo>
                  <a:pt x="3183667" y="549855"/>
                  <a:pt x="3183834" y="419104"/>
                  <a:pt x="3141304" y="288436"/>
                </a:cubicBezTo>
                <a:cubicBezTo>
                  <a:pt x="3136373" y="272581"/>
                  <a:pt x="3132237" y="255462"/>
                  <a:pt x="3117311" y="255267"/>
                </a:cubicBezTo>
                <a:close/>
                <a:moveTo>
                  <a:pt x="2321119" y="11"/>
                </a:moveTo>
                <a:cubicBezTo>
                  <a:pt x="2342040" y="292"/>
                  <a:pt x="2359893" y="5930"/>
                  <a:pt x="2366676" y="27445"/>
                </a:cubicBezTo>
                <a:cubicBezTo>
                  <a:pt x="2384154" y="82958"/>
                  <a:pt x="2397304" y="152371"/>
                  <a:pt x="2355190" y="203640"/>
                </a:cubicBezTo>
                <a:cubicBezTo>
                  <a:pt x="2332053" y="231770"/>
                  <a:pt x="2327975" y="256822"/>
                  <a:pt x="2327891" y="287284"/>
                </a:cubicBezTo>
                <a:cubicBezTo>
                  <a:pt x="2327558" y="489278"/>
                  <a:pt x="2326893" y="691273"/>
                  <a:pt x="2328141" y="893268"/>
                </a:cubicBezTo>
                <a:cubicBezTo>
                  <a:pt x="2328640" y="969921"/>
                  <a:pt x="2384237" y="1034673"/>
                  <a:pt x="2372335" y="1117235"/>
                </a:cubicBezTo>
                <a:cubicBezTo>
                  <a:pt x="2365011" y="1168170"/>
                  <a:pt x="2356356" y="1211033"/>
                  <a:pt x="2322731" y="1252231"/>
                </a:cubicBezTo>
                <a:cubicBezTo>
                  <a:pt x="2227934" y="1368501"/>
                  <a:pt x="2149866" y="1494924"/>
                  <a:pt x="2108502" y="1641156"/>
                </a:cubicBezTo>
                <a:cubicBezTo>
                  <a:pt x="2031266" y="1914228"/>
                  <a:pt x="2150033" y="2078603"/>
                  <a:pt x="2435422" y="2089173"/>
                </a:cubicBezTo>
                <a:cubicBezTo>
                  <a:pt x="2525558" y="2092502"/>
                  <a:pt x="2615861" y="2088341"/>
                  <a:pt x="2706080" y="2087592"/>
                </a:cubicBezTo>
                <a:cubicBezTo>
                  <a:pt x="2866877" y="1951098"/>
                  <a:pt x="2932378" y="1750435"/>
                  <a:pt x="3046650" y="1582564"/>
                </a:cubicBezTo>
                <a:cubicBezTo>
                  <a:pt x="3046567" y="1552685"/>
                  <a:pt x="3046400" y="1522806"/>
                  <a:pt x="3046317" y="1492927"/>
                </a:cubicBezTo>
                <a:cubicBezTo>
                  <a:pt x="2989222" y="1265963"/>
                  <a:pt x="2934458" y="1038418"/>
                  <a:pt x="2873868" y="812370"/>
                </a:cubicBezTo>
                <a:cubicBezTo>
                  <a:pt x="2850897" y="726728"/>
                  <a:pt x="2814610" y="644666"/>
                  <a:pt x="2784315" y="560938"/>
                </a:cubicBezTo>
                <a:cubicBezTo>
                  <a:pt x="2722310" y="533972"/>
                  <a:pt x="2661470" y="502928"/>
                  <a:pt x="2593889" y="491858"/>
                </a:cubicBezTo>
                <a:cubicBezTo>
                  <a:pt x="2499508" y="476461"/>
                  <a:pt x="2523394" y="404219"/>
                  <a:pt x="2525309" y="346542"/>
                </a:cubicBezTo>
                <a:cubicBezTo>
                  <a:pt x="2527389" y="281707"/>
                  <a:pt x="2577576" y="279544"/>
                  <a:pt x="2626847" y="281790"/>
                </a:cubicBezTo>
                <a:cubicBezTo>
                  <a:pt x="2709742" y="285536"/>
                  <a:pt x="2786812" y="310920"/>
                  <a:pt x="2850980" y="361606"/>
                </a:cubicBezTo>
                <a:cubicBezTo>
                  <a:pt x="2888100" y="390986"/>
                  <a:pt x="2909240" y="377087"/>
                  <a:pt x="2935540" y="354282"/>
                </a:cubicBezTo>
                <a:cubicBezTo>
                  <a:pt x="2948025" y="336305"/>
                  <a:pt x="2960425" y="318244"/>
                  <a:pt x="2972910" y="300267"/>
                </a:cubicBezTo>
                <a:cubicBezTo>
                  <a:pt x="2994882" y="210381"/>
                  <a:pt x="3140781" y="146045"/>
                  <a:pt x="3211442" y="195317"/>
                </a:cubicBezTo>
                <a:cubicBezTo>
                  <a:pt x="3239656" y="214958"/>
                  <a:pt x="3230751" y="245670"/>
                  <a:pt x="3230917" y="272386"/>
                </a:cubicBezTo>
                <a:cubicBezTo>
                  <a:pt x="3231749" y="408963"/>
                  <a:pt x="3231416" y="545540"/>
                  <a:pt x="3231333" y="682118"/>
                </a:cubicBezTo>
                <a:cubicBezTo>
                  <a:pt x="3231333" y="811538"/>
                  <a:pt x="3231250" y="811538"/>
                  <a:pt x="3095338" y="806461"/>
                </a:cubicBezTo>
                <a:cubicBezTo>
                  <a:pt x="3096004" y="859810"/>
                  <a:pt x="3120390" y="906168"/>
                  <a:pt x="3135621" y="954357"/>
                </a:cubicBezTo>
                <a:cubicBezTo>
                  <a:pt x="3191633" y="1131716"/>
                  <a:pt x="3252556" y="1307661"/>
                  <a:pt x="3302993" y="1486601"/>
                </a:cubicBezTo>
                <a:cubicBezTo>
                  <a:pt x="3321885" y="1553767"/>
                  <a:pt x="3349351" y="1587308"/>
                  <a:pt x="3420677" y="1586642"/>
                </a:cubicBezTo>
                <a:cubicBezTo>
                  <a:pt x="3460627" y="1586309"/>
                  <a:pt x="3500243" y="1599043"/>
                  <a:pt x="3534200" y="1623179"/>
                </a:cubicBezTo>
                <a:cubicBezTo>
                  <a:pt x="3753257" y="1729128"/>
                  <a:pt x="3827663" y="1922051"/>
                  <a:pt x="3849385" y="2146601"/>
                </a:cubicBezTo>
                <a:cubicBezTo>
                  <a:pt x="3851966" y="2199201"/>
                  <a:pt x="3854046" y="2251801"/>
                  <a:pt x="3857209" y="2304401"/>
                </a:cubicBezTo>
                <a:cubicBezTo>
                  <a:pt x="3861870" y="2381471"/>
                  <a:pt x="3839898" y="2429493"/>
                  <a:pt x="3748929" y="2426996"/>
                </a:cubicBezTo>
                <a:cubicBezTo>
                  <a:pt x="3674440" y="2425165"/>
                  <a:pt x="3674856" y="2501153"/>
                  <a:pt x="3650054" y="2545430"/>
                </a:cubicBezTo>
                <a:cubicBezTo>
                  <a:pt x="3558919" y="2708058"/>
                  <a:pt x="3348102" y="2764736"/>
                  <a:pt x="3202786" y="2658121"/>
                </a:cubicBezTo>
                <a:cubicBezTo>
                  <a:pt x="3110736" y="2590540"/>
                  <a:pt x="3065376" y="2493079"/>
                  <a:pt x="3041323" y="2378141"/>
                </a:cubicBezTo>
                <a:cubicBezTo>
                  <a:pt x="3000625" y="2416427"/>
                  <a:pt x="2955182" y="2426164"/>
                  <a:pt x="2903581" y="2426247"/>
                </a:cubicBezTo>
                <a:cubicBezTo>
                  <a:pt x="2565175" y="2426996"/>
                  <a:pt x="2226686" y="2428661"/>
                  <a:pt x="1888280" y="2433988"/>
                </a:cubicBezTo>
                <a:cubicBezTo>
                  <a:pt x="1842338" y="2434654"/>
                  <a:pt x="1805218" y="2418424"/>
                  <a:pt x="1765435" y="2403859"/>
                </a:cubicBezTo>
                <a:cubicBezTo>
                  <a:pt x="1720492" y="2598447"/>
                  <a:pt x="1641342" y="2675682"/>
                  <a:pt x="1459405" y="2704146"/>
                </a:cubicBezTo>
                <a:cubicBezTo>
                  <a:pt x="1440180" y="2713301"/>
                  <a:pt x="1421370" y="2710888"/>
                  <a:pt x="1402644" y="2702648"/>
                </a:cubicBezTo>
                <a:cubicBezTo>
                  <a:pt x="1257078" y="2674600"/>
                  <a:pt x="1149797" y="2602525"/>
                  <a:pt x="1118087" y="2448553"/>
                </a:cubicBezTo>
                <a:cubicBezTo>
                  <a:pt x="1109098" y="2404858"/>
                  <a:pt x="1092869" y="2399614"/>
                  <a:pt x="1058246" y="2423501"/>
                </a:cubicBezTo>
                <a:cubicBezTo>
                  <a:pt x="1048674" y="2430076"/>
                  <a:pt x="1034609" y="2430492"/>
                  <a:pt x="1022458" y="2432906"/>
                </a:cubicBezTo>
                <a:cubicBezTo>
                  <a:pt x="819464" y="2472772"/>
                  <a:pt x="747472" y="2408104"/>
                  <a:pt x="774438" y="2206026"/>
                </a:cubicBezTo>
                <a:cubicBezTo>
                  <a:pt x="781346" y="2154424"/>
                  <a:pt x="778599" y="2100242"/>
                  <a:pt x="803984" y="2051970"/>
                </a:cubicBezTo>
                <a:cubicBezTo>
                  <a:pt x="852589" y="1807280"/>
                  <a:pt x="919338" y="1569497"/>
                  <a:pt x="1067900" y="1362924"/>
                </a:cubicBezTo>
                <a:cubicBezTo>
                  <a:pt x="1081466" y="1302334"/>
                  <a:pt x="1123413" y="1269459"/>
                  <a:pt x="1178510" y="1249234"/>
                </a:cubicBezTo>
                <a:cubicBezTo>
                  <a:pt x="1238518" y="1226763"/>
                  <a:pt x="1257910" y="1187979"/>
                  <a:pt x="1250253" y="1121396"/>
                </a:cubicBezTo>
                <a:cubicBezTo>
                  <a:pt x="1243262" y="1060224"/>
                  <a:pt x="1230694" y="990146"/>
                  <a:pt x="1300939" y="944120"/>
                </a:cubicBezTo>
                <a:cubicBezTo>
                  <a:pt x="1314339" y="935298"/>
                  <a:pt x="1311925" y="898095"/>
                  <a:pt x="1312008" y="873959"/>
                </a:cubicBezTo>
                <a:cubicBezTo>
                  <a:pt x="1312757" y="681286"/>
                  <a:pt x="1309595" y="488529"/>
                  <a:pt x="1313839" y="295939"/>
                </a:cubicBezTo>
                <a:cubicBezTo>
                  <a:pt x="1315504" y="220867"/>
                  <a:pt x="1251751" y="168101"/>
                  <a:pt x="1263153" y="87703"/>
                </a:cubicBezTo>
                <a:cubicBezTo>
                  <a:pt x="1272059" y="24615"/>
                  <a:pt x="1287373" y="2477"/>
                  <a:pt x="1351708" y="2976"/>
                </a:cubicBezTo>
                <a:cubicBezTo>
                  <a:pt x="1653494" y="5473"/>
                  <a:pt x="1955362" y="3392"/>
                  <a:pt x="2257147" y="4724"/>
                </a:cubicBezTo>
                <a:cubicBezTo>
                  <a:pt x="2276206" y="4807"/>
                  <a:pt x="2300197" y="-270"/>
                  <a:pt x="2321119" y="11"/>
                </a:cubicBezTo>
                <a:close/>
              </a:path>
            </a:pathLst>
          </a:custGeom>
          <a:solidFill>
            <a:schemeClr val="bg1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aphic 123">
            <a:extLst>
              <a:ext uri="{FF2B5EF4-FFF2-40B4-BE49-F238E27FC236}">
                <a16:creationId xmlns:a16="http://schemas.microsoft.com/office/drawing/2014/main" id="{26835F48-B925-4F6A-A00A-83962AF956EC}"/>
              </a:ext>
            </a:extLst>
          </p:cNvPr>
          <p:cNvGrpSpPr/>
          <p:nvPr/>
        </p:nvGrpSpPr>
        <p:grpSpPr>
          <a:xfrm>
            <a:off x="6351652" y="3782354"/>
            <a:ext cx="989282" cy="410110"/>
            <a:chOff x="7021368" y="1567879"/>
            <a:chExt cx="1889175" cy="783164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D01C9E7-622D-4506-86A2-E70964349BA2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3F57DDE-0036-4162-820C-3FD270213874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F076324-D6FF-48BB-B3B0-FCF1BB513620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8E7FC4-763E-4750-828C-09D1ADB27BDC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3365C98-C187-4325-8C2E-FB1D33250280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068951D-EFB7-43D3-AEC5-B49A09A79C33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" y="201855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E9C353-FAC3-423B-981C-206AF381DB06}"/>
              </a:ext>
            </a:extLst>
          </p:cNvPr>
          <p:cNvGrpSpPr/>
          <p:nvPr/>
        </p:nvGrpSpPr>
        <p:grpSpPr>
          <a:xfrm>
            <a:off x="8887576" y="4850623"/>
            <a:ext cx="4307291" cy="2007377"/>
            <a:chOff x="3196992" y="824524"/>
            <a:chExt cx="7822354" cy="36455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E3DB26-8A3D-45EF-932F-60BF59DE83F9}"/>
                </a:ext>
              </a:extLst>
            </p:cNvPr>
            <p:cNvGrpSpPr/>
            <p:nvPr/>
          </p:nvGrpSpPr>
          <p:grpSpPr>
            <a:xfrm>
              <a:off x="3384264" y="824524"/>
              <a:ext cx="3356906" cy="3149167"/>
              <a:chOff x="916503" y="173245"/>
              <a:chExt cx="6788222" cy="636814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13625B7-03B5-492F-BC74-972A81D44C68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AFC5B8C1-5F6E-4736-9725-8AE04F42655B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5231831" y="3428023"/>
                  <a:chExt cx="2472894" cy="2413102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7B6D4872-B115-490E-B810-EF91CB2A359D}"/>
                      </a:ext>
                    </a:extLst>
                  </p:cNvPr>
                  <p:cNvGrpSpPr/>
                  <p:nvPr/>
                </p:nvGrpSpPr>
                <p:grpSpPr>
                  <a:xfrm>
                    <a:off x="5231831" y="3428023"/>
                    <a:ext cx="2472894" cy="2413102"/>
                    <a:chOff x="7183539" y="3588026"/>
                    <a:chExt cx="2663686" cy="2599281"/>
                  </a:xfrm>
                  <a:effectLst/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80D8665D-5DAF-4EA3-B2C0-AAD3ADB65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81038" y="4032040"/>
                      <a:ext cx="2266187" cy="2155201"/>
                    </a:xfrm>
                    <a:custGeom>
                      <a:avLst/>
                      <a:gdLst>
                        <a:gd name="connsiteX0" fmla="*/ 0 w 2266187"/>
                        <a:gd name="connsiteY0" fmla="*/ 78585 h 2155201"/>
                        <a:gd name="connsiteX1" fmla="*/ 40883 w 2266187"/>
                        <a:gd name="connsiteY1" fmla="*/ 2155201 h 2155201"/>
                        <a:gd name="connsiteX2" fmla="*/ 2239154 w 2266187"/>
                        <a:gd name="connsiteY2" fmla="*/ 2013535 h 2155201"/>
                        <a:gd name="connsiteX3" fmla="*/ 2266188 w 2266187"/>
                        <a:gd name="connsiteY3" fmla="*/ 1978086 h 2155201"/>
                        <a:gd name="connsiteX4" fmla="*/ 2266188 w 2266187"/>
                        <a:gd name="connsiteY4" fmla="*/ 0 h 2155201"/>
                        <a:gd name="connsiteX5" fmla="*/ 0 w 2266187"/>
                        <a:gd name="connsiteY5" fmla="*/ 78585 h 2155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66187" h="2155201">
                          <a:moveTo>
                            <a:pt x="0" y="78585"/>
                          </a:moveTo>
                          <a:lnTo>
                            <a:pt x="40883" y="2155201"/>
                          </a:lnTo>
                          <a:lnTo>
                            <a:pt x="2239154" y="2013535"/>
                          </a:lnTo>
                          <a:cubicBezTo>
                            <a:pt x="2254327" y="2012541"/>
                            <a:pt x="2266188" y="1996970"/>
                            <a:pt x="2266188" y="1978086"/>
                          </a:cubicBezTo>
                          <a:lnTo>
                            <a:pt x="2266188" y="0"/>
                          </a:lnTo>
                          <a:lnTo>
                            <a:pt x="0" y="78585"/>
                          </a:lnTo>
                          <a:close/>
                        </a:path>
                      </a:pathLst>
                    </a:custGeom>
                    <a:solidFill>
                      <a:srgbClr val="DDAE58"/>
                    </a:solidFill>
                    <a:ln w="6622" cap="flat">
                      <a:noFill/>
                      <a:prstDash val="solid"/>
                      <a:miter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E6D0D930-ED16-4D17-ADD1-1B333E553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3539" y="3703651"/>
                      <a:ext cx="438315" cy="2483656"/>
                    </a:xfrm>
                    <a:custGeom>
                      <a:avLst/>
                      <a:gdLst>
                        <a:gd name="connsiteX0" fmla="*/ 0 w 438315"/>
                        <a:gd name="connsiteY0" fmla="*/ 0 h 2483656"/>
                        <a:gd name="connsiteX1" fmla="*/ 397499 w 438315"/>
                        <a:gd name="connsiteY1" fmla="*/ 406974 h 2483656"/>
                        <a:gd name="connsiteX2" fmla="*/ 438316 w 438315"/>
                        <a:gd name="connsiteY2" fmla="*/ 2483656 h 2483656"/>
                        <a:gd name="connsiteX3" fmla="*/ 55725 w 438315"/>
                        <a:gd name="connsiteY3" fmla="*/ 2002602 h 2483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315" h="2483656">
                          <a:moveTo>
                            <a:pt x="0" y="0"/>
                          </a:moveTo>
                          <a:lnTo>
                            <a:pt x="397499" y="406974"/>
                          </a:lnTo>
                          <a:lnTo>
                            <a:pt x="438316" y="2483656"/>
                          </a:lnTo>
                          <a:lnTo>
                            <a:pt x="55725" y="2002602"/>
                          </a:lnTo>
                          <a:close/>
                        </a:path>
                      </a:pathLst>
                    </a:custGeom>
                    <a:solidFill>
                      <a:srgbClr val="ECD09C"/>
                    </a:solidFill>
                    <a:ln w="6622" cap="flat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FF77F29B-20E9-4953-918B-9BEF79431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3539" y="3588026"/>
                      <a:ext cx="2663686" cy="522599"/>
                    </a:xfrm>
                    <a:custGeom>
                      <a:avLst/>
                      <a:gdLst>
                        <a:gd name="connsiteX0" fmla="*/ 2180711 w 2663686"/>
                        <a:gd name="connsiteY0" fmla="*/ 0 h 522599"/>
                        <a:gd name="connsiteX1" fmla="*/ 0 w 2663686"/>
                        <a:gd name="connsiteY1" fmla="*/ 115625 h 522599"/>
                        <a:gd name="connsiteX2" fmla="*/ 397499 w 2663686"/>
                        <a:gd name="connsiteY2" fmla="*/ 522599 h 522599"/>
                        <a:gd name="connsiteX3" fmla="*/ 2663687 w 2663686"/>
                        <a:gd name="connsiteY3" fmla="*/ 444014 h 522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3686" h="522599">
                          <a:moveTo>
                            <a:pt x="2180711" y="0"/>
                          </a:moveTo>
                          <a:lnTo>
                            <a:pt x="0" y="115625"/>
                          </a:lnTo>
                          <a:lnTo>
                            <a:pt x="397499" y="522599"/>
                          </a:lnTo>
                          <a:lnTo>
                            <a:pt x="2663687" y="444014"/>
                          </a:lnTo>
                          <a:close/>
                        </a:path>
                      </a:pathLst>
                    </a:custGeom>
                    <a:solidFill>
                      <a:srgbClr val="F4E6C0"/>
                    </a:solidFill>
                    <a:ln w="6622" cap="flat">
                      <a:noFill/>
                      <a:prstDash val="solid"/>
                      <a:miter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956A93C5-8E75-4869-918A-33FE077E55E8}"/>
                      </a:ext>
                    </a:extLst>
                  </p:cNvPr>
                  <p:cNvSpPr/>
                  <p:nvPr/>
                </p:nvSpPr>
                <p:spPr>
                  <a:xfrm>
                    <a:off x="5355572" y="3562643"/>
                    <a:ext cx="2124881" cy="433747"/>
                  </a:xfrm>
                  <a:custGeom>
                    <a:avLst/>
                    <a:gdLst>
                      <a:gd name="connsiteX0" fmla="*/ 0 w 1343109"/>
                      <a:gd name="connsiteY0" fmla="*/ 170941 h 170941"/>
                      <a:gd name="connsiteX1" fmla="*/ 2713 w 1343109"/>
                      <a:gd name="connsiteY1" fmla="*/ 54267 h 170941"/>
                      <a:gd name="connsiteX2" fmla="*/ 1307836 w 1343109"/>
                      <a:gd name="connsiteY2" fmla="*/ 0 h 170941"/>
                      <a:gd name="connsiteX3" fmla="*/ 1343109 w 1343109"/>
                      <a:gd name="connsiteY3" fmla="*/ 32560 h 170941"/>
                      <a:gd name="connsiteX4" fmla="*/ 32560 w 1343109"/>
                      <a:gd name="connsiteY4" fmla="*/ 86827 h 170941"/>
                      <a:gd name="connsiteX5" fmla="*/ 0 w 1343109"/>
                      <a:gd name="connsiteY5" fmla="*/ 170941 h 170941"/>
                      <a:gd name="connsiteX0" fmla="*/ 0 w 1343109"/>
                      <a:gd name="connsiteY0" fmla="*/ 170941 h 170941"/>
                      <a:gd name="connsiteX1" fmla="*/ 2713 w 1343109"/>
                      <a:gd name="connsiteY1" fmla="*/ 54267 h 170941"/>
                      <a:gd name="connsiteX2" fmla="*/ 1307836 w 1343109"/>
                      <a:gd name="connsiteY2" fmla="*/ 0 h 170941"/>
                      <a:gd name="connsiteX3" fmla="*/ 1343109 w 1343109"/>
                      <a:gd name="connsiteY3" fmla="*/ 32560 h 170941"/>
                      <a:gd name="connsiteX4" fmla="*/ 32560 w 1343109"/>
                      <a:gd name="connsiteY4" fmla="*/ 86827 h 170941"/>
                      <a:gd name="connsiteX5" fmla="*/ 14160 w 1343109"/>
                      <a:gd name="connsiteY5" fmla="*/ 127506 h 170941"/>
                      <a:gd name="connsiteX6" fmla="*/ 0 w 1343109"/>
                      <a:gd name="connsiteY6" fmla="*/ 170941 h 170941"/>
                      <a:gd name="connsiteX0" fmla="*/ 0 w 1343109"/>
                      <a:gd name="connsiteY0" fmla="*/ 170941 h 170941"/>
                      <a:gd name="connsiteX1" fmla="*/ 2713 w 1343109"/>
                      <a:gd name="connsiteY1" fmla="*/ 54267 h 170941"/>
                      <a:gd name="connsiteX2" fmla="*/ 1307836 w 1343109"/>
                      <a:gd name="connsiteY2" fmla="*/ 0 h 170941"/>
                      <a:gd name="connsiteX3" fmla="*/ 1343109 w 1343109"/>
                      <a:gd name="connsiteY3" fmla="*/ 32560 h 170941"/>
                      <a:gd name="connsiteX4" fmla="*/ 32560 w 1343109"/>
                      <a:gd name="connsiteY4" fmla="*/ 86827 h 170941"/>
                      <a:gd name="connsiteX5" fmla="*/ 23685 w 1343109"/>
                      <a:gd name="connsiteY5" fmla="*/ 163225 h 170941"/>
                      <a:gd name="connsiteX6" fmla="*/ 0 w 1343109"/>
                      <a:gd name="connsiteY6" fmla="*/ 170941 h 170941"/>
                      <a:gd name="connsiteX0" fmla="*/ 0 w 1355015"/>
                      <a:gd name="connsiteY0" fmla="*/ 137603 h 163225"/>
                      <a:gd name="connsiteX1" fmla="*/ 14619 w 1355015"/>
                      <a:gd name="connsiteY1" fmla="*/ 54267 h 163225"/>
                      <a:gd name="connsiteX2" fmla="*/ 1319742 w 1355015"/>
                      <a:gd name="connsiteY2" fmla="*/ 0 h 163225"/>
                      <a:gd name="connsiteX3" fmla="*/ 1355015 w 1355015"/>
                      <a:gd name="connsiteY3" fmla="*/ 32560 h 163225"/>
                      <a:gd name="connsiteX4" fmla="*/ 44466 w 1355015"/>
                      <a:gd name="connsiteY4" fmla="*/ 86827 h 163225"/>
                      <a:gd name="connsiteX5" fmla="*/ 35591 w 1355015"/>
                      <a:gd name="connsiteY5" fmla="*/ 163225 h 163225"/>
                      <a:gd name="connsiteX6" fmla="*/ 0 w 1355015"/>
                      <a:gd name="connsiteY6" fmla="*/ 137603 h 163225"/>
                      <a:gd name="connsiteX0" fmla="*/ 0 w 1350252"/>
                      <a:gd name="connsiteY0" fmla="*/ 144747 h 163225"/>
                      <a:gd name="connsiteX1" fmla="*/ 9856 w 1350252"/>
                      <a:gd name="connsiteY1" fmla="*/ 54267 h 163225"/>
                      <a:gd name="connsiteX2" fmla="*/ 1314979 w 1350252"/>
                      <a:gd name="connsiteY2" fmla="*/ 0 h 163225"/>
                      <a:gd name="connsiteX3" fmla="*/ 1350252 w 1350252"/>
                      <a:gd name="connsiteY3" fmla="*/ 32560 h 163225"/>
                      <a:gd name="connsiteX4" fmla="*/ 39703 w 1350252"/>
                      <a:gd name="connsiteY4" fmla="*/ 86827 h 163225"/>
                      <a:gd name="connsiteX5" fmla="*/ 30828 w 1350252"/>
                      <a:gd name="connsiteY5" fmla="*/ 163225 h 163225"/>
                      <a:gd name="connsiteX6" fmla="*/ 0 w 1350252"/>
                      <a:gd name="connsiteY6" fmla="*/ 144747 h 163225"/>
                      <a:gd name="connsiteX0" fmla="*/ 0 w 1350252"/>
                      <a:gd name="connsiteY0" fmla="*/ 144747 h 167987"/>
                      <a:gd name="connsiteX1" fmla="*/ 9856 w 1350252"/>
                      <a:gd name="connsiteY1" fmla="*/ 54267 h 167987"/>
                      <a:gd name="connsiteX2" fmla="*/ 1314979 w 1350252"/>
                      <a:gd name="connsiteY2" fmla="*/ 0 h 167987"/>
                      <a:gd name="connsiteX3" fmla="*/ 1350252 w 1350252"/>
                      <a:gd name="connsiteY3" fmla="*/ 32560 h 167987"/>
                      <a:gd name="connsiteX4" fmla="*/ 39703 w 1350252"/>
                      <a:gd name="connsiteY4" fmla="*/ 86827 h 167987"/>
                      <a:gd name="connsiteX5" fmla="*/ 37972 w 1350252"/>
                      <a:gd name="connsiteY5" fmla="*/ 167987 h 167987"/>
                      <a:gd name="connsiteX6" fmla="*/ 0 w 1350252"/>
                      <a:gd name="connsiteY6" fmla="*/ 144747 h 167987"/>
                      <a:gd name="connsiteX0" fmla="*/ 0 w 1343108"/>
                      <a:gd name="connsiteY0" fmla="*/ 137604 h 167987"/>
                      <a:gd name="connsiteX1" fmla="*/ 2712 w 1343108"/>
                      <a:gd name="connsiteY1" fmla="*/ 54267 h 167987"/>
                      <a:gd name="connsiteX2" fmla="*/ 1307835 w 1343108"/>
                      <a:gd name="connsiteY2" fmla="*/ 0 h 167987"/>
                      <a:gd name="connsiteX3" fmla="*/ 1343108 w 1343108"/>
                      <a:gd name="connsiteY3" fmla="*/ 32560 h 167987"/>
                      <a:gd name="connsiteX4" fmla="*/ 32559 w 1343108"/>
                      <a:gd name="connsiteY4" fmla="*/ 86827 h 167987"/>
                      <a:gd name="connsiteX5" fmla="*/ 30828 w 1343108"/>
                      <a:gd name="connsiteY5" fmla="*/ 167987 h 167987"/>
                      <a:gd name="connsiteX6" fmla="*/ 0 w 1343108"/>
                      <a:gd name="connsiteY6" fmla="*/ 137604 h 167987"/>
                      <a:gd name="connsiteX0" fmla="*/ 0 w 1350252"/>
                      <a:gd name="connsiteY0" fmla="*/ 137604 h 167987"/>
                      <a:gd name="connsiteX1" fmla="*/ 2712 w 1350252"/>
                      <a:gd name="connsiteY1" fmla="*/ 54267 h 167987"/>
                      <a:gd name="connsiteX2" fmla="*/ 1307835 w 1350252"/>
                      <a:gd name="connsiteY2" fmla="*/ 0 h 167987"/>
                      <a:gd name="connsiteX3" fmla="*/ 1350252 w 1350252"/>
                      <a:gd name="connsiteY3" fmla="*/ 30178 h 167987"/>
                      <a:gd name="connsiteX4" fmla="*/ 32559 w 1350252"/>
                      <a:gd name="connsiteY4" fmla="*/ 86827 h 167987"/>
                      <a:gd name="connsiteX5" fmla="*/ 30828 w 1350252"/>
                      <a:gd name="connsiteY5" fmla="*/ 167987 h 167987"/>
                      <a:gd name="connsiteX6" fmla="*/ 0 w 1350252"/>
                      <a:gd name="connsiteY6" fmla="*/ 137604 h 167987"/>
                      <a:gd name="connsiteX0" fmla="*/ 0 w 1355015"/>
                      <a:gd name="connsiteY0" fmla="*/ 189991 h 189991"/>
                      <a:gd name="connsiteX1" fmla="*/ 7475 w 1355015"/>
                      <a:gd name="connsiteY1" fmla="*/ 54267 h 189991"/>
                      <a:gd name="connsiteX2" fmla="*/ 1312598 w 1355015"/>
                      <a:gd name="connsiteY2" fmla="*/ 0 h 189991"/>
                      <a:gd name="connsiteX3" fmla="*/ 1355015 w 1355015"/>
                      <a:gd name="connsiteY3" fmla="*/ 30178 h 189991"/>
                      <a:gd name="connsiteX4" fmla="*/ 37322 w 1355015"/>
                      <a:gd name="connsiteY4" fmla="*/ 86827 h 189991"/>
                      <a:gd name="connsiteX5" fmla="*/ 35591 w 1355015"/>
                      <a:gd name="connsiteY5" fmla="*/ 167987 h 189991"/>
                      <a:gd name="connsiteX6" fmla="*/ 0 w 1355015"/>
                      <a:gd name="connsiteY6" fmla="*/ 189991 h 189991"/>
                      <a:gd name="connsiteX0" fmla="*/ 0 w 1355015"/>
                      <a:gd name="connsiteY0" fmla="*/ 189991 h 215612"/>
                      <a:gd name="connsiteX1" fmla="*/ 7475 w 1355015"/>
                      <a:gd name="connsiteY1" fmla="*/ 54267 h 215612"/>
                      <a:gd name="connsiteX2" fmla="*/ 1312598 w 1355015"/>
                      <a:gd name="connsiteY2" fmla="*/ 0 h 215612"/>
                      <a:gd name="connsiteX3" fmla="*/ 1355015 w 1355015"/>
                      <a:gd name="connsiteY3" fmla="*/ 30178 h 215612"/>
                      <a:gd name="connsiteX4" fmla="*/ 37322 w 1355015"/>
                      <a:gd name="connsiteY4" fmla="*/ 86827 h 215612"/>
                      <a:gd name="connsiteX5" fmla="*/ 35591 w 1355015"/>
                      <a:gd name="connsiteY5" fmla="*/ 215612 h 215612"/>
                      <a:gd name="connsiteX6" fmla="*/ 0 w 1355015"/>
                      <a:gd name="connsiteY6" fmla="*/ 189991 h 215612"/>
                      <a:gd name="connsiteX0" fmla="*/ 2189 w 1347679"/>
                      <a:gd name="connsiteY0" fmla="*/ 185228 h 215612"/>
                      <a:gd name="connsiteX1" fmla="*/ 139 w 1347679"/>
                      <a:gd name="connsiteY1" fmla="*/ 54267 h 215612"/>
                      <a:gd name="connsiteX2" fmla="*/ 1305262 w 1347679"/>
                      <a:gd name="connsiteY2" fmla="*/ 0 h 215612"/>
                      <a:gd name="connsiteX3" fmla="*/ 1347679 w 1347679"/>
                      <a:gd name="connsiteY3" fmla="*/ 30178 h 215612"/>
                      <a:gd name="connsiteX4" fmla="*/ 29986 w 1347679"/>
                      <a:gd name="connsiteY4" fmla="*/ 86827 h 215612"/>
                      <a:gd name="connsiteX5" fmla="*/ 28255 w 1347679"/>
                      <a:gd name="connsiteY5" fmla="*/ 215612 h 215612"/>
                      <a:gd name="connsiteX6" fmla="*/ 2189 w 1347679"/>
                      <a:gd name="connsiteY6" fmla="*/ 185228 h 215612"/>
                      <a:gd name="connsiteX0" fmla="*/ 2189 w 1359882"/>
                      <a:gd name="connsiteY0" fmla="*/ 185228 h 215612"/>
                      <a:gd name="connsiteX1" fmla="*/ 139 w 1359882"/>
                      <a:gd name="connsiteY1" fmla="*/ 54267 h 215612"/>
                      <a:gd name="connsiteX2" fmla="*/ 1305262 w 1359882"/>
                      <a:gd name="connsiteY2" fmla="*/ 0 h 215612"/>
                      <a:gd name="connsiteX3" fmla="*/ 1359882 w 1359882"/>
                      <a:gd name="connsiteY3" fmla="*/ 46448 h 215612"/>
                      <a:gd name="connsiteX4" fmla="*/ 29986 w 1359882"/>
                      <a:gd name="connsiteY4" fmla="*/ 86827 h 215612"/>
                      <a:gd name="connsiteX5" fmla="*/ 28255 w 1359882"/>
                      <a:gd name="connsiteY5" fmla="*/ 215612 h 215612"/>
                      <a:gd name="connsiteX6" fmla="*/ 2189 w 1359882"/>
                      <a:gd name="connsiteY6" fmla="*/ 185228 h 215612"/>
                      <a:gd name="connsiteX0" fmla="*/ 2189 w 1359882"/>
                      <a:gd name="connsiteY0" fmla="*/ 173025 h 203409"/>
                      <a:gd name="connsiteX1" fmla="*/ 139 w 1359882"/>
                      <a:gd name="connsiteY1" fmla="*/ 42064 h 203409"/>
                      <a:gd name="connsiteX2" fmla="*/ 1313397 w 1359882"/>
                      <a:gd name="connsiteY2" fmla="*/ 0 h 203409"/>
                      <a:gd name="connsiteX3" fmla="*/ 1359882 w 1359882"/>
                      <a:gd name="connsiteY3" fmla="*/ 34245 h 203409"/>
                      <a:gd name="connsiteX4" fmla="*/ 29986 w 1359882"/>
                      <a:gd name="connsiteY4" fmla="*/ 74624 h 203409"/>
                      <a:gd name="connsiteX5" fmla="*/ 28255 w 1359882"/>
                      <a:gd name="connsiteY5" fmla="*/ 203409 h 203409"/>
                      <a:gd name="connsiteX6" fmla="*/ 2189 w 1359882"/>
                      <a:gd name="connsiteY6" fmla="*/ 173025 h 203409"/>
                      <a:gd name="connsiteX0" fmla="*/ 2189 w 1359882"/>
                      <a:gd name="connsiteY0" fmla="*/ 182156 h 212540"/>
                      <a:gd name="connsiteX1" fmla="*/ 139 w 1359882"/>
                      <a:gd name="connsiteY1" fmla="*/ 51195 h 212540"/>
                      <a:gd name="connsiteX2" fmla="*/ 960342 w 1359882"/>
                      <a:gd name="connsiteY2" fmla="*/ 0 h 212540"/>
                      <a:gd name="connsiteX3" fmla="*/ 1359882 w 1359882"/>
                      <a:gd name="connsiteY3" fmla="*/ 43376 h 212540"/>
                      <a:gd name="connsiteX4" fmla="*/ 29986 w 1359882"/>
                      <a:gd name="connsiteY4" fmla="*/ 83755 h 212540"/>
                      <a:gd name="connsiteX5" fmla="*/ 28255 w 1359882"/>
                      <a:gd name="connsiteY5" fmla="*/ 212540 h 212540"/>
                      <a:gd name="connsiteX6" fmla="*/ 2189 w 1359882"/>
                      <a:gd name="connsiteY6" fmla="*/ 182156 h 212540"/>
                      <a:gd name="connsiteX0" fmla="*/ 2189 w 1009870"/>
                      <a:gd name="connsiteY0" fmla="*/ 182156 h 212540"/>
                      <a:gd name="connsiteX1" fmla="*/ 139 w 1009870"/>
                      <a:gd name="connsiteY1" fmla="*/ 51195 h 212540"/>
                      <a:gd name="connsiteX2" fmla="*/ 960342 w 1009870"/>
                      <a:gd name="connsiteY2" fmla="*/ 0 h 212540"/>
                      <a:gd name="connsiteX3" fmla="*/ 1009870 w 1009870"/>
                      <a:gd name="connsiteY3" fmla="*/ 32724 h 212540"/>
                      <a:gd name="connsiteX4" fmla="*/ 29986 w 1009870"/>
                      <a:gd name="connsiteY4" fmla="*/ 83755 h 212540"/>
                      <a:gd name="connsiteX5" fmla="*/ 28255 w 1009870"/>
                      <a:gd name="connsiteY5" fmla="*/ 212540 h 212540"/>
                      <a:gd name="connsiteX6" fmla="*/ 2189 w 1009870"/>
                      <a:gd name="connsiteY6" fmla="*/ 182156 h 212540"/>
                      <a:gd name="connsiteX0" fmla="*/ 2189 w 1003783"/>
                      <a:gd name="connsiteY0" fmla="*/ 182156 h 212540"/>
                      <a:gd name="connsiteX1" fmla="*/ 139 w 1003783"/>
                      <a:gd name="connsiteY1" fmla="*/ 51195 h 212540"/>
                      <a:gd name="connsiteX2" fmla="*/ 960342 w 1003783"/>
                      <a:gd name="connsiteY2" fmla="*/ 0 h 212540"/>
                      <a:gd name="connsiteX3" fmla="*/ 1003783 w 1003783"/>
                      <a:gd name="connsiteY3" fmla="*/ 26637 h 212540"/>
                      <a:gd name="connsiteX4" fmla="*/ 29986 w 1003783"/>
                      <a:gd name="connsiteY4" fmla="*/ 83755 h 212540"/>
                      <a:gd name="connsiteX5" fmla="*/ 28255 w 1003783"/>
                      <a:gd name="connsiteY5" fmla="*/ 212540 h 212540"/>
                      <a:gd name="connsiteX6" fmla="*/ 2189 w 1003783"/>
                      <a:gd name="connsiteY6" fmla="*/ 182156 h 212540"/>
                      <a:gd name="connsiteX0" fmla="*/ 2189 w 1003783"/>
                      <a:gd name="connsiteY0" fmla="*/ 183678 h 214062"/>
                      <a:gd name="connsiteX1" fmla="*/ 139 w 1003783"/>
                      <a:gd name="connsiteY1" fmla="*/ 52717 h 214062"/>
                      <a:gd name="connsiteX2" fmla="*/ 969473 w 1003783"/>
                      <a:gd name="connsiteY2" fmla="*/ 0 h 214062"/>
                      <a:gd name="connsiteX3" fmla="*/ 1003783 w 1003783"/>
                      <a:gd name="connsiteY3" fmla="*/ 28159 h 214062"/>
                      <a:gd name="connsiteX4" fmla="*/ 29986 w 1003783"/>
                      <a:gd name="connsiteY4" fmla="*/ 85277 h 214062"/>
                      <a:gd name="connsiteX5" fmla="*/ 28255 w 1003783"/>
                      <a:gd name="connsiteY5" fmla="*/ 214062 h 214062"/>
                      <a:gd name="connsiteX6" fmla="*/ 2189 w 1003783"/>
                      <a:gd name="connsiteY6" fmla="*/ 183678 h 214062"/>
                      <a:gd name="connsiteX0" fmla="*/ 2189 w 1019001"/>
                      <a:gd name="connsiteY0" fmla="*/ 183678 h 214062"/>
                      <a:gd name="connsiteX1" fmla="*/ 139 w 1019001"/>
                      <a:gd name="connsiteY1" fmla="*/ 52717 h 214062"/>
                      <a:gd name="connsiteX2" fmla="*/ 969473 w 1019001"/>
                      <a:gd name="connsiteY2" fmla="*/ 0 h 214062"/>
                      <a:gd name="connsiteX3" fmla="*/ 1019001 w 1019001"/>
                      <a:gd name="connsiteY3" fmla="*/ 49464 h 214062"/>
                      <a:gd name="connsiteX4" fmla="*/ 29986 w 1019001"/>
                      <a:gd name="connsiteY4" fmla="*/ 85277 h 214062"/>
                      <a:gd name="connsiteX5" fmla="*/ 28255 w 1019001"/>
                      <a:gd name="connsiteY5" fmla="*/ 214062 h 214062"/>
                      <a:gd name="connsiteX6" fmla="*/ 2189 w 1019001"/>
                      <a:gd name="connsiteY6" fmla="*/ 183678 h 214062"/>
                      <a:gd name="connsiteX0" fmla="*/ 2189 w 1019001"/>
                      <a:gd name="connsiteY0" fmla="*/ 171503 h 201887"/>
                      <a:gd name="connsiteX1" fmla="*/ 139 w 1019001"/>
                      <a:gd name="connsiteY1" fmla="*/ 40542 h 201887"/>
                      <a:gd name="connsiteX2" fmla="*/ 986212 w 1019001"/>
                      <a:gd name="connsiteY2" fmla="*/ 0 h 201887"/>
                      <a:gd name="connsiteX3" fmla="*/ 1019001 w 1019001"/>
                      <a:gd name="connsiteY3" fmla="*/ 37289 h 201887"/>
                      <a:gd name="connsiteX4" fmla="*/ 29986 w 1019001"/>
                      <a:gd name="connsiteY4" fmla="*/ 73102 h 201887"/>
                      <a:gd name="connsiteX5" fmla="*/ 28255 w 1019001"/>
                      <a:gd name="connsiteY5" fmla="*/ 201887 h 201887"/>
                      <a:gd name="connsiteX6" fmla="*/ 2189 w 1019001"/>
                      <a:gd name="connsiteY6" fmla="*/ 171503 h 201887"/>
                      <a:gd name="connsiteX0" fmla="*/ 2189 w 1011392"/>
                      <a:gd name="connsiteY0" fmla="*/ 171503 h 201887"/>
                      <a:gd name="connsiteX1" fmla="*/ 139 w 1011392"/>
                      <a:gd name="connsiteY1" fmla="*/ 40542 h 201887"/>
                      <a:gd name="connsiteX2" fmla="*/ 986212 w 1011392"/>
                      <a:gd name="connsiteY2" fmla="*/ 0 h 201887"/>
                      <a:gd name="connsiteX3" fmla="*/ 1011392 w 1011392"/>
                      <a:gd name="connsiteY3" fmla="*/ 29680 h 201887"/>
                      <a:gd name="connsiteX4" fmla="*/ 29986 w 1011392"/>
                      <a:gd name="connsiteY4" fmla="*/ 73102 h 201887"/>
                      <a:gd name="connsiteX5" fmla="*/ 28255 w 1011392"/>
                      <a:gd name="connsiteY5" fmla="*/ 201887 h 201887"/>
                      <a:gd name="connsiteX6" fmla="*/ 2189 w 1011392"/>
                      <a:gd name="connsiteY6" fmla="*/ 171503 h 201887"/>
                      <a:gd name="connsiteX0" fmla="*/ 2189 w 1011392"/>
                      <a:gd name="connsiteY0" fmla="*/ 176069 h 206453"/>
                      <a:gd name="connsiteX1" fmla="*/ 139 w 1011392"/>
                      <a:gd name="connsiteY1" fmla="*/ 45108 h 206453"/>
                      <a:gd name="connsiteX2" fmla="*/ 980125 w 1011392"/>
                      <a:gd name="connsiteY2" fmla="*/ 0 h 206453"/>
                      <a:gd name="connsiteX3" fmla="*/ 1011392 w 1011392"/>
                      <a:gd name="connsiteY3" fmla="*/ 34246 h 206453"/>
                      <a:gd name="connsiteX4" fmla="*/ 29986 w 1011392"/>
                      <a:gd name="connsiteY4" fmla="*/ 77668 h 206453"/>
                      <a:gd name="connsiteX5" fmla="*/ 28255 w 1011392"/>
                      <a:gd name="connsiteY5" fmla="*/ 206453 h 206453"/>
                      <a:gd name="connsiteX6" fmla="*/ 2189 w 1011392"/>
                      <a:gd name="connsiteY6" fmla="*/ 176069 h 206453"/>
                      <a:gd name="connsiteX0" fmla="*/ 2189 w 1011392"/>
                      <a:gd name="connsiteY0" fmla="*/ 176069 h 206453"/>
                      <a:gd name="connsiteX1" fmla="*/ 139 w 1011392"/>
                      <a:gd name="connsiteY1" fmla="*/ 45108 h 206453"/>
                      <a:gd name="connsiteX2" fmla="*/ 980125 w 1011392"/>
                      <a:gd name="connsiteY2" fmla="*/ 0 h 206453"/>
                      <a:gd name="connsiteX3" fmla="*/ 1011392 w 1011392"/>
                      <a:gd name="connsiteY3" fmla="*/ 32724 h 206453"/>
                      <a:gd name="connsiteX4" fmla="*/ 29986 w 1011392"/>
                      <a:gd name="connsiteY4" fmla="*/ 77668 h 206453"/>
                      <a:gd name="connsiteX5" fmla="*/ 28255 w 1011392"/>
                      <a:gd name="connsiteY5" fmla="*/ 206453 h 206453"/>
                      <a:gd name="connsiteX6" fmla="*/ 2189 w 1011392"/>
                      <a:gd name="connsiteY6" fmla="*/ 176069 h 206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1392" h="206453">
                        <a:moveTo>
                          <a:pt x="2189" y="176069"/>
                        </a:moveTo>
                        <a:cubicBezTo>
                          <a:pt x="3093" y="137178"/>
                          <a:pt x="-765" y="83999"/>
                          <a:pt x="139" y="45108"/>
                        </a:cubicBezTo>
                        <a:lnTo>
                          <a:pt x="980125" y="0"/>
                        </a:lnTo>
                        <a:lnTo>
                          <a:pt x="1011392" y="32724"/>
                        </a:lnTo>
                        <a:lnTo>
                          <a:pt x="29986" y="77668"/>
                        </a:lnTo>
                        <a:lnTo>
                          <a:pt x="28255" y="206453"/>
                        </a:lnTo>
                        <a:lnTo>
                          <a:pt x="2189" y="17606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9D747A2-E93C-4DA6-A673-EDFC90E10874}"/>
                    </a:ext>
                  </a:extLst>
                </p:cNvPr>
                <p:cNvGrpSpPr/>
                <p:nvPr/>
              </p:nvGrpSpPr>
              <p:grpSpPr>
                <a:xfrm>
                  <a:off x="5740188" y="5376239"/>
                  <a:ext cx="1002670" cy="362577"/>
                  <a:chOff x="5740188" y="5376239"/>
                  <a:chExt cx="1002670" cy="362577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A8410DA3-FB2B-4A30-A075-3A2ED858103F}"/>
                      </a:ext>
                    </a:extLst>
                  </p:cNvPr>
                  <p:cNvGrpSpPr/>
                  <p:nvPr/>
                </p:nvGrpSpPr>
                <p:grpSpPr>
                  <a:xfrm rot="21372599">
                    <a:off x="6425543" y="5376239"/>
                    <a:ext cx="317315" cy="317171"/>
                    <a:chOff x="4424793" y="3488664"/>
                    <a:chExt cx="1612383" cy="1611648"/>
                  </a:xfrm>
                  <a:solidFill>
                    <a:schemeClr val="accent5">
                      <a:lumMod val="50000"/>
                    </a:schemeClr>
                  </a:solidFill>
                </p:grpSpPr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7773FB52-C1BF-43EC-875A-D40880BA0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4793" y="3488664"/>
                      <a:ext cx="1612383" cy="1611648"/>
                    </a:xfrm>
                    <a:custGeom>
                      <a:avLst/>
                      <a:gdLst>
                        <a:gd name="connsiteX0" fmla="*/ 3281870 w 3281869"/>
                        <a:gd name="connsiteY0" fmla="*/ 0 h 3280374"/>
                        <a:gd name="connsiteX1" fmla="*/ 3281870 w 3281869"/>
                        <a:gd name="connsiteY1" fmla="*/ 3280375 h 3280374"/>
                        <a:gd name="connsiteX2" fmla="*/ 0 w 3281869"/>
                        <a:gd name="connsiteY2" fmla="*/ 3280375 h 3280374"/>
                        <a:gd name="connsiteX3" fmla="*/ 0 w 3281869"/>
                        <a:gd name="connsiteY3" fmla="*/ 3252316 h 3280374"/>
                        <a:gd name="connsiteX4" fmla="*/ 71 w 3281869"/>
                        <a:gd name="connsiteY4" fmla="*/ 31904 h 3280374"/>
                        <a:gd name="connsiteX5" fmla="*/ 2065 w 3281869"/>
                        <a:gd name="connsiteY5" fmla="*/ 71 h 3280374"/>
                        <a:gd name="connsiteX6" fmla="*/ 3281870 w 3281869"/>
                        <a:gd name="connsiteY6" fmla="*/ 0 h 3280374"/>
                        <a:gd name="connsiteX7" fmla="*/ 164222 w 3281869"/>
                        <a:gd name="connsiteY7" fmla="*/ 3117435 h 3280374"/>
                        <a:gd name="connsiteX8" fmla="*/ 3116082 w 3281869"/>
                        <a:gd name="connsiteY8" fmla="*/ 3117435 h 3280374"/>
                        <a:gd name="connsiteX9" fmla="*/ 3116082 w 3281869"/>
                        <a:gd name="connsiteY9" fmla="*/ 165788 h 3280374"/>
                        <a:gd name="connsiteX10" fmla="*/ 164222 w 3281869"/>
                        <a:gd name="connsiteY10" fmla="*/ 165788 h 3280374"/>
                        <a:gd name="connsiteX11" fmla="*/ 164222 w 3281869"/>
                        <a:gd name="connsiteY11" fmla="*/ 3117435 h 3280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81869" h="3280374">
                          <a:moveTo>
                            <a:pt x="3281870" y="0"/>
                          </a:moveTo>
                          <a:cubicBezTo>
                            <a:pt x="3281870" y="1092936"/>
                            <a:pt x="3281870" y="2185872"/>
                            <a:pt x="3281870" y="3280375"/>
                          </a:cubicBezTo>
                          <a:cubicBezTo>
                            <a:pt x="2187439" y="3280375"/>
                            <a:pt x="1095571" y="3280375"/>
                            <a:pt x="0" y="3280375"/>
                          </a:cubicBezTo>
                          <a:cubicBezTo>
                            <a:pt x="0" y="3271188"/>
                            <a:pt x="0" y="3261716"/>
                            <a:pt x="0" y="3252316"/>
                          </a:cubicBezTo>
                          <a:cubicBezTo>
                            <a:pt x="0" y="2178822"/>
                            <a:pt x="0" y="1105399"/>
                            <a:pt x="71" y="31904"/>
                          </a:cubicBezTo>
                          <a:cubicBezTo>
                            <a:pt x="71" y="21293"/>
                            <a:pt x="1353" y="10682"/>
                            <a:pt x="2065" y="71"/>
                          </a:cubicBezTo>
                          <a:cubicBezTo>
                            <a:pt x="1095357" y="0"/>
                            <a:pt x="2188578" y="0"/>
                            <a:pt x="3281870" y="0"/>
                          </a:cubicBezTo>
                          <a:close/>
                          <a:moveTo>
                            <a:pt x="164222" y="3117435"/>
                          </a:moveTo>
                          <a:cubicBezTo>
                            <a:pt x="1149196" y="3117435"/>
                            <a:pt x="2132104" y="3117435"/>
                            <a:pt x="3116082" y="3117435"/>
                          </a:cubicBezTo>
                          <a:cubicBezTo>
                            <a:pt x="3116082" y="2132461"/>
                            <a:pt x="3116082" y="1148840"/>
                            <a:pt x="3116082" y="165788"/>
                          </a:cubicBezTo>
                          <a:cubicBezTo>
                            <a:pt x="2131250" y="165788"/>
                            <a:pt x="1148341" y="165788"/>
                            <a:pt x="164222" y="165788"/>
                          </a:cubicBezTo>
                          <a:cubicBezTo>
                            <a:pt x="164222" y="1149837"/>
                            <a:pt x="164222" y="2132105"/>
                            <a:pt x="164222" y="3117435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78631C94-C1F5-4B17-91ED-7CD82FF70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1107" y="3784487"/>
                      <a:ext cx="301701" cy="903352"/>
                    </a:xfrm>
                    <a:custGeom>
                      <a:avLst/>
                      <a:gdLst>
                        <a:gd name="connsiteX0" fmla="*/ 144922 w 614086"/>
                        <a:gd name="connsiteY0" fmla="*/ 511537 h 1838698"/>
                        <a:gd name="connsiteX1" fmla="*/ 0 w 614086"/>
                        <a:gd name="connsiteY1" fmla="*/ 511537 h 1838698"/>
                        <a:gd name="connsiteX2" fmla="*/ 306936 w 614086"/>
                        <a:gd name="connsiteY2" fmla="*/ 0 h 1838698"/>
                        <a:gd name="connsiteX3" fmla="*/ 614086 w 614086"/>
                        <a:gd name="connsiteY3" fmla="*/ 511893 h 1838698"/>
                        <a:gd name="connsiteX4" fmla="*/ 471799 w 614086"/>
                        <a:gd name="connsiteY4" fmla="*/ 511893 h 1838698"/>
                        <a:gd name="connsiteX5" fmla="*/ 471799 w 614086"/>
                        <a:gd name="connsiteY5" fmla="*/ 1838699 h 1838698"/>
                        <a:gd name="connsiteX6" fmla="*/ 144922 w 614086"/>
                        <a:gd name="connsiteY6" fmla="*/ 1838699 h 1838698"/>
                        <a:gd name="connsiteX7" fmla="*/ 144922 w 614086"/>
                        <a:gd name="connsiteY7" fmla="*/ 511537 h 1838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4086" h="1838698">
                          <a:moveTo>
                            <a:pt x="144922" y="511537"/>
                          </a:moveTo>
                          <a:cubicBezTo>
                            <a:pt x="95784" y="511537"/>
                            <a:pt x="50705" y="511537"/>
                            <a:pt x="0" y="511537"/>
                          </a:cubicBezTo>
                          <a:cubicBezTo>
                            <a:pt x="103333" y="339339"/>
                            <a:pt x="204173" y="171272"/>
                            <a:pt x="306936" y="0"/>
                          </a:cubicBezTo>
                          <a:cubicBezTo>
                            <a:pt x="409984" y="171770"/>
                            <a:pt x="510825" y="339838"/>
                            <a:pt x="614086" y="511893"/>
                          </a:cubicBezTo>
                          <a:cubicBezTo>
                            <a:pt x="564165" y="511893"/>
                            <a:pt x="519157" y="511893"/>
                            <a:pt x="471799" y="511893"/>
                          </a:cubicBezTo>
                          <a:cubicBezTo>
                            <a:pt x="471799" y="955064"/>
                            <a:pt x="471799" y="1395813"/>
                            <a:pt x="471799" y="1838699"/>
                          </a:cubicBezTo>
                          <a:cubicBezTo>
                            <a:pt x="362057" y="1838699"/>
                            <a:pt x="254664" y="1838699"/>
                            <a:pt x="144922" y="1838699"/>
                          </a:cubicBezTo>
                          <a:cubicBezTo>
                            <a:pt x="144922" y="1397309"/>
                            <a:pt x="144922" y="956559"/>
                            <a:pt x="144922" y="511537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92C65E08-B127-445C-8AF8-04FFA7640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2974" y="3784487"/>
                      <a:ext cx="302015" cy="903702"/>
                    </a:xfrm>
                    <a:custGeom>
                      <a:avLst/>
                      <a:gdLst>
                        <a:gd name="connsiteX0" fmla="*/ 614728 w 614727"/>
                        <a:gd name="connsiteY0" fmla="*/ 511537 h 1839410"/>
                        <a:gd name="connsiteX1" fmla="*/ 471372 w 614727"/>
                        <a:gd name="connsiteY1" fmla="*/ 511537 h 1839410"/>
                        <a:gd name="connsiteX2" fmla="*/ 471372 w 614727"/>
                        <a:gd name="connsiteY2" fmla="*/ 1839411 h 1839410"/>
                        <a:gd name="connsiteX3" fmla="*/ 144709 w 614727"/>
                        <a:gd name="connsiteY3" fmla="*/ 1839411 h 1839410"/>
                        <a:gd name="connsiteX4" fmla="*/ 144709 w 614727"/>
                        <a:gd name="connsiteY4" fmla="*/ 512961 h 1839410"/>
                        <a:gd name="connsiteX5" fmla="*/ 0 w 614727"/>
                        <a:gd name="connsiteY5" fmla="*/ 512961 h 1839410"/>
                        <a:gd name="connsiteX6" fmla="*/ 307649 w 614727"/>
                        <a:gd name="connsiteY6" fmla="*/ 0 h 1839410"/>
                        <a:gd name="connsiteX7" fmla="*/ 614728 w 614727"/>
                        <a:gd name="connsiteY7" fmla="*/ 511537 h 1839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4727" h="1839410">
                          <a:moveTo>
                            <a:pt x="614728" y="511537"/>
                          </a:moveTo>
                          <a:cubicBezTo>
                            <a:pt x="564664" y="511537"/>
                            <a:pt x="519513" y="511537"/>
                            <a:pt x="471372" y="511537"/>
                          </a:cubicBezTo>
                          <a:cubicBezTo>
                            <a:pt x="471372" y="955206"/>
                            <a:pt x="471372" y="1396597"/>
                            <a:pt x="471372" y="1839411"/>
                          </a:cubicBezTo>
                          <a:cubicBezTo>
                            <a:pt x="361487" y="1839411"/>
                            <a:pt x="254736" y="1839411"/>
                            <a:pt x="144709" y="1839411"/>
                          </a:cubicBezTo>
                          <a:cubicBezTo>
                            <a:pt x="144709" y="1397950"/>
                            <a:pt x="144709" y="956631"/>
                            <a:pt x="144709" y="512961"/>
                          </a:cubicBezTo>
                          <a:cubicBezTo>
                            <a:pt x="96425" y="512961"/>
                            <a:pt x="51275" y="512961"/>
                            <a:pt x="0" y="512961"/>
                          </a:cubicBezTo>
                          <a:cubicBezTo>
                            <a:pt x="103476" y="340479"/>
                            <a:pt x="204245" y="172340"/>
                            <a:pt x="307649" y="0"/>
                          </a:cubicBezTo>
                          <a:cubicBezTo>
                            <a:pt x="409985" y="170417"/>
                            <a:pt x="510825" y="338342"/>
                            <a:pt x="614728" y="511537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9FC3E26E-D9D0-4EED-BF72-314593770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1637" y="4739971"/>
                      <a:ext cx="1002124" cy="98491"/>
                    </a:xfrm>
                    <a:custGeom>
                      <a:avLst/>
                      <a:gdLst>
                        <a:gd name="connsiteX0" fmla="*/ 0 w 2039739"/>
                        <a:gd name="connsiteY0" fmla="*/ 200470 h 200470"/>
                        <a:gd name="connsiteX1" fmla="*/ 0 w 2039739"/>
                        <a:gd name="connsiteY1" fmla="*/ 0 h 200470"/>
                        <a:gd name="connsiteX2" fmla="*/ 2039739 w 2039739"/>
                        <a:gd name="connsiteY2" fmla="*/ 0 h 200470"/>
                        <a:gd name="connsiteX3" fmla="*/ 2039739 w 2039739"/>
                        <a:gd name="connsiteY3" fmla="*/ 200470 h 200470"/>
                        <a:gd name="connsiteX4" fmla="*/ 0 w 2039739"/>
                        <a:gd name="connsiteY4" fmla="*/ 200470 h 200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39739" h="200470">
                          <a:moveTo>
                            <a:pt x="0" y="200470"/>
                          </a:moveTo>
                          <a:cubicBezTo>
                            <a:pt x="0" y="133243"/>
                            <a:pt x="0" y="67512"/>
                            <a:pt x="0" y="0"/>
                          </a:cubicBezTo>
                          <a:cubicBezTo>
                            <a:pt x="679889" y="0"/>
                            <a:pt x="1358782" y="0"/>
                            <a:pt x="2039739" y="0"/>
                          </a:cubicBezTo>
                          <a:cubicBezTo>
                            <a:pt x="2039739" y="66016"/>
                            <a:pt x="2039739" y="132389"/>
                            <a:pt x="2039739" y="200470"/>
                          </a:cubicBezTo>
                          <a:cubicBezTo>
                            <a:pt x="1360847" y="200470"/>
                            <a:pt x="681883" y="200470"/>
                            <a:pt x="0" y="200470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754ACEE9-7B89-4072-8D3D-1472A8EAA143}"/>
                      </a:ext>
                    </a:extLst>
                  </p:cNvPr>
                  <p:cNvGrpSpPr/>
                  <p:nvPr/>
                </p:nvGrpSpPr>
                <p:grpSpPr>
                  <a:xfrm rot="21372599">
                    <a:off x="5740188" y="5421493"/>
                    <a:ext cx="317178" cy="317323"/>
                    <a:chOff x="2667000" y="5246457"/>
                    <a:chExt cx="1611683" cy="1612418"/>
                  </a:xfrm>
                  <a:solidFill>
                    <a:schemeClr val="accent5">
                      <a:lumMod val="50000"/>
                    </a:schemeClr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065D7773-18D4-4C0A-AAB9-A28F82566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7000" y="5246457"/>
                      <a:ext cx="1611683" cy="1612418"/>
                    </a:xfrm>
                    <a:custGeom>
                      <a:avLst/>
                      <a:gdLst>
                        <a:gd name="connsiteX0" fmla="*/ 0 w 3280445"/>
                        <a:gd name="connsiteY0" fmla="*/ 2065 h 3281941"/>
                        <a:gd name="connsiteX1" fmla="*/ 31833 w 3280445"/>
                        <a:gd name="connsiteY1" fmla="*/ 71 h 3281941"/>
                        <a:gd name="connsiteX2" fmla="*/ 3247046 w 3280445"/>
                        <a:gd name="connsiteY2" fmla="*/ 0 h 3281941"/>
                        <a:gd name="connsiteX3" fmla="*/ 3280446 w 3280445"/>
                        <a:gd name="connsiteY3" fmla="*/ 0 h 3281941"/>
                        <a:gd name="connsiteX4" fmla="*/ 3280446 w 3280445"/>
                        <a:gd name="connsiteY4" fmla="*/ 3281941 h 3281941"/>
                        <a:gd name="connsiteX5" fmla="*/ 0 w 3280445"/>
                        <a:gd name="connsiteY5" fmla="*/ 3281941 h 3281941"/>
                        <a:gd name="connsiteX6" fmla="*/ 0 w 3280445"/>
                        <a:gd name="connsiteY6" fmla="*/ 2065 h 3281941"/>
                        <a:gd name="connsiteX7" fmla="*/ 3117720 w 3280445"/>
                        <a:gd name="connsiteY7" fmla="*/ 164507 h 3281941"/>
                        <a:gd name="connsiteX8" fmla="*/ 165860 w 3280445"/>
                        <a:gd name="connsiteY8" fmla="*/ 164507 h 3281941"/>
                        <a:gd name="connsiteX9" fmla="*/ 165860 w 3280445"/>
                        <a:gd name="connsiteY9" fmla="*/ 3116082 h 3281941"/>
                        <a:gd name="connsiteX10" fmla="*/ 3117720 w 3280445"/>
                        <a:gd name="connsiteY10" fmla="*/ 3116082 h 3281941"/>
                        <a:gd name="connsiteX11" fmla="*/ 3117720 w 3280445"/>
                        <a:gd name="connsiteY11" fmla="*/ 164507 h 328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80445" h="3281941">
                          <a:moveTo>
                            <a:pt x="0" y="2065"/>
                          </a:moveTo>
                          <a:cubicBezTo>
                            <a:pt x="10611" y="1353"/>
                            <a:pt x="21222" y="71"/>
                            <a:pt x="31833" y="71"/>
                          </a:cubicBezTo>
                          <a:cubicBezTo>
                            <a:pt x="1103547" y="0"/>
                            <a:pt x="2175332" y="0"/>
                            <a:pt x="3247046" y="0"/>
                          </a:cubicBezTo>
                          <a:cubicBezTo>
                            <a:pt x="3257586" y="0"/>
                            <a:pt x="3268197" y="0"/>
                            <a:pt x="3280446" y="0"/>
                          </a:cubicBezTo>
                          <a:cubicBezTo>
                            <a:pt x="3280446" y="1094218"/>
                            <a:pt x="3280446" y="2186086"/>
                            <a:pt x="3280446" y="3281941"/>
                          </a:cubicBezTo>
                          <a:cubicBezTo>
                            <a:pt x="2187296" y="3281941"/>
                            <a:pt x="1093648" y="3281941"/>
                            <a:pt x="0" y="3281941"/>
                          </a:cubicBezTo>
                          <a:cubicBezTo>
                            <a:pt x="0" y="2188649"/>
                            <a:pt x="0" y="1095357"/>
                            <a:pt x="0" y="2065"/>
                          </a:cubicBezTo>
                          <a:close/>
                          <a:moveTo>
                            <a:pt x="3117720" y="164507"/>
                          </a:moveTo>
                          <a:cubicBezTo>
                            <a:pt x="2132674" y="164507"/>
                            <a:pt x="1149765" y="164507"/>
                            <a:pt x="165860" y="164507"/>
                          </a:cubicBezTo>
                          <a:cubicBezTo>
                            <a:pt x="165860" y="1149481"/>
                            <a:pt x="165860" y="2133102"/>
                            <a:pt x="165860" y="3116082"/>
                          </a:cubicBezTo>
                          <a:cubicBezTo>
                            <a:pt x="1150691" y="3116082"/>
                            <a:pt x="2133671" y="3116082"/>
                            <a:pt x="3117720" y="3116082"/>
                          </a:cubicBezTo>
                          <a:cubicBezTo>
                            <a:pt x="3117720" y="2132034"/>
                            <a:pt x="3117720" y="1149765"/>
                            <a:pt x="3117720" y="164507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151EDC67-2392-4A6C-A66F-623C820FC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3110" y="5624181"/>
                      <a:ext cx="803029" cy="904197"/>
                    </a:xfrm>
                    <a:custGeom>
                      <a:avLst/>
                      <a:gdLst>
                        <a:gd name="connsiteX0" fmla="*/ 235195 w 1634497"/>
                        <a:gd name="connsiteY0" fmla="*/ 222984 h 1840417"/>
                        <a:gd name="connsiteX1" fmla="*/ 130651 w 1634497"/>
                        <a:gd name="connsiteY1" fmla="*/ 185097 h 1840417"/>
                        <a:gd name="connsiteX2" fmla="*/ 229284 w 1634497"/>
                        <a:gd name="connsiteY2" fmla="*/ 11974 h 1840417"/>
                        <a:gd name="connsiteX3" fmla="*/ 247942 w 1634497"/>
                        <a:gd name="connsiteY3" fmla="*/ 864 h 1840417"/>
                        <a:gd name="connsiteX4" fmla="*/ 263894 w 1634497"/>
                        <a:gd name="connsiteY4" fmla="*/ 508 h 1840417"/>
                        <a:gd name="connsiteX5" fmla="*/ 1600884 w 1634497"/>
                        <a:gd name="connsiteY5" fmla="*/ 508 h 1840417"/>
                        <a:gd name="connsiteX6" fmla="*/ 1634497 w 1634497"/>
                        <a:gd name="connsiteY6" fmla="*/ 508 h 1840417"/>
                        <a:gd name="connsiteX7" fmla="*/ 1615127 w 1634497"/>
                        <a:gd name="connsiteY7" fmla="*/ 142796 h 1840417"/>
                        <a:gd name="connsiteX8" fmla="*/ 1362883 w 1634497"/>
                        <a:gd name="connsiteY8" fmla="*/ 698130 h 1840417"/>
                        <a:gd name="connsiteX9" fmla="*/ 885458 w 1634497"/>
                        <a:gd name="connsiteY9" fmla="*/ 1003856 h 1840417"/>
                        <a:gd name="connsiteX10" fmla="*/ 816878 w 1634497"/>
                        <a:gd name="connsiteY10" fmla="*/ 1017600 h 1840417"/>
                        <a:gd name="connsiteX11" fmla="*/ 816878 w 1634497"/>
                        <a:gd name="connsiteY11" fmla="*/ 1676695 h 1840417"/>
                        <a:gd name="connsiteX12" fmla="*/ 1223088 w 1634497"/>
                        <a:gd name="connsiteY12" fmla="*/ 1676695 h 1840417"/>
                        <a:gd name="connsiteX13" fmla="*/ 1223088 w 1634497"/>
                        <a:gd name="connsiteY13" fmla="*/ 1840418 h 1840417"/>
                        <a:gd name="connsiteX14" fmla="*/ 203931 w 1634497"/>
                        <a:gd name="connsiteY14" fmla="*/ 1840418 h 1840417"/>
                        <a:gd name="connsiteX15" fmla="*/ 203931 w 1634497"/>
                        <a:gd name="connsiteY15" fmla="*/ 1677977 h 1840417"/>
                        <a:gd name="connsiteX16" fmla="*/ 610141 w 1634497"/>
                        <a:gd name="connsiteY16" fmla="*/ 1677977 h 1840417"/>
                        <a:gd name="connsiteX17" fmla="*/ 610141 w 1634497"/>
                        <a:gd name="connsiteY17" fmla="*/ 1642796 h 1840417"/>
                        <a:gd name="connsiteX18" fmla="*/ 610853 w 1634497"/>
                        <a:gd name="connsiteY18" fmla="*/ 1053350 h 1840417"/>
                        <a:gd name="connsiteX19" fmla="*/ 574534 w 1634497"/>
                        <a:gd name="connsiteY19" fmla="*/ 1009696 h 1840417"/>
                        <a:gd name="connsiteX20" fmla="*/ 133642 w 1634497"/>
                        <a:gd name="connsiteY20" fmla="*/ 769915 h 1840417"/>
                        <a:gd name="connsiteX21" fmla="*/ 10939 w 1634497"/>
                        <a:gd name="connsiteY21" fmla="*/ 625206 h 1840417"/>
                        <a:gd name="connsiteX22" fmla="*/ 9158 w 1634497"/>
                        <a:gd name="connsiteY22" fmla="*/ 576139 h 1840417"/>
                        <a:gd name="connsiteX23" fmla="*/ 219883 w 1634497"/>
                        <a:gd name="connsiteY23" fmla="*/ 247767 h 1840417"/>
                        <a:gd name="connsiteX24" fmla="*/ 235195 w 1634497"/>
                        <a:gd name="connsiteY24" fmla="*/ 222984 h 1840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34497" h="1840417">
                          <a:moveTo>
                            <a:pt x="235195" y="222984"/>
                          </a:moveTo>
                          <a:cubicBezTo>
                            <a:pt x="198732" y="209738"/>
                            <a:pt x="165546" y="197703"/>
                            <a:pt x="130651" y="185097"/>
                          </a:cubicBezTo>
                          <a:cubicBezTo>
                            <a:pt x="164051" y="126203"/>
                            <a:pt x="196169" y="68804"/>
                            <a:pt x="229284" y="11974"/>
                          </a:cubicBezTo>
                          <a:cubicBezTo>
                            <a:pt x="232488" y="6419"/>
                            <a:pt x="241105" y="3286"/>
                            <a:pt x="247942" y="864"/>
                          </a:cubicBezTo>
                          <a:cubicBezTo>
                            <a:pt x="252713" y="-845"/>
                            <a:pt x="258553" y="508"/>
                            <a:pt x="263894" y="508"/>
                          </a:cubicBezTo>
                          <a:cubicBezTo>
                            <a:pt x="709557" y="508"/>
                            <a:pt x="1155221" y="508"/>
                            <a:pt x="1600884" y="508"/>
                          </a:cubicBezTo>
                          <a:cubicBezTo>
                            <a:pt x="1610498" y="508"/>
                            <a:pt x="1620112" y="508"/>
                            <a:pt x="1634497" y="508"/>
                          </a:cubicBezTo>
                          <a:cubicBezTo>
                            <a:pt x="1627874" y="50003"/>
                            <a:pt x="1623815" y="96862"/>
                            <a:pt x="1615127" y="142796"/>
                          </a:cubicBezTo>
                          <a:cubicBezTo>
                            <a:pt x="1576315" y="348322"/>
                            <a:pt x="1497195" y="536116"/>
                            <a:pt x="1362883" y="698130"/>
                          </a:cubicBezTo>
                          <a:cubicBezTo>
                            <a:pt x="1236477" y="850530"/>
                            <a:pt x="1080445" y="957993"/>
                            <a:pt x="885458" y="1003856"/>
                          </a:cubicBezTo>
                          <a:cubicBezTo>
                            <a:pt x="863097" y="1009126"/>
                            <a:pt x="840308" y="1012900"/>
                            <a:pt x="816878" y="1017600"/>
                          </a:cubicBezTo>
                          <a:cubicBezTo>
                            <a:pt x="816878" y="1237370"/>
                            <a:pt x="816878" y="1455786"/>
                            <a:pt x="816878" y="1676695"/>
                          </a:cubicBezTo>
                          <a:cubicBezTo>
                            <a:pt x="952400" y="1676695"/>
                            <a:pt x="1086854" y="1676695"/>
                            <a:pt x="1223088" y="1676695"/>
                          </a:cubicBezTo>
                          <a:cubicBezTo>
                            <a:pt x="1223088" y="1732242"/>
                            <a:pt x="1223088" y="1785298"/>
                            <a:pt x="1223088" y="1840418"/>
                          </a:cubicBezTo>
                          <a:cubicBezTo>
                            <a:pt x="884034" y="1840418"/>
                            <a:pt x="545122" y="1840418"/>
                            <a:pt x="203931" y="1840418"/>
                          </a:cubicBezTo>
                          <a:cubicBezTo>
                            <a:pt x="203931" y="1787790"/>
                            <a:pt x="203931" y="1734806"/>
                            <a:pt x="203931" y="1677977"/>
                          </a:cubicBezTo>
                          <a:cubicBezTo>
                            <a:pt x="337673" y="1677977"/>
                            <a:pt x="472696" y="1677977"/>
                            <a:pt x="610141" y="1677977"/>
                          </a:cubicBezTo>
                          <a:cubicBezTo>
                            <a:pt x="610141" y="1663805"/>
                            <a:pt x="610141" y="1653336"/>
                            <a:pt x="610141" y="1642796"/>
                          </a:cubicBezTo>
                          <a:cubicBezTo>
                            <a:pt x="610141" y="1446314"/>
                            <a:pt x="609500" y="1249832"/>
                            <a:pt x="610853" y="1053350"/>
                          </a:cubicBezTo>
                          <a:cubicBezTo>
                            <a:pt x="611067" y="1024651"/>
                            <a:pt x="604017" y="1015037"/>
                            <a:pt x="574534" y="1009696"/>
                          </a:cubicBezTo>
                          <a:cubicBezTo>
                            <a:pt x="401624" y="978361"/>
                            <a:pt x="255776" y="894541"/>
                            <a:pt x="133642" y="769915"/>
                          </a:cubicBezTo>
                          <a:cubicBezTo>
                            <a:pt x="89489" y="724907"/>
                            <a:pt x="52172" y="673205"/>
                            <a:pt x="10939" y="625206"/>
                          </a:cubicBezTo>
                          <a:cubicBezTo>
                            <a:pt x="-3518" y="608328"/>
                            <a:pt x="-3162" y="595082"/>
                            <a:pt x="9158" y="576139"/>
                          </a:cubicBezTo>
                          <a:cubicBezTo>
                            <a:pt x="80231" y="467251"/>
                            <a:pt x="149808" y="357366"/>
                            <a:pt x="219883" y="247767"/>
                          </a:cubicBezTo>
                          <a:cubicBezTo>
                            <a:pt x="224583" y="240432"/>
                            <a:pt x="229070" y="232954"/>
                            <a:pt x="235195" y="222984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2F2046F8-86D8-47A0-BE6E-29A4D3850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1631" y="5625376"/>
                      <a:ext cx="158530" cy="244390"/>
                    </a:xfrm>
                    <a:custGeom>
                      <a:avLst/>
                      <a:gdLst>
                        <a:gd name="connsiteX0" fmla="*/ 188648 w 322674"/>
                        <a:gd name="connsiteY0" fmla="*/ 237644 h 497436"/>
                        <a:gd name="connsiteX1" fmla="*/ 286783 w 322674"/>
                        <a:gd name="connsiteY1" fmla="*/ 273822 h 497436"/>
                        <a:gd name="connsiteX2" fmla="*/ 143498 w 322674"/>
                        <a:gd name="connsiteY2" fmla="*/ 497436 h 497436"/>
                        <a:gd name="connsiteX3" fmla="*/ 0 w 322674"/>
                        <a:gd name="connsiteY3" fmla="*/ 0 h 497436"/>
                        <a:gd name="connsiteX4" fmla="*/ 322675 w 322674"/>
                        <a:gd name="connsiteY4" fmla="*/ 0 h 497436"/>
                        <a:gd name="connsiteX5" fmla="*/ 188648 w 322674"/>
                        <a:gd name="connsiteY5" fmla="*/ 237644 h 4974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2674" h="497436">
                          <a:moveTo>
                            <a:pt x="188648" y="237644"/>
                          </a:moveTo>
                          <a:cubicBezTo>
                            <a:pt x="221479" y="249751"/>
                            <a:pt x="252884" y="261359"/>
                            <a:pt x="286783" y="273822"/>
                          </a:cubicBezTo>
                          <a:cubicBezTo>
                            <a:pt x="238784" y="348668"/>
                            <a:pt x="191924" y="421806"/>
                            <a:pt x="143498" y="497436"/>
                          </a:cubicBezTo>
                          <a:cubicBezTo>
                            <a:pt x="61672" y="339695"/>
                            <a:pt x="14029" y="175901"/>
                            <a:pt x="0" y="0"/>
                          </a:cubicBezTo>
                          <a:cubicBezTo>
                            <a:pt x="107463" y="0"/>
                            <a:pt x="213146" y="0"/>
                            <a:pt x="322675" y="0"/>
                          </a:cubicBezTo>
                          <a:cubicBezTo>
                            <a:pt x="277810" y="79476"/>
                            <a:pt x="233656" y="157812"/>
                            <a:pt x="188648" y="237644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FADB2FB-9EBD-4AAE-868E-C8C88AB8323F}"/>
                      </a:ext>
                    </a:extLst>
                  </p:cNvPr>
                  <p:cNvGrpSpPr/>
                  <p:nvPr/>
                </p:nvGrpSpPr>
                <p:grpSpPr>
                  <a:xfrm rot="21372599">
                    <a:off x="6082954" y="5399164"/>
                    <a:ext cx="317019" cy="316951"/>
                    <a:chOff x="4425527" y="5247366"/>
                    <a:chExt cx="1610878" cy="1610528"/>
                  </a:xfrm>
                  <a:solidFill>
                    <a:schemeClr val="accent5">
                      <a:lumMod val="50000"/>
                    </a:schemeClr>
                  </a:solidFill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1AC26C31-05BE-4331-BA13-B4ABDDD76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5527" y="5247366"/>
                      <a:ext cx="1610878" cy="1610528"/>
                    </a:xfrm>
                    <a:custGeom>
                      <a:avLst/>
                      <a:gdLst>
                        <a:gd name="connsiteX0" fmla="*/ 0 w 3278807"/>
                        <a:gd name="connsiteY0" fmla="*/ 3278095 h 3278095"/>
                        <a:gd name="connsiteX1" fmla="*/ 0 w 3278807"/>
                        <a:gd name="connsiteY1" fmla="*/ 0 h 3278095"/>
                        <a:gd name="connsiteX2" fmla="*/ 3278808 w 3278807"/>
                        <a:gd name="connsiteY2" fmla="*/ 0 h 3278095"/>
                        <a:gd name="connsiteX3" fmla="*/ 3278808 w 3278807"/>
                        <a:gd name="connsiteY3" fmla="*/ 3278095 h 3278095"/>
                        <a:gd name="connsiteX4" fmla="*/ 0 w 3278807"/>
                        <a:gd name="connsiteY4" fmla="*/ 3278095 h 3278095"/>
                        <a:gd name="connsiteX5" fmla="*/ 162726 w 3278807"/>
                        <a:gd name="connsiteY5" fmla="*/ 3114016 h 3278095"/>
                        <a:gd name="connsiteX6" fmla="*/ 3114444 w 3278807"/>
                        <a:gd name="connsiteY6" fmla="*/ 3114016 h 3278095"/>
                        <a:gd name="connsiteX7" fmla="*/ 3114444 w 3278807"/>
                        <a:gd name="connsiteY7" fmla="*/ 163011 h 3278095"/>
                        <a:gd name="connsiteX8" fmla="*/ 162726 w 3278807"/>
                        <a:gd name="connsiteY8" fmla="*/ 163011 h 3278095"/>
                        <a:gd name="connsiteX9" fmla="*/ 162726 w 3278807"/>
                        <a:gd name="connsiteY9" fmla="*/ 3114016 h 3278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278807" h="3278095">
                          <a:moveTo>
                            <a:pt x="0" y="3278095"/>
                          </a:moveTo>
                          <a:cubicBezTo>
                            <a:pt x="0" y="2185516"/>
                            <a:pt x="0" y="1093719"/>
                            <a:pt x="0" y="0"/>
                          </a:cubicBezTo>
                          <a:cubicBezTo>
                            <a:pt x="1092438" y="0"/>
                            <a:pt x="2184875" y="0"/>
                            <a:pt x="3278808" y="0"/>
                          </a:cubicBezTo>
                          <a:cubicBezTo>
                            <a:pt x="3278808" y="1092509"/>
                            <a:pt x="3278808" y="2184305"/>
                            <a:pt x="3278808" y="3278095"/>
                          </a:cubicBezTo>
                          <a:cubicBezTo>
                            <a:pt x="2186370" y="3278095"/>
                            <a:pt x="1093933" y="3278095"/>
                            <a:pt x="0" y="3278095"/>
                          </a:cubicBezTo>
                          <a:close/>
                          <a:moveTo>
                            <a:pt x="162726" y="3114016"/>
                          </a:moveTo>
                          <a:cubicBezTo>
                            <a:pt x="1148270" y="3114016"/>
                            <a:pt x="2131891" y="3114016"/>
                            <a:pt x="3114444" y="3114016"/>
                          </a:cubicBezTo>
                          <a:cubicBezTo>
                            <a:pt x="3114444" y="2129042"/>
                            <a:pt x="3114444" y="1146133"/>
                            <a:pt x="3114444" y="163011"/>
                          </a:cubicBezTo>
                          <a:cubicBezTo>
                            <a:pt x="2129612" y="163011"/>
                            <a:pt x="1146775" y="163011"/>
                            <a:pt x="162726" y="163011"/>
                          </a:cubicBezTo>
                          <a:cubicBezTo>
                            <a:pt x="162726" y="1146988"/>
                            <a:pt x="162726" y="2129185"/>
                            <a:pt x="162726" y="3114016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3C0C2A0E-D5F8-4FB5-9801-6AF1EB321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5421" y="5548857"/>
                      <a:ext cx="1005028" cy="1024172"/>
                    </a:xfrm>
                    <a:custGeom>
                      <a:avLst/>
                      <a:gdLst>
                        <a:gd name="connsiteX0" fmla="*/ 510255 w 2045649"/>
                        <a:gd name="connsiteY0" fmla="*/ 897451 h 2084615"/>
                        <a:gd name="connsiteX1" fmla="*/ 375445 w 2045649"/>
                        <a:gd name="connsiteY1" fmla="*/ 810925 h 2084615"/>
                        <a:gd name="connsiteX2" fmla="*/ 61316 w 2045649"/>
                        <a:gd name="connsiteY2" fmla="*/ 841547 h 2084615"/>
                        <a:gd name="connsiteX3" fmla="*/ 0 w 2045649"/>
                        <a:gd name="connsiteY3" fmla="*/ 891326 h 2084615"/>
                        <a:gd name="connsiteX4" fmla="*/ 23786 w 2045649"/>
                        <a:gd name="connsiteY4" fmla="*/ 774035 h 2084615"/>
                        <a:gd name="connsiteX5" fmla="*/ 302023 w 2045649"/>
                        <a:gd name="connsiteY5" fmla="*/ 412762 h 2084615"/>
                        <a:gd name="connsiteX6" fmla="*/ 789917 w 2045649"/>
                        <a:gd name="connsiteY6" fmla="*/ 222689 h 2084615"/>
                        <a:gd name="connsiteX7" fmla="*/ 940536 w 2045649"/>
                        <a:gd name="connsiteY7" fmla="*/ 202891 h 2084615"/>
                        <a:gd name="connsiteX8" fmla="*/ 940536 w 2045649"/>
                        <a:gd name="connsiteY8" fmla="*/ 0 h 2084615"/>
                        <a:gd name="connsiteX9" fmla="*/ 1105612 w 2045649"/>
                        <a:gd name="connsiteY9" fmla="*/ 0 h 2084615"/>
                        <a:gd name="connsiteX10" fmla="*/ 1105612 w 2045649"/>
                        <a:gd name="connsiteY10" fmla="*/ 200897 h 2084615"/>
                        <a:gd name="connsiteX11" fmla="*/ 1319542 w 2045649"/>
                        <a:gd name="connsiteY11" fmla="*/ 234084 h 2084615"/>
                        <a:gd name="connsiteX12" fmla="*/ 1867612 w 2045649"/>
                        <a:gd name="connsiteY12" fmla="*/ 514813 h 2084615"/>
                        <a:gd name="connsiteX13" fmla="*/ 2043371 w 2045649"/>
                        <a:gd name="connsiteY13" fmla="*/ 860775 h 2084615"/>
                        <a:gd name="connsiteX14" fmla="*/ 2045650 w 2045649"/>
                        <a:gd name="connsiteY14" fmla="*/ 895030 h 2084615"/>
                        <a:gd name="connsiteX15" fmla="*/ 1838486 w 2045649"/>
                        <a:gd name="connsiteY15" fmla="*/ 798106 h 2084615"/>
                        <a:gd name="connsiteX16" fmla="*/ 1608889 w 2045649"/>
                        <a:gd name="connsiteY16" fmla="*/ 833144 h 2084615"/>
                        <a:gd name="connsiteX17" fmla="*/ 1536107 w 2045649"/>
                        <a:gd name="connsiteY17" fmla="*/ 905142 h 2084615"/>
                        <a:gd name="connsiteX18" fmla="*/ 1391327 w 2045649"/>
                        <a:gd name="connsiteY18" fmla="*/ 808717 h 2084615"/>
                        <a:gd name="connsiteX19" fmla="*/ 1137944 w 2045649"/>
                        <a:gd name="connsiteY19" fmla="*/ 816622 h 2084615"/>
                        <a:gd name="connsiteX20" fmla="*/ 1106039 w 2045649"/>
                        <a:gd name="connsiteY20" fmla="*/ 858781 h 2084615"/>
                        <a:gd name="connsiteX21" fmla="*/ 1106752 w 2045649"/>
                        <a:gd name="connsiteY21" fmla="*/ 1825880 h 2084615"/>
                        <a:gd name="connsiteX22" fmla="*/ 905712 w 2045649"/>
                        <a:gd name="connsiteY22" fmla="*/ 2079690 h 2084615"/>
                        <a:gd name="connsiteX23" fmla="*/ 619570 w 2045649"/>
                        <a:gd name="connsiteY23" fmla="*/ 1878508 h 2084615"/>
                        <a:gd name="connsiteX24" fmla="*/ 613018 w 2045649"/>
                        <a:gd name="connsiteY24" fmla="*/ 1799958 h 2084615"/>
                        <a:gd name="connsiteX25" fmla="*/ 779875 w 2045649"/>
                        <a:gd name="connsiteY25" fmla="*/ 1799958 h 2084615"/>
                        <a:gd name="connsiteX26" fmla="*/ 779875 w 2045649"/>
                        <a:gd name="connsiteY26" fmla="*/ 1835921 h 2084615"/>
                        <a:gd name="connsiteX27" fmla="*/ 860918 w 2045649"/>
                        <a:gd name="connsiteY27" fmla="*/ 1920881 h 2084615"/>
                        <a:gd name="connsiteX28" fmla="*/ 941604 w 2045649"/>
                        <a:gd name="connsiteY28" fmla="*/ 1835494 h 2084615"/>
                        <a:gd name="connsiteX29" fmla="*/ 941747 w 2045649"/>
                        <a:gd name="connsiteY29" fmla="*/ 924655 h 2084615"/>
                        <a:gd name="connsiteX30" fmla="*/ 941035 w 2045649"/>
                        <a:gd name="connsiteY30" fmla="*/ 844324 h 2084615"/>
                        <a:gd name="connsiteX31" fmla="*/ 926934 w 2045649"/>
                        <a:gd name="connsiteY31" fmla="*/ 823316 h 2084615"/>
                        <a:gd name="connsiteX32" fmla="*/ 565376 w 2045649"/>
                        <a:gd name="connsiteY32" fmla="*/ 845749 h 2084615"/>
                        <a:gd name="connsiteX33" fmla="*/ 510255 w 2045649"/>
                        <a:gd name="connsiteY33" fmla="*/ 897451 h 208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2045649" h="2084615">
                          <a:moveTo>
                            <a:pt x="510255" y="897451"/>
                          </a:moveTo>
                          <a:cubicBezTo>
                            <a:pt x="484832" y="844182"/>
                            <a:pt x="431563" y="824527"/>
                            <a:pt x="375445" y="810925"/>
                          </a:cubicBezTo>
                          <a:cubicBezTo>
                            <a:pt x="267483" y="784718"/>
                            <a:pt x="161445" y="788634"/>
                            <a:pt x="61316" y="841547"/>
                          </a:cubicBezTo>
                          <a:cubicBezTo>
                            <a:pt x="40094" y="852728"/>
                            <a:pt x="23216" y="872169"/>
                            <a:pt x="0" y="891326"/>
                          </a:cubicBezTo>
                          <a:cubicBezTo>
                            <a:pt x="7905" y="851303"/>
                            <a:pt x="12676" y="811708"/>
                            <a:pt x="23786" y="774035"/>
                          </a:cubicBezTo>
                          <a:cubicBezTo>
                            <a:pt x="69862" y="618146"/>
                            <a:pt x="171700" y="503846"/>
                            <a:pt x="302023" y="412762"/>
                          </a:cubicBezTo>
                          <a:cubicBezTo>
                            <a:pt x="449081" y="310070"/>
                            <a:pt x="613660" y="250748"/>
                            <a:pt x="789917" y="222689"/>
                          </a:cubicBezTo>
                          <a:cubicBezTo>
                            <a:pt x="839055" y="214855"/>
                            <a:pt x="888549" y="209657"/>
                            <a:pt x="940536" y="202891"/>
                          </a:cubicBezTo>
                          <a:cubicBezTo>
                            <a:pt x="940536" y="137089"/>
                            <a:pt x="940536" y="69648"/>
                            <a:pt x="940536" y="0"/>
                          </a:cubicBezTo>
                          <a:cubicBezTo>
                            <a:pt x="996013" y="0"/>
                            <a:pt x="1049068" y="0"/>
                            <a:pt x="1105612" y="0"/>
                          </a:cubicBezTo>
                          <a:cubicBezTo>
                            <a:pt x="1105612" y="67013"/>
                            <a:pt x="1105612" y="135166"/>
                            <a:pt x="1105612" y="200897"/>
                          </a:cubicBezTo>
                          <a:cubicBezTo>
                            <a:pt x="1179462" y="212149"/>
                            <a:pt x="1250250" y="219413"/>
                            <a:pt x="1319542" y="234084"/>
                          </a:cubicBezTo>
                          <a:cubicBezTo>
                            <a:pt x="1527276" y="277952"/>
                            <a:pt x="1715568" y="361985"/>
                            <a:pt x="1867612" y="514813"/>
                          </a:cubicBezTo>
                          <a:cubicBezTo>
                            <a:pt x="1963183" y="610882"/>
                            <a:pt x="2025709" y="724683"/>
                            <a:pt x="2043371" y="860775"/>
                          </a:cubicBezTo>
                          <a:cubicBezTo>
                            <a:pt x="2044653" y="870460"/>
                            <a:pt x="2044653" y="880288"/>
                            <a:pt x="2045650" y="895030"/>
                          </a:cubicBezTo>
                          <a:cubicBezTo>
                            <a:pt x="1992666" y="821749"/>
                            <a:pt x="1915896" y="806652"/>
                            <a:pt x="1838486" y="798106"/>
                          </a:cubicBezTo>
                          <a:cubicBezTo>
                            <a:pt x="1759722" y="789418"/>
                            <a:pt x="1681813" y="798675"/>
                            <a:pt x="1608889" y="833144"/>
                          </a:cubicBezTo>
                          <a:cubicBezTo>
                            <a:pt x="1577127" y="848170"/>
                            <a:pt x="1548783" y="867611"/>
                            <a:pt x="1536107" y="905142"/>
                          </a:cubicBezTo>
                          <a:cubicBezTo>
                            <a:pt x="1506410" y="841048"/>
                            <a:pt x="1449011" y="822746"/>
                            <a:pt x="1391327" y="808717"/>
                          </a:cubicBezTo>
                          <a:cubicBezTo>
                            <a:pt x="1306724" y="788136"/>
                            <a:pt x="1221906" y="791412"/>
                            <a:pt x="1137944" y="816622"/>
                          </a:cubicBezTo>
                          <a:cubicBezTo>
                            <a:pt x="1115440" y="823387"/>
                            <a:pt x="1105897" y="832431"/>
                            <a:pt x="1106039" y="858781"/>
                          </a:cubicBezTo>
                          <a:cubicBezTo>
                            <a:pt x="1107250" y="1181171"/>
                            <a:pt x="1107037" y="1503490"/>
                            <a:pt x="1106752" y="1825880"/>
                          </a:cubicBezTo>
                          <a:cubicBezTo>
                            <a:pt x="1106681" y="1956204"/>
                            <a:pt x="1029982" y="2052415"/>
                            <a:pt x="905712" y="2079690"/>
                          </a:cubicBezTo>
                          <a:cubicBezTo>
                            <a:pt x="776243" y="2108105"/>
                            <a:pt x="636377" y="2009971"/>
                            <a:pt x="619570" y="1878508"/>
                          </a:cubicBezTo>
                          <a:cubicBezTo>
                            <a:pt x="616295" y="1853155"/>
                            <a:pt x="615297" y="1827447"/>
                            <a:pt x="613018" y="1799958"/>
                          </a:cubicBezTo>
                          <a:cubicBezTo>
                            <a:pt x="669634" y="1799958"/>
                            <a:pt x="722761" y="1799958"/>
                            <a:pt x="779875" y="1799958"/>
                          </a:cubicBezTo>
                          <a:cubicBezTo>
                            <a:pt x="779875" y="1811779"/>
                            <a:pt x="779733" y="1823815"/>
                            <a:pt x="779875" y="1835921"/>
                          </a:cubicBezTo>
                          <a:cubicBezTo>
                            <a:pt x="780658" y="1884704"/>
                            <a:pt x="815340" y="1921023"/>
                            <a:pt x="860918" y="1920881"/>
                          </a:cubicBezTo>
                          <a:cubicBezTo>
                            <a:pt x="906353" y="1920738"/>
                            <a:pt x="941533" y="1884205"/>
                            <a:pt x="941604" y="1835494"/>
                          </a:cubicBezTo>
                          <a:cubicBezTo>
                            <a:pt x="941818" y="1531905"/>
                            <a:pt x="941747" y="1228244"/>
                            <a:pt x="941747" y="924655"/>
                          </a:cubicBezTo>
                          <a:cubicBezTo>
                            <a:pt x="941747" y="897878"/>
                            <a:pt x="942744" y="871030"/>
                            <a:pt x="941035" y="844324"/>
                          </a:cubicBezTo>
                          <a:cubicBezTo>
                            <a:pt x="940536" y="836847"/>
                            <a:pt x="933486" y="825452"/>
                            <a:pt x="926934" y="823316"/>
                          </a:cubicBezTo>
                          <a:cubicBezTo>
                            <a:pt x="803590" y="782367"/>
                            <a:pt x="681812" y="781940"/>
                            <a:pt x="565376" y="845749"/>
                          </a:cubicBezTo>
                          <a:cubicBezTo>
                            <a:pt x="544011" y="857499"/>
                            <a:pt x="528558" y="879861"/>
                            <a:pt x="510255" y="897451"/>
                          </a:cubicBezTo>
                          <a:close/>
                        </a:path>
                      </a:pathLst>
                    </a:custGeom>
                    <a:grpFill/>
                    <a:ln w="7121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C41392B-D468-4F5B-AC09-595367C6F664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916503" y="2830745"/>
                <a:chExt cx="2473627" cy="2708373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30B606F-0316-4C14-B033-D6089B7AA5E7}"/>
                    </a:ext>
                  </a:extLst>
                </p:cNvPr>
                <p:cNvGrpSpPr/>
                <p:nvPr/>
              </p:nvGrpSpPr>
              <p:grpSpPr>
                <a:xfrm>
                  <a:off x="916503" y="2830745"/>
                  <a:ext cx="2473627" cy="2708373"/>
                  <a:chOff x="2344846" y="2862535"/>
                  <a:chExt cx="2664475" cy="2917333"/>
                </a:xfrm>
              </p:grpSpPr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F2DDABFC-F1D8-4AEE-BD3A-47829E95B656}"/>
                      </a:ext>
                    </a:extLst>
                  </p:cNvPr>
                  <p:cNvSpPr/>
                  <p:nvPr/>
                </p:nvSpPr>
                <p:spPr>
                  <a:xfrm>
                    <a:off x="2344846" y="5099707"/>
                    <a:ext cx="2663686" cy="586607"/>
                  </a:xfrm>
                  <a:custGeom>
                    <a:avLst/>
                    <a:gdLst>
                      <a:gd name="connsiteX0" fmla="*/ 482975 w 2663686"/>
                      <a:gd name="connsiteY0" fmla="*/ 0 h 586607"/>
                      <a:gd name="connsiteX1" fmla="*/ 2663687 w 2663686"/>
                      <a:gd name="connsiteY1" fmla="*/ 129805 h 586607"/>
                      <a:gd name="connsiteX2" fmla="*/ 2266188 w 2663686"/>
                      <a:gd name="connsiteY2" fmla="*/ 586607 h 586607"/>
                      <a:gd name="connsiteX3" fmla="*/ 0 w 2663686"/>
                      <a:gd name="connsiteY3" fmla="*/ 498348 h 58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86607">
                        <a:moveTo>
                          <a:pt x="482975" y="0"/>
                        </a:moveTo>
                        <a:lnTo>
                          <a:pt x="2663687" y="129805"/>
                        </a:lnTo>
                        <a:lnTo>
                          <a:pt x="2266188" y="586607"/>
                        </a:lnTo>
                        <a:lnTo>
                          <a:pt x="0" y="498348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2972872-6B8C-4794-AFFA-96DF8086EFF9}"/>
                      </a:ext>
                    </a:extLst>
                  </p:cNvPr>
                  <p:cNvGrpSpPr/>
                  <p:nvPr/>
                </p:nvGrpSpPr>
                <p:grpSpPr>
                  <a:xfrm>
                    <a:off x="2454732" y="3419405"/>
                    <a:ext cx="1434907" cy="1077767"/>
                    <a:chOff x="1629846" y="3134905"/>
                    <a:chExt cx="1434907" cy="1077767"/>
                  </a:xfrm>
                </p:grpSpPr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87ABFDA1-42F6-4C74-B739-FE90891AFA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9846" y="3142888"/>
                      <a:ext cx="1434907" cy="43018"/>
                    </a:xfrm>
                    <a:custGeom>
                      <a:avLst/>
                      <a:gdLst>
                        <a:gd name="connsiteX0" fmla="*/ 1465118 w 2310661"/>
                        <a:gd name="connsiteY0" fmla="*/ 69273 h 69272"/>
                        <a:gd name="connsiteX1" fmla="*/ 0 w 2310661"/>
                        <a:gd name="connsiteY1" fmla="*/ 69273 h 69272"/>
                        <a:gd name="connsiteX2" fmla="*/ 845543 w 2310661"/>
                        <a:gd name="connsiteY2" fmla="*/ 0 h 69272"/>
                        <a:gd name="connsiteX3" fmla="*/ 2310662 w 2310661"/>
                        <a:gd name="connsiteY3" fmla="*/ 0 h 6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10661" h="69272">
                          <a:moveTo>
                            <a:pt x="1465118" y="69273"/>
                          </a:moveTo>
                          <a:lnTo>
                            <a:pt x="0" y="69273"/>
                          </a:lnTo>
                          <a:lnTo>
                            <a:pt x="845543" y="0"/>
                          </a:lnTo>
                          <a:lnTo>
                            <a:pt x="2310662" y="0"/>
                          </a:lnTo>
                          <a:close/>
                        </a:path>
                      </a:pathLst>
                    </a:custGeom>
                    <a:solidFill>
                      <a:srgbClr val="EE2D2E"/>
                    </a:solidFill>
                    <a:ln w="6925" cap="flat">
                      <a:noFill/>
                      <a:prstDash val="solid"/>
                      <a:miter/>
                    </a:ln>
                    <a:scene3d>
                      <a:camera prst="orthographicFront">
                        <a:rot lat="20400000" lon="21000000" rev="0"/>
                      </a:camera>
                      <a:lightRig rig="threePt" dir="t"/>
                    </a:scene3d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35580F04-0490-42B1-BC2C-124A4F0D7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7224" y="3142888"/>
                      <a:ext cx="527529" cy="987262"/>
                    </a:xfrm>
                    <a:custGeom>
                      <a:avLst/>
                      <a:gdLst>
                        <a:gd name="connsiteX0" fmla="*/ 849492 w 849491"/>
                        <a:gd name="connsiteY0" fmla="*/ 1527464 h 1589809"/>
                        <a:gd name="connsiteX1" fmla="*/ 0 w 849491"/>
                        <a:gd name="connsiteY1" fmla="*/ 1589809 h 1589809"/>
                        <a:gd name="connsiteX2" fmla="*/ 0 w 849491"/>
                        <a:gd name="connsiteY2" fmla="*/ 62345 h 1589809"/>
                        <a:gd name="connsiteX3" fmla="*/ 849492 w 849491"/>
                        <a:gd name="connsiteY3" fmla="*/ 0 h 1589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49491" h="1589809">
                          <a:moveTo>
                            <a:pt x="849492" y="1527464"/>
                          </a:moveTo>
                          <a:lnTo>
                            <a:pt x="0" y="1589809"/>
                          </a:lnTo>
                          <a:lnTo>
                            <a:pt x="0" y="62345"/>
                          </a:lnTo>
                          <a:lnTo>
                            <a:pt x="849492" y="0"/>
                          </a:lnTo>
                          <a:close/>
                        </a:path>
                      </a:pathLst>
                    </a:custGeom>
                    <a:solidFill>
                      <a:srgbClr val="631712"/>
                    </a:solidFill>
                    <a:ln w="6925" cap="flat">
                      <a:noFill/>
                      <a:prstDash val="solid"/>
                      <a:miter/>
                    </a:ln>
                    <a:scene3d>
                      <a:camera prst="orthographicFront">
                        <a:rot lat="20400000" lon="21000000" rev="0"/>
                      </a:camera>
                      <a:lightRig rig="threePt" dir="t"/>
                    </a:scene3d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0412CB2F-72EC-4E65-943A-35962AD9C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407" y="3134905"/>
                      <a:ext cx="909830" cy="943728"/>
                    </a:xfrm>
                    <a:custGeom>
                      <a:avLst/>
                      <a:gdLst>
                        <a:gd name="connsiteX0" fmla="*/ 0 w 1465118"/>
                        <a:gd name="connsiteY0" fmla="*/ 0 h 1519705"/>
                        <a:gd name="connsiteX1" fmla="*/ 1465118 w 1465118"/>
                        <a:gd name="connsiteY1" fmla="*/ 0 h 1519705"/>
                        <a:gd name="connsiteX2" fmla="*/ 1465118 w 1465118"/>
                        <a:gd name="connsiteY2" fmla="*/ 1519705 h 1519705"/>
                        <a:gd name="connsiteX3" fmla="*/ -1 w 1465118"/>
                        <a:gd name="connsiteY3" fmla="*/ 1519705 h 1519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5118" h="1519705">
                          <a:moveTo>
                            <a:pt x="0" y="0"/>
                          </a:moveTo>
                          <a:lnTo>
                            <a:pt x="1465118" y="0"/>
                          </a:lnTo>
                          <a:lnTo>
                            <a:pt x="1465118" y="1519705"/>
                          </a:lnTo>
                          <a:lnTo>
                            <a:pt x="-1" y="1519705"/>
                          </a:lnTo>
                          <a:close/>
                        </a:path>
                      </a:pathLst>
                    </a:custGeom>
                    <a:solidFill>
                      <a:srgbClr val="D02328"/>
                    </a:solidFill>
                    <a:ln w="6925" cap="flat">
                      <a:noFill/>
                      <a:prstDash val="solid"/>
                      <a:miter/>
                    </a:ln>
                    <a:scene3d>
                      <a:camera prst="orthographicFront">
                        <a:rot lat="20400000" lon="21000000" rev="0"/>
                      </a:camera>
                      <a:lightRig rig="threePt" dir="t"/>
                    </a:scene3d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D53A9CB4-C038-4671-B717-2B6630750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6338" y="3264303"/>
                      <a:ext cx="897102" cy="21796"/>
                    </a:xfrm>
                    <a:custGeom>
                      <a:avLst/>
                      <a:gdLst>
                        <a:gd name="connsiteX0" fmla="*/ 46024 w 1444622"/>
                        <a:gd name="connsiteY0" fmla="*/ 32973 h 35098"/>
                        <a:gd name="connsiteX1" fmla="*/ 27 w 1444622"/>
                        <a:gd name="connsiteY1" fmla="*/ 18149 h 35098"/>
                        <a:gd name="connsiteX2" fmla="*/ 44223 w 1444622"/>
                        <a:gd name="connsiteY2" fmla="*/ 1662 h 35098"/>
                        <a:gd name="connsiteX3" fmla="*/ 1401691 w 1444622"/>
                        <a:gd name="connsiteY3" fmla="*/ 1662 h 35098"/>
                        <a:gd name="connsiteX4" fmla="*/ 1444502 w 1444622"/>
                        <a:gd name="connsiteY4" fmla="*/ 18980 h 35098"/>
                        <a:gd name="connsiteX5" fmla="*/ 1397882 w 1444622"/>
                        <a:gd name="connsiteY5" fmla="*/ 32973 h 35098"/>
                        <a:gd name="connsiteX6" fmla="*/ 46024 w 1444622"/>
                        <a:gd name="connsiteY6" fmla="*/ 32973 h 35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44622" h="35098">
                          <a:moveTo>
                            <a:pt x="46024" y="32973"/>
                          </a:moveTo>
                          <a:cubicBezTo>
                            <a:pt x="29537" y="32904"/>
                            <a:pt x="997" y="42741"/>
                            <a:pt x="27" y="18149"/>
                          </a:cubicBezTo>
                          <a:cubicBezTo>
                            <a:pt x="-1012" y="-7828"/>
                            <a:pt x="27944" y="1732"/>
                            <a:pt x="44223" y="1662"/>
                          </a:cubicBezTo>
                          <a:cubicBezTo>
                            <a:pt x="496712" y="1108"/>
                            <a:pt x="949202" y="1108"/>
                            <a:pt x="1401691" y="1662"/>
                          </a:cubicBezTo>
                          <a:cubicBezTo>
                            <a:pt x="1417763" y="1662"/>
                            <a:pt x="1446719" y="-7620"/>
                            <a:pt x="1444502" y="18980"/>
                          </a:cubicBezTo>
                          <a:cubicBezTo>
                            <a:pt x="1442563" y="43226"/>
                            <a:pt x="1414369" y="32904"/>
                            <a:pt x="1397882" y="32973"/>
                          </a:cubicBezTo>
                          <a:cubicBezTo>
                            <a:pt x="1172607" y="33736"/>
                            <a:pt x="271368" y="33666"/>
                            <a:pt x="46024" y="32973"/>
                          </a:cubicBezTo>
                          <a:close/>
                        </a:path>
                      </a:pathLst>
                    </a:custGeom>
                    <a:solidFill>
                      <a:srgbClr val="801719"/>
                    </a:solidFill>
                    <a:ln w="6925" cap="flat">
                      <a:noFill/>
                      <a:prstDash val="solid"/>
                      <a:miter/>
                    </a:ln>
                    <a:scene3d>
                      <a:camera prst="orthographicFront">
                        <a:rot lat="20400000" lon="21000000" rev="0"/>
                      </a:camera>
                      <a:lightRig rig="threePt" dir="t"/>
                    </a:scene3d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027C25E1-A8F6-4556-943D-EDD596567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2218" y="4049376"/>
                      <a:ext cx="1268255" cy="163296"/>
                    </a:xfrm>
                    <a:custGeom>
                      <a:avLst/>
                      <a:gdLst>
                        <a:gd name="connsiteX0" fmla="*/ 2042299 w 2042298"/>
                        <a:gd name="connsiteY0" fmla="*/ 0 h 262959"/>
                        <a:gd name="connsiteX1" fmla="*/ 62969 w 2042298"/>
                        <a:gd name="connsiteY1" fmla="*/ 0 h 262959"/>
                        <a:gd name="connsiteX2" fmla="*/ 0 w 2042298"/>
                        <a:gd name="connsiteY2" fmla="*/ 57704 h 262959"/>
                        <a:gd name="connsiteX3" fmla="*/ 62969 w 2042298"/>
                        <a:gd name="connsiteY3" fmla="*/ 115408 h 262959"/>
                        <a:gd name="connsiteX4" fmla="*/ 1052322 w 2042298"/>
                        <a:gd name="connsiteY4" fmla="*/ 115408 h 262959"/>
                        <a:gd name="connsiteX5" fmla="*/ 1235271 w 2042298"/>
                        <a:gd name="connsiteY5" fmla="*/ 262959 h 262959"/>
                        <a:gd name="connsiteX6" fmla="*/ 1356499 w 2042298"/>
                        <a:gd name="connsiteY6" fmla="*/ 205740 h 262959"/>
                        <a:gd name="connsiteX7" fmla="*/ 1327335 w 2042298"/>
                        <a:gd name="connsiteY7" fmla="*/ 115408 h 262959"/>
                        <a:gd name="connsiteX8" fmla="*/ 2042229 w 2042298"/>
                        <a:gd name="connsiteY8" fmla="*/ 115408 h 262959"/>
                        <a:gd name="connsiteX9" fmla="*/ 2042229 w 2042298"/>
                        <a:gd name="connsiteY9" fmla="*/ 0 h 262959"/>
                        <a:gd name="connsiteX10" fmla="*/ 2042299 w 2042298"/>
                        <a:gd name="connsiteY10" fmla="*/ 0 h 262959"/>
                        <a:gd name="connsiteX11" fmla="*/ 2042299 w 2042298"/>
                        <a:gd name="connsiteY11" fmla="*/ 0 h 262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042298" h="262959">
                          <a:moveTo>
                            <a:pt x="2042299" y="0"/>
                          </a:moveTo>
                          <a:lnTo>
                            <a:pt x="62969" y="0"/>
                          </a:lnTo>
                          <a:cubicBezTo>
                            <a:pt x="28194" y="0"/>
                            <a:pt x="0" y="25839"/>
                            <a:pt x="0" y="57704"/>
                          </a:cubicBezTo>
                          <a:cubicBezTo>
                            <a:pt x="0" y="89570"/>
                            <a:pt x="28194" y="115408"/>
                            <a:pt x="62969" y="115408"/>
                          </a:cubicBezTo>
                          <a:lnTo>
                            <a:pt x="1052322" y="115408"/>
                          </a:lnTo>
                          <a:cubicBezTo>
                            <a:pt x="1168562" y="117833"/>
                            <a:pt x="1235271" y="262959"/>
                            <a:pt x="1235271" y="262959"/>
                          </a:cubicBezTo>
                          <a:cubicBezTo>
                            <a:pt x="1235271" y="262959"/>
                            <a:pt x="1320269" y="222642"/>
                            <a:pt x="1356499" y="205740"/>
                          </a:cubicBezTo>
                          <a:cubicBezTo>
                            <a:pt x="1360932" y="183642"/>
                            <a:pt x="1345554" y="148036"/>
                            <a:pt x="1327335" y="115408"/>
                          </a:cubicBezTo>
                          <a:lnTo>
                            <a:pt x="2042229" y="115408"/>
                          </a:lnTo>
                          <a:lnTo>
                            <a:pt x="2042229" y="0"/>
                          </a:lnTo>
                          <a:lnTo>
                            <a:pt x="2042299" y="0"/>
                          </a:lnTo>
                          <a:lnTo>
                            <a:pt x="2042299" y="0"/>
                          </a:lnTo>
                          <a:close/>
                        </a:path>
                      </a:pathLst>
                    </a:custGeom>
                    <a:solidFill>
                      <a:srgbClr val="6A7F89"/>
                    </a:solidFill>
                    <a:ln w="6925" cap="flat">
                      <a:noFill/>
                      <a:prstDash val="solid"/>
                      <a:miter/>
                    </a:ln>
                    <a:scene3d>
                      <a:camera prst="orthographicFront">
                        <a:rot lat="20400000" lon="21000000" rev="0"/>
                      </a:camera>
                      <a:lightRig rig="threePt" dir="t"/>
                    </a:scene3d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F8C3ABE-B2B8-4E9A-8B1B-D4FC84BB6B9A}"/>
                      </a:ext>
                    </a:extLst>
                  </p:cNvPr>
                  <p:cNvSpPr/>
                  <p:nvPr/>
                </p:nvSpPr>
                <p:spPr>
                  <a:xfrm>
                    <a:off x="2345635" y="3360883"/>
                    <a:ext cx="2266187" cy="2418985"/>
                  </a:xfrm>
                  <a:custGeom>
                    <a:avLst/>
                    <a:gdLst>
                      <a:gd name="connsiteX0" fmla="*/ 2266188 w 2266187"/>
                      <a:gd name="connsiteY0" fmla="*/ 88259 h 2418985"/>
                      <a:gd name="connsiteX1" fmla="*/ 2225305 w 2266187"/>
                      <a:gd name="connsiteY1" fmla="*/ 2418986 h 2418985"/>
                      <a:gd name="connsiteX2" fmla="*/ 27034 w 2266187"/>
                      <a:gd name="connsiteY2" fmla="*/ 2260026 h 2418985"/>
                      <a:gd name="connsiteX3" fmla="*/ 0 w 2266187"/>
                      <a:gd name="connsiteY3" fmla="*/ 2220203 h 2418985"/>
                      <a:gd name="connsiteX4" fmla="*/ 0 w 2266187"/>
                      <a:gd name="connsiteY4" fmla="*/ 0 h 2418985"/>
                      <a:gd name="connsiteX5" fmla="*/ 2266188 w 2266187"/>
                      <a:gd name="connsiteY5" fmla="*/ 88259 h 241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418985">
                        <a:moveTo>
                          <a:pt x="2266188" y="88259"/>
                        </a:moveTo>
                        <a:lnTo>
                          <a:pt x="2225305" y="2418986"/>
                        </a:lnTo>
                        <a:lnTo>
                          <a:pt x="27034" y="2260026"/>
                        </a:lnTo>
                        <a:cubicBezTo>
                          <a:pt x="11861" y="2258899"/>
                          <a:pt x="0" y="2241473"/>
                          <a:pt x="0" y="2220203"/>
                        </a:cubicBezTo>
                        <a:lnTo>
                          <a:pt x="0" y="0"/>
                        </a:lnTo>
                        <a:lnTo>
                          <a:pt x="2266188" y="88259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69541A24-95A9-41F3-944E-FA998FF2B365}"/>
                      </a:ext>
                    </a:extLst>
                  </p:cNvPr>
                  <p:cNvSpPr/>
                  <p:nvPr/>
                </p:nvSpPr>
                <p:spPr>
                  <a:xfrm>
                    <a:off x="4570939" y="2992340"/>
                    <a:ext cx="438381" cy="2787528"/>
                  </a:xfrm>
                  <a:custGeom>
                    <a:avLst/>
                    <a:gdLst>
                      <a:gd name="connsiteX0" fmla="*/ 438382 w 438381"/>
                      <a:gd name="connsiteY0" fmla="*/ 0 h 2787528"/>
                      <a:gd name="connsiteX1" fmla="*/ 40883 w 438381"/>
                      <a:gd name="connsiteY1" fmla="*/ 456802 h 2787528"/>
                      <a:gd name="connsiteX2" fmla="*/ 0 w 438381"/>
                      <a:gd name="connsiteY2" fmla="*/ 2787528 h 2787528"/>
                      <a:gd name="connsiteX3" fmla="*/ 382657 w 438381"/>
                      <a:gd name="connsiteY3" fmla="*/ 2247635 h 2787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81" h="2787528">
                        <a:moveTo>
                          <a:pt x="438382" y="0"/>
                        </a:moveTo>
                        <a:lnTo>
                          <a:pt x="40883" y="456802"/>
                        </a:lnTo>
                        <a:lnTo>
                          <a:pt x="0" y="2787528"/>
                        </a:lnTo>
                        <a:lnTo>
                          <a:pt x="382657" y="2247635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C7C5F3AF-3461-4CF5-B0A9-0ADE45207B0D}"/>
                      </a:ext>
                    </a:extLst>
                  </p:cNvPr>
                  <p:cNvSpPr/>
                  <p:nvPr/>
                </p:nvSpPr>
                <p:spPr>
                  <a:xfrm>
                    <a:off x="2345635" y="2862535"/>
                    <a:ext cx="2663686" cy="586607"/>
                  </a:xfrm>
                  <a:custGeom>
                    <a:avLst/>
                    <a:gdLst>
                      <a:gd name="connsiteX0" fmla="*/ 482975 w 2663686"/>
                      <a:gd name="connsiteY0" fmla="*/ 0 h 586607"/>
                      <a:gd name="connsiteX1" fmla="*/ 2663687 w 2663686"/>
                      <a:gd name="connsiteY1" fmla="*/ 129805 h 586607"/>
                      <a:gd name="connsiteX2" fmla="*/ 2266188 w 2663686"/>
                      <a:gd name="connsiteY2" fmla="*/ 586607 h 586607"/>
                      <a:gd name="connsiteX3" fmla="*/ 0 w 2663686"/>
                      <a:gd name="connsiteY3" fmla="*/ 498348 h 58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86607">
                        <a:moveTo>
                          <a:pt x="482975" y="0"/>
                        </a:moveTo>
                        <a:lnTo>
                          <a:pt x="2663687" y="129805"/>
                        </a:lnTo>
                        <a:lnTo>
                          <a:pt x="2266188" y="586607"/>
                        </a:lnTo>
                        <a:lnTo>
                          <a:pt x="0" y="498348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23068F57-16B1-4FD2-862C-2289C7351BCE}"/>
                    </a:ext>
                  </a:extLst>
                </p:cNvPr>
                <p:cNvSpPr/>
                <p:nvPr/>
              </p:nvSpPr>
              <p:spPr>
                <a:xfrm flipH="1">
                  <a:off x="1138951" y="2996949"/>
                  <a:ext cx="2102384" cy="452140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79580 h 209964"/>
                    <a:gd name="connsiteX1" fmla="*/ 139 w 1359882"/>
                    <a:gd name="connsiteY1" fmla="*/ 48619 h 209964"/>
                    <a:gd name="connsiteX2" fmla="*/ 979107 w 1359882"/>
                    <a:gd name="connsiteY2" fmla="*/ 0 h 209964"/>
                    <a:gd name="connsiteX3" fmla="*/ 1359882 w 1359882"/>
                    <a:gd name="connsiteY3" fmla="*/ 40800 h 209964"/>
                    <a:gd name="connsiteX4" fmla="*/ 29986 w 1359882"/>
                    <a:gd name="connsiteY4" fmla="*/ 81179 h 209964"/>
                    <a:gd name="connsiteX5" fmla="*/ 28255 w 1359882"/>
                    <a:gd name="connsiteY5" fmla="*/ 209964 h 209964"/>
                    <a:gd name="connsiteX6" fmla="*/ 2189 w 1359882"/>
                    <a:gd name="connsiteY6" fmla="*/ 179580 h 209964"/>
                    <a:gd name="connsiteX0" fmla="*/ 2189 w 1001995"/>
                    <a:gd name="connsiteY0" fmla="*/ 179580 h 209964"/>
                    <a:gd name="connsiteX1" fmla="*/ 139 w 1001995"/>
                    <a:gd name="connsiteY1" fmla="*/ 48619 h 209964"/>
                    <a:gd name="connsiteX2" fmla="*/ 979107 w 1001995"/>
                    <a:gd name="connsiteY2" fmla="*/ 0 h 209964"/>
                    <a:gd name="connsiteX3" fmla="*/ 1001995 w 1001995"/>
                    <a:gd name="connsiteY3" fmla="*/ 27691 h 209964"/>
                    <a:gd name="connsiteX4" fmla="*/ 29986 w 1001995"/>
                    <a:gd name="connsiteY4" fmla="*/ 81179 h 209964"/>
                    <a:gd name="connsiteX5" fmla="*/ 28255 w 1001995"/>
                    <a:gd name="connsiteY5" fmla="*/ 209964 h 209964"/>
                    <a:gd name="connsiteX6" fmla="*/ 2189 w 1001995"/>
                    <a:gd name="connsiteY6" fmla="*/ 179580 h 209964"/>
                    <a:gd name="connsiteX0" fmla="*/ 2189 w 1001995"/>
                    <a:gd name="connsiteY0" fmla="*/ 184824 h 215208"/>
                    <a:gd name="connsiteX1" fmla="*/ 139 w 1001995"/>
                    <a:gd name="connsiteY1" fmla="*/ 53863 h 215208"/>
                    <a:gd name="connsiteX2" fmla="*/ 975174 w 1001995"/>
                    <a:gd name="connsiteY2" fmla="*/ 0 h 215208"/>
                    <a:gd name="connsiteX3" fmla="*/ 1001995 w 1001995"/>
                    <a:gd name="connsiteY3" fmla="*/ 32935 h 215208"/>
                    <a:gd name="connsiteX4" fmla="*/ 29986 w 1001995"/>
                    <a:gd name="connsiteY4" fmla="*/ 86423 h 215208"/>
                    <a:gd name="connsiteX5" fmla="*/ 28255 w 1001995"/>
                    <a:gd name="connsiteY5" fmla="*/ 215208 h 215208"/>
                    <a:gd name="connsiteX6" fmla="*/ 2189 w 1001995"/>
                    <a:gd name="connsiteY6" fmla="*/ 184824 h 215208"/>
                    <a:gd name="connsiteX0" fmla="*/ 2189 w 1000684"/>
                    <a:gd name="connsiteY0" fmla="*/ 184824 h 215208"/>
                    <a:gd name="connsiteX1" fmla="*/ 139 w 1000684"/>
                    <a:gd name="connsiteY1" fmla="*/ 53863 h 215208"/>
                    <a:gd name="connsiteX2" fmla="*/ 975174 w 1000684"/>
                    <a:gd name="connsiteY2" fmla="*/ 0 h 215208"/>
                    <a:gd name="connsiteX3" fmla="*/ 1000684 w 1000684"/>
                    <a:gd name="connsiteY3" fmla="*/ 27691 h 215208"/>
                    <a:gd name="connsiteX4" fmla="*/ 29986 w 1000684"/>
                    <a:gd name="connsiteY4" fmla="*/ 86423 h 215208"/>
                    <a:gd name="connsiteX5" fmla="*/ 28255 w 1000684"/>
                    <a:gd name="connsiteY5" fmla="*/ 215208 h 215208"/>
                    <a:gd name="connsiteX6" fmla="*/ 2189 w 1000684"/>
                    <a:gd name="connsiteY6" fmla="*/ 184824 h 21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684" h="215208">
                      <a:moveTo>
                        <a:pt x="2189" y="184824"/>
                      </a:moveTo>
                      <a:cubicBezTo>
                        <a:pt x="3093" y="145933"/>
                        <a:pt x="-765" y="92754"/>
                        <a:pt x="139" y="53863"/>
                      </a:cubicBezTo>
                      <a:lnTo>
                        <a:pt x="975174" y="0"/>
                      </a:lnTo>
                      <a:lnTo>
                        <a:pt x="1000684" y="27691"/>
                      </a:lnTo>
                      <a:lnTo>
                        <a:pt x="29986" y="86423"/>
                      </a:lnTo>
                      <a:lnTo>
                        <a:pt x="28255" y="215208"/>
                      </a:lnTo>
                      <a:lnTo>
                        <a:pt x="2189" y="18482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114EFF9-3ED6-41B5-B2AE-CB389025B0E2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2153683" y="2217259"/>
                <a:chExt cx="3787773" cy="4234549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64C1308-6653-4FA7-9EC8-88E7AED0E89C}"/>
                    </a:ext>
                  </a:extLst>
                </p:cNvPr>
                <p:cNvGrpSpPr/>
                <p:nvPr/>
              </p:nvGrpSpPr>
              <p:grpSpPr>
                <a:xfrm>
                  <a:off x="2153683" y="2217259"/>
                  <a:ext cx="3787773" cy="4234549"/>
                  <a:chOff x="3677478" y="2201716"/>
                  <a:chExt cx="4080012" cy="4561258"/>
                </a:xfrm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7157CEDD-2963-4106-8062-84012B4EABE2}"/>
                      </a:ext>
                    </a:extLst>
                  </p:cNvPr>
                  <p:cNvSpPr/>
                  <p:nvPr/>
                </p:nvSpPr>
                <p:spPr>
                  <a:xfrm>
                    <a:off x="4946160" y="3540497"/>
                    <a:ext cx="2800205" cy="2910533"/>
                  </a:xfrm>
                  <a:custGeom>
                    <a:avLst/>
                    <a:gdLst>
                      <a:gd name="connsiteX0" fmla="*/ 0 w 3471141"/>
                      <a:gd name="connsiteY0" fmla="*/ 131594 h 3607904"/>
                      <a:gd name="connsiteX1" fmla="*/ 62616 w 3471141"/>
                      <a:gd name="connsiteY1" fmla="*/ 3607905 h 3607904"/>
                      <a:gd name="connsiteX2" fmla="*/ 3429729 w 3471141"/>
                      <a:gd name="connsiteY2" fmla="*/ 3370823 h 3607904"/>
                      <a:gd name="connsiteX3" fmla="*/ 3471142 w 3471141"/>
                      <a:gd name="connsiteY3" fmla="*/ 3311453 h 3607904"/>
                      <a:gd name="connsiteX4" fmla="*/ 3471142 w 3471141"/>
                      <a:gd name="connsiteY4" fmla="*/ 0 h 3607904"/>
                      <a:gd name="connsiteX5" fmla="*/ 0 w 3471141"/>
                      <a:gd name="connsiteY5" fmla="*/ 131594 h 3607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41" h="3607904">
                        <a:moveTo>
                          <a:pt x="0" y="131594"/>
                        </a:moveTo>
                        <a:lnTo>
                          <a:pt x="62616" y="3607905"/>
                        </a:lnTo>
                        <a:lnTo>
                          <a:pt x="3429729" y="3370823"/>
                        </a:lnTo>
                        <a:cubicBezTo>
                          <a:pt x="3452920" y="3369167"/>
                          <a:pt x="3471142" y="3343126"/>
                          <a:pt x="3471142" y="3311453"/>
                        </a:cubicBezTo>
                        <a:lnTo>
                          <a:pt x="3471142" y="0"/>
                        </a:lnTo>
                        <a:lnTo>
                          <a:pt x="0" y="131594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1524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17E8501-2A84-46A0-9D4F-B54B78C30129}"/>
                      </a:ext>
                    </a:extLst>
                  </p:cNvPr>
                  <p:cNvSpPr/>
                  <p:nvPr/>
                </p:nvSpPr>
                <p:spPr>
                  <a:xfrm>
                    <a:off x="3699968" y="2861269"/>
                    <a:ext cx="671487" cy="3901705"/>
                  </a:xfrm>
                  <a:custGeom>
                    <a:avLst/>
                    <a:gdLst>
                      <a:gd name="connsiteX0" fmla="*/ 0 w 671487"/>
                      <a:gd name="connsiteY0" fmla="*/ 0 h 4169465"/>
                      <a:gd name="connsiteX1" fmla="*/ 608871 w 671487"/>
                      <a:gd name="connsiteY1" fmla="*/ 693155 h 4169465"/>
                      <a:gd name="connsiteX2" fmla="*/ 671488 w 671487"/>
                      <a:gd name="connsiteY2" fmla="*/ 4169466 h 4169465"/>
                      <a:gd name="connsiteX3" fmla="*/ 85344 w 671487"/>
                      <a:gd name="connsiteY3" fmla="*/ 3373805 h 4169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1487" h="4169465">
                        <a:moveTo>
                          <a:pt x="0" y="0"/>
                        </a:moveTo>
                        <a:lnTo>
                          <a:pt x="608871" y="693155"/>
                        </a:lnTo>
                        <a:lnTo>
                          <a:pt x="671488" y="4169466"/>
                        </a:lnTo>
                        <a:lnTo>
                          <a:pt x="85344" y="3373805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1397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0D21F3EE-0BDE-4C25-A546-C92B67991E4D}"/>
                      </a:ext>
                    </a:extLst>
                  </p:cNvPr>
                  <p:cNvSpPr/>
                  <p:nvPr/>
                </p:nvSpPr>
                <p:spPr>
                  <a:xfrm>
                    <a:off x="3679799" y="2329917"/>
                    <a:ext cx="671487" cy="4169465"/>
                  </a:xfrm>
                  <a:custGeom>
                    <a:avLst/>
                    <a:gdLst>
                      <a:gd name="connsiteX0" fmla="*/ 0 w 671487"/>
                      <a:gd name="connsiteY0" fmla="*/ 0 h 4169465"/>
                      <a:gd name="connsiteX1" fmla="*/ 608871 w 671487"/>
                      <a:gd name="connsiteY1" fmla="*/ 693155 h 4169465"/>
                      <a:gd name="connsiteX2" fmla="*/ 671488 w 671487"/>
                      <a:gd name="connsiteY2" fmla="*/ 4169466 h 4169465"/>
                      <a:gd name="connsiteX3" fmla="*/ 85344 w 671487"/>
                      <a:gd name="connsiteY3" fmla="*/ 3373805 h 4169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1487" h="4169465">
                        <a:moveTo>
                          <a:pt x="0" y="0"/>
                        </a:moveTo>
                        <a:lnTo>
                          <a:pt x="608871" y="693155"/>
                        </a:lnTo>
                        <a:lnTo>
                          <a:pt x="671488" y="4169466"/>
                        </a:lnTo>
                        <a:lnTo>
                          <a:pt x="85344" y="3373805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7C584AF-A833-46B4-8168-B37E5B1820BD}"/>
                      </a:ext>
                    </a:extLst>
                  </p:cNvPr>
                  <p:cNvSpPr/>
                  <p:nvPr/>
                </p:nvSpPr>
                <p:spPr>
                  <a:xfrm>
                    <a:off x="4286349" y="2897455"/>
                    <a:ext cx="3471141" cy="3607904"/>
                  </a:xfrm>
                  <a:custGeom>
                    <a:avLst/>
                    <a:gdLst>
                      <a:gd name="connsiteX0" fmla="*/ 0 w 3471141"/>
                      <a:gd name="connsiteY0" fmla="*/ 131594 h 3607904"/>
                      <a:gd name="connsiteX1" fmla="*/ 62616 w 3471141"/>
                      <a:gd name="connsiteY1" fmla="*/ 3607905 h 3607904"/>
                      <a:gd name="connsiteX2" fmla="*/ 3429729 w 3471141"/>
                      <a:gd name="connsiteY2" fmla="*/ 3370823 h 3607904"/>
                      <a:gd name="connsiteX3" fmla="*/ 3471142 w 3471141"/>
                      <a:gd name="connsiteY3" fmla="*/ 3311453 h 3607904"/>
                      <a:gd name="connsiteX4" fmla="*/ 3471142 w 3471141"/>
                      <a:gd name="connsiteY4" fmla="*/ 0 h 3607904"/>
                      <a:gd name="connsiteX5" fmla="*/ 0 w 3471141"/>
                      <a:gd name="connsiteY5" fmla="*/ 131594 h 3607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41" h="3607904">
                        <a:moveTo>
                          <a:pt x="0" y="131594"/>
                        </a:moveTo>
                        <a:lnTo>
                          <a:pt x="62616" y="3607905"/>
                        </a:lnTo>
                        <a:lnTo>
                          <a:pt x="3429729" y="3370823"/>
                        </a:lnTo>
                        <a:cubicBezTo>
                          <a:pt x="3452920" y="3369167"/>
                          <a:pt x="3471142" y="3343126"/>
                          <a:pt x="3471142" y="3311453"/>
                        </a:cubicBezTo>
                        <a:lnTo>
                          <a:pt x="3471142" y="0"/>
                        </a:lnTo>
                        <a:lnTo>
                          <a:pt x="0" y="131594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C5CD7D3E-DACE-4A4D-84E5-53EAA4BF4097}"/>
                      </a:ext>
                    </a:extLst>
                  </p:cNvPr>
                  <p:cNvSpPr/>
                  <p:nvPr/>
                </p:nvSpPr>
                <p:spPr>
                  <a:xfrm>
                    <a:off x="3677478" y="2201716"/>
                    <a:ext cx="4080012" cy="821237"/>
                  </a:xfrm>
                  <a:custGeom>
                    <a:avLst/>
                    <a:gdLst>
                      <a:gd name="connsiteX0" fmla="*/ 3424030 w 4080012"/>
                      <a:gd name="connsiteY0" fmla="*/ 0 h 821237"/>
                      <a:gd name="connsiteX1" fmla="*/ 0 w 4080012"/>
                      <a:gd name="connsiteY1" fmla="*/ 134178 h 821237"/>
                      <a:gd name="connsiteX2" fmla="*/ 608871 w 4080012"/>
                      <a:gd name="connsiteY2" fmla="*/ 821237 h 821237"/>
                      <a:gd name="connsiteX3" fmla="*/ 4080013 w 4080012"/>
                      <a:gd name="connsiteY3" fmla="*/ 699582 h 821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80012" h="821237">
                        <a:moveTo>
                          <a:pt x="3424030" y="0"/>
                        </a:moveTo>
                        <a:lnTo>
                          <a:pt x="0" y="134178"/>
                        </a:lnTo>
                        <a:lnTo>
                          <a:pt x="608871" y="821237"/>
                        </a:lnTo>
                        <a:lnTo>
                          <a:pt x="4080013" y="699582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A6BF853-B465-42A8-91B1-6189E18D103F}"/>
                    </a:ext>
                  </a:extLst>
                </p:cNvPr>
                <p:cNvSpPr/>
                <p:nvPr/>
              </p:nvSpPr>
              <p:spPr>
                <a:xfrm>
                  <a:off x="2349915" y="2406984"/>
                  <a:ext cx="3225528" cy="499002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496909"/>
                    <a:gd name="connsiteY0" fmla="*/ 207129 h 237513"/>
                    <a:gd name="connsiteX1" fmla="*/ 139 w 1496909"/>
                    <a:gd name="connsiteY1" fmla="*/ 76168 h 237513"/>
                    <a:gd name="connsiteX2" fmla="*/ 1496909 w 1496909"/>
                    <a:gd name="connsiteY2" fmla="*/ 0 h 237513"/>
                    <a:gd name="connsiteX3" fmla="*/ 1359882 w 1496909"/>
                    <a:gd name="connsiteY3" fmla="*/ 68349 h 237513"/>
                    <a:gd name="connsiteX4" fmla="*/ 29986 w 1496909"/>
                    <a:gd name="connsiteY4" fmla="*/ 108728 h 237513"/>
                    <a:gd name="connsiteX5" fmla="*/ 28255 w 1496909"/>
                    <a:gd name="connsiteY5" fmla="*/ 237513 h 237513"/>
                    <a:gd name="connsiteX6" fmla="*/ 2189 w 1496909"/>
                    <a:gd name="connsiteY6" fmla="*/ 207129 h 237513"/>
                    <a:gd name="connsiteX0" fmla="*/ 2189 w 1535274"/>
                    <a:gd name="connsiteY0" fmla="*/ 207129 h 237513"/>
                    <a:gd name="connsiteX1" fmla="*/ 139 w 1535274"/>
                    <a:gd name="connsiteY1" fmla="*/ 76168 h 237513"/>
                    <a:gd name="connsiteX2" fmla="*/ 1496909 w 1535274"/>
                    <a:gd name="connsiteY2" fmla="*/ 0 h 237513"/>
                    <a:gd name="connsiteX3" fmla="*/ 1535274 w 1535274"/>
                    <a:gd name="connsiteY3" fmla="*/ 34245 h 237513"/>
                    <a:gd name="connsiteX4" fmla="*/ 29986 w 1535274"/>
                    <a:gd name="connsiteY4" fmla="*/ 108728 h 237513"/>
                    <a:gd name="connsiteX5" fmla="*/ 28255 w 1535274"/>
                    <a:gd name="connsiteY5" fmla="*/ 237513 h 237513"/>
                    <a:gd name="connsiteX6" fmla="*/ 2189 w 1535274"/>
                    <a:gd name="connsiteY6" fmla="*/ 207129 h 237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5274" h="237513">
                      <a:moveTo>
                        <a:pt x="2189" y="207129"/>
                      </a:moveTo>
                      <a:cubicBezTo>
                        <a:pt x="3093" y="168238"/>
                        <a:pt x="-765" y="115059"/>
                        <a:pt x="139" y="76168"/>
                      </a:cubicBezTo>
                      <a:lnTo>
                        <a:pt x="1496909" y="0"/>
                      </a:lnTo>
                      <a:lnTo>
                        <a:pt x="1535274" y="34245"/>
                      </a:lnTo>
                      <a:lnTo>
                        <a:pt x="29986" y="108728"/>
                      </a:lnTo>
                      <a:lnTo>
                        <a:pt x="28255" y="237513"/>
                      </a:lnTo>
                      <a:lnTo>
                        <a:pt x="2189" y="20712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21ECD9C-8A3D-42BD-B8DC-B0F05D44D414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1004893" y="3947362"/>
                <a:chExt cx="3307958" cy="2594024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565E4FF-6521-460F-A63B-EB9E149B4E11}"/>
                    </a:ext>
                  </a:extLst>
                </p:cNvPr>
                <p:cNvGrpSpPr/>
                <p:nvPr/>
              </p:nvGrpSpPr>
              <p:grpSpPr>
                <a:xfrm>
                  <a:off x="1004893" y="3947362"/>
                  <a:ext cx="3307958" cy="2594024"/>
                  <a:chOff x="2440056" y="4065303"/>
                  <a:chExt cx="3563178" cy="2794161"/>
                </a:xfrm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D75A4BE7-A812-4769-A6A3-1AEE24DC2A14}"/>
                      </a:ext>
                    </a:extLst>
                  </p:cNvPr>
                  <p:cNvSpPr/>
                  <p:nvPr/>
                </p:nvSpPr>
                <p:spPr>
                  <a:xfrm>
                    <a:off x="2531719" y="6213820"/>
                    <a:ext cx="3456838" cy="645644"/>
                  </a:xfrm>
                  <a:custGeom>
                    <a:avLst/>
                    <a:gdLst>
                      <a:gd name="connsiteX0" fmla="*/ 2917135 w 3563178"/>
                      <a:gd name="connsiteY0" fmla="*/ 0 h 561560"/>
                      <a:gd name="connsiteX1" fmla="*/ 0 w 3563178"/>
                      <a:gd name="connsiteY1" fmla="*/ 124239 h 561560"/>
                      <a:gd name="connsiteX2" fmla="*/ 531743 w 3563178"/>
                      <a:gd name="connsiteY2" fmla="*/ 561561 h 561560"/>
                      <a:gd name="connsiteX3" fmla="*/ 3563178 w 3563178"/>
                      <a:gd name="connsiteY3" fmla="*/ 477078 h 561560"/>
                      <a:gd name="connsiteX0" fmla="*/ 2917135 w 3563178"/>
                      <a:gd name="connsiteY0" fmla="*/ 0 h 645644"/>
                      <a:gd name="connsiteX1" fmla="*/ 0 w 3563178"/>
                      <a:gd name="connsiteY1" fmla="*/ 124239 h 645644"/>
                      <a:gd name="connsiteX2" fmla="*/ 521232 w 3563178"/>
                      <a:gd name="connsiteY2" fmla="*/ 645644 h 645644"/>
                      <a:gd name="connsiteX3" fmla="*/ 3563178 w 3563178"/>
                      <a:gd name="connsiteY3" fmla="*/ 477078 h 645644"/>
                      <a:gd name="connsiteX4" fmla="*/ 2917135 w 3563178"/>
                      <a:gd name="connsiteY4" fmla="*/ 0 h 645644"/>
                      <a:gd name="connsiteX0" fmla="*/ 2917135 w 3510626"/>
                      <a:gd name="connsiteY0" fmla="*/ 0 h 645644"/>
                      <a:gd name="connsiteX1" fmla="*/ 0 w 3510626"/>
                      <a:gd name="connsiteY1" fmla="*/ 124239 h 645644"/>
                      <a:gd name="connsiteX2" fmla="*/ 521232 w 3510626"/>
                      <a:gd name="connsiteY2" fmla="*/ 645644 h 645644"/>
                      <a:gd name="connsiteX3" fmla="*/ 3510626 w 3510626"/>
                      <a:gd name="connsiteY3" fmla="*/ 487588 h 645644"/>
                      <a:gd name="connsiteX4" fmla="*/ 2917135 w 3510626"/>
                      <a:gd name="connsiteY4" fmla="*/ 0 h 645644"/>
                      <a:gd name="connsiteX0" fmla="*/ 2917135 w 3472974"/>
                      <a:gd name="connsiteY0" fmla="*/ 0 h 645644"/>
                      <a:gd name="connsiteX1" fmla="*/ 0 w 3472974"/>
                      <a:gd name="connsiteY1" fmla="*/ 124239 h 645644"/>
                      <a:gd name="connsiteX2" fmla="*/ 521232 w 3472974"/>
                      <a:gd name="connsiteY2" fmla="*/ 645644 h 645644"/>
                      <a:gd name="connsiteX3" fmla="*/ 3472974 w 3472974"/>
                      <a:gd name="connsiteY3" fmla="*/ 476830 h 645644"/>
                      <a:gd name="connsiteX4" fmla="*/ 2917135 w 3472974"/>
                      <a:gd name="connsiteY4" fmla="*/ 0 h 645644"/>
                      <a:gd name="connsiteX0" fmla="*/ 2900999 w 3456838"/>
                      <a:gd name="connsiteY0" fmla="*/ 0 h 645644"/>
                      <a:gd name="connsiteX1" fmla="*/ 0 w 3456838"/>
                      <a:gd name="connsiteY1" fmla="*/ 113481 h 645644"/>
                      <a:gd name="connsiteX2" fmla="*/ 505096 w 3456838"/>
                      <a:gd name="connsiteY2" fmla="*/ 645644 h 645644"/>
                      <a:gd name="connsiteX3" fmla="*/ 3456838 w 3456838"/>
                      <a:gd name="connsiteY3" fmla="*/ 476830 h 645644"/>
                      <a:gd name="connsiteX4" fmla="*/ 2900999 w 3456838"/>
                      <a:gd name="connsiteY4" fmla="*/ 0 h 645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56838" h="645644">
                        <a:moveTo>
                          <a:pt x="2900999" y="0"/>
                        </a:moveTo>
                        <a:lnTo>
                          <a:pt x="0" y="113481"/>
                        </a:lnTo>
                        <a:lnTo>
                          <a:pt x="505096" y="645644"/>
                        </a:lnTo>
                        <a:lnTo>
                          <a:pt x="3456838" y="476830"/>
                        </a:lnTo>
                        <a:lnTo>
                          <a:pt x="2900999" y="0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F90A3B78-F5CD-4E47-A793-BE36A724920B}"/>
                      </a:ext>
                    </a:extLst>
                  </p:cNvPr>
                  <p:cNvSpPr/>
                  <p:nvPr/>
                </p:nvSpPr>
                <p:spPr>
                  <a:xfrm>
                    <a:off x="2971800" y="4542381"/>
                    <a:ext cx="3031434" cy="2315817"/>
                  </a:xfrm>
                  <a:custGeom>
                    <a:avLst/>
                    <a:gdLst>
                      <a:gd name="connsiteX0" fmla="*/ 0 w 3031434"/>
                      <a:gd name="connsiteY0" fmla="*/ 84483 h 2315817"/>
                      <a:gd name="connsiteX1" fmla="*/ 54665 w 3031434"/>
                      <a:gd name="connsiteY1" fmla="*/ 2315818 h 2315817"/>
                      <a:gd name="connsiteX2" fmla="*/ 2995256 w 3031434"/>
                      <a:gd name="connsiteY2" fmla="*/ 2163616 h 2315817"/>
                      <a:gd name="connsiteX3" fmla="*/ 3031435 w 3031434"/>
                      <a:gd name="connsiteY3" fmla="*/ 2125516 h 2315817"/>
                      <a:gd name="connsiteX4" fmla="*/ 3031435 w 3031434"/>
                      <a:gd name="connsiteY4" fmla="*/ 0 h 2315817"/>
                      <a:gd name="connsiteX5" fmla="*/ 0 w 3031434"/>
                      <a:gd name="connsiteY5" fmla="*/ 84483 h 2315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434" h="2315817">
                        <a:moveTo>
                          <a:pt x="0" y="84483"/>
                        </a:moveTo>
                        <a:lnTo>
                          <a:pt x="54665" y="2315818"/>
                        </a:lnTo>
                        <a:lnTo>
                          <a:pt x="2995256" y="2163616"/>
                        </a:lnTo>
                        <a:cubicBezTo>
                          <a:pt x="3015532" y="2162556"/>
                          <a:pt x="3031435" y="2145792"/>
                          <a:pt x="3031435" y="2125516"/>
                        </a:cubicBezTo>
                        <a:lnTo>
                          <a:pt x="3031435" y="0"/>
                        </a:lnTo>
                        <a:lnTo>
                          <a:pt x="0" y="84483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1143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03AC8242-C01D-415B-B957-EB9DC3DDA6CC}"/>
                      </a:ext>
                    </a:extLst>
                  </p:cNvPr>
                  <p:cNvSpPr/>
                  <p:nvPr/>
                </p:nvSpPr>
                <p:spPr>
                  <a:xfrm>
                    <a:off x="2440056" y="4189542"/>
                    <a:ext cx="586408" cy="2668656"/>
                  </a:xfrm>
                  <a:custGeom>
                    <a:avLst/>
                    <a:gdLst>
                      <a:gd name="connsiteX0" fmla="*/ 0 w 586408"/>
                      <a:gd name="connsiteY0" fmla="*/ 0 h 2668656"/>
                      <a:gd name="connsiteX1" fmla="*/ 531743 w 586408"/>
                      <a:gd name="connsiteY1" fmla="*/ 437322 h 2668656"/>
                      <a:gd name="connsiteX2" fmla="*/ 586409 w 586408"/>
                      <a:gd name="connsiteY2" fmla="*/ 2668657 h 2668656"/>
                      <a:gd name="connsiteX3" fmla="*/ 74543 w 586408"/>
                      <a:gd name="connsiteY3" fmla="*/ 2151822 h 266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6408" h="2668656">
                        <a:moveTo>
                          <a:pt x="0" y="0"/>
                        </a:moveTo>
                        <a:lnTo>
                          <a:pt x="531743" y="437322"/>
                        </a:lnTo>
                        <a:lnTo>
                          <a:pt x="586409" y="2668657"/>
                        </a:lnTo>
                        <a:lnTo>
                          <a:pt x="74543" y="215182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691B0A21-D9E8-4944-868A-DAB3FEE175F8}"/>
                      </a:ext>
                    </a:extLst>
                  </p:cNvPr>
                  <p:cNvSpPr/>
                  <p:nvPr/>
                </p:nvSpPr>
                <p:spPr>
                  <a:xfrm>
                    <a:off x="2440056" y="4065303"/>
                    <a:ext cx="3563178" cy="561560"/>
                  </a:xfrm>
                  <a:custGeom>
                    <a:avLst/>
                    <a:gdLst>
                      <a:gd name="connsiteX0" fmla="*/ 2917135 w 3563178"/>
                      <a:gd name="connsiteY0" fmla="*/ 0 h 561560"/>
                      <a:gd name="connsiteX1" fmla="*/ 0 w 3563178"/>
                      <a:gd name="connsiteY1" fmla="*/ 124239 h 561560"/>
                      <a:gd name="connsiteX2" fmla="*/ 531743 w 3563178"/>
                      <a:gd name="connsiteY2" fmla="*/ 561561 h 561560"/>
                      <a:gd name="connsiteX3" fmla="*/ 3563178 w 3563178"/>
                      <a:gd name="connsiteY3" fmla="*/ 477078 h 561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63178" h="561560">
                        <a:moveTo>
                          <a:pt x="2917135" y="0"/>
                        </a:moveTo>
                        <a:lnTo>
                          <a:pt x="0" y="124239"/>
                        </a:lnTo>
                        <a:lnTo>
                          <a:pt x="531743" y="561561"/>
                        </a:lnTo>
                        <a:lnTo>
                          <a:pt x="3563178" y="477078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4435A59-7318-42FD-8D61-F53D51012E17}"/>
                    </a:ext>
                  </a:extLst>
                </p:cNvPr>
                <p:cNvGrpSpPr/>
                <p:nvPr/>
              </p:nvGrpSpPr>
              <p:grpSpPr>
                <a:xfrm rot="21420000">
                  <a:off x="2498375" y="6003484"/>
                  <a:ext cx="397913" cy="39773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E0CA7388-31B2-456A-B3F6-CBE5661B6280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6763AF1E-A679-4819-82D8-5A13D5223CDA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DD7E4C8A-9C6B-42CA-972E-98603B662CB6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F451FEFC-E64B-4BEF-9EE0-889CF21C33BB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F9450F4-EA08-4020-809C-29D255590C42}"/>
                    </a:ext>
                  </a:extLst>
                </p:cNvPr>
                <p:cNvGrpSpPr/>
                <p:nvPr/>
              </p:nvGrpSpPr>
              <p:grpSpPr>
                <a:xfrm rot="21420000">
                  <a:off x="1638238" y="6048376"/>
                  <a:ext cx="397740" cy="397921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091FEF51-5EEC-46A9-AE66-091E336A9C9E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0831854D-D39A-42DD-A83C-92DA67F7B924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6245EAA8-7FAB-4369-8D12-EA37BE3F2296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333217C-5A08-4AEE-96F9-C1EDAB2DF208}"/>
                    </a:ext>
                  </a:extLst>
                </p:cNvPr>
                <p:cNvGrpSpPr/>
                <p:nvPr/>
              </p:nvGrpSpPr>
              <p:grpSpPr>
                <a:xfrm rot="21420000">
                  <a:off x="2068416" y="6026303"/>
                  <a:ext cx="397541" cy="397455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3B2BE09E-6D1F-4402-B0F0-29B6D8B32E55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58EF817A-0C0F-48CB-9FFE-01633D205027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598AA7C-E45C-4EBB-9893-343A09F076F2}"/>
                    </a:ext>
                  </a:extLst>
                </p:cNvPr>
                <p:cNvSpPr/>
                <p:nvPr/>
              </p:nvSpPr>
              <p:spPr>
                <a:xfrm>
                  <a:off x="1190530" y="4119168"/>
                  <a:ext cx="2857039" cy="427351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9882" h="203409">
                      <a:moveTo>
                        <a:pt x="2189" y="173025"/>
                      </a:moveTo>
                      <a:cubicBezTo>
                        <a:pt x="3093" y="134134"/>
                        <a:pt x="-765" y="80955"/>
                        <a:pt x="139" y="42064"/>
                      </a:cubicBezTo>
                      <a:lnTo>
                        <a:pt x="1313397" y="0"/>
                      </a:lnTo>
                      <a:lnTo>
                        <a:pt x="1359882" y="34245"/>
                      </a:lnTo>
                      <a:lnTo>
                        <a:pt x="29986" y="74624"/>
                      </a:lnTo>
                      <a:lnTo>
                        <a:pt x="28255" y="203409"/>
                      </a:lnTo>
                      <a:lnTo>
                        <a:pt x="2189" y="173025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F827B1C-85DE-41B7-9C4B-629E826D7206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3034882" y="173245"/>
                <a:chExt cx="2472894" cy="270837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BB4234E-52F8-4E55-8A09-559A967C014E}"/>
                    </a:ext>
                  </a:extLst>
                </p:cNvPr>
                <p:cNvGrpSpPr/>
                <p:nvPr/>
              </p:nvGrpSpPr>
              <p:grpSpPr>
                <a:xfrm>
                  <a:off x="3034882" y="173245"/>
                  <a:ext cx="2472894" cy="2708373"/>
                  <a:chOff x="4626665" y="0"/>
                  <a:chExt cx="2663686" cy="291733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8281C3C6-BF95-4900-8852-A91B6818B3B6}"/>
                      </a:ext>
                    </a:extLst>
                  </p:cNvPr>
                  <p:cNvSpPr/>
                  <p:nvPr/>
                </p:nvSpPr>
                <p:spPr>
                  <a:xfrm>
                    <a:off x="4640133" y="2268487"/>
                    <a:ext cx="2597879" cy="642027"/>
                  </a:xfrm>
                  <a:custGeom>
                    <a:avLst/>
                    <a:gdLst>
                      <a:gd name="connsiteX0" fmla="*/ 482976 w 2663686"/>
                      <a:gd name="connsiteY0" fmla="*/ 0 h 586607"/>
                      <a:gd name="connsiteX1" fmla="*/ 2663687 w 2663686"/>
                      <a:gd name="connsiteY1" fmla="*/ 129805 h 586607"/>
                      <a:gd name="connsiteX2" fmla="*/ 2266188 w 2663686"/>
                      <a:gd name="connsiteY2" fmla="*/ 586608 h 586607"/>
                      <a:gd name="connsiteX3" fmla="*/ 0 w 2663686"/>
                      <a:gd name="connsiteY3" fmla="*/ 498348 h 586607"/>
                      <a:gd name="connsiteX0" fmla="*/ 444876 w 2625587"/>
                      <a:gd name="connsiteY0" fmla="*/ 0 h 586608"/>
                      <a:gd name="connsiteX1" fmla="*/ 2625587 w 2625587"/>
                      <a:gd name="connsiteY1" fmla="*/ 129805 h 586608"/>
                      <a:gd name="connsiteX2" fmla="*/ 2228088 w 2625587"/>
                      <a:gd name="connsiteY2" fmla="*/ 586608 h 586608"/>
                      <a:gd name="connsiteX3" fmla="*/ 0 w 2625587"/>
                      <a:gd name="connsiteY3" fmla="*/ 498348 h 586608"/>
                      <a:gd name="connsiteX4" fmla="*/ 444876 w 2625587"/>
                      <a:gd name="connsiteY4" fmla="*/ 0 h 586608"/>
                      <a:gd name="connsiteX0" fmla="*/ 444876 w 2625587"/>
                      <a:gd name="connsiteY0" fmla="*/ 0 h 642027"/>
                      <a:gd name="connsiteX1" fmla="*/ 2625587 w 2625587"/>
                      <a:gd name="connsiteY1" fmla="*/ 129805 h 642027"/>
                      <a:gd name="connsiteX2" fmla="*/ 2188063 w 2625587"/>
                      <a:gd name="connsiteY2" fmla="*/ 642027 h 642027"/>
                      <a:gd name="connsiteX3" fmla="*/ 0 w 2625587"/>
                      <a:gd name="connsiteY3" fmla="*/ 498348 h 642027"/>
                      <a:gd name="connsiteX4" fmla="*/ 444876 w 2625587"/>
                      <a:gd name="connsiteY4" fmla="*/ 0 h 642027"/>
                      <a:gd name="connsiteX0" fmla="*/ 469507 w 2650218"/>
                      <a:gd name="connsiteY0" fmla="*/ 0 h 642027"/>
                      <a:gd name="connsiteX1" fmla="*/ 2650218 w 2650218"/>
                      <a:gd name="connsiteY1" fmla="*/ 129805 h 642027"/>
                      <a:gd name="connsiteX2" fmla="*/ 2212694 w 2650218"/>
                      <a:gd name="connsiteY2" fmla="*/ 642027 h 642027"/>
                      <a:gd name="connsiteX3" fmla="*/ 0 w 2650218"/>
                      <a:gd name="connsiteY3" fmla="*/ 486033 h 642027"/>
                      <a:gd name="connsiteX4" fmla="*/ 469507 w 2650218"/>
                      <a:gd name="connsiteY4" fmla="*/ 0 h 642027"/>
                      <a:gd name="connsiteX0" fmla="*/ 469507 w 2650218"/>
                      <a:gd name="connsiteY0" fmla="*/ 0 h 642027"/>
                      <a:gd name="connsiteX1" fmla="*/ 2650218 w 2650218"/>
                      <a:gd name="connsiteY1" fmla="*/ 129805 h 642027"/>
                      <a:gd name="connsiteX2" fmla="*/ 2212694 w 2650218"/>
                      <a:gd name="connsiteY2" fmla="*/ 642027 h 642027"/>
                      <a:gd name="connsiteX3" fmla="*/ 0 w 2650218"/>
                      <a:gd name="connsiteY3" fmla="*/ 486033 h 642027"/>
                      <a:gd name="connsiteX4" fmla="*/ 469507 w 2650218"/>
                      <a:gd name="connsiteY4" fmla="*/ 0 h 642027"/>
                      <a:gd name="connsiteX0" fmla="*/ 469507 w 2600957"/>
                      <a:gd name="connsiteY0" fmla="*/ 0 h 642027"/>
                      <a:gd name="connsiteX1" fmla="*/ 2600957 w 2600957"/>
                      <a:gd name="connsiteY1" fmla="*/ 89780 h 642027"/>
                      <a:gd name="connsiteX2" fmla="*/ 2212694 w 2600957"/>
                      <a:gd name="connsiteY2" fmla="*/ 642027 h 642027"/>
                      <a:gd name="connsiteX3" fmla="*/ 0 w 2600957"/>
                      <a:gd name="connsiteY3" fmla="*/ 486033 h 642027"/>
                      <a:gd name="connsiteX4" fmla="*/ 469507 w 2600957"/>
                      <a:gd name="connsiteY4" fmla="*/ 0 h 642027"/>
                      <a:gd name="connsiteX0" fmla="*/ 469507 w 2597879"/>
                      <a:gd name="connsiteY0" fmla="*/ 0 h 642027"/>
                      <a:gd name="connsiteX1" fmla="*/ 2597879 w 2597879"/>
                      <a:gd name="connsiteY1" fmla="*/ 105174 h 642027"/>
                      <a:gd name="connsiteX2" fmla="*/ 2212694 w 2597879"/>
                      <a:gd name="connsiteY2" fmla="*/ 642027 h 642027"/>
                      <a:gd name="connsiteX3" fmla="*/ 0 w 2597879"/>
                      <a:gd name="connsiteY3" fmla="*/ 486033 h 642027"/>
                      <a:gd name="connsiteX4" fmla="*/ 469507 w 2597879"/>
                      <a:gd name="connsiteY4" fmla="*/ 0 h 642027"/>
                      <a:gd name="connsiteX0" fmla="*/ 469507 w 2597879"/>
                      <a:gd name="connsiteY0" fmla="*/ 0 h 642027"/>
                      <a:gd name="connsiteX1" fmla="*/ 2597879 w 2597879"/>
                      <a:gd name="connsiteY1" fmla="*/ 105174 h 642027"/>
                      <a:gd name="connsiteX2" fmla="*/ 2212694 w 2597879"/>
                      <a:gd name="connsiteY2" fmla="*/ 642027 h 642027"/>
                      <a:gd name="connsiteX3" fmla="*/ 0 w 2597879"/>
                      <a:gd name="connsiteY3" fmla="*/ 486033 h 642027"/>
                      <a:gd name="connsiteX4" fmla="*/ 469507 w 2597879"/>
                      <a:gd name="connsiteY4" fmla="*/ 0 h 642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7879" h="642027">
                        <a:moveTo>
                          <a:pt x="469507" y="0"/>
                        </a:moveTo>
                        <a:lnTo>
                          <a:pt x="2597879" y="105174"/>
                        </a:lnTo>
                        <a:lnTo>
                          <a:pt x="2212694" y="642027"/>
                        </a:lnTo>
                        <a:lnTo>
                          <a:pt x="0" y="486033"/>
                        </a:lnTo>
                        <a:lnTo>
                          <a:pt x="469507" y="0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2B25F75D-BB79-400D-BA1F-14F10F090090}"/>
                      </a:ext>
                    </a:extLst>
                  </p:cNvPr>
                  <p:cNvSpPr/>
                  <p:nvPr/>
                </p:nvSpPr>
                <p:spPr>
                  <a:xfrm>
                    <a:off x="4626665" y="498347"/>
                    <a:ext cx="2266187" cy="2418985"/>
                  </a:xfrm>
                  <a:custGeom>
                    <a:avLst/>
                    <a:gdLst>
                      <a:gd name="connsiteX0" fmla="*/ 2266188 w 2266187"/>
                      <a:gd name="connsiteY0" fmla="*/ 88259 h 2418985"/>
                      <a:gd name="connsiteX1" fmla="*/ 2225305 w 2266187"/>
                      <a:gd name="connsiteY1" fmla="*/ 2418986 h 2418985"/>
                      <a:gd name="connsiteX2" fmla="*/ 27034 w 2266187"/>
                      <a:gd name="connsiteY2" fmla="*/ 2260026 h 2418985"/>
                      <a:gd name="connsiteX3" fmla="*/ 0 w 2266187"/>
                      <a:gd name="connsiteY3" fmla="*/ 2220203 h 2418985"/>
                      <a:gd name="connsiteX4" fmla="*/ 0 w 2266187"/>
                      <a:gd name="connsiteY4" fmla="*/ 0 h 2418985"/>
                      <a:gd name="connsiteX5" fmla="*/ 2266188 w 2266187"/>
                      <a:gd name="connsiteY5" fmla="*/ 88259 h 241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418985">
                        <a:moveTo>
                          <a:pt x="2266188" y="88259"/>
                        </a:moveTo>
                        <a:lnTo>
                          <a:pt x="2225305" y="2418986"/>
                        </a:lnTo>
                        <a:lnTo>
                          <a:pt x="27034" y="2260026"/>
                        </a:lnTo>
                        <a:cubicBezTo>
                          <a:pt x="11861" y="2258899"/>
                          <a:pt x="0" y="2241473"/>
                          <a:pt x="0" y="2220203"/>
                        </a:cubicBezTo>
                        <a:lnTo>
                          <a:pt x="0" y="0"/>
                        </a:lnTo>
                        <a:lnTo>
                          <a:pt x="2266188" y="88259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1DBBDA8D-80E1-45FA-8F12-373F98A8882A}"/>
                      </a:ext>
                    </a:extLst>
                  </p:cNvPr>
                  <p:cNvSpPr/>
                  <p:nvPr/>
                </p:nvSpPr>
                <p:spPr>
                  <a:xfrm>
                    <a:off x="6851970" y="129805"/>
                    <a:ext cx="438381" cy="2787528"/>
                  </a:xfrm>
                  <a:custGeom>
                    <a:avLst/>
                    <a:gdLst>
                      <a:gd name="connsiteX0" fmla="*/ 438382 w 438381"/>
                      <a:gd name="connsiteY0" fmla="*/ 0 h 2787528"/>
                      <a:gd name="connsiteX1" fmla="*/ 40883 w 438381"/>
                      <a:gd name="connsiteY1" fmla="*/ 456802 h 2787528"/>
                      <a:gd name="connsiteX2" fmla="*/ 0 w 438381"/>
                      <a:gd name="connsiteY2" fmla="*/ 2787529 h 2787528"/>
                      <a:gd name="connsiteX3" fmla="*/ 382657 w 438381"/>
                      <a:gd name="connsiteY3" fmla="*/ 2247635 h 2787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81" h="2787528">
                        <a:moveTo>
                          <a:pt x="438382" y="0"/>
                        </a:moveTo>
                        <a:lnTo>
                          <a:pt x="40883" y="456802"/>
                        </a:lnTo>
                        <a:lnTo>
                          <a:pt x="0" y="2787529"/>
                        </a:lnTo>
                        <a:lnTo>
                          <a:pt x="382657" y="2247635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10BE2111-543C-446E-841E-6F69916E56FE}"/>
                      </a:ext>
                    </a:extLst>
                  </p:cNvPr>
                  <p:cNvSpPr/>
                  <p:nvPr/>
                </p:nvSpPr>
                <p:spPr>
                  <a:xfrm>
                    <a:off x="4626665" y="0"/>
                    <a:ext cx="2663686" cy="586607"/>
                  </a:xfrm>
                  <a:custGeom>
                    <a:avLst/>
                    <a:gdLst>
                      <a:gd name="connsiteX0" fmla="*/ 482976 w 2663686"/>
                      <a:gd name="connsiteY0" fmla="*/ 0 h 586607"/>
                      <a:gd name="connsiteX1" fmla="*/ 2663687 w 2663686"/>
                      <a:gd name="connsiteY1" fmla="*/ 129805 h 586607"/>
                      <a:gd name="connsiteX2" fmla="*/ 2266188 w 2663686"/>
                      <a:gd name="connsiteY2" fmla="*/ 586608 h 586607"/>
                      <a:gd name="connsiteX3" fmla="*/ 0 w 2663686"/>
                      <a:gd name="connsiteY3" fmla="*/ 498348 h 58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86607">
                        <a:moveTo>
                          <a:pt x="482976" y="0"/>
                        </a:moveTo>
                        <a:lnTo>
                          <a:pt x="2663687" y="129805"/>
                        </a:lnTo>
                        <a:lnTo>
                          <a:pt x="2266188" y="586608"/>
                        </a:lnTo>
                        <a:lnTo>
                          <a:pt x="0" y="498348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8CFD654-3A1E-449C-9EFF-6E7716B0C26C}"/>
                    </a:ext>
                  </a:extLst>
                </p:cNvPr>
                <p:cNvGrpSpPr/>
                <p:nvPr/>
              </p:nvGrpSpPr>
              <p:grpSpPr>
                <a:xfrm rot="180000">
                  <a:off x="3779570" y="2405315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E2D37888-3A16-4E2D-BF4D-4A25F5095DD9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71E27D6E-3D27-4B77-93B3-7DCCC39BCFD8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1558887F-24D8-4F3E-97BC-A5912AE86200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E2284700-9A19-475A-885C-257938275D98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5EF9449-2286-4AD7-B579-A09814FBD626}"/>
                    </a:ext>
                  </a:extLst>
                </p:cNvPr>
                <p:cNvGrpSpPr/>
                <p:nvPr/>
              </p:nvGrpSpPr>
              <p:grpSpPr>
                <a:xfrm rot="180000">
                  <a:off x="3093663" y="236921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06ADD060-8A3B-4F32-860B-E384EC93ECAE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2CDE1645-DA9C-42E2-8E48-088A12FE1813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F99BBF60-3F43-481F-9C3F-D34708EFEACA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81C4DE0-6592-4459-9F8E-7A43D7F908BF}"/>
                    </a:ext>
                  </a:extLst>
                </p:cNvPr>
                <p:cNvGrpSpPr/>
                <p:nvPr/>
              </p:nvGrpSpPr>
              <p:grpSpPr>
                <a:xfrm rot="180000">
                  <a:off x="3436688" y="2387558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233A7FB-F071-4ED9-BF05-6017A52B49BF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092B11DC-5119-42B8-B92F-EC48FE3332B0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4495103-579F-423B-8B2F-02EC91DF80D0}"/>
                    </a:ext>
                  </a:extLst>
                </p:cNvPr>
                <p:cNvSpPr/>
                <p:nvPr/>
              </p:nvSpPr>
              <p:spPr>
                <a:xfrm flipH="1">
                  <a:off x="3265461" y="333472"/>
                  <a:ext cx="2110218" cy="449209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67823 h 198207"/>
                    <a:gd name="connsiteX1" fmla="*/ 139 w 1359882"/>
                    <a:gd name="connsiteY1" fmla="*/ 36862 h 198207"/>
                    <a:gd name="connsiteX2" fmla="*/ 989140 w 1359882"/>
                    <a:gd name="connsiteY2" fmla="*/ 0 h 198207"/>
                    <a:gd name="connsiteX3" fmla="*/ 1359882 w 1359882"/>
                    <a:gd name="connsiteY3" fmla="*/ 29043 h 198207"/>
                    <a:gd name="connsiteX4" fmla="*/ 29986 w 1359882"/>
                    <a:gd name="connsiteY4" fmla="*/ 69422 h 198207"/>
                    <a:gd name="connsiteX5" fmla="*/ 28255 w 1359882"/>
                    <a:gd name="connsiteY5" fmla="*/ 198207 h 198207"/>
                    <a:gd name="connsiteX6" fmla="*/ 2189 w 1359882"/>
                    <a:gd name="connsiteY6" fmla="*/ 167823 h 198207"/>
                    <a:gd name="connsiteX0" fmla="*/ 2189 w 1016551"/>
                    <a:gd name="connsiteY0" fmla="*/ 167823 h 198207"/>
                    <a:gd name="connsiteX1" fmla="*/ 139 w 1016551"/>
                    <a:gd name="connsiteY1" fmla="*/ 36862 h 198207"/>
                    <a:gd name="connsiteX2" fmla="*/ 989140 w 1016551"/>
                    <a:gd name="connsiteY2" fmla="*/ 0 h 198207"/>
                    <a:gd name="connsiteX3" fmla="*/ 1016551 w 1016551"/>
                    <a:gd name="connsiteY3" fmla="*/ 37713 h 198207"/>
                    <a:gd name="connsiteX4" fmla="*/ 29986 w 1016551"/>
                    <a:gd name="connsiteY4" fmla="*/ 69422 h 198207"/>
                    <a:gd name="connsiteX5" fmla="*/ 28255 w 1016551"/>
                    <a:gd name="connsiteY5" fmla="*/ 198207 h 198207"/>
                    <a:gd name="connsiteX6" fmla="*/ 2189 w 1016551"/>
                    <a:gd name="connsiteY6" fmla="*/ 167823 h 198207"/>
                    <a:gd name="connsiteX0" fmla="*/ 2189 w 1016551"/>
                    <a:gd name="connsiteY0" fmla="*/ 167823 h 198207"/>
                    <a:gd name="connsiteX1" fmla="*/ 139 w 1016551"/>
                    <a:gd name="connsiteY1" fmla="*/ 36862 h 198207"/>
                    <a:gd name="connsiteX2" fmla="*/ 989140 w 1016551"/>
                    <a:gd name="connsiteY2" fmla="*/ 0 h 198207"/>
                    <a:gd name="connsiteX3" fmla="*/ 1016551 w 1016551"/>
                    <a:gd name="connsiteY3" fmla="*/ 32511 h 198207"/>
                    <a:gd name="connsiteX4" fmla="*/ 29986 w 1016551"/>
                    <a:gd name="connsiteY4" fmla="*/ 69422 h 198207"/>
                    <a:gd name="connsiteX5" fmla="*/ 28255 w 1016551"/>
                    <a:gd name="connsiteY5" fmla="*/ 198207 h 198207"/>
                    <a:gd name="connsiteX6" fmla="*/ 2189 w 1016551"/>
                    <a:gd name="connsiteY6" fmla="*/ 167823 h 198207"/>
                    <a:gd name="connsiteX0" fmla="*/ 2189 w 1016551"/>
                    <a:gd name="connsiteY0" fmla="*/ 178227 h 208611"/>
                    <a:gd name="connsiteX1" fmla="*/ 139 w 1016551"/>
                    <a:gd name="connsiteY1" fmla="*/ 47266 h 208611"/>
                    <a:gd name="connsiteX2" fmla="*/ 973534 w 1016551"/>
                    <a:gd name="connsiteY2" fmla="*/ 0 h 208611"/>
                    <a:gd name="connsiteX3" fmla="*/ 1016551 w 1016551"/>
                    <a:gd name="connsiteY3" fmla="*/ 42915 h 208611"/>
                    <a:gd name="connsiteX4" fmla="*/ 29986 w 1016551"/>
                    <a:gd name="connsiteY4" fmla="*/ 79826 h 208611"/>
                    <a:gd name="connsiteX5" fmla="*/ 28255 w 1016551"/>
                    <a:gd name="connsiteY5" fmla="*/ 208611 h 208611"/>
                    <a:gd name="connsiteX6" fmla="*/ 2189 w 1016551"/>
                    <a:gd name="connsiteY6" fmla="*/ 178227 h 208611"/>
                    <a:gd name="connsiteX0" fmla="*/ 2189 w 1004413"/>
                    <a:gd name="connsiteY0" fmla="*/ 178227 h 208611"/>
                    <a:gd name="connsiteX1" fmla="*/ 139 w 1004413"/>
                    <a:gd name="connsiteY1" fmla="*/ 47266 h 208611"/>
                    <a:gd name="connsiteX2" fmla="*/ 973534 w 1004413"/>
                    <a:gd name="connsiteY2" fmla="*/ 0 h 208611"/>
                    <a:gd name="connsiteX3" fmla="*/ 1004413 w 1004413"/>
                    <a:gd name="connsiteY3" fmla="*/ 30777 h 208611"/>
                    <a:gd name="connsiteX4" fmla="*/ 29986 w 1004413"/>
                    <a:gd name="connsiteY4" fmla="*/ 79826 h 208611"/>
                    <a:gd name="connsiteX5" fmla="*/ 28255 w 1004413"/>
                    <a:gd name="connsiteY5" fmla="*/ 208611 h 208611"/>
                    <a:gd name="connsiteX6" fmla="*/ 2189 w 1004413"/>
                    <a:gd name="connsiteY6" fmla="*/ 178227 h 208611"/>
                    <a:gd name="connsiteX0" fmla="*/ 2189 w 1004413"/>
                    <a:gd name="connsiteY0" fmla="*/ 183429 h 213813"/>
                    <a:gd name="connsiteX1" fmla="*/ 139 w 1004413"/>
                    <a:gd name="connsiteY1" fmla="*/ 52468 h 213813"/>
                    <a:gd name="connsiteX2" fmla="*/ 968332 w 1004413"/>
                    <a:gd name="connsiteY2" fmla="*/ 0 h 213813"/>
                    <a:gd name="connsiteX3" fmla="*/ 1004413 w 1004413"/>
                    <a:gd name="connsiteY3" fmla="*/ 35979 h 213813"/>
                    <a:gd name="connsiteX4" fmla="*/ 29986 w 1004413"/>
                    <a:gd name="connsiteY4" fmla="*/ 85028 h 213813"/>
                    <a:gd name="connsiteX5" fmla="*/ 28255 w 1004413"/>
                    <a:gd name="connsiteY5" fmla="*/ 213813 h 213813"/>
                    <a:gd name="connsiteX6" fmla="*/ 2189 w 1004413"/>
                    <a:gd name="connsiteY6" fmla="*/ 183429 h 21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4413" h="213813">
                      <a:moveTo>
                        <a:pt x="2189" y="183429"/>
                      </a:moveTo>
                      <a:cubicBezTo>
                        <a:pt x="3093" y="144538"/>
                        <a:pt x="-765" y="91359"/>
                        <a:pt x="139" y="52468"/>
                      </a:cubicBezTo>
                      <a:lnTo>
                        <a:pt x="968332" y="0"/>
                      </a:lnTo>
                      <a:lnTo>
                        <a:pt x="1004413" y="35979"/>
                      </a:lnTo>
                      <a:lnTo>
                        <a:pt x="29986" y="85028"/>
                      </a:lnTo>
                      <a:lnTo>
                        <a:pt x="28255" y="213813"/>
                      </a:lnTo>
                      <a:lnTo>
                        <a:pt x="2189" y="18342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480927D-FFAE-436C-A14F-862A34047850}"/>
                </a:ext>
              </a:extLst>
            </p:cNvPr>
            <p:cNvGrpSpPr/>
            <p:nvPr/>
          </p:nvGrpSpPr>
          <p:grpSpPr>
            <a:xfrm>
              <a:off x="3196992" y="1428070"/>
              <a:ext cx="7822354" cy="3041999"/>
              <a:chOff x="1913831" y="3382264"/>
              <a:chExt cx="6651845" cy="2586804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0D57EB6-93B4-4197-8799-47BBD407F40D}"/>
                  </a:ext>
                </a:extLst>
              </p:cNvPr>
              <p:cNvSpPr/>
              <p:nvPr/>
            </p:nvSpPr>
            <p:spPr>
              <a:xfrm rot="162293">
                <a:off x="1913831" y="5035432"/>
                <a:ext cx="6651845" cy="93363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982A6B5-735A-416F-A1FC-BA2153A98A0B}"/>
                  </a:ext>
                </a:extLst>
              </p:cNvPr>
              <p:cNvSpPr/>
              <p:nvPr/>
            </p:nvSpPr>
            <p:spPr>
              <a:xfrm rot="162293">
                <a:off x="3477349" y="4896780"/>
                <a:ext cx="2215531" cy="88401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26ABBF-BC23-45D7-BBD0-437BAF749DA8}"/>
                  </a:ext>
                </a:extLst>
              </p:cNvPr>
              <p:cNvSpPr/>
              <p:nvPr/>
            </p:nvSpPr>
            <p:spPr>
              <a:xfrm rot="162293">
                <a:off x="5128134" y="4918831"/>
                <a:ext cx="2215531" cy="88401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50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4224562-E753-45F0-8BEE-CE12299B3FE6}"/>
                  </a:ext>
                </a:extLst>
              </p:cNvPr>
              <p:cNvGrpSpPr/>
              <p:nvPr/>
            </p:nvGrpSpPr>
            <p:grpSpPr>
              <a:xfrm>
                <a:off x="3298219" y="3382264"/>
                <a:ext cx="3288329" cy="2231290"/>
                <a:chOff x="3298219" y="3382264"/>
                <a:chExt cx="3288329" cy="2231290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0A5E2B4-CFAC-443D-B4AC-359C370534B4}"/>
                    </a:ext>
                  </a:extLst>
                </p:cNvPr>
                <p:cNvGrpSpPr/>
                <p:nvPr/>
              </p:nvGrpSpPr>
              <p:grpSpPr>
                <a:xfrm rot="21327019">
                  <a:off x="3298219" y="3382264"/>
                  <a:ext cx="1357023" cy="1063340"/>
                  <a:chOff x="2442073" y="3114771"/>
                  <a:chExt cx="1683480" cy="1319145"/>
                </a:xfrm>
              </p:grpSpPr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C9EC45A3-7860-4103-8040-2F44BDFE29B5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59831" y="4197802"/>
                    <a:ext cx="1460993" cy="236114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  <a:gd name="connsiteX0" fmla="*/ 2042299 w 2042300"/>
                      <a:gd name="connsiteY0" fmla="*/ 0 h 286832"/>
                      <a:gd name="connsiteX1" fmla="*/ 62969 w 2042300"/>
                      <a:gd name="connsiteY1" fmla="*/ 0 h 286832"/>
                      <a:gd name="connsiteX2" fmla="*/ 0 w 2042300"/>
                      <a:gd name="connsiteY2" fmla="*/ 57704 h 286832"/>
                      <a:gd name="connsiteX3" fmla="*/ 62969 w 2042300"/>
                      <a:gd name="connsiteY3" fmla="*/ 115408 h 286832"/>
                      <a:gd name="connsiteX4" fmla="*/ 1052322 w 2042300"/>
                      <a:gd name="connsiteY4" fmla="*/ 115408 h 286832"/>
                      <a:gd name="connsiteX5" fmla="*/ 1235271 w 2042300"/>
                      <a:gd name="connsiteY5" fmla="*/ 262959 h 286832"/>
                      <a:gd name="connsiteX6" fmla="*/ 1410977 w 2042300"/>
                      <a:gd name="connsiteY6" fmla="*/ 276591 h 286832"/>
                      <a:gd name="connsiteX7" fmla="*/ 1327335 w 2042300"/>
                      <a:gd name="connsiteY7" fmla="*/ 115408 h 286832"/>
                      <a:gd name="connsiteX8" fmla="*/ 2042229 w 2042300"/>
                      <a:gd name="connsiteY8" fmla="*/ 115408 h 286832"/>
                      <a:gd name="connsiteX9" fmla="*/ 2042229 w 2042300"/>
                      <a:gd name="connsiteY9" fmla="*/ 0 h 286832"/>
                      <a:gd name="connsiteX10" fmla="*/ 2042299 w 2042300"/>
                      <a:gd name="connsiteY10" fmla="*/ 0 h 286832"/>
                      <a:gd name="connsiteX11" fmla="*/ 2042299 w 2042300"/>
                      <a:gd name="connsiteY11" fmla="*/ 0 h 286832"/>
                      <a:gd name="connsiteX0" fmla="*/ 2042299 w 2042298"/>
                      <a:gd name="connsiteY0" fmla="*/ 0 h 330060"/>
                      <a:gd name="connsiteX1" fmla="*/ 62969 w 2042298"/>
                      <a:gd name="connsiteY1" fmla="*/ 0 h 330060"/>
                      <a:gd name="connsiteX2" fmla="*/ 0 w 2042298"/>
                      <a:gd name="connsiteY2" fmla="*/ 57704 h 330060"/>
                      <a:gd name="connsiteX3" fmla="*/ 62969 w 2042298"/>
                      <a:gd name="connsiteY3" fmla="*/ 115408 h 330060"/>
                      <a:gd name="connsiteX4" fmla="*/ 1052322 w 2042298"/>
                      <a:gd name="connsiteY4" fmla="*/ 115408 h 330060"/>
                      <a:gd name="connsiteX5" fmla="*/ 1278850 w 2042298"/>
                      <a:gd name="connsiteY5" fmla="*/ 322910 h 330060"/>
                      <a:gd name="connsiteX6" fmla="*/ 1410977 w 2042298"/>
                      <a:gd name="connsiteY6" fmla="*/ 276591 h 330060"/>
                      <a:gd name="connsiteX7" fmla="*/ 1327335 w 2042298"/>
                      <a:gd name="connsiteY7" fmla="*/ 115408 h 330060"/>
                      <a:gd name="connsiteX8" fmla="*/ 2042229 w 2042298"/>
                      <a:gd name="connsiteY8" fmla="*/ 115408 h 330060"/>
                      <a:gd name="connsiteX9" fmla="*/ 2042229 w 2042298"/>
                      <a:gd name="connsiteY9" fmla="*/ 0 h 330060"/>
                      <a:gd name="connsiteX10" fmla="*/ 2042299 w 2042298"/>
                      <a:gd name="connsiteY10" fmla="*/ 0 h 330060"/>
                      <a:gd name="connsiteX11" fmla="*/ 2042299 w 2042298"/>
                      <a:gd name="connsiteY11" fmla="*/ 0 h 330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330060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19074" y="296046"/>
                          <a:pt x="1278850" y="322910"/>
                        </a:cubicBezTo>
                        <a:cubicBezTo>
                          <a:pt x="1338626" y="349774"/>
                          <a:pt x="1374747" y="293493"/>
                          <a:pt x="1410977" y="276591"/>
                        </a:cubicBezTo>
                        <a:cubicBezTo>
                          <a:pt x="1415410" y="254493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4E9FDF28-3AB2-41AD-B434-37E70AC8DD52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72582" y="3144293"/>
                    <a:ext cx="1652971" cy="49555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F120EB15-35D4-4922-AF2D-EC3E4BF0784A}"/>
                      </a:ext>
                    </a:extLst>
                  </p:cNvPr>
                  <p:cNvSpPr/>
                  <p:nvPr/>
                </p:nvSpPr>
                <p:spPr>
                  <a:xfrm rot="272279">
                    <a:off x="3473185" y="3183939"/>
                    <a:ext cx="607698" cy="1137297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EC13F7FC-D277-41E6-BBA3-08EFCE72676D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42073" y="3114771"/>
                    <a:ext cx="1048097" cy="1087147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9CD807F8-AE01-4F94-891E-8D0776536E12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82573" y="3265265"/>
                    <a:ext cx="1033435" cy="25108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05DCE875-C36E-4194-A314-4F40DC2B89BA}"/>
                    </a:ext>
                  </a:extLst>
                </p:cNvPr>
                <p:cNvGrpSpPr/>
                <p:nvPr/>
              </p:nvGrpSpPr>
              <p:grpSpPr>
                <a:xfrm>
                  <a:off x="3685659" y="3418989"/>
                  <a:ext cx="2900889" cy="2194565"/>
                  <a:chOff x="6043757" y="2084110"/>
                  <a:chExt cx="3598753" cy="2722509"/>
                </a:xfrm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467FBE47-C75C-4094-8A06-2C0947168EA7}"/>
                      </a:ext>
                    </a:extLst>
                  </p:cNvPr>
                  <p:cNvSpPr/>
                  <p:nvPr/>
                </p:nvSpPr>
                <p:spPr>
                  <a:xfrm>
                    <a:off x="6168510" y="3739688"/>
                    <a:ext cx="1066931" cy="1066931"/>
                  </a:xfrm>
                  <a:custGeom>
                    <a:avLst/>
                    <a:gdLst>
                      <a:gd name="connsiteX0" fmla="*/ 859051 w 1718102"/>
                      <a:gd name="connsiteY0" fmla="*/ 0 h 1718102"/>
                      <a:gd name="connsiteX1" fmla="*/ 0 w 1718102"/>
                      <a:gd name="connsiteY1" fmla="*/ 859051 h 1718102"/>
                      <a:gd name="connsiteX2" fmla="*/ 859051 w 1718102"/>
                      <a:gd name="connsiteY2" fmla="*/ 1718102 h 1718102"/>
                      <a:gd name="connsiteX3" fmla="*/ 1718102 w 1718102"/>
                      <a:gd name="connsiteY3" fmla="*/ 859051 h 1718102"/>
                      <a:gd name="connsiteX4" fmla="*/ 859051 w 1718102"/>
                      <a:gd name="connsiteY4" fmla="*/ 0 h 1718102"/>
                      <a:gd name="connsiteX5" fmla="*/ 702287 w 1718102"/>
                      <a:gd name="connsiteY5" fmla="*/ 1327889 h 1718102"/>
                      <a:gd name="connsiteX6" fmla="*/ 262474 w 1718102"/>
                      <a:gd name="connsiteY6" fmla="*/ 888076 h 1718102"/>
                      <a:gd name="connsiteX7" fmla="*/ 702287 w 1718102"/>
                      <a:gd name="connsiteY7" fmla="*/ 448264 h 1718102"/>
                      <a:gd name="connsiteX8" fmla="*/ 1142100 w 1718102"/>
                      <a:gd name="connsiteY8" fmla="*/ 888076 h 1718102"/>
                      <a:gd name="connsiteX9" fmla="*/ 702287 w 1718102"/>
                      <a:gd name="connsiteY9" fmla="*/ 1327889 h 171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8102" h="1718102">
                        <a:moveTo>
                          <a:pt x="859051" y="0"/>
                        </a:moveTo>
                        <a:cubicBezTo>
                          <a:pt x="384602" y="0"/>
                          <a:pt x="0" y="384602"/>
                          <a:pt x="0" y="859051"/>
                        </a:cubicBezTo>
                        <a:cubicBezTo>
                          <a:pt x="0" y="1333500"/>
                          <a:pt x="384602" y="1718102"/>
                          <a:pt x="859051" y="1718102"/>
                        </a:cubicBezTo>
                        <a:cubicBezTo>
                          <a:pt x="1333500" y="1718102"/>
                          <a:pt x="1718102" y="1333500"/>
                          <a:pt x="1718102" y="859051"/>
                        </a:cubicBezTo>
                        <a:cubicBezTo>
                          <a:pt x="1718102" y="384602"/>
                          <a:pt x="1333500" y="0"/>
                          <a:pt x="859051" y="0"/>
                        </a:cubicBezTo>
                        <a:close/>
                        <a:moveTo>
                          <a:pt x="702287" y="1327889"/>
                        </a:moveTo>
                        <a:cubicBezTo>
                          <a:pt x="459417" y="1327889"/>
                          <a:pt x="262474" y="1130947"/>
                          <a:pt x="262474" y="888076"/>
                        </a:cubicBezTo>
                        <a:cubicBezTo>
                          <a:pt x="262474" y="645206"/>
                          <a:pt x="459417" y="448264"/>
                          <a:pt x="702287" y="448264"/>
                        </a:cubicBezTo>
                        <a:cubicBezTo>
                          <a:pt x="945157" y="448264"/>
                          <a:pt x="1142100" y="645206"/>
                          <a:pt x="1142100" y="888076"/>
                        </a:cubicBezTo>
                        <a:cubicBezTo>
                          <a:pt x="1142100" y="1130947"/>
                          <a:pt x="945226" y="1327889"/>
                          <a:pt x="702287" y="1327889"/>
                        </a:cubicBezTo>
                        <a:close/>
                      </a:path>
                    </a:pathLst>
                  </a:custGeom>
                  <a:solidFill>
                    <a:srgbClr val="090A0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4BA4FE71-20EF-4CBA-9CD4-AA33F209B0FA}"/>
                      </a:ext>
                    </a:extLst>
                  </p:cNvPr>
                  <p:cNvSpPr/>
                  <p:nvPr/>
                </p:nvSpPr>
                <p:spPr>
                  <a:xfrm>
                    <a:off x="6263664" y="3903672"/>
                    <a:ext cx="738963" cy="738962"/>
                  </a:xfrm>
                  <a:custGeom>
                    <a:avLst/>
                    <a:gdLst>
                      <a:gd name="connsiteX0" fmla="*/ 594984 w 1189967"/>
                      <a:gd name="connsiteY0" fmla="*/ 0 h 1189967"/>
                      <a:gd name="connsiteX1" fmla="*/ 0 w 1189967"/>
                      <a:gd name="connsiteY1" fmla="*/ 594984 h 1189967"/>
                      <a:gd name="connsiteX2" fmla="*/ 594984 w 1189967"/>
                      <a:gd name="connsiteY2" fmla="*/ 1189967 h 1189967"/>
                      <a:gd name="connsiteX3" fmla="*/ 1189967 w 1189967"/>
                      <a:gd name="connsiteY3" fmla="*/ 594984 h 1189967"/>
                      <a:gd name="connsiteX4" fmla="*/ 594984 w 1189967"/>
                      <a:gd name="connsiteY4" fmla="*/ 0 h 1189967"/>
                      <a:gd name="connsiteX5" fmla="*/ 549056 w 1189967"/>
                      <a:gd name="connsiteY5" fmla="*/ 1063821 h 1189967"/>
                      <a:gd name="connsiteX6" fmla="*/ 109243 w 1189967"/>
                      <a:gd name="connsiteY6" fmla="*/ 624009 h 1189967"/>
                      <a:gd name="connsiteX7" fmla="*/ 549056 w 1189967"/>
                      <a:gd name="connsiteY7" fmla="*/ 184196 h 1189967"/>
                      <a:gd name="connsiteX8" fmla="*/ 988868 w 1189967"/>
                      <a:gd name="connsiteY8" fmla="*/ 624009 h 1189967"/>
                      <a:gd name="connsiteX9" fmla="*/ 549056 w 1189967"/>
                      <a:gd name="connsiteY9" fmla="*/ 1063821 h 1189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89967" h="1189967">
                        <a:moveTo>
                          <a:pt x="594984" y="0"/>
                        </a:moveTo>
                        <a:cubicBezTo>
                          <a:pt x="266354" y="0"/>
                          <a:pt x="0" y="266354"/>
                          <a:pt x="0" y="594984"/>
                        </a:cubicBezTo>
                        <a:cubicBezTo>
                          <a:pt x="0" y="923613"/>
                          <a:pt x="266354" y="1189967"/>
                          <a:pt x="594984" y="1189967"/>
                        </a:cubicBezTo>
                        <a:cubicBezTo>
                          <a:pt x="923613" y="1189967"/>
                          <a:pt x="1189967" y="923613"/>
                          <a:pt x="1189967" y="594984"/>
                        </a:cubicBezTo>
                        <a:cubicBezTo>
                          <a:pt x="1189967" y="266354"/>
                          <a:pt x="923613" y="0"/>
                          <a:pt x="594984" y="0"/>
                        </a:cubicBezTo>
                        <a:close/>
                        <a:moveTo>
                          <a:pt x="549056" y="1063821"/>
                        </a:moveTo>
                        <a:cubicBezTo>
                          <a:pt x="306186" y="1063821"/>
                          <a:pt x="109243" y="866879"/>
                          <a:pt x="109243" y="624009"/>
                        </a:cubicBezTo>
                        <a:cubicBezTo>
                          <a:pt x="109243" y="381139"/>
                          <a:pt x="306186" y="184196"/>
                          <a:pt x="549056" y="184196"/>
                        </a:cubicBezTo>
                        <a:cubicBezTo>
                          <a:pt x="791926" y="184196"/>
                          <a:pt x="988868" y="381139"/>
                          <a:pt x="988868" y="624009"/>
                        </a:cubicBezTo>
                        <a:cubicBezTo>
                          <a:pt x="988868" y="866879"/>
                          <a:pt x="791995" y="1063821"/>
                          <a:pt x="549056" y="1063821"/>
                        </a:cubicBezTo>
                        <a:close/>
                      </a:path>
                    </a:pathLst>
                  </a:custGeom>
                  <a:solidFill>
                    <a:srgbClr val="8D9BA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C5F59479-3C6C-47A8-9C11-EAB43B36154C}"/>
                      </a:ext>
                    </a:extLst>
                  </p:cNvPr>
                  <p:cNvSpPr/>
                  <p:nvPr/>
                </p:nvSpPr>
                <p:spPr>
                  <a:xfrm rot="19584698">
                    <a:off x="8405333" y="3855298"/>
                    <a:ext cx="893705" cy="466209"/>
                  </a:xfrm>
                  <a:custGeom>
                    <a:avLst/>
                    <a:gdLst>
                      <a:gd name="connsiteX0" fmla="*/ 1439152 w 1439152"/>
                      <a:gd name="connsiteY0" fmla="*/ 375374 h 750747"/>
                      <a:gd name="connsiteX1" fmla="*/ 719576 w 1439152"/>
                      <a:gd name="connsiteY1" fmla="*/ 750748 h 750747"/>
                      <a:gd name="connsiteX2" fmla="*/ 0 w 1439152"/>
                      <a:gd name="connsiteY2" fmla="*/ 375374 h 750747"/>
                      <a:gd name="connsiteX3" fmla="*/ 719576 w 1439152"/>
                      <a:gd name="connsiteY3" fmla="*/ 0 h 750747"/>
                      <a:gd name="connsiteX4" fmla="*/ 1439152 w 1439152"/>
                      <a:gd name="connsiteY4" fmla="*/ 375374 h 75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152" h="750747">
                        <a:moveTo>
                          <a:pt x="1439152" y="375374"/>
                        </a:moveTo>
                        <a:cubicBezTo>
                          <a:pt x="1439152" y="582687"/>
                          <a:pt x="1116987" y="750748"/>
                          <a:pt x="719576" y="750748"/>
                        </a:cubicBezTo>
                        <a:cubicBezTo>
                          <a:pt x="322165" y="750748"/>
                          <a:pt x="0" y="582687"/>
                          <a:pt x="0" y="375374"/>
                        </a:cubicBezTo>
                        <a:cubicBezTo>
                          <a:pt x="0" y="168061"/>
                          <a:pt x="322165" y="0"/>
                          <a:pt x="719576" y="0"/>
                        </a:cubicBezTo>
                        <a:cubicBezTo>
                          <a:pt x="1116987" y="0"/>
                          <a:pt x="1439152" y="168061"/>
                          <a:pt x="1439152" y="375374"/>
                        </a:cubicBezTo>
                        <a:close/>
                      </a:path>
                    </a:pathLst>
                  </a:custGeom>
                  <a:solidFill>
                    <a:srgbClr val="4F1D1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4EF5880D-3414-40A4-9101-82F6573380DF}"/>
                      </a:ext>
                    </a:extLst>
                  </p:cNvPr>
                  <p:cNvSpPr/>
                  <p:nvPr/>
                </p:nvSpPr>
                <p:spPr>
                  <a:xfrm>
                    <a:off x="8750577" y="4036512"/>
                    <a:ext cx="390925" cy="390925"/>
                  </a:xfrm>
                  <a:custGeom>
                    <a:avLst/>
                    <a:gdLst>
                      <a:gd name="connsiteX0" fmla="*/ 270302 w 629515"/>
                      <a:gd name="connsiteY0" fmla="*/ 567898 h 629515"/>
                      <a:gd name="connsiteX1" fmla="*/ 0 w 629515"/>
                      <a:gd name="connsiteY1" fmla="*/ 297596 h 629515"/>
                      <a:gd name="connsiteX2" fmla="*/ 297595 w 629515"/>
                      <a:gd name="connsiteY2" fmla="*/ 0 h 629515"/>
                      <a:gd name="connsiteX3" fmla="*/ 567898 w 629515"/>
                      <a:gd name="connsiteY3" fmla="*/ 270302 h 629515"/>
                      <a:gd name="connsiteX4" fmla="*/ 567898 w 629515"/>
                      <a:gd name="connsiteY4" fmla="*/ 567898 h 629515"/>
                      <a:gd name="connsiteX5" fmla="*/ 567898 w 629515"/>
                      <a:gd name="connsiteY5" fmla="*/ 567898 h 629515"/>
                      <a:gd name="connsiteX6" fmla="*/ 270302 w 629515"/>
                      <a:gd name="connsiteY6" fmla="*/ 567898 h 629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9515" h="629515">
                        <a:moveTo>
                          <a:pt x="270302" y="567898"/>
                        </a:moveTo>
                        <a:lnTo>
                          <a:pt x="0" y="297596"/>
                        </a:lnTo>
                        <a:lnTo>
                          <a:pt x="297595" y="0"/>
                        </a:lnTo>
                        <a:lnTo>
                          <a:pt x="567898" y="270302"/>
                        </a:lnTo>
                        <a:cubicBezTo>
                          <a:pt x="650055" y="352460"/>
                          <a:pt x="650055" y="485740"/>
                          <a:pt x="567898" y="567898"/>
                        </a:cubicBezTo>
                        <a:lnTo>
                          <a:pt x="567898" y="567898"/>
                        </a:lnTo>
                        <a:cubicBezTo>
                          <a:pt x="485740" y="650055"/>
                          <a:pt x="352460" y="650055"/>
                          <a:pt x="270302" y="567898"/>
                        </a:cubicBezTo>
                        <a:close/>
                      </a:path>
                    </a:pathLst>
                  </a:custGeom>
                  <a:solidFill>
                    <a:srgbClr val="5D788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7BF8830-FA5F-4240-AF70-4E5BD147C425}"/>
                      </a:ext>
                    </a:extLst>
                  </p:cNvPr>
                  <p:cNvSpPr/>
                  <p:nvPr/>
                </p:nvSpPr>
                <p:spPr>
                  <a:xfrm>
                    <a:off x="8558200" y="3710824"/>
                    <a:ext cx="1084310" cy="1084310"/>
                  </a:xfrm>
                  <a:custGeom>
                    <a:avLst/>
                    <a:gdLst>
                      <a:gd name="connsiteX0" fmla="*/ 873044 w 1746088"/>
                      <a:gd name="connsiteY0" fmla="*/ 0 h 1746088"/>
                      <a:gd name="connsiteX1" fmla="*/ 0 w 1746088"/>
                      <a:gd name="connsiteY1" fmla="*/ 873044 h 1746088"/>
                      <a:gd name="connsiteX2" fmla="*/ 873044 w 1746088"/>
                      <a:gd name="connsiteY2" fmla="*/ 1746088 h 1746088"/>
                      <a:gd name="connsiteX3" fmla="*/ 1746088 w 1746088"/>
                      <a:gd name="connsiteY3" fmla="*/ 873044 h 1746088"/>
                      <a:gd name="connsiteX4" fmla="*/ 873044 w 1746088"/>
                      <a:gd name="connsiteY4" fmla="*/ 0 h 1746088"/>
                      <a:gd name="connsiteX5" fmla="*/ 713717 w 1746088"/>
                      <a:gd name="connsiteY5" fmla="*/ 1349571 h 1746088"/>
                      <a:gd name="connsiteX6" fmla="*/ 266769 w 1746088"/>
                      <a:gd name="connsiteY6" fmla="*/ 902624 h 1746088"/>
                      <a:gd name="connsiteX7" fmla="*/ 713717 w 1746088"/>
                      <a:gd name="connsiteY7" fmla="*/ 455676 h 1746088"/>
                      <a:gd name="connsiteX8" fmla="*/ 1160665 w 1746088"/>
                      <a:gd name="connsiteY8" fmla="*/ 902624 h 1746088"/>
                      <a:gd name="connsiteX9" fmla="*/ 713717 w 1746088"/>
                      <a:gd name="connsiteY9" fmla="*/ 1349571 h 174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46088" h="1746088">
                        <a:moveTo>
                          <a:pt x="873044" y="0"/>
                        </a:moveTo>
                        <a:cubicBezTo>
                          <a:pt x="390906" y="0"/>
                          <a:pt x="0" y="390837"/>
                          <a:pt x="0" y="873044"/>
                        </a:cubicBezTo>
                        <a:cubicBezTo>
                          <a:pt x="0" y="1355252"/>
                          <a:pt x="390837" y="1746088"/>
                          <a:pt x="873044" y="1746088"/>
                        </a:cubicBezTo>
                        <a:cubicBezTo>
                          <a:pt x="1355252" y="1746088"/>
                          <a:pt x="1746088" y="1355182"/>
                          <a:pt x="1746088" y="873044"/>
                        </a:cubicBezTo>
                        <a:cubicBezTo>
                          <a:pt x="1746088" y="390906"/>
                          <a:pt x="1355183" y="0"/>
                          <a:pt x="873044" y="0"/>
                        </a:cubicBezTo>
                        <a:close/>
                        <a:moveTo>
                          <a:pt x="713717" y="1349571"/>
                        </a:moveTo>
                        <a:cubicBezTo>
                          <a:pt x="466829" y="1349571"/>
                          <a:pt x="266769" y="1149442"/>
                          <a:pt x="266769" y="902624"/>
                        </a:cubicBezTo>
                        <a:cubicBezTo>
                          <a:pt x="266769" y="655736"/>
                          <a:pt x="466898" y="455676"/>
                          <a:pt x="713717" y="455676"/>
                        </a:cubicBezTo>
                        <a:cubicBezTo>
                          <a:pt x="960605" y="455676"/>
                          <a:pt x="1160665" y="655805"/>
                          <a:pt x="1160665" y="902624"/>
                        </a:cubicBezTo>
                        <a:cubicBezTo>
                          <a:pt x="1160665" y="1149442"/>
                          <a:pt x="960605" y="1349571"/>
                          <a:pt x="713717" y="1349571"/>
                        </a:cubicBezTo>
                        <a:close/>
                      </a:path>
                    </a:pathLst>
                  </a:custGeom>
                  <a:solidFill>
                    <a:srgbClr val="090A0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921595EE-C226-4221-89E0-0281B0F1EA4D}"/>
                      </a:ext>
                    </a:extLst>
                  </p:cNvPr>
                  <p:cNvSpPr/>
                  <p:nvPr/>
                </p:nvSpPr>
                <p:spPr>
                  <a:xfrm>
                    <a:off x="8654904" y="3877476"/>
                    <a:ext cx="751007" cy="751007"/>
                  </a:xfrm>
                  <a:custGeom>
                    <a:avLst/>
                    <a:gdLst>
                      <a:gd name="connsiteX0" fmla="*/ 604682 w 1209363"/>
                      <a:gd name="connsiteY0" fmla="*/ 0 h 1209363"/>
                      <a:gd name="connsiteX1" fmla="*/ 0 w 1209363"/>
                      <a:gd name="connsiteY1" fmla="*/ 604682 h 1209363"/>
                      <a:gd name="connsiteX2" fmla="*/ 604682 w 1209363"/>
                      <a:gd name="connsiteY2" fmla="*/ 1209363 h 1209363"/>
                      <a:gd name="connsiteX3" fmla="*/ 1209363 w 1209363"/>
                      <a:gd name="connsiteY3" fmla="*/ 604682 h 1209363"/>
                      <a:gd name="connsiteX4" fmla="*/ 604682 w 1209363"/>
                      <a:gd name="connsiteY4" fmla="*/ 0 h 1209363"/>
                      <a:gd name="connsiteX5" fmla="*/ 557992 w 1209363"/>
                      <a:gd name="connsiteY5" fmla="*/ 1081209 h 1209363"/>
                      <a:gd name="connsiteX6" fmla="*/ 111044 w 1209363"/>
                      <a:gd name="connsiteY6" fmla="*/ 634261 h 1209363"/>
                      <a:gd name="connsiteX7" fmla="*/ 557992 w 1209363"/>
                      <a:gd name="connsiteY7" fmla="*/ 187314 h 1209363"/>
                      <a:gd name="connsiteX8" fmla="*/ 1004940 w 1209363"/>
                      <a:gd name="connsiteY8" fmla="*/ 634261 h 1209363"/>
                      <a:gd name="connsiteX9" fmla="*/ 557992 w 1209363"/>
                      <a:gd name="connsiteY9" fmla="*/ 1081209 h 1209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09363" h="1209363">
                        <a:moveTo>
                          <a:pt x="604682" y="0"/>
                        </a:moveTo>
                        <a:cubicBezTo>
                          <a:pt x="270718" y="0"/>
                          <a:pt x="0" y="270718"/>
                          <a:pt x="0" y="604682"/>
                        </a:cubicBezTo>
                        <a:cubicBezTo>
                          <a:pt x="0" y="938645"/>
                          <a:pt x="270718" y="1209363"/>
                          <a:pt x="604682" y="1209363"/>
                        </a:cubicBezTo>
                        <a:cubicBezTo>
                          <a:pt x="938646" y="1209363"/>
                          <a:pt x="1209363" y="938645"/>
                          <a:pt x="1209363" y="604682"/>
                        </a:cubicBezTo>
                        <a:cubicBezTo>
                          <a:pt x="1209363" y="270718"/>
                          <a:pt x="938646" y="0"/>
                          <a:pt x="604682" y="0"/>
                        </a:cubicBezTo>
                        <a:close/>
                        <a:moveTo>
                          <a:pt x="557992" y="1081209"/>
                        </a:moveTo>
                        <a:cubicBezTo>
                          <a:pt x="311104" y="1081209"/>
                          <a:pt x="111044" y="881080"/>
                          <a:pt x="111044" y="634261"/>
                        </a:cubicBezTo>
                        <a:cubicBezTo>
                          <a:pt x="111044" y="387373"/>
                          <a:pt x="311173" y="187314"/>
                          <a:pt x="557992" y="187314"/>
                        </a:cubicBezTo>
                        <a:cubicBezTo>
                          <a:pt x="804880" y="187314"/>
                          <a:pt x="1004940" y="387443"/>
                          <a:pt x="1004940" y="634261"/>
                        </a:cubicBezTo>
                        <a:cubicBezTo>
                          <a:pt x="1004940" y="881080"/>
                          <a:pt x="804880" y="1081209"/>
                          <a:pt x="557992" y="1081209"/>
                        </a:cubicBezTo>
                        <a:close/>
                      </a:path>
                    </a:pathLst>
                  </a:custGeom>
                  <a:solidFill>
                    <a:srgbClr val="8D9BA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876425C1-36F1-4CD5-8C3B-97B731401958}"/>
                      </a:ext>
                    </a:extLst>
                  </p:cNvPr>
                  <p:cNvSpPr/>
                  <p:nvPr/>
                </p:nvSpPr>
                <p:spPr>
                  <a:xfrm>
                    <a:off x="7309000" y="4181857"/>
                    <a:ext cx="662721" cy="182022"/>
                  </a:xfrm>
                  <a:custGeom>
                    <a:avLst/>
                    <a:gdLst>
                      <a:gd name="connsiteX0" fmla="*/ 0 w 979308"/>
                      <a:gd name="connsiteY0" fmla="*/ 110836 h 117348"/>
                      <a:gd name="connsiteX1" fmla="*/ 156903 w 979308"/>
                      <a:gd name="connsiteY1" fmla="*/ 0 h 117348"/>
                      <a:gd name="connsiteX2" fmla="*/ 979308 w 979308"/>
                      <a:gd name="connsiteY2" fmla="*/ 10738 h 117348"/>
                      <a:gd name="connsiteX3" fmla="*/ 979308 w 979308"/>
                      <a:gd name="connsiteY3" fmla="*/ 117348 h 117348"/>
                      <a:gd name="connsiteX4" fmla="*/ 0 w 979308"/>
                      <a:gd name="connsiteY4" fmla="*/ 110836 h 117348"/>
                      <a:gd name="connsiteX0" fmla="*/ 0 w 979308"/>
                      <a:gd name="connsiteY0" fmla="*/ 299157 h 305669"/>
                      <a:gd name="connsiteX1" fmla="*/ 263618 w 979308"/>
                      <a:gd name="connsiteY1" fmla="*/ 0 h 305669"/>
                      <a:gd name="connsiteX2" fmla="*/ 979308 w 979308"/>
                      <a:gd name="connsiteY2" fmla="*/ 199059 h 305669"/>
                      <a:gd name="connsiteX3" fmla="*/ 979308 w 979308"/>
                      <a:gd name="connsiteY3" fmla="*/ 305669 h 305669"/>
                      <a:gd name="connsiteX4" fmla="*/ 0 w 979308"/>
                      <a:gd name="connsiteY4" fmla="*/ 299157 h 305669"/>
                      <a:gd name="connsiteX0" fmla="*/ 0 w 1073468"/>
                      <a:gd name="connsiteY0" fmla="*/ 299157 h 305669"/>
                      <a:gd name="connsiteX1" fmla="*/ 263618 w 1073468"/>
                      <a:gd name="connsiteY1" fmla="*/ 0 h 305669"/>
                      <a:gd name="connsiteX2" fmla="*/ 1073468 w 1073468"/>
                      <a:gd name="connsiteY2" fmla="*/ 10738 h 305669"/>
                      <a:gd name="connsiteX3" fmla="*/ 979308 w 1073468"/>
                      <a:gd name="connsiteY3" fmla="*/ 305669 h 305669"/>
                      <a:gd name="connsiteX4" fmla="*/ 0 w 1073468"/>
                      <a:gd name="connsiteY4" fmla="*/ 299157 h 305669"/>
                      <a:gd name="connsiteX0" fmla="*/ 0 w 1073468"/>
                      <a:gd name="connsiteY0" fmla="*/ 311713 h 318225"/>
                      <a:gd name="connsiteX1" fmla="*/ 238509 w 1073468"/>
                      <a:gd name="connsiteY1" fmla="*/ 0 h 318225"/>
                      <a:gd name="connsiteX2" fmla="*/ 1073468 w 1073468"/>
                      <a:gd name="connsiteY2" fmla="*/ 23294 h 318225"/>
                      <a:gd name="connsiteX3" fmla="*/ 979308 w 1073468"/>
                      <a:gd name="connsiteY3" fmla="*/ 318225 h 318225"/>
                      <a:gd name="connsiteX4" fmla="*/ 0 w 1073468"/>
                      <a:gd name="connsiteY4" fmla="*/ 311713 h 318225"/>
                      <a:gd name="connsiteX0" fmla="*/ 0 w 1042082"/>
                      <a:gd name="connsiteY0" fmla="*/ 311713 h 318225"/>
                      <a:gd name="connsiteX1" fmla="*/ 238509 w 1042082"/>
                      <a:gd name="connsiteY1" fmla="*/ 0 h 318225"/>
                      <a:gd name="connsiteX2" fmla="*/ 1042082 w 1042082"/>
                      <a:gd name="connsiteY2" fmla="*/ 104900 h 318225"/>
                      <a:gd name="connsiteX3" fmla="*/ 979308 w 1042082"/>
                      <a:gd name="connsiteY3" fmla="*/ 318225 h 318225"/>
                      <a:gd name="connsiteX4" fmla="*/ 0 w 1042082"/>
                      <a:gd name="connsiteY4" fmla="*/ 311713 h 318225"/>
                      <a:gd name="connsiteX0" fmla="*/ 0 w 1042082"/>
                      <a:gd name="connsiteY0" fmla="*/ 280327 h 286839"/>
                      <a:gd name="connsiteX1" fmla="*/ 175735 w 1042082"/>
                      <a:gd name="connsiteY1" fmla="*/ 0 h 286839"/>
                      <a:gd name="connsiteX2" fmla="*/ 1042082 w 1042082"/>
                      <a:gd name="connsiteY2" fmla="*/ 73514 h 286839"/>
                      <a:gd name="connsiteX3" fmla="*/ 979308 w 1042082"/>
                      <a:gd name="connsiteY3" fmla="*/ 286839 h 286839"/>
                      <a:gd name="connsiteX4" fmla="*/ 0 w 1042082"/>
                      <a:gd name="connsiteY4" fmla="*/ 280327 h 286839"/>
                      <a:gd name="connsiteX0" fmla="*/ 0 w 1042082"/>
                      <a:gd name="connsiteY0" fmla="*/ 286604 h 293116"/>
                      <a:gd name="connsiteX1" fmla="*/ 87851 w 1042082"/>
                      <a:gd name="connsiteY1" fmla="*/ 0 h 293116"/>
                      <a:gd name="connsiteX2" fmla="*/ 1042082 w 1042082"/>
                      <a:gd name="connsiteY2" fmla="*/ 79791 h 293116"/>
                      <a:gd name="connsiteX3" fmla="*/ 979308 w 1042082"/>
                      <a:gd name="connsiteY3" fmla="*/ 293116 h 293116"/>
                      <a:gd name="connsiteX4" fmla="*/ 0 w 1042082"/>
                      <a:gd name="connsiteY4" fmla="*/ 286604 h 293116"/>
                      <a:gd name="connsiteX0" fmla="*/ 0 w 1067191"/>
                      <a:gd name="connsiteY0" fmla="*/ 286604 h 293116"/>
                      <a:gd name="connsiteX1" fmla="*/ 87851 w 1067191"/>
                      <a:gd name="connsiteY1" fmla="*/ 0 h 293116"/>
                      <a:gd name="connsiteX2" fmla="*/ 1067191 w 1067191"/>
                      <a:gd name="connsiteY2" fmla="*/ 35849 h 293116"/>
                      <a:gd name="connsiteX3" fmla="*/ 979308 w 1067191"/>
                      <a:gd name="connsiteY3" fmla="*/ 293116 h 293116"/>
                      <a:gd name="connsiteX4" fmla="*/ 0 w 1067191"/>
                      <a:gd name="connsiteY4" fmla="*/ 286604 h 29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191" h="293116">
                        <a:moveTo>
                          <a:pt x="0" y="286604"/>
                        </a:moveTo>
                        <a:lnTo>
                          <a:pt x="87851" y="0"/>
                        </a:lnTo>
                        <a:lnTo>
                          <a:pt x="1067191" y="35849"/>
                        </a:lnTo>
                        <a:lnTo>
                          <a:pt x="979308" y="293116"/>
                        </a:lnTo>
                        <a:lnTo>
                          <a:pt x="0" y="286604"/>
                        </a:lnTo>
                        <a:close/>
                      </a:path>
                    </a:pathLst>
                  </a:custGeom>
                  <a:solidFill>
                    <a:srgbClr val="4F1D1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E8541C87-0948-4D1A-8049-053AD96B8233}"/>
                      </a:ext>
                    </a:extLst>
                  </p:cNvPr>
                  <p:cNvSpPr/>
                  <p:nvPr/>
                </p:nvSpPr>
                <p:spPr>
                  <a:xfrm>
                    <a:off x="6092553" y="2084110"/>
                    <a:ext cx="3405179" cy="2376947"/>
                  </a:xfrm>
                  <a:custGeom>
                    <a:avLst/>
                    <a:gdLst>
                      <a:gd name="connsiteX0" fmla="*/ 5429297 w 5483431"/>
                      <a:gd name="connsiteY0" fmla="*/ 2788488 h 3827648"/>
                      <a:gd name="connsiteX1" fmla="*/ 5073720 w 5483431"/>
                      <a:gd name="connsiteY1" fmla="*/ 2553238 h 3827648"/>
                      <a:gd name="connsiteX2" fmla="*/ 4684199 w 5483431"/>
                      <a:gd name="connsiteY2" fmla="*/ 2476969 h 3827648"/>
                      <a:gd name="connsiteX3" fmla="*/ 4321626 w 5483431"/>
                      <a:gd name="connsiteY3" fmla="*/ 1453741 h 3827648"/>
                      <a:gd name="connsiteX4" fmla="*/ 4036776 w 5483431"/>
                      <a:gd name="connsiteY4" fmla="*/ 1031801 h 3827648"/>
                      <a:gd name="connsiteX5" fmla="*/ 3737657 w 5483431"/>
                      <a:gd name="connsiteY5" fmla="*/ 896857 h 3827648"/>
                      <a:gd name="connsiteX6" fmla="*/ 3546256 w 5483431"/>
                      <a:gd name="connsiteY6" fmla="*/ 880786 h 3827648"/>
                      <a:gd name="connsiteX7" fmla="*/ 3466731 w 5483431"/>
                      <a:gd name="connsiteY7" fmla="*/ 796966 h 3827648"/>
                      <a:gd name="connsiteX8" fmla="*/ 3654044 w 5483431"/>
                      <a:gd name="connsiteY8" fmla="*/ 786922 h 3827648"/>
                      <a:gd name="connsiteX9" fmla="*/ 3867682 w 5483431"/>
                      <a:gd name="connsiteY9" fmla="*/ 689594 h 3827648"/>
                      <a:gd name="connsiteX10" fmla="*/ 3902803 w 5483431"/>
                      <a:gd name="connsiteY10" fmla="*/ 666664 h 3827648"/>
                      <a:gd name="connsiteX11" fmla="*/ 4016549 w 5483431"/>
                      <a:gd name="connsiteY11" fmla="*/ 640341 h 3827648"/>
                      <a:gd name="connsiteX12" fmla="*/ 4150799 w 5483431"/>
                      <a:gd name="connsiteY12" fmla="*/ 576610 h 3827648"/>
                      <a:gd name="connsiteX13" fmla="*/ 4138053 w 5483431"/>
                      <a:gd name="connsiteY13" fmla="*/ 434739 h 3827648"/>
                      <a:gd name="connsiteX14" fmla="*/ 4028879 w 5483431"/>
                      <a:gd name="connsiteY14" fmla="*/ 384170 h 3827648"/>
                      <a:gd name="connsiteX15" fmla="*/ 3982536 w 5483431"/>
                      <a:gd name="connsiteY15" fmla="*/ 341359 h 3827648"/>
                      <a:gd name="connsiteX16" fmla="*/ 3925316 w 5483431"/>
                      <a:gd name="connsiteY16" fmla="*/ 204200 h 3827648"/>
                      <a:gd name="connsiteX17" fmla="*/ 3689858 w 5483431"/>
                      <a:gd name="connsiteY17" fmla="*/ 19103 h 3827648"/>
                      <a:gd name="connsiteX18" fmla="*/ 3320427 w 5483431"/>
                      <a:gd name="connsiteY18" fmla="*/ 28039 h 3827648"/>
                      <a:gd name="connsiteX19" fmla="*/ 3055390 w 5483431"/>
                      <a:gd name="connsiteY19" fmla="*/ 274996 h 3827648"/>
                      <a:gd name="connsiteX20" fmla="*/ 3041258 w 5483431"/>
                      <a:gd name="connsiteY20" fmla="*/ 336026 h 3827648"/>
                      <a:gd name="connsiteX21" fmla="*/ 3020130 w 5483431"/>
                      <a:gd name="connsiteY21" fmla="*/ 350226 h 3827648"/>
                      <a:gd name="connsiteX22" fmla="*/ 2392727 w 5483431"/>
                      <a:gd name="connsiteY22" fmla="*/ 458569 h 3827648"/>
                      <a:gd name="connsiteX23" fmla="*/ 2439555 w 5483431"/>
                      <a:gd name="connsiteY23" fmla="*/ 718272 h 3827648"/>
                      <a:gd name="connsiteX24" fmla="*/ 2604493 w 5483431"/>
                      <a:gd name="connsiteY24" fmla="*/ 728179 h 3827648"/>
                      <a:gd name="connsiteX25" fmla="*/ 3077903 w 5483431"/>
                      <a:gd name="connsiteY25" fmla="*/ 703587 h 3827648"/>
                      <a:gd name="connsiteX26" fmla="*/ 3127918 w 5483431"/>
                      <a:gd name="connsiteY26" fmla="*/ 853077 h 3827648"/>
                      <a:gd name="connsiteX27" fmla="*/ 3245959 w 5483431"/>
                      <a:gd name="connsiteY27" fmla="*/ 1285547 h 3827648"/>
                      <a:gd name="connsiteX28" fmla="*/ 3343287 w 5483431"/>
                      <a:gd name="connsiteY28" fmla="*/ 1960194 h 3827648"/>
                      <a:gd name="connsiteX29" fmla="*/ 3291679 w 5483431"/>
                      <a:gd name="connsiteY29" fmla="*/ 2652783 h 3827648"/>
                      <a:gd name="connsiteX30" fmla="*/ 3084900 w 5483431"/>
                      <a:gd name="connsiteY30" fmla="*/ 3128756 h 3827648"/>
                      <a:gd name="connsiteX31" fmla="*/ 2910332 w 5483431"/>
                      <a:gd name="connsiteY31" fmla="*/ 3647747 h 3827648"/>
                      <a:gd name="connsiteX32" fmla="*/ 2897586 w 5483431"/>
                      <a:gd name="connsiteY32" fmla="*/ 3665619 h 3827648"/>
                      <a:gd name="connsiteX33" fmla="*/ 2062919 w 5483431"/>
                      <a:gd name="connsiteY33" fmla="*/ 3648301 h 3827648"/>
                      <a:gd name="connsiteX34" fmla="*/ 2267897 w 5483431"/>
                      <a:gd name="connsiteY34" fmla="*/ 3303254 h 3827648"/>
                      <a:gd name="connsiteX35" fmla="*/ 2164057 w 5483431"/>
                      <a:gd name="connsiteY35" fmla="*/ 2199046 h 3827648"/>
                      <a:gd name="connsiteX36" fmla="*/ 2153874 w 5483431"/>
                      <a:gd name="connsiteY36" fmla="*/ 2194197 h 3827648"/>
                      <a:gd name="connsiteX37" fmla="*/ 2205898 w 5483431"/>
                      <a:gd name="connsiteY37" fmla="*/ 1801421 h 3827648"/>
                      <a:gd name="connsiteX38" fmla="*/ 1204214 w 5483431"/>
                      <a:gd name="connsiteY38" fmla="*/ 1761520 h 3827648"/>
                      <a:gd name="connsiteX39" fmla="*/ 1089706 w 5483431"/>
                      <a:gd name="connsiteY39" fmla="*/ 1828714 h 3827648"/>
                      <a:gd name="connsiteX40" fmla="*/ 1122334 w 5483431"/>
                      <a:gd name="connsiteY40" fmla="*/ 1973841 h 3827648"/>
                      <a:gd name="connsiteX41" fmla="*/ 1040592 w 5483431"/>
                      <a:gd name="connsiteY41" fmla="*/ 1990258 h 3827648"/>
                      <a:gd name="connsiteX42" fmla="*/ 995634 w 5483431"/>
                      <a:gd name="connsiteY42" fmla="*/ 2031060 h 3827648"/>
                      <a:gd name="connsiteX43" fmla="*/ 1020503 w 5483431"/>
                      <a:gd name="connsiteY43" fmla="*/ 2081282 h 3827648"/>
                      <a:gd name="connsiteX44" fmla="*/ 931972 w 5483431"/>
                      <a:gd name="connsiteY44" fmla="*/ 2087102 h 3827648"/>
                      <a:gd name="connsiteX45" fmla="*/ 832982 w 5483431"/>
                      <a:gd name="connsiteY45" fmla="*/ 2108230 h 3827648"/>
                      <a:gd name="connsiteX46" fmla="*/ 634377 w 5483431"/>
                      <a:gd name="connsiteY46" fmla="*/ 2181174 h 3827648"/>
                      <a:gd name="connsiteX47" fmla="*/ 438473 w 5483431"/>
                      <a:gd name="connsiteY47" fmla="*/ 2280234 h 3827648"/>
                      <a:gd name="connsiteX48" fmla="*/ 364698 w 5483431"/>
                      <a:gd name="connsiteY48" fmla="*/ 2304895 h 3827648"/>
                      <a:gd name="connsiteX49" fmla="*/ 259819 w 5483431"/>
                      <a:gd name="connsiteY49" fmla="*/ 2305449 h 3827648"/>
                      <a:gd name="connsiteX50" fmla="*/ 181749 w 5483431"/>
                      <a:gd name="connsiteY50" fmla="*/ 2303371 h 3827648"/>
                      <a:gd name="connsiteX51" fmla="*/ 84351 w 5483431"/>
                      <a:gd name="connsiteY51" fmla="*/ 2396266 h 3827648"/>
                      <a:gd name="connsiteX52" fmla="*/ 84420 w 5483431"/>
                      <a:gd name="connsiteY52" fmla="*/ 2872516 h 3827648"/>
                      <a:gd name="connsiteX53" fmla="*/ 40917 w 5483431"/>
                      <a:gd name="connsiteY53" fmla="*/ 3025678 h 3827648"/>
                      <a:gd name="connsiteX54" fmla="*/ 26508 w 5483431"/>
                      <a:gd name="connsiteY54" fmla="*/ 3075139 h 3827648"/>
                      <a:gd name="connsiteX55" fmla="*/ 2194 w 5483431"/>
                      <a:gd name="connsiteY55" fmla="*/ 3695684 h 3827648"/>
                      <a:gd name="connsiteX56" fmla="*/ 1653448 w 5483431"/>
                      <a:gd name="connsiteY56" fmla="*/ 3682660 h 3827648"/>
                      <a:gd name="connsiteX57" fmla="*/ 1892993 w 5483431"/>
                      <a:gd name="connsiteY57" fmla="*/ 3827648 h 3827648"/>
                      <a:gd name="connsiteX58" fmla="*/ 4039894 w 5483431"/>
                      <a:gd name="connsiteY58" fmla="*/ 3819128 h 3827648"/>
                      <a:gd name="connsiteX59" fmla="*/ 3992650 w 5483431"/>
                      <a:gd name="connsiteY59" fmla="*/ 3646154 h 3827648"/>
                      <a:gd name="connsiteX60" fmla="*/ 4852186 w 5483431"/>
                      <a:gd name="connsiteY60" fmla="*/ 2985777 h 3827648"/>
                      <a:gd name="connsiteX61" fmla="*/ 5466773 w 5483431"/>
                      <a:gd name="connsiteY61" fmla="*/ 2932437 h 3827648"/>
                      <a:gd name="connsiteX62" fmla="*/ 5429297 w 5483431"/>
                      <a:gd name="connsiteY62" fmla="*/ 2788488 h 3827648"/>
                      <a:gd name="connsiteX63" fmla="*/ 2041652 w 5483431"/>
                      <a:gd name="connsiteY63" fmla="*/ 1778353 h 3827648"/>
                      <a:gd name="connsiteX64" fmla="*/ 2041444 w 5483431"/>
                      <a:gd name="connsiteY64" fmla="*/ 1778838 h 3827648"/>
                      <a:gd name="connsiteX65" fmla="*/ 2041237 w 5483431"/>
                      <a:gd name="connsiteY65" fmla="*/ 1778353 h 3827648"/>
                      <a:gd name="connsiteX66" fmla="*/ 2041652 w 5483431"/>
                      <a:gd name="connsiteY66" fmla="*/ 1778353 h 3827648"/>
                      <a:gd name="connsiteX67" fmla="*/ 2041652 w 5483431"/>
                      <a:gd name="connsiteY67" fmla="*/ 1778353 h 3827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5483431" h="3827648">
                        <a:moveTo>
                          <a:pt x="5429297" y="2788488"/>
                        </a:moveTo>
                        <a:cubicBezTo>
                          <a:pt x="5328089" y="2688319"/>
                          <a:pt x="5209217" y="2610111"/>
                          <a:pt x="5073720" y="2553238"/>
                        </a:cubicBezTo>
                        <a:cubicBezTo>
                          <a:pt x="4949306" y="2504747"/>
                          <a:pt x="4820805" y="2473574"/>
                          <a:pt x="4684199" y="2476969"/>
                        </a:cubicBezTo>
                        <a:cubicBezTo>
                          <a:pt x="4675609" y="2424529"/>
                          <a:pt x="4485179" y="1725637"/>
                          <a:pt x="4321626" y="1453741"/>
                        </a:cubicBezTo>
                        <a:cubicBezTo>
                          <a:pt x="4239330" y="1305913"/>
                          <a:pt x="4149621" y="1161964"/>
                          <a:pt x="4036776" y="1031801"/>
                        </a:cubicBezTo>
                        <a:cubicBezTo>
                          <a:pt x="3961477" y="944794"/>
                          <a:pt x="3865188" y="890069"/>
                          <a:pt x="3737657" y="896857"/>
                        </a:cubicBezTo>
                        <a:cubicBezTo>
                          <a:pt x="3675450" y="875383"/>
                          <a:pt x="3610749" y="879470"/>
                          <a:pt x="3546256" y="880786"/>
                        </a:cubicBezTo>
                        <a:cubicBezTo>
                          <a:pt x="3519724" y="852869"/>
                          <a:pt x="3493262" y="824952"/>
                          <a:pt x="3466731" y="796966"/>
                        </a:cubicBezTo>
                        <a:cubicBezTo>
                          <a:pt x="3529769" y="802300"/>
                          <a:pt x="3593154" y="813938"/>
                          <a:pt x="3654044" y="786922"/>
                        </a:cubicBezTo>
                        <a:cubicBezTo>
                          <a:pt x="3745346" y="791494"/>
                          <a:pt x="3809562" y="746120"/>
                          <a:pt x="3867682" y="689594"/>
                        </a:cubicBezTo>
                        <a:cubicBezTo>
                          <a:pt x="3883060" y="676778"/>
                          <a:pt x="3891027" y="672414"/>
                          <a:pt x="3902803" y="666664"/>
                        </a:cubicBezTo>
                        <a:cubicBezTo>
                          <a:pt x="3954065" y="639994"/>
                          <a:pt x="3973115" y="643666"/>
                          <a:pt x="4016549" y="640341"/>
                        </a:cubicBezTo>
                        <a:cubicBezTo>
                          <a:pt x="4099468" y="635976"/>
                          <a:pt x="4130433" y="618173"/>
                          <a:pt x="4150799" y="576610"/>
                        </a:cubicBezTo>
                        <a:cubicBezTo>
                          <a:pt x="4174075" y="528950"/>
                          <a:pt x="4170196" y="479905"/>
                          <a:pt x="4138053" y="434739"/>
                        </a:cubicBezTo>
                        <a:cubicBezTo>
                          <a:pt x="4115401" y="392691"/>
                          <a:pt x="4028879" y="384170"/>
                          <a:pt x="4028879" y="384170"/>
                        </a:cubicBezTo>
                        <a:cubicBezTo>
                          <a:pt x="3988355" y="377174"/>
                          <a:pt x="3985999" y="341498"/>
                          <a:pt x="3982536" y="341359"/>
                        </a:cubicBezTo>
                        <a:cubicBezTo>
                          <a:pt x="3964109" y="295432"/>
                          <a:pt x="3960576" y="244239"/>
                          <a:pt x="3925316" y="204200"/>
                        </a:cubicBezTo>
                        <a:cubicBezTo>
                          <a:pt x="3880220" y="106871"/>
                          <a:pt x="3809007" y="37391"/>
                          <a:pt x="3689858" y="19103"/>
                        </a:cubicBezTo>
                        <a:cubicBezTo>
                          <a:pt x="3565652" y="-14287"/>
                          <a:pt x="3443524" y="884"/>
                          <a:pt x="3320427" y="28039"/>
                        </a:cubicBezTo>
                        <a:cubicBezTo>
                          <a:pt x="3174331" y="60181"/>
                          <a:pt x="3085869" y="140469"/>
                          <a:pt x="3055390" y="274996"/>
                        </a:cubicBezTo>
                        <a:cubicBezTo>
                          <a:pt x="3053519" y="283309"/>
                          <a:pt x="3042782" y="333116"/>
                          <a:pt x="3041258" y="336026"/>
                        </a:cubicBezTo>
                        <a:cubicBezTo>
                          <a:pt x="3034885" y="346901"/>
                          <a:pt x="3031282" y="348425"/>
                          <a:pt x="3020130" y="350226"/>
                        </a:cubicBezTo>
                        <a:cubicBezTo>
                          <a:pt x="2886710" y="371909"/>
                          <a:pt x="2460683" y="444368"/>
                          <a:pt x="2392727" y="458569"/>
                        </a:cubicBezTo>
                        <a:cubicBezTo>
                          <a:pt x="2393211" y="514957"/>
                          <a:pt x="2423345" y="665972"/>
                          <a:pt x="2439555" y="718272"/>
                        </a:cubicBezTo>
                        <a:cubicBezTo>
                          <a:pt x="2493380" y="737877"/>
                          <a:pt x="2549422" y="726100"/>
                          <a:pt x="2604493" y="728179"/>
                        </a:cubicBezTo>
                        <a:cubicBezTo>
                          <a:pt x="2624998" y="729287"/>
                          <a:pt x="3048947" y="703033"/>
                          <a:pt x="3077903" y="703587"/>
                        </a:cubicBezTo>
                        <a:cubicBezTo>
                          <a:pt x="3067374" y="719658"/>
                          <a:pt x="3112678" y="819064"/>
                          <a:pt x="3127918" y="853077"/>
                        </a:cubicBezTo>
                        <a:cubicBezTo>
                          <a:pt x="3202248" y="989198"/>
                          <a:pt x="3238685" y="1134047"/>
                          <a:pt x="3245959" y="1285547"/>
                        </a:cubicBezTo>
                        <a:cubicBezTo>
                          <a:pt x="3277409" y="1510545"/>
                          <a:pt x="3308581" y="1735542"/>
                          <a:pt x="3343287" y="1960194"/>
                        </a:cubicBezTo>
                        <a:cubicBezTo>
                          <a:pt x="3373144" y="2153811"/>
                          <a:pt x="3360259" y="2466370"/>
                          <a:pt x="3291679" y="2652783"/>
                        </a:cubicBezTo>
                        <a:cubicBezTo>
                          <a:pt x="3223376" y="2838503"/>
                          <a:pt x="3156805" y="2944075"/>
                          <a:pt x="3084900" y="3128756"/>
                        </a:cubicBezTo>
                        <a:cubicBezTo>
                          <a:pt x="3078596" y="3146004"/>
                          <a:pt x="2912203" y="3642136"/>
                          <a:pt x="2910332" y="3647747"/>
                        </a:cubicBezTo>
                        <a:cubicBezTo>
                          <a:pt x="2908601" y="3652527"/>
                          <a:pt x="2902505" y="3663610"/>
                          <a:pt x="2897586" y="3665619"/>
                        </a:cubicBezTo>
                        <a:cubicBezTo>
                          <a:pt x="2747680" y="3667420"/>
                          <a:pt x="2133231" y="3670607"/>
                          <a:pt x="2062919" y="3648301"/>
                        </a:cubicBezTo>
                        <a:cubicBezTo>
                          <a:pt x="2104968" y="3548341"/>
                          <a:pt x="2237417" y="3621216"/>
                          <a:pt x="2267897" y="3303254"/>
                        </a:cubicBezTo>
                        <a:cubicBezTo>
                          <a:pt x="2306828" y="2897177"/>
                          <a:pt x="2384899" y="2272060"/>
                          <a:pt x="2164057" y="2199046"/>
                        </a:cubicBezTo>
                        <a:cubicBezTo>
                          <a:pt x="2162464" y="2198562"/>
                          <a:pt x="2156576" y="2196067"/>
                          <a:pt x="2153874" y="2194197"/>
                        </a:cubicBezTo>
                        <a:cubicBezTo>
                          <a:pt x="2165651" y="2102480"/>
                          <a:pt x="2208046" y="1809734"/>
                          <a:pt x="2205898" y="1801421"/>
                        </a:cubicBezTo>
                        <a:cubicBezTo>
                          <a:pt x="2211370" y="1742747"/>
                          <a:pt x="1231923" y="1761520"/>
                          <a:pt x="1204214" y="1761520"/>
                        </a:cubicBezTo>
                        <a:cubicBezTo>
                          <a:pt x="1129192" y="1761658"/>
                          <a:pt x="1107925" y="1774474"/>
                          <a:pt x="1089706" y="1828714"/>
                        </a:cubicBezTo>
                        <a:cubicBezTo>
                          <a:pt x="1069132" y="1890021"/>
                          <a:pt x="1080632" y="1940174"/>
                          <a:pt x="1122334" y="1973841"/>
                        </a:cubicBezTo>
                        <a:cubicBezTo>
                          <a:pt x="1094209" y="1975018"/>
                          <a:pt x="1066500" y="1978205"/>
                          <a:pt x="1040592" y="1990258"/>
                        </a:cubicBezTo>
                        <a:cubicBezTo>
                          <a:pt x="1023689" y="1998433"/>
                          <a:pt x="999929" y="2010625"/>
                          <a:pt x="995634" y="2031060"/>
                        </a:cubicBezTo>
                        <a:cubicBezTo>
                          <a:pt x="991478" y="2050941"/>
                          <a:pt x="1007965" y="2068328"/>
                          <a:pt x="1020503" y="2081282"/>
                        </a:cubicBezTo>
                        <a:cubicBezTo>
                          <a:pt x="1007133" y="2067428"/>
                          <a:pt x="948529" y="2084400"/>
                          <a:pt x="931972" y="2087102"/>
                        </a:cubicBezTo>
                        <a:cubicBezTo>
                          <a:pt x="898652" y="2092505"/>
                          <a:pt x="865609" y="2099571"/>
                          <a:pt x="832982" y="2108230"/>
                        </a:cubicBezTo>
                        <a:cubicBezTo>
                          <a:pt x="763986" y="2126518"/>
                          <a:pt x="700532" y="2155612"/>
                          <a:pt x="634377" y="2181174"/>
                        </a:cubicBezTo>
                        <a:cubicBezTo>
                          <a:pt x="566628" y="2207290"/>
                          <a:pt x="499018" y="2240056"/>
                          <a:pt x="438473" y="2280234"/>
                        </a:cubicBezTo>
                        <a:cubicBezTo>
                          <a:pt x="413812" y="2296652"/>
                          <a:pt x="394416" y="2305934"/>
                          <a:pt x="364698" y="2304895"/>
                        </a:cubicBezTo>
                        <a:cubicBezTo>
                          <a:pt x="329854" y="2303648"/>
                          <a:pt x="294733" y="2305241"/>
                          <a:pt x="259819" y="2305449"/>
                        </a:cubicBezTo>
                        <a:cubicBezTo>
                          <a:pt x="233842" y="2304756"/>
                          <a:pt x="207726" y="2303440"/>
                          <a:pt x="181749" y="2303371"/>
                        </a:cubicBezTo>
                        <a:cubicBezTo>
                          <a:pt x="97444" y="2303094"/>
                          <a:pt x="81996" y="2317988"/>
                          <a:pt x="84351" y="2396266"/>
                        </a:cubicBezTo>
                        <a:cubicBezTo>
                          <a:pt x="78879" y="2555039"/>
                          <a:pt x="80680" y="2713812"/>
                          <a:pt x="84420" y="2872516"/>
                        </a:cubicBezTo>
                        <a:cubicBezTo>
                          <a:pt x="79710" y="2925925"/>
                          <a:pt x="41402" y="2971299"/>
                          <a:pt x="40917" y="3025678"/>
                        </a:cubicBezTo>
                        <a:cubicBezTo>
                          <a:pt x="36068" y="3042165"/>
                          <a:pt x="30596" y="3058513"/>
                          <a:pt x="26508" y="3075139"/>
                        </a:cubicBezTo>
                        <a:cubicBezTo>
                          <a:pt x="-5773" y="3205649"/>
                          <a:pt x="-785" y="3563650"/>
                          <a:pt x="2194" y="3695684"/>
                        </a:cubicBezTo>
                        <a:cubicBezTo>
                          <a:pt x="177939" y="3684323"/>
                          <a:pt x="1512616" y="3690003"/>
                          <a:pt x="1653448" y="3682660"/>
                        </a:cubicBezTo>
                        <a:cubicBezTo>
                          <a:pt x="1680880" y="3718059"/>
                          <a:pt x="1721543" y="3814556"/>
                          <a:pt x="1892993" y="3827648"/>
                        </a:cubicBezTo>
                        <a:cubicBezTo>
                          <a:pt x="1899574" y="3827163"/>
                          <a:pt x="4033313" y="3821414"/>
                          <a:pt x="4039894" y="3819128"/>
                        </a:cubicBezTo>
                        <a:cubicBezTo>
                          <a:pt x="4032828" y="3774516"/>
                          <a:pt x="3982674" y="3653358"/>
                          <a:pt x="3992650" y="3646154"/>
                        </a:cubicBezTo>
                        <a:cubicBezTo>
                          <a:pt x="4483377" y="3461750"/>
                          <a:pt x="4549949" y="3144065"/>
                          <a:pt x="4852186" y="2985777"/>
                        </a:cubicBezTo>
                        <a:cubicBezTo>
                          <a:pt x="5030078" y="2916643"/>
                          <a:pt x="5179707" y="2922462"/>
                          <a:pt x="5466773" y="2932437"/>
                        </a:cubicBezTo>
                        <a:cubicBezTo>
                          <a:pt x="5516165" y="2934099"/>
                          <a:pt x="5441142" y="2800264"/>
                          <a:pt x="5429297" y="2788488"/>
                        </a:cubicBezTo>
                        <a:close/>
                        <a:moveTo>
                          <a:pt x="2041652" y="1778353"/>
                        </a:moveTo>
                        <a:cubicBezTo>
                          <a:pt x="2041583" y="1778561"/>
                          <a:pt x="2041514" y="1778769"/>
                          <a:pt x="2041444" y="1778838"/>
                        </a:cubicBezTo>
                        <a:cubicBezTo>
                          <a:pt x="2041375" y="1778630"/>
                          <a:pt x="2041306" y="1778422"/>
                          <a:pt x="2041237" y="1778353"/>
                        </a:cubicBezTo>
                        <a:cubicBezTo>
                          <a:pt x="2041444" y="1778353"/>
                          <a:pt x="2041583" y="1778353"/>
                          <a:pt x="2041652" y="1778353"/>
                        </a:cubicBezTo>
                        <a:lnTo>
                          <a:pt x="2041652" y="1778353"/>
                        </a:lnTo>
                        <a:close/>
                      </a:path>
                    </a:pathLst>
                  </a:custGeom>
                  <a:solidFill>
                    <a:srgbClr val="A61F2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B48C504-7B20-4B6D-A3D2-E1B3770EA0AF}"/>
                      </a:ext>
                    </a:extLst>
                  </p:cNvPr>
                  <p:cNvSpPr/>
                  <p:nvPr/>
                </p:nvSpPr>
                <p:spPr>
                  <a:xfrm>
                    <a:off x="7888238" y="2520252"/>
                    <a:ext cx="406562" cy="1840123"/>
                  </a:xfrm>
                  <a:custGeom>
                    <a:avLst/>
                    <a:gdLst>
                      <a:gd name="connsiteX0" fmla="*/ 598794 w 654696"/>
                      <a:gd name="connsiteY0" fmla="*/ 1287793 h 2963189"/>
                      <a:gd name="connsiteX1" fmla="*/ 238852 w 654696"/>
                      <a:gd name="connsiteY1" fmla="*/ 2651842 h 2963189"/>
                      <a:gd name="connsiteX2" fmla="*/ 0 w 654696"/>
                      <a:gd name="connsiteY2" fmla="*/ 2961838 h 2963189"/>
                      <a:gd name="connsiteX3" fmla="*/ 187175 w 654696"/>
                      <a:gd name="connsiteY3" fmla="*/ 2382648 h 2963189"/>
                      <a:gd name="connsiteX4" fmla="*/ 375735 w 654696"/>
                      <a:gd name="connsiteY4" fmla="*/ 1943806 h 2963189"/>
                      <a:gd name="connsiteX5" fmla="*/ 451658 w 654696"/>
                      <a:gd name="connsiteY5" fmla="*/ 1257660 h 2963189"/>
                      <a:gd name="connsiteX6" fmla="*/ 355092 w 654696"/>
                      <a:gd name="connsiteY6" fmla="*/ 588208 h 2963189"/>
                      <a:gd name="connsiteX7" fmla="*/ 236289 w 654696"/>
                      <a:gd name="connsiteY7" fmla="*/ 150473 h 2963189"/>
                      <a:gd name="connsiteX8" fmla="*/ 180109 w 654696"/>
                      <a:gd name="connsiteY8" fmla="*/ 5278 h 2963189"/>
                      <a:gd name="connsiteX9" fmla="*/ 378576 w 654696"/>
                      <a:gd name="connsiteY9" fmla="*/ 21072 h 2963189"/>
                      <a:gd name="connsiteX10" fmla="*/ 512133 w 654696"/>
                      <a:gd name="connsiteY10" fmla="*/ 79884 h 2963189"/>
                      <a:gd name="connsiteX11" fmla="*/ 575171 w 654696"/>
                      <a:gd name="connsiteY11" fmla="*/ 94501 h 2963189"/>
                      <a:gd name="connsiteX12" fmla="*/ 654697 w 654696"/>
                      <a:gd name="connsiteY12" fmla="*/ 178252 h 2963189"/>
                      <a:gd name="connsiteX13" fmla="*/ 426512 w 654696"/>
                      <a:gd name="connsiteY13" fmla="*/ 375333 h 2963189"/>
                      <a:gd name="connsiteX14" fmla="*/ 598794 w 654696"/>
                      <a:gd name="connsiteY14" fmla="*/ 1287793 h 2963189"/>
                      <a:gd name="connsiteX15" fmla="*/ 598794 w 654696"/>
                      <a:gd name="connsiteY15" fmla="*/ 1287793 h 2963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54696" h="2963189">
                        <a:moveTo>
                          <a:pt x="598794" y="1287793"/>
                        </a:moveTo>
                        <a:cubicBezTo>
                          <a:pt x="641535" y="1771525"/>
                          <a:pt x="515458" y="2039956"/>
                          <a:pt x="238852" y="2651842"/>
                        </a:cubicBezTo>
                        <a:cubicBezTo>
                          <a:pt x="187937" y="2764480"/>
                          <a:pt x="41148" y="2982342"/>
                          <a:pt x="0" y="2961838"/>
                        </a:cubicBezTo>
                        <a:cubicBezTo>
                          <a:pt x="25215" y="2782837"/>
                          <a:pt x="176091" y="2413129"/>
                          <a:pt x="187175" y="2382648"/>
                        </a:cubicBezTo>
                        <a:cubicBezTo>
                          <a:pt x="259080" y="2197968"/>
                          <a:pt x="307432" y="2129595"/>
                          <a:pt x="375735" y="1943806"/>
                        </a:cubicBezTo>
                        <a:cubicBezTo>
                          <a:pt x="444315" y="1757324"/>
                          <a:pt x="481515" y="1451276"/>
                          <a:pt x="451658" y="1257660"/>
                        </a:cubicBezTo>
                        <a:cubicBezTo>
                          <a:pt x="417022" y="1033008"/>
                          <a:pt x="386611" y="813205"/>
                          <a:pt x="355092" y="588208"/>
                        </a:cubicBezTo>
                        <a:cubicBezTo>
                          <a:pt x="338744" y="464972"/>
                          <a:pt x="315330" y="343883"/>
                          <a:pt x="236289" y="150473"/>
                        </a:cubicBezTo>
                        <a:cubicBezTo>
                          <a:pt x="221049" y="116391"/>
                          <a:pt x="188838" y="41092"/>
                          <a:pt x="180109" y="5278"/>
                        </a:cubicBezTo>
                        <a:cubicBezTo>
                          <a:pt x="273142" y="-2619"/>
                          <a:pt x="347472" y="-4698"/>
                          <a:pt x="378576" y="21072"/>
                        </a:cubicBezTo>
                        <a:cubicBezTo>
                          <a:pt x="424295" y="54808"/>
                          <a:pt x="461149" y="59934"/>
                          <a:pt x="512133" y="79884"/>
                        </a:cubicBezTo>
                        <a:cubicBezTo>
                          <a:pt x="534647" y="85773"/>
                          <a:pt x="556745" y="92492"/>
                          <a:pt x="575171" y="94501"/>
                        </a:cubicBezTo>
                        <a:cubicBezTo>
                          <a:pt x="601703" y="122349"/>
                          <a:pt x="626295" y="146317"/>
                          <a:pt x="654697" y="178252"/>
                        </a:cubicBezTo>
                        <a:cubicBezTo>
                          <a:pt x="507007" y="175689"/>
                          <a:pt x="443622" y="306753"/>
                          <a:pt x="426512" y="375333"/>
                        </a:cubicBezTo>
                        <a:cubicBezTo>
                          <a:pt x="379614" y="563824"/>
                          <a:pt x="582376" y="1102488"/>
                          <a:pt x="598794" y="1287793"/>
                        </a:cubicBezTo>
                        <a:lnTo>
                          <a:pt x="598794" y="1287793"/>
                        </a:lnTo>
                        <a:close/>
                      </a:path>
                    </a:pathLst>
                  </a:custGeom>
                  <a:solidFill>
                    <a:srgbClr val="1D151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A614F24D-2C4B-4657-9692-7F6BE93C7B63}"/>
                      </a:ext>
                    </a:extLst>
                  </p:cNvPr>
                  <p:cNvSpPr/>
                  <p:nvPr/>
                </p:nvSpPr>
                <p:spPr>
                  <a:xfrm>
                    <a:off x="7203978" y="2374730"/>
                    <a:ext cx="417720" cy="175741"/>
                  </a:xfrm>
                  <a:custGeom>
                    <a:avLst/>
                    <a:gdLst>
                      <a:gd name="connsiteX0" fmla="*/ 672664 w 672663"/>
                      <a:gd name="connsiteY0" fmla="*/ 225414 h 283000"/>
                      <a:gd name="connsiteX1" fmla="*/ 120976 w 672663"/>
                      <a:gd name="connsiteY1" fmla="*/ 282079 h 283000"/>
                      <a:gd name="connsiteX2" fmla="*/ 995 w 672663"/>
                      <a:gd name="connsiteY2" fmla="*/ 198743 h 283000"/>
                      <a:gd name="connsiteX3" fmla="*/ 995 w 672663"/>
                      <a:gd name="connsiteY3" fmla="*/ 198743 h 283000"/>
                      <a:gd name="connsiteX4" fmla="*/ 91950 w 672663"/>
                      <a:gd name="connsiteY4" fmla="*/ 88808 h 283000"/>
                      <a:gd name="connsiteX5" fmla="*/ 643638 w 672663"/>
                      <a:gd name="connsiteY5" fmla="*/ 0 h 283000"/>
                      <a:gd name="connsiteX6" fmla="*/ 672664 w 672663"/>
                      <a:gd name="connsiteY6" fmla="*/ 225414 h 283000"/>
                      <a:gd name="connsiteX7" fmla="*/ 672664 w 672663"/>
                      <a:gd name="connsiteY7" fmla="*/ 225414 h 283000"/>
                      <a:gd name="connsiteX8" fmla="*/ 672664 w 672663"/>
                      <a:gd name="connsiteY8" fmla="*/ 225414 h 28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2663" h="283000">
                        <a:moveTo>
                          <a:pt x="672664" y="225414"/>
                        </a:moveTo>
                        <a:lnTo>
                          <a:pt x="120976" y="282079"/>
                        </a:lnTo>
                        <a:cubicBezTo>
                          <a:pt x="62717" y="289421"/>
                          <a:pt x="9031" y="252084"/>
                          <a:pt x="995" y="198743"/>
                        </a:cubicBezTo>
                        <a:lnTo>
                          <a:pt x="995" y="198743"/>
                        </a:lnTo>
                        <a:cubicBezTo>
                          <a:pt x="-6971" y="145334"/>
                          <a:pt x="33761" y="96151"/>
                          <a:pt x="91950" y="88808"/>
                        </a:cubicBezTo>
                        <a:lnTo>
                          <a:pt x="643638" y="0"/>
                        </a:lnTo>
                        <a:lnTo>
                          <a:pt x="672664" y="225414"/>
                        </a:lnTo>
                        <a:lnTo>
                          <a:pt x="672664" y="225414"/>
                        </a:lnTo>
                        <a:lnTo>
                          <a:pt x="672664" y="2254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568458F-E69F-4FC4-9937-91A26DBFFB6F}"/>
                      </a:ext>
                    </a:extLst>
                  </p:cNvPr>
                  <p:cNvSpPr/>
                  <p:nvPr/>
                </p:nvSpPr>
                <p:spPr>
                  <a:xfrm>
                    <a:off x="8593431" y="2333776"/>
                    <a:ext cx="206582" cy="143034"/>
                  </a:xfrm>
                  <a:custGeom>
                    <a:avLst/>
                    <a:gdLst>
                      <a:gd name="connsiteX0" fmla="*/ 65740 w 332663"/>
                      <a:gd name="connsiteY0" fmla="*/ 0 h 230331"/>
                      <a:gd name="connsiteX1" fmla="*/ 277783 w 332663"/>
                      <a:gd name="connsiteY1" fmla="*/ 90886 h 230331"/>
                      <a:gd name="connsiteX2" fmla="*/ 332232 w 332663"/>
                      <a:gd name="connsiteY2" fmla="*/ 152400 h 230331"/>
                      <a:gd name="connsiteX3" fmla="*/ 332232 w 332663"/>
                      <a:gd name="connsiteY3" fmla="*/ 152400 h 230331"/>
                      <a:gd name="connsiteX4" fmla="*/ 265176 w 332663"/>
                      <a:gd name="connsiteY4" fmla="*/ 202346 h 230331"/>
                      <a:gd name="connsiteX5" fmla="*/ 0 w 332663"/>
                      <a:gd name="connsiteY5" fmla="*/ 230332 h 230331"/>
                      <a:gd name="connsiteX6" fmla="*/ 65740 w 332663"/>
                      <a:gd name="connsiteY6" fmla="*/ 0 h 230331"/>
                      <a:gd name="connsiteX7" fmla="*/ 65740 w 332663"/>
                      <a:gd name="connsiteY7" fmla="*/ 0 h 230331"/>
                      <a:gd name="connsiteX8" fmla="*/ 65740 w 332663"/>
                      <a:gd name="connsiteY8" fmla="*/ 0 h 230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663" h="230331">
                        <a:moveTo>
                          <a:pt x="65740" y="0"/>
                        </a:moveTo>
                        <a:lnTo>
                          <a:pt x="277783" y="90886"/>
                        </a:lnTo>
                        <a:cubicBezTo>
                          <a:pt x="318378" y="110698"/>
                          <a:pt x="335696" y="121574"/>
                          <a:pt x="332232" y="152400"/>
                        </a:cubicBezTo>
                        <a:lnTo>
                          <a:pt x="332232" y="152400"/>
                        </a:lnTo>
                        <a:cubicBezTo>
                          <a:pt x="328699" y="183157"/>
                          <a:pt x="307363" y="191816"/>
                          <a:pt x="265176" y="202346"/>
                        </a:cubicBezTo>
                        <a:lnTo>
                          <a:pt x="0" y="230332"/>
                        </a:lnTo>
                        <a:lnTo>
                          <a:pt x="65740" y="0"/>
                        </a:lnTo>
                        <a:lnTo>
                          <a:pt x="65740" y="0"/>
                        </a:lnTo>
                        <a:lnTo>
                          <a:pt x="657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8C3CB2BD-5291-4644-AABB-E55F11852383}"/>
                      </a:ext>
                    </a:extLst>
                  </p:cNvPr>
                  <p:cNvSpPr/>
                  <p:nvPr/>
                </p:nvSpPr>
                <p:spPr>
                  <a:xfrm>
                    <a:off x="7578031" y="2084854"/>
                    <a:ext cx="1087216" cy="499274"/>
                  </a:xfrm>
                  <a:custGeom>
                    <a:avLst/>
                    <a:gdLst>
                      <a:gd name="connsiteX0" fmla="*/ 1742632 w 1750767"/>
                      <a:gd name="connsiteY0" fmla="*/ 438875 h 803992"/>
                      <a:gd name="connsiteX1" fmla="*/ 1682988 w 1750767"/>
                      <a:gd name="connsiteY1" fmla="*/ 388930 h 803992"/>
                      <a:gd name="connsiteX2" fmla="*/ 1588846 w 1750767"/>
                      <a:gd name="connsiteY2" fmla="*/ 333234 h 803992"/>
                      <a:gd name="connsiteX3" fmla="*/ 1533428 w 1750767"/>
                      <a:gd name="connsiteY3" fmla="*/ 200577 h 803992"/>
                      <a:gd name="connsiteX4" fmla="*/ 1533774 w 1750767"/>
                      <a:gd name="connsiteY4" fmla="*/ 206396 h 803992"/>
                      <a:gd name="connsiteX5" fmla="*/ 1532042 w 1750767"/>
                      <a:gd name="connsiteY5" fmla="*/ 204179 h 803992"/>
                      <a:gd name="connsiteX6" fmla="*/ 1532042 w 1750767"/>
                      <a:gd name="connsiteY6" fmla="*/ 204179 h 803992"/>
                      <a:gd name="connsiteX7" fmla="*/ 1296654 w 1750767"/>
                      <a:gd name="connsiteY7" fmla="*/ 19083 h 803992"/>
                      <a:gd name="connsiteX8" fmla="*/ 1296584 w 1750767"/>
                      <a:gd name="connsiteY8" fmla="*/ 19083 h 803992"/>
                      <a:gd name="connsiteX9" fmla="*/ 1296584 w 1750767"/>
                      <a:gd name="connsiteY9" fmla="*/ 19083 h 803992"/>
                      <a:gd name="connsiteX10" fmla="*/ 927153 w 1750767"/>
                      <a:gd name="connsiteY10" fmla="*/ 28019 h 803992"/>
                      <a:gd name="connsiteX11" fmla="*/ 662115 w 1750767"/>
                      <a:gd name="connsiteY11" fmla="*/ 274976 h 803992"/>
                      <a:gd name="connsiteX12" fmla="*/ 628241 w 1750767"/>
                      <a:gd name="connsiteY12" fmla="*/ 346465 h 803992"/>
                      <a:gd name="connsiteX13" fmla="*/ 2293 w 1750767"/>
                      <a:gd name="connsiteY13" fmla="*/ 451067 h 803992"/>
                      <a:gd name="connsiteX14" fmla="*/ 47666 w 1750767"/>
                      <a:gd name="connsiteY14" fmla="*/ 714442 h 803992"/>
                      <a:gd name="connsiteX15" fmla="*/ 211150 w 1750767"/>
                      <a:gd name="connsiteY15" fmla="*/ 728020 h 803992"/>
                      <a:gd name="connsiteX16" fmla="*/ 686084 w 1750767"/>
                      <a:gd name="connsiteY16" fmla="*/ 703428 h 803992"/>
                      <a:gd name="connsiteX17" fmla="*/ 863768 w 1750767"/>
                      <a:gd name="connsiteY17" fmla="*/ 709316 h 803992"/>
                      <a:gd name="connsiteX18" fmla="*/ 1073388 w 1750767"/>
                      <a:gd name="connsiteY18" fmla="*/ 796877 h 803992"/>
                      <a:gd name="connsiteX19" fmla="*/ 1260701 w 1750767"/>
                      <a:gd name="connsiteY19" fmla="*/ 786832 h 803992"/>
                      <a:gd name="connsiteX20" fmla="*/ 1260701 w 1750767"/>
                      <a:gd name="connsiteY20" fmla="*/ 786832 h 803992"/>
                      <a:gd name="connsiteX21" fmla="*/ 1474338 w 1750767"/>
                      <a:gd name="connsiteY21" fmla="*/ 689504 h 803992"/>
                      <a:gd name="connsiteX22" fmla="*/ 1474338 w 1750767"/>
                      <a:gd name="connsiteY22" fmla="*/ 689504 h 803992"/>
                      <a:gd name="connsiteX23" fmla="*/ 1474338 w 1750767"/>
                      <a:gd name="connsiteY23" fmla="*/ 689504 h 803992"/>
                      <a:gd name="connsiteX24" fmla="*/ 1507451 w 1750767"/>
                      <a:gd name="connsiteY24" fmla="*/ 664635 h 803992"/>
                      <a:gd name="connsiteX25" fmla="*/ 1624660 w 1750767"/>
                      <a:gd name="connsiteY25" fmla="*/ 636580 h 803992"/>
                      <a:gd name="connsiteX26" fmla="*/ 1735496 w 1750767"/>
                      <a:gd name="connsiteY26" fmla="*/ 557332 h 803992"/>
                      <a:gd name="connsiteX27" fmla="*/ 1735843 w 1750767"/>
                      <a:gd name="connsiteY27" fmla="*/ 556362 h 803992"/>
                      <a:gd name="connsiteX28" fmla="*/ 1736951 w 1750767"/>
                      <a:gd name="connsiteY28" fmla="*/ 553660 h 803992"/>
                      <a:gd name="connsiteX29" fmla="*/ 1742632 w 1750767"/>
                      <a:gd name="connsiteY29" fmla="*/ 438875 h 803992"/>
                      <a:gd name="connsiteX30" fmla="*/ 1742632 w 1750767"/>
                      <a:gd name="connsiteY30" fmla="*/ 438875 h 803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750767" h="803992">
                        <a:moveTo>
                          <a:pt x="1742632" y="438875"/>
                        </a:moveTo>
                        <a:cubicBezTo>
                          <a:pt x="1734319" y="418994"/>
                          <a:pt x="1710212" y="390592"/>
                          <a:pt x="1682988" y="388930"/>
                        </a:cubicBezTo>
                        <a:cubicBezTo>
                          <a:pt x="1629232" y="378746"/>
                          <a:pt x="1597159" y="377777"/>
                          <a:pt x="1588846" y="333234"/>
                        </a:cubicBezTo>
                        <a:cubicBezTo>
                          <a:pt x="1570420" y="287307"/>
                          <a:pt x="1568688" y="240686"/>
                          <a:pt x="1533428" y="200577"/>
                        </a:cubicBezTo>
                        <a:cubicBezTo>
                          <a:pt x="1533635" y="202517"/>
                          <a:pt x="1533705" y="204526"/>
                          <a:pt x="1533774" y="206396"/>
                        </a:cubicBezTo>
                        <a:cubicBezTo>
                          <a:pt x="1533151" y="205703"/>
                          <a:pt x="1532666" y="204941"/>
                          <a:pt x="1532042" y="204179"/>
                        </a:cubicBezTo>
                        <a:lnTo>
                          <a:pt x="1532042" y="204179"/>
                        </a:lnTo>
                        <a:cubicBezTo>
                          <a:pt x="1486946" y="106851"/>
                          <a:pt x="1415734" y="37370"/>
                          <a:pt x="1296654" y="19083"/>
                        </a:cubicBezTo>
                        <a:cubicBezTo>
                          <a:pt x="1296654" y="19083"/>
                          <a:pt x="1296654" y="19083"/>
                          <a:pt x="1296584" y="19083"/>
                        </a:cubicBezTo>
                        <a:lnTo>
                          <a:pt x="1296584" y="19083"/>
                        </a:lnTo>
                        <a:cubicBezTo>
                          <a:pt x="1172378" y="-14307"/>
                          <a:pt x="1050251" y="933"/>
                          <a:pt x="927153" y="28019"/>
                        </a:cubicBezTo>
                        <a:cubicBezTo>
                          <a:pt x="781057" y="60161"/>
                          <a:pt x="689340" y="139894"/>
                          <a:pt x="662115" y="274976"/>
                        </a:cubicBezTo>
                        <a:cubicBezTo>
                          <a:pt x="648954" y="340092"/>
                          <a:pt x="647845" y="343348"/>
                          <a:pt x="628241" y="346465"/>
                        </a:cubicBezTo>
                        <a:cubicBezTo>
                          <a:pt x="476742" y="371057"/>
                          <a:pt x="70249" y="436935"/>
                          <a:pt x="2293" y="451067"/>
                        </a:cubicBezTo>
                        <a:cubicBezTo>
                          <a:pt x="-10869" y="453977"/>
                          <a:pt x="36444" y="712295"/>
                          <a:pt x="47666" y="714442"/>
                        </a:cubicBezTo>
                        <a:cubicBezTo>
                          <a:pt x="101491" y="734046"/>
                          <a:pt x="156147" y="729613"/>
                          <a:pt x="211150" y="728020"/>
                        </a:cubicBezTo>
                        <a:cubicBezTo>
                          <a:pt x="341937" y="724140"/>
                          <a:pt x="656643" y="702943"/>
                          <a:pt x="686084" y="703428"/>
                        </a:cubicBezTo>
                        <a:cubicBezTo>
                          <a:pt x="751408" y="699687"/>
                          <a:pt x="801423" y="691998"/>
                          <a:pt x="863768" y="709316"/>
                        </a:cubicBezTo>
                        <a:cubicBezTo>
                          <a:pt x="863768" y="709316"/>
                          <a:pt x="969825" y="779212"/>
                          <a:pt x="1073388" y="796877"/>
                        </a:cubicBezTo>
                        <a:cubicBezTo>
                          <a:pt x="1136426" y="802211"/>
                          <a:pt x="1199811" y="813848"/>
                          <a:pt x="1260701" y="786832"/>
                        </a:cubicBezTo>
                        <a:lnTo>
                          <a:pt x="1260701" y="786832"/>
                        </a:lnTo>
                        <a:cubicBezTo>
                          <a:pt x="1352003" y="791404"/>
                          <a:pt x="1416218" y="746031"/>
                          <a:pt x="1474338" y="689504"/>
                        </a:cubicBezTo>
                        <a:lnTo>
                          <a:pt x="1474338" y="689504"/>
                        </a:lnTo>
                        <a:lnTo>
                          <a:pt x="1474338" y="689504"/>
                        </a:lnTo>
                        <a:cubicBezTo>
                          <a:pt x="1486392" y="677520"/>
                          <a:pt x="1493804" y="673848"/>
                          <a:pt x="1507451" y="664635"/>
                        </a:cubicBezTo>
                        <a:cubicBezTo>
                          <a:pt x="1558713" y="637342"/>
                          <a:pt x="1584412" y="643368"/>
                          <a:pt x="1624660" y="636580"/>
                        </a:cubicBezTo>
                        <a:cubicBezTo>
                          <a:pt x="1680563" y="632423"/>
                          <a:pt x="1717693" y="606030"/>
                          <a:pt x="1735496" y="557332"/>
                        </a:cubicBezTo>
                        <a:cubicBezTo>
                          <a:pt x="1735635" y="556985"/>
                          <a:pt x="1735704" y="556708"/>
                          <a:pt x="1735843" y="556362"/>
                        </a:cubicBezTo>
                        <a:cubicBezTo>
                          <a:pt x="1736189" y="555461"/>
                          <a:pt x="1736605" y="554561"/>
                          <a:pt x="1736951" y="553660"/>
                        </a:cubicBezTo>
                        <a:cubicBezTo>
                          <a:pt x="1750529" y="516183"/>
                          <a:pt x="1757040" y="477945"/>
                          <a:pt x="1742632" y="438875"/>
                        </a:cubicBezTo>
                        <a:lnTo>
                          <a:pt x="1742632" y="43887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8FCD3AB1-791C-45F6-9485-D5BB493EA8E2}"/>
                      </a:ext>
                    </a:extLst>
                  </p:cNvPr>
                  <p:cNvSpPr/>
                  <p:nvPr/>
                </p:nvSpPr>
                <p:spPr>
                  <a:xfrm>
                    <a:off x="8117093" y="2089950"/>
                    <a:ext cx="423812" cy="492211"/>
                  </a:xfrm>
                  <a:custGeom>
                    <a:avLst/>
                    <a:gdLst>
                      <a:gd name="connsiteX0" fmla="*/ 682475 w 682474"/>
                      <a:gd name="connsiteY0" fmla="*/ 396309 h 792618"/>
                      <a:gd name="connsiteX1" fmla="*/ 341238 w 682474"/>
                      <a:gd name="connsiteY1" fmla="*/ 792618 h 792618"/>
                      <a:gd name="connsiteX2" fmla="*/ 0 w 682474"/>
                      <a:gd name="connsiteY2" fmla="*/ 396309 h 792618"/>
                      <a:gd name="connsiteX3" fmla="*/ 341238 w 682474"/>
                      <a:gd name="connsiteY3" fmla="*/ 0 h 792618"/>
                      <a:gd name="connsiteX4" fmla="*/ 682475 w 682474"/>
                      <a:gd name="connsiteY4" fmla="*/ 396309 h 792618"/>
                      <a:gd name="connsiteX5" fmla="*/ 682475 w 682474"/>
                      <a:gd name="connsiteY5" fmla="*/ 396309 h 792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474" h="792618">
                        <a:moveTo>
                          <a:pt x="682475" y="396309"/>
                        </a:moveTo>
                        <a:cubicBezTo>
                          <a:pt x="682475" y="615211"/>
                          <a:pt x="529659" y="792618"/>
                          <a:pt x="341238" y="792618"/>
                        </a:cubicBezTo>
                        <a:cubicBezTo>
                          <a:pt x="152816" y="792618"/>
                          <a:pt x="0" y="615211"/>
                          <a:pt x="0" y="396309"/>
                        </a:cubicBezTo>
                        <a:cubicBezTo>
                          <a:pt x="0" y="177407"/>
                          <a:pt x="152816" y="0"/>
                          <a:pt x="341238" y="0"/>
                        </a:cubicBezTo>
                        <a:cubicBezTo>
                          <a:pt x="529659" y="0"/>
                          <a:pt x="682475" y="177407"/>
                          <a:pt x="682475" y="396309"/>
                        </a:cubicBezTo>
                        <a:lnTo>
                          <a:pt x="682475" y="396309"/>
                        </a:lnTo>
                        <a:close/>
                      </a:path>
                    </a:pathLst>
                  </a:custGeom>
                  <a:solidFill>
                    <a:srgbClr val="EA2A2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7B053659-E424-4951-8038-352D6F8B9F30}"/>
                      </a:ext>
                    </a:extLst>
                  </p:cNvPr>
                  <p:cNvSpPr/>
                  <p:nvPr/>
                </p:nvSpPr>
                <p:spPr>
                  <a:xfrm>
                    <a:off x="8180244" y="2092274"/>
                    <a:ext cx="381483" cy="484468"/>
                  </a:xfrm>
                  <a:custGeom>
                    <a:avLst/>
                    <a:gdLst>
                      <a:gd name="connsiteX0" fmla="*/ 614311 w 614310"/>
                      <a:gd name="connsiteY0" fmla="*/ 390075 h 780149"/>
                      <a:gd name="connsiteX1" fmla="*/ 307155 w 614310"/>
                      <a:gd name="connsiteY1" fmla="*/ 780149 h 780149"/>
                      <a:gd name="connsiteX2" fmla="*/ 0 w 614310"/>
                      <a:gd name="connsiteY2" fmla="*/ 390075 h 780149"/>
                      <a:gd name="connsiteX3" fmla="*/ 307155 w 614310"/>
                      <a:gd name="connsiteY3" fmla="*/ 0 h 780149"/>
                      <a:gd name="connsiteX4" fmla="*/ 614311 w 614310"/>
                      <a:gd name="connsiteY4" fmla="*/ 390075 h 780149"/>
                      <a:gd name="connsiteX5" fmla="*/ 614311 w 614310"/>
                      <a:gd name="connsiteY5" fmla="*/ 390075 h 78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4310" h="780149">
                        <a:moveTo>
                          <a:pt x="614311" y="390075"/>
                        </a:moveTo>
                        <a:cubicBezTo>
                          <a:pt x="614311" y="605513"/>
                          <a:pt x="476804" y="780149"/>
                          <a:pt x="307155" y="780149"/>
                        </a:cubicBezTo>
                        <a:cubicBezTo>
                          <a:pt x="137506" y="780149"/>
                          <a:pt x="0" y="605513"/>
                          <a:pt x="0" y="390075"/>
                        </a:cubicBezTo>
                        <a:cubicBezTo>
                          <a:pt x="0" y="174636"/>
                          <a:pt x="137506" y="0"/>
                          <a:pt x="307155" y="0"/>
                        </a:cubicBezTo>
                        <a:cubicBezTo>
                          <a:pt x="476804" y="0"/>
                          <a:pt x="614311" y="174636"/>
                          <a:pt x="614311" y="390075"/>
                        </a:cubicBezTo>
                        <a:lnTo>
                          <a:pt x="614311" y="390075"/>
                        </a:lnTo>
                        <a:close/>
                      </a:path>
                    </a:pathLst>
                  </a:custGeom>
                  <a:solidFill>
                    <a:srgbClr val="8A1A1B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108B7D09-8765-4C5A-940E-841480277DB7}"/>
                      </a:ext>
                    </a:extLst>
                  </p:cNvPr>
                  <p:cNvSpPr/>
                  <p:nvPr/>
                </p:nvSpPr>
                <p:spPr>
                  <a:xfrm>
                    <a:off x="8260085" y="2135980"/>
                    <a:ext cx="277551" cy="400153"/>
                  </a:xfrm>
                  <a:custGeom>
                    <a:avLst/>
                    <a:gdLst>
                      <a:gd name="connsiteX0" fmla="*/ 446948 w 446947"/>
                      <a:gd name="connsiteY0" fmla="*/ 322188 h 644375"/>
                      <a:gd name="connsiteX1" fmla="*/ 223474 w 446947"/>
                      <a:gd name="connsiteY1" fmla="*/ 644375 h 644375"/>
                      <a:gd name="connsiteX2" fmla="*/ 0 w 446947"/>
                      <a:gd name="connsiteY2" fmla="*/ 322188 h 644375"/>
                      <a:gd name="connsiteX3" fmla="*/ 223474 w 446947"/>
                      <a:gd name="connsiteY3" fmla="*/ 0 h 644375"/>
                      <a:gd name="connsiteX4" fmla="*/ 446948 w 446947"/>
                      <a:gd name="connsiteY4" fmla="*/ 322188 h 644375"/>
                      <a:gd name="connsiteX5" fmla="*/ 446948 w 446947"/>
                      <a:gd name="connsiteY5" fmla="*/ 322188 h 64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6947" h="644375">
                        <a:moveTo>
                          <a:pt x="446948" y="322188"/>
                        </a:moveTo>
                        <a:cubicBezTo>
                          <a:pt x="446948" y="500080"/>
                          <a:pt x="346918" y="644375"/>
                          <a:pt x="223474" y="644375"/>
                        </a:cubicBezTo>
                        <a:cubicBezTo>
                          <a:pt x="100030" y="644375"/>
                          <a:pt x="0" y="500149"/>
                          <a:pt x="0" y="322188"/>
                        </a:cubicBezTo>
                        <a:cubicBezTo>
                          <a:pt x="0" y="144295"/>
                          <a:pt x="100030" y="0"/>
                          <a:pt x="223474" y="0"/>
                        </a:cubicBezTo>
                        <a:cubicBezTo>
                          <a:pt x="346918" y="69"/>
                          <a:pt x="446948" y="144295"/>
                          <a:pt x="446948" y="322188"/>
                        </a:cubicBezTo>
                        <a:lnTo>
                          <a:pt x="446948" y="322188"/>
                        </a:lnTo>
                        <a:close/>
                      </a:path>
                    </a:pathLst>
                  </a:custGeom>
                  <a:solidFill>
                    <a:srgbClr val="DAE2F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3988884C-EEFE-4CC9-AD12-FC05AA5B914C}"/>
                      </a:ext>
                    </a:extLst>
                  </p:cNvPr>
                  <p:cNvSpPr/>
                  <p:nvPr/>
                </p:nvSpPr>
                <p:spPr>
                  <a:xfrm>
                    <a:off x="8260085" y="2135894"/>
                    <a:ext cx="277551" cy="330722"/>
                  </a:xfrm>
                  <a:custGeom>
                    <a:avLst/>
                    <a:gdLst>
                      <a:gd name="connsiteX0" fmla="*/ 26116 w 446947"/>
                      <a:gd name="connsiteY0" fmla="*/ 213499 h 532568"/>
                      <a:gd name="connsiteX1" fmla="*/ 114508 w 446947"/>
                      <a:gd name="connsiteY1" fmla="*/ 167986 h 532568"/>
                      <a:gd name="connsiteX2" fmla="*/ 112014 w 446947"/>
                      <a:gd name="connsiteY2" fmla="*/ 254508 h 532568"/>
                      <a:gd name="connsiteX3" fmla="*/ 171866 w 446947"/>
                      <a:gd name="connsiteY3" fmla="*/ 314845 h 532568"/>
                      <a:gd name="connsiteX4" fmla="*/ 233657 w 446947"/>
                      <a:gd name="connsiteY4" fmla="*/ 333063 h 532568"/>
                      <a:gd name="connsiteX5" fmla="*/ 131895 w 446947"/>
                      <a:gd name="connsiteY5" fmla="*/ 498348 h 532568"/>
                      <a:gd name="connsiteX6" fmla="*/ 127462 w 446947"/>
                      <a:gd name="connsiteY6" fmla="*/ 499941 h 532568"/>
                      <a:gd name="connsiteX7" fmla="*/ 124830 w 446947"/>
                      <a:gd name="connsiteY7" fmla="*/ 503682 h 532568"/>
                      <a:gd name="connsiteX8" fmla="*/ 150807 w 446947"/>
                      <a:gd name="connsiteY8" fmla="*/ 508185 h 532568"/>
                      <a:gd name="connsiteX9" fmla="*/ 330431 w 446947"/>
                      <a:gd name="connsiteY9" fmla="*/ 509847 h 532568"/>
                      <a:gd name="connsiteX10" fmla="*/ 392638 w 446947"/>
                      <a:gd name="connsiteY10" fmla="*/ 532569 h 532568"/>
                      <a:gd name="connsiteX11" fmla="*/ 446948 w 446947"/>
                      <a:gd name="connsiteY11" fmla="*/ 322188 h 532568"/>
                      <a:gd name="connsiteX12" fmla="*/ 223474 w 446947"/>
                      <a:gd name="connsiteY12" fmla="*/ 0 h 532568"/>
                      <a:gd name="connsiteX13" fmla="*/ 0 w 446947"/>
                      <a:gd name="connsiteY13" fmla="*/ 322188 h 532568"/>
                      <a:gd name="connsiteX14" fmla="*/ 26116 w 446947"/>
                      <a:gd name="connsiteY14" fmla="*/ 213499 h 532568"/>
                      <a:gd name="connsiteX15" fmla="*/ 26116 w 446947"/>
                      <a:gd name="connsiteY15" fmla="*/ 213499 h 532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46947" h="532568">
                        <a:moveTo>
                          <a:pt x="26116" y="213499"/>
                        </a:moveTo>
                        <a:cubicBezTo>
                          <a:pt x="41425" y="166324"/>
                          <a:pt x="65878" y="151915"/>
                          <a:pt x="114508" y="167986"/>
                        </a:cubicBezTo>
                        <a:cubicBezTo>
                          <a:pt x="143880" y="189322"/>
                          <a:pt x="112568" y="225691"/>
                          <a:pt x="112014" y="254508"/>
                        </a:cubicBezTo>
                        <a:cubicBezTo>
                          <a:pt x="111321" y="293993"/>
                          <a:pt x="123582" y="317131"/>
                          <a:pt x="171866" y="314845"/>
                        </a:cubicBezTo>
                        <a:cubicBezTo>
                          <a:pt x="194102" y="313736"/>
                          <a:pt x="217170" y="315399"/>
                          <a:pt x="233657" y="333063"/>
                        </a:cubicBezTo>
                        <a:cubicBezTo>
                          <a:pt x="254577" y="369224"/>
                          <a:pt x="192786" y="473756"/>
                          <a:pt x="131895" y="498348"/>
                        </a:cubicBezTo>
                        <a:cubicBezTo>
                          <a:pt x="129194" y="499387"/>
                          <a:pt x="127462" y="499941"/>
                          <a:pt x="127462" y="499941"/>
                        </a:cubicBezTo>
                        <a:cubicBezTo>
                          <a:pt x="121435" y="499526"/>
                          <a:pt x="120119" y="502643"/>
                          <a:pt x="124830" y="503682"/>
                        </a:cubicBezTo>
                        <a:cubicBezTo>
                          <a:pt x="133281" y="505552"/>
                          <a:pt x="142078" y="506869"/>
                          <a:pt x="150807" y="508185"/>
                        </a:cubicBezTo>
                        <a:cubicBezTo>
                          <a:pt x="210728" y="510471"/>
                          <a:pt x="270649" y="507838"/>
                          <a:pt x="330431" y="509847"/>
                        </a:cubicBezTo>
                        <a:cubicBezTo>
                          <a:pt x="353360" y="510609"/>
                          <a:pt x="380515" y="505552"/>
                          <a:pt x="392638" y="532569"/>
                        </a:cubicBezTo>
                        <a:cubicBezTo>
                          <a:pt x="426443" y="476112"/>
                          <a:pt x="446948" y="402682"/>
                          <a:pt x="446948" y="322188"/>
                        </a:cubicBezTo>
                        <a:cubicBezTo>
                          <a:pt x="446948" y="144295"/>
                          <a:pt x="346918" y="0"/>
                          <a:pt x="223474" y="0"/>
                        </a:cubicBezTo>
                        <a:cubicBezTo>
                          <a:pt x="100030" y="0"/>
                          <a:pt x="0" y="144226"/>
                          <a:pt x="0" y="322188"/>
                        </a:cubicBezTo>
                        <a:cubicBezTo>
                          <a:pt x="7689" y="274597"/>
                          <a:pt x="16141" y="246264"/>
                          <a:pt x="26116" y="213499"/>
                        </a:cubicBezTo>
                        <a:lnTo>
                          <a:pt x="26116" y="213499"/>
                        </a:lnTo>
                        <a:close/>
                      </a:path>
                    </a:pathLst>
                  </a:custGeom>
                  <a:solidFill>
                    <a:srgbClr val="89A1B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EEC7F234-ADD0-44BB-A5E6-E68C0CA27303}"/>
                      </a:ext>
                    </a:extLst>
                  </p:cNvPr>
                  <p:cNvSpPr/>
                  <p:nvPr/>
                </p:nvSpPr>
                <p:spPr>
                  <a:xfrm>
                    <a:off x="8487090" y="2490405"/>
                    <a:ext cx="42" cy="86"/>
                  </a:xfrm>
                  <a:custGeom>
                    <a:avLst/>
                    <a:gdLst>
                      <a:gd name="connsiteX0" fmla="*/ 0 w 68"/>
                      <a:gd name="connsiteY0" fmla="*/ 138 h 138"/>
                      <a:gd name="connsiteX1" fmla="*/ 69 w 68"/>
                      <a:gd name="connsiteY1" fmla="*/ 0 h 138"/>
                      <a:gd name="connsiteX2" fmla="*/ 0 w 68"/>
                      <a:gd name="connsiteY2" fmla="*/ 138 h 138"/>
                      <a:gd name="connsiteX3" fmla="*/ 0 w 68"/>
                      <a:gd name="connsiteY3" fmla="*/ 138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" h="138">
                        <a:moveTo>
                          <a:pt x="0" y="138"/>
                        </a:moveTo>
                        <a:cubicBezTo>
                          <a:pt x="0" y="69"/>
                          <a:pt x="69" y="69"/>
                          <a:pt x="69" y="0"/>
                        </a:cubicBezTo>
                        <a:cubicBezTo>
                          <a:pt x="69" y="69"/>
                          <a:pt x="69" y="69"/>
                          <a:pt x="0" y="138"/>
                        </a:cubicBez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DAE2F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FB351FF3-83A7-4232-A668-672568FA13A8}"/>
                      </a:ext>
                    </a:extLst>
                  </p:cNvPr>
                  <p:cNvSpPr/>
                  <p:nvPr/>
                </p:nvSpPr>
                <p:spPr>
                  <a:xfrm>
                    <a:off x="6118006" y="3622810"/>
                    <a:ext cx="963348" cy="645395"/>
                  </a:xfrm>
                  <a:custGeom>
                    <a:avLst/>
                    <a:gdLst>
                      <a:gd name="connsiteX0" fmla="*/ 1269077 w 1551300"/>
                      <a:gd name="connsiteY0" fmla="*/ 1022742 h 1039293"/>
                      <a:gd name="connsiteX1" fmla="*/ 1193569 w 1551300"/>
                      <a:gd name="connsiteY1" fmla="*/ 527096 h 1039293"/>
                      <a:gd name="connsiteX2" fmla="*/ 648531 w 1551300"/>
                      <a:gd name="connsiteY2" fmla="*/ 176645 h 1039293"/>
                      <a:gd name="connsiteX3" fmla="*/ 0 w 1551300"/>
                      <a:gd name="connsiteY3" fmla="*/ 547670 h 1039293"/>
                      <a:gd name="connsiteX4" fmla="*/ 73429 w 1551300"/>
                      <a:gd name="connsiteY4" fmla="*/ 331747 h 1039293"/>
                      <a:gd name="connsiteX5" fmla="*/ 402682 w 1551300"/>
                      <a:gd name="connsiteY5" fmla="*/ 52716 h 1039293"/>
                      <a:gd name="connsiteX6" fmla="*/ 1101714 w 1551300"/>
                      <a:gd name="connsiteY6" fmla="*/ 83127 h 1039293"/>
                      <a:gd name="connsiteX7" fmla="*/ 1437340 w 1551300"/>
                      <a:gd name="connsiteY7" fmla="*/ 443969 h 1039293"/>
                      <a:gd name="connsiteX8" fmla="*/ 1551294 w 1551300"/>
                      <a:gd name="connsiteY8" fmla="*/ 1038329 h 1039293"/>
                      <a:gd name="connsiteX9" fmla="*/ 1269077 w 1551300"/>
                      <a:gd name="connsiteY9" fmla="*/ 1022742 h 1039293"/>
                      <a:gd name="connsiteX10" fmla="*/ 1269077 w 1551300"/>
                      <a:gd name="connsiteY10" fmla="*/ 1022742 h 1039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1300" h="1039293">
                        <a:moveTo>
                          <a:pt x="1269077" y="1022742"/>
                        </a:moveTo>
                        <a:cubicBezTo>
                          <a:pt x="1281199" y="928324"/>
                          <a:pt x="1230838" y="600387"/>
                          <a:pt x="1193569" y="527096"/>
                        </a:cubicBezTo>
                        <a:cubicBezTo>
                          <a:pt x="1085019" y="313805"/>
                          <a:pt x="904286" y="193964"/>
                          <a:pt x="648531" y="176645"/>
                        </a:cubicBezTo>
                        <a:cubicBezTo>
                          <a:pt x="384394" y="158773"/>
                          <a:pt x="65601" y="360149"/>
                          <a:pt x="0" y="547670"/>
                        </a:cubicBezTo>
                        <a:cubicBezTo>
                          <a:pt x="485" y="493222"/>
                          <a:pt x="28610" y="394508"/>
                          <a:pt x="73429" y="331747"/>
                        </a:cubicBezTo>
                        <a:cubicBezTo>
                          <a:pt x="132242" y="237744"/>
                          <a:pt x="250490" y="116517"/>
                          <a:pt x="402682" y="52716"/>
                        </a:cubicBezTo>
                        <a:cubicBezTo>
                          <a:pt x="633291" y="-22722"/>
                          <a:pt x="875538" y="-21129"/>
                          <a:pt x="1101714" y="83127"/>
                        </a:cubicBezTo>
                        <a:cubicBezTo>
                          <a:pt x="1268037" y="159812"/>
                          <a:pt x="1368552" y="290807"/>
                          <a:pt x="1437340" y="443969"/>
                        </a:cubicBezTo>
                        <a:cubicBezTo>
                          <a:pt x="1502041" y="587987"/>
                          <a:pt x="1551986" y="990253"/>
                          <a:pt x="1551294" y="1038329"/>
                        </a:cubicBezTo>
                        <a:cubicBezTo>
                          <a:pt x="1543673" y="1043524"/>
                          <a:pt x="1268592" y="1026206"/>
                          <a:pt x="1269077" y="1022742"/>
                        </a:cubicBezTo>
                        <a:lnTo>
                          <a:pt x="1269077" y="1022742"/>
                        </a:lnTo>
                        <a:close/>
                      </a:path>
                    </a:pathLst>
                  </a:custGeom>
                  <a:solidFill>
                    <a:srgbClr val="EF3F4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02BB923C-70B4-4E9B-BDD3-C4CD35602B34}"/>
                      </a:ext>
                    </a:extLst>
                  </p:cNvPr>
                  <p:cNvSpPr/>
                  <p:nvPr/>
                </p:nvSpPr>
                <p:spPr>
                  <a:xfrm>
                    <a:off x="6249232" y="3515265"/>
                    <a:ext cx="91133" cy="90080"/>
                  </a:xfrm>
                  <a:custGeom>
                    <a:avLst/>
                    <a:gdLst>
                      <a:gd name="connsiteX0" fmla="*/ 727 w 146754"/>
                      <a:gd name="connsiteY0" fmla="*/ 145057 h 145057"/>
                      <a:gd name="connsiteX1" fmla="*/ 7655 w 146754"/>
                      <a:gd name="connsiteY1" fmla="*/ 693 h 145057"/>
                      <a:gd name="connsiteX2" fmla="*/ 146754 w 146754"/>
                      <a:gd name="connsiteY2" fmla="*/ 0 h 145057"/>
                      <a:gd name="connsiteX3" fmla="*/ 727 w 146754"/>
                      <a:gd name="connsiteY3" fmla="*/ 145057 h 145057"/>
                      <a:gd name="connsiteX4" fmla="*/ 727 w 146754"/>
                      <a:gd name="connsiteY4" fmla="*/ 145057 h 145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4" h="145057">
                        <a:moveTo>
                          <a:pt x="727" y="145057"/>
                        </a:moveTo>
                        <a:cubicBezTo>
                          <a:pt x="866" y="96843"/>
                          <a:pt x="-3498" y="48422"/>
                          <a:pt x="7655" y="693"/>
                        </a:cubicBezTo>
                        <a:cubicBezTo>
                          <a:pt x="53998" y="416"/>
                          <a:pt x="100411" y="208"/>
                          <a:pt x="146754" y="0"/>
                        </a:cubicBezTo>
                        <a:cubicBezTo>
                          <a:pt x="95215" y="45928"/>
                          <a:pt x="44369" y="92410"/>
                          <a:pt x="727" y="145057"/>
                        </a:cubicBezTo>
                        <a:lnTo>
                          <a:pt x="727" y="145057"/>
                        </a:lnTo>
                        <a:close/>
                      </a:path>
                    </a:pathLst>
                  </a:custGeom>
                  <a:solidFill>
                    <a:srgbClr val="2E191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6D3A7C6C-3888-41C7-986E-E18FE228050B}"/>
                      </a:ext>
                    </a:extLst>
                  </p:cNvPr>
                  <p:cNvSpPr/>
                  <p:nvPr/>
                </p:nvSpPr>
                <p:spPr>
                  <a:xfrm>
                    <a:off x="8083418" y="2633915"/>
                    <a:ext cx="1398891" cy="1701823"/>
                  </a:xfrm>
                  <a:custGeom>
                    <a:avLst/>
                    <a:gdLst>
                      <a:gd name="connsiteX0" fmla="*/ 2223366 w 2252663"/>
                      <a:gd name="connsiteY0" fmla="*/ 1903126 h 2740482"/>
                      <a:gd name="connsiteX1" fmla="*/ 1867788 w 2252663"/>
                      <a:gd name="connsiteY1" fmla="*/ 1667876 h 2740482"/>
                      <a:gd name="connsiteX2" fmla="*/ 1478268 w 2252663"/>
                      <a:gd name="connsiteY2" fmla="*/ 1591607 h 2740482"/>
                      <a:gd name="connsiteX3" fmla="*/ 1452152 w 2252663"/>
                      <a:gd name="connsiteY3" fmla="*/ 1434289 h 2740482"/>
                      <a:gd name="connsiteX4" fmla="*/ 1115625 w 2252663"/>
                      <a:gd name="connsiteY4" fmla="*/ 568449 h 2740482"/>
                      <a:gd name="connsiteX5" fmla="*/ 1115625 w 2252663"/>
                      <a:gd name="connsiteY5" fmla="*/ 568449 h 2740482"/>
                      <a:gd name="connsiteX6" fmla="*/ 1115625 w 2252663"/>
                      <a:gd name="connsiteY6" fmla="*/ 568449 h 2740482"/>
                      <a:gd name="connsiteX7" fmla="*/ 830776 w 2252663"/>
                      <a:gd name="connsiteY7" fmla="*/ 146509 h 2740482"/>
                      <a:gd name="connsiteX8" fmla="*/ 522096 w 2252663"/>
                      <a:gd name="connsiteY8" fmla="*/ 481 h 2740482"/>
                      <a:gd name="connsiteX9" fmla="*/ 284352 w 2252663"/>
                      <a:gd name="connsiteY9" fmla="*/ 114504 h 2740482"/>
                      <a:gd name="connsiteX10" fmla="*/ 269459 w 2252663"/>
                      <a:gd name="connsiteY10" fmla="*/ 514485 h 2740482"/>
                      <a:gd name="connsiteX11" fmla="*/ 401215 w 2252663"/>
                      <a:gd name="connsiteY11" fmla="*/ 1114733 h 2740482"/>
                      <a:gd name="connsiteX12" fmla="*/ 355634 w 2252663"/>
                      <a:gd name="connsiteY12" fmla="*/ 1872092 h 2740482"/>
                      <a:gd name="connsiteX13" fmla="*/ 121700 w 2252663"/>
                      <a:gd name="connsiteY13" fmla="*/ 2479891 h 2740482"/>
                      <a:gd name="connsiteX14" fmla="*/ 4213 w 2252663"/>
                      <a:gd name="connsiteY14" fmla="*/ 2718051 h 2740482"/>
                      <a:gd name="connsiteX15" fmla="*/ 16544 w 2252663"/>
                      <a:gd name="connsiteY15" fmla="*/ 2740426 h 2740482"/>
                      <a:gd name="connsiteX16" fmla="*/ 370527 w 2252663"/>
                      <a:gd name="connsiteY16" fmla="*/ 2523879 h 2740482"/>
                      <a:gd name="connsiteX17" fmla="*/ 444719 w 2252663"/>
                      <a:gd name="connsiteY17" fmla="*/ 2390322 h 2740482"/>
                      <a:gd name="connsiteX18" fmla="*/ 640206 w 2252663"/>
                      <a:gd name="connsiteY18" fmla="*/ 2020197 h 2740482"/>
                      <a:gd name="connsiteX19" fmla="*/ 790321 w 2252663"/>
                      <a:gd name="connsiteY19" fmla="*/ 1842513 h 2740482"/>
                      <a:gd name="connsiteX20" fmla="*/ 882453 w 2252663"/>
                      <a:gd name="connsiteY20" fmla="*/ 1780791 h 2740482"/>
                      <a:gd name="connsiteX21" fmla="*/ 845531 w 2252663"/>
                      <a:gd name="connsiteY21" fmla="*/ 1822839 h 2740482"/>
                      <a:gd name="connsiteX22" fmla="*/ 668539 w 2252663"/>
                      <a:gd name="connsiteY22" fmla="*/ 2258980 h 2740482"/>
                      <a:gd name="connsiteX23" fmla="*/ 676228 w 2252663"/>
                      <a:gd name="connsiteY23" fmla="*/ 2657160 h 2740482"/>
                      <a:gd name="connsiteX24" fmla="*/ 694655 w 2252663"/>
                      <a:gd name="connsiteY24" fmla="*/ 2649609 h 2740482"/>
                      <a:gd name="connsiteX25" fmla="*/ 678099 w 2252663"/>
                      <a:gd name="connsiteY25" fmla="*/ 2412142 h 2740482"/>
                      <a:gd name="connsiteX26" fmla="*/ 713843 w 2252663"/>
                      <a:gd name="connsiteY26" fmla="*/ 2170727 h 2740482"/>
                      <a:gd name="connsiteX27" fmla="*/ 1089648 w 2252663"/>
                      <a:gd name="connsiteY27" fmla="*/ 1873478 h 2740482"/>
                      <a:gd name="connsiteX28" fmla="*/ 1440791 w 2252663"/>
                      <a:gd name="connsiteY28" fmla="*/ 1935061 h 2740482"/>
                      <a:gd name="connsiteX29" fmla="*/ 1566244 w 2252663"/>
                      <a:gd name="connsiteY29" fmla="*/ 1991449 h 2740482"/>
                      <a:gd name="connsiteX30" fmla="*/ 2252391 w 2252663"/>
                      <a:gd name="connsiteY30" fmla="*/ 1944136 h 2740482"/>
                      <a:gd name="connsiteX31" fmla="*/ 2223366 w 2252663"/>
                      <a:gd name="connsiteY31" fmla="*/ 1903126 h 2740482"/>
                      <a:gd name="connsiteX32" fmla="*/ 2223366 w 2252663"/>
                      <a:gd name="connsiteY32" fmla="*/ 1903126 h 2740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252663" h="2740482">
                        <a:moveTo>
                          <a:pt x="2223366" y="1903126"/>
                        </a:moveTo>
                        <a:cubicBezTo>
                          <a:pt x="2122158" y="1802958"/>
                          <a:pt x="2003286" y="1724749"/>
                          <a:pt x="1867788" y="1667876"/>
                        </a:cubicBezTo>
                        <a:cubicBezTo>
                          <a:pt x="1743374" y="1619385"/>
                          <a:pt x="1614874" y="1588212"/>
                          <a:pt x="1478268" y="1591607"/>
                        </a:cubicBezTo>
                        <a:cubicBezTo>
                          <a:pt x="1469678" y="1539168"/>
                          <a:pt x="1461850" y="1486589"/>
                          <a:pt x="1452152" y="1434289"/>
                        </a:cubicBezTo>
                        <a:cubicBezTo>
                          <a:pt x="1395348" y="1127618"/>
                          <a:pt x="1279247" y="840275"/>
                          <a:pt x="1115625" y="568449"/>
                        </a:cubicBezTo>
                        <a:lnTo>
                          <a:pt x="1115625" y="568449"/>
                        </a:lnTo>
                        <a:lnTo>
                          <a:pt x="1115625" y="568449"/>
                        </a:lnTo>
                        <a:cubicBezTo>
                          <a:pt x="1033329" y="420621"/>
                          <a:pt x="943621" y="276672"/>
                          <a:pt x="830776" y="146509"/>
                        </a:cubicBezTo>
                        <a:cubicBezTo>
                          <a:pt x="755476" y="59502"/>
                          <a:pt x="649558" y="-6307"/>
                          <a:pt x="522096" y="481"/>
                        </a:cubicBezTo>
                        <a:cubicBezTo>
                          <a:pt x="434813" y="2283"/>
                          <a:pt x="336030" y="54307"/>
                          <a:pt x="284352" y="114504"/>
                        </a:cubicBezTo>
                        <a:cubicBezTo>
                          <a:pt x="198108" y="214880"/>
                          <a:pt x="254496" y="454634"/>
                          <a:pt x="269459" y="514485"/>
                        </a:cubicBezTo>
                        <a:cubicBezTo>
                          <a:pt x="309776" y="675752"/>
                          <a:pt x="391725" y="946054"/>
                          <a:pt x="401215" y="1114733"/>
                        </a:cubicBezTo>
                        <a:cubicBezTo>
                          <a:pt x="410498" y="1137871"/>
                          <a:pt x="443264" y="1644531"/>
                          <a:pt x="355634" y="1872092"/>
                        </a:cubicBezTo>
                        <a:cubicBezTo>
                          <a:pt x="309498" y="1991795"/>
                          <a:pt x="158830" y="2363859"/>
                          <a:pt x="121700" y="2479891"/>
                        </a:cubicBezTo>
                        <a:cubicBezTo>
                          <a:pt x="98009" y="2541682"/>
                          <a:pt x="23333" y="2670322"/>
                          <a:pt x="4213" y="2718051"/>
                        </a:cubicBezTo>
                        <a:cubicBezTo>
                          <a:pt x="-705" y="2729689"/>
                          <a:pt x="-5693" y="2741396"/>
                          <a:pt x="16544" y="2740426"/>
                        </a:cubicBezTo>
                        <a:cubicBezTo>
                          <a:pt x="121631" y="2678912"/>
                          <a:pt x="265441" y="2585393"/>
                          <a:pt x="370527" y="2523879"/>
                        </a:cubicBezTo>
                        <a:cubicBezTo>
                          <a:pt x="417980" y="2496101"/>
                          <a:pt x="428924" y="2435764"/>
                          <a:pt x="444719" y="2390322"/>
                        </a:cubicBezTo>
                        <a:cubicBezTo>
                          <a:pt x="481018" y="2285443"/>
                          <a:pt x="593586" y="2087669"/>
                          <a:pt x="640206" y="2020197"/>
                        </a:cubicBezTo>
                        <a:cubicBezTo>
                          <a:pt x="683571" y="1957298"/>
                          <a:pt x="729291" y="1892320"/>
                          <a:pt x="790321" y="1842513"/>
                        </a:cubicBezTo>
                        <a:cubicBezTo>
                          <a:pt x="816436" y="1821177"/>
                          <a:pt x="882453" y="1780791"/>
                          <a:pt x="882453" y="1780791"/>
                        </a:cubicBezTo>
                        <a:cubicBezTo>
                          <a:pt x="882453" y="1780791"/>
                          <a:pt x="856822" y="1809885"/>
                          <a:pt x="845531" y="1822839"/>
                        </a:cubicBezTo>
                        <a:cubicBezTo>
                          <a:pt x="738435" y="1946214"/>
                          <a:pt x="681216" y="2100831"/>
                          <a:pt x="668539" y="2258980"/>
                        </a:cubicBezTo>
                        <a:cubicBezTo>
                          <a:pt x="667430" y="2284750"/>
                          <a:pt x="664244" y="2520346"/>
                          <a:pt x="676228" y="2657160"/>
                        </a:cubicBezTo>
                        <a:cubicBezTo>
                          <a:pt x="687035" y="2653073"/>
                          <a:pt x="687035" y="2653073"/>
                          <a:pt x="694655" y="2649609"/>
                        </a:cubicBezTo>
                        <a:cubicBezTo>
                          <a:pt x="688628" y="2624048"/>
                          <a:pt x="674773" y="2471024"/>
                          <a:pt x="678099" y="2412142"/>
                        </a:cubicBezTo>
                        <a:cubicBezTo>
                          <a:pt x="684402" y="2302414"/>
                          <a:pt x="705808" y="2188322"/>
                          <a:pt x="713843" y="2170727"/>
                        </a:cubicBezTo>
                        <a:cubicBezTo>
                          <a:pt x="782493" y="2020059"/>
                          <a:pt x="902265" y="1888510"/>
                          <a:pt x="1089648" y="1873478"/>
                        </a:cubicBezTo>
                        <a:cubicBezTo>
                          <a:pt x="1200969" y="1864472"/>
                          <a:pt x="1336259" y="1901118"/>
                          <a:pt x="1440791" y="1935061"/>
                        </a:cubicBezTo>
                        <a:cubicBezTo>
                          <a:pt x="1489836" y="1950994"/>
                          <a:pt x="1540198" y="1977248"/>
                          <a:pt x="1566244" y="1991449"/>
                        </a:cubicBezTo>
                        <a:cubicBezTo>
                          <a:pt x="1630529" y="1966442"/>
                          <a:pt x="2090569" y="1943720"/>
                          <a:pt x="2252391" y="1944136"/>
                        </a:cubicBezTo>
                        <a:cubicBezTo>
                          <a:pt x="2255231" y="1923077"/>
                          <a:pt x="2235211" y="1914903"/>
                          <a:pt x="2223366" y="1903126"/>
                        </a:cubicBezTo>
                        <a:lnTo>
                          <a:pt x="2223366" y="1903126"/>
                        </a:lnTo>
                        <a:close/>
                      </a:path>
                    </a:pathLst>
                  </a:custGeom>
                  <a:solidFill>
                    <a:srgbClr val="EE2D2B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E433B0D4-D28E-4C3C-8045-D888C8A2F62F}"/>
                      </a:ext>
                    </a:extLst>
                  </p:cNvPr>
                  <p:cNvSpPr/>
                  <p:nvPr/>
                </p:nvSpPr>
                <p:spPr>
                  <a:xfrm>
                    <a:off x="6763211" y="3177960"/>
                    <a:ext cx="702740" cy="271702"/>
                  </a:xfrm>
                  <a:custGeom>
                    <a:avLst/>
                    <a:gdLst>
                      <a:gd name="connsiteX0" fmla="*/ 1073414 w 1131637"/>
                      <a:gd name="connsiteY0" fmla="*/ 437527 h 437527"/>
                      <a:gd name="connsiteX1" fmla="*/ 591899 w 1131637"/>
                      <a:gd name="connsiteY1" fmla="*/ 276053 h 437527"/>
                      <a:gd name="connsiteX2" fmla="*/ 122784 w 1131637"/>
                      <a:gd name="connsiteY2" fmla="*/ 224236 h 437527"/>
                      <a:gd name="connsiteX3" fmla="*/ 55728 w 1131637"/>
                      <a:gd name="connsiteY3" fmla="*/ 221951 h 437527"/>
                      <a:gd name="connsiteX4" fmla="*/ 9939 w 1131637"/>
                      <a:gd name="connsiteY4" fmla="*/ 67195 h 437527"/>
                      <a:gd name="connsiteX5" fmla="*/ 124447 w 1131637"/>
                      <a:gd name="connsiteY5" fmla="*/ 0 h 437527"/>
                      <a:gd name="connsiteX6" fmla="*/ 1058035 w 1131637"/>
                      <a:gd name="connsiteY6" fmla="*/ 4642 h 437527"/>
                      <a:gd name="connsiteX7" fmla="*/ 1130979 w 1131637"/>
                      <a:gd name="connsiteY7" fmla="*/ 50293 h 437527"/>
                      <a:gd name="connsiteX8" fmla="*/ 1073414 w 1131637"/>
                      <a:gd name="connsiteY8" fmla="*/ 437527 h 437527"/>
                      <a:gd name="connsiteX9" fmla="*/ 1073414 w 1131637"/>
                      <a:gd name="connsiteY9" fmla="*/ 437527 h 437527"/>
                      <a:gd name="connsiteX0" fmla="*/ 1107432 w 1131637"/>
                      <a:gd name="connsiteY0" fmla="*/ 452105 h 452105"/>
                      <a:gd name="connsiteX1" fmla="*/ 591899 w 1131637"/>
                      <a:gd name="connsiteY1" fmla="*/ 276053 h 452105"/>
                      <a:gd name="connsiteX2" fmla="*/ 122784 w 1131637"/>
                      <a:gd name="connsiteY2" fmla="*/ 224236 h 452105"/>
                      <a:gd name="connsiteX3" fmla="*/ 55728 w 1131637"/>
                      <a:gd name="connsiteY3" fmla="*/ 221951 h 452105"/>
                      <a:gd name="connsiteX4" fmla="*/ 9939 w 1131637"/>
                      <a:gd name="connsiteY4" fmla="*/ 67195 h 452105"/>
                      <a:gd name="connsiteX5" fmla="*/ 124447 w 1131637"/>
                      <a:gd name="connsiteY5" fmla="*/ 0 h 452105"/>
                      <a:gd name="connsiteX6" fmla="*/ 1058035 w 1131637"/>
                      <a:gd name="connsiteY6" fmla="*/ 4642 h 452105"/>
                      <a:gd name="connsiteX7" fmla="*/ 1130979 w 1131637"/>
                      <a:gd name="connsiteY7" fmla="*/ 50293 h 452105"/>
                      <a:gd name="connsiteX8" fmla="*/ 1073414 w 1131637"/>
                      <a:gd name="connsiteY8" fmla="*/ 437527 h 452105"/>
                      <a:gd name="connsiteX9" fmla="*/ 1107432 w 1131637"/>
                      <a:gd name="connsiteY9" fmla="*/ 452105 h 452105"/>
                      <a:gd name="connsiteX0" fmla="*/ 1073414 w 1131637"/>
                      <a:gd name="connsiteY0" fmla="*/ 437527 h 437527"/>
                      <a:gd name="connsiteX1" fmla="*/ 591899 w 1131637"/>
                      <a:gd name="connsiteY1" fmla="*/ 276053 h 437527"/>
                      <a:gd name="connsiteX2" fmla="*/ 122784 w 1131637"/>
                      <a:gd name="connsiteY2" fmla="*/ 224236 h 437527"/>
                      <a:gd name="connsiteX3" fmla="*/ 55728 w 1131637"/>
                      <a:gd name="connsiteY3" fmla="*/ 221951 h 437527"/>
                      <a:gd name="connsiteX4" fmla="*/ 9939 w 1131637"/>
                      <a:gd name="connsiteY4" fmla="*/ 67195 h 437527"/>
                      <a:gd name="connsiteX5" fmla="*/ 124447 w 1131637"/>
                      <a:gd name="connsiteY5" fmla="*/ 0 h 437527"/>
                      <a:gd name="connsiteX6" fmla="*/ 1058035 w 1131637"/>
                      <a:gd name="connsiteY6" fmla="*/ 4642 h 437527"/>
                      <a:gd name="connsiteX7" fmla="*/ 1130979 w 1131637"/>
                      <a:gd name="connsiteY7" fmla="*/ 50293 h 437527"/>
                      <a:gd name="connsiteX8" fmla="*/ 1073414 w 1131637"/>
                      <a:gd name="connsiteY8" fmla="*/ 437527 h 437527"/>
                      <a:gd name="connsiteX0" fmla="*/ 1102572 w 1131637"/>
                      <a:gd name="connsiteY0" fmla="*/ 437527 h 437527"/>
                      <a:gd name="connsiteX1" fmla="*/ 591899 w 1131637"/>
                      <a:gd name="connsiteY1" fmla="*/ 276053 h 437527"/>
                      <a:gd name="connsiteX2" fmla="*/ 122784 w 1131637"/>
                      <a:gd name="connsiteY2" fmla="*/ 224236 h 437527"/>
                      <a:gd name="connsiteX3" fmla="*/ 55728 w 1131637"/>
                      <a:gd name="connsiteY3" fmla="*/ 221951 h 437527"/>
                      <a:gd name="connsiteX4" fmla="*/ 9939 w 1131637"/>
                      <a:gd name="connsiteY4" fmla="*/ 67195 h 437527"/>
                      <a:gd name="connsiteX5" fmla="*/ 124447 w 1131637"/>
                      <a:gd name="connsiteY5" fmla="*/ 0 h 437527"/>
                      <a:gd name="connsiteX6" fmla="*/ 1058035 w 1131637"/>
                      <a:gd name="connsiteY6" fmla="*/ 4642 h 437527"/>
                      <a:gd name="connsiteX7" fmla="*/ 1130979 w 1131637"/>
                      <a:gd name="connsiteY7" fmla="*/ 50293 h 437527"/>
                      <a:gd name="connsiteX8" fmla="*/ 1102572 w 1131637"/>
                      <a:gd name="connsiteY8" fmla="*/ 437527 h 43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1637" h="437527">
                        <a:moveTo>
                          <a:pt x="1102572" y="437527"/>
                        </a:moveTo>
                        <a:cubicBezTo>
                          <a:pt x="932348" y="383702"/>
                          <a:pt x="755197" y="311601"/>
                          <a:pt x="591899" y="276053"/>
                        </a:cubicBezTo>
                        <a:cubicBezTo>
                          <a:pt x="428601" y="240505"/>
                          <a:pt x="283705" y="207057"/>
                          <a:pt x="122784" y="224236"/>
                        </a:cubicBezTo>
                        <a:cubicBezTo>
                          <a:pt x="100547" y="226592"/>
                          <a:pt x="77895" y="226799"/>
                          <a:pt x="55728" y="221951"/>
                        </a:cubicBezTo>
                        <a:cubicBezTo>
                          <a:pt x="3358" y="188630"/>
                          <a:pt x="-12575" y="134597"/>
                          <a:pt x="9939" y="67195"/>
                        </a:cubicBezTo>
                        <a:cubicBezTo>
                          <a:pt x="28088" y="12954"/>
                          <a:pt x="49424" y="139"/>
                          <a:pt x="124447" y="0"/>
                        </a:cubicBezTo>
                        <a:lnTo>
                          <a:pt x="1058035" y="4642"/>
                        </a:lnTo>
                        <a:cubicBezTo>
                          <a:pt x="1107427" y="-207"/>
                          <a:pt x="1136452" y="6581"/>
                          <a:pt x="1130979" y="50293"/>
                        </a:cubicBezTo>
                        <a:cubicBezTo>
                          <a:pt x="1130010" y="81881"/>
                          <a:pt x="1114487" y="344147"/>
                          <a:pt x="1102572" y="437527"/>
                        </a:cubicBezTo>
                        <a:close/>
                      </a:path>
                    </a:pathLst>
                  </a:custGeom>
                  <a:solidFill>
                    <a:srgbClr val="6C261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37A09FEF-16DB-489F-813C-6D1B9A12E950}"/>
                      </a:ext>
                    </a:extLst>
                  </p:cNvPr>
                  <p:cNvSpPr/>
                  <p:nvPr/>
                </p:nvSpPr>
                <p:spPr>
                  <a:xfrm>
                    <a:off x="6703221" y="3303994"/>
                    <a:ext cx="726878" cy="145626"/>
                  </a:xfrm>
                  <a:custGeom>
                    <a:avLst/>
                    <a:gdLst>
                      <a:gd name="connsiteX0" fmla="*/ 159606 w 1170507"/>
                      <a:gd name="connsiteY0" fmla="*/ 8814 h 234504"/>
                      <a:gd name="connsiteX1" fmla="*/ 599142 w 1170507"/>
                      <a:gd name="connsiteY1" fmla="*/ 29665 h 234504"/>
                      <a:gd name="connsiteX2" fmla="*/ 894936 w 1170507"/>
                      <a:gd name="connsiteY2" fmla="*/ 112238 h 234504"/>
                      <a:gd name="connsiteX3" fmla="*/ 1087515 w 1170507"/>
                      <a:gd name="connsiteY3" fmla="*/ 169458 h 234504"/>
                      <a:gd name="connsiteX4" fmla="*/ 1170018 w 1170507"/>
                      <a:gd name="connsiteY4" fmla="*/ 234505 h 234504"/>
                      <a:gd name="connsiteX5" fmla="*/ 733046 w 1170507"/>
                      <a:gd name="connsiteY5" fmla="*/ 147775 h 234504"/>
                      <a:gd name="connsiteX6" fmla="*/ 428246 w 1170507"/>
                      <a:gd name="connsiteY6" fmla="*/ 94089 h 234504"/>
                      <a:gd name="connsiteX7" fmla="*/ 225623 w 1170507"/>
                      <a:gd name="connsiteY7" fmla="*/ 101016 h 234504"/>
                      <a:gd name="connsiteX8" fmla="*/ 37686 w 1170507"/>
                      <a:gd name="connsiteY8" fmla="*/ 117088 h 234504"/>
                      <a:gd name="connsiteX9" fmla="*/ 39141 w 1170507"/>
                      <a:gd name="connsiteY9" fmla="*/ 29665 h 234504"/>
                      <a:gd name="connsiteX10" fmla="*/ 159606 w 1170507"/>
                      <a:gd name="connsiteY10" fmla="*/ 8814 h 234504"/>
                      <a:gd name="connsiteX11" fmla="*/ 159606 w 1170507"/>
                      <a:gd name="connsiteY11" fmla="*/ 8814 h 234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70507" h="234504">
                        <a:moveTo>
                          <a:pt x="159606" y="8814"/>
                        </a:moveTo>
                        <a:cubicBezTo>
                          <a:pt x="301892" y="-7465"/>
                          <a:pt x="460527" y="-1577"/>
                          <a:pt x="599142" y="29665"/>
                        </a:cubicBezTo>
                        <a:cubicBezTo>
                          <a:pt x="702427" y="53010"/>
                          <a:pt x="792967" y="83629"/>
                          <a:pt x="894936" y="112238"/>
                        </a:cubicBezTo>
                        <a:cubicBezTo>
                          <a:pt x="953957" y="128725"/>
                          <a:pt x="1027801" y="155326"/>
                          <a:pt x="1087515" y="169458"/>
                        </a:cubicBezTo>
                        <a:cubicBezTo>
                          <a:pt x="1123952" y="178117"/>
                          <a:pt x="1176114" y="198067"/>
                          <a:pt x="1170018" y="234505"/>
                        </a:cubicBezTo>
                        <a:cubicBezTo>
                          <a:pt x="1013185" y="225638"/>
                          <a:pt x="869513" y="176662"/>
                          <a:pt x="733046" y="147775"/>
                        </a:cubicBezTo>
                        <a:cubicBezTo>
                          <a:pt x="647356" y="129626"/>
                          <a:pt x="514421" y="110091"/>
                          <a:pt x="428246" y="94089"/>
                        </a:cubicBezTo>
                        <a:cubicBezTo>
                          <a:pt x="369433" y="89171"/>
                          <a:pt x="303416" y="93050"/>
                          <a:pt x="225623" y="101016"/>
                        </a:cubicBezTo>
                        <a:cubicBezTo>
                          <a:pt x="174569" y="107874"/>
                          <a:pt x="74955" y="122283"/>
                          <a:pt x="37686" y="117088"/>
                        </a:cubicBezTo>
                        <a:cubicBezTo>
                          <a:pt x="-3392" y="115148"/>
                          <a:pt x="-21542" y="51071"/>
                          <a:pt x="39141" y="29665"/>
                        </a:cubicBezTo>
                        <a:cubicBezTo>
                          <a:pt x="71422" y="14772"/>
                          <a:pt x="124485" y="9438"/>
                          <a:pt x="159606" y="8814"/>
                        </a:cubicBezTo>
                        <a:lnTo>
                          <a:pt x="159606" y="8814"/>
                        </a:lnTo>
                        <a:close/>
                      </a:path>
                    </a:pathLst>
                  </a:custGeom>
                  <a:solidFill>
                    <a:srgbClr val="28101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91D926B2-0DA9-459D-A022-2E8DDB973610}"/>
                      </a:ext>
                    </a:extLst>
                  </p:cNvPr>
                  <p:cNvSpPr/>
                  <p:nvPr/>
                </p:nvSpPr>
                <p:spPr>
                  <a:xfrm>
                    <a:off x="6984664" y="3392511"/>
                    <a:ext cx="245511" cy="294008"/>
                  </a:xfrm>
                  <a:custGeom>
                    <a:avLst/>
                    <a:gdLst>
                      <a:gd name="connsiteX0" fmla="*/ 381593 w 395352"/>
                      <a:gd name="connsiteY0" fmla="*/ 426620 h 473448"/>
                      <a:gd name="connsiteX1" fmla="*/ 330400 w 395352"/>
                      <a:gd name="connsiteY1" fmla="*/ 473449 h 473448"/>
                      <a:gd name="connsiteX2" fmla="*/ 291746 w 395352"/>
                      <a:gd name="connsiteY2" fmla="*/ 424403 h 473448"/>
                      <a:gd name="connsiteX3" fmla="*/ 279554 w 395352"/>
                      <a:gd name="connsiteY3" fmla="*/ 206749 h 473448"/>
                      <a:gd name="connsiteX4" fmla="*/ 172666 w 395352"/>
                      <a:gd name="connsiteY4" fmla="*/ 105541 h 473448"/>
                      <a:gd name="connsiteX5" fmla="*/ 20682 w 395352"/>
                      <a:gd name="connsiteY5" fmla="*/ 67233 h 473448"/>
                      <a:gd name="connsiteX6" fmla="*/ 2255 w 395352"/>
                      <a:gd name="connsiteY6" fmla="*/ 27471 h 473448"/>
                      <a:gd name="connsiteX7" fmla="*/ 45759 w 395352"/>
                      <a:gd name="connsiteY7" fmla="*/ 108 h 473448"/>
                      <a:gd name="connsiteX8" fmla="*/ 354923 w 395352"/>
                      <a:gd name="connsiteY8" fmla="*/ 79841 h 473448"/>
                      <a:gd name="connsiteX9" fmla="*/ 381593 w 395352"/>
                      <a:gd name="connsiteY9" fmla="*/ 426620 h 473448"/>
                      <a:gd name="connsiteX10" fmla="*/ 381593 w 395352"/>
                      <a:gd name="connsiteY10" fmla="*/ 426620 h 47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5352" h="473448">
                        <a:moveTo>
                          <a:pt x="381593" y="426620"/>
                        </a:moveTo>
                        <a:cubicBezTo>
                          <a:pt x="376813" y="455507"/>
                          <a:pt x="359772" y="473518"/>
                          <a:pt x="330400" y="473449"/>
                        </a:cubicBezTo>
                        <a:cubicBezTo>
                          <a:pt x="299712" y="473310"/>
                          <a:pt x="290430" y="452112"/>
                          <a:pt x="291746" y="424403"/>
                        </a:cubicBezTo>
                        <a:cubicBezTo>
                          <a:pt x="295140" y="355616"/>
                          <a:pt x="290499" y="274289"/>
                          <a:pt x="279554" y="206749"/>
                        </a:cubicBezTo>
                        <a:cubicBezTo>
                          <a:pt x="267847" y="134220"/>
                          <a:pt x="248866" y="120504"/>
                          <a:pt x="172666" y="105541"/>
                        </a:cubicBezTo>
                        <a:cubicBezTo>
                          <a:pt x="124660" y="96120"/>
                          <a:pt x="76239" y="94873"/>
                          <a:pt x="20682" y="67233"/>
                        </a:cubicBezTo>
                        <a:cubicBezTo>
                          <a:pt x="9668" y="55595"/>
                          <a:pt x="-5850" y="44996"/>
                          <a:pt x="2255" y="27471"/>
                        </a:cubicBezTo>
                        <a:cubicBezTo>
                          <a:pt x="9875" y="10845"/>
                          <a:pt x="24769" y="-1278"/>
                          <a:pt x="45759" y="108"/>
                        </a:cubicBezTo>
                        <a:cubicBezTo>
                          <a:pt x="170450" y="11469"/>
                          <a:pt x="268401" y="14655"/>
                          <a:pt x="354923" y="79841"/>
                        </a:cubicBezTo>
                        <a:cubicBezTo>
                          <a:pt x="418030" y="124937"/>
                          <a:pt x="390737" y="370925"/>
                          <a:pt x="381593" y="426620"/>
                        </a:cubicBezTo>
                        <a:lnTo>
                          <a:pt x="381593" y="426620"/>
                        </a:lnTo>
                        <a:close/>
                      </a:path>
                    </a:pathLst>
                  </a:custGeom>
                  <a:solidFill>
                    <a:srgbClr val="D027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C54DF63-5104-43E6-9069-7E0AAB2F029A}"/>
                      </a:ext>
                    </a:extLst>
                  </p:cNvPr>
                  <p:cNvSpPr/>
                  <p:nvPr/>
                </p:nvSpPr>
                <p:spPr>
                  <a:xfrm>
                    <a:off x="6160765" y="3363240"/>
                    <a:ext cx="721239" cy="469842"/>
                  </a:xfrm>
                  <a:custGeom>
                    <a:avLst/>
                    <a:gdLst>
                      <a:gd name="connsiteX0" fmla="*/ 893341 w 1161426"/>
                      <a:gd name="connsiteY0" fmla="*/ 16348 h 756596"/>
                      <a:gd name="connsiteX1" fmla="*/ 705335 w 1161426"/>
                      <a:gd name="connsiteY1" fmla="*/ 52231 h 756596"/>
                      <a:gd name="connsiteX2" fmla="*/ 386542 w 1161426"/>
                      <a:gd name="connsiteY2" fmla="*/ 179693 h 756596"/>
                      <a:gd name="connsiteX3" fmla="*/ 143187 w 1161426"/>
                      <a:gd name="connsiteY3" fmla="*/ 389936 h 756596"/>
                      <a:gd name="connsiteX4" fmla="*/ 0 w 1161426"/>
                      <a:gd name="connsiteY4" fmla="*/ 756597 h 756596"/>
                      <a:gd name="connsiteX5" fmla="*/ 327591 w 1161426"/>
                      <a:gd name="connsiteY5" fmla="*/ 473548 h 756596"/>
                      <a:gd name="connsiteX6" fmla="*/ 343662 w 1161426"/>
                      <a:gd name="connsiteY6" fmla="*/ 354400 h 756596"/>
                      <a:gd name="connsiteX7" fmla="*/ 570669 w 1161426"/>
                      <a:gd name="connsiteY7" fmla="*/ 192924 h 756596"/>
                      <a:gd name="connsiteX8" fmla="*/ 930887 w 1161426"/>
                      <a:gd name="connsiteY8" fmla="*/ 47175 h 756596"/>
                      <a:gd name="connsiteX9" fmla="*/ 1161427 w 1161426"/>
                      <a:gd name="connsiteY9" fmla="*/ 0 h 756596"/>
                      <a:gd name="connsiteX10" fmla="*/ 893341 w 1161426"/>
                      <a:gd name="connsiteY10" fmla="*/ 16348 h 756596"/>
                      <a:gd name="connsiteX11" fmla="*/ 893341 w 1161426"/>
                      <a:gd name="connsiteY11" fmla="*/ 16348 h 75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61426" h="756596">
                        <a:moveTo>
                          <a:pt x="893341" y="16348"/>
                        </a:moveTo>
                        <a:cubicBezTo>
                          <a:pt x="836260" y="25077"/>
                          <a:pt x="760753" y="36714"/>
                          <a:pt x="705335" y="52231"/>
                        </a:cubicBezTo>
                        <a:cubicBezTo>
                          <a:pt x="640842" y="73221"/>
                          <a:pt x="426027" y="154478"/>
                          <a:pt x="386542" y="179693"/>
                        </a:cubicBezTo>
                        <a:cubicBezTo>
                          <a:pt x="290183" y="221118"/>
                          <a:pt x="186759" y="332578"/>
                          <a:pt x="143187" y="389936"/>
                        </a:cubicBezTo>
                        <a:cubicBezTo>
                          <a:pt x="80633" y="492529"/>
                          <a:pt x="52647" y="579259"/>
                          <a:pt x="0" y="756597"/>
                        </a:cubicBezTo>
                        <a:cubicBezTo>
                          <a:pt x="71074" y="634746"/>
                          <a:pt x="215854" y="517467"/>
                          <a:pt x="327591" y="473548"/>
                        </a:cubicBezTo>
                        <a:cubicBezTo>
                          <a:pt x="271757" y="462811"/>
                          <a:pt x="298565" y="402544"/>
                          <a:pt x="343662" y="354400"/>
                        </a:cubicBezTo>
                        <a:cubicBezTo>
                          <a:pt x="401158" y="292885"/>
                          <a:pt x="494192" y="229847"/>
                          <a:pt x="570669" y="192924"/>
                        </a:cubicBezTo>
                        <a:cubicBezTo>
                          <a:pt x="699793" y="130648"/>
                          <a:pt x="768719" y="98922"/>
                          <a:pt x="930887" y="47175"/>
                        </a:cubicBezTo>
                        <a:cubicBezTo>
                          <a:pt x="960882" y="39001"/>
                          <a:pt x="1149789" y="5195"/>
                          <a:pt x="1161427" y="0"/>
                        </a:cubicBezTo>
                        <a:cubicBezTo>
                          <a:pt x="1118339" y="69"/>
                          <a:pt x="929848" y="37130"/>
                          <a:pt x="893341" y="16348"/>
                        </a:cubicBezTo>
                        <a:lnTo>
                          <a:pt x="893341" y="16348"/>
                        </a:lnTo>
                        <a:close/>
                      </a:path>
                    </a:pathLst>
                  </a:custGeom>
                  <a:solidFill>
                    <a:srgbClr val="CD608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F18475F1-AAD7-489E-9C7F-8095A315F7A3}"/>
                      </a:ext>
                    </a:extLst>
                  </p:cNvPr>
                  <p:cNvSpPr/>
                  <p:nvPr/>
                </p:nvSpPr>
                <p:spPr>
                  <a:xfrm>
                    <a:off x="7578730" y="2279402"/>
                    <a:ext cx="479138" cy="144540"/>
                  </a:xfrm>
                  <a:custGeom>
                    <a:avLst/>
                    <a:gdLst>
                      <a:gd name="connsiteX0" fmla="*/ 626977 w 771566"/>
                      <a:gd name="connsiteY0" fmla="*/ 35745 h 232756"/>
                      <a:gd name="connsiteX1" fmla="*/ 653231 w 771566"/>
                      <a:gd name="connsiteY1" fmla="*/ 0 h 232756"/>
                      <a:gd name="connsiteX2" fmla="*/ 682464 w 771566"/>
                      <a:gd name="connsiteY2" fmla="*/ 30965 h 232756"/>
                      <a:gd name="connsiteX3" fmla="*/ 764345 w 771566"/>
                      <a:gd name="connsiteY3" fmla="*/ 119357 h 232756"/>
                      <a:gd name="connsiteX4" fmla="*/ 722850 w 771566"/>
                      <a:gd name="connsiteY4" fmla="*/ 162167 h 232756"/>
                      <a:gd name="connsiteX5" fmla="*/ 7817 w 771566"/>
                      <a:gd name="connsiteY5" fmla="*/ 232756 h 232756"/>
                      <a:gd name="connsiteX6" fmla="*/ 959 w 771566"/>
                      <a:gd name="connsiteY6" fmla="*/ 140416 h 232756"/>
                      <a:gd name="connsiteX7" fmla="*/ 626977 w 771566"/>
                      <a:gd name="connsiteY7" fmla="*/ 35745 h 232756"/>
                      <a:gd name="connsiteX8" fmla="*/ 626977 w 771566"/>
                      <a:gd name="connsiteY8" fmla="*/ 35745 h 232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71566" h="232756">
                        <a:moveTo>
                          <a:pt x="626977" y="35745"/>
                        </a:moveTo>
                        <a:cubicBezTo>
                          <a:pt x="638130" y="33944"/>
                          <a:pt x="645403" y="30618"/>
                          <a:pt x="653231" y="0"/>
                        </a:cubicBezTo>
                        <a:cubicBezTo>
                          <a:pt x="662098" y="10945"/>
                          <a:pt x="670064" y="20297"/>
                          <a:pt x="682464" y="30965"/>
                        </a:cubicBezTo>
                        <a:cubicBezTo>
                          <a:pt x="715508" y="59090"/>
                          <a:pt x="747650" y="87214"/>
                          <a:pt x="764345" y="119357"/>
                        </a:cubicBezTo>
                        <a:cubicBezTo>
                          <a:pt x="781594" y="152538"/>
                          <a:pt x="768016" y="159119"/>
                          <a:pt x="722850" y="162167"/>
                        </a:cubicBezTo>
                        <a:cubicBezTo>
                          <a:pt x="516764" y="175883"/>
                          <a:pt x="31785" y="229500"/>
                          <a:pt x="7817" y="232756"/>
                        </a:cubicBezTo>
                        <a:cubicBezTo>
                          <a:pt x="474" y="208372"/>
                          <a:pt x="-1396" y="160297"/>
                          <a:pt x="959" y="140416"/>
                        </a:cubicBezTo>
                        <a:cubicBezTo>
                          <a:pt x="68985" y="126215"/>
                          <a:pt x="493627" y="57427"/>
                          <a:pt x="626977" y="35745"/>
                        </a:cubicBezTo>
                        <a:lnTo>
                          <a:pt x="626977" y="35745"/>
                        </a:lnTo>
                        <a:close/>
                      </a:path>
                    </a:pathLst>
                  </a:custGeom>
                  <a:solidFill>
                    <a:srgbClr val="F04B4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8F4AD124-63D5-4589-B006-08874A1B033E}"/>
                      </a:ext>
                    </a:extLst>
                  </p:cNvPr>
                  <p:cNvSpPr/>
                  <p:nvPr/>
                </p:nvSpPr>
                <p:spPr>
                  <a:xfrm>
                    <a:off x="8964504" y="4591788"/>
                    <a:ext cx="202399" cy="28742"/>
                  </a:xfrm>
                  <a:custGeom>
                    <a:avLst/>
                    <a:gdLst>
                      <a:gd name="connsiteX0" fmla="*/ 0 w 325928"/>
                      <a:gd name="connsiteY0" fmla="*/ 38934 h 46284"/>
                      <a:gd name="connsiteX1" fmla="*/ 42187 w 325928"/>
                      <a:gd name="connsiteY1" fmla="*/ 30274 h 46284"/>
                      <a:gd name="connsiteX2" fmla="*/ 301128 w 325928"/>
                      <a:gd name="connsiteY2" fmla="*/ 1526 h 46284"/>
                      <a:gd name="connsiteX3" fmla="*/ 325928 w 325928"/>
                      <a:gd name="connsiteY3" fmla="*/ 8315 h 46284"/>
                      <a:gd name="connsiteX4" fmla="*/ 172558 w 325928"/>
                      <a:gd name="connsiteY4" fmla="*/ 41704 h 46284"/>
                      <a:gd name="connsiteX5" fmla="*/ 39486 w 325928"/>
                      <a:gd name="connsiteY5" fmla="*/ 41774 h 46284"/>
                      <a:gd name="connsiteX6" fmla="*/ 0 w 325928"/>
                      <a:gd name="connsiteY6" fmla="*/ 38934 h 46284"/>
                      <a:gd name="connsiteX7" fmla="*/ 0 w 325928"/>
                      <a:gd name="connsiteY7" fmla="*/ 38934 h 46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5928" h="46284">
                        <a:moveTo>
                          <a:pt x="0" y="38934"/>
                        </a:moveTo>
                        <a:cubicBezTo>
                          <a:pt x="11915" y="27296"/>
                          <a:pt x="27640" y="30066"/>
                          <a:pt x="42187" y="30274"/>
                        </a:cubicBezTo>
                        <a:cubicBezTo>
                          <a:pt x="129956" y="31521"/>
                          <a:pt x="217655" y="32976"/>
                          <a:pt x="301128" y="1526"/>
                        </a:cubicBezTo>
                        <a:cubicBezTo>
                          <a:pt x="310688" y="-2076"/>
                          <a:pt x="319347" y="903"/>
                          <a:pt x="325928" y="8315"/>
                        </a:cubicBezTo>
                        <a:cubicBezTo>
                          <a:pt x="276467" y="25564"/>
                          <a:pt x="226591" y="41635"/>
                          <a:pt x="172558" y="41704"/>
                        </a:cubicBezTo>
                        <a:cubicBezTo>
                          <a:pt x="128155" y="47870"/>
                          <a:pt x="83889" y="47731"/>
                          <a:pt x="39486" y="41774"/>
                        </a:cubicBezTo>
                        <a:cubicBezTo>
                          <a:pt x="26324" y="40873"/>
                          <a:pt x="13162" y="39903"/>
                          <a:pt x="0" y="38934"/>
                        </a:cubicBezTo>
                        <a:lnTo>
                          <a:pt x="0" y="38934"/>
                        </a:lnTo>
                        <a:close/>
                      </a:path>
                    </a:pathLst>
                  </a:custGeom>
                  <a:solidFill>
                    <a:srgbClr val="91A0A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37297A87-0A13-4EBE-B2B7-A7C25BA33260}"/>
                      </a:ext>
                    </a:extLst>
                  </p:cNvPr>
                  <p:cNvSpPr/>
                  <p:nvPr/>
                </p:nvSpPr>
                <p:spPr>
                  <a:xfrm>
                    <a:off x="8989110" y="4617729"/>
                    <a:ext cx="82638" cy="5507"/>
                  </a:xfrm>
                  <a:custGeom>
                    <a:avLst/>
                    <a:gdLst>
                      <a:gd name="connsiteX0" fmla="*/ 0 w 133073"/>
                      <a:gd name="connsiteY0" fmla="*/ 69 h 8868"/>
                      <a:gd name="connsiteX1" fmla="*/ 133073 w 133073"/>
                      <a:gd name="connsiteY1" fmla="*/ 0 h 8868"/>
                      <a:gd name="connsiteX2" fmla="*/ 0 w 133073"/>
                      <a:gd name="connsiteY2" fmla="*/ 69 h 8868"/>
                      <a:gd name="connsiteX3" fmla="*/ 0 w 133073"/>
                      <a:gd name="connsiteY3" fmla="*/ 69 h 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3" h="8868">
                        <a:moveTo>
                          <a:pt x="0" y="69"/>
                        </a:moveTo>
                        <a:cubicBezTo>
                          <a:pt x="44404" y="0"/>
                          <a:pt x="88669" y="0"/>
                          <a:pt x="133073" y="0"/>
                        </a:cubicBezTo>
                        <a:cubicBezTo>
                          <a:pt x="88669" y="11500"/>
                          <a:pt x="44265" y="12123"/>
                          <a:pt x="0" y="69"/>
                        </a:cubicBez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8D9BA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95E9A49-8D85-425B-9CDC-937AB9CF08BA}"/>
                      </a:ext>
                    </a:extLst>
                  </p:cNvPr>
                  <p:cNvSpPr/>
                  <p:nvPr/>
                </p:nvSpPr>
                <p:spPr>
                  <a:xfrm>
                    <a:off x="6851677" y="4514615"/>
                    <a:ext cx="48309" cy="44953"/>
                  </a:xfrm>
                  <a:custGeom>
                    <a:avLst/>
                    <a:gdLst>
                      <a:gd name="connsiteX0" fmla="*/ 0 w 77793"/>
                      <a:gd name="connsiteY0" fmla="*/ 72390 h 72389"/>
                      <a:gd name="connsiteX1" fmla="*/ 77793 w 77793"/>
                      <a:gd name="connsiteY1" fmla="*/ 0 h 72389"/>
                      <a:gd name="connsiteX2" fmla="*/ 0 w 77793"/>
                      <a:gd name="connsiteY2" fmla="*/ 72390 h 72389"/>
                      <a:gd name="connsiteX3" fmla="*/ 0 w 77793"/>
                      <a:gd name="connsiteY3" fmla="*/ 72390 h 7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793" h="72389">
                        <a:moveTo>
                          <a:pt x="0" y="72390"/>
                        </a:moveTo>
                        <a:cubicBezTo>
                          <a:pt x="11014" y="34775"/>
                          <a:pt x="38238" y="11776"/>
                          <a:pt x="77793" y="0"/>
                        </a:cubicBezTo>
                        <a:cubicBezTo>
                          <a:pt x="56873" y="28610"/>
                          <a:pt x="30688" y="52578"/>
                          <a:pt x="0" y="72390"/>
                        </a:cubicBezTo>
                        <a:lnTo>
                          <a:pt x="0" y="72390"/>
                        </a:lnTo>
                        <a:close/>
                      </a:path>
                    </a:pathLst>
                  </a:custGeom>
                  <a:solidFill>
                    <a:srgbClr val="95A3B0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4FA93E7B-B7D9-4C9C-AACB-10B801D1A61E}"/>
                      </a:ext>
                    </a:extLst>
                  </p:cNvPr>
                  <p:cNvSpPr/>
                  <p:nvPr/>
                </p:nvSpPr>
                <p:spPr>
                  <a:xfrm>
                    <a:off x="6977117" y="4391546"/>
                    <a:ext cx="97478" cy="6404"/>
                  </a:xfrm>
                  <a:custGeom>
                    <a:avLst/>
                    <a:gdLst>
                      <a:gd name="connsiteX0" fmla="*/ 0 w 156971"/>
                      <a:gd name="connsiteY0" fmla="*/ 10313 h 10313"/>
                      <a:gd name="connsiteX1" fmla="*/ 156972 w 156971"/>
                      <a:gd name="connsiteY1" fmla="*/ 10105 h 10313"/>
                      <a:gd name="connsiteX2" fmla="*/ 0 w 156971"/>
                      <a:gd name="connsiteY2" fmla="*/ 10313 h 10313"/>
                      <a:gd name="connsiteX3" fmla="*/ 0 w 156971"/>
                      <a:gd name="connsiteY3" fmla="*/ 10313 h 10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6971" h="10313">
                        <a:moveTo>
                          <a:pt x="0" y="10313"/>
                        </a:moveTo>
                        <a:cubicBezTo>
                          <a:pt x="52301" y="-3472"/>
                          <a:pt x="104602" y="-3334"/>
                          <a:pt x="156972" y="10105"/>
                        </a:cubicBezTo>
                        <a:cubicBezTo>
                          <a:pt x="104533" y="10175"/>
                          <a:pt x="52231" y="10244"/>
                          <a:pt x="0" y="10313"/>
                        </a:cubicBezTo>
                        <a:lnTo>
                          <a:pt x="0" y="10313"/>
                        </a:lnTo>
                        <a:close/>
                      </a:path>
                    </a:pathLst>
                  </a:custGeom>
                  <a:solidFill>
                    <a:srgbClr val="BBD8E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1685B363-D8C0-4F03-A176-6A602E25FE9B}"/>
                      </a:ext>
                    </a:extLst>
                  </p:cNvPr>
                  <p:cNvSpPr/>
                  <p:nvPr/>
                </p:nvSpPr>
                <p:spPr>
                  <a:xfrm>
                    <a:off x="7915253" y="2470248"/>
                    <a:ext cx="236512" cy="77973"/>
                  </a:xfrm>
                  <a:custGeom>
                    <a:avLst/>
                    <a:gdLst>
                      <a:gd name="connsiteX0" fmla="*/ 0 w 380861"/>
                      <a:gd name="connsiteY0" fmla="*/ 92795 h 125561"/>
                      <a:gd name="connsiteX1" fmla="*/ 253469 w 380861"/>
                      <a:gd name="connsiteY1" fmla="*/ 3641 h 125561"/>
                      <a:gd name="connsiteX2" fmla="*/ 292400 w 380861"/>
                      <a:gd name="connsiteY2" fmla="*/ 7590 h 125561"/>
                      <a:gd name="connsiteX3" fmla="*/ 380862 w 380861"/>
                      <a:gd name="connsiteY3" fmla="*/ 125561 h 125561"/>
                      <a:gd name="connsiteX4" fmla="*/ 319001 w 380861"/>
                      <a:gd name="connsiteY4" fmla="*/ 90856 h 125561"/>
                      <a:gd name="connsiteX5" fmla="*/ 0 w 380861"/>
                      <a:gd name="connsiteY5" fmla="*/ 92795 h 125561"/>
                      <a:gd name="connsiteX6" fmla="*/ 0 w 380861"/>
                      <a:gd name="connsiteY6" fmla="*/ 92795 h 125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0861" h="125561">
                        <a:moveTo>
                          <a:pt x="0" y="92795"/>
                        </a:moveTo>
                        <a:cubicBezTo>
                          <a:pt x="103009" y="63493"/>
                          <a:pt x="148452" y="42572"/>
                          <a:pt x="253469" y="3641"/>
                        </a:cubicBezTo>
                        <a:cubicBezTo>
                          <a:pt x="263999" y="-307"/>
                          <a:pt x="288452" y="-3425"/>
                          <a:pt x="292400" y="7590"/>
                        </a:cubicBezTo>
                        <a:cubicBezTo>
                          <a:pt x="306186" y="30935"/>
                          <a:pt x="316092" y="59960"/>
                          <a:pt x="380862" y="125561"/>
                        </a:cubicBezTo>
                        <a:cubicBezTo>
                          <a:pt x="365345" y="118980"/>
                          <a:pt x="340060" y="103186"/>
                          <a:pt x="319001" y="90856"/>
                        </a:cubicBezTo>
                        <a:cubicBezTo>
                          <a:pt x="212252" y="67580"/>
                          <a:pt x="191886" y="88916"/>
                          <a:pt x="0" y="92795"/>
                        </a:cubicBezTo>
                        <a:lnTo>
                          <a:pt x="0" y="92795"/>
                        </a:lnTo>
                        <a:close/>
                      </a:path>
                    </a:pathLst>
                  </a:custGeom>
                  <a:solidFill>
                    <a:srgbClr val="EE4A4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5904F91D-8719-4A08-93BC-F1C609C00CAF}"/>
                      </a:ext>
                    </a:extLst>
                  </p:cNvPr>
                  <p:cNvSpPr/>
                  <p:nvPr/>
                </p:nvSpPr>
                <p:spPr>
                  <a:xfrm>
                    <a:off x="6762267" y="3706608"/>
                    <a:ext cx="269682" cy="359284"/>
                  </a:xfrm>
                  <a:custGeom>
                    <a:avLst/>
                    <a:gdLst>
                      <a:gd name="connsiteX0" fmla="*/ 43326 w 434275"/>
                      <a:gd name="connsiteY0" fmla="*/ 0 h 578563"/>
                      <a:gd name="connsiteX1" fmla="*/ 290838 w 434275"/>
                      <a:gd name="connsiteY1" fmla="*/ 158150 h 578563"/>
                      <a:gd name="connsiteX2" fmla="*/ 432570 w 434275"/>
                      <a:gd name="connsiteY2" fmla="*/ 523494 h 578563"/>
                      <a:gd name="connsiteX3" fmla="*/ 390452 w 434275"/>
                      <a:gd name="connsiteY3" fmla="*/ 577942 h 578563"/>
                      <a:gd name="connsiteX4" fmla="*/ 345424 w 434275"/>
                      <a:gd name="connsiteY4" fmla="*/ 539427 h 578563"/>
                      <a:gd name="connsiteX5" fmla="*/ 68611 w 434275"/>
                      <a:gd name="connsiteY5" fmla="*/ 130579 h 578563"/>
                      <a:gd name="connsiteX6" fmla="*/ 1139 w 434275"/>
                      <a:gd name="connsiteY6" fmla="*/ 59782 h 578563"/>
                      <a:gd name="connsiteX7" fmla="*/ 43326 w 434275"/>
                      <a:gd name="connsiteY7" fmla="*/ 0 h 578563"/>
                      <a:gd name="connsiteX8" fmla="*/ 43326 w 434275"/>
                      <a:gd name="connsiteY8" fmla="*/ 0 h 57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4275" h="578563">
                        <a:moveTo>
                          <a:pt x="43326" y="0"/>
                        </a:moveTo>
                        <a:cubicBezTo>
                          <a:pt x="160328" y="13093"/>
                          <a:pt x="233618" y="75092"/>
                          <a:pt x="290838" y="158150"/>
                        </a:cubicBezTo>
                        <a:cubicBezTo>
                          <a:pt x="368146" y="270233"/>
                          <a:pt x="403406" y="395894"/>
                          <a:pt x="432570" y="523494"/>
                        </a:cubicBezTo>
                        <a:cubicBezTo>
                          <a:pt x="439566" y="554113"/>
                          <a:pt x="424950" y="573578"/>
                          <a:pt x="390452" y="577942"/>
                        </a:cubicBezTo>
                        <a:cubicBezTo>
                          <a:pt x="359071" y="581891"/>
                          <a:pt x="349234" y="566790"/>
                          <a:pt x="345424" y="539427"/>
                        </a:cubicBezTo>
                        <a:cubicBezTo>
                          <a:pt x="321387" y="364721"/>
                          <a:pt x="230639" y="227214"/>
                          <a:pt x="68611" y="130579"/>
                        </a:cubicBezTo>
                        <a:cubicBezTo>
                          <a:pt x="38893" y="112914"/>
                          <a:pt x="6611" y="97259"/>
                          <a:pt x="1139" y="59782"/>
                        </a:cubicBezTo>
                        <a:cubicBezTo>
                          <a:pt x="-3779" y="25769"/>
                          <a:pt x="6681" y="2702"/>
                          <a:pt x="43326" y="0"/>
                        </a:cubicBezTo>
                        <a:lnTo>
                          <a:pt x="43326" y="0"/>
                        </a:lnTo>
                        <a:close/>
                      </a:path>
                    </a:pathLst>
                  </a:custGeom>
                  <a:solidFill>
                    <a:srgbClr val="F26C6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7508D196-0C35-42BC-ADC3-BC7D8DA2F65E}"/>
                      </a:ext>
                    </a:extLst>
                  </p:cNvPr>
                  <p:cNvSpPr/>
                  <p:nvPr/>
                </p:nvSpPr>
                <p:spPr>
                  <a:xfrm>
                    <a:off x="9173573" y="3821509"/>
                    <a:ext cx="169145" cy="13980"/>
                  </a:xfrm>
                  <a:custGeom>
                    <a:avLst/>
                    <a:gdLst>
                      <a:gd name="connsiteX0" fmla="*/ 14268 w 272378"/>
                      <a:gd name="connsiteY0" fmla="*/ 22514 h 22513"/>
                      <a:gd name="connsiteX1" fmla="*/ 14961 w 272378"/>
                      <a:gd name="connsiteY1" fmla="*/ 11430 h 22513"/>
                      <a:gd name="connsiteX2" fmla="*/ 186619 w 272378"/>
                      <a:gd name="connsiteY2" fmla="*/ 10945 h 22513"/>
                      <a:gd name="connsiteX3" fmla="*/ 238088 w 272378"/>
                      <a:gd name="connsiteY3" fmla="*/ 0 h 22513"/>
                      <a:gd name="connsiteX4" fmla="*/ 272378 w 272378"/>
                      <a:gd name="connsiteY4" fmla="*/ 13647 h 22513"/>
                      <a:gd name="connsiteX5" fmla="*/ 271616 w 272378"/>
                      <a:gd name="connsiteY5" fmla="*/ 22514 h 22513"/>
                      <a:gd name="connsiteX6" fmla="*/ 14268 w 272378"/>
                      <a:gd name="connsiteY6" fmla="*/ 22514 h 22513"/>
                      <a:gd name="connsiteX7" fmla="*/ 14268 w 272378"/>
                      <a:gd name="connsiteY7" fmla="*/ 22514 h 22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2378" h="22513">
                        <a:moveTo>
                          <a:pt x="14268" y="22514"/>
                        </a:moveTo>
                        <a:cubicBezTo>
                          <a:pt x="1245" y="18011"/>
                          <a:pt x="-10254" y="11915"/>
                          <a:pt x="14961" y="11430"/>
                        </a:cubicBezTo>
                        <a:cubicBezTo>
                          <a:pt x="72180" y="10391"/>
                          <a:pt x="129469" y="11499"/>
                          <a:pt x="186619" y="10945"/>
                        </a:cubicBezTo>
                        <a:cubicBezTo>
                          <a:pt x="204352" y="10737"/>
                          <a:pt x="224165" y="16348"/>
                          <a:pt x="238088" y="0"/>
                        </a:cubicBezTo>
                        <a:cubicBezTo>
                          <a:pt x="249518" y="4572"/>
                          <a:pt x="260948" y="9075"/>
                          <a:pt x="272378" y="13647"/>
                        </a:cubicBezTo>
                        <a:cubicBezTo>
                          <a:pt x="272101" y="16625"/>
                          <a:pt x="271893" y="19535"/>
                          <a:pt x="271616" y="22514"/>
                        </a:cubicBezTo>
                        <a:cubicBezTo>
                          <a:pt x="185857" y="22514"/>
                          <a:pt x="100028" y="22514"/>
                          <a:pt x="14268" y="22514"/>
                        </a:cubicBezTo>
                        <a:lnTo>
                          <a:pt x="14268" y="22514"/>
                        </a:lnTo>
                        <a:close/>
                      </a:path>
                    </a:pathLst>
                  </a:custGeom>
                  <a:solidFill>
                    <a:srgbClr val="EC26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3D70C326-5AFA-4207-95B2-B7E8B23A298D}"/>
                      </a:ext>
                    </a:extLst>
                  </p:cNvPr>
                  <p:cNvSpPr/>
                  <p:nvPr/>
                </p:nvSpPr>
                <p:spPr>
                  <a:xfrm>
                    <a:off x="6888113" y="3177194"/>
                    <a:ext cx="517240" cy="87469"/>
                  </a:xfrm>
                  <a:custGeom>
                    <a:avLst/>
                    <a:gdLst>
                      <a:gd name="connsiteX0" fmla="*/ 0 w 832922"/>
                      <a:gd name="connsiteY0" fmla="*/ 263 h 140853"/>
                      <a:gd name="connsiteX1" fmla="*/ 684345 w 832922"/>
                      <a:gd name="connsiteY1" fmla="*/ 5459 h 140853"/>
                      <a:gd name="connsiteX2" fmla="*/ 760545 w 832922"/>
                      <a:gd name="connsiteY2" fmla="*/ 18205 h 140853"/>
                      <a:gd name="connsiteX3" fmla="*/ 800723 w 832922"/>
                      <a:gd name="connsiteY3" fmla="*/ 56166 h 140853"/>
                      <a:gd name="connsiteX4" fmla="*/ 830095 w 832922"/>
                      <a:gd name="connsiteY4" fmla="*/ 116919 h 140853"/>
                      <a:gd name="connsiteX5" fmla="*/ 763593 w 832922"/>
                      <a:gd name="connsiteY5" fmla="*/ 140125 h 140853"/>
                      <a:gd name="connsiteX6" fmla="*/ 195695 w 832922"/>
                      <a:gd name="connsiteY6" fmla="*/ 140748 h 140853"/>
                      <a:gd name="connsiteX7" fmla="*/ 0 w 832922"/>
                      <a:gd name="connsiteY7" fmla="*/ 263 h 140853"/>
                      <a:gd name="connsiteX8" fmla="*/ 0 w 832922"/>
                      <a:gd name="connsiteY8" fmla="*/ 263 h 140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2922" h="140853">
                        <a:moveTo>
                          <a:pt x="0" y="263"/>
                        </a:moveTo>
                        <a:cubicBezTo>
                          <a:pt x="28471" y="-1261"/>
                          <a:pt x="476319" y="4281"/>
                          <a:pt x="684345" y="5459"/>
                        </a:cubicBezTo>
                        <a:cubicBezTo>
                          <a:pt x="711916" y="5597"/>
                          <a:pt x="745652" y="4627"/>
                          <a:pt x="760545" y="18205"/>
                        </a:cubicBezTo>
                        <a:cubicBezTo>
                          <a:pt x="773430" y="27903"/>
                          <a:pt x="788878" y="45429"/>
                          <a:pt x="800723" y="56166"/>
                        </a:cubicBezTo>
                        <a:cubicBezTo>
                          <a:pt x="821505" y="75147"/>
                          <a:pt x="840209" y="90526"/>
                          <a:pt x="830095" y="116919"/>
                        </a:cubicBezTo>
                        <a:cubicBezTo>
                          <a:pt x="819150" y="145598"/>
                          <a:pt x="785483" y="139986"/>
                          <a:pt x="763593" y="140125"/>
                        </a:cubicBezTo>
                        <a:cubicBezTo>
                          <a:pt x="574340" y="141233"/>
                          <a:pt x="385018" y="140748"/>
                          <a:pt x="195695" y="140748"/>
                        </a:cubicBezTo>
                        <a:cubicBezTo>
                          <a:pt x="71489" y="140679"/>
                          <a:pt x="41494" y="109506"/>
                          <a:pt x="0" y="263"/>
                        </a:cubicBezTo>
                        <a:lnTo>
                          <a:pt x="0" y="263"/>
                        </a:lnTo>
                        <a:close/>
                      </a:path>
                    </a:pathLst>
                  </a:custGeom>
                  <a:solidFill>
                    <a:srgbClr val="99383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0219142D-2C05-4F96-8963-999270EAD2DC}"/>
                      </a:ext>
                    </a:extLst>
                  </p:cNvPr>
                  <p:cNvSpPr/>
                  <p:nvPr/>
                </p:nvSpPr>
                <p:spPr>
                  <a:xfrm>
                    <a:off x="8412798" y="2168076"/>
                    <a:ext cx="40609" cy="6404"/>
                  </a:xfrm>
                  <a:custGeom>
                    <a:avLst/>
                    <a:gdLst>
                      <a:gd name="connsiteX0" fmla="*/ 65393 w 65393"/>
                      <a:gd name="connsiteY0" fmla="*/ 10313 h 10313"/>
                      <a:gd name="connsiteX1" fmla="*/ 0 w 65393"/>
                      <a:gd name="connsiteY1" fmla="*/ 10313 h 10313"/>
                      <a:gd name="connsiteX2" fmla="*/ 65393 w 65393"/>
                      <a:gd name="connsiteY2" fmla="*/ 10313 h 10313"/>
                      <a:gd name="connsiteX3" fmla="*/ 65393 w 65393"/>
                      <a:gd name="connsiteY3" fmla="*/ 10313 h 10313"/>
                      <a:gd name="connsiteX4" fmla="*/ 65393 w 65393"/>
                      <a:gd name="connsiteY4" fmla="*/ 10313 h 10313"/>
                      <a:gd name="connsiteX5" fmla="*/ 65393 w 65393"/>
                      <a:gd name="connsiteY5" fmla="*/ 10313 h 10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93" h="10313">
                        <a:moveTo>
                          <a:pt x="65393" y="10313"/>
                        </a:moveTo>
                        <a:cubicBezTo>
                          <a:pt x="43572" y="10313"/>
                          <a:pt x="21821" y="10313"/>
                          <a:pt x="0" y="10313"/>
                        </a:cubicBezTo>
                        <a:cubicBezTo>
                          <a:pt x="22237" y="2070"/>
                          <a:pt x="44473" y="-8044"/>
                          <a:pt x="65393" y="10313"/>
                        </a:cubicBezTo>
                        <a:lnTo>
                          <a:pt x="65393" y="10313"/>
                        </a:lnTo>
                        <a:lnTo>
                          <a:pt x="65393" y="10313"/>
                        </a:lnTo>
                        <a:lnTo>
                          <a:pt x="65393" y="10313"/>
                        </a:lnTo>
                        <a:close/>
                      </a:path>
                    </a:pathLst>
                  </a:custGeom>
                  <a:solidFill>
                    <a:srgbClr val="889DA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52AD5770-CE49-4AF0-952B-9A1B77CFE246}"/>
                      </a:ext>
                    </a:extLst>
                  </p:cNvPr>
                  <p:cNvSpPr/>
                  <p:nvPr/>
                </p:nvSpPr>
                <p:spPr>
                  <a:xfrm>
                    <a:off x="8322375" y="2171383"/>
                    <a:ext cx="191430" cy="185573"/>
                  </a:xfrm>
                  <a:custGeom>
                    <a:avLst/>
                    <a:gdLst>
                      <a:gd name="connsiteX0" fmla="*/ 198813 w 308263"/>
                      <a:gd name="connsiteY0" fmla="*/ 294478 h 298832"/>
                      <a:gd name="connsiteX1" fmla="*/ 308264 w 308263"/>
                      <a:gd name="connsiteY1" fmla="*/ 224721 h 298832"/>
                      <a:gd name="connsiteX2" fmla="*/ 308264 w 308263"/>
                      <a:gd name="connsiteY2" fmla="*/ 223543 h 298832"/>
                      <a:gd name="connsiteX3" fmla="*/ 154132 w 308263"/>
                      <a:gd name="connsiteY3" fmla="*/ 0 h 298832"/>
                      <a:gd name="connsiteX4" fmla="*/ 0 w 308263"/>
                      <a:gd name="connsiteY4" fmla="*/ 223543 h 298832"/>
                      <a:gd name="connsiteX5" fmla="*/ 208 w 308263"/>
                      <a:gd name="connsiteY5" fmla="*/ 235804 h 298832"/>
                      <a:gd name="connsiteX6" fmla="*/ 123098 w 308263"/>
                      <a:gd name="connsiteY6" fmla="*/ 272658 h 298832"/>
                      <a:gd name="connsiteX7" fmla="*/ 198813 w 308263"/>
                      <a:gd name="connsiteY7" fmla="*/ 294478 h 298832"/>
                      <a:gd name="connsiteX8" fmla="*/ 198813 w 308263"/>
                      <a:gd name="connsiteY8" fmla="*/ 294478 h 298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8263" h="298832">
                        <a:moveTo>
                          <a:pt x="198813" y="294478"/>
                        </a:moveTo>
                        <a:cubicBezTo>
                          <a:pt x="251737" y="311589"/>
                          <a:pt x="308125" y="276190"/>
                          <a:pt x="308264" y="224721"/>
                        </a:cubicBezTo>
                        <a:cubicBezTo>
                          <a:pt x="308264" y="224305"/>
                          <a:pt x="308264" y="223959"/>
                          <a:pt x="308264" y="223543"/>
                        </a:cubicBezTo>
                        <a:cubicBezTo>
                          <a:pt x="308264" y="100030"/>
                          <a:pt x="239268" y="0"/>
                          <a:pt x="154132" y="0"/>
                        </a:cubicBezTo>
                        <a:cubicBezTo>
                          <a:pt x="68996" y="0"/>
                          <a:pt x="0" y="100099"/>
                          <a:pt x="0" y="223543"/>
                        </a:cubicBezTo>
                        <a:cubicBezTo>
                          <a:pt x="0" y="227630"/>
                          <a:pt x="69" y="231786"/>
                          <a:pt x="208" y="235804"/>
                        </a:cubicBezTo>
                        <a:cubicBezTo>
                          <a:pt x="2355" y="293647"/>
                          <a:pt x="55418" y="262474"/>
                          <a:pt x="123098" y="272658"/>
                        </a:cubicBezTo>
                        <a:cubicBezTo>
                          <a:pt x="133696" y="274389"/>
                          <a:pt x="165285" y="283603"/>
                          <a:pt x="198813" y="294478"/>
                        </a:cubicBezTo>
                        <a:lnTo>
                          <a:pt x="198813" y="294478"/>
                        </a:lnTo>
                        <a:close/>
                      </a:path>
                    </a:pathLst>
                  </a:custGeom>
                  <a:solidFill>
                    <a:srgbClr val="FEFFF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ACCF1ED6-4909-4973-AC1A-907670394855}"/>
                      </a:ext>
                    </a:extLst>
                  </p:cNvPr>
                  <p:cNvSpPr/>
                  <p:nvPr/>
                </p:nvSpPr>
                <p:spPr>
                  <a:xfrm>
                    <a:off x="8596787" y="2972258"/>
                    <a:ext cx="404670" cy="767430"/>
                  </a:xfrm>
                  <a:custGeom>
                    <a:avLst/>
                    <a:gdLst>
                      <a:gd name="connsiteX0" fmla="*/ 0 w 651648"/>
                      <a:gd name="connsiteY0" fmla="*/ 254562 h 1235809"/>
                      <a:gd name="connsiteX1" fmla="*/ 292470 w 651648"/>
                      <a:gd name="connsiteY1" fmla="*/ 30880 h 1235809"/>
                      <a:gd name="connsiteX2" fmla="*/ 628997 w 651648"/>
                      <a:gd name="connsiteY2" fmla="*/ 896720 h 1235809"/>
                      <a:gd name="connsiteX3" fmla="*/ 651649 w 651648"/>
                      <a:gd name="connsiteY3" fmla="*/ 1046696 h 1235809"/>
                      <a:gd name="connsiteX4" fmla="*/ 55834 w 651648"/>
                      <a:gd name="connsiteY4" fmla="*/ 1235810 h 1235809"/>
                      <a:gd name="connsiteX5" fmla="*/ 0 w 651648"/>
                      <a:gd name="connsiteY5" fmla="*/ 254562 h 1235809"/>
                      <a:gd name="connsiteX6" fmla="*/ 0 w 651648"/>
                      <a:gd name="connsiteY6" fmla="*/ 254562 h 1235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648" h="1235809">
                        <a:moveTo>
                          <a:pt x="0" y="254562"/>
                        </a:moveTo>
                        <a:cubicBezTo>
                          <a:pt x="-346" y="-41718"/>
                          <a:pt x="263929" y="-20936"/>
                          <a:pt x="292470" y="30880"/>
                        </a:cubicBezTo>
                        <a:cubicBezTo>
                          <a:pt x="456022" y="302706"/>
                          <a:pt x="572193" y="590049"/>
                          <a:pt x="628997" y="896720"/>
                        </a:cubicBezTo>
                        <a:cubicBezTo>
                          <a:pt x="638695" y="949021"/>
                          <a:pt x="642921" y="994187"/>
                          <a:pt x="651649" y="1046696"/>
                        </a:cubicBezTo>
                        <a:cubicBezTo>
                          <a:pt x="535063" y="1044132"/>
                          <a:pt x="286235" y="1052168"/>
                          <a:pt x="55834" y="1235810"/>
                        </a:cubicBezTo>
                        <a:cubicBezTo>
                          <a:pt x="69550" y="1176928"/>
                          <a:pt x="208" y="400381"/>
                          <a:pt x="0" y="254562"/>
                        </a:cubicBezTo>
                        <a:lnTo>
                          <a:pt x="0" y="254562"/>
                        </a:lnTo>
                        <a:close/>
                      </a:path>
                    </a:pathLst>
                  </a:custGeom>
                  <a:solidFill>
                    <a:srgbClr val="F04D4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0A1186C8-CCEE-490A-BDDC-1FC77A37CE8C}"/>
                      </a:ext>
                    </a:extLst>
                  </p:cNvPr>
                  <p:cNvSpPr/>
                  <p:nvPr/>
                </p:nvSpPr>
                <p:spPr>
                  <a:xfrm>
                    <a:off x="9220161" y="3669613"/>
                    <a:ext cx="258322" cy="160801"/>
                  </a:xfrm>
                  <a:custGeom>
                    <a:avLst/>
                    <a:gdLst>
                      <a:gd name="connsiteX0" fmla="*/ 93726 w 415982"/>
                      <a:gd name="connsiteY0" fmla="*/ 258941 h 258941"/>
                      <a:gd name="connsiteX1" fmla="*/ 0 w 415982"/>
                      <a:gd name="connsiteY1" fmla="*/ 121435 h 258941"/>
                      <a:gd name="connsiteX2" fmla="*/ 37199 w 415982"/>
                      <a:gd name="connsiteY2" fmla="*/ 0 h 258941"/>
                      <a:gd name="connsiteX3" fmla="*/ 415983 w 415982"/>
                      <a:gd name="connsiteY3" fmla="*/ 255755 h 258941"/>
                      <a:gd name="connsiteX4" fmla="*/ 93726 w 415982"/>
                      <a:gd name="connsiteY4" fmla="*/ 258941 h 258941"/>
                      <a:gd name="connsiteX5" fmla="*/ 93726 w 415982"/>
                      <a:gd name="connsiteY5" fmla="*/ 258941 h 258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5982" h="258941">
                        <a:moveTo>
                          <a:pt x="93726" y="258941"/>
                        </a:moveTo>
                        <a:cubicBezTo>
                          <a:pt x="54864" y="240584"/>
                          <a:pt x="0" y="211905"/>
                          <a:pt x="0" y="121435"/>
                        </a:cubicBezTo>
                        <a:cubicBezTo>
                          <a:pt x="6235" y="95250"/>
                          <a:pt x="29510" y="6304"/>
                          <a:pt x="37199" y="0"/>
                        </a:cubicBezTo>
                        <a:cubicBezTo>
                          <a:pt x="197289" y="59297"/>
                          <a:pt x="314706" y="155586"/>
                          <a:pt x="415983" y="255755"/>
                        </a:cubicBezTo>
                        <a:cubicBezTo>
                          <a:pt x="346087" y="257833"/>
                          <a:pt x="143395" y="257348"/>
                          <a:pt x="93726" y="258941"/>
                        </a:cubicBezTo>
                        <a:lnTo>
                          <a:pt x="93726" y="258941"/>
                        </a:lnTo>
                        <a:close/>
                      </a:path>
                    </a:pathLst>
                  </a:custGeom>
                  <a:solidFill>
                    <a:srgbClr val="F3776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583C93EE-EFEE-414C-AEC9-B967CE4526BD}"/>
                      </a:ext>
                    </a:extLst>
                  </p:cNvPr>
                  <p:cNvSpPr/>
                  <p:nvPr/>
                </p:nvSpPr>
                <p:spPr>
                  <a:xfrm>
                    <a:off x="8439997" y="3826886"/>
                    <a:ext cx="1115789" cy="552248"/>
                  </a:xfrm>
                  <a:custGeom>
                    <a:avLst/>
                    <a:gdLst>
                      <a:gd name="connsiteX0" fmla="*/ 293212 w 1796779"/>
                      <a:gd name="connsiteY0" fmla="*/ 828156 h 889296"/>
                      <a:gd name="connsiteX1" fmla="*/ 82900 w 1796779"/>
                      <a:gd name="connsiteY1" fmla="*/ 888284 h 889296"/>
                      <a:gd name="connsiteX2" fmla="*/ 119 w 1796779"/>
                      <a:gd name="connsiteY2" fmla="*/ 828156 h 889296"/>
                      <a:gd name="connsiteX3" fmla="*/ 36002 w 1796779"/>
                      <a:gd name="connsiteY3" fmla="*/ 768581 h 889296"/>
                      <a:gd name="connsiteX4" fmla="*/ 527215 w 1796779"/>
                      <a:gd name="connsiteY4" fmla="*/ 494400 h 889296"/>
                      <a:gd name="connsiteX5" fmla="*/ 761842 w 1796779"/>
                      <a:gd name="connsiteY5" fmla="*/ 238091 h 889296"/>
                      <a:gd name="connsiteX6" fmla="*/ 1221189 w 1796779"/>
                      <a:gd name="connsiteY6" fmla="*/ 10737 h 889296"/>
                      <a:gd name="connsiteX7" fmla="*/ 1583971 w 1796779"/>
                      <a:gd name="connsiteY7" fmla="*/ 138 h 889296"/>
                      <a:gd name="connsiteX8" fmla="*/ 1796777 w 1796779"/>
                      <a:gd name="connsiteY8" fmla="*/ 75785 h 889296"/>
                      <a:gd name="connsiteX9" fmla="*/ 1678528 w 1796779"/>
                      <a:gd name="connsiteY9" fmla="*/ 137853 h 889296"/>
                      <a:gd name="connsiteX10" fmla="*/ 1343110 w 1796779"/>
                      <a:gd name="connsiteY10" fmla="*/ 137853 h 889296"/>
                      <a:gd name="connsiteX11" fmla="*/ 1080566 w 1796779"/>
                      <a:gd name="connsiteY11" fmla="*/ 199852 h 889296"/>
                      <a:gd name="connsiteX12" fmla="*/ 837557 w 1796779"/>
                      <a:gd name="connsiteY12" fmla="*/ 392430 h 889296"/>
                      <a:gd name="connsiteX13" fmla="*/ 677052 w 1796779"/>
                      <a:gd name="connsiteY13" fmla="*/ 578843 h 889296"/>
                      <a:gd name="connsiteX14" fmla="*/ 293212 w 1796779"/>
                      <a:gd name="connsiteY14" fmla="*/ 828156 h 889296"/>
                      <a:gd name="connsiteX15" fmla="*/ 293212 w 1796779"/>
                      <a:gd name="connsiteY15" fmla="*/ 828156 h 88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796779" h="889296">
                        <a:moveTo>
                          <a:pt x="293212" y="828156"/>
                        </a:moveTo>
                        <a:cubicBezTo>
                          <a:pt x="220129" y="856142"/>
                          <a:pt x="123286" y="896181"/>
                          <a:pt x="82900" y="888284"/>
                        </a:cubicBezTo>
                        <a:cubicBezTo>
                          <a:pt x="37596" y="879417"/>
                          <a:pt x="4622" y="879556"/>
                          <a:pt x="119" y="828156"/>
                        </a:cubicBezTo>
                        <a:cubicBezTo>
                          <a:pt x="-1751" y="806196"/>
                          <a:pt x="18823" y="774954"/>
                          <a:pt x="36002" y="768581"/>
                        </a:cubicBezTo>
                        <a:cubicBezTo>
                          <a:pt x="214657" y="702356"/>
                          <a:pt x="388393" y="618952"/>
                          <a:pt x="527215" y="494400"/>
                        </a:cubicBezTo>
                        <a:cubicBezTo>
                          <a:pt x="614291" y="416329"/>
                          <a:pt x="686127" y="325443"/>
                          <a:pt x="761842" y="238091"/>
                        </a:cubicBezTo>
                        <a:cubicBezTo>
                          <a:pt x="874895" y="107650"/>
                          <a:pt x="1038379" y="18635"/>
                          <a:pt x="1221189" y="10737"/>
                        </a:cubicBezTo>
                        <a:cubicBezTo>
                          <a:pt x="1327523" y="6096"/>
                          <a:pt x="1477360" y="762"/>
                          <a:pt x="1583971" y="138"/>
                        </a:cubicBezTo>
                        <a:cubicBezTo>
                          <a:pt x="1707553" y="-623"/>
                          <a:pt x="1796014" y="-900"/>
                          <a:pt x="1796777" y="75785"/>
                        </a:cubicBezTo>
                        <a:cubicBezTo>
                          <a:pt x="1797262" y="130579"/>
                          <a:pt x="1744337" y="138268"/>
                          <a:pt x="1678528" y="137853"/>
                        </a:cubicBezTo>
                        <a:cubicBezTo>
                          <a:pt x="1598864" y="137298"/>
                          <a:pt x="1441546" y="132311"/>
                          <a:pt x="1343110" y="137853"/>
                        </a:cubicBezTo>
                        <a:cubicBezTo>
                          <a:pt x="1258666" y="142633"/>
                          <a:pt x="1154757" y="156972"/>
                          <a:pt x="1080566" y="199852"/>
                        </a:cubicBezTo>
                        <a:cubicBezTo>
                          <a:pt x="984762" y="255270"/>
                          <a:pt x="913341" y="316369"/>
                          <a:pt x="837557" y="392430"/>
                        </a:cubicBezTo>
                        <a:cubicBezTo>
                          <a:pt x="779922" y="450273"/>
                          <a:pt x="733232" y="519823"/>
                          <a:pt x="677052" y="578843"/>
                        </a:cubicBezTo>
                        <a:cubicBezTo>
                          <a:pt x="626206" y="632045"/>
                          <a:pt x="431827" y="775162"/>
                          <a:pt x="293212" y="828156"/>
                        </a:cubicBezTo>
                        <a:lnTo>
                          <a:pt x="293212" y="828156"/>
                        </a:lnTo>
                        <a:close/>
                      </a:path>
                    </a:pathLst>
                  </a:custGeom>
                  <a:solidFill>
                    <a:srgbClr val="D1E3F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A0370146-44B0-481C-B08F-DB0484FCEB2A}"/>
                      </a:ext>
                    </a:extLst>
                  </p:cNvPr>
                  <p:cNvSpPr/>
                  <p:nvPr/>
                </p:nvSpPr>
                <p:spPr>
                  <a:xfrm>
                    <a:off x="7221765" y="3638746"/>
                    <a:ext cx="315969" cy="709662"/>
                  </a:xfrm>
                  <a:custGeom>
                    <a:avLst/>
                    <a:gdLst>
                      <a:gd name="connsiteX0" fmla="*/ 495035 w 501324"/>
                      <a:gd name="connsiteY0" fmla="*/ 25942 h 1162670"/>
                      <a:gd name="connsiteX1" fmla="*/ 301903 w 501324"/>
                      <a:gd name="connsiteY1" fmla="*/ 25942 h 1162670"/>
                      <a:gd name="connsiteX2" fmla="*/ 90898 w 501324"/>
                      <a:gd name="connsiteY2" fmla="*/ 141004 h 1162670"/>
                      <a:gd name="connsiteX3" fmla="*/ 1121 w 501324"/>
                      <a:gd name="connsiteY3" fmla="*/ 396898 h 1162670"/>
                      <a:gd name="connsiteX4" fmla="*/ 132600 w 501324"/>
                      <a:gd name="connsiteY4" fmla="*/ 1142480 h 1162670"/>
                      <a:gd name="connsiteX5" fmla="*/ 203813 w 501324"/>
                      <a:gd name="connsiteY5" fmla="*/ 1154811 h 1162670"/>
                      <a:gd name="connsiteX6" fmla="*/ 255005 w 501324"/>
                      <a:gd name="connsiteY6" fmla="*/ 1144350 h 1162670"/>
                      <a:gd name="connsiteX7" fmla="*/ 461438 w 501324"/>
                      <a:gd name="connsiteY7" fmla="*/ 762173 h 1162670"/>
                      <a:gd name="connsiteX8" fmla="*/ 495035 w 501324"/>
                      <a:gd name="connsiteY8" fmla="*/ 25942 h 1162670"/>
                      <a:gd name="connsiteX9" fmla="*/ 495035 w 501324"/>
                      <a:gd name="connsiteY9" fmla="*/ 25942 h 1162670"/>
                      <a:gd name="connsiteX0" fmla="*/ 495035 w 501322"/>
                      <a:gd name="connsiteY0" fmla="*/ 25942 h 1185080"/>
                      <a:gd name="connsiteX1" fmla="*/ 301903 w 501322"/>
                      <a:gd name="connsiteY1" fmla="*/ 25942 h 1185080"/>
                      <a:gd name="connsiteX2" fmla="*/ 90898 w 501322"/>
                      <a:gd name="connsiteY2" fmla="*/ 141004 h 1185080"/>
                      <a:gd name="connsiteX3" fmla="*/ 1121 w 501322"/>
                      <a:gd name="connsiteY3" fmla="*/ 396898 h 1185080"/>
                      <a:gd name="connsiteX4" fmla="*/ 132600 w 501322"/>
                      <a:gd name="connsiteY4" fmla="*/ 1142480 h 1185080"/>
                      <a:gd name="connsiteX5" fmla="*/ 203813 w 501322"/>
                      <a:gd name="connsiteY5" fmla="*/ 1154811 h 1185080"/>
                      <a:gd name="connsiteX6" fmla="*/ 461438 w 501322"/>
                      <a:gd name="connsiteY6" fmla="*/ 762173 h 1185080"/>
                      <a:gd name="connsiteX7" fmla="*/ 495035 w 501322"/>
                      <a:gd name="connsiteY7" fmla="*/ 25942 h 1185080"/>
                      <a:gd name="connsiteX8" fmla="*/ 495035 w 501322"/>
                      <a:gd name="connsiteY8" fmla="*/ 25942 h 1185080"/>
                      <a:gd name="connsiteX0" fmla="*/ 495035 w 509387"/>
                      <a:gd name="connsiteY0" fmla="*/ 25942 h 1182297"/>
                      <a:gd name="connsiteX1" fmla="*/ 301903 w 509387"/>
                      <a:gd name="connsiteY1" fmla="*/ 25942 h 1182297"/>
                      <a:gd name="connsiteX2" fmla="*/ 90898 w 509387"/>
                      <a:gd name="connsiteY2" fmla="*/ 141004 h 1182297"/>
                      <a:gd name="connsiteX3" fmla="*/ 1121 w 509387"/>
                      <a:gd name="connsiteY3" fmla="*/ 396898 h 1182297"/>
                      <a:gd name="connsiteX4" fmla="*/ 132600 w 509387"/>
                      <a:gd name="connsiteY4" fmla="*/ 1142480 h 1182297"/>
                      <a:gd name="connsiteX5" fmla="*/ 203813 w 509387"/>
                      <a:gd name="connsiteY5" fmla="*/ 1154811 h 1182297"/>
                      <a:gd name="connsiteX6" fmla="*/ 492824 w 509387"/>
                      <a:gd name="connsiteY6" fmla="*/ 799837 h 1182297"/>
                      <a:gd name="connsiteX7" fmla="*/ 495035 w 509387"/>
                      <a:gd name="connsiteY7" fmla="*/ 25942 h 1182297"/>
                      <a:gd name="connsiteX8" fmla="*/ 495035 w 509387"/>
                      <a:gd name="connsiteY8" fmla="*/ 25942 h 1182297"/>
                      <a:gd name="connsiteX0" fmla="*/ 495035 w 509387"/>
                      <a:gd name="connsiteY0" fmla="*/ 25942 h 1150633"/>
                      <a:gd name="connsiteX1" fmla="*/ 301903 w 509387"/>
                      <a:gd name="connsiteY1" fmla="*/ 25942 h 1150633"/>
                      <a:gd name="connsiteX2" fmla="*/ 90898 w 509387"/>
                      <a:gd name="connsiteY2" fmla="*/ 141004 h 1150633"/>
                      <a:gd name="connsiteX3" fmla="*/ 1121 w 509387"/>
                      <a:gd name="connsiteY3" fmla="*/ 396898 h 1150633"/>
                      <a:gd name="connsiteX4" fmla="*/ 132600 w 509387"/>
                      <a:gd name="connsiteY4" fmla="*/ 1142480 h 1150633"/>
                      <a:gd name="connsiteX5" fmla="*/ 304250 w 509387"/>
                      <a:gd name="connsiteY5" fmla="*/ 1079483 h 1150633"/>
                      <a:gd name="connsiteX6" fmla="*/ 492824 w 509387"/>
                      <a:gd name="connsiteY6" fmla="*/ 799837 h 1150633"/>
                      <a:gd name="connsiteX7" fmla="*/ 495035 w 509387"/>
                      <a:gd name="connsiteY7" fmla="*/ 25942 h 1150633"/>
                      <a:gd name="connsiteX8" fmla="*/ 495035 w 509387"/>
                      <a:gd name="connsiteY8" fmla="*/ 25942 h 1150633"/>
                      <a:gd name="connsiteX0" fmla="*/ 494460 w 508812"/>
                      <a:gd name="connsiteY0" fmla="*/ 25942 h 1145167"/>
                      <a:gd name="connsiteX1" fmla="*/ 301328 w 508812"/>
                      <a:gd name="connsiteY1" fmla="*/ 25942 h 1145167"/>
                      <a:gd name="connsiteX2" fmla="*/ 90323 w 508812"/>
                      <a:gd name="connsiteY2" fmla="*/ 141004 h 1145167"/>
                      <a:gd name="connsiteX3" fmla="*/ 546 w 508812"/>
                      <a:gd name="connsiteY3" fmla="*/ 396898 h 1145167"/>
                      <a:gd name="connsiteX4" fmla="*/ 226185 w 508812"/>
                      <a:gd name="connsiteY4" fmla="*/ 1136204 h 1145167"/>
                      <a:gd name="connsiteX5" fmla="*/ 303675 w 508812"/>
                      <a:gd name="connsiteY5" fmla="*/ 1079483 h 1145167"/>
                      <a:gd name="connsiteX6" fmla="*/ 492249 w 508812"/>
                      <a:gd name="connsiteY6" fmla="*/ 799837 h 1145167"/>
                      <a:gd name="connsiteX7" fmla="*/ 494460 w 508812"/>
                      <a:gd name="connsiteY7" fmla="*/ 25942 h 1145167"/>
                      <a:gd name="connsiteX8" fmla="*/ 494460 w 508812"/>
                      <a:gd name="connsiteY8" fmla="*/ 25942 h 1145167"/>
                      <a:gd name="connsiteX0" fmla="*/ 494460 w 508812"/>
                      <a:gd name="connsiteY0" fmla="*/ 25942 h 1142784"/>
                      <a:gd name="connsiteX1" fmla="*/ 301328 w 508812"/>
                      <a:gd name="connsiteY1" fmla="*/ 25942 h 1142784"/>
                      <a:gd name="connsiteX2" fmla="*/ 90323 w 508812"/>
                      <a:gd name="connsiteY2" fmla="*/ 141004 h 1142784"/>
                      <a:gd name="connsiteX3" fmla="*/ 546 w 508812"/>
                      <a:gd name="connsiteY3" fmla="*/ 396898 h 1142784"/>
                      <a:gd name="connsiteX4" fmla="*/ 226185 w 508812"/>
                      <a:gd name="connsiteY4" fmla="*/ 1136204 h 1142784"/>
                      <a:gd name="connsiteX5" fmla="*/ 347616 w 508812"/>
                      <a:gd name="connsiteY5" fmla="*/ 1060650 h 1142784"/>
                      <a:gd name="connsiteX6" fmla="*/ 492249 w 508812"/>
                      <a:gd name="connsiteY6" fmla="*/ 799837 h 1142784"/>
                      <a:gd name="connsiteX7" fmla="*/ 494460 w 508812"/>
                      <a:gd name="connsiteY7" fmla="*/ 25942 h 1142784"/>
                      <a:gd name="connsiteX8" fmla="*/ 494460 w 508812"/>
                      <a:gd name="connsiteY8" fmla="*/ 25942 h 114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8812" h="1142784">
                        <a:moveTo>
                          <a:pt x="494460" y="25942"/>
                        </a:moveTo>
                        <a:cubicBezTo>
                          <a:pt x="490581" y="-17076"/>
                          <a:pt x="429275" y="935"/>
                          <a:pt x="301328" y="25942"/>
                        </a:cubicBezTo>
                        <a:cubicBezTo>
                          <a:pt x="202822" y="45200"/>
                          <a:pt x="143178" y="76234"/>
                          <a:pt x="90323" y="141004"/>
                        </a:cubicBezTo>
                        <a:cubicBezTo>
                          <a:pt x="28532" y="216719"/>
                          <a:pt x="5048" y="304419"/>
                          <a:pt x="546" y="396898"/>
                        </a:cubicBezTo>
                        <a:cubicBezTo>
                          <a:pt x="-10954" y="628061"/>
                          <a:pt x="162524" y="914600"/>
                          <a:pt x="226185" y="1136204"/>
                        </a:cubicBezTo>
                        <a:cubicBezTo>
                          <a:pt x="232974" y="1159757"/>
                          <a:pt x="303272" y="1116711"/>
                          <a:pt x="347616" y="1060650"/>
                        </a:cubicBezTo>
                        <a:cubicBezTo>
                          <a:pt x="391960" y="1004589"/>
                          <a:pt x="443712" y="987982"/>
                          <a:pt x="492249" y="799837"/>
                        </a:cubicBezTo>
                        <a:cubicBezTo>
                          <a:pt x="513308" y="589871"/>
                          <a:pt x="514549" y="138718"/>
                          <a:pt x="494460" y="25942"/>
                        </a:cubicBezTo>
                        <a:lnTo>
                          <a:pt x="494460" y="25942"/>
                        </a:lnTo>
                        <a:close/>
                      </a:path>
                    </a:pathLst>
                  </a:custGeom>
                  <a:solidFill>
                    <a:srgbClr val="3A161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5C4C1BD8-C0A6-4577-9E4C-E2BACB0E70E2}"/>
                      </a:ext>
                    </a:extLst>
                  </p:cNvPr>
                  <p:cNvSpPr/>
                  <p:nvPr/>
                </p:nvSpPr>
                <p:spPr>
                  <a:xfrm rot="19173505">
                    <a:off x="8942874" y="4253571"/>
                    <a:ext cx="157710" cy="107549"/>
                  </a:xfrm>
                  <a:custGeom>
                    <a:avLst/>
                    <a:gdLst>
                      <a:gd name="connsiteX0" fmla="*/ 253965 w 253964"/>
                      <a:gd name="connsiteY0" fmla="*/ 86594 h 173189"/>
                      <a:gd name="connsiteX1" fmla="*/ 126982 w 253964"/>
                      <a:gd name="connsiteY1" fmla="*/ 173189 h 173189"/>
                      <a:gd name="connsiteX2" fmla="*/ 0 w 253964"/>
                      <a:gd name="connsiteY2" fmla="*/ 86594 h 173189"/>
                      <a:gd name="connsiteX3" fmla="*/ 126982 w 253964"/>
                      <a:gd name="connsiteY3" fmla="*/ 0 h 173189"/>
                      <a:gd name="connsiteX4" fmla="*/ 253965 w 253964"/>
                      <a:gd name="connsiteY4" fmla="*/ 86594 h 173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964" h="173189">
                        <a:moveTo>
                          <a:pt x="253965" y="86594"/>
                        </a:moveTo>
                        <a:cubicBezTo>
                          <a:pt x="253965" y="134419"/>
                          <a:pt x="197113" y="173189"/>
                          <a:pt x="126982" y="173189"/>
                        </a:cubicBezTo>
                        <a:cubicBezTo>
                          <a:pt x="56852" y="173189"/>
                          <a:pt x="0" y="134419"/>
                          <a:pt x="0" y="86594"/>
                        </a:cubicBezTo>
                        <a:cubicBezTo>
                          <a:pt x="0" y="38770"/>
                          <a:pt x="56852" y="0"/>
                          <a:pt x="126982" y="0"/>
                        </a:cubicBezTo>
                        <a:cubicBezTo>
                          <a:pt x="197113" y="0"/>
                          <a:pt x="253965" y="38770"/>
                          <a:pt x="253965" y="86594"/>
                        </a:cubicBezTo>
                        <a:close/>
                      </a:path>
                    </a:pathLst>
                  </a:custGeom>
                  <a:solidFill>
                    <a:srgbClr val="8DA5B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B4F97CFD-C417-4C3D-A78E-2657925B78E4}"/>
                      </a:ext>
                    </a:extLst>
                  </p:cNvPr>
                  <p:cNvSpPr/>
                  <p:nvPr/>
                </p:nvSpPr>
                <p:spPr>
                  <a:xfrm>
                    <a:off x="6043757" y="4247040"/>
                    <a:ext cx="1092699" cy="160801"/>
                  </a:xfrm>
                  <a:custGeom>
                    <a:avLst/>
                    <a:gdLst>
                      <a:gd name="connsiteX0" fmla="*/ 1630126 w 1759596"/>
                      <a:gd name="connsiteY0" fmla="*/ 258941 h 258941"/>
                      <a:gd name="connsiteX1" fmla="*/ 129471 w 1759596"/>
                      <a:gd name="connsiteY1" fmla="*/ 258941 h 258941"/>
                      <a:gd name="connsiteX2" fmla="*/ 0 w 1759596"/>
                      <a:gd name="connsiteY2" fmla="*/ 129471 h 258941"/>
                      <a:gd name="connsiteX3" fmla="*/ 0 w 1759596"/>
                      <a:gd name="connsiteY3" fmla="*/ 129471 h 258941"/>
                      <a:gd name="connsiteX4" fmla="*/ 129471 w 1759596"/>
                      <a:gd name="connsiteY4" fmla="*/ 0 h 258941"/>
                      <a:gd name="connsiteX5" fmla="*/ 1630126 w 1759596"/>
                      <a:gd name="connsiteY5" fmla="*/ 0 h 258941"/>
                      <a:gd name="connsiteX6" fmla="*/ 1759597 w 1759596"/>
                      <a:gd name="connsiteY6" fmla="*/ 129471 h 258941"/>
                      <a:gd name="connsiteX7" fmla="*/ 1759597 w 1759596"/>
                      <a:gd name="connsiteY7" fmla="*/ 129471 h 258941"/>
                      <a:gd name="connsiteX8" fmla="*/ 1630126 w 1759596"/>
                      <a:gd name="connsiteY8" fmla="*/ 258941 h 258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9596" h="258941">
                        <a:moveTo>
                          <a:pt x="1630126" y="258941"/>
                        </a:moveTo>
                        <a:lnTo>
                          <a:pt x="129471" y="258941"/>
                        </a:lnTo>
                        <a:cubicBezTo>
                          <a:pt x="57981" y="258941"/>
                          <a:pt x="0" y="200960"/>
                          <a:pt x="0" y="129471"/>
                        </a:cubicBezTo>
                        <a:lnTo>
                          <a:pt x="0" y="129471"/>
                        </a:lnTo>
                        <a:cubicBezTo>
                          <a:pt x="0" y="57981"/>
                          <a:pt x="57981" y="0"/>
                          <a:pt x="129471" y="0"/>
                        </a:cubicBezTo>
                        <a:lnTo>
                          <a:pt x="1630126" y="0"/>
                        </a:lnTo>
                        <a:cubicBezTo>
                          <a:pt x="1701615" y="0"/>
                          <a:pt x="1759597" y="57981"/>
                          <a:pt x="1759597" y="129471"/>
                        </a:cubicBezTo>
                        <a:lnTo>
                          <a:pt x="1759597" y="129471"/>
                        </a:lnTo>
                        <a:cubicBezTo>
                          <a:pt x="1759528" y="200960"/>
                          <a:pt x="1701615" y="258941"/>
                          <a:pt x="1630126" y="258941"/>
                        </a:cubicBezTo>
                        <a:close/>
                      </a:path>
                    </a:pathLst>
                  </a:custGeom>
                  <a:solidFill>
                    <a:srgbClr val="B0CBDB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A8AF9209-7148-4836-8077-FFA5D6102307}"/>
                      </a:ext>
                    </a:extLst>
                  </p:cNvPr>
                  <p:cNvSpPr/>
                  <p:nvPr/>
                </p:nvSpPr>
                <p:spPr>
                  <a:xfrm>
                    <a:off x="6147214" y="4291556"/>
                    <a:ext cx="755825" cy="68398"/>
                  </a:xfrm>
                  <a:custGeom>
                    <a:avLst/>
                    <a:gdLst>
                      <a:gd name="connsiteX0" fmla="*/ 1162050 w 1217121"/>
                      <a:gd name="connsiteY0" fmla="*/ 110144 h 110143"/>
                      <a:gd name="connsiteX1" fmla="*/ 55072 w 1217121"/>
                      <a:gd name="connsiteY1" fmla="*/ 110144 h 110143"/>
                      <a:gd name="connsiteX2" fmla="*/ 0 w 1217121"/>
                      <a:gd name="connsiteY2" fmla="*/ 55072 h 110143"/>
                      <a:gd name="connsiteX3" fmla="*/ 0 w 1217121"/>
                      <a:gd name="connsiteY3" fmla="*/ 55072 h 110143"/>
                      <a:gd name="connsiteX4" fmla="*/ 55072 w 1217121"/>
                      <a:gd name="connsiteY4" fmla="*/ 0 h 110143"/>
                      <a:gd name="connsiteX5" fmla="*/ 1162050 w 1217121"/>
                      <a:gd name="connsiteY5" fmla="*/ 0 h 110143"/>
                      <a:gd name="connsiteX6" fmla="*/ 1217122 w 1217121"/>
                      <a:gd name="connsiteY6" fmla="*/ 55072 h 110143"/>
                      <a:gd name="connsiteX7" fmla="*/ 1217122 w 1217121"/>
                      <a:gd name="connsiteY7" fmla="*/ 55072 h 110143"/>
                      <a:gd name="connsiteX8" fmla="*/ 1162050 w 1217121"/>
                      <a:gd name="connsiteY8" fmla="*/ 110144 h 110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7121" h="110143">
                        <a:moveTo>
                          <a:pt x="1162050" y="110144"/>
                        </a:moveTo>
                        <a:lnTo>
                          <a:pt x="55072" y="110144"/>
                        </a:lnTo>
                        <a:cubicBezTo>
                          <a:pt x="24661" y="110144"/>
                          <a:pt x="0" y="85483"/>
                          <a:pt x="0" y="55072"/>
                        </a:cubicBezTo>
                        <a:lnTo>
                          <a:pt x="0" y="55072"/>
                        </a:lnTo>
                        <a:cubicBezTo>
                          <a:pt x="0" y="24661"/>
                          <a:pt x="24661" y="0"/>
                          <a:pt x="55072" y="0"/>
                        </a:cubicBezTo>
                        <a:lnTo>
                          <a:pt x="1162050" y="0"/>
                        </a:lnTo>
                        <a:cubicBezTo>
                          <a:pt x="1192461" y="0"/>
                          <a:pt x="1217122" y="24661"/>
                          <a:pt x="1217122" y="55072"/>
                        </a:cubicBezTo>
                        <a:lnTo>
                          <a:pt x="1217122" y="55072"/>
                        </a:lnTo>
                        <a:cubicBezTo>
                          <a:pt x="1217122" y="85483"/>
                          <a:pt x="1192461" y="110144"/>
                          <a:pt x="1162050" y="110144"/>
                        </a:cubicBezTo>
                        <a:close/>
                      </a:path>
                    </a:pathLst>
                  </a:custGeom>
                  <a:solidFill>
                    <a:srgbClr val="91AEC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33106E62-11D3-40A5-B582-200FA30DAF88}"/>
              </a:ext>
            </a:extLst>
          </p:cNvPr>
          <p:cNvSpPr txBox="1"/>
          <p:nvPr/>
        </p:nvSpPr>
        <p:spPr>
          <a:xfrm>
            <a:off x="2080974" y="1399610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16FB9D9-F3AE-4A80-B8AD-84D5FBDCE38A}"/>
              </a:ext>
            </a:extLst>
          </p:cNvPr>
          <p:cNvSpPr txBox="1"/>
          <p:nvPr/>
        </p:nvSpPr>
        <p:spPr>
          <a:xfrm>
            <a:off x="909495" y="2062685"/>
            <a:ext cx="103920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48469FF-CB1B-4EEB-8E64-964FD80B1CB5}"/>
              </a:ext>
            </a:extLst>
          </p:cNvPr>
          <p:cNvSpPr txBox="1"/>
          <p:nvPr/>
        </p:nvSpPr>
        <p:spPr>
          <a:xfrm>
            <a:off x="909495" y="4444341"/>
            <a:ext cx="7837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33">
            <a:extLst>
              <a:ext uri="{FF2B5EF4-FFF2-40B4-BE49-F238E27FC236}">
                <a16:creationId xmlns:a16="http://schemas.microsoft.com/office/drawing/2014/main" id="{98E08361-4504-431C-BCB4-F2E490301A82}"/>
              </a:ext>
            </a:extLst>
          </p:cNvPr>
          <p:cNvSpPr/>
          <p:nvPr/>
        </p:nvSpPr>
        <p:spPr>
          <a:xfrm rot="162293">
            <a:off x="621552" y="6135003"/>
            <a:ext cx="2006022" cy="800421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1AFD87E0-DEB4-481A-8DDF-F6F2C902EDE7}"/>
              </a:ext>
            </a:extLst>
          </p:cNvPr>
          <p:cNvSpPr/>
          <p:nvPr/>
        </p:nvSpPr>
        <p:spPr>
          <a:xfrm rot="162293">
            <a:off x="2669463" y="6162359"/>
            <a:ext cx="2006022" cy="800421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644B92F3-F5E6-403F-A416-9A17AEC51F16}"/>
              </a:ext>
            </a:extLst>
          </p:cNvPr>
          <p:cNvSpPr/>
          <p:nvPr/>
        </p:nvSpPr>
        <p:spPr>
          <a:xfrm rot="162293">
            <a:off x="-130632" y="6210472"/>
            <a:ext cx="5587541" cy="750821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34078" y="25698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98FDEE-D245-4E5A-9FED-C31A29A2A1FA}"/>
              </a:ext>
            </a:extLst>
          </p:cNvPr>
          <p:cNvGrpSpPr/>
          <p:nvPr/>
        </p:nvGrpSpPr>
        <p:grpSpPr>
          <a:xfrm>
            <a:off x="285521" y="2819400"/>
            <a:ext cx="3796640" cy="3906428"/>
            <a:chOff x="2809645" y="2155034"/>
            <a:chExt cx="4081299" cy="419931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DFCA94F-A84D-4D5C-A880-A067CDCCD514}"/>
                </a:ext>
              </a:extLst>
            </p:cNvPr>
            <p:cNvGrpSpPr/>
            <p:nvPr/>
          </p:nvGrpSpPr>
          <p:grpSpPr>
            <a:xfrm>
              <a:off x="2809645" y="2155034"/>
              <a:ext cx="4081299" cy="4199319"/>
              <a:chOff x="2743894" y="2193321"/>
              <a:chExt cx="4081299" cy="4199319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58ECDA0-33F1-4D35-A00F-A8560F5CFC27}"/>
                  </a:ext>
                </a:extLst>
              </p:cNvPr>
              <p:cNvGrpSpPr/>
              <p:nvPr/>
            </p:nvGrpSpPr>
            <p:grpSpPr>
              <a:xfrm rot="21327019">
                <a:off x="2743894" y="3624644"/>
                <a:ext cx="1683480" cy="1271219"/>
                <a:chOff x="2442073" y="3114771"/>
                <a:chExt cx="1683480" cy="1271219"/>
              </a:xfrm>
            </p:grpSpPr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5DD7D60F-32FA-4BDC-BF18-0176B8C8B4EF}"/>
                    </a:ext>
                  </a:extLst>
                </p:cNvPr>
                <p:cNvSpPr/>
                <p:nvPr/>
              </p:nvSpPr>
              <p:spPr>
                <a:xfrm rot="272279">
                  <a:off x="2461730" y="4197878"/>
                  <a:ext cx="1460993" cy="188112"/>
                </a:xfrm>
                <a:custGeom>
                  <a:avLst/>
                  <a:gdLst>
                    <a:gd name="connsiteX0" fmla="*/ 2042299 w 2042298"/>
                    <a:gd name="connsiteY0" fmla="*/ 0 h 262959"/>
                    <a:gd name="connsiteX1" fmla="*/ 62969 w 2042298"/>
                    <a:gd name="connsiteY1" fmla="*/ 0 h 262959"/>
                    <a:gd name="connsiteX2" fmla="*/ 0 w 2042298"/>
                    <a:gd name="connsiteY2" fmla="*/ 57704 h 262959"/>
                    <a:gd name="connsiteX3" fmla="*/ 62969 w 2042298"/>
                    <a:gd name="connsiteY3" fmla="*/ 115408 h 262959"/>
                    <a:gd name="connsiteX4" fmla="*/ 1052322 w 2042298"/>
                    <a:gd name="connsiteY4" fmla="*/ 115408 h 262959"/>
                    <a:gd name="connsiteX5" fmla="*/ 1235271 w 2042298"/>
                    <a:gd name="connsiteY5" fmla="*/ 262959 h 262959"/>
                    <a:gd name="connsiteX6" fmla="*/ 1356499 w 2042298"/>
                    <a:gd name="connsiteY6" fmla="*/ 205740 h 262959"/>
                    <a:gd name="connsiteX7" fmla="*/ 1327335 w 2042298"/>
                    <a:gd name="connsiteY7" fmla="*/ 115408 h 262959"/>
                    <a:gd name="connsiteX8" fmla="*/ 2042229 w 2042298"/>
                    <a:gd name="connsiteY8" fmla="*/ 115408 h 262959"/>
                    <a:gd name="connsiteX9" fmla="*/ 2042229 w 2042298"/>
                    <a:gd name="connsiteY9" fmla="*/ 0 h 262959"/>
                    <a:gd name="connsiteX10" fmla="*/ 2042299 w 2042298"/>
                    <a:gd name="connsiteY10" fmla="*/ 0 h 262959"/>
                    <a:gd name="connsiteX11" fmla="*/ 2042299 w 2042298"/>
                    <a:gd name="connsiteY11" fmla="*/ 0 h 262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42298" h="262959">
                      <a:moveTo>
                        <a:pt x="2042299" y="0"/>
                      </a:moveTo>
                      <a:lnTo>
                        <a:pt x="62969" y="0"/>
                      </a:lnTo>
                      <a:cubicBezTo>
                        <a:pt x="28194" y="0"/>
                        <a:pt x="0" y="25839"/>
                        <a:pt x="0" y="57704"/>
                      </a:cubicBezTo>
                      <a:cubicBezTo>
                        <a:pt x="0" y="89570"/>
                        <a:pt x="28194" y="115408"/>
                        <a:pt x="62969" y="115408"/>
                      </a:cubicBezTo>
                      <a:lnTo>
                        <a:pt x="1052322" y="115408"/>
                      </a:lnTo>
                      <a:cubicBezTo>
                        <a:pt x="1168562" y="117833"/>
                        <a:pt x="1235271" y="262959"/>
                        <a:pt x="1235271" y="262959"/>
                      </a:cubicBezTo>
                      <a:cubicBezTo>
                        <a:pt x="1235271" y="262959"/>
                        <a:pt x="1320269" y="222642"/>
                        <a:pt x="1356499" y="205740"/>
                      </a:cubicBezTo>
                      <a:cubicBezTo>
                        <a:pt x="1360932" y="183642"/>
                        <a:pt x="1345554" y="148036"/>
                        <a:pt x="1327335" y="115408"/>
                      </a:cubicBezTo>
                      <a:lnTo>
                        <a:pt x="2042229" y="115408"/>
                      </a:lnTo>
                      <a:lnTo>
                        <a:pt x="2042229" y="0"/>
                      </a:lnTo>
                      <a:lnTo>
                        <a:pt x="2042299" y="0"/>
                      </a:lnTo>
                      <a:lnTo>
                        <a:pt x="2042299" y="0"/>
                      </a:lnTo>
                      <a:close/>
                    </a:path>
                  </a:pathLst>
                </a:custGeom>
                <a:solidFill>
                  <a:srgbClr val="6A7F8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8507EDB2-67A5-44AE-8A38-F55200C6B817}"/>
                    </a:ext>
                  </a:extLst>
                </p:cNvPr>
                <p:cNvSpPr/>
                <p:nvPr/>
              </p:nvSpPr>
              <p:spPr>
                <a:xfrm rot="272279">
                  <a:off x="2472582" y="3144293"/>
                  <a:ext cx="1652971" cy="49555"/>
                </a:xfrm>
                <a:custGeom>
                  <a:avLst/>
                  <a:gdLst>
                    <a:gd name="connsiteX0" fmla="*/ 1465118 w 2310661"/>
                    <a:gd name="connsiteY0" fmla="*/ 69273 h 69272"/>
                    <a:gd name="connsiteX1" fmla="*/ 0 w 2310661"/>
                    <a:gd name="connsiteY1" fmla="*/ 69273 h 69272"/>
                    <a:gd name="connsiteX2" fmla="*/ 845543 w 2310661"/>
                    <a:gd name="connsiteY2" fmla="*/ 0 h 69272"/>
                    <a:gd name="connsiteX3" fmla="*/ 2310662 w 2310661"/>
                    <a:gd name="connsiteY3" fmla="*/ 0 h 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661" h="69272">
                      <a:moveTo>
                        <a:pt x="1465118" y="69273"/>
                      </a:moveTo>
                      <a:lnTo>
                        <a:pt x="0" y="69273"/>
                      </a:lnTo>
                      <a:lnTo>
                        <a:pt x="845543" y="0"/>
                      </a:lnTo>
                      <a:lnTo>
                        <a:pt x="2310662" y="0"/>
                      </a:lnTo>
                      <a:close/>
                    </a:path>
                  </a:pathLst>
                </a:custGeom>
                <a:solidFill>
                  <a:srgbClr val="EE2D2E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02104E49-CB06-4CCE-902A-6BBEFE386C18}"/>
                    </a:ext>
                  </a:extLst>
                </p:cNvPr>
                <p:cNvSpPr/>
                <p:nvPr/>
              </p:nvSpPr>
              <p:spPr>
                <a:xfrm rot="272279">
                  <a:off x="3473185" y="3183939"/>
                  <a:ext cx="607698" cy="1137297"/>
                </a:xfrm>
                <a:custGeom>
                  <a:avLst/>
                  <a:gdLst>
                    <a:gd name="connsiteX0" fmla="*/ 849492 w 849491"/>
                    <a:gd name="connsiteY0" fmla="*/ 1527464 h 1589809"/>
                    <a:gd name="connsiteX1" fmla="*/ 0 w 849491"/>
                    <a:gd name="connsiteY1" fmla="*/ 1589809 h 1589809"/>
                    <a:gd name="connsiteX2" fmla="*/ 0 w 849491"/>
                    <a:gd name="connsiteY2" fmla="*/ 62345 h 1589809"/>
                    <a:gd name="connsiteX3" fmla="*/ 849492 w 849491"/>
                    <a:gd name="connsiteY3" fmla="*/ 0 h 158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9491" h="1589809">
                      <a:moveTo>
                        <a:pt x="849492" y="1527464"/>
                      </a:moveTo>
                      <a:lnTo>
                        <a:pt x="0" y="1589809"/>
                      </a:lnTo>
                      <a:lnTo>
                        <a:pt x="0" y="62345"/>
                      </a:lnTo>
                      <a:lnTo>
                        <a:pt x="849492" y="0"/>
                      </a:lnTo>
                      <a:close/>
                    </a:path>
                  </a:pathLst>
                </a:custGeom>
                <a:solidFill>
                  <a:srgbClr val="631712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7194D9A-B38D-4280-BDC2-85CF0C2DED47}"/>
                    </a:ext>
                  </a:extLst>
                </p:cNvPr>
                <p:cNvSpPr/>
                <p:nvPr/>
              </p:nvSpPr>
              <p:spPr>
                <a:xfrm rot="272279">
                  <a:off x="2442073" y="3114771"/>
                  <a:ext cx="1048097" cy="1087147"/>
                </a:xfrm>
                <a:custGeom>
                  <a:avLst/>
                  <a:gdLst>
                    <a:gd name="connsiteX0" fmla="*/ 0 w 1465118"/>
                    <a:gd name="connsiteY0" fmla="*/ 0 h 1519705"/>
                    <a:gd name="connsiteX1" fmla="*/ 1465118 w 1465118"/>
                    <a:gd name="connsiteY1" fmla="*/ 0 h 1519705"/>
                    <a:gd name="connsiteX2" fmla="*/ 1465118 w 1465118"/>
                    <a:gd name="connsiteY2" fmla="*/ 1519705 h 1519705"/>
                    <a:gd name="connsiteX3" fmla="*/ -1 w 1465118"/>
                    <a:gd name="connsiteY3" fmla="*/ 1519705 h 151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118" h="1519705">
                      <a:moveTo>
                        <a:pt x="0" y="0"/>
                      </a:moveTo>
                      <a:lnTo>
                        <a:pt x="1465118" y="0"/>
                      </a:lnTo>
                      <a:lnTo>
                        <a:pt x="1465118" y="1519705"/>
                      </a:lnTo>
                      <a:lnTo>
                        <a:pt x="-1" y="151970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6DC0A19F-E157-4C6F-B5BE-4829E719DC5B}"/>
                    </a:ext>
                  </a:extLst>
                </p:cNvPr>
                <p:cNvSpPr/>
                <p:nvPr/>
              </p:nvSpPr>
              <p:spPr>
                <a:xfrm rot="272279">
                  <a:off x="2482573" y="3265265"/>
                  <a:ext cx="1033435" cy="25108"/>
                </a:xfrm>
                <a:custGeom>
                  <a:avLst/>
                  <a:gdLst>
                    <a:gd name="connsiteX0" fmla="*/ 46024 w 1444622"/>
                    <a:gd name="connsiteY0" fmla="*/ 32973 h 35098"/>
                    <a:gd name="connsiteX1" fmla="*/ 27 w 1444622"/>
                    <a:gd name="connsiteY1" fmla="*/ 18149 h 35098"/>
                    <a:gd name="connsiteX2" fmla="*/ 44223 w 1444622"/>
                    <a:gd name="connsiteY2" fmla="*/ 1662 h 35098"/>
                    <a:gd name="connsiteX3" fmla="*/ 1401691 w 1444622"/>
                    <a:gd name="connsiteY3" fmla="*/ 1662 h 35098"/>
                    <a:gd name="connsiteX4" fmla="*/ 1444502 w 1444622"/>
                    <a:gd name="connsiteY4" fmla="*/ 18980 h 35098"/>
                    <a:gd name="connsiteX5" fmla="*/ 1397882 w 1444622"/>
                    <a:gd name="connsiteY5" fmla="*/ 32973 h 35098"/>
                    <a:gd name="connsiteX6" fmla="*/ 46024 w 1444622"/>
                    <a:gd name="connsiteY6" fmla="*/ 32973 h 3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622" h="35098">
                      <a:moveTo>
                        <a:pt x="46024" y="32973"/>
                      </a:moveTo>
                      <a:cubicBezTo>
                        <a:pt x="29537" y="32904"/>
                        <a:pt x="997" y="42741"/>
                        <a:pt x="27" y="18149"/>
                      </a:cubicBezTo>
                      <a:cubicBezTo>
                        <a:pt x="-1012" y="-7828"/>
                        <a:pt x="27944" y="1732"/>
                        <a:pt x="44223" y="1662"/>
                      </a:cubicBezTo>
                      <a:cubicBezTo>
                        <a:pt x="496712" y="1108"/>
                        <a:pt x="949202" y="1108"/>
                        <a:pt x="1401691" y="1662"/>
                      </a:cubicBezTo>
                      <a:cubicBezTo>
                        <a:pt x="1417763" y="1662"/>
                        <a:pt x="1446719" y="-7620"/>
                        <a:pt x="1444502" y="18980"/>
                      </a:cubicBezTo>
                      <a:cubicBezTo>
                        <a:pt x="1442563" y="43226"/>
                        <a:pt x="1414369" y="32904"/>
                        <a:pt x="1397882" y="32973"/>
                      </a:cubicBezTo>
                      <a:cubicBezTo>
                        <a:pt x="1172607" y="33736"/>
                        <a:pt x="271368" y="33666"/>
                        <a:pt x="46024" y="32973"/>
                      </a:cubicBezTo>
                      <a:close/>
                    </a:path>
                  </a:pathLst>
                </a:custGeom>
                <a:solidFill>
                  <a:srgbClr val="80171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54E4040-EBAF-4A48-A4CB-82CF7037E12D}"/>
                  </a:ext>
                </a:extLst>
              </p:cNvPr>
              <p:cNvGrpSpPr/>
              <p:nvPr/>
            </p:nvGrpSpPr>
            <p:grpSpPr>
              <a:xfrm>
                <a:off x="3226440" y="2193321"/>
                <a:ext cx="3598753" cy="4199319"/>
                <a:chOff x="6043757" y="607300"/>
                <a:chExt cx="3598753" cy="4199319"/>
              </a:xfrm>
              <a:scene3d>
                <a:camera prst="orthographicFront">
                  <a:rot lat="20400000" lon="21000000" rev="0"/>
                </a:camera>
                <a:lightRig rig="threePt" dir="t"/>
              </a:scene3d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AA5400BE-95DE-466A-AB44-E16DAC9EB91D}"/>
                    </a:ext>
                  </a:extLst>
                </p:cNvPr>
                <p:cNvGrpSpPr/>
                <p:nvPr/>
              </p:nvGrpSpPr>
              <p:grpSpPr>
                <a:xfrm>
                  <a:off x="7327198" y="2820212"/>
                  <a:ext cx="1201244" cy="1555897"/>
                  <a:chOff x="7342719" y="2800007"/>
                  <a:chExt cx="1201244" cy="1555897"/>
                </a:xfrm>
              </p:grpSpPr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4775564F-4E42-40C7-A4BC-CAE28F0CB1F5}"/>
                      </a:ext>
                    </a:extLst>
                  </p:cNvPr>
                  <p:cNvSpPr/>
                  <p:nvPr/>
                </p:nvSpPr>
                <p:spPr>
                  <a:xfrm>
                    <a:off x="7848786" y="4068881"/>
                    <a:ext cx="583245" cy="258071"/>
                  </a:xfrm>
                  <a:custGeom>
                    <a:avLst/>
                    <a:gdLst>
                      <a:gd name="connsiteX0" fmla="*/ 939211 w 939211"/>
                      <a:gd name="connsiteY0" fmla="*/ 151164 h 415577"/>
                      <a:gd name="connsiteX1" fmla="*/ 650414 w 939211"/>
                      <a:gd name="connsiteY1" fmla="*/ 12064 h 415577"/>
                      <a:gd name="connsiteX2" fmla="*/ 33678 w 939211"/>
                      <a:gd name="connsiteY2" fmla="*/ 4305 h 415577"/>
                      <a:gd name="connsiteX3" fmla="*/ 20794 w 939211"/>
                      <a:gd name="connsiteY3" fmla="*/ 231381 h 415577"/>
                      <a:gd name="connsiteX4" fmla="*/ 20863 w 939211"/>
                      <a:gd name="connsiteY4" fmla="*/ 231381 h 415577"/>
                      <a:gd name="connsiteX5" fmla="*/ 30977 w 939211"/>
                      <a:gd name="connsiteY5" fmla="*/ 342148 h 415577"/>
                      <a:gd name="connsiteX6" fmla="*/ 30907 w 939211"/>
                      <a:gd name="connsiteY6" fmla="*/ 342218 h 415577"/>
                      <a:gd name="connsiteX7" fmla="*/ 37696 w 939211"/>
                      <a:gd name="connsiteY7" fmla="*/ 413569 h 415577"/>
                      <a:gd name="connsiteX8" fmla="*/ 895639 w 939211"/>
                      <a:gd name="connsiteY8" fmla="*/ 415577 h 415577"/>
                      <a:gd name="connsiteX9" fmla="*/ 939211 w 939211"/>
                      <a:gd name="connsiteY9" fmla="*/ 151164 h 41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211" h="415577">
                        <a:moveTo>
                          <a:pt x="939211" y="151164"/>
                        </a:moveTo>
                        <a:cubicBezTo>
                          <a:pt x="937064" y="149917"/>
                          <a:pt x="725367" y="64157"/>
                          <a:pt x="650414" y="12064"/>
                        </a:cubicBezTo>
                        <a:cubicBezTo>
                          <a:pt x="647019" y="11509"/>
                          <a:pt x="56885" y="-8579"/>
                          <a:pt x="33678" y="4305"/>
                        </a:cubicBezTo>
                        <a:cubicBezTo>
                          <a:pt x="-22848" y="77457"/>
                          <a:pt x="5485" y="154696"/>
                          <a:pt x="20794" y="231381"/>
                        </a:cubicBezTo>
                        <a:cubicBezTo>
                          <a:pt x="20794" y="231381"/>
                          <a:pt x="20863" y="231381"/>
                          <a:pt x="20863" y="231381"/>
                        </a:cubicBezTo>
                        <a:cubicBezTo>
                          <a:pt x="21002" y="237754"/>
                          <a:pt x="29106" y="339862"/>
                          <a:pt x="30977" y="342148"/>
                        </a:cubicBezTo>
                        <a:cubicBezTo>
                          <a:pt x="30977" y="342148"/>
                          <a:pt x="30907" y="342148"/>
                          <a:pt x="30907" y="342218"/>
                        </a:cubicBezTo>
                        <a:cubicBezTo>
                          <a:pt x="31947" y="364108"/>
                          <a:pt x="36658" y="391678"/>
                          <a:pt x="37696" y="413569"/>
                        </a:cubicBezTo>
                        <a:cubicBezTo>
                          <a:pt x="135302" y="413084"/>
                          <a:pt x="893076" y="415439"/>
                          <a:pt x="895639" y="415577"/>
                        </a:cubicBezTo>
                        <a:cubicBezTo>
                          <a:pt x="887257" y="322475"/>
                          <a:pt x="881091" y="234498"/>
                          <a:pt x="939211" y="151164"/>
                        </a:cubicBezTo>
                        <a:close/>
                      </a:path>
                    </a:pathLst>
                  </a:custGeom>
                  <a:solidFill>
                    <a:srgbClr val="E166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D100171F-70F1-460C-AC15-76967F9A2964}"/>
                      </a:ext>
                    </a:extLst>
                  </p:cNvPr>
                  <p:cNvSpPr/>
                  <p:nvPr/>
                </p:nvSpPr>
                <p:spPr>
                  <a:xfrm>
                    <a:off x="7342719" y="2827217"/>
                    <a:ext cx="734559" cy="1246459"/>
                  </a:xfrm>
                  <a:custGeom>
                    <a:avLst/>
                    <a:gdLst>
                      <a:gd name="connsiteX0" fmla="*/ 988123 w 1182876"/>
                      <a:gd name="connsiteY0" fmla="*/ 576419 h 2007200"/>
                      <a:gd name="connsiteX1" fmla="*/ 968311 w 1182876"/>
                      <a:gd name="connsiteY1" fmla="*/ 558892 h 2007200"/>
                      <a:gd name="connsiteX2" fmla="*/ 78503 w 1182876"/>
                      <a:gd name="connsiteY2" fmla="*/ 554875 h 2007200"/>
                      <a:gd name="connsiteX3" fmla="*/ 14703 w 1182876"/>
                      <a:gd name="connsiteY3" fmla="*/ 455814 h 2007200"/>
                      <a:gd name="connsiteX4" fmla="*/ 23570 w 1182876"/>
                      <a:gd name="connsiteY4" fmla="*/ 0 h 2007200"/>
                      <a:gd name="connsiteX5" fmla="*/ 516515 w 1182876"/>
                      <a:gd name="connsiteY5" fmla="*/ 0 h 2007200"/>
                      <a:gd name="connsiteX6" fmla="*/ 441077 w 1182876"/>
                      <a:gd name="connsiteY6" fmla="*/ 170619 h 2007200"/>
                      <a:gd name="connsiteX7" fmla="*/ 499127 w 1182876"/>
                      <a:gd name="connsiteY7" fmla="*/ 295310 h 2007200"/>
                      <a:gd name="connsiteX8" fmla="*/ 1143364 w 1182876"/>
                      <a:gd name="connsiteY8" fmla="*/ 337012 h 2007200"/>
                      <a:gd name="connsiteX9" fmla="*/ 1180008 w 1182876"/>
                      <a:gd name="connsiteY9" fmla="*/ 372410 h 2007200"/>
                      <a:gd name="connsiteX10" fmla="*/ 927994 w 1182876"/>
                      <a:gd name="connsiteY10" fmla="*/ 2006138 h 2007200"/>
                      <a:gd name="connsiteX11" fmla="*/ 841473 w 1182876"/>
                      <a:gd name="connsiteY11" fmla="*/ 1943239 h 2007200"/>
                      <a:gd name="connsiteX12" fmla="*/ 988123 w 1182876"/>
                      <a:gd name="connsiteY12" fmla="*/ 576419 h 200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2876" h="2007200">
                        <a:moveTo>
                          <a:pt x="988123" y="576419"/>
                        </a:moveTo>
                        <a:cubicBezTo>
                          <a:pt x="988539" y="566859"/>
                          <a:pt x="982305" y="560209"/>
                          <a:pt x="968311" y="558892"/>
                        </a:cubicBezTo>
                        <a:cubicBezTo>
                          <a:pt x="940048" y="555637"/>
                          <a:pt x="138009" y="574894"/>
                          <a:pt x="78503" y="554875"/>
                        </a:cubicBezTo>
                        <a:cubicBezTo>
                          <a:pt x="38186" y="532223"/>
                          <a:pt x="23916" y="494261"/>
                          <a:pt x="14703" y="455814"/>
                        </a:cubicBezTo>
                        <a:cubicBezTo>
                          <a:pt x="-12868" y="340614"/>
                          <a:pt x="3134" y="48560"/>
                          <a:pt x="23570" y="0"/>
                        </a:cubicBezTo>
                        <a:cubicBezTo>
                          <a:pt x="192803" y="0"/>
                          <a:pt x="446272" y="3394"/>
                          <a:pt x="516515" y="0"/>
                        </a:cubicBezTo>
                        <a:cubicBezTo>
                          <a:pt x="493863" y="45582"/>
                          <a:pt x="464491" y="120535"/>
                          <a:pt x="441077" y="170619"/>
                        </a:cubicBezTo>
                        <a:cubicBezTo>
                          <a:pt x="411636" y="233449"/>
                          <a:pt x="430131" y="266839"/>
                          <a:pt x="499127" y="295310"/>
                        </a:cubicBezTo>
                        <a:cubicBezTo>
                          <a:pt x="562581" y="321495"/>
                          <a:pt x="638573" y="366314"/>
                          <a:pt x="1143364" y="337012"/>
                        </a:cubicBezTo>
                        <a:cubicBezTo>
                          <a:pt x="1186729" y="334726"/>
                          <a:pt x="1185828" y="331886"/>
                          <a:pt x="1180008" y="372410"/>
                        </a:cubicBezTo>
                        <a:cubicBezTo>
                          <a:pt x="1117525" y="809452"/>
                          <a:pt x="952864" y="1865584"/>
                          <a:pt x="927994" y="2006138"/>
                        </a:cubicBezTo>
                        <a:cubicBezTo>
                          <a:pt x="820414" y="2008978"/>
                          <a:pt x="836901" y="2011057"/>
                          <a:pt x="841473" y="1943239"/>
                        </a:cubicBezTo>
                        <a:cubicBezTo>
                          <a:pt x="842166" y="1932224"/>
                          <a:pt x="985907" y="626988"/>
                          <a:pt x="988123" y="576419"/>
                        </a:cubicBezTo>
                        <a:close/>
                      </a:path>
                    </a:pathLst>
                  </a:custGeom>
                  <a:solidFill>
                    <a:srgbClr val="15587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71FBAFA2-8D0A-4332-A7ED-97DFFBC71C98}"/>
                      </a:ext>
                    </a:extLst>
                  </p:cNvPr>
                  <p:cNvSpPr/>
                  <p:nvPr/>
                </p:nvSpPr>
                <p:spPr>
                  <a:xfrm>
                    <a:off x="7606151" y="2800007"/>
                    <a:ext cx="817439" cy="1276097"/>
                  </a:xfrm>
                  <a:custGeom>
                    <a:avLst/>
                    <a:gdLst>
                      <a:gd name="connsiteX0" fmla="*/ 925447 w 1316339"/>
                      <a:gd name="connsiteY0" fmla="*/ 34327 h 2054926"/>
                      <a:gd name="connsiteX1" fmla="*/ 85308 w 1316339"/>
                      <a:gd name="connsiteY1" fmla="*/ 43748 h 2054926"/>
                      <a:gd name="connsiteX2" fmla="*/ 18806 w 1316339"/>
                      <a:gd name="connsiteY2" fmla="*/ 200443 h 2054926"/>
                      <a:gd name="connsiteX3" fmla="*/ 80528 w 1316339"/>
                      <a:gd name="connsiteY3" fmla="*/ 346470 h 2054926"/>
                      <a:gd name="connsiteX4" fmla="*/ 297421 w 1316339"/>
                      <a:gd name="connsiteY4" fmla="*/ 390596 h 2054926"/>
                      <a:gd name="connsiteX5" fmla="*/ 732870 w 1316339"/>
                      <a:gd name="connsiteY5" fmla="*/ 381245 h 2054926"/>
                      <a:gd name="connsiteX6" fmla="*/ 757254 w 1316339"/>
                      <a:gd name="connsiteY6" fmla="*/ 406668 h 2054926"/>
                      <a:gd name="connsiteX7" fmla="*/ 503022 w 1316339"/>
                      <a:gd name="connsiteY7" fmla="*/ 2039911 h 2054926"/>
                      <a:gd name="connsiteX8" fmla="*/ 503784 w 1316339"/>
                      <a:gd name="connsiteY8" fmla="*/ 2049817 h 2054926"/>
                      <a:gd name="connsiteX9" fmla="*/ 1040648 w 1316339"/>
                      <a:gd name="connsiteY9" fmla="*/ 2054735 h 2054926"/>
                      <a:gd name="connsiteX10" fmla="*/ 1307764 w 1316339"/>
                      <a:gd name="connsiteY10" fmla="*/ 553665 h 2054926"/>
                      <a:gd name="connsiteX11" fmla="*/ 925447 w 1316339"/>
                      <a:gd name="connsiteY11" fmla="*/ 34327 h 2054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16339" h="2054926">
                        <a:moveTo>
                          <a:pt x="925447" y="34327"/>
                        </a:moveTo>
                        <a:cubicBezTo>
                          <a:pt x="331157" y="-30997"/>
                          <a:pt x="281004" y="11190"/>
                          <a:pt x="85308" y="43748"/>
                        </a:cubicBezTo>
                        <a:cubicBezTo>
                          <a:pt x="82953" y="53030"/>
                          <a:pt x="42914" y="155831"/>
                          <a:pt x="18806" y="200443"/>
                        </a:cubicBezTo>
                        <a:cubicBezTo>
                          <a:pt x="-19017" y="270408"/>
                          <a:pt x="-451" y="316405"/>
                          <a:pt x="80528" y="346470"/>
                        </a:cubicBezTo>
                        <a:cubicBezTo>
                          <a:pt x="146753" y="370992"/>
                          <a:pt x="201410" y="385886"/>
                          <a:pt x="297421" y="390596"/>
                        </a:cubicBezTo>
                        <a:cubicBezTo>
                          <a:pt x="403963" y="392674"/>
                          <a:pt x="697679" y="385540"/>
                          <a:pt x="732870" y="381245"/>
                        </a:cubicBezTo>
                        <a:cubicBezTo>
                          <a:pt x="758154" y="378127"/>
                          <a:pt x="760510" y="385816"/>
                          <a:pt x="757254" y="406668"/>
                        </a:cubicBezTo>
                        <a:cubicBezTo>
                          <a:pt x="737996" y="530527"/>
                          <a:pt x="530386" y="1929490"/>
                          <a:pt x="503022" y="2039911"/>
                        </a:cubicBezTo>
                        <a:cubicBezTo>
                          <a:pt x="501707" y="2043790"/>
                          <a:pt x="498936" y="2049956"/>
                          <a:pt x="503784" y="2049817"/>
                        </a:cubicBezTo>
                        <a:cubicBezTo>
                          <a:pt x="518956" y="2050163"/>
                          <a:pt x="995483" y="2056052"/>
                          <a:pt x="1040648" y="2054735"/>
                        </a:cubicBezTo>
                        <a:cubicBezTo>
                          <a:pt x="1051663" y="1995646"/>
                          <a:pt x="1305132" y="580611"/>
                          <a:pt x="1307764" y="553665"/>
                        </a:cubicBezTo>
                        <a:cubicBezTo>
                          <a:pt x="1313237" y="496307"/>
                          <a:pt x="1393801" y="149804"/>
                          <a:pt x="925447" y="34327"/>
                        </a:cubicBezTo>
                        <a:close/>
                      </a:path>
                    </a:pathLst>
                  </a:custGeom>
                  <a:solidFill>
                    <a:srgbClr val="26A0C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EE52E055-7E62-4281-AC7E-414D6076A9BA}"/>
                      </a:ext>
                    </a:extLst>
                  </p:cNvPr>
                  <p:cNvSpPr/>
                  <p:nvPr/>
                </p:nvSpPr>
                <p:spPr>
                  <a:xfrm>
                    <a:off x="8078509" y="4074165"/>
                    <a:ext cx="352016" cy="123869"/>
                  </a:xfrm>
                  <a:custGeom>
                    <a:avLst/>
                    <a:gdLst>
                      <a:gd name="connsiteX0" fmla="*/ 566858 w 566858"/>
                      <a:gd name="connsiteY0" fmla="*/ 141824 h 199469"/>
                      <a:gd name="connsiteX1" fmla="*/ 493083 w 566858"/>
                      <a:gd name="connsiteY1" fmla="*/ 165723 h 199469"/>
                      <a:gd name="connsiteX2" fmla="*/ 43711 w 566858"/>
                      <a:gd name="connsiteY2" fmla="*/ 81833 h 199469"/>
                      <a:gd name="connsiteX3" fmla="*/ 0 w 566858"/>
                      <a:gd name="connsiteY3" fmla="*/ 438 h 199469"/>
                      <a:gd name="connsiteX4" fmla="*/ 280416 w 566858"/>
                      <a:gd name="connsiteY4" fmla="*/ 3555 h 199469"/>
                      <a:gd name="connsiteX5" fmla="*/ 499040 w 566858"/>
                      <a:gd name="connsiteY5" fmla="*/ 112868 h 199469"/>
                      <a:gd name="connsiteX6" fmla="*/ 566858 w 566858"/>
                      <a:gd name="connsiteY6" fmla="*/ 141824 h 199469"/>
                      <a:gd name="connsiteX7" fmla="*/ 566858 w 566858"/>
                      <a:gd name="connsiteY7" fmla="*/ 141824 h 199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858" h="199469">
                        <a:moveTo>
                          <a:pt x="566858" y="141824"/>
                        </a:moveTo>
                        <a:cubicBezTo>
                          <a:pt x="542267" y="149721"/>
                          <a:pt x="517398" y="157064"/>
                          <a:pt x="493083" y="165723"/>
                        </a:cubicBezTo>
                        <a:cubicBezTo>
                          <a:pt x="318377" y="228207"/>
                          <a:pt x="171450" y="205971"/>
                          <a:pt x="43711" y="81833"/>
                        </a:cubicBezTo>
                        <a:cubicBezTo>
                          <a:pt x="29025" y="67563"/>
                          <a:pt x="6096" y="29602"/>
                          <a:pt x="0" y="438"/>
                        </a:cubicBezTo>
                        <a:cubicBezTo>
                          <a:pt x="99960" y="-1363"/>
                          <a:pt x="277091" y="2932"/>
                          <a:pt x="280416" y="3555"/>
                        </a:cubicBezTo>
                        <a:cubicBezTo>
                          <a:pt x="355369" y="55649"/>
                          <a:pt x="400881" y="68603"/>
                          <a:pt x="499040" y="112868"/>
                        </a:cubicBezTo>
                        <a:cubicBezTo>
                          <a:pt x="511926" y="118617"/>
                          <a:pt x="547324" y="135935"/>
                          <a:pt x="566858" y="141824"/>
                        </a:cubicBezTo>
                        <a:lnTo>
                          <a:pt x="566858" y="141824"/>
                        </a:lnTo>
                        <a:close/>
                      </a:path>
                    </a:pathLst>
                  </a:custGeom>
                  <a:solidFill>
                    <a:srgbClr val="DC63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14687B1B-0748-4A6C-9007-1A21E2D73033}"/>
                      </a:ext>
                    </a:extLst>
                  </p:cNvPr>
                  <p:cNvSpPr/>
                  <p:nvPr/>
                </p:nvSpPr>
                <p:spPr>
                  <a:xfrm>
                    <a:off x="7861785" y="4211259"/>
                    <a:ext cx="440848" cy="112401"/>
                  </a:xfrm>
                  <a:custGeom>
                    <a:avLst/>
                    <a:gdLst>
                      <a:gd name="connsiteX0" fmla="*/ 595815 w 709906"/>
                      <a:gd name="connsiteY0" fmla="*/ 10490 h 181002"/>
                      <a:gd name="connsiteX1" fmla="*/ 531876 w 709906"/>
                      <a:gd name="connsiteY1" fmla="*/ 3632 h 181002"/>
                      <a:gd name="connsiteX2" fmla="*/ 0 w 709906"/>
                      <a:gd name="connsiteY2" fmla="*/ 4117 h 181002"/>
                      <a:gd name="connsiteX3" fmla="*/ 10114 w 709906"/>
                      <a:gd name="connsiteY3" fmla="*/ 117377 h 181002"/>
                      <a:gd name="connsiteX4" fmla="*/ 564295 w 709906"/>
                      <a:gd name="connsiteY4" fmla="*/ 112182 h 181002"/>
                      <a:gd name="connsiteX5" fmla="*/ 605513 w 709906"/>
                      <a:gd name="connsiteY5" fmla="*/ 156655 h 181002"/>
                      <a:gd name="connsiteX6" fmla="*/ 606482 w 709906"/>
                      <a:gd name="connsiteY6" fmla="*/ 180762 h 181002"/>
                      <a:gd name="connsiteX7" fmla="*/ 709907 w 709906"/>
                      <a:gd name="connsiteY7" fmla="*/ 180762 h 181002"/>
                      <a:gd name="connsiteX8" fmla="*/ 595815 w 709906"/>
                      <a:gd name="connsiteY8" fmla="*/ 10490 h 18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906" h="181002">
                        <a:moveTo>
                          <a:pt x="595815" y="10490"/>
                        </a:moveTo>
                        <a:cubicBezTo>
                          <a:pt x="578566" y="7095"/>
                          <a:pt x="546146" y="3632"/>
                          <a:pt x="531876" y="3632"/>
                        </a:cubicBezTo>
                        <a:cubicBezTo>
                          <a:pt x="335765" y="-4681"/>
                          <a:pt x="31727" y="3840"/>
                          <a:pt x="0" y="4117"/>
                        </a:cubicBezTo>
                        <a:cubicBezTo>
                          <a:pt x="139" y="10490"/>
                          <a:pt x="6581" y="95695"/>
                          <a:pt x="10114" y="117377"/>
                        </a:cubicBezTo>
                        <a:cubicBezTo>
                          <a:pt x="159673" y="113221"/>
                          <a:pt x="463088" y="106433"/>
                          <a:pt x="564295" y="112182"/>
                        </a:cubicBezTo>
                        <a:cubicBezTo>
                          <a:pt x="587848" y="113498"/>
                          <a:pt x="604543" y="127422"/>
                          <a:pt x="605513" y="156655"/>
                        </a:cubicBezTo>
                        <a:cubicBezTo>
                          <a:pt x="605305" y="166215"/>
                          <a:pt x="606482" y="173558"/>
                          <a:pt x="606482" y="180762"/>
                        </a:cubicBezTo>
                        <a:cubicBezTo>
                          <a:pt x="626849" y="181178"/>
                          <a:pt x="673677" y="180970"/>
                          <a:pt x="709907" y="180762"/>
                        </a:cubicBezTo>
                        <a:cubicBezTo>
                          <a:pt x="703395" y="88837"/>
                          <a:pt x="713370" y="38407"/>
                          <a:pt x="595815" y="10490"/>
                        </a:cubicBezTo>
                        <a:close/>
                      </a:path>
                    </a:pathLst>
                  </a:custGeom>
                  <a:solidFill>
                    <a:srgbClr val="F9C0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3D84B886-CA2C-4C6D-A6AE-175B476CC671}"/>
                      </a:ext>
                    </a:extLst>
                  </p:cNvPr>
                  <p:cNvSpPr/>
                  <p:nvPr/>
                </p:nvSpPr>
                <p:spPr>
                  <a:xfrm>
                    <a:off x="7953585" y="4026171"/>
                    <a:ext cx="114341" cy="114341"/>
                  </a:xfrm>
                  <a:custGeom>
                    <a:avLst/>
                    <a:gdLst>
                      <a:gd name="connsiteX0" fmla="*/ 184127 w 184126"/>
                      <a:gd name="connsiteY0" fmla="*/ 92063 h 184126"/>
                      <a:gd name="connsiteX1" fmla="*/ 92063 w 184126"/>
                      <a:gd name="connsiteY1" fmla="*/ 184127 h 184126"/>
                      <a:gd name="connsiteX2" fmla="*/ -1 w 184126"/>
                      <a:gd name="connsiteY2" fmla="*/ 92063 h 184126"/>
                      <a:gd name="connsiteX3" fmla="*/ 92063 w 184126"/>
                      <a:gd name="connsiteY3" fmla="*/ 0 h 184126"/>
                      <a:gd name="connsiteX4" fmla="*/ 184127 w 184126"/>
                      <a:gd name="connsiteY4" fmla="*/ 92063 h 18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126" h="184126">
                        <a:moveTo>
                          <a:pt x="184127" y="92063"/>
                        </a:moveTo>
                        <a:cubicBezTo>
                          <a:pt x="184127" y="142908"/>
                          <a:pt x="142908" y="184127"/>
                          <a:pt x="92063" y="184127"/>
                        </a:cubicBezTo>
                        <a:cubicBezTo>
                          <a:pt x="41218" y="184127"/>
                          <a:pt x="-1" y="142908"/>
                          <a:pt x="-1" y="92063"/>
                        </a:cubicBezTo>
                        <a:cubicBezTo>
                          <a:pt x="-1" y="41218"/>
                          <a:pt x="41218" y="0"/>
                          <a:pt x="92063" y="0"/>
                        </a:cubicBezTo>
                        <a:cubicBezTo>
                          <a:pt x="142908" y="0"/>
                          <a:pt x="184127" y="41218"/>
                          <a:pt x="184127" y="92063"/>
                        </a:cubicBezTo>
                        <a:close/>
                      </a:path>
                    </a:pathLst>
                  </a:custGeom>
                  <a:solidFill>
                    <a:srgbClr val="195A7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661AA94B-EBAC-497A-BAB8-FF608CD079F5}"/>
                      </a:ext>
                    </a:extLst>
                  </p:cNvPr>
                  <p:cNvSpPr/>
                  <p:nvPr/>
                </p:nvSpPr>
                <p:spPr>
                  <a:xfrm>
                    <a:off x="8399454" y="4162452"/>
                    <a:ext cx="144509" cy="168558"/>
                  </a:xfrm>
                  <a:custGeom>
                    <a:avLst/>
                    <a:gdLst>
                      <a:gd name="connsiteX0" fmla="*/ 232707 w 232706"/>
                      <a:gd name="connsiteY0" fmla="*/ 166047 h 271433"/>
                      <a:gd name="connsiteX1" fmla="*/ 209293 w 232706"/>
                      <a:gd name="connsiteY1" fmla="*/ 245503 h 271433"/>
                      <a:gd name="connsiteX2" fmla="*/ 136834 w 232706"/>
                      <a:gd name="connsiteY2" fmla="*/ 270025 h 271433"/>
                      <a:gd name="connsiteX3" fmla="*/ 2583 w 232706"/>
                      <a:gd name="connsiteY3" fmla="*/ 268362 h 271433"/>
                      <a:gd name="connsiteX4" fmla="*/ 2583 w 232706"/>
                      <a:gd name="connsiteY4" fmla="*/ 151776 h 271433"/>
                      <a:gd name="connsiteX5" fmla="*/ 56754 w 232706"/>
                      <a:gd name="connsiteY5" fmla="*/ 0 h 271433"/>
                      <a:gd name="connsiteX6" fmla="*/ 232707 w 232706"/>
                      <a:gd name="connsiteY6" fmla="*/ 166047 h 27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706" h="271433">
                        <a:moveTo>
                          <a:pt x="232707" y="166047"/>
                        </a:moveTo>
                        <a:cubicBezTo>
                          <a:pt x="232707" y="202207"/>
                          <a:pt x="232707" y="221673"/>
                          <a:pt x="209293" y="245503"/>
                        </a:cubicBezTo>
                        <a:cubicBezTo>
                          <a:pt x="187126" y="268086"/>
                          <a:pt x="155468" y="270025"/>
                          <a:pt x="136834" y="270025"/>
                        </a:cubicBezTo>
                        <a:cubicBezTo>
                          <a:pt x="120624" y="270025"/>
                          <a:pt x="36527" y="274112"/>
                          <a:pt x="2583" y="268362"/>
                        </a:cubicBezTo>
                        <a:cubicBezTo>
                          <a:pt x="-396" y="230193"/>
                          <a:pt x="-1297" y="193340"/>
                          <a:pt x="2583" y="151776"/>
                        </a:cubicBezTo>
                        <a:cubicBezTo>
                          <a:pt x="10064" y="71974"/>
                          <a:pt x="22326" y="0"/>
                          <a:pt x="56754" y="0"/>
                        </a:cubicBezTo>
                        <a:cubicBezTo>
                          <a:pt x="91183" y="69"/>
                          <a:pt x="232707" y="87422"/>
                          <a:pt x="232707" y="166047"/>
                        </a:cubicBezTo>
                        <a:close/>
                      </a:path>
                    </a:pathLst>
                  </a:custGeom>
                  <a:solidFill>
                    <a:srgbClr val="FEE1D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DB346198-82DD-4E46-839A-D4E4D9A6CA52}"/>
                      </a:ext>
                    </a:extLst>
                  </p:cNvPr>
                  <p:cNvSpPr/>
                  <p:nvPr/>
                </p:nvSpPr>
                <p:spPr>
                  <a:xfrm>
                    <a:off x="7872152" y="4322393"/>
                    <a:ext cx="648065" cy="33511"/>
                  </a:xfrm>
                  <a:custGeom>
                    <a:avLst/>
                    <a:gdLst>
                      <a:gd name="connsiteX0" fmla="*/ 993024 w 1043592"/>
                      <a:gd name="connsiteY0" fmla="*/ 53963 h 53963"/>
                      <a:gd name="connsiteX1" fmla="*/ 20782 w 1043592"/>
                      <a:gd name="connsiteY1" fmla="*/ 53963 h 53963"/>
                      <a:gd name="connsiteX2" fmla="*/ 0 w 1043592"/>
                      <a:gd name="connsiteY2" fmla="*/ 33181 h 53963"/>
                      <a:gd name="connsiteX3" fmla="*/ 0 w 1043592"/>
                      <a:gd name="connsiteY3" fmla="*/ 5265 h 53963"/>
                      <a:gd name="connsiteX4" fmla="*/ 1043593 w 1043592"/>
                      <a:gd name="connsiteY4" fmla="*/ 0 h 53963"/>
                      <a:gd name="connsiteX5" fmla="*/ 1016854 w 1043592"/>
                      <a:gd name="connsiteY5" fmla="*/ 34913 h 53963"/>
                      <a:gd name="connsiteX6" fmla="*/ 993024 w 1043592"/>
                      <a:gd name="connsiteY6" fmla="*/ 53963 h 5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592" h="53963">
                        <a:moveTo>
                          <a:pt x="993024" y="53963"/>
                        </a:moveTo>
                        <a:lnTo>
                          <a:pt x="20782" y="53963"/>
                        </a:lnTo>
                        <a:cubicBezTo>
                          <a:pt x="9282" y="53963"/>
                          <a:pt x="0" y="44681"/>
                          <a:pt x="0" y="33181"/>
                        </a:cubicBezTo>
                        <a:lnTo>
                          <a:pt x="0" y="5265"/>
                        </a:lnTo>
                        <a:lnTo>
                          <a:pt x="1043593" y="0"/>
                        </a:lnTo>
                        <a:lnTo>
                          <a:pt x="1016854" y="34913"/>
                        </a:lnTo>
                        <a:cubicBezTo>
                          <a:pt x="1006879" y="47036"/>
                          <a:pt x="1004523" y="53963"/>
                          <a:pt x="993024" y="53963"/>
                        </a:cubicBezTo>
                        <a:close/>
                      </a:path>
                    </a:pathLst>
                  </a:custGeom>
                  <a:solidFill>
                    <a:srgbClr val="FFF3E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296FBC8-7231-4B29-82D5-F4E670B379A2}"/>
                    </a:ext>
                  </a:extLst>
                </p:cNvPr>
                <p:cNvSpPr/>
                <p:nvPr/>
              </p:nvSpPr>
              <p:spPr>
                <a:xfrm>
                  <a:off x="7219014" y="2421783"/>
                  <a:ext cx="199734" cy="136172"/>
                </a:xfrm>
                <a:custGeom>
                  <a:avLst/>
                  <a:gdLst>
                    <a:gd name="connsiteX0" fmla="*/ 34630 w 321635"/>
                    <a:gd name="connsiteY0" fmla="*/ 49168 h 219281"/>
                    <a:gd name="connsiteX1" fmla="*/ 90325 w 321635"/>
                    <a:gd name="connsiteY1" fmla="*/ 17233 h 219281"/>
                    <a:gd name="connsiteX2" fmla="*/ 133551 w 321635"/>
                    <a:gd name="connsiteY2" fmla="*/ 9751 h 219281"/>
                    <a:gd name="connsiteX3" fmla="*/ 314284 w 321635"/>
                    <a:gd name="connsiteY3" fmla="*/ 92186 h 219281"/>
                    <a:gd name="connsiteX4" fmla="*/ 314492 w 321635"/>
                    <a:gd name="connsiteY4" fmla="*/ 119341 h 219281"/>
                    <a:gd name="connsiteX5" fmla="*/ 39964 w 321635"/>
                    <a:gd name="connsiteY5" fmla="*/ 191592 h 219281"/>
                    <a:gd name="connsiteX6" fmla="*/ 34630 w 321635"/>
                    <a:gd name="connsiteY6" fmla="*/ 49168 h 219281"/>
                    <a:gd name="connsiteX7" fmla="*/ 34630 w 321635"/>
                    <a:gd name="connsiteY7" fmla="*/ 49168 h 21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635" h="219281">
                      <a:moveTo>
                        <a:pt x="34630" y="49168"/>
                      </a:moveTo>
                      <a:cubicBezTo>
                        <a:pt x="53195" y="38499"/>
                        <a:pt x="71690" y="27901"/>
                        <a:pt x="90325" y="17233"/>
                      </a:cubicBezTo>
                      <a:cubicBezTo>
                        <a:pt x="104734" y="14808"/>
                        <a:pt x="119419" y="13215"/>
                        <a:pt x="133551" y="9751"/>
                      </a:cubicBezTo>
                      <a:cubicBezTo>
                        <a:pt x="233581" y="-14425"/>
                        <a:pt x="274037" y="3932"/>
                        <a:pt x="314284" y="92186"/>
                      </a:cubicBezTo>
                      <a:cubicBezTo>
                        <a:pt x="324190" y="101191"/>
                        <a:pt x="323913" y="110266"/>
                        <a:pt x="314492" y="119341"/>
                      </a:cubicBezTo>
                      <a:cubicBezTo>
                        <a:pt x="272581" y="212790"/>
                        <a:pt x="133621" y="249297"/>
                        <a:pt x="39964" y="191592"/>
                      </a:cubicBezTo>
                      <a:cubicBezTo>
                        <a:pt x="-11575" y="160004"/>
                        <a:pt x="-13169" y="115877"/>
                        <a:pt x="34630" y="49168"/>
                      </a:cubicBezTo>
                      <a:lnTo>
                        <a:pt x="34630" y="49168"/>
                      </a:lnTo>
                      <a:close/>
                    </a:path>
                  </a:pathLst>
                </a:custGeom>
                <a:solidFill>
                  <a:srgbClr val="231C3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375425C-184C-40C8-9E86-C625595414A7}"/>
                    </a:ext>
                  </a:extLst>
                </p:cNvPr>
                <p:cNvGrpSpPr/>
                <p:nvPr/>
              </p:nvGrpSpPr>
              <p:grpSpPr>
                <a:xfrm>
                  <a:off x="6609108" y="607300"/>
                  <a:ext cx="1793326" cy="2246868"/>
                  <a:chOff x="6609108" y="607300"/>
                  <a:chExt cx="1793326" cy="224686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8971C6CC-B88D-490B-A5A3-2F31525623EA}"/>
                      </a:ext>
                    </a:extLst>
                  </p:cNvPr>
                  <p:cNvSpPr/>
                  <p:nvPr/>
                </p:nvSpPr>
                <p:spPr>
                  <a:xfrm rot="17292616">
                    <a:off x="6768057" y="1785804"/>
                    <a:ext cx="129310" cy="447207"/>
                  </a:xfrm>
                  <a:custGeom>
                    <a:avLst/>
                    <a:gdLst>
                      <a:gd name="connsiteX0" fmla="*/ 208230 w 208230"/>
                      <a:gd name="connsiteY0" fmla="*/ 360074 h 720147"/>
                      <a:gd name="connsiteX1" fmla="*/ 104115 w 208230"/>
                      <a:gd name="connsiteY1" fmla="*/ 720147 h 720147"/>
                      <a:gd name="connsiteX2" fmla="*/ -1 w 208230"/>
                      <a:gd name="connsiteY2" fmla="*/ 360074 h 720147"/>
                      <a:gd name="connsiteX3" fmla="*/ 104115 w 208230"/>
                      <a:gd name="connsiteY3" fmla="*/ 0 h 720147"/>
                      <a:gd name="connsiteX4" fmla="*/ 208230 w 208230"/>
                      <a:gd name="connsiteY4" fmla="*/ 360074 h 720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8230" h="720147">
                        <a:moveTo>
                          <a:pt x="208230" y="360074"/>
                        </a:moveTo>
                        <a:cubicBezTo>
                          <a:pt x="208230" y="558937"/>
                          <a:pt x="161616" y="720147"/>
                          <a:pt x="104115" y="720147"/>
                        </a:cubicBezTo>
                        <a:cubicBezTo>
                          <a:pt x="46614" y="720147"/>
                          <a:pt x="-1" y="558937"/>
                          <a:pt x="-1" y="360074"/>
                        </a:cubicBezTo>
                        <a:cubicBezTo>
                          <a:pt x="-1" y="161211"/>
                          <a:pt x="46613" y="0"/>
                          <a:pt x="104115" y="0"/>
                        </a:cubicBezTo>
                        <a:cubicBezTo>
                          <a:pt x="161615" y="0"/>
                          <a:pt x="208230" y="161211"/>
                          <a:pt x="208230" y="360074"/>
                        </a:cubicBezTo>
                        <a:close/>
                      </a:path>
                    </a:pathLst>
                  </a:custGeom>
                  <a:solidFill>
                    <a:srgbClr val="6E101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46D4AAAC-3FF5-48A3-A723-4052D92C9E6D}"/>
                      </a:ext>
                    </a:extLst>
                  </p:cNvPr>
                  <p:cNvSpPr/>
                  <p:nvPr/>
                </p:nvSpPr>
                <p:spPr>
                  <a:xfrm rot="20855058">
                    <a:off x="7513169" y="1988706"/>
                    <a:ext cx="447208" cy="129310"/>
                  </a:xfrm>
                  <a:custGeom>
                    <a:avLst/>
                    <a:gdLst>
                      <a:gd name="connsiteX0" fmla="*/ 720149 w 720149"/>
                      <a:gd name="connsiteY0" fmla="*/ 104116 h 208230"/>
                      <a:gd name="connsiteX1" fmla="*/ 360075 w 720149"/>
                      <a:gd name="connsiteY1" fmla="*/ 208231 h 208230"/>
                      <a:gd name="connsiteX2" fmla="*/ 0 w 720149"/>
                      <a:gd name="connsiteY2" fmla="*/ 104116 h 208230"/>
                      <a:gd name="connsiteX3" fmla="*/ 360075 w 720149"/>
                      <a:gd name="connsiteY3" fmla="*/ 0 h 208230"/>
                      <a:gd name="connsiteX4" fmla="*/ 720149 w 720149"/>
                      <a:gd name="connsiteY4" fmla="*/ 104116 h 20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149" h="208230">
                        <a:moveTo>
                          <a:pt x="720149" y="104116"/>
                        </a:moveTo>
                        <a:cubicBezTo>
                          <a:pt x="720149" y="161617"/>
                          <a:pt x="558938" y="208231"/>
                          <a:pt x="360075" y="208231"/>
                        </a:cubicBezTo>
                        <a:cubicBezTo>
                          <a:pt x="161211" y="208231"/>
                          <a:pt x="0" y="161617"/>
                          <a:pt x="0" y="104116"/>
                        </a:cubicBezTo>
                        <a:cubicBezTo>
                          <a:pt x="0" y="46614"/>
                          <a:pt x="161211" y="0"/>
                          <a:pt x="360075" y="0"/>
                        </a:cubicBezTo>
                        <a:cubicBezTo>
                          <a:pt x="558938" y="0"/>
                          <a:pt x="720149" y="46614"/>
                          <a:pt x="720149" y="104116"/>
                        </a:cubicBezTo>
                        <a:close/>
                      </a:path>
                    </a:pathLst>
                  </a:custGeom>
                  <a:solidFill>
                    <a:srgbClr val="6E101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D29680AA-4581-4969-8F14-15EF45976B63}"/>
                      </a:ext>
                    </a:extLst>
                  </p:cNvPr>
                  <p:cNvSpPr/>
                  <p:nvPr/>
                </p:nvSpPr>
                <p:spPr>
                  <a:xfrm>
                    <a:off x="7674369" y="1962422"/>
                    <a:ext cx="728065" cy="679560"/>
                  </a:xfrm>
                  <a:custGeom>
                    <a:avLst/>
                    <a:gdLst>
                      <a:gd name="connsiteX0" fmla="*/ 1135289 w 1172418"/>
                      <a:gd name="connsiteY0" fmla="*/ 670500 h 1094310"/>
                      <a:gd name="connsiteX1" fmla="*/ 1156140 w 1172418"/>
                      <a:gd name="connsiteY1" fmla="*/ 485750 h 1094310"/>
                      <a:gd name="connsiteX2" fmla="*/ 1018426 w 1172418"/>
                      <a:gd name="connsiteY2" fmla="*/ 648333 h 1094310"/>
                      <a:gd name="connsiteX3" fmla="*/ 945344 w 1172418"/>
                      <a:gd name="connsiteY3" fmla="*/ 716151 h 1094310"/>
                      <a:gd name="connsiteX4" fmla="*/ 528252 w 1172418"/>
                      <a:gd name="connsiteY4" fmla="*/ 674241 h 1094310"/>
                      <a:gd name="connsiteX5" fmla="*/ 423650 w 1172418"/>
                      <a:gd name="connsiteY5" fmla="*/ 124839 h 1094310"/>
                      <a:gd name="connsiteX6" fmla="*/ 400859 w 1172418"/>
                      <a:gd name="connsiteY6" fmla="*/ 31043 h 1094310"/>
                      <a:gd name="connsiteX7" fmla="*/ 740 w 1172418"/>
                      <a:gd name="connsiteY7" fmla="*/ 56120 h 1094310"/>
                      <a:gd name="connsiteX8" fmla="*/ 129934 w 1172418"/>
                      <a:gd name="connsiteY8" fmla="*/ 971213 h 1094310"/>
                      <a:gd name="connsiteX9" fmla="*/ 258989 w 1172418"/>
                      <a:gd name="connsiteY9" fmla="*/ 1093756 h 1094310"/>
                      <a:gd name="connsiteX10" fmla="*/ 283026 w 1172418"/>
                      <a:gd name="connsiteY10" fmla="*/ 1094310 h 1094310"/>
                      <a:gd name="connsiteX11" fmla="*/ 888609 w 1172418"/>
                      <a:gd name="connsiteY11" fmla="*/ 979318 h 1094310"/>
                      <a:gd name="connsiteX12" fmla="*/ 1172419 w 1172418"/>
                      <a:gd name="connsiteY12" fmla="*/ 913786 h 1094310"/>
                      <a:gd name="connsiteX13" fmla="*/ 1135289 w 1172418"/>
                      <a:gd name="connsiteY13" fmla="*/ 670500 h 109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72418" h="1094310">
                        <a:moveTo>
                          <a:pt x="1135289" y="670500"/>
                        </a:moveTo>
                        <a:cubicBezTo>
                          <a:pt x="1135289" y="605384"/>
                          <a:pt x="1142702" y="543108"/>
                          <a:pt x="1156140" y="485750"/>
                        </a:cubicBezTo>
                        <a:cubicBezTo>
                          <a:pt x="1086106" y="532509"/>
                          <a:pt x="1034982" y="598041"/>
                          <a:pt x="1018426" y="648333"/>
                        </a:cubicBezTo>
                        <a:cubicBezTo>
                          <a:pt x="1018426" y="648402"/>
                          <a:pt x="998129" y="713380"/>
                          <a:pt x="945344" y="716151"/>
                        </a:cubicBezTo>
                        <a:cubicBezTo>
                          <a:pt x="922345" y="717328"/>
                          <a:pt x="652389" y="700149"/>
                          <a:pt x="528252" y="674241"/>
                        </a:cubicBezTo>
                        <a:cubicBezTo>
                          <a:pt x="525550" y="603097"/>
                          <a:pt x="430370" y="214616"/>
                          <a:pt x="423650" y="124839"/>
                        </a:cubicBezTo>
                        <a:cubicBezTo>
                          <a:pt x="418177" y="52310"/>
                          <a:pt x="428638" y="55982"/>
                          <a:pt x="400859" y="31043"/>
                        </a:cubicBezTo>
                        <a:cubicBezTo>
                          <a:pt x="313853" y="-48205"/>
                          <a:pt x="78326" y="48362"/>
                          <a:pt x="740" y="56120"/>
                        </a:cubicBezTo>
                        <a:cubicBezTo>
                          <a:pt x="-10205" y="76556"/>
                          <a:pt x="103472" y="897992"/>
                          <a:pt x="129934" y="971213"/>
                        </a:cubicBezTo>
                        <a:cubicBezTo>
                          <a:pt x="145728" y="1010975"/>
                          <a:pt x="161037" y="1095973"/>
                          <a:pt x="258989" y="1093756"/>
                        </a:cubicBezTo>
                        <a:cubicBezTo>
                          <a:pt x="258989" y="1093756"/>
                          <a:pt x="283026" y="1094310"/>
                          <a:pt x="283026" y="1094310"/>
                        </a:cubicBezTo>
                        <a:cubicBezTo>
                          <a:pt x="352784" y="1091332"/>
                          <a:pt x="848500" y="982297"/>
                          <a:pt x="888609" y="979318"/>
                        </a:cubicBezTo>
                        <a:cubicBezTo>
                          <a:pt x="989886" y="971836"/>
                          <a:pt x="1082227" y="947799"/>
                          <a:pt x="1172419" y="913786"/>
                        </a:cubicBezTo>
                        <a:cubicBezTo>
                          <a:pt x="1148728" y="841327"/>
                          <a:pt x="1135289" y="758546"/>
                          <a:pt x="1135289" y="670500"/>
                        </a:cubicBezTo>
                        <a:close/>
                      </a:path>
                    </a:pathLst>
                  </a:custGeom>
                  <a:solidFill>
                    <a:srgbClr val="F9B49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E095CD58-02EC-40CB-B829-204895FFEF86}"/>
                      </a:ext>
                    </a:extLst>
                  </p:cNvPr>
                  <p:cNvSpPr/>
                  <p:nvPr/>
                </p:nvSpPr>
                <p:spPr>
                  <a:xfrm>
                    <a:off x="7674328" y="1962422"/>
                    <a:ext cx="330018" cy="437764"/>
                  </a:xfrm>
                  <a:custGeom>
                    <a:avLst/>
                    <a:gdLst>
                      <a:gd name="connsiteX0" fmla="*/ 345853 w 531435"/>
                      <a:gd name="connsiteY0" fmla="*/ 264977 h 704941"/>
                      <a:gd name="connsiteX1" fmla="*/ 441450 w 531435"/>
                      <a:gd name="connsiteY1" fmla="*/ 694468 h 704941"/>
                      <a:gd name="connsiteX2" fmla="*/ 531435 w 531435"/>
                      <a:gd name="connsiteY2" fmla="*/ 674864 h 704941"/>
                      <a:gd name="connsiteX3" fmla="*/ 528248 w 531435"/>
                      <a:gd name="connsiteY3" fmla="*/ 674241 h 704941"/>
                      <a:gd name="connsiteX4" fmla="*/ 423646 w 531435"/>
                      <a:gd name="connsiteY4" fmla="*/ 124839 h 704941"/>
                      <a:gd name="connsiteX5" fmla="*/ 400855 w 531435"/>
                      <a:gd name="connsiteY5" fmla="*/ 31043 h 704941"/>
                      <a:gd name="connsiteX6" fmla="*/ 737 w 531435"/>
                      <a:gd name="connsiteY6" fmla="*/ 56120 h 704941"/>
                      <a:gd name="connsiteX7" fmla="*/ 7802 w 531435"/>
                      <a:gd name="connsiteY7" fmla="*/ 155388 h 704941"/>
                      <a:gd name="connsiteX8" fmla="*/ 345853 w 531435"/>
                      <a:gd name="connsiteY8" fmla="*/ 264977 h 704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1435" h="704941">
                        <a:moveTo>
                          <a:pt x="345853" y="264977"/>
                        </a:moveTo>
                        <a:cubicBezTo>
                          <a:pt x="385131" y="382880"/>
                          <a:pt x="418936" y="631569"/>
                          <a:pt x="441450" y="694468"/>
                        </a:cubicBezTo>
                        <a:cubicBezTo>
                          <a:pt x="450386" y="719476"/>
                          <a:pt x="499708" y="694330"/>
                          <a:pt x="531435" y="674864"/>
                        </a:cubicBezTo>
                        <a:cubicBezTo>
                          <a:pt x="530396" y="674656"/>
                          <a:pt x="529287" y="674449"/>
                          <a:pt x="528248" y="674241"/>
                        </a:cubicBezTo>
                        <a:cubicBezTo>
                          <a:pt x="525546" y="603097"/>
                          <a:pt x="430366" y="214616"/>
                          <a:pt x="423646" y="124839"/>
                        </a:cubicBezTo>
                        <a:cubicBezTo>
                          <a:pt x="418174" y="52310"/>
                          <a:pt x="428634" y="55982"/>
                          <a:pt x="400855" y="31043"/>
                        </a:cubicBezTo>
                        <a:cubicBezTo>
                          <a:pt x="313849" y="-48205"/>
                          <a:pt x="78322" y="48362"/>
                          <a:pt x="737" y="56120"/>
                        </a:cubicBezTo>
                        <a:cubicBezTo>
                          <a:pt x="-1480" y="60276"/>
                          <a:pt x="1429" y="97753"/>
                          <a:pt x="7802" y="155388"/>
                        </a:cubicBezTo>
                        <a:cubicBezTo>
                          <a:pt x="169970" y="148184"/>
                          <a:pt x="327081" y="208451"/>
                          <a:pt x="345853" y="264977"/>
                        </a:cubicBezTo>
                        <a:close/>
                      </a:path>
                    </a:pathLst>
                  </a:custGeom>
                  <a:solidFill>
                    <a:srgbClr val="F1937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5F9F2251-ADAE-458F-BC91-024AB5238A70}"/>
                      </a:ext>
                    </a:extLst>
                  </p:cNvPr>
                  <p:cNvSpPr/>
                  <p:nvPr/>
                </p:nvSpPr>
                <p:spPr>
                  <a:xfrm>
                    <a:off x="6620845" y="1548877"/>
                    <a:ext cx="1334890" cy="1304667"/>
                  </a:xfrm>
                  <a:custGeom>
                    <a:avLst/>
                    <a:gdLst>
                      <a:gd name="connsiteX0" fmla="*/ 816102 w 2149601"/>
                      <a:gd name="connsiteY0" fmla="*/ 377 h 2100933"/>
                      <a:gd name="connsiteX1" fmla="*/ 310896 w 2149601"/>
                      <a:gd name="connsiteY1" fmla="*/ 172520 h 2100933"/>
                      <a:gd name="connsiteX2" fmla="*/ 0 w 2149601"/>
                      <a:gd name="connsiteY2" fmla="*/ 631313 h 2100933"/>
                      <a:gd name="connsiteX3" fmla="*/ 642158 w 2149601"/>
                      <a:gd name="connsiteY3" fmla="*/ 870927 h 2100933"/>
                      <a:gd name="connsiteX4" fmla="*/ 348095 w 2149601"/>
                      <a:gd name="connsiteY4" fmla="*/ 1676361 h 2100933"/>
                      <a:gd name="connsiteX5" fmla="*/ 347818 w 2149601"/>
                      <a:gd name="connsiteY5" fmla="*/ 2070246 h 2100933"/>
                      <a:gd name="connsiteX6" fmla="*/ 376843 w 2149601"/>
                      <a:gd name="connsiteY6" fmla="*/ 2099271 h 2100933"/>
                      <a:gd name="connsiteX7" fmla="*/ 1752877 w 2149601"/>
                      <a:gd name="connsiteY7" fmla="*/ 2100934 h 2100933"/>
                      <a:gd name="connsiteX8" fmla="*/ 1788622 w 2149601"/>
                      <a:gd name="connsiteY8" fmla="*/ 2064081 h 2100933"/>
                      <a:gd name="connsiteX9" fmla="*/ 1746504 w 2149601"/>
                      <a:gd name="connsiteY9" fmla="*/ 785237 h 2100933"/>
                      <a:gd name="connsiteX10" fmla="*/ 1764930 w 2149601"/>
                      <a:gd name="connsiteY10" fmla="*/ 753995 h 2100933"/>
                      <a:gd name="connsiteX11" fmla="*/ 2149602 w 2149601"/>
                      <a:gd name="connsiteY11" fmla="*/ 745752 h 2100933"/>
                      <a:gd name="connsiteX12" fmla="*/ 1838013 w 2149601"/>
                      <a:gd name="connsiteY12" fmla="*/ 197873 h 2100933"/>
                      <a:gd name="connsiteX13" fmla="*/ 1369244 w 2149601"/>
                      <a:gd name="connsiteY13" fmla="*/ 42010 h 2100933"/>
                      <a:gd name="connsiteX14" fmla="*/ 1424386 w 2149601"/>
                      <a:gd name="connsiteY14" fmla="*/ 334618 h 2100933"/>
                      <a:gd name="connsiteX15" fmla="*/ 970025 w 2149601"/>
                      <a:gd name="connsiteY15" fmla="*/ 312866 h 2100933"/>
                      <a:gd name="connsiteX16" fmla="*/ 816102 w 2149601"/>
                      <a:gd name="connsiteY16" fmla="*/ 377 h 2100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49601" h="2100933">
                        <a:moveTo>
                          <a:pt x="816102" y="377"/>
                        </a:moveTo>
                        <a:cubicBezTo>
                          <a:pt x="816102" y="377"/>
                          <a:pt x="564295" y="-16318"/>
                          <a:pt x="310896" y="172520"/>
                        </a:cubicBezTo>
                        <a:cubicBezTo>
                          <a:pt x="167778" y="279200"/>
                          <a:pt x="43364" y="481615"/>
                          <a:pt x="0" y="631313"/>
                        </a:cubicBezTo>
                        <a:cubicBezTo>
                          <a:pt x="108135" y="513203"/>
                          <a:pt x="637586" y="745752"/>
                          <a:pt x="642158" y="870927"/>
                        </a:cubicBezTo>
                        <a:cubicBezTo>
                          <a:pt x="527304" y="1159448"/>
                          <a:pt x="489758" y="1254975"/>
                          <a:pt x="348095" y="1676361"/>
                        </a:cubicBezTo>
                        <a:cubicBezTo>
                          <a:pt x="347887" y="1888059"/>
                          <a:pt x="347887" y="2016698"/>
                          <a:pt x="347818" y="2070246"/>
                        </a:cubicBezTo>
                        <a:cubicBezTo>
                          <a:pt x="347818" y="2086317"/>
                          <a:pt x="360841" y="2099271"/>
                          <a:pt x="376843" y="2099271"/>
                        </a:cubicBezTo>
                        <a:lnTo>
                          <a:pt x="1752877" y="2100934"/>
                        </a:lnTo>
                        <a:cubicBezTo>
                          <a:pt x="1773035" y="2100934"/>
                          <a:pt x="1789245" y="2084239"/>
                          <a:pt x="1788622" y="2064081"/>
                        </a:cubicBezTo>
                        <a:lnTo>
                          <a:pt x="1746504" y="785237"/>
                        </a:lnTo>
                        <a:cubicBezTo>
                          <a:pt x="1746088" y="772144"/>
                          <a:pt x="1753154" y="759814"/>
                          <a:pt x="1764930" y="753995"/>
                        </a:cubicBezTo>
                        <a:cubicBezTo>
                          <a:pt x="1891214" y="691442"/>
                          <a:pt x="2113787" y="661169"/>
                          <a:pt x="2149602" y="745752"/>
                        </a:cubicBezTo>
                        <a:cubicBezTo>
                          <a:pt x="2141220" y="625286"/>
                          <a:pt x="1967346" y="265691"/>
                          <a:pt x="1838013" y="197873"/>
                        </a:cubicBezTo>
                        <a:cubicBezTo>
                          <a:pt x="1708681" y="130055"/>
                          <a:pt x="1369244" y="42010"/>
                          <a:pt x="1369244" y="42010"/>
                        </a:cubicBezTo>
                        <a:cubicBezTo>
                          <a:pt x="1369244" y="42010"/>
                          <a:pt x="1494559" y="209858"/>
                          <a:pt x="1424386" y="334618"/>
                        </a:cubicBezTo>
                        <a:cubicBezTo>
                          <a:pt x="1354282" y="459378"/>
                          <a:pt x="1120555" y="473925"/>
                          <a:pt x="970025" y="312866"/>
                        </a:cubicBezTo>
                        <a:cubicBezTo>
                          <a:pt x="883643" y="220456"/>
                          <a:pt x="816102" y="377"/>
                          <a:pt x="816102" y="377"/>
                        </a:cubicBezTo>
                        <a:close/>
                      </a:path>
                    </a:pathLst>
                  </a:custGeom>
                  <a:solidFill>
                    <a:srgbClr val="EE2F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29FD9D57-7CEF-4F85-A66E-58A745D8AFE3}"/>
                      </a:ext>
                    </a:extLst>
                  </p:cNvPr>
                  <p:cNvSpPr/>
                  <p:nvPr/>
                </p:nvSpPr>
                <p:spPr>
                  <a:xfrm>
                    <a:off x="6832673" y="1867600"/>
                    <a:ext cx="322240" cy="986568"/>
                  </a:xfrm>
                  <a:custGeom>
                    <a:avLst/>
                    <a:gdLst>
                      <a:gd name="connsiteX0" fmla="*/ 485243 w 518909"/>
                      <a:gd name="connsiteY0" fmla="*/ 18177 h 1588691"/>
                      <a:gd name="connsiteX1" fmla="*/ 363807 w 518909"/>
                      <a:gd name="connsiteY1" fmla="*/ 65282 h 1588691"/>
                      <a:gd name="connsiteX2" fmla="*/ 271259 w 518909"/>
                      <a:gd name="connsiteY2" fmla="*/ 272200 h 1588691"/>
                      <a:gd name="connsiteX3" fmla="*/ 113041 w 518909"/>
                      <a:gd name="connsiteY3" fmla="*/ 770271 h 1588691"/>
                      <a:gd name="connsiteX4" fmla="*/ 6984 w 518909"/>
                      <a:gd name="connsiteY4" fmla="*/ 1163186 h 1588691"/>
                      <a:gd name="connsiteX5" fmla="*/ 4975 w 518909"/>
                      <a:gd name="connsiteY5" fmla="*/ 1561642 h 1588691"/>
                      <a:gd name="connsiteX6" fmla="*/ 32061 w 518909"/>
                      <a:gd name="connsiteY6" fmla="*/ 1588243 h 1588691"/>
                      <a:gd name="connsiteX7" fmla="*/ 383482 w 518909"/>
                      <a:gd name="connsiteY7" fmla="*/ 1586026 h 1588691"/>
                      <a:gd name="connsiteX8" fmla="*/ 356465 w 518909"/>
                      <a:gd name="connsiteY8" fmla="*/ 867391 h 1588691"/>
                      <a:gd name="connsiteX9" fmla="*/ 346905 w 518909"/>
                      <a:gd name="connsiteY9" fmla="*/ 836080 h 1588691"/>
                      <a:gd name="connsiteX10" fmla="*/ 351200 w 518909"/>
                      <a:gd name="connsiteY10" fmla="*/ 611082 h 1588691"/>
                      <a:gd name="connsiteX11" fmla="*/ 338385 w 518909"/>
                      <a:gd name="connsiteY11" fmla="*/ 449954 h 1588691"/>
                      <a:gd name="connsiteX12" fmla="*/ 365055 w 518909"/>
                      <a:gd name="connsiteY12" fmla="*/ 246084 h 1588691"/>
                      <a:gd name="connsiteX13" fmla="*/ 381126 w 518909"/>
                      <a:gd name="connsiteY13" fmla="*/ 157623 h 1588691"/>
                      <a:gd name="connsiteX14" fmla="*/ 435713 w 518909"/>
                      <a:gd name="connsiteY14" fmla="*/ 88766 h 1588691"/>
                      <a:gd name="connsiteX15" fmla="*/ 475060 w 518909"/>
                      <a:gd name="connsiteY15" fmla="*/ 60433 h 1588691"/>
                      <a:gd name="connsiteX16" fmla="*/ 518909 w 518909"/>
                      <a:gd name="connsiteY16" fmla="*/ 36603 h 1588691"/>
                      <a:gd name="connsiteX17" fmla="*/ 485243 w 518909"/>
                      <a:gd name="connsiteY17" fmla="*/ 18177 h 1588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18909" h="1588691">
                        <a:moveTo>
                          <a:pt x="485243" y="18177"/>
                        </a:moveTo>
                        <a:cubicBezTo>
                          <a:pt x="427192" y="-19300"/>
                          <a:pt x="382096" y="3491"/>
                          <a:pt x="363807" y="65282"/>
                        </a:cubicBezTo>
                        <a:cubicBezTo>
                          <a:pt x="343580" y="133516"/>
                          <a:pt x="313447" y="211240"/>
                          <a:pt x="271259" y="272200"/>
                        </a:cubicBezTo>
                        <a:cubicBezTo>
                          <a:pt x="243274" y="412754"/>
                          <a:pt x="150240" y="688944"/>
                          <a:pt x="113041" y="770271"/>
                        </a:cubicBezTo>
                        <a:cubicBezTo>
                          <a:pt x="109508" y="775605"/>
                          <a:pt x="11833" y="1163324"/>
                          <a:pt x="6984" y="1163186"/>
                        </a:cubicBezTo>
                        <a:cubicBezTo>
                          <a:pt x="-4792" y="1286837"/>
                          <a:pt x="1026" y="1423651"/>
                          <a:pt x="4975" y="1561642"/>
                        </a:cubicBezTo>
                        <a:cubicBezTo>
                          <a:pt x="5390" y="1576328"/>
                          <a:pt x="17375" y="1588035"/>
                          <a:pt x="32061" y="1588243"/>
                        </a:cubicBezTo>
                        <a:cubicBezTo>
                          <a:pt x="135000" y="1589767"/>
                          <a:pt x="283382" y="1586996"/>
                          <a:pt x="383482" y="1586026"/>
                        </a:cubicBezTo>
                        <a:cubicBezTo>
                          <a:pt x="382373" y="1562681"/>
                          <a:pt x="357088" y="870300"/>
                          <a:pt x="356465" y="867391"/>
                        </a:cubicBezTo>
                        <a:cubicBezTo>
                          <a:pt x="354249" y="856723"/>
                          <a:pt x="350161" y="846471"/>
                          <a:pt x="346905" y="836080"/>
                        </a:cubicBezTo>
                        <a:cubicBezTo>
                          <a:pt x="323560" y="761820"/>
                          <a:pt x="351270" y="686381"/>
                          <a:pt x="351200" y="611082"/>
                        </a:cubicBezTo>
                        <a:cubicBezTo>
                          <a:pt x="351131" y="557188"/>
                          <a:pt x="337415" y="503848"/>
                          <a:pt x="338385" y="449954"/>
                        </a:cubicBezTo>
                        <a:cubicBezTo>
                          <a:pt x="339701" y="380681"/>
                          <a:pt x="369072" y="315772"/>
                          <a:pt x="365055" y="246084"/>
                        </a:cubicBezTo>
                        <a:cubicBezTo>
                          <a:pt x="363323" y="215742"/>
                          <a:pt x="368172" y="185263"/>
                          <a:pt x="381126" y="157623"/>
                        </a:cubicBezTo>
                        <a:cubicBezTo>
                          <a:pt x="393734" y="130745"/>
                          <a:pt x="413199" y="107885"/>
                          <a:pt x="435713" y="88766"/>
                        </a:cubicBezTo>
                        <a:cubicBezTo>
                          <a:pt x="448043" y="78305"/>
                          <a:pt x="461344" y="68954"/>
                          <a:pt x="475060" y="60433"/>
                        </a:cubicBezTo>
                        <a:cubicBezTo>
                          <a:pt x="480602" y="56970"/>
                          <a:pt x="513714" y="33763"/>
                          <a:pt x="518909" y="36603"/>
                        </a:cubicBezTo>
                        <a:cubicBezTo>
                          <a:pt x="501176" y="26905"/>
                          <a:pt x="492794" y="23026"/>
                          <a:pt x="485243" y="18177"/>
                        </a:cubicBezTo>
                        <a:close/>
                      </a:path>
                    </a:pathLst>
                  </a:custGeom>
                  <a:solidFill>
                    <a:srgbClr val="8D1A1D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1CE9AAEE-40C6-4C6C-93AB-C1072F2507ED}"/>
                      </a:ext>
                    </a:extLst>
                  </p:cNvPr>
                  <p:cNvSpPr/>
                  <p:nvPr/>
                </p:nvSpPr>
                <p:spPr>
                  <a:xfrm>
                    <a:off x="6958424" y="607300"/>
                    <a:ext cx="800630" cy="1167387"/>
                  </a:xfrm>
                  <a:custGeom>
                    <a:avLst/>
                    <a:gdLst>
                      <a:gd name="connsiteX0" fmla="*/ 1208990 w 1289271"/>
                      <a:gd name="connsiteY0" fmla="*/ 546386 h 1879869"/>
                      <a:gd name="connsiteX1" fmla="*/ 350978 w 1289271"/>
                      <a:gd name="connsiteY1" fmla="*/ 33214 h 1879869"/>
                      <a:gd name="connsiteX2" fmla="*/ 68691 w 1289271"/>
                      <a:gd name="connsiteY2" fmla="*/ 992295 h 1879869"/>
                      <a:gd name="connsiteX3" fmla="*/ 339202 w 1289271"/>
                      <a:gd name="connsiteY3" fmla="*/ 1277283 h 1879869"/>
                      <a:gd name="connsiteX4" fmla="*/ 784626 w 1289271"/>
                      <a:gd name="connsiteY4" fmla="*/ 1506368 h 1879869"/>
                      <a:gd name="connsiteX5" fmla="*/ 757332 w 1289271"/>
                      <a:gd name="connsiteY5" fmla="*/ 1540588 h 1879869"/>
                      <a:gd name="connsiteX6" fmla="*/ 368227 w 1289271"/>
                      <a:gd name="connsiteY6" fmla="*/ 1664379 h 1879869"/>
                      <a:gd name="connsiteX7" fmla="*/ 474491 w 1289271"/>
                      <a:gd name="connsiteY7" fmla="*/ 1796204 h 1879869"/>
                      <a:gd name="connsiteX8" fmla="*/ 744239 w 1289271"/>
                      <a:gd name="connsiteY8" fmla="*/ 1871227 h 1879869"/>
                      <a:gd name="connsiteX9" fmla="*/ 846278 w 1289271"/>
                      <a:gd name="connsiteY9" fmla="*/ 1743904 h 1879869"/>
                      <a:gd name="connsiteX10" fmla="*/ 807901 w 1289271"/>
                      <a:gd name="connsiteY10" fmla="*/ 1589148 h 1879869"/>
                      <a:gd name="connsiteX11" fmla="*/ 806239 w 1289271"/>
                      <a:gd name="connsiteY11" fmla="*/ 1508376 h 1879869"/>
                      <a:gd name="connsiteX12" fmla="*/ 976096 w 1289271"/>
                      <a:gd name="connsiteY12" fmla="*/ 1483646 h 1879869"/>
                      <a:gd name="connsiteX13" fmla="*/ 1208990 w 1289271"/>
                      <a:gd name="connsiteY13" fmla="*/ 546386 h 1879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89271" h="1879869">
                        <a:moveTo>
                          <a:pt x="1208990" y="546386"/>
                        </a:moveTo>
                        <a:cubicBezTo>
                          <a:pt x="1050009" y="139824"/>
                          <a:pt x="665892" y="-89884"/>
                          <a:pt x="350978" y="33214"/>
                        </a:cubicBezTo>
                        <a:cubicBezTo>
                          <a:pt x="36064" y="156381"/>
                          <a:pt x="-90289" y="585733"/>
                          <a:pt x="68691" y="992295"/>
                        </a:cubicBezTo>
                        <a:cubicBezTo>
                          <a:pt x="123209" y="1131602"/>
                          <a:pt x="235985" y="1189930"/>
                          <a:pt x="339202" y="1277283"/>
                        </a:cubicBezTo>
                        <a:cubicBezTo>
                          <a:pt x="477678" y="1394561"/>
                          <a:pt x="632988" y="1488287"/>
                          <a:pt x="784626" y="1506368"/>
                        </a:cubicBezTo>
                        <a:cubicBezTo>
                          <a:pt x="785803" y="1521746"/>
                          <a:pt x="787465" y="1537055"/>
                          <a:pt x="757332" y="1540588"/>
                        </a:cubicBezTo>
                        <a:cubicBezTo>
                          <a:pt x="618440" y="1556867"/>
                          <a:pt x="492849" y="1609515"/>
                          <a:pt x="368227" y="1664379"/>
                        </a:cubicBezTo>
                        <a:cubicBezTo>
                          <a:pt x="396213" y="1713354"/>
                          <a:pt x="433482" y="1756373"/>
                          <a:pt x="474491" y="1796204"/>
                        </a:cubicBezTo>
                        <a:cubicBezTo>
                          <a:pt x="548198" y="1867486"/>
                          <a:pt x="637213" y="1895680"/>
                          <a:pt x="744239" y="1871227"/>
                        </a:cubicBezTo>
                        <a:cubicBezTo>
                          <a:pt x="814136" y="1855294"/>
                          <a:pt x="851405" y="1809713"/>
                          <a:pt x="846278" y="1743904"/>
                        </a:cubicBezTo>
                        <a:cubicBezTo>
                          <a:pt x="842052" y="1690287"/>
                          <a:pt x="824111" y="1639925"/>
                          <a:pt x="807901" y="1589148"/>
                        </a:cubicBezTo>
                        <a:cubicBezTo>
                          <a:pt x="791899" y="1538787"/>
                          <a:pt x="786427" y="1520153"/>
                          <a:pt x="806239" y="1508376"/>
                        </a:cubicBezTo>
                        <a:cubicBezTo>
                          <a:pt x="863873" y="1512463"/>
                          <a:pt x="920885" y="1505259"/>
                          <a:pt x="976096" y="1483646"/>
                        </a:cubicBezTo>
                        <a:cubicBezTo>
                          <a:pt x="1291078" y="1360618"/>
                          <a:pt x="1367971" y="952948"/>
                          <a:pt x="1208990" y="546386"/>
                        </a:cubicBezTo>
                        <a:close/>
                      </a:path>
                    </a:pathLst>
                  </a:custGeom>
                  <a:solidFill>
                    <a:srgbClr val="FAB49A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4FF5F6C8-CAB9-4CA5-8CFB-C2F55ACCFB9A}"/>
                      </a:ext>
                    </a:extLst>
                  </p:cNvPr>
                  <p:cNvSpPr/>
                  <p:nvPr/>
                </p:nvSpPr>
                <p:spPr>
                  <a:xfrm>
                    <a:off x="7415546" y="1256589"/>
                    <a:ext cx="236745" cy="116018"/>
                  </a:xfrm>
                  <a:custGeom>
                    <a:avLst/>
                    <a:gdLst>
                      <a:gd name="connsiteX0" fmla="*/ 317845 w 381235"/>
                      <a:gd name="connsiteY0" fmla="*/ 0 h 186827"/>
                      <a:gd name="connsiteX1" fmla="*/ 205969 w 381235"/>
                      <a:gd name="connsiteY1" fmla="*/ 39693 h 186827"/>
                      <a:gd name="connsiteX2" fmla="*/ 105939 w 381235"/>
                      <a:gd name="connsiteY2" fmla="*/ 39970 h 186827"/>
                      <a:gd name="connsiteX3" fmla="*/ 36527 w 381235"/>
                      <a:gd name="connsiteY3" fmla="*/ 41633 h 186827"/>
                      <a:gd name="connsiteX4" fmla="*/ 9788 w 381235"/>
                      <a:gd name="connsiteY4" fmla="*/ 61653 h 186827"/>
                      <a:gd name="connsiteX5" fmla="*/ 67632 w 381235"/>
                      <a:gd name="connsiteY5" fmla="*/ 174359 h 186827"/>
                      <a:gd name="connsiteX6" fmla="*/ 258894 w 381235"/>
                      <a:gd name="connsiteY6" fmla="*/ 178516 h 186827"/>
                      <a:gd name="connsiteX7" fmla="*/ 258824 w 381235"/>
                      <a:gd name="connsiteY7" fmla="*/ 178516 h 186827"/>
                      <a:gd name="connsiteX8" fmla="*/ 307454 w 381235"/>
                      <a:gd name="connsiteY8" fmla="*/ 167917 h 186827"/>
                      <a:gd name="connsiteX9" fmla="*/ 381229 w 381235"/>
                      <a:gd name="connsiteY9" fmla="*/ 72667 h 186827"/>
                      <a:gd name="connsiteX10" fmla="*/ 317845 w 381235"/>
                      <a:gd name="connsiteY10" fmla="*/ 0 h 18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1235" h="186827">
                        <a:moveTo>
                          <a:pt x="317845" y="0"/>
                        </a:moveTo>
                        <a:cubicBezTo>
                          <a:pt x="284109" y="21682"/>
                          <a:pt x="250719" y="40247"/>
                          <a:pt x="205969" y="39693"/>
                        </a:cubicBezTo>
                        <a:cubicBezTo>
                          <a:pt x="166276" y="40109"/>
                          <a:pt x="144594" y="42395"/>
                          <a:pt x="105939" y="39970"/>
                        </a:cubicBezTo>
                        <a:cubicBezTo>
                          <a:pt x="82802" y="40524"/>
                          <a:pt x="59665" y="41079"/>
                          <a:pt x="36527" y="41633"/>
                        </a:cubicBezTo>
                        <a:cubicBezTo>
                          <a:pt x="22466" y="42533"/>
                          <a:pt x="15192" y="51054"/>
                          <a:pt x="9788" y="61653"/>
                        </a:cubicBezTo>
                        <a:cubicBezTo>
                          <a:pt x="-14527" y="113538"/>
                          <a:pt x="7087" y="158288"/>
                          <a:pt x="67632" y="174359"/>
                        </a:cubicBezTo>
                        <a:cubicBezTo>
                          <a:pt x="130531" y="190985"/>
                          <a:pt x="194747" y="189530"/>
                          <a:pt x="258894" y="178516"/>
                        </a:cubicBezTo>
                        <a:cubicBezTo>
                          <a:pt x="258894" y="178516"/>
                          <a:pt x="258894" y="178516"/>
                          <a:pt x="258824" y="178516"/>
                        </a:cubicBezTo>
                        <a:cubicBezTo>
                          <a:pt x="275173" y="175191"/>
                          <a:pt x="292768" y="174359"/>
                          <a:pt x="307454" y="167917"/>
                        </a:cubicBezTo>
                        <a:cubicBezTo>
                          <a:pt x="350680" y="148867"/>
                          <a:pt x="381783" y="117417"/>
                          <a:pt x="381229" y="72667"/>
                        </a:cubicBezTo>
                        <a:cubicBezTo>
                          <a:pt x="380813" y="37961"/>
                          <a:pt x="362041" y="7412"/>
                          <a:pt x="317845" y="0"/>
                        </a:cubicBezTo>
                        <a:close/>
                      </a:path>
                    </a:pathLst>
                  </a:custGeom>
                  <a:solidFill>
                    <a:srgbClr val="4B242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84EAFE04-B4E0-41C5-8F42-CE1F2230A92F}"/>
                      </a:ext>
                    </a:extLst>
                  </p:cNvPr>
                  <p:cNvSpPr/>
                  <p:nvPr/>
                </p:nvSpPr>
                <p:spPr>
                  <a:xfrm>
                    <a:off x="6960085" y="1005321"/>
                    <a:ext cx="266815" cy="389484"/>
                  </a:xfrm>
                  <a:custGeom>
                    <a:avLst/>
                    <a:gdLst>
                      <a:gd name="connsiteX0" fmla="*/ 0 w 429657"/>
                      <a:gd name="connsiteY0" fmla="*/ 70381 h 627195"/>
                      <a:gd name="connsiteX1" fmla="*/ 418061 w 429657"/>
                      <a:gd name="connsiteY1" fmla="*/ 0 h 627195"/>
                      <a:gd name="connsiteX2" fmla="*/ 353291 w 429657"/>
                      <a:gd name="connsiteY2" fmla="*/ 382108 h 627195"/>
                      <a:gd name="connsiteX3" fmla="*/ 334241 w 429657"/>
                      <a:gd name="connsiteY3" fmla="*/ 627195 h 627195"/>
                      <a:gd name="connsiteX4" fmla="*/ 0 w 429657"/>
                      <a:gd name="connsiteY4" fmla="*/ 70381 h 62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657" h="627195">
                        <a:moveTo>
                          <a:pt x="0" y="70381"/>
                        </a:moveTo>
                        <a:cubicBezTo>
                          <a:pt x="132519" y="59990"/>
                          <a:pt x="418061" y="0"/>
                          <a:pt x="418061" y="0"/>
                        </a:cubicBezTo>
                        <a:cubicBezTo>
                          <a:pt x="418061" y="0"/>
                          <a:pt x="470223" y="344355"/>
                          <a:pt x="353291" y="382108"/>
                        </a:cubicBezTo>
                        <a:cubicBezTo>
                          <a:pt x="316923" y="466344"/>
                          <a:pt x="326552" y="524117"/>
                          <a:pt x="334241" y="627195"/>
                        </a:cubicBezTo>
                        <a:cubicBezTo>
                          <a:pt x="44196" y="439051"/>
                          <a:pt x="19050" y="253954"/>
                          <a:pt x="0" y="70381"/>
                        </a:cubicBezTo>
                        <a:close/>
                      </a:path>
                    </a:pathLst>
                  </a:custGeom>
                  <a:solidFill>
                    <a:srgbClr val="681C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0AAB2A8-0516-4B7D-B7F8-F52E4FB67AAF}"/>
                      </a:ext>
                    </a:extLst>
                  </p:cNvPr>
                  <p:cNvSpPr/>
                  <p:nvPr/>
                </p:nvSpPr>
                <p:spPr>
                  <a:xfrm>
                    <a:off x="6983843" y="1107310"/>
                    <a:ext cx="615876" cy="535144"/>
                  </a:xfrm>
                  <a:custGeom>
                    <a:avLst/>
                    <a:gdLst>
                      <a:gd name="connsiteX0" fmla="*/ 991758 w 991758"/>
                      <a:gd name="connsiteY0" fmla="*/ 646604 h 861754"/>
                      <a:gd name="connsiteX1" fmla="*/ 690769 w 991758"/>
                      <a:gd name="connsiteY1" fmla="*/ 632333 h 861754"/>
                      <a:gd name="connsiteX2" fmla="*/ 315033 w 991758"/>
                      <a:gd name="connsiteY2" fmla="*/ 217875 h 861754"/>
                      <a:gd name="connsiteX3" fmla="*/ 230728 w 991758"/>
                      <a:gd name="connsiteY3" fmla="*/ 21694 h 861754"/>
                      <a:gd name="connsiteX4" fmla="*/ 119892 w 991758"/>
                      <a:gd name="connsiteY4" fmla="*/ 3475 h 861754"/>
                      <a:gd name="connsiteX5" fmla="*/ 1435 w 991758"/>
                      <a:gd name="connsiteY5" fmla="*/ 97479 h 861754"/>
                      <a:gd name="connsiteX6" fmla="*/ 238002 w 991758"/>
                      <a:gd name="connsiteY6" fmla="*/ 372006 h 861754"/>
                      <a:gd name="connsiteX7" fmla="*/ 314548 w 991758"/>
                      <a:gd name="connsiteY7" fmla="*/ 650621 h 861754"/>
                      <a:gd name="connsiteX8" fmla="*/ 270075 w 991758"/>
                      <a:gd name="connsiteY8" fmla="*/ 734857 h 861754"/>
                      <a:gd name="connsiteX9" fmla="*/ 327225 w 991758"/>
                      <a:gd name="connsiteY9" fmla="*/ 859340 h 861754"/>
                      <a:gd name="connsiteX10" fmla="*/ 385276 w 991758"/>
                      <a:gd name="connsiteY10" fmla="*/ 847771 h 861754"/>
                      <a:gd name="connsiteX11" fmla="*/ 715984 w 991758"/>
                      <a:gd name="connsiteY11" fmla="*/ 753145 h 861754"/>
                      <a:gd name="connsiteX12" fmla="*/ 753045 w 991758"/>
                      <a:gd name="connsiteY12" fmla="*/ 720864 h 861754"/>
                      <a:gd name="connsiteX13" fmla="*/ 779645 w 991758"/>
                      <a:gd name="connsiteY13" fmla="*/ 697173 h 861754"/>
                      <a:gd name="connsiteX14" fmla="*/ 991758 w 991758"/>
                      <a:gd name="connsiteY14" fmla="*/ 646604 h 861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91758" h="861754">
                        <a:moveTo>
                          <a:pt x="991758" y="646604"/>
                        </a:moveTo>
                        <a:cubicBezTo>
                          <a:pt x="818992" y="688098"/>
                          <a:pt x="720902" y="647158"/>
                          <a:pt x="690769" y="632333"/>
                        </a:cubicBezTo>
                        <a:cubicBezTo>
                          <a:pt x="512876" y="544842"/>
                          <a:pt x="325424" y="331620"/>
                          <a:pt x="315033" y="217875"/>
                        </a:cubicBezTo>
                        <a:cubicBezTo>
                          <a:pt x="308937" y="89720"/>
                          <a:pt x="265849" y="44970"/>
                          <a:pt x="230728" y="21694"/>
                        </a:cubicBezTo>
                        <a:cubicBezTo>
                          <a:pt x="196300" y="2506"/>
                          <a:pt x="159724" y="-5045"/>
                          <a:pt x="119892" y="3475"/>
                        </a:cubicBezTo>
                        <a:cubicBezTo>
                          <a:pt x="43138" y="16430"/>
                          <a:pt x="13628" y="66237"/>
                          <a:pt x="1435" y="97479"/>
                        </a:cubicBezTo>
                        <a:cubicBezTo>
                          <a:pt x="-14843" y="259438"/>
                          <a:pt x="110055" y="306890"/>
                          <a:pt x="238002" y="372006"/>
                        </a:cubicBezTo>
                        <a:cubicBezTo>
                          <a:pt x="334984" y="474184"/>
                          <a:pt x="315448" y="571027"/>
                          <a:pt x="314548" y="650621"/>
                        </a:cubicBezTo>
                        <a:cubicBezTo>
                          <a:pt x="307275" y="703338"/>
                          <a:pt x="271530" y="718162"/>
                          <a:pt x="270075" y="734857"/>
                        </a:cubicBezTo>
                        <a:cubicBezTo>
                          <a:pt x="278180" y="759241"/>
                          <a:pt x="308591" y="840775"/>
                          <a:pt x="327225" y="859340"/>
                        </a:cubicBezTo>
                        <a:cubicBezTo>
                          <a:pt x="349184" y="866406"/>
                          <a:pt x="367403" y="856569"/>
                          <a:pt x="385276" y="847771"/>
                        </a:cubicBezTo>
                        <a:cubicBezTo>
                          <a:pt x="517725" y="782517"/>
                          <a:pt x="588106" y="753145"/>
                          <a:pt x="715984" y="753145"/>
                        </a:cubicBezTo>
                        <a:cubicBezTo>
                          <a:pt x="741130" y="753145"/>
                          <a:pt x="752837" y="733471"/>
                          <a:pt x="753045" y="720864"/>
                        </a:cubicBezTo>
                        <a:cubicBezTo>
                          <a:pt x="755054" y="715045"/>
                          <a:pt x="757963" y="703407"/>
                          <a:pt x="779645" y="697173"/>
                        </a:cubicBezTo>
                        <a:cubicBezTo>
                          <a:pt x="803267" y="691908"/>
                          <a:pt x="854529" y="714006"/>
                          <a:pt x="991758" y="646604"/>
                        </a:cubicBezTo>
                        <a:close/>
                      </a:path>
                    </a:pathLst>
                  </a:custGeom>
                  <a:solidFill>
                    <a:srgbClr val="F58B7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E741AA39-B5F8-4901-A3B6-6DCDD9D366C8}"/>
                      </a:ext>
                    </a:extLst>
                  </p:cNvPr>
                  <p:cNvSpPr/>
                  <p:nvPr/>
                </p:nvSpPr>
                <p:spPr>
                  <a:xfrm>
                    <a:off x="7728797" y="1877811"/>
                    <a:ext cx="56630" cy="132968"/>
                  </a:xfrm>
                  <a:custGeom>
                    <a:avLst/>
                    <a:gdLst>
                      <a:gd name="connsiteX0" fmla="*/ 862 w 91193"/>
                      <a:gd name="connsiteY0" fmla="*/ 0 h 214122"/>
                      <a:gd name="connsiteX1" fmla="*/ 584 w 91193"/>
                      <a:gd name="connsiteY1" fmla="*/ 214122 h 214122"/>
                      <a:gd name="connsiteX2" fmla="*/ 91193 w 91193"/>
                      <a:gd name="connsiteY2" fmla="*/ 179832 h 214122"/>
                      <a:gd name="connsiteX3" fmla="*/ 862 w 91193"/>
                      <a:gd name="connsiteY3" fmla="*/ 0 h 214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93" h="214122">
                        <a:moveTo>
                          <a:pt x="862" y="0"/>
                        </a:moveTo>
                        <a:cubicBezTo>
                          <a:pt x="-940" y="35883"/>
                          <a:pt x="654" y="193063"/>
                          <a:pt x="584" y="214122"/>
                        </a:cubicBezTo>
                        <a:cubicBezTo>
                          <a:pt x="27947" y="206571"/>
                          <a:pt x="53024" y="193202"/>
                          <a:pt x="91193" y="179832"/>
                        </a:cubicBezTo>
                        <a:cubicBezTo>
                          <a:pt x="60090" y="144364"/>
                          <a:pt x="19427" y="63800"/>
                          <a:pt x="862" y="0"/>
                        </a:cubicBezTo>
                        <a:close/>
                      </a:path>
                    </a:pathLst>
                  </a:custGeom>
                  <a:solidFill>
                    <a:srgbClr val="A81F3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92667AFC-C848-4EAF-87B5-20E35AD9575B}"/>
                      </a:ext>
                    </a:extLst>
                  </p:cNvPr>
                  <p:cNvSpPr/>
                  <p:nvPr/>
                </p:nvSpPr>
                <p:spPr>
                  <a:xfrm>
                    <a:off x="7314337" y="1000964"/>
                    <a:ext cx="152506" cy="159145"/>
                  </a:xfrm>
                  <a:custGeom>
                    <a:avLst/>
                    <a:gdLst>
                      <a:gd name="connsiteX0" fmla="*/ 245574 w 245584"/>
                      <a:gd name="connsiteY0" fmla="*/ 132677 h 256274"/>
                      <a:gd name="connsiteX1" fmla="*/ 123515 w 245584"/>
                      <a:gd name="connsiteY1" fmla="*/ 256260 h 256274"/>
                      <a:gd name="connsiteX2" fmla="*/ 2 w 245584"/>
                      <a:gd name="connsiteY2" fmla="*/ 130876 h 256274"/>
                      <a:gd name="connsiteX3" fmla="*/ 124624 w 245584"/>
                      <a:gd name="connsiteY3" fmla="*/ 20 h 256274"/>
                      <a:gd name="connsiteX4" fmla="*/ 245574 w 245584"/>
                      <a:gd name="connsiteY4" fmla="*/ 132677 h 256274"/>
                      <a:gd name="connsiteX5" fmla="*/ 245574 w 245584"/>
                      <a:gd name="connsiteY5" fmla="*/ 132677 h 256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584" h="256274">
                        <a:moveTo>
                          <a:pt x="245574" y="132677"/>
                        </a:moveTo>
                        <a:cubicBezTo>
                          <a:pt x="244742" y="201812"/>
                          <a:pt x="189879" y="257299"/>
                          <a:pt x="123515" y="256260"/>
                        </a:cubicBezTo>
                        <a:cubicBezTo>
                          <a:pt x="59646" y="255221"/>
                          <a:pt x="-414" y="194261"/>
                          <a:pt x="2" y="130876"/>
                        </a:cubicBezTo>
                        <a:cubicBezTo>
                          <a:pt x="487" y="62296"/>
                          <a:pt x="60962" y="-1296"/>
                          <a:pt x="124624" y="20"/>
                        </a:cubicBezTo>
                        <a:cubicBezTo>
                          <a:pt x="189463" y="1267"/>
                          <a:pt x="246474" y="63820"/>
                          <a:pt x="245574" y="132677"/>
                        </a:cubicBezTo>
                        <a:lnTo>
                          <a:pt x="245574" y="132677"/>
                        </a:lnTo>
                        <a:close/>
                      </a:path>
                    </a:pathLst>
                  </a:custGeom>
                  <a:solidFill>
                    <a:srgbClr val="FFFDF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B4CCD7F8-4603-4FF9-8349-19F8C471D3CD}"/>
                      </a:ext>
                    </a:extLst>
                  </p:cNvPr>
                  <p:cNvSpPr/>
                  <p:nvPr/>
                </p:nvSpPr>
                <p:spPr>
                  <a:xfrm>
                    <a:off x="7530068" y="986693"/>
                    <a:ext cx="152075" cy="157090"/>
                  </a:xfrm>
                  <a:custGeom>
                    <a:avLst/>
                    <a:gdLst>
                      <a:gd name="connsiteX0" fmla="*/ 8 w 244889"/>
                      <a:gd name="connsiteY0" fmla="*/ 123377 h 252966"/>
                      <a:gd name="connsiteX1" fmla="*/ 121235 w 244889"/>
                      <a:gd name="connsiteY1" fmla="*/ 2 h 252966"/>
                      <a:gd name="connsiteX2" fmla="*/ 244887 w 244889"/>
                      <a:gd name="connsiteY2" fmla="*/ 128088 h 252966"/>
                      <a:gd name="connsiteX3" fmla="*/ 116316 w 244889"/>
                      <a:gd name="connsiteY3" fmla="*/ 252917 h 252966"/>
                      <a:gd name="connsiteX4" fmla="*/ 8 w 244889"/>
                      <a:gd name="connsiteY4" fmla="*/ 123377 h 252966"/>
                      <a:gd name="connsiteX5" fmla="*/ 8 w 244889"/>
                      <a:gd name="connsiteY5" fmla="*/ 123377 h 25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4889" h="252966">
                        <a:moveTo>
                          <a:pt x="8" y="123377"/>
                        </a:moveTo>
                        <a:cubicBezTo>
                          <a:pt x="770" y="53481"/>
                          <a:pt x="52863" y="418"/>
                          <a:pt x="121235" y="2"/>
                        </a:cubicBezTo>
                        <a:cubicBezTo>
                          <a:pt x="190161" y="-413"/>
                          <a:pt x="244471" y="55836"/>
                          <a:pt x="244887" y="128088"/>
                        </a:cubicBezTo>
                        <a:cubicBezTo>
                          <a:pt x="245302" y="194867"/>
                          <a:pt x="183511" y="254926"/>
                          <a:pt x="116316" y="252917"/>
                        </a:cubicBezTo>
                        <a:cubicBezTo>
                          <a:pt x="52655" y="250977"/>
                          <a:pt x="-754" y="191541"/>
                          <a:pt x="8" y="123377"/>
                        </a:cubicBezTo>
                        <a:lnTo>
                          <a:pt x="8" y="123377"/>
                        </a:lnTo>
                        <a:close/>
                      </a:path>
                    </a:pathLst>
                  </a:custGeom>
                  <a:solidFill>
                    <a:srgbClr val="FEFEF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A217CC30-C0E4-4289-B8F6-EAE5425415CE}"/>
                      </a:ext>
                    </a:extLst>
                  </p:cNvPr>
                  <p:cNvSpPr/>
                  <p:nvPr/>
                </p:nvSpPr>
                <p:spPr>
                  <a:xfrm>
                    <a:off x="7437960" y="1256589"/>
                    <a:ext cx="174965" cy="59825"/>
                  </a:xfrm>
                  <a:custGeom>
                    <a:avLst/>
                    <a:gdLst>
                      <a:gd name="connsiteX0" fmla="*/ 281750 w 281750"/>
                      <a:gd name="connsiteY0" fmla="*/ 0 h 96338"/>
                      <a:gd name="connsiteX1" fmla="*/ 173477 w 281750"/>
                      <a:gd name="connsiteY1" fmla="*/ 96081 h 96338"/>
                      <a:gd name="connsiteX2" fmla="*/ 38810 w 281750"/>
                      <a:gd name="connsiteY2" fmla="*/ 77862 h 96338"/>
                      <a:gd name="connsiteX3" fmla="*/ 433 w 281750"/>
                      <a:gd name="connsiteY3" fmla="*/ 41564 h 96338"/>
                      <a:gd name="connsiteX4" fmla="*/ 69844 w 281750"/>
                      <a:gd name="connsiteY4" fmla="*/ 39901 h 96338"/>
                      <a:gd name="connsiteX5" fmla="*/ 169875 w 281750"/>
                      <a:gd name="connsiteY5" fmla="*/ 39624 h 96338"/>
                      <a:gd name="connsiteX6" fmla="*/ 281750 w 281750"/>
                      <a:gd name="connsiteY6" fmla="*/ 0 h 96338"/>
                      <a:gd name="connsiteX7" fmla="*/ 281750 w 281750"/>
                      <a:gd name="connsiteY7" fmla="*/ 0 h 96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1750" h="96338">
                        <a:moveTo>
                          <a:pt x="281750" y="0"/>
                        </a:moveTo>
                        <a:cubicBezTo>
                          <a:pt x="277247" y="70727"/>
                          <a:pt x="248846" y="99406"/>
                          <a:pt x="173477" y="96081"/>
                        </a:cubicBezTo>
                        <a:cubicBezTo>
                          <a:pt x="129488" y="94142"/>
                          <a:pt x="81552" y="89154"/>
                          <a:pt x="38810" y="77862"/>
                        </a:cubicBezTo>
                        <a:cubicBezTo>
                          <a:pt x="14703" y="71489"/>
                          <a:pt x="-3031" y="66225"/>
                          <a:pt x="433" y="41564"/>
                        </a:cubicBezTo>
                        <a:cubicBezTo>
                          <a:pt x="23571" y="41009"/>
                          <a:pt x="46707" y="39485"/>
                          <a:pt x="69844" y="39901"/>
                        </a:cubicBezTo>
                        <a:cubicBezTo>
                          <a:pt x="108568" y="40594"/>
                          <a:pt x="111547" y="40178"/>
                          <a:pt x="169875" y="39624"/>
                        </a:cubicBezTo>
                        <a:cubicBezTo>
                          <a:pt x="214971" y="39278"/>
                          <a:pt x="248014" y="21682"/>
                          <a:pt x="281750" y="0"/>
                        </a:cubicBezTo>
                        <a:lnTo>
                          <a:pt x="281750" y="0"/>
                        </a:lnTo>
                        <a:close/>
                      </a:path>
                    </a:pathLst>
                  </a:custGeom>
                  <a:solidFill>
                    <a:srgbClr val="FAF7F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368E757C-C68A-477E-82E4-9532FAFC66B1}"/>
                      </a:ext>
                    </a:extLst>
                  </p:cNvPr>
                  <p:cNvSpPr/>
                  <p:nvPr/>
                </p:nvSpPr>
                <p:spPr>
                  <a:xfrm>
                    <a:off x="7415546" y="1294918"/>
                    <a:ext cx="160771" cy="77431"/>
                  </a:xfrm>
                  <a:custGeom>
                    <a:avLst/>
                    <a:gdLst>
                      <a:gd name="connsiteX0" fmla="*/ 258894 w 258893"/>
                      <a:gd name="connsiteY0" fmla="*/ 116863 h 124689"/>
                      <a:gd name="connsiteX1" fmla="*/ 67632 w 258893"/>
                      <a:gd name="connsiteY1" fmla="*/ 112707 h 124689"/>
                      <a:gd name="connsiteX2" fmla="*/ 9788 w 258893"/>
                      <a:gd name="connsiteY2" fmla="*/ 0 h 124689"/>
                      <a:gd name="connsiteX3" fmla="*/ 258894 w 258893"/>
                      <a:gd name="connsiteY3" fmla="*/ 116863 h 1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893" h="124689">
                        <a:moveTo>
                          <a:pt x="258894" y="116863"/>
                        </a:moveTo>
                        <a:cubicBezTo>
                          <a:pt x="190591" y="126631"/>
                          <a:pt x="130531" y="129332"/>
                          <a:pt x="67632" y="112707"/>
                        </a:cubicBezTo>
                        <a:cubicBezTo>
                          <a:pt x="7087" y="96635"/>
                          <a:pt x="-14527" y="51955"/>
                          <a:pt x="9788" y="0"/>
                        </a:cubicBezTo>
                        <a:cubicBezTo>
                          <a:pt x="51075" y="14963"/>
                          <a:pt x="229037" y="93241"/>
                          <a:pt x="258894" y="116863"/>
                        </a:cubicBezTo>
                        <a:close/>
                      </a:path>
                    </a:pathLst>
                  </a:custGeom>
                  <a:solidFill>
                    <a:srgbClr val="E6635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6514AC53-9FF8-4206-BF86-A6720423486C}"/>
                      </a:ext>
                    </a:extLst>
                  </p:cNvPr>
                  <p:cNvSpPr/>
                  <p:nvPr/>
                </p:nvSpPr>
                <p:spPr>
                  <a:xfrm>
                    <a:off x="7530608" y="894632"/>
                    <a:ext cx="159301" cy="61535"/>
                  </a:xfrm>
                  <a:custGeom>
                    <a:avLst/>
                    <a:gdLst>
                      <a:gd name="connsiteX0" fmla="*/ 9598 w 256525"/>
                      <a:gd name="connsiteY0" fmla="*/ 64707 h 99091"/>
                      <a:gd name="connsiteX1" fmla="*/ 246026 w 256525"/>
                      <a:gd name="connsiteY1" fmla="*/ 67478 h 99091"/>
                      <a:gd name="connsiteX2" fmla="*/ 175229 w 256525"/>
                      <a:gd name="connsiteY2" fmla="*/ 54662 h 99091"/>
                      <a:gd name="connsiteX3" fmla="*/ 41256 w 256525"/>
                      <a:gd name="connsiteY3" fmla="*/ 89853 h 99091"/>
                      <a:gd name="connsiteX4" fmla="*/ 4056 w 256525"/>
                      <a:gd name="connsiteY4" fmla="*/ 94148 h 99091"/>
                      <a:gd name="connsiteX5" fmla="*/ 9598 w 256525"/>
                      <a:gd name="connsiteY5" fmla="*/ 64707 h 99091"/>
                      <a:gd name="connsiteX6" fmla="*/ 9598 w 256525"/>
                      <a:gd name="connsiteY6" fmla="*/ 64707 h 9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6525" h="99091">
                        <a:moveTo>
                          <a:pt x="9598" y="64707"/>
                        </a:moveTo>
                        <a:cubicBezTo>
                          <a:pt x="104640" y="-22300"/>
                          <a:pt x="148490" y="-21746"/>
                          <a:pt x="246026" y="67478"/>
                        </a:cubicBezTo>
                        <a:cubicBezTo>
                          <a:pt x="279693" y="97819"/>
                          <a:pt x="226006" y="77176"/>
                          <a:pt x="175229" y="54662"/>
                        </a:cubicBezTo>
                        <a:cubicBezTo>
                          <a:pt x="120850" y="30486"/>
                          <a:pt x="83858" y="69902"/>
                          <a:pt x="41256" y="89853"/>
                        </a:cubicBezTo>
                        <a:cubicBezTo>
                          <a:pt x="24215" y="97819"/>
                          <a:pt x="12368" y="103707"/>
                          <a:pt x="4056" y="94148"/>
                        </a:cubicBezTo>
                        <a:cubicBezTo>
                          <a:pt x="-2871" y="86112"/>
                          <a:pt x="-862" y="76760"/>
                          <a:pt x="9598" y="64707"/>
                        </a:cubicBezTo>
                        <a:lnTo>
                          <a:pt x="9598" y="64707"/>
                        </a:lnTo>
                        <a:close/>
                      </a:path>
                    </a:pathLst>
                  </a:custGeom>
                  <a:solidFill>
                    <a:srgbClr val="70251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C20EAF93-9FDE-427E-B1D1-510E86E55556}"/>
                      </a:ext>
                    </a:extLst>
                  </p:cNvPr>
                  <p:cNvSpPr/>
                  <p:nvPr/>
                </p:nvSpPr>
                <p:spPr>
                  <a:xfrm>
                    <a:off x="7520912" y="1194113"/>
                    <a:ext cx="91915" cy="42903"/>
                  </a:xfrm>
                  <a:custGeom>
                    <a:avLst/>
                    <a:gdLst>
                      <a:gd name="connsiteX0" fmla="*/ 59780 w 148012"/>
                      <a:gd name="connsiteY0" fmla="*/ 69088 h 69088"/>
                      <a:gd name="connsiteX1" fmla="*/ 204 w 148012"/>
                      <a:gd name="connsiteY1" fmla="*/ 46921 h 69088"/>
                      <a:gd name="connsiteX2" fmla="*/ 64628 w 148012"/>
                      <a:gd name="connsiteY2" fmla="*/ 16718 h 69088"/>
                      <a:gd name="connsiteX3" fmla="*/ 145677 w 148012"/>
                      <a:gd name="connsiteY3" fmla="*/ 15956 h 69088"/>
                      <a:gd name="connsiteX4" fmla="*/ 105638 w 148012"/>
                      <a:gd name="connsiteY4" fmla="*/ 64239 h 69088"/>
                      <a:gd name="connsiteX5" fmla="*/ 59780 w 148012"/>
                      <a:gd name="connsiteY5" fmla="*/ 69088 h 69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012" h="69088">
                        <a:moveTo>
                          <a:pt x="59780" y="69088"/>
                        </a:moveTo>
                        <a:cubicBezTo>
                          <a:pt x="21680" y="69088"/>
                          <a:pt x="2491" y="68257"/>
                          <a:pt x="204" y="46921"/>
                        </a:cubicBezTo>
                        <a:cubicBezTo>
                          <a:pt x="-3259" y="14640"/>
                          <a:pt x="38097" y="22260"/>
                          <a:pt x="64628" y="16718"/>
                        </a:cubicBezTo>
                        <a:cubicBezTo>
                          <a:pt x="98711" y="9583"/>
                          <a:pt x="134732" y="-16602"/>
                          <a:pt x="145677" y="15956"/>
                        </a:cubicBezTo>
                        <a:cubicBezTo>
                          <a:pt x="155722" y="45743"/>
                          <a:pt x="131685" y="57520"/>
                          <a:pt x="105638" y="64239"/>
                        </a:cubicBezTo>
                        <a:cubicBezTo>
                          <a:pt x="96702" y="66525"/>
                          <a:pt x="59780" y="69088"/>
                          <a:pt x="59780" y="69088"/>
                        </a:cubicBezTo>
                        <a:close/>
                      </a:path>
                    </a:pathLst>
                  </a:custGeom>
                  <a:solidFill>
                    <a:srgbClr val="F69C87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10C13413-E827-4D25-9CD2-D079B7AD3E9F}"/>
                      </a:ext>
                    </a:extLst>
                  </p:cNvPr>
                  <p:cNvSpPr/>
                  <p:nvPr/>
                </p:nvSpPr>
                <p:spPr>
                  <a:xfrm>
                    <a:off x="7592234" y="2391919"/>
                    <a:ext cx="14707" cy="44050"/>
                  </a:xfrm>
                  <a:custGeom>
                    <a:avLst/>
                    <a:gdLst>
                      <a:gd name="connsiteX0" fmla="*/ 0 w 23683"/>
                      <a:gd name="connsiteY0" fmla="*/ 0 h 70935"/>
                      <a:gd name="connsiteX1" fmla="*/ 23622 w 23683"/>
                      <a:gd name="connsiteY1" fmla="*/ 60614 h 70935"/>
                      <a:gd name="connsiteX2" fmla="*/ 14408 w 23683"/>
                      <a:gd name="connsiteY2" fmla="*/ 70935 h 70935"/>
                      <a:gd name="connsiteX3" fmla="*/ 0 w 23683"/>
                      <a:gd name="connsiteY3" fmla="*/ 0 h 70935"/>
                      <a:gd name="connsiteX4" fmla="*/ 0 w 23683"/>
                      <a:gd name="connsiteY4" fmla="*/ 0 h 70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683" h="70935">
                        <a:moveTo>
                          <a:pt x="0" y="0"/>
                        </a:moveTo>
                        <a:cubicBezTo>
                          <a:pt x="35814" y="11084"/>
                          <a:pt x="19050" y="39278"/>
                          <a:pt x="23622" y="60614"/>
                        </a:cubicBezTo>
                        <a:cubicBezTo>
                          <a:pt x="20504" y="64077"/>
                          <a:pt x="17457" y="67472"/>
                          <a:pt x="14408" y="70935"/>
                        </a:cubicBezTo>
                        <a:cubicBezTo>
                          <a:pt x="9629" y="47244"/>
                          <a:pt x="4780" y="23622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4B42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6134734C-DEB2-439C-BC61-8A01673DD5E1}"/>
                      </a:ext>
                    </a:extLst>
                  </p:cNvPr>
                  <p:cNvSpPr/>
                  <p:nvPr/>
                </p:nvSpPr>
                <p:spPr>
                  <a:xfrm>
                    <a:off x="7032678" y="1146727"/>
                    <a:ext cx="94956" cy="129233"/>
                  </a:xfrm>
                  <a:custGeom>
                    <a:avLst/>
                    <a:gdLst>
                      <a:gd name="connsiteX0" fmla="*/ 117173 w 152910"/>
                      <a:gd name="connsiteY0" fmla="*/ 207601 h 208107"/>
                      <a:gd name="connsiteX1" fmla="*/ 11325 w 152910"/>
                      <a:gd name="connsiteY1" fmla="*/ 122742 h 208107"/>
                      <a:gd name="connsiteX2" fmla="*/ 29128 w 152910"/>
                      <a:gd name="connsiteY2" fmla="*/ 19595 h 208107"/>
                      <a:gd name="connsiteX3" fmla="*/ 92928 w 152910"/>
                      <a:gd name="connsiteY3" fmla="*/ 9481 h 208107"/>
                      <a:gd name="connsiteX4" fmla="*/ 149177 w 152910"/>
                      <a:gd name="connsiteY4" fmla="*/ 93301 h 208107"/>
                      <a:gd name="connsiteX5" fmla="*/ 145229 w 152910"/>
                      <a:gd name="connsiteY5" fmla="*/ 170540 h 208107"/>
                      <a:gd name="connsiteX6" fmla="*/ 117173 w 152910"/>
                      <a:gd name="connsiteY6" fmla="*/ 207601 h 208107"/>
                      <a:gd name="connsiteX7" fmla="*/ 117173 w 152910"/>
                      <a:gd name="connsiteY7" fmla="*/ 207601 h 20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910" h="208107">
                        <a:moveTo>
                          <a:pt x="117173" y="207601"/>
                        </a:moveTo>
                        <a:cubicBezTo>
                          <a:pt x="50257" y="205869"/>
                          <a:pt x="29890" y="164513"/>
                          <a:pt x="11325" y="122742"/>
                        </a:cubicBezTo>
                        <a:cubicBezTo>
                          <a:pt x="-5162" y="85681"/>
                          <a:pt x="-7101" y="50005"/>
                          <a:pt x="29128" y="19595"/>
                        </a:cubicBezTo>
                        <a:cubicBezTo>
                          <a:pt x="48732" y="3108"/>
                          <a:pt x="70830" y="-9431"/>
                          <a:pt x="92928" y="9481"/>
                        </a:cubicBezTo>
                        <a:cubicBezTo>
                          <a:pt x="119806" y="32549"/>
                          <a:pt x="166426" y="53400"/>
                          <a:pt x="149177" y="93301"/>
                        </a:cubicBezTo>
                        <a:cubicBezTo>
                          <a:pt x="136848" y="121910"/>
                          <a:pt x="136778" y="143523"/>
                          <a:pt x="145229" y="170540"/>
                        </a:cubicBezTo>
                        <a:cubicBezTo>
                          <a:pt x="152988" y="195270"/>
                          <a:pt x="142389" y="211203"/>
                          <a:pt x="117173" y="207601"/>
                        </a:cubicBezTo>
                        <a:lnTo>
                          <a:pt x="117173" y="207601"/>
                        </a:lnTo>
                        <a:close/>
                      </a:path>
                    </a:pathLst>
                  </a:custGeom>
                  <a:solidFill>
                    <a:srgbClr val="DB654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AC00724D-85F4-4DAC-894E-C92E0D0BC0C7}"/>
                      </a:ext>
                    </a:extLst>
                  </p:cNvPr>
                  <p:cNvSpPr/>
                  <p:nvPr/>
                </p:nvSpPr>
                <p:spPr>
                  <a:xfrm>
                    <a:off x="7579500" y="1033377"/>
                    <a:ext cx="36737" cy="11585"/>
                  </a:xfrm>
                  <a:custGeom>
                    <a:avLst/>
                    <a:gdLst>
                      <a:gd name="connsiteX0" fmla="*/ 59158 w 59158"/>
                      <a:gd name="connsiteY0" fmla="*/ 17236 h 18655"/>
                      <a:gd name="connsiteX1" fmla="*/ 0 w 59158"/>
                      <a:gd name="connsiteY1" fmla="*/ 10863 h 18655"/>
                      <a:gd name="connsiteX2" fmla="*/ 59158 w 59158"/>
                      <a:gd name="connsiteY2" fmla="*/ 17236 h 18655"/>
                      <a:gd name="connsiteX3" fmla="*/ 59158 w 59158"/>
                      <a:gd name="connsiteY3" fmla="*/ 17236 h 1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58" h="18655">
                        <a:moveTo>
                          <a:pt x="59158" y="17236"/>
                        </a:moveTo>
                        <a:cubicBezTo>
                          <a:pt x="39277" y="16474"/>
                          <a:pt x="18288" y="23886"/>
                          <a:pt x="0" y="10863"/>
                        </a:cubicBezTo>
                        <a:cubicBezTo>
                          <a:pt x="22167" y="-6178"/>
                          <a:pt x="41633" y="-2507"/>
                          <a:pt x="59158" y="17236"/>
                        </a:cubicBezTo>
                        <a:lnTo>
                          <a:pt x="59158" y="17236"/>
                        </a:lnTo>
                        <a:close/>
                      </a:path>
                    </a:pathLst>
                  </a:custGeom>
                  <a:solidFill>
                    <a:srgbClr val="2B1A1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E2D35862-ED15-4B5C-888C-1E922AEE2F87}"/>
                      </a:ext>
                    </a:extLst>
                  </p:cNvPr>
                  <p:cNvSpPr/>
                  <p:nvPr/>
                </p:nvSpPr>
                <p:spPr>
                  <a:xfrm>
                    <a:off x="7345913" y="1050447"/>
                    <a:ext cx="67366" cy="93348"/>
                  </a:xfrm>
                  <a:custGeom>
                    <a:avLst/>
                    <a:gdLst>
                      <a:gd name="connsiteX0" fmla="*/ 108481 w 108481"/>
                      <a:gd name="connsiteY0" fmla="*/ 75161 h 150321"/>
                      <a:gd name="connsiteX1" fmla="*/ 54241 w 108481"/>
                      <a:gd name="connsiteY1" fmla="*/ 150322 h 150321"/>
                      <a:gd name="connsiteX2" fmla="*/ 1 w 108481"/>
                      <a:gd name="connsiteY2" fmla="*/ 75161 h 150321"/>
                      <a:gd name="connsiteX3" fmla="*/ 54241 w 108481"/>
                      <a:gd name="connsiteY3" fmla="*/ 0 h 150321"/>
                      <a:gd name="connsiteX4" fmla="*/ 108481 w 108481"/>
                      <a:gd name="connsiteY4" fmla="*/ 75161 h 15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481" h="150321">
                        <a:moveTo>
                          <a:pt x="108481" y="75161"/>
                        </a:moveTo>
                        <a:cubicBezTo>
                          <a:pt x="108481" y="116671"/>
                          <a:pt x="84197" y="150322"/>
                          <a:pt x="54241" y="150322"/>
                        </a:cubicBezTo>
                        <a:cubicBezTo>
                          <a:pt x="24285" y="150322"/>
                          <a:pt x="1" y="116671"/>
                          <a:pt x="1" y="75161"/>
                        </a:cubicBezTo>
                        <a:cubicBezTo>
                          <a:pt x="1" y="33651"/>
                          <a:pt x="24285" y="0"/>
                          <a:pt x="54241" y="0"/>
                        </a:cubicBezTo>
                        <a:cubicBezTo>
                          <a:pt x="84197" y="0"/>
                          <a:pt x="108481" y="33651"/>
                          <a:pt x="108481" y="75161"/>
                        </a:cubicBezTo>
                        <a:close/>
                      </a:path>
                    </a:pathLst>
                  </a:custGeom>
                  <a:solidFill>
                    <a:srgbClr val="42333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1277EA66-94D6-4AB3-8B92-C269A03B4435}"/>
                      </a:ext>
                    </a:extLst>
                  </p:cNvPr>
                  <p:cNvSpPr/>
                  <p:nvPr/>
                </p:nvSpPr>
                <p:spPr>
                  <a:xfrm>
                    <a:off x="7561648" y="1033842"/>
                    <a:ext cx="67366" cy="93348"/>
                  </a:xfrm>
                  <a:custGeom>
                    <a:avLst/>
                    <a:gdLst>
                      <a:gd name="connsiteX0" fmla="*/ 108481 w 108481"/>
                      <a:gd name="connsiteY0" fmla="*/ 75161 h 150321"/>
                      <a:gd name="connsiteX1" fmla="*/ 54241 w 108481"/>
                      <a:gd name="connsiteY1" fmla="*/ 150322 h 150321"/>
                      <a:gd name="connsiteX2" fmla="*/ 1 w 108481"/>
                      <a:gd name="connsiteY2" fmla="*/ 75161 h 150321"/>
                      <a:gd name="connsiteX3" fmla="*/ 54241 w 108481"/>
                      <a:gd name="connsiteY3" fmla="*/ 0 h 150321"/>
                      <a:gd name="connsiteX4" fmla="*/ 108481 w 108481"/>
                      <a:gd name="connsiteY4" fmla="*/ 75161 h 15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481" h="150321">
                        <a:moveTo>
                          <a:pt x="108481" y="75161"/>
                        </a:moveTo>
                        <a:cubicBezTo>
                          <a:pt x="108481" y="116671"/>
                          <a:pt x="84197" y="150322"/>
                          <a:pt x="54241" y="150322"/>
                        </a:cubicBezTo>
                        <a:cubicBezTo>
                          <a:pt x="24285" y="150322"/>
                          <a:pt x="1" y="116671"/>
                          <a:pt x="1" y="75161"/>
                        </a:cubicBezTo>
                        <a:cubicBezTo>
                          <a:pt x="1" y="33651"/>
                          <a:pt x="24285" y="0"/>
                          <a:pt x="54241" y="0"/>
                        </a:cubicBezTo>
                        <a:cubicBezTo>
                          <a:pt x="84197" y="0"/>
                          <a:pt x="108481" y="33651"/>
                          <a:pt x="108481" y="75161"/>
                        </a:cubicBezTo>
                        <a:close/>
                      </a:path>
                    </a:pathLst>
                  </a:custGeom>
                  <a:solidFill>
                    <a:srgbClr val="42333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13B4580E-54CA-4453-AEEA-FCAF3549B5B5}"/>
                      </a:ext>
                    </a:extLst>
                  </p:cNvPr>
                  <p:cNvSpPr/>
                  <p:nvPr/>
                </p:nvSpPr>
                <p:spPr>
                  <a:xfrm>
                    <a:off x="7127640" y="1545251"/>
                    <a:ext cx="394685" cy="274531"/>
                  </a:xfrm>
                  <a:custGeom>
                    <a:avLst/>
                    <a:gdLst>
                      <a:gd name="connsiteX0" fmla="*/ 44127 w 635569"/>
                      <a:gd name="connsiteY0" fmla="*/ 5523 h 442083"/>
                      <a:gd name="connsiteX1" fmla="*/ 0 w 635569"/>
                      <a:gd name="connsiteY1" fmla="*/ 6285 h 442083"/>
                      <a:gd name="connsiteX2" fmla="*/ 414251 w 635569"/>
                      <a:gd name="connsiteY2" fmla="*/ 441317 h 442083"/>
                      <a:gd name="connsiteX3" fmla="*/ 632460 w 635569"/>
                      <a:gd name="connsiteY3" fmla="*/ 224217 h 442083"/>
                      <a:gd name="connsiteX4" fmla="*/ 553073 w 635569"/>
                      <a:gd name="connsiteY4" fmla="*/ 47917 h 442083"/>
                      <a:gd name="connsiteX5" fmla="*/ 526126 w 635569"/>
                      <a:gd name="connsiteY5" fmla="*/ 47917 h 442083"/>
                      <a:gd name="connsiteX6" fmla="*/ 573924 w 635569"/>
                      <a:gd name="connsiteY6" fmla="*/ 233638 h 442083"/>
                      <a:gd name="connsiteX7" fmla="*/ 423464 w 635569"/>
                      <a:gd name="connsiteY7" fmla="*/ 368581 h 442083"/>
                      <a:gd name="connsiteX8" fmla="*/ 44127 w 635569"/>
                      <a:gd name="connsiteY8" fmla="*/ 5523 h 442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5569" h="442083">
                        <a:moveTo>
                          <a:pt x="44127" y="5523"/>
                        </a:moveTo>
                        <a:cubicBezTo>
                          <a:pt x="40871" y="-5007"/>
                          <a:pt x="19397" y="1990"/>
                          <a:pt x="0" y="6285"/>
                        </a:cubicBezTo>
                        <a:cubicBezTo>
                          <a:pt x="87007" y="330135"/>
                          <a:pt x="258664" y="453094"/>
                          <a:pt x="414251" y="441317"/>
                        </a:cubicBezTo>
                        <a:cubicBezTo>
                          <a:pt x="621100" y="425662"/>
                          <a:pt x="646246" y="320921"/>
                          <a:pt x="632460" y="224217"/>
                        </a:cubicBezTo>
                        <a:cubicBezTo>
                          <a:pt x="618675" y="127512"/>
                          <a:pt x="553073" y="47917"/>
                          <a:pt x="553073" y="47917"/>
                        </a:cubicBezTo>
                        <a:cubicBezTo>
                          <a:pt x="553073" y="47917"/>
                          <a:pt x="523840" y="40921"/>
                          <a:pt x="526126" y="47917"/>
                        </a:cubicBezTo>
                        <a:cubicBezTo>
                          <a:pt x="557646" y="146700"/>
                          <a:pt x="564226" y="159100"/>
                          <a:pt x="573924" y="233638"/>
                        </a:cubicBezTo>
                        <a:cubicBezTo>
                          <a:pt x="584039" y="311500"/>
                          <a:pt x="520931" y="366849"/>
                          <a:pt x="423464" y="368581"/>
                        </a:cubicBezTo>
                        <a:cubicBezTo>
                          <a:pt x="325998" y="370313"/>
                          <a:pt x="147551" y="343920"/>
                          <a:pt x="44127" y="55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A6445F9C-4A61-42A9-A484-ABB657A277D3}"/>
                      </a:ext>
                    </a:extLst>
                  </p:cNvPr>
                  <p:cNvSpPr/>
                  <p:nvPr/>
                </p:nvSpPr>
                <p:spPr>
                  <a:xfrm>
                    <a:off x="6620802" y="1548877"/>
                    <a:ext cx="520947" cy="392041"/>
                  </a:xfrm>
                  <a:custGeom>
                    <a:avLst/>
                    <a:gdLst>
                      <a:gd name="connsiteX0" fmla="*/ 461218 w 838892"/>
                      <a:gd name="connsiteY0" fmla="*/ 179239 h 631312"/>
                      <a:gd name="connsiteX1" fmla="*/ 838893 w 838892"/>
                      <a:gd name="connsiteY1" fmla="*/ 66394 h 631312"/>
                      <a:gd name="connsiteX2" fmla="*/ 816102 w 838892"/>
                      <a:gd name="connsiteY2" fmla="*/ 377 h 631312"/>
                      <a:gd name="connsiteX3" fmla="*/ 310896 w 838892"/>
                      <a:gd name="connsiteY3" fmla="*/ 172520 h 631312"/>
                      <a:gd name="connsiteX4" fmla="*/ 0 w 838892"/>
                      <a:gd name="connsiteY4" fmla="*/ 631313 h 631312"/>
                      <a:gd name="connsiteX5" fmla="*/ 165493 w 838892"/>
                      <a:gd name="connsiteY5" fmla="*/ 604019 h 631312"/>
                      <a:gd name="connsiteX6" fmla="*/ 461218 w 838892"/>
                      <a:gd name="connsiteY6" fmla="*/ 179239 h 631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8892" h="631312">
                        <a:moveTo>
                          <a:pt x="461218" y="179239"/>
                        </a:moveTo>
                        <a:cubicBezTo>
                          <a:pt x="576972" y="113361"/>
                          <a:pt x="786383" y="75261"/>
                          <a:pt x="838893" y="66394"/>
                        </a:cubicBezTo>
                        <a:cubicBezTo>
                          <a:pt x="824415" y="27393"/>
                          <a:pt x="816102" y="377"/>
                          <a:pt x="816102" y="377"/>
                        </a:cubicBezTo>
                        <a:cubicBezTo>
                          <a:pt x="816102" y="377"/>
                          <a:pt x="564295" y="-16318"/>
                          <a:pt x="310896" y="172520"/>
                        </a:cubicBezTo>
                        <a:cubicBezTo>
                          <a:pt x="167778" y="279200"/>
                          <a:pt x="43365" y="481615"/>
                          <a:pt x="0" y="631313"/>
                        </a:cubicBezTo>
                        <a:cubicBezTo>
                          <a:pt x="29787" y="598824"/>
                          <a:pt x="91578" y="592867"/>
                          <a:pt x="165493" y="604019"/>
                        </a:cubicBezTo>
                        <a:cubicBezTo>
                          <a:pt x="215022" y="393985"/>
                          <a:pt x="334102" y="251560"/>
                          <a:pt x="461218" y="179239"/>
                        </a:cubicBez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68C79582-40FD-4FB2-B729-80757D32D21B}"/>
                      </a:ext>
                    </a:extLst>
                  </p:cNvPr>
                  <p:cNvSpPr/>
                  <p:nvPr/>
                </p:nvSpPr>
                <p:spPr>
                  <a:xfrm>
                    <a:off x="7754497" y="2493871"/>
                    <a:ext cx="644839" cy="148154"/>
                  </a:xfrm>
                  <a:custGeom>
                    <a:avLst/>
                    <a:gdLst>
                      <a:gd name="connsiteX0" fmla="*/ 1028424 w 1038398"/>
                      <a:gd name="connsiteY0" fmla="*/ 0 h 238575"/>
                      <a:gd name="connsiteX1" fmla="*/ 754934 w 1038398"/>
                      <a:gd name="connsiteY1" fmla="*/ 75092 h 238575"/>
                      <a:gd name="connsiteX2" fmla="*/ 0 w 1038398"/>
                      <a:gd name="connsiteY2" fmla="*/ 112638 h 238575"/>
                      <a:gd name="connsiteX3" fmla="*/ 901 w 1038398"/>
                      <a:gd name="connsiteY3" fmla="*/ 115478 h 238575"/>
                      <a:gd name="connsiteX4" fmla="*/ 129956 w 1038398"/>
                      <a:gd name="connsiteY4" fmla="*/ 238021 h 238575"/>
                      <a:gd name="connsiteX5" fmla="*/ 153993 w 1038398"/>
                      <a:gd name="connsiteY5" fmla="*/ 238575 h 238575"/>
                      <a:gd name="connsiteX6" fmla="*/ 759576 w 1038398"/>
                      <a:gd name="connsiteY6" fmla="*/ 123583 h 238575"/>
                      <a:gd name="connsiteX7" fmla="*/ 1038398 w 1038398"/>
                      <a:gd name="connsiteY7" fmla="*/ 59921 h 238575"/>
                      <a:gd name="connsiteX8" fmla="*/ 1028424 w 1038398"/>
                      <a:gd name="connsiteY8" fmla="*/ 0 h 23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8398" h="238575">
                        <a:moveTo>
                          <a:pt x="1028424" y="0"/>
                        </a:moveTo>
                        <a:cubicBezTo>
                          <a:pt x="926800" y="29649"/>
                          <a:pt x="805157" y="61999"/>
                          <a:pt x="754934" y="75092"/>
                        </a:cubicBezTo>
                        <a:cubicBezTo>
                          <a:pt x="676864" y="95458"/>
                          <a:pt x="130926" y="113677"/>
                          <a:pt x="0" y="112638"/>
                        </a:cubicBezTo>
                        <a:cubicBezTo>
                          <a:pt x="347" y="113607"/>
                          <a:pt x="624" y="114646"/>
                          <a:pt x="901" y="115478"/>
                        </a:cubicBezTo>
                        <a:cubicBezTo>
                          <a:pt x="16695" y="155240"/>
                          <a:pt x="32004" y="240238"/>
                          <a:pt x="129956" y="238021"/>
                        </a:cubicBezTo>
                        <a:cubicBezTo>
                          <a:pt x="129956" y="238021"/>
                          <a:pt x="153993" y="238575"/>
                          <a:pt x="153993" y="238575"/>
                        </a:cubicBezTo>
                        <a:cubicBezTo>
                          <a:pt x="223751" y="235597"/>
                          <a:pt x="719467" y="126561"/>
                          <a:pt x="759576" y="123583"/>
                        </a:cubicBezTo>
                        <a:cubicBezTo>
                          <a:pt x="858982" y="116240"/>
                          <a:pt x="949798" y="92964"/>
                          <a:pt x="1038398" y="59921"/>
                        </a:cubicBezTo>
                        <a:cubicBezTo>
                          <a:pt x="1033064" y="40525"/>
                          <a:pt x="1029601" y="20505"/>
                          <a:pt x="1028424" y="0"/>
                        </a:cubicBezTo>
                        <a:close/>
                      </a:path>
                    </a:pathLst>
                  </a:custGeom>
                  <a:solidFill>
                    <a:srgbClr val="F19379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D7374328-BC2E-48C4-9BEC-A4AA6FF18835}"/>
                    </a:ext>
                  </a:extLst>
                </p:cNvPr>
                <p:cNvGrpSpPr/>
                <p:nvPr/>
              </p:nvGrpSpPr>
              <p:grpSpPr>
                <a:xfrm>
                  <a:off x="6043757" y="2084110"/>
                  <a:ext cx="3598753" cy="2722509"/>
                  <a:chOff x="6043757" y="2084110"/>
                  <a:chExt cx="3598753" cy="2722509"/>
                </a:xfrm>
              </p:grpSpPr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DCD01B63-2E7A-477B-9E6C-F88B1FC61321}"/>
                      </a:ext>
                    </a:extLst>
                  </p:cNvPr>
                  <p:cNvGrpSpPr/>
                  <p:nvPr/>
                </p:nvGrpSpPr>
                <p:grpSpPr>
                  <a:xfrm>
                    <a:off x="6043757" y="2084110"/>
                    <a:ext cx="3598753" cy="2722509"/>
                    <a:chOff x="6043757" y="2084110"/>
                    <a:chExt cx="3598753" cy="2722509"/>
                  </a:xfrm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A7933CB9-B91A-4ECE-ADB6-BB3AFFE08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510" y="3739688"/>
                      <a:ext cx="1066931" cy="1066931"/>
                    </a:xfrm>
                    <a:custGeom>
                      <a:avLst/>
                      <a:gdLst>
                        <a:gd name="connsiteX0" fmla="*/ 859051 w 1718102"/>
                        <a:gd name="connsiteY0" fmla="*/ 0 h 1718102"/>
                        <a:gd name="connsiteX1" fmla="*/ 0 w 1718102"/>
                        <a:gd name="connsiteY1" fmla="*/ 859051 h 1718102"/>
                        <a:gd name="connsiteX2" fmla="*/ 859051 w 1718102"/>
                        <a:gd name="connsiteY2" fmla="*/ 1718102 h 1718102"/>
                        <a:gd name="connsiteX3" fmla="*/ 1718102 w 1718102"/>
                        <a:gd name="connsiteY3" fmla="*/ 859051 h 1718102"/>
                        <a:gd name="connsiteX4" fmla="*/ 859051 w 1718102"/>
                        <a:gd name="connsiteY4" fmla="*/ 0 h 1718102"/>
                        <a:gd name="connsiteX5" fmla="*/ 702287 w 1718102"/>
                        <a:gd name="connsiteY5" fmla="*/ 1327889 h 1718102"/>
                        <a:gd name="connsiteX6" fmla="*/ 262474 w 1718102"/>
                        <a:gd name="connsiteY6" fmla="*/ 888076 h 1718102"/>
                        <a:gd name="connsiteX7" fmla="*/ 702287 w 1718102"/>
                        <a:gd name="connsiteY7" fmla="*/ 448264 h 1718102"/>
                        <a:gd name="connsiteX8" fmla="*/ 1142100 w 1718102"/>
                        <a:gd name="connsiteY8" fmla="*/ 888076 h 1718102"/>
                        <a:gd name="connsiteX9" fmla="*/ 702287 w 1718102"/>
                        <a:gd name="connsiteY9" fmla="*/ 1327889 h 17181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18102" h="1718102">
                          <a:moveTo>
                            <a:pt x="859051" y="0"/>
                          </a:moveTo>
                          <a:cubicBezTo>
                            <a:pt x="384602" y="0"/>
                            <a:pt x="0" y="384602"/>
                            <a:pt x="0" y="859051"/>
                          </a:cubicBezTo>
                          <a:cubicBezTo>
                            <a:pt x="0" y="1333500"/>
                            <a:pt x="384602" y="1718102"/>
                            <a:pt x="859051" y="1718102"/>
                          </a:cubicBezTo>
                          <a:cubicBezTo>
                            <a:pt x="1333500" y="1718102"/>
                            <a:pt x="1718102" y="1333500"/>
                            <a:pt x="1718102" y="859051"/>
                          </a:cubicBezTo>
                          <a:cubicBezTo>
                            <a:pt x="1718102" y="384602"/>
                            <a:pt x="1333500" y="0"/>
                            <a:pt x="859051" y="0"/>
                          </a:cubicBezTo>
                          <a:close/>
                          <a:moveTo>
                            <a:pt x="702287" y="1327889"/>
                          </a:moveTo>
                          <a:cubicBezTo>
                            <a:pt x="459417" y="1327889"/>
                            <a:pt x="262474" y="1130947"/>
                            <a:pt x="262474" y="888076"/>
                          </a:cubicBezTo>
                          <a:cubicBezTo>
                            <a:pt x="262474" y="645206"/>
                            <a:pt x="459417" y="448264"/>
                            <a:pt x="702287" y="448264"/>
                          </a:cubicBezTo>
                          <a:cubicBezTo>
                            <a:pt x="945157" y="448264"/>
                            <a:pt x="1142100" y="645206"/>
                            <a:pt x="1142100" y="888076"/>
                          </a:cubicBezTo>
                          <a:cubicBezTo>
                            <a:pt x="1142100" y="1130947"/>
                            <a:pt x="945226" y="1327889"/>
                            <a:pt x="702287" y="1327889"/>
                          </a:cubicBezTo>
                          <a:close/>
                        </a:path>
                      </a:pathLst>
                    </a:custGeom>
                    <a:solidFill>
                      <a:srgbClr val="090A0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8C6633BF-8B33-44C5-AED2-D03E55B71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3664" y="3903672"/>
                      <a:ext cx="738963" cy="738962"/>
                    </a:xfrm>
                    <a:custGeom>
                      <a:avLst/>
                      <a:gdLst>
                        <a:gd name="connsiteX0" fmla="*/ 594984 w 1189967"/>
                        <a:gd name="connsiteY0" fmla="*/ 0 h 1189967"/>
                        <a:gd name="connsiteX1" fmla="*/ 0 w 1189967"/>
                        <a:gd name="connsiteY1" fmla="*/ 594984 h 1189967"/>
                        <a:gd name="connsiteX2" fmla="*/ 594984 w 1189967"/>
                        <a:gd name="connsiteY2" fmla="*/ 1189967 h 1189967"/>
                        <a:gd name="connsiteX3" fmla="*/ 1189967 w 1189967"/>
                        <a:gd name="connsiteY3" fmla="*/ 594984 h 1189967"/>
                        <a:gd name="connsiteX4" fmla="*/ 594984 w 1189967"/>
                        <a:gd name="connsiteY4" fmla="*/ 0 h 1189967"/>
                        <a:gd name="connsiteX5" fmla="*/ 549056 w 1189967"/>
                        <a:gd name="connsiteY5" fmla="*/ 1063821 h 1189967"/>
                        <a:gd name="connsiteX6" fmla="*/ 109243 w 1189967"/>
                        <a:gd name="connsiteY6" fmla="*/ 624009 h 1189967"/>
                        <a:gd name="connsiteX7" fmla="*/ 549056 w 1189967"/>
                        <a:gd name="connsiteY7" fmla="*/ 184196 h 1189967"/>
                        <a:gd name="connsiteX8" fmla="*/ 988868 w 1189967"/>
                        <a:gd name="connsiteY8" fmla="*/ 624009 h 1189967"/>
                        <a:gd name="connsiteX9" fmla="*/ 549056 w 1189967"/>
                        <a:gd name="connsiteY9" fmla="*/ 1063821 h 1189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9967" h="1189967">
                          <a:moveTo>
                            <a:pt x="594984" y="0"/>
                          </a:moveTo>
                          <a:cubicBezTo>
                            <a:pt x="266354" y="0"/>
                            <a:pt x="0" y="266354"/>
                            <a:pt x="0" y="594984"/>
                          </a:cubicBezTo>
                          <a:cubicBezTo>
                            <a:pt x="0" y="923613"/>
                            <a:pt x="266354" y="1189967"/>
                            <a:pt x="594984" y="1189967"/>
                          </a:cubicBezTo>
                          <a:cubicBezTo>
                            <a:pt x="923613" y="1189967"/>
                            <a:pt x="1189967" y="923613"/>
                            <a:pt x="1189967" y="594984"/>
                          </a:cubicBezTo>
                          <a:cubicBezTo>
                            <a:pt x="1189967" y="266354"/>
                            <a:pt x="923613" y="0"/>
                            <a:pt x="594984" y="0"/>
                          </a:cubicBezTo>
                          <a:close/>
                          <a:moveTo>
                            <a:pt x="549056" y="1063821"/>
                          </a:moveTo>
                          <a:cubicBezTo>
                            <a:pt x="306186" y="1063821"/>
                            <a:pt x="109243" y="866879"/>
                            <a:pt x="109243" y="624009"/>
                          </a:cubicBezTo>
                          <a:cubicBezTo>
                            <a:pt x="109243" y="381139"/>
                            <a:pt x="306186" y="184196"/>
                            <a:pt x="549056" y="184196"/>
                          </a:cubicBezTo>
                          <a:cubicBezTo>
                            <a:pt x="791926" y="184196"/>
                            <a:pt x="988868" y="381139"/>
                            <a:pt x="988868" y="624009"/>
                          </a:cubicBezTo>
                          <a:cubicBezTo>
                            <a:pt x="988868" y="866879"/>
                            <a:pt x="791995" y="1063821"/>
                            <a:pt x="549056" y="1063821"/>
                          </a:cubicBez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F9AA2278-FB77-4BB2-A4A9-2083600E4796}"/>
                        </a:ext>
                      </a:extLst>
                    </p:cNvPr>
                    <p:cNvSpPr/>
                    <p:nvPr/>
                  </p:nvSpPr>
                  <p:spPr>
                    <a:xfrm rot="19584698">
                      <a:off x="8405333" y="3855298"/>
                      <a:ext cx="893705" cy="466209"/>
                    </a:xfrm>
                    <a:custGeom>
                      <a:avLst/>
                      <a:gdLst>
                        <a:gd name="connsiteX0" fmla="*/ 1439152 w 1439152"/>
                        <a:gd name="connsiteY0" fmla="*/ 375374 h 750747"/>
                        <a:gd name="connsiteX1" fmla="*/ 719576 w 1439152"/>
                        <a:gd name="connsiteY1" fmla="*/ 750748 h 750747"/>
                        <a:gd name="connsiteX2" fmla="*/ 0 w 1439152"/>
                        <a:gd name="connsiteY2" fmla="*/ 375374 h 750747"/>
                        <a:gd name="connsiteX3" fmla="*/ 719576 w 1439152"/>
                        <a:gd name="connsiteY3" fmla="*/ 0 h 750747"/>
                        <a:gd name="connsiteX4" fmla="*/ 1439152 w 1439152"/>
                        <a:gd name="connsiteY4" fmla="*/ 375374 h 750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39152" h="750747">
                          <a:moveTo>
                            <a:pt x="1439152" y="375374"/>
                          </a:moveTo>
                          <a:cubicBezTo>
                            <a:pt x="1439152" y="582687"/>
                            <a:pt x="1116987" y="750748"/>
                            <a:pt x="719576" y="750748"/>
                          </a:cubicBezTo>
                          <a:cubicBezTo>
                            <a:pt x="322165" y="750748"/>
                            <a:pt x="0" y="582687"/>
                            <a:pt x="0" y="375374"/>
                          </a:cubicBezTo>
                          <a:cubicBezTo>
                            <a:pt x="0" y="168061"/>
                            <a:pt x="322165" y="0"/>
                            <a:pt x="719576" y="0"/>
                          </a:cubicBezTo>
                          <a:cubicBezTo>
                            <a:pt x="1116987" y="0"/>
                            <a:pt x="1439152" y="168061"/>
                            <a:pt x="1439152" y="375374"/>
                          </a:cubicBezTo>
                          <a:close/>
                        </a:path>
                      </a:pathLst>
                    </a:custGeom>
                    <a:solidFill>
                      <a:srgbClr val="4F1D1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3289CD1E-AB1A-4BDA-B615-5376A3FF0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0577" y="4036512"/>
                      <a:ext cx="390925" cy="390925"/>
                    </a:xfrm>
                    <a:custGeom>
                      <a:avLst/>
                      <a:gdLst>
                        <a:gd name="connsiteX0" fmla="*/ 270302 w 629515"/>
                        <a:gd name="connsiteY0" fmla="*/ 567898 h 629515"/>
                        <a:gd name="connsiteX1" fmla="*/ 0 w 629515"/>
                        <a:gd name="connsiteY1" fmla="*/ 297596 h 629515"/>
                        <a:gd name="connsiteX2" fmla="*/ 297595 w 629515"/>
                        <a:gd name="connsiteY2" fmla="*/ 0 h 629515"/>
                        <a:gd name="connsiteX3" fmla="*/ 567898 w 629515"/>
                        <a:gd name="connsiteY3" fmla="*/ 270302 h 629515"/>
                        <a:gd name="connsiteX4" fmla="*/ 567898 w 629515"/>
                        <a:gd name="connsiteY4" fmla="*/ 567898 h 629515"/>
                        <a:gd name="connsiteX5" fmla="*/ 567898 w 629515"/>
                        <a:gd name="connsiteY5" fmla="*/ 567898 h 629515"/>
                        <a:gd name="connsiteX6" fmla="*/ 270302 w 629515"/>
                        <a:gd name="connsiteY6" fmla="*/ 567898 h 629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9515" h="629515">
                          <a:moveTo>
                            <a:pt x="270302" y="567898"/>
                          </a:moveTo>
                          <a:lnTo>
                            <a:pt x="0" y="297596"/>
                          </a:lnTo>
                          <a:lnTo>
                            <a:pt x="297595" y="0"/>
                          </a:lnTo>
                          <a:lnTo>
                            <a:pt x="567898" y="270302"/>
                          </a:lnTo>
                          <a:cubicBezTo>
                            <a:pt x="650055" y="352460"/>
                            <a:pt x="650055" y="485740"/>
                            <a:pt x="567898" y="567898"/>
                          </a:cubicBezTo>
                          <a:lnTo>
                            <a:pt x="567898" y="567898"/>
                          </a:lnTo>
                          <a:cubicBezTo>
                            <a:pt x="485740" y="650055"/>
                            <a:pt x="352460" y="650055"/>
                            <a:pt x="270302" y="567898"/>
                          </a:cubicBezTo>
                          <a:close/>
                        </a:path>
                      </a:pathLst>
                    </a:custGeom>
                    <a:solidFill>
                      <a:srgbClr val="5D788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85BE86D7-36AE-41A1-88C4-E070C8063F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8200" y="3710824"/>
                      <a:ext cx="1084310" cy="1084310"/>
                    </a:xfrm>
                    <a:custGeom>
                      <a:avLst/>
                      <a:gdLst>
                        <a:gd name="connsiteX0" fmla="*/ 873044 w 1746088"/>
                        <a:gd name="connsiteY0" fmla="*/ 0 h 1746088"/>
                        <a:gd name="connsiteX1" fmla="*/ 0 w 1746088"/>
                        <a:gd name="connsiteY1" fmla="*/ 873044 h 1746088"/>
                        <a:gd name="connsiteX2" fmla="*/ 873044 w 1746088"/>
                        <a:gd name="connsiteY2" fmla="*/ 1746088 h 1746088"/>
                        <a:gd name="connsiteX3" fmla="*/ 1746088 w 1746088"/>
                        <a:gd name="connsiteY3" fmla="*/ 873044 h 1746088"/>
                        <a:gd name="connsiteX4" fmla="*/ 873044 w 1746088"/>
                        <a:gd name="connsiteY4" fmla="*/ 0 h 1746088"/>
                        <a:gd name="connsiteX5" fmla="*/ 713717 w 1746088"/>
                        <a:gd name="connsiteY5" fmla="*/ 1349571 h 1746088"/>
                        <a:gd name="connsiteX6" fmla="*/ 266769 w 1746088"/>
                        <a:gd name="connsiteY6" fmla="*/ 902624 h 1746088"/>
                        <a:gd name="connsiteX7" fmla="*/ 713717 w 1746088"/>
                        <a:gd name="connsiteY7" fmla="*/ 455676 h 1746088"/>
                        <a:gd name="connsiteX8" fmla="*/ 1160665 w 1746088"/>
                        <a:gd name="connsiteY8" fmla="*/ 902624 h 1746088"/>
                        <a:gd name="connsiteX9" fmla="*/ 713717 w 1746088"/>
                        <a:gd name="connsiteY9" fmla="*/ 1349571 h 1746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46088" h="1746088">
                          <a:moveTo>
                            <a:pt x="873044" y="0"/>
                          </a:moveTo>
                          <a:cubicBezTo>
                            <a:pt x="390906" y="0"/>
                            <a:pt x="0" y="390837"/>
                            <a:pt x="0" y="873044"/>
                          </a:cubicBezTo>
                          <a:cubicBezTo>
                            <a:pt x="0" y="1355252"/>
                            <a:pt x="390837" y="1746088"/>
                            <a:pt x="873044" y="1746088"/>
                          </a:cubicBezTo>
                          <a:cubicBezTo>
                            <a:pt x="1355252" y="1746088"/>
                            <a:pt x="1746088" y="1355182"/>
                            <a:pt x="1746088" y="873044"/>
                          </a:cubicBezTo>
                          <a:cubicBezTo>
                            <a:pt x="1746088" y="390906"/>
                            <a:pt x="1355183" y="0"/>
                            <a:pt x="873044" y="0"/>
                          </a:cubicBezTo>
                          <a:close/>
                          <a:moveTo>
                            <a:pt x="713717" y="1349571"/>
                          </a:moveTo>
                          <a:cubicBezTo>
                            <a:pt x="466829" y="1349571"/>
                            <a:pt x="266769" y="1149442"/>
                            <a:pt x="266769" y="902624"/>
                          </a:cubicBezTo>
                          <a:cubicBezTo>
                            <a:pt x="266769" y="655736"/>
                            <a:pt x="466898" y="455676"/>
                            <a:pt x="713717" y="455676"/>
                          </a:cubicBezTo>
                          <a:cubicBezTo>
                            <a:pt x="960605" y="455676"/>
                            <a:pt x="1160665" y="655805"/>
                            <a:pt x="1160665" y="902624"/>
                          </a:cubicBezTo>
                          <a:cubicBezTo>
                            <a:pt x="1160665" y="1149442"/>
                            <a:pt x="960605" y="1349571"/>
                            <a:pt x="713717" y="1349571"/>
                          </a:cubicBezTo>
                          <a:close/>
                        </a:path>
                      </a:pathLst>
                    </a:custGeom>
                    <a:solidFill>
                      <a:srgbClr val="090A0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44EC1539-FC1E-4DFA-95FC-ECD033FFE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4904" y="3877476"/>
                      <a:ext cx="751007" cy="751007"/>
                    </a:xfrm>
                    <a:custGeom>
                      <a:avLst/>
                      <a:gdLst>
                        <a:gd name="connsiteX0" fmla="*/ 604682 w 1209363"/>
                        <a:gd name="connsiteY0" fmla="*/ 0 h 1209363"/>
                        <a:gd name="connsiteX1" fmla="*/ 0 w 1209363"/>
                        <a:gd name="connsiteY1" fmla="*/ 604682 h 1209363"/>
                        <a:gd name="connsiteX2" fmla="*/ 604682 w 1209363"/>
                        <a:gd name="connsiteY2" fmla="*/ 1209363 h 1209363"/>
                        <a:gd name="connsiteX3" fmla="*/ 1209363 w 1209363"/>
                        <a:gd name="connsiteY3" fmla="*/ 604682 h 1209363"/>
                        <a:gd name="connsiteX4" fmla="*/ 604682 w 1209363"/>
                        <a:gd name="connsiteY4" fmla="*/ 0 h 1209363"/>
                        <a:gd name="connsiteX5" fmla="*/ 557992 w 1209363"/>
                        <a:gd name="connsiteY5" fmla="*/ 1081209 h 1209363"/>
                        <a:gd name="connsiteX6" fmla="*/ 111044 w 1209363"/>
                        <a:gd name="connsiteY6" fmla="*/ 634261 h 1209363"/>
                        <a:gd name="connsiteX7" fmla="*/ 557992 w 1209363"/>
                        <a:gd name="connsiteY7" fmla="*/ 187314 h 1209363"/>
                        <a:gd name="connsiteX8" fmla="*/ 1004940 w 1209363"/>
                        <a:gd name="connsiteY8" fmla="*/ 634261 h 1209363"/>
                        <a:gd name="connsiteX9" fmla="*/ 557992 w 1209363"/>
                        <a:gd name="connsiteY9" fmla="*/ 1081209 h 1209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9363" h="1209363">
                          <a:moveTo>
                            <a:pt x="604682" y="0"/>
                          </a:moveTo>
                          <a:cubicBezTo>
                            <a:pt x="270718" y="0"/>
                            <a:pt x="0" y="270718"/>
                            <a:pt x="0" y="604682"/>
                          </a:cubicBezTo>
                          <a:cubicBezTo>
                            <a:pt x="0" y="938645"/>
                            <a:pt x="270718" y="1209363"/>
                            <a:pt x="604682" y="1209363"/>
                          </a:cubicBezTo>
                          <a:cubicBezTo>
                            <a:pt x="938646" y="1209363"/>
                            <a:pt x="1209363" y="938645"/>
                            <a:pt x="1209363" y="604682"/>
                          </a:cubicBezTo>
                          <a:cubicBezTo>
                            <a:pt x="1209363" y="270718"/>
                            <a:pt x="938646" y="0"/>
                            <a:pt x="604682" y="0"/>
                          </a:cubicBezTo>
                          <a:close/>
                          <a:moveTo>
                            <a:pt x="557992" y="1081209"/>
                          </a:moveTo>
                          <a:cubicBezTo>
                            <a:pt x="311104" y="1081209"/>
                            <a:pt x="111044" y="881080"/>
                            <a:pt x="111044" y="634261"/>
                          </a:cubicBezTo>
                          <a:cubicBezTo>
                            <a:pt x="111044" y="387373"/>
                            <a:pt x="311173" y="187314"/>
                            <a:pt x="557992" y="187314"/>
                          </a:cubicBezTo>
                          <a:cubicBezTo>
                            <a:pt x="804880" y="187314"/>
                            <a:pt x="1004940" y="387443"/>
                            <a:pt x="1004940" y="634261"/>
                          </a:cubicBezTo>
                          <a:cubicBezTo>
                            <a:pt x="1004940" y="881080"/>
                            <a:pt x="804880" y="1081209"/>
                            <a:pt x="557992" y="1081209"/>
                          </a:cubicBez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A7FB3EE9-5719-4B50-A470-5BF303F91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9000" y="4291008"/>
                      <a:ext cx="608145" cy="72872"/>
                    </a:xfrm>
                    <a:custGeom>
                      <a:avLst/>
                      <a:gdLst>
                        <a:gd name="connsiteX0" fmla="*/ 0 w 979308"/>
                        <a:gd name="connsiteY0" fmla="*/ 110836 h 117348"/>
                        <a:gd name="connsiteX1" fmla="*/ 156903 w 979308"/>
                        <a:gd name="connsiteY1" fmla="*/ 0 h 117348"/>
                        <a:gd name="connsiteX2" fmla="*/ 979308 w 979308"/>
                        <a:gd name="connsiteY2" fmla="*/ 10738 h 117348"/>
                        <a:gd name="connsiteX3" fmla="*/ 979308 w 979308"/>
                        <a:gd name="connsiteY3" fmla="*/ 117348 h 117348"/>
                        <a:gd name="connsiteX4" fmla="*/ 0 w 979308"/>
                        <a:gd name="connsiteY4" fmla="*/ 110836 h 117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9308" h="117348">
                          <a:moveTo>
                            <a:pt x="0" y="110836"/>
                          </a:moveTo>
                          <a:lnTo>
                            <a:pt x="156903" y="0"/>
                          </a:lnTo>
                          <a:lnTo>
                            <a:pt x="979308" y="10738"/>
                          </a:lnTo>
                          <a:lnTo>
                            <a:pt x="979308" y="117348"/>
                          </a:lnTo>
                          <a:lnTo>
                            <a:pt x="0" y="110836"/>
                          </a:lnTo>
                          <a:close/>
                        </a:path>
                      </a:pathLst>
                    </a:custGeom>
                    <a:solidFill>
                      <a:srgbClr val="4F1D1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3508B679-496B-4752-803E-7072D8262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2553" y="2084110"/>
                      <a:ext cx="3405179" cy="2376947"/>
                    </a:xfrm>
                    <a:custGeom>
                      <a:avLst/>
                      <a:gdLst>
                        <a:gd name="connsiteX0" fmla="*/ 5429297 w 5483431"/>
                        <a:gd name="connsiteY0" fmla="*/ 2788488 h 3827648"/>
                        <a:gd name="connsiteX1" fmla="*/ 5073720 w 5483431"/>
                        <a:gd name="connsiteY1" fmla="*/ 2553238 h 3827648"/>
                        <a:gd name="connsiteX2" fmla="*/ 4684199 w 5483431"/>
                        <a:gd name="connsiteY2" fmla="*/ 2476969 h 3827648"/>
                        <a:gd name="connsiteX3" fmla="*/ 4321626 w 5483431"/>
                        <a:gd name="connsiteY3" fmla="*/ 1453741 h 3827648"/>
                        <a:gd name="connsiteX4" fmla="*/ 4036776 w 5483431"/>
                        <a:gd name="connsiteY4" fmla="*/ 1031801 h 3827648"/>
                        <a:gd name="connsiteX5" fmla="*/ 3737657 w 5483431"/>
                        <a:gd name="connsiteY5" fmla="*/ 896857 h 3827648"/>
                        <a:gd name="connsiteX6" fmla="*/ 3546256 w 5483431"/>
                        <a:gd name="connsiteY6" fmla="*/ 880786 h 3827648"/>
                        <a:gd name="connsiteX7" fmla="*/ 3466731 w 5483431"/>
                        <a:gd name="connsiteY7" fmla="*/ 796966 h 3827648"/>
                        <a:gd name="connsiteX8" fmla="*/ 3654044 w 5483431"/>
                        <a:gd name="connsiteY8" fmla="*/ 786922 h 3827648"/>
                        <a:gd name="connsiteX9" fmla="*/ 3867682 w 5483431"/>
                        <a:gd name="connsiteY9" fmla="*/ 689594 h 3827648"/>
                        <a:gd name="connsiteX10" fmla="*/ 3902803 w 5483431"/>
                        <a:gd name="connsiteY10" fmla="*/ 666664 h 3827648"/>
                        <a:gd name="connsiteX11" fmla="*/ 4016549 w 5483431"/>
                        <a:gd name="connsiteY11" fmla="*/ 640341 h 3827648"/>
                        <a:gd name="connsiteX12" fmla="*/ 4150799 w 5483431"/>
                        <a:gd name="connsiteY12" fmla="*/ 576610 h 3827648"/>
                        <a:gd name="connsiteX13" fmla="*/ 4138053 w 5483431"/>
                        <a:gd name="connsiteY13" fmla="*/ 434739 h 3827648"/>
                        <a:gd name="connsiteX14" fmla="*/ 4028879 w 5483431"/>
                        <a:gd name="connsiteY14" fmla="*/ 384170 h 3827648"/>
                        <a:gd name="connsiteX15" fmla="*/ 3982536 w 5483431"/>
                        <a:gd name="connsiteY15" fmla="*/ 341359 h 3827648"/>
                        <a:gd name="connsiteX16" fmla="*/ 3925316 w 5483431"/>
                        <a:gd name="connsiteY16" fmla="*/ 204200 h 3827648"/>
                        <a:gd name="connsiteX17" fmla="*/ 3689858 w 5483431"/>
                        <a:gd name="connsiteY17" fmla="*/ 19103 h 3827648"/>
                        <a:gd name="connsiteX18" fmla="*/ 3320427 w 5483431"/>
                        <a:gd name="connsiteY18" fmla="*/ 28039 h 3827648"/>
                        <a:gd name="connsiteX19" fmla="*/ 3055390 w 5483431"/>
                        <a:gd name="connsiteY19" fmla="*/ 274996 h 3827648"/>
                        <a:gd name="connsiteX20" fmla="*/ 3041258 w 5483431"/>
                        <a:gd name="connsiteY20" fmla="*/ 336026 h 3827648"/>
                        <a:gd name="connsiteX21" fmla="*/ 3020130 w 5483431"/>
                        <a:gd name="connsiteY21" fmla="*/ 350226 h 3827648"/>
                        <a:gd name="connsiteX22" fmla="*/ 2392727 w 5483431"/>
                        <a:gd name="connsiteY22" fmla="*/ 458569 h 3827648"/>
                        <a:gd name="connsiteX23" fmla="*/ 2439555 w 5483431"/>
                        <a:gd name="connsiteY23" fmla="*/ 718272 h 3827648"/>
                        <a:gd name="connsiteX24" fmla="*/ 2604493 w 5483431"/>
                        <a:gd name="connsiteY24" fmla="*/ 728179 h 3827648"/>
                        <a:gd name="connsiteX25" fmla="*/ 3077903 w 5483431"/>
                        <a:gd name="connsiteY25" fmla="*/ 703587 h 3827648"/>
                        <a:gd name="connsiteX26" fmla="*/ 3127918 w 5483431"/>
                        <a:gd name="connsiteY26" fmla="*/ 853077 h 3827648"/>
                        <a:gd name="connsiteX27" fmla="*/ 3245959 w 5483431"/>
                        <a:gd name="connsiteY27" fmla="*/ 1285547 h 3827648"/>
                        <a:gd name="connsiteX28" fmla="*/ 3343287 w 5483431"/>
                        <a:gd name="connsiteY28" fmla="*/ 1960194 h 3827648"/>
                        <a:gd name="connsiteX29" fmla="*/ 3291679 w 5483431"/>
                        <a:gd name="connsiteY29" fmla="*/ 2652783 h 3827648"/>
                        <a:gd name="connsiteX30" fmla="*/ 3084900 w 5483431"/>
                        <a:gd name="connsiteY30" fmla="*/ 3128756 h 3827648"/>
                        <a:gd name="connsiteX31" fmla="*/ 2910332 w 5483431"/>
                        <a:gd name="connsiteY31" fmla="*/ 3647747 h 3827648"/>
                        <a:gd name="connsiteX32" fmla="*/ 2897586 w 5483431"/>
                        <a:gd name="connsiteY32" fmla="*/ 3665619 h 3827648"/>
                        <a:gd name="connsiteX33" fmla="*/ 2062919 w 5483431"/>
                        <a:gd name="connsiteY33" fmla="*/ 3648301 h 3827648"/>
                        <a:gd name="connsiteX34" fmla="*/ 2267897 w 5483431"/>
                        <a:gd name="connsiteY34" fmla="*/ 3303254 h 3827648"/>
                        <a:gd name="connsiteX35" fmla="*/ 2164057 w 5483431"/>
                        <a:gd name="connsiteY35" fmla="*/ 2199046 h 3827648"/>
                        <a:gd name="connsiteX36" fmla="*/ 2153874 w 5483431"/>
                        <a:gd name="connsiteY36" fmla="*/ 2194197 h 3827648"/>
                        <a:gd name="connsiteX37" fmla="*/ 2205898 w 5483431"/>
                        <a:gd name="connsiteY37" fmla="*/ 1801421 h 3827648"/>
                        <a:gd name="connsiteX38" fmla="*/ 1204214 w 5483431"/>
                        <a:gd name="connsiteY38" fmla="*/ 1761520 h 3827648"/>
                        <a:gd name="connsiteX39" fmla="*/ 1089706 w 5483431"/>
                        <a:gd name="connsiteY39" fmla="*/ 1828714 h 3827648"/>
                        <a:gd name="connsiteX40" fmla="*/ 1122334 w 5483431"/>
                        <a:gd name="connsiteY40" fmla="*/ 1973841 h 3827648"/>
                        <a:gd name="connsiteX41" fmla="*/ 1040592 w 5483431"/>
                        <a:gd name="connsiteY41" fmla="*/ 1990258 h 3827648"/>
                        <a:gd name="connsiteX42" fmla="*/ 995634 w 5483431"/>
                        <a:gd name="connsiteY42" fmla="*/ 2031060 h 3827648"/>
                        <a:gd name="connsiteX43" fmla="*/ 1020503 w 5483431"/>
                        <a:gd name="connsiteY43" fmla="*/ 2081282 h 3827648"/>
                        <a:gd name="connsiteX44" fmla="*/ 931972 w 5483431"/>
                        <a:gd name="connsiteY44" fmla="*/ 2087102 h 3827648"/>
                        <a:gd name="connsiteX45" fmla="*/ 832982 w 5483431"/>
                        <a:gd name="connsiteY45" fmla="*/ 2108230 h 3827648"/>
                        <a:gd name="connsiteX46" fmla="*/ 634377 w 5483431"/>
                        <a:gd name="connsiteY46" fmla="*/ 2181174 h 3827648"/>
                        <a:gd name="connsiteX47" fmla="*/ 438473 w 5483431"/>
                        <a:gd name="connsiteY47" fmla="*/ 2280234 h 3827648"/>
                        <a:gd name="connsiteX48" fmla="*/ 364698 w 5483431"/>
                        <a:gd name="connsiteY48" fmla="*/ 2304895 h 3827648"/>
                        <a:gd name="connsiteX49" fmla="*/ 259819 w 5483431"/>
                        <a:gd name="connsiteY49" fmla="*/ 2305449 h 3827648"/>
                        <a:gd name="connsiteX50" fmla="*/ 181749 w 5483431"/>
                        <a:gd name="connsiteY50" fmla="*/ 2303371 h 3827648"/>
                        <a:gd name="connsiteX51" fmla="*/ 84351 w 5483431"/>
                        <a:gd name="connsiteY51" fmla="*/ 2396266 h 3827648"/>
                        <a:gd name="connsiteX52" fmla="*/ 84420 w 5483431"/>
                        <a:gd name="connsiteY52" fmla="*/ 2872516 h 3827648"/>
                        <a:gd name="connsiteX53" fmla="*/ 40917 w 5483431"/>
                        <a:gd name="connsiteY53" fmla="*/ 3025678 h 3827648"/>
                        <a:gd name="connsiteX54" fmla="*/ 26508 w 5483431"/>
                        <a:gd name="connsiteY54" fmla="*/ 3075139 h 3827648"/>
                        <a:gd name="connsiteX55" fmla="*/ 2194 w 5483431"/>
                        <a:gd name="connsiteY55" fmla="*/ 3695684 h 3827648"/>
                        <a:gd name="connsiteX56" fmla="*/ 1653448 w 5483431"/>
                        <a:gd name="connsiteY56" fmla="*/ 3682660 h 3827648"/>
                        <a:gd name="connsiteX57" fmla="*/ 1892993 w 5483431"/>
                        <a:gd name="connsiteY57" fmla="*/ 3827648 h 3827648"/>
                        <a:gd name="connsiteX58" fmla="*/ 4039894 w 5483431"/>
                        <a:gd name="connsiteY58" fmla="*/ 3819128 h 3827648"/>
                        <a:gd name="connsiteX59" fmla="*/ 3992650 w 5483431"/>
                        <a:gd name="connsiteY59" fmla="*/ 3646154 h 3827648"/>
                        <a:gd name="connsiteX60" fmla="*/ 4852186 w 5483431"/>
                        <a:gd name="connsiteY60" fmla="*/ 2985777 h 3827648"/>
                        <a:gd name="connsiteX61" fmla="*/ 5466773 w 5483431"/>
                        <a:gd name="connsiteY61" fmla="*/ 2932437 h 3827648"/>
                        <a:gd name="connsiteX62" fmla="*/ 5429297 w 5483431"/>
                        <a:gd name="connsiteY62" fmla="*/ 2788488 h 3827648"/>
                        <a:gd name="connsiteX63" fmla="*/ 2041652 w 5483431"/>
                        <a:gd name="connsiteY63" fmla="*/ 1778353 h 3827648"/>
                        <a:gd name="connsiteX64" fmla="*/ 2041444 w 5483431"/>
                        <a:gd name="connsiteY64" fmla="*/ 1778838 h 3827648"/>
                        <a:gd name="connsiteX65" fmla="*/ 2041237 w 5483431"/>
                        <a:gd name="connsiteY65" fmla="*/ 1778353 h 3827648"/>
                        <a:gd name="connsiteX66" fmla="*/ 2041652 w 5483431"/>
                        <a:gd name="connsiteY66" fmla="*/ 1778353 h 3827648"/>
                        <a:gd name="connsiteX67" fmla="*/ 2041652 w 5483431"/>
                        <a:gd name="connsiteY67" fmla="*/ 1778353 h 3827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</a:cxnLst>
                      <a:rect l="l" t="t" r="r" b="b"/>
                      <a:pathLst>
                        <a:path w="5483431" h="3827648">
                          <a:moveTo>
                            <a:pt x="5429297" y="2788488"/>
                          </a:moveTo>
                          <a:cubicBezTo>
                            <a:pt x="5328089" y="2688319"/>
                            <a:pt x="5209217" y="2610111"/>
                            <a:pt x="5073720" y="2553238"/>
                          </a:cubicBezTo>
                          <a:cubicBezTo>
                            <a:pt x="4949306" y="2504747"/>
                            <a:pt x="4820805" y="2473574"/>
                            <a:pt x="4684199" y="2476969"/>
                          </a:cubicBezTo>
                          <a:cubicBezTo>
                            <a:pt x="4675609" y="2424529"/>
                            <a:pt x="4485179" y="1725637"/>
                            <a:pt x="4321626" y="1453741"/>
                          </a:cubicBezTo>
                          <a:cubicBezTo>
                            <a:pt x="4239330" y="1305913"/>
                            <a:pt x="4149621" y="1161964"/>
                            <a:pt x="4036776" y="1031801"/>
                          </a:cubicBezTo>
                          <a:cubicBezTo>
                            <a:pt x="3961477" y="944794"/>
                            <a:pt x="3865188" y="890069"/>
                            <a:pt x="3737657" y="896857"/>
                          </a:cubicBezTo>
                          <a:cubicBezTo>
                            <a:pt x="3675450" y="875383"/>
                            <a:pt x="3610749" y="879470"/>
                            <a:pt x="3546256" y="880786"/>
                          </a:cubicBezTo>
                          <a:cubicBezTo>
                            <a:pt x="3519724" y="852869"/>
                            <a:pt x="3493262" y="824952"/>
                            <a:pt x="3466731" y="796966"/>
                          </a:cubicBezTo>
                          <a:cubicBezTo>
                            <a:pt x="3529769" y="802300"/>
                            <a:pt x="3593154" y="813938"/>
                            <a:pt x="3654044" y="786922"/>
                          </a:cubicBezTo>
                          <a:cubicBezTo>
                            <a:pt x="3745346" y="791494"/>
                            <a:pt x="3809562" y="746120"/>
                            <a:pt x="3867682" y="689594"/>
                          </a:cubicBezTo>
                          <a:cubicBezTo>
                            <a:pt x="3883060" y="676778"/>
                            <a:pt x="3891027" y="672414"/>
                            <a:pt x="3902803" y="666664"/>
                          </a:cubicBezTo>
                          <a:cubicBezTo>
                            <a:pt x="3954065" y="639994"/>
                            <a:pt x="3973115" y="643666"/>
                            <a:pt x="4016549" y="640341"/>
                          </a:cubicBezTo>
                          <a:cubicBezTo>
                            <a:pt x="4099468" y="635976"/>
                            <a:pt x="4130433" y="618173"/>
                            <a:pt x="4150799" y="576610"/>
                          </a:cubicBezTo>
                          <a:cubicBezTo>
                            <a:pt x="4174075" y="528950"/>
                            <a:pt x="4170196" y="479905"/>
                            <a:pt x="4138053" y="434739"/>
                          </a:cubicBezTo>
                          <a:cubicBezTo>
                            <a:pt x="4115401" y="392691"/>
                            <a:pt x="4028879" y="384170"/>
                            <a:pt x="4028879" y="384170"/>
                          </a:cubicBezTo>
                          <a:cubicBezTo>
                            <a:pt x="3988355" y="377174"/>
                            <a:pt x="3985999" y="341498"/>
                            <a:pt x="3982536" y="341359"/>
                          </a:cubicBezTo>
                          <a:cubicBezTo>
                            <a:pt x="3964109" y="295432"/>
                            <a:pt x="3960576" y="244239"/>
                            <a:pt x="3925316" y="204200"/>
                          </a:cubicBezTo>
                          <a:cubicBezTo>
                            <a:pt x="3880220" y="106871"/>
                            <a:pt x="3809007" y="37391"/>
                            <a:pt x="3689858" y="19103"/>
                          </a:cubicBezTo>
                          <a:cubicBezTo>
                            <a:pt x="3565652" y="-14287"/>
                            <a:pt x="3443524" y="884"/>
                            <a:pt x="3320427" y="28039"/>
                          </a:cubicBezTo>
                          <a:cubicBezTo>
                            <a:pt x="3174331" y="60181"/>
                            <a:pt x="3085869" y="140469"/>
                            <a:pt x="3055390" y="274996"/>
                          </a:cubicBezTo>
                          <a:cubicBezTo>
                            <a:pt x="3053519" y="283309"/>
                            <a:pt x="3042782" y="333116"/>
                            <a:pt x="3041258" y="336026"/>
                          </a:cubicBezTo>
                          <a:cubicBezTo>
                            <a:pt x="3034885" y="346901"/>
                            <a:pt x="3031282" y="348425"/>
                            <a:pt x="3020130" y="350226"/>
                          </a:cubicBezTo>
                          <a:cubicBezTo>
                            <a:pt x="2886710" y="371909"/>
                            <a:pt x="2460683" y="444368"/>
                            <a:pt x="2392727" y="458569"/>
                          </a:cubicBezTo>
                          <a:cubicBezTo>
                            <a:pt x="2393211" y="514957"/>
                            <a:pt x="2423345" y="665972"/>
                            <a:pt x="2439555" y="718272"/>
                          </a:cubicBezTo>
                          <a:cubicBezTo>
                            <a:pt x="2493380" y="737877"/>
                            <a:pt x="2549422" y="726100"/>
                            <a:pt x="2604493" y="728179"/>
                          </a:cubicBezTo>
                          <a:cubicBezTo>
                            <a:pt x="2624998" y="729287"/>
                            <a:pt x="3048947" y="703033"/>
                            <a:pt x="3077903" y="703587"/>
                          </a:cubicBezTo>
                          <a:cubicBezTo>
                            <a:pt x="3067374" y="719658"/>
                            <a:pt x="3112678" y="819064"/>
                            <a:pt x="3127918" y="853077"/>
                          </a:cubicBezTo>
                          <a:cubicBezTo>
                            <a:pt x="3202248" y="989198"/>
                            <a:pt x="3238685" y="1134047"/>
                            <a:pt x="3245959" y="1285547"/>
                          </a:cubicBezTo>
                          <a:cubicBezTo>
                            <a:pt x="3277409" y="1510545"/>
                            <a:pt x="3308581" y="1735542"/>
                            <a:pt x="3343287" y="1960194"/>
                          </a:cubicBezTo>
                          <a:cubicBezTo>
                            <a:pt x="3373144" y="2153811"/>
                            <a:pt x="3360259" y="2466370"/>
                            <a:pt x="3291679" y="2652783"/>
                          </a:cubicBezTo>
                          <a:cubicBezTo>
                            <a:pt x="3223376" y="2838503"/>
                            <a:pt x="3156805" y="2944075"/>
                            <a:pt x="3084900" y="3128756"/>
                          </a:cubicBezTo>
                          <a:cubicBezTo>
                            <a:pt x="3078596" y="3146004"/>
                            <a:pt x="2912203" y="3642136"/>
                            <a:pt x="2910332" y="3647747"/>
                          </a:cubicBezTo>
                          <a:cubicBezTo>
                            <a:pt x="2908601" y="3652527"/>
                            <a:pt x="2902505" y="3663610"/>
                            <a:pt x="2897586" y="3665619"/>
                          </a:cubicBezTo>
                          <a:cubicBezTo>
                            <a:pt x="2747680" y="3667420"/>
                            <a:pt x="2133231" y="3670607"/>
                            <a:pt x="2062919" y="3648301"/>
                          </a:cubicBezTo>
                          <a:cubicBezTo>
                            <a:pt x="2104968" y="3548341"/>
                            <a:pt x="2237417" y="3621216"/>
                            <a:pt x="2267897" y="3303254"/>
                          </a:cubicBezTo>
                          <a:cubicBezTo>
                            <a:pt x="2306828" y="2897177"/>
                            <a:pt x="2384899" y="2272060"/>
                            <a:pt x="2164057" y="2199046"/>
                          </a:cubicBezTo>
                          <a:cubicBezTo>
                            <a:pt x="2162464" y="2198562"/>
                            <a:pt x="2156576" y="2196067"/>
                            <a:pt x="2153874" y="2194197"/>
                          </a:cubicBezTo>
                          <a:cubicBezTo>
                            <a:pt x="2165651" y="2102480"/>
                            <a:pt x="2208046" y="1809734"/>
                            <a:pt x="2205898" y="1801421"/>
                          </a:cubicBezTo>
                          <a:cubicBezTo>
                            <a:pt x="2211370" y="1742747"/>
                            <a:pt x="1231923" y="1761520"/>
                            <a:pt x="1204214" y="1761520"/>
                          </a:cubicBezTo>
                          <a:cubicBezTo>
                            <a:pt x="1129192" y="1761658"/>
                            <a:pt x="1107925" y="1774474"/>
                            <a:pt x="1089706" y="1828714"/>
                          </a:cubicBezTo>
                          <a:cubicBezTo>
                            <a:pt x="1069132" y="1890021"/>
                            <a:pt x="1080632" y="1940174"/>
                            <a:pt x="1122334" y="1973841"/>
                          </a:cubicBezTo>
                          <a:cubicBezTo>
                            <a:pt x="1094209" y="1975018"/>
                            <a:pt x="1066500" y="1978205"/>
                            <a:pt x="1040592" y="1990258"/>
                          </a:cubicBezTo>
                          <a:cubicBezTo>
                            <a:pt x="1023689" y="1998433"/>
                            <a:pt x="999929" y="2010625"/>
                            <a:pt x="995634" y="2031060"/>
                          </a:cubicBezTo>
                          <a:cubicBezTo>
                            <a:pt x="991478" y="2050941"/>
                            <a:pt x="1007965" y="2068328"/>
                            <a:pt x="1020503" y="2081282"/>
                          </a:cubicBezTo>
                          <a:cubicBezTo>
                            <a:pt x="1007133" y="2067428"/>
                            <a:pt x="948529" y="2084400"/>
                            <a:pt x="931972" y="2087102"/>
                          </a:cubicBezTo>
                          <a:cubicBezTo>
                            <a:pt x="898652" y="2092505"/>
                            <a:pt x="865609" y="2099571"/>
                            <a:pt x="832982" y="2108230"/>
                          </a:cubicBezTo>
                          <a:cubicBezTo>
                            <a:pt x="763986" y="2126518"/>
                            <a:pt x="700532" y="2155612"/>
                            <a:pt x="634377" y="2181174"/>
                          </a:cubicBezTo>
                          <a:cubicBezTo>
                            <a:pt x="566628" y="2207290"/>
                            <a:pt x="499018" y="2240056"/>
                            <a:pt x="438473" y="2280234"/>
                          </a:cubicBezTo>
                          <a:cubicBezTo>
                            <a:pt x="413812" y="2296652"/>
                            <a:pt x="394416" y="2305934"/>
                            <a:pt x="364698" y="2304895"/>
                          </a:cubicBezTo>
                          <a:cubicBezTo>
                            <a:pt x="329854" y="2303648"/>
                            <a:pt x="294733" y="2305241"/>
                            <a:pt x="259819" y="2305449"/>
                          </a:cubicBezTo>
                          <a:cubicBezTo>
                            <a:pt x="233842" y="2304756"/>
                            <a:pt x="207726" y="2303440"/>
                            <a:pt x="181749" y="2303371"/>
                          </a:cubicBezTo>
                          <a:cubicBezTo>
                            <a:pt x="97444" y="2303094"/>
                            <a:pt x="81996" y="2317988"/>
                            <a:pt x="84351" y="2396266"/>
                          </a:cubicBezTo>
                          <a:cubicBezTo>
                            <a:pt x="78879" y="2555039"/>
                            <a:pt x="80680" y="2713812"/>
                            <a:pt x="84420" y="2872516"/>
                          </a:cubicBezTo>
                          <a:cubicBezTo>
                            <a:pt x="79710" y="2925925"/>
                            <a:pt x="41402" y="2971299"/>
                            <a:pt x="40917" y="3025678"/>
                          </a:cubicBezTo>
                          <a:cubicBezTo>
                            <a:pt x="36068" y="3042165"/>
                            <a:pt x="30596" y="3058513"/>
                            <a:pt x="26508" y="3075139"/>
                          </a:cubicBezTo>
                          <a:cubicBezTo>
                            <a:pt x="-5773" y="3205649"/>
                            <a:pt x="-785" y="3563650"/>
                            <a:pt x="2194" y="3695684"/>
                          </a:cubicBezTo>
                          <a:cubicBezTo>
                            <a:pt x="177939" y="3684323"/>
                            <a:pt x="1512616" y="3690003"/>
                            <a:pt x="1653448" y="3682660"/>
                          </a:cubicBezTo>
                          <a:cubicBezTo>
                            <a:pt x="1680880" y="3718059"/>
                            <a:pt x="1721543" y="3814556"/>
                            <a:pt x="1892993" y="3827648"/>
                          </a:cubicBezTo>
                          <a:cubicBezTo>
                            <a:pt x="1899574" y="3827163"/>
                            <a:pt x="4033313" y="3821414"/>
                            <a:pt x="4039894" y="3819128"/>
                          </a:cubicBezTo>
                          <a:cubicBezTo>
                            <a:pt x="4032828" y="3774516"/>
                            <a:pt x="3982674" y="3653358"/>
                            <a:pt x="3992650" y="3646154"/>
                          </a:cubicBezTo>
                          <a:cubicBezTo>
                            <a:pt x="4483377" y="3461750"/>
                            <a:pt x="4549949" y="3144065"/>
                            <a:pt x="4852186" y="2985777"/>
                          </a:cubicBezTo>
                          <a:cubicBezTo>
                            <a:pt x="5030078" y="2916643"/>
                            <a:pt x="5179707" y="2922462"/>
                            <a:pt x="5466773" y="2932437"/>
                          </a:cubicBezTo>
                          <a:cubicBezTo>
                            <a:pt x="5516165" y="2934099"/>
                            <a:pt x="5441142" y="2800264"/>
                            <a:pt x="5429297" y="2788488"/>
                          </a:cubicBezTo>
                          <a:close/>
                          <a:moveTo>
                            <a:pt x="2041652" y="1778353"/>
                          </a:moveTo>
                          <a:cubicBezTo>
                            <a:pt x="2041583" y="1778561"/>
                            <a:pt x="2041514" y="1778769"/>
                            <a:pt x="2041444" y="1778838"/>
                          </a:cubicBezTo>
                          <a:cubicBezTo>
                            <a:pt x="2041375" y="1778630"/>
                            <a:pt x="2041306" y="1778422"/>
                            <a:pt x="2041237" y="1778353"/>
                          </a:cubicBezTo>
                          <a:cubicBezTo>
                            <a:pt x="2041444" y="1778353"/>
                            <a:pt x="2041583" y="1778353"/>
                            <a:pt x="2041652" y="1778353"/>
                          </a:cubicBezTo>
                          <a:lnTo>
                            <a:pt x="2041652" y="1778353"/>
                          </a:lnTo>
                          <a:close/>
                        </a:path>
                      </a:pathLst>
                    </a:custGeom>
                    <a:solidFill>
                      <a:srgbClr val="A61F2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7FE18F8-72BF-4AD2-803C-C03AB29F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8238" y="2520252"/>
                      <a:ext cx="406562" cy="1840123"/>
                    </a:xfrm>
                    <a:custGeom>
                      <a:avLst/>
                      <a:gdLst>
                        <a:gd name="connsiteX0" fmla="*/ 598794 w 654696"/>
                        <a:gd name="connsiteY0" fmla="*/ 1287793 h 2963189"/>
                        <a:gd name="connsiteX1" fmla="*/ 238852 w 654696"/>
                        <a:gd name="connsiteY1" fmla="*/ 2651842 h 2963189"/>
                        <a:gd name="connsiteX2" fmla="*/ 0 w 654696"/>
                        <a:gd name="connsiteY2" fmla="*/ 2961838 h 2963189"/>
                        <a:gd name="connsiteX3" fmla="*/ 187175 w 654696"/>
                        <a:gd name="connsiteY3" fmla="*/ 2382648 h 2963189"/>
                        <a:gd name="connsiteX4" fmla="*/ 375735 w 654696"/>
                        <a:gd name="connsiteY4" fmla="*/ 1943806 h 2963189"/>
                        <a:gd name="connsiteX5" fmla="*/ 451658 w 654696"/>
                        <a:gd name="connsiteY5" fmla="*/ 1257660 h 2963189"/>
                        <a:gd name="connsiteX6" fmla="*/ 355092 w 654696"/>
                        <a:gd name="connsiteY6" fmla="*/ 588208 h 2963189"/>
                        <a:gd name="connsiteX7" fmla="*/ 236289 w 654696"/>
                        <a:gd name="connsiteY7" fmla="*/ 150473 h 2963189"/>
                        <a:gd name="connsiteX8" fmla="*/ 180109 w 654696"/>
                        <a:gd name="connsiteY8" fmla="*/ 5278 h 2963189"/>
                        <a:gd name="connsiteX9" fmla="*/ 378576 w 654696"/>
                        <a:gd name="connsiteY9" fmla="*/ 21072 h 2963189"/>
                        <a:gd name="connsiteX10" fmla="*/ 512133 w 654696"/>
                        <a:gd name="connsiteY10" fmla="*/ 79884 h 2963189"/>
                        <a:gd name="connsiteX11" fmla="*/ 575171 w 654696"/>
                        <a:gd name="connsiteY11" fmla="*/ 94501 h 2963189"/>
                        <a:gd name="connsiteX12" fmla="*/ 654697 w 654696"/>
                        <a:gd name="connsiteY12" fmla="*/ 178252 h 2963189"/>
                        <a:gd name="connsiteX13" fmla="*/ 426512 w 654696"/>
                        <a:gd name="connsiteY13" fmla="*/ 375333 h 2963189"/>
                        <a:gd name="connsiteX14" fmla="*/ 598794 w 654696"/>
                        <a:gd name="connsiteY14" fmla="*/ 1287793 h 2963189"/>
                        <a:gd name="connsiteX15" fmla="*/ 598794 w 654696"/>
                        <a:gd name="connsiteY15" fmla="*/ 1287793 h 29631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54696" h="2963189">
                          <a:moveTo>
                            <a:pt x="598794" y="1287793"/>
                          </a:moveTo>
                          <a:cubicBezTo>
                            <a:pt x="641535" y="1771525"/>
                            <a:pt x="515458" y="2039956"/>
                            <a:pt x="238852" y="2651842"/>
                          </a:cubicBezTo>
                          <a:cubicBezTo>
                            <a:pt x="187937" y="2764480"/>
                            <a:pt x="41148" y="2982342"/>
                            <a:pt x="0" y="2961838"/>
                          </a:cubicBezTo>
                          <a:cubicBezTo>
                            <a:pt x="25215" y="2782837"/>
                            <a:pt x="176091" y="2413129"/>
                            <a:pt x="187175" y="2382648"/>
                          </a:cubicBezTo>
                          <a:cubicBezTo>
                            <a:pt x="259080" y="2197968"/>
                            <a:pt x="307432" y="2129595"/>
                            <a:pt x="375735" y="1943806"/>
                          </a:cubicBezTo>
                          <a:cubicBezTo>
                            <a:pt x="444315" y="1757324"/>
                            <a:pt x="481515" y="1451276"/>
                            <a:pt x="451658" y="1257660"/>
                          </a:cubicBezTo>
                          <a:cubicBezTo>
                            <a:pt x="417022" y="1033008"/>
                            <a:pt x="386611" y="813205"/>
                            <a:pt x="355092" y="588208"/>
                          </a:cubicBezTo>
                          <a:cubicBezTo>
                            <a:pt x="338744" y="464972"/>
                            <a:pt x="315330" y="343883"/>
                            <a:pt x="236289" y="150473"/>
                          </a:cubicBezTo>
                          <a:cubicBezTo>
                            <a:pt x="221049" y="116391"/>
                            <a:pt x="188838" y="41092"/>
                            <a:pt x="180109" y="5278"/>
                          </a:cubicBezTo>
                          <a:cubicBezTo>
                            <a:pt x="273142" y="-2619"/>
                            <a:pt x="347472" y="-4698"/>
                            <a:pt x="378576" y="21072"/>
                          </a:cubicBezTo>
                          <a:cubicBezTo>
                            <a:pt x="424295" y="54808"/>
                            <a:pt x="461149" y="59934"/>
                            <a:pt x="512133" y="79884"/>
                          </a:cubicBezTo>
                          <a:cubicBezTo>
                            <a:pt x="534647" y="85773"/>
                            <a:pt x="556745" y="92492"/>
                            <a:pt x="575171" y="94501"/>
                          </a:cubicBezTo>
                          <a:cubicBezTo>
                            <a:pt x="601703" y="122349"/>
                            <a:pt x="626295" y="146317"/>
                            <a:pt x="654697" y="178252"/>
                          </a:cubicBezTo>
                          <a:cubicBezTo>
                            <a:pt x="507007" y="175689"/>
                            <a:pt x="443622" y="306753"/>
                            <a:pt x="426512" y="375333"/>
                          </a:cubicBezTo>
                          <a:cubicBezTo>
                            <a:pt x="379614" y="563824"/>
                            <a:pt x="582376" y="1102488"/>
                            <a:pt x="598794" y="1287793"/>
                          </a:cubicBezTo>
                          <a:lnTo>
                            <a:pt x="598794" y="1287793"/>
                          </a:lnTo>
                          <a:close/>
                        </a:path>
                      </a:pathLst>
                    </a:custGeom>
                    <a:solidFill>
                      <a:srgbClr val="1D151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813D1285-1B97-4AB5-9C8A-36CBEF8EC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3978" y="2374730"/>
                      <a:ext cx="417720" cy="175741"/>
                    </a:xfrm>
                    <a:custGeom>
                      <a:avLst/>
                      <a:gdLst>
                        <a:gd name="connsiteX0" fmla="*/ 672664 w 672663"/>
                        <a:gd name="connsiteY0" fmla="*/ 225414 h 283000"/>
                        <a:gd name="connsiteX1" fmla="*/ 120976 w 672663"/>
                        <a:gd name="connsiteY1" fmla="*/ 282079 h 283000"/>
                        <a:gd name="connsiteX2" fmla="*/ 995 w 672663"/>
                        <a:gd name="connsiteY2" fmla="*/ 198743 h 283000"/>
                        <a:gd name="connsiteX3" fmla="*/ 995 w 672663"/>
                        <a:gd name="connsiteY3" fmla="*/ 198743 h 283000"/>
                        <a:gd name="connsiteX4" fmla="*/ 91950 w 672663"/>
                        <a:gd name="connsiteY4" fmla="*/ 88808 h 283000"/>
                        <a:gd name="connsiteX5" fmla="*/ 643638 w 672663"/>
                        <a:gd name="connsiteY5" fmla="*/ 0 h 283000"/>
                        <a:gd name="connsiteX6" fmla="*/ 672664 w 672663"/>
                        <a:gd name="connsiteY6" fmla="*/ 225414 h 283000"/>
                        <a:gd name="connsiteX7" fmla="*/ 672664 w 672663"/>
                        <a:gd name="connsiteY7" fmla="*/ 225414 h 283000"/>
                        <a:gd name="connsiteX8" fmla="*/ 672664 w 672663"/>
                        <a:gd name="connsiteY8" fmla="*/ 225414 h 283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2663" h="283000">
                          <a:moveTo>
                            <a:pt x="672664" y="225414"/>
                          </a:moveTo>
                          <a:lnTo>
                            <a:pt x="120976" y="282079"/>
                          </a:lnTo>
                          <a:cubicBezTo>
                            <a:pt x="62717" y="289421"/>
                            <a:pt x="9031" y="252084"/>
                            <a:pt x="995" y="198743"/>
                          </a:cubicBezTo>
                          <a:lnTo>
                            <a:pt x="995" y="198743"/>
                          </a:lnTo>
                          <a:cubicBezTo>
                            <a:pt x="-6971" y="145334"/>
                            <a:pt x="33761" y="96151"/>
                            <a:pt x="91950" y="88808"/>
                          </a:cubicBezTo>
                          <a:lnTo>
                            <a:pt x="643638" y="0"/>
                          </a:lnTo>
                          <a:lnTo>
                            <a:pt x="672664" y="225414"/>
                          </a:lnTo>
                          <a:lnTo>
                            <a:pt x="672664" y="225414"/>
                          </a:lnTo>
                          <a:lnTo>
                            <a:pt x="672664" y="22541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88867F37-9FC3-4563-AAE0-F9B9AE733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3431" y="2333776"/>
                      <a:ext cx="206582" cy="143034"/>
                    </a:xfrm>
                    <a:custGeom>
                      <a:avLst/>
                      <a:gdLst>
                        <a:gd name="connsiteX0" fmla="*/ 65740 w 332663"/>
                        <a:gd name="connsiteY0" fmla="*/ 0 h 230331"/>
                        <a:gd name="connsiteX1" fmla="*/ 277783 w 332663"/>
                        <a:gd name="connsiteY1" fmla="*/ 90886 h 230331"/>
                        <a:gd name="connsiteX2" fmla="*/ 332232 w 332663"/>
                        <a:gd name="connsiteY2" fmla="*/ 152400 h 230331"/>
                        <a:gd name="connsiteX3" fmla="*/ 332232 w 332663"/>
                        <a:gd name="connsiteY3" fmla="*/ 152400 h 230331"/>
                        <a:gd name="connsiteX4" fmla="*/ 265176 w 332663"/>
                        <a:gd name="connsiteY4" fmla="*/ 202346 h 230331"/>
                        <a:gd name="connsiteX5" fmla="*/ 0 w 332663"/>
                        <a:gd name="connsiteY5" fmla="*/ 230332 h 230331"/>
                        <a:gd name="connsiteX6" fmla="*/ 65740 w 332663"/>
                        <a:gd name="connsiteY6" fmla="*/ 0 h 230331"/>
                        <a:gd name="connsiteX7" fmla="*/ 65740 w 332663"/>
                        <a:gd name="connsiteY7" fmla="*/ 0 h 230331"/>
                        <a:gd name="connsiteX8" fmla="*/ 65740 w 332663"/>
                        <a:gd name="connsiteY8" fmla="*/ 0 h 230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2663" h="230331">
                          <a:moveTo>
                            <a:pt x="65740" y="0"/>
                          </a:moveTo>
                          <a:lnTo>
                            <a:pt x="277783" y="90886"/>
                          </a:lnTo>
                          <a:cubicBezTo>
                            <a:pt x="318378" y="110698"/>
                            <a:pt x="335696" y="121574"/>
                            <a:pt x="332232" y="152400"/>
                          </a:cubicBezTo>
                          <a:lnTo>
                            <a:pt x="332232" y="152400"/>
                          </a:lnTo>
                          <a:cubicBezTo>
                            <a:pt x="328699" y="183157"/>
                            <a:pt x="307363" y="191816"/>
                            <a:pt x="265176" y="202346"/>
                          </a:cubicBezTo>
                          <a:lnTo>
                            <a:pt x="0" y="230332"/>
                          </a:lnTo>
                          <a:lnTo>
                            <a:pt x="65740" y="0"/>
                          </a:lnTo>
                          <a:lnTo>
                            <a:pt x="65740" y="0"/>
                          </a:lnTo>
                          <a:lnTo>
                            <a:pt x="657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A1D7C60B-51EF-4B5E-B293-B49399EA6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8031" y="2084854"/>
                      <a:ext cx="1087216" cy="499274"/>
                    </a:xfrm>
                    <a:custGeom>
                      <a:avLst/>
                      <a:gdLst>
                        <a:gd name="connsiteX0" fmla="*/ 1742632 w 1750767"/>
                        <a:gd name="connsiteY0" fmla="*/ 438875 h 803992"/>
                        <a:gd name="connsiteX1" fmla="*/ 1682988 w 1750767"/>
                        <a:gd name="connsiteY1" fmla="*/ 388930 h 803992"/>
                        <a:gd name="connsiteX2" fmla="*/ 1588846 w 1750767"/>
                        <a:gd name="connsiteY2" fmla="*/ 333234 h 803992"/>
                        <a:gd name="connsiteX3" fmla="*/ 1533428 w 1750767"/>
                        <a:gd name="connsiteY3" fmla="*/ 200577 h 803992"/>
                        <a:gd name="connsiteX4" fmla="*/ 1533774 w 1750767"/>
                        <a:gd name="connsiteY4" fmla="*/ 206396 h 803992"/>
                        <a:gd name="connsiteX5" fmla="*/ 1532042 w 1750767"/>
                        <a:gd name="connsiteY5" fmla="*/ 204179 h 803992"/>
                        <a:gd name="connsiteX6" fmla="*/ 1532042 w 1750767"/>
                        <a:gd name="connsiteY6" fmla="*/ 204179 h 803992"/>
                        <a:gd name="connsiteX7" fmla="*/ 1296654 w 1750767"/>
                        <a:gd name="connsiteY7" fmla="*/ 19083 h 803992"/>
                        <a:gd name="connsiteX8" fmla="*/ 1296584 w 1750767"/>
                        <a:gd name="connsiteY8" fmla="*/ 19083 h 803992"/>
                        <a:gd name="connsiteX9" fmla="*/ 1296584 w 1750767"/>
                        <a:gd name="connsiteY9" fmla="*/ 19083 h 803992"/>
                        <a:gd name="connsiteX10" fmla="*/ 927153 w 1750767"/>
                        <a:gd name="connsiteY10" fmla="*/ 28019 h 803992"/>
                        <a:gd name="connsiteX11" fmla="*/ 662115 w 1750767"/>
                        <a:gd name="connsiteY11" fmla="*/ 274976 h 803992"/>
                        <a:gd name="connsiteX12" fmla="*/ 628241 w 1750767"/>
                        <a:gd name="connsiteY12" fmla="*/ 346465 h 803992"/>
                        <a:gd name="connsiteX13" fmla="*/ 2293 w 1750767"/>
                        <a:gd name="connsiteY13" fmla="*/ 451067 h 803992"/>
                        <a:gd name="connsiteX14" fmla="*/ 47666 w 1750767"/>
                        <a:gd name="connsiteY14" fmla="*/ 714442 h 803992"/>
                        <a:gd name="connsiteX15" fmla="*/ 211150 w 1750767"/>
                        <a:gd name="connsiteY15" fmla="*/ 728020 h 803992"/>
                        <a:gd name="connsiteX16" fmla="*/ 686084 w 1750767"/>
                        <a:gd name="connsiteY16" fmla="*/ 703428 h 803992"/>
                        <a:gd name="connsiteX17" fmla="*/ 863768 w 1750767"/>
                        <a:gd name="connsiteY17" fmla="*/ 709316 h 803992"/>
                        <a:gd name="connsiteX18" fmla="*/ 1073388 w 1750767"/>
                        <a:gd name="connsiteY18" fmla="*/ 796877 h 803992"/>
                        <a:gd name="connsiteX19" fmla="*/ 1260701 w 1750767"/>
                        <a:gd name="connsiteY19" fmla="*/ 786832 h 803992"/>
                        <a:gd name="connsiteX20" fmla="*/ 1260701 w 1750767"/>
                        <a:gd name="connsiteY20" fmla="*/ 786832 h 803992"/>
                        <a:gd name="connsiteX21" fmla="*/ 1474338 w 1750767"/>
                        <a:gd name="connsiteY21" fmla="*/ 689504 h 803992"/>
                        <a:gd name="connsiteX22" fmla="*/ 1474338 w 1750767"/>
                        <a:gd name="connsiteY22" fmla="*/ 689504 h 803992"/>
                        <a:gd name="connsiteX23" fmla="*/ 1474338 w 1750767"/>
                        <a:gd name="connsiteY23" fmla="*/ 689504 h 803992"/>
                        <a:gd name="connsiteX24" fmla="*/ 1507451 w 1750767"/>
                        <a:gd name="connsiteY24" fmla="*/ 664635 h 803992"/>
                        <a:gd name="connsiteX25" fmla="*/ 1624660 w 1750767"/>
                        <a:gd name="connsiteY25" fmla="*/ 636580 h 803992"/>
                        <a:gd name="connsiteX26" fmla="*/ 1735496 w 1750767"/>
                        <a:gd name="connsiteY26" fmla="*/ 557332 h 803992"/>
                        <a:gd name="connsiteX27" fmla="*/ 1735843 w 1750767"/>
                        <a:gd name="connsiteY27" fmla="*/ 556362 h 803992"/>
                        <a:gd name="connsiteX28" fmla="*/ 1736951 w 1750767"/>
                        <a:gd name="connsiteY28" fmla="*/ 553660 h 803992"/>
                        <a:gd name="connsiteX29" fmla="*/ 1742632 w 1750767"/>
                        <a:gd name="connsiteY29" fmla="*/ 438875 h 803992"/>
                        <a:gd name="connsiteX30" fmla="*/ 1742632 w 1750767"/>
                        <a:gd name="connsiteY30" fmla="*/ 438875 h 803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750767" h="803992">
                          <a:moveTo>
                            <a:pt x="1742632" y="438875"/>
                          </a:moveTo>
                          <a:cubicBezTo>
                            <a:pt x="1734319" y="418994"/>
                            <a:pt x="1710212" y="390592"/>
                            <a:pt x="1682988" y="388930"/>
                          </a:cubicBezTo>
                          <a:cubicBezTo>
                            <a:pt x="1629232" y="378746"/>
                            <a:pt x="1597159" y="377777"/>
                            <a:pt x="1588846" y="333234"/>
                          </a:cubicBezTo>
                          <a:cubicBezTo>
                            <a:pt x="1570420" y="287307"/>
                            <a:pt x="1568688" y="240686"/>
                            <a:pt x="1533428" y="200577"/>
                          </a:cubicBezTo>
                          <a:cubicBezTo>
                            <a:pt x="1533635" y="202517"/>
                            <a:pt x="1533705" y="204526"/>
                            <a:pt x="1533774" y="206396"/>
                          </a:cubicBezTo>
                          <a:cubicBezTo>
                            <a:pt x="1533151" y="205703"/>
                            <a:pt x="1532666" y="204941"/>
                            <a:pt x="1532042" y="204179"/>
                          </a:cubicBezTo>
                          <a:lnTo>
                            <a:pt x="1532042" y="204179"/>
                          </a:lnTo>
                          <a:cubicBezTo>
                            <a:pt x="1486946" y="106851"/>
                            <a:pt x="1415734" y="37370"/>
                            <a:pt x="1296654" y="19083"/>
                          </a:cubicBezTo>
                          <a:cubicBezTo>
                            <a:pt x="1296654" y="19083"/>
                            <a:pt x="1296654" y="19083"/>
                            <a:pt x="1296584" y="19083"/>
                          </a:cubicBezTo>
                          <a:lnTo>
                            <a:pt x="1296584" y="19083"/>
                          </a:lnTo>
                          <a:cubicBezTo>
                            <a:pt x="1172378" y="-14307"/>
                            <a:pt x="1050251" y="933"/>
                            <a:pt x="927153" y="28019"/>
                          </a:cubicBezTo>
                          <a:cubicBezTo>
                            <a:pt x="781057" y="60161"/>
                            <a:pt x="689340" y="139894"/>
                            <a:pt x="662115" y="274976"/>
                          </a:cubicBezTo>
                          <a:cubicBezTo>
                            <a:pt x="648954" y="340092"/>
                            <a:pt x="647845" y="343348"/>
                            <a:pt x="628241" y="346465"/>
                          </a:cubicBezTo>
                          <a:cubicBezTo>
                            <a:pt x="476742" y="371057"/>
                            <a:pt x="70249" y="436935"/>
                            <a:pt x="2293" y="451067"/>
                          </a:cubicBezTo>
                          <a:cubicBezTo>
                            <a:pt x="-10869" y="453977"/>
                            <a:pt x="36444" y="712295"/>
                            <a:pt x="47666" y="714442"/>
                          </a:cubicBezTo>
                          <a:cubicBezTo>
                            <a:pt x="101491" y="734046"/>
                            <a:pt x="156147" y="729613"/>
                            <a:pt x="211150" y="728020"/>
                          </a:cubicBezTo>
                          <a:cubicBezTo>
                            <a:pt x="341937" y="724140"/>
                            <a:pt x="656643" y="702943"/>
                            <a:pt x="686084" y="703428"/>
                          </a:cubicBezTo>
                          <a:cubicBezTo>
                            <a:pt x="751408" y="699687"/>
                            <a:pt x="801423" y="691998"/>
                            <a:pt x="863768" y="709316"/>
                          </a:cubicBezTo>
                          <a:cubicBezTo>
                            <a:pt x="863768" y="709316"/>
                            <a:pt x="969825" y="779212"/>
                            <a:pt x="1073388" y="796877"/>
                          </a:cubicBezTo>
                          <a:cubicBezTo>
                            <a:pt x="1136426" y="802211"/>
                            <a:pt x="1199811" y="813848"/>
                            <a:pt x="1260701" y="786832"/>
                          </a:cubicBezTo>
                          <a:lnTo>
                            <a:pt x="1260701" y="786832"/>
                          </a:lnTo>
                          <a:cubicBezTo>
                            <a:pt x="1352003" y="791404"/>
                            <a:pt x="1416218" y="746031"/>
                            <a:pt x="1474338" y="689504"/>
                          </a:cubicBezTo>
                          <a:lnTo>
                            <a:pt x="1474338" y="689504"/>
                          </a:lnTo>
                          <a:lnTo>
                            <a:pt x="1474338" y="689504"/>
                          </a:lnTo>
                          <a:cubicBezTo>
                            <a:pt x="1486392" y="677520"/>
                            <a:pt x="1493804" y="673848"/>
                            <a:pt x="1507451" y="664635"/>
                          </a:cubicBezTo>
                          <a:cubicBezTo>
                            <a:pt x="1558713" y="637342"/>
                            <a:pt x="1584412" y="643368"/>
                            <a:pt x="1624660" y="636580"/>
                          </a:cubicBezTo>
                          <a:cubicBezTo>
                            <a:pt x="1680563" y="632423"/>
                            <a:pt x="1717693" y="606030"/>
                            <a:pt x="1735496" y="557332"/>
                          </a:cubicBezTo>
                          <a:cubicBezTo>
                            <a:pt x="1735635" y="556985"/>
                            <a:pt x="1735704" y="556708"/>
                            <a:pt x="1735843" y="556362"/>
                          </a:cubicBezTo>
                          <a:cubicBezTo>
                            <a:pt x="1736189" y="555461"/>
                            <a:pt x="1736605" y="554561"/>
                            <a:pt x="1736951" y="553660"/>
                          </a:cubicBezTo>
                          <a:cubicBezTo>
                            <a:pt x="1750529" y="516183"/>
                            <a:pt x="1757040" y="477945"/>
                            <a:pt x="1742632" y="438875"/>
                          </a:cubicBezTo>
                          <a:lnTo>
                            <a:pt x="1742632" y="438875"/>
                          </a:lnTo>
                          <a:close/>
                        </a:path>
                      </a:pathLst>
                    </a:custGeom>
                    <a:solidFill>
                      <a:srgbClr val="D023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4BEC07AC-E213-42D2-B3C1-6BD3EE88F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7093" y="2089950"/>
                      <a:ext cx="423812" cy="492211"/>
                    </a:xfrm>
                    <a:custGeom>
                      <a:avLst/>
                      <a:gdLst>
                        <a:gd name="connsiteX0" fmla="*/ 682475 w 682474"/>
                        <a:gd name="connsiteY0" fmla="*/ 396309 h 792618"/>
                        <a:gd name="connsiteX1" fmla="*/ 341238 w 682474"/>
                        <a:gd name="connsiteY1" fmla="*/ 792618 h 792618"/>
                        <a:gd name="connsiteX2" fmla="*/ 0 w 682474"/>
                        <a:gd name="connsiteY2" fmla="*/ 396309 h 792618"/>
                        <a:gd name="connsiteX3" fmla="*/ 341238 w 682474"/>
                        <a:gd name="connsiteY3" fmla="*/ 0 h 792618"/>
                        <a:gd name="connsiteX4" fmla="*/ 682475 w 682474"/>
                        <a:gd name="connsiteY4" fmla="*/ 396309 h 792618"/>
                        <a:gd name="connsiteX5" fmla="*/ 682475 w 682474"/>
                        <a:gd name="connsiteY5" fmla="*/ 396309 h 792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2474" h="792618">
                          <a:moveTo>
                            <a:pt x="682475" y="396309"/>
                          </a:moveTo>
                          <a:cubicBezTo>
                            <a:pt x="682475" y="615211"/>
                            <a:pt x="529659" y="792618"/>
                            <a:pt x="341238" y="792618"/>
                          </a:cubicBezTo>
                          <a:cubicBezTo>
                            <a:pt x="152816" y="792618"/>
                            <a:pt x="0" y="615211"/>
                            <a:pt x="0" y="396309"/>
                          </a:cubicBezTo>
                          <a:cubicBezTo>
                            <a:pt x="0" y="177407"/>
                            <a:pt x="152816" y="0"/>
                            <a:pt x="341238" y="0"/>
                          </a:cubicBezTo>
                          <a:cubicBezTo>
                            <a:pt x="529659" y="0"/>
                            <a:pt x="682475" y="177407"/>
                            <a:pt x="682475" y="396309"/>
                          </a:cubicBezTo>
                          <a:lnTo>
                            <a:pt x="682475" y="396309"/>
                          </a:lnTo>
                          <a:close/>
                        </a:path>
                      </a:pathLst>
                    </a:custGeom>
                    <a:solidFill>
                      <a:srgbClr val="EA2A2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704B097C-5A75-4357-A49C-141F47BB8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0244" y="2092274"/>
                      <a:ext cx="381483" cy="484468"/>
                    </a:xfrm>
                    <a:custGeom>
                      <a:avLst/>
                      <a:gdLst>
                        <a:gd name="connsiteX0" fmla="*/ 614311 w 614310"/>
                        <a:gd name="connsiteY0" fmla="*/ 390075 h 780149"/>
                        <a:gd name="connsiteX1" fmla="*/ 307155 w 614310"/>
                        <a:gd name="connsiteY1" fmla="*/ 780149 h 780149"/>
                        <a:gd name="connsiteX2" fmla="*/ 0 w 614310"/>
                        <a:gd name="connsiteY2" fmla="*/ 390075 h 780149"/>
                        <a:gd name="connsiteX3" fmla="*/ 307155 w 614310"/>
                        <a:gd name="connsiteY3" fmla="*/ 0 h 780149"/>
                        <a:gd name="connsiteX4" fmla="*/ 614311 w 614310"/>
                        <a:gd name="connsiteY4" fmla="*/ 390075 h 780149"/>
                        <a:gd name="connsiteX5" fmla="*/ 614311 w 614310"/>
                        <a:gd name="connsiteY5" fmla="*/ 390075 h 780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14310" h="780149">
                          <a:moveTo>
                            <a:pt x="614311" y="390075"/>
                          </a:moveTo>
                          <a:cubicBezTo>
                            <a:pt x="614311" y="605513"/>
                            <a:pt x="476804" y="780149"/>
                            <a:pt x="307155" y="780149"/>
                          </a:cubicBezTo>
                          <a:cubicBezTo>
                            <a:pt x="137506" y="780149"/>
                            <a:pt x="0" y="605513"/>
                            <a:pt x="0" y="390075"/>
                          </a:cubicBezTo>
                          <a:cubicBezTo>
                            <a:pt x="0" y="174636"/>
                            <a:pt x="137506" y="0"/>
                            <a:pt x="307155" y="0"/>
                          </a:cubicBezTo>
                          <a:cubicBezTo>
                            <a:pt x="476804" y="0"/>
                            <a:pt x="614311" y="174636"/>
                            <a:pt x="614311" y="390075"/>
                          </a:cubicBezTo>
                          <a:lnTo>
                            <a:pt x="614311" y="390075"/>
                          </a:lnTo>
                          <a:close/>
                        </a:path>
                      </a:pathLst>
                    </a:custGeom>
                    <a:solidFill>
                      <a:srgbClr val="8A1A1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Freeform: Shape 167">
                      <a:extLst>
                        <a:ext uri="{FF2B5EF4-FFF2-40B4-BE49-F238E27FC236}">
                          <a16:creationId xmlns:a16="http://schemas.microsoft.com/office/drawing/2014/main" id="{A1CBC25A-EFE9-4FBF-8734-736953B22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0085" y="2135980"/>
                      <a:ext cx="277551" cy="400153"/>
                    </a:xfrm>
                    <a:custGeom>
                      <a:avLst/>
                      <a:gdLst>
                        <a:gd name="connsiteX0" fmla="*/ 446948 w 446947"/>
                        <a:gd name="connsiteY0" fmla="*/ 322188 h 644375"/>
                        <a:gd name="connsiteX1" fmla="*/ 223474 w 446947"/>
                        <a:gd name="connsiteY1" fmla="*/ 644375 h 644375"/>
                        <a:gd name="connsiteX2" fmla="*/ 0 w 446947"/>
                        <a:gd name="connsiteY2" fmla="*/ 322188 h 644375"/>
                        <a:gd name="connsiteX3" fmla="*/ 223474 w 446947"/>
                        <a:gd name="connsiteY3" fmla="*/ 0 h 644375"/>
                        <a:gd name="connsiteX4" fmla="*/ 446948 w 446947"/>
                        <a:gd name="connsiteY4" fmla="*/ 322188 h 644375"/>
                        <a:gd name="connsiteX5" fmla="*/ 446948 w 446947"/>
                        <a:gd name="connsiteY5" fmla="*/ 322188 h 64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46947" h="644375">
                          <a:moveTo>
                            <a:pt x="446948" y="322188"/>
                          </a:moveTo>
                          <a:cubicBezTo>
                            <a:pt x="446948" y="500080"/>
                            <a:pt x="346918" y="644375"/>
                            <a:pt x="223474" y="644375"/>
                          </a:cubicBezTo>
                          <a:cubicBezTo>
                            <a:pt x="100030" y="644375"/>
                            <a:pt x="0" y="500149"/>
                            <a:pt x="0" y="322188"/>
                          </a:cubicBezTo>
                          <a:cubicBezTo>
                            <a:pt x="0" y="144295"/>
                            <a:pt x="100030" y="0"/>
                            <a:pt x="223474" y="0"/>
                          </a:cubicBezTo>
                          <a:cubicBezTo>
                            <a:pt x="346918" y="69"/>
                            <a:pt x="446948" y="144295"/>
                            <a:pt x="446948" y="322188"/>
                          </a:cubicBezTo>
                          <a:lnTo>
                            <a:pt x="446948" y="322188"/>
                          </a:lnTo>
                          <a:close/>
                        </a:path>
                      </a:pathLst>
                    </a:custGeom>
                    <a:solidFill>
                      <a:srgbClr val="DAE2F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9D1FB439-D4BD-4AE4-BC67-8932945CA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0085" y="2135894"/>
                      <a:ext cx="277551" cy="330722"/>
                    </a:xfrm>
                    <a:custGeom>
                      <a:avLst/>
                      <a:gdLst>
                        <a:gd name="connsiteX0" fmla="*/ 26116 w 446947"/>
                        <a:gd name="connsiteY0" fmla="*/ 213499 h 532568"/>
                        <a:gd name="connsiteX1" fmla="*/ 114508 w 446947"/>
                        <a:gd name="connsiteY1" fmla="*/ 167986 h 532568"/>
                        <a:gd name="connsiteX2" fmla="*/ 112014 w 446947"/>
                        <a:gd name="connsiteY2" fmla="*/ 254508 h 532568"/>
                        <a:gd name="connsiteX3" fmla="*/ 171866 w 446947"/>
                        <a:gd name="connsiteY3" fmla="*/ 314845 h 532568"/>
                        <a:gd name="connsiteX4" fmla="*/ 233657 w 446947"/>
                        <a:gd name="connsiteY4" fmla="*/ 333063 h 532568"/>
                        <a:gd name="connsiteX5" fmla="*/ 131895 w 446947"/>
                        <a:gd name="connsiteY5" fmla="*/ 498348 h 532568"/>
                        <a:gd name="connsiteX6" fmla="*/ 127462 w 446947"/>
                        <a:gd name="connsiteY6" fmla="*/ 499941 h 532568"/>
                        <a:gd name="connsiteX7" fmla="*/ 124830 w 446947"/>
                        <a:gd name="connsiteY7" fmla="*/ 503682 h 532568"/>
                        <a:gd name="connsiteX8" fmla="*/ 150807 w 446947"/>
                        <a:gd name="connsiteY8" fmla="*/ 508185 h 532568"/>
                        <a:gd name="connsiteX9" fmla="*/ 330431 w 446947"/>
                        <a:gd name="connsiteY9" fmla="*/ 509847 h 532568"/>
                        <a:gd name="connsiteX10" fmla="*/ 392638 w 446947"/>
                        <a:gd name="connsiteY10" fmla="*/ 532569 h 532568"/>
                        <a:gd name="connsiteX11" fmla="*/ 446948 w 446947"/>
                        <a:gd name="connsiteY11" fmla="*/ 322188 h 532568"/>
                        <a:gd name="connsiteX12" fmla="*/ 223474 w 446947"/>
                        <a:gd name="connsiteY12" fmla="*/ 0 h 532568"/>
                        <a:gd name="connsiteX13" fmla="*/ 0 w 446947"/>
                        <a:gd name="connsiteY13" fmla="*/ 322188 h 532568"/>
                        <a:gd name="connsiteX14" fmla="*/ 26116 w 446947"/>
                        <a:gd name="connsiteY14" fmla="*/ 213499 h 532568"/>
                        <a:gd name="connsiteX15" fmla="*/ 26116 w 446947"/>
                        <a:gd name="connsiteY15" fmla="*/ 213499 h 5325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46947" h="532568">
                          <a:moveTo>
                            <a:pt x="26116" y="213499"/>
                          </a:moveTo>
                          <a:cubicBezTo>
                            <a:pt x="41425" y="166324"/>
                            <a:pt x="65878" y="151915"/>
                            <a:pt x="114508" y="167986"/>
                          </a:cubicBezTo>
                          <a:cubicBezTo>
                            <a:pt x="143880" y="189322"/>
                            <a:pt x="112568" y="225691"/>
                            <a:pt x="112014" y="254508"/>
                          </a:cubicBezTo>
                          <a:cubicBezTo>
                            <a:pt x="111321" y="293993"/>
                            <a:pt x="123582" y="317131"/>
                            <a:pt x="171866" y="314845"/>
                          </a:cubicBezTo>
                          <a:cubicBezTo>
                            <a:pt x="194102" y="313736"/>
                            <a:pt x="217170" y="315399"/>
                            <a:pt x="233657" y="333063"/>
                          </a:cubicBezTo>
                          <a:cubicBezTo>
                            <a:pt x="254577" y="369224"/>
                            <a:pt x="192786" y="473756"/>
                            <a:pt x="131895" y="498348"/>
                          </a:cubicBezTo>
                          <a:cubicBezTo>
                            <a:pt x="129194" y="499387"/>
                            <a:pt x="127462" y="499941"/>
                            <a:pt x="127462" y="499941"/>
                          </a:cubicBezTo>
                          <a:cubicBezTo>
                            <a:pt x="121435" y="499526"/>
                            <a:pt x="120119" y="502643"/>
                            <a:pt x="124830" y="503682"/>
                          </a:cubicBezTo>
                          <a:cubicBezTo>
                            <a:pt x="133281" y="505552"/>
                            <a:pt x="142078" y="506869"/>
                            <a:pt x="150807" y="508185"/>
                          </a:cubicBezTo>
                          <a:cubicBezTo>
                            <a:pt x="210728" y="510471"/>
                            <a:pt x="270649" y="507838"/>
                            <a:pt x="330431" y="509847"/>
                          </a:cubicBezTo>
                          <a:cubicBezTo>
                            <a:pt x="353360" y="510609"/>
                            <a:pt x="380515" y="505552"/>
                            <a:pt x="392638" y="532569"/>
                          </a:cubicBezTo>
                          <a:cubicBezTo>
                            <a:pt x="426443" y="476112"/>
                            <a:pt x="446948" y="402682"/>
                            <a:pt x="446948" y="322188"/>
                          </a:cubicBezTo>
                          <a:cubicBezTo>
                            <a:pt x="446948" y="144295"/>
                            <a:pt x="346918" y="0"/>
                            <a:pt x="223474" y="0"/>
                          </a:cubicBezTo>
                          <a:cubicBezTo>
                            <a:pt x="100030" y="0"/>
                            <a:pt x="0" y="144226"/>
                            <a:pt x="0" y="322188"/>
                          </a:cubicBezTo>
                          <a:cubicBezTo>
                            <a:pt x="7689" y="274597"/>
                            <a:pt x="16141" y="246264"/>
                            <a:pt x="26116" y="213499"/>
                          </a:cubicBezTo>
                          <a:lnTo>
                            <a:pt x="26116" y="213499"/>
                          </a:lnTo>
                          <a:close/>
                        </a:path>
                      </a:pathLst>
                    </a:custGeom>
                    <a:solidFill>
                      <a:srgbClr val="89A1B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Freeform: Shape 169">
                      <a:extLst>
                        <a:ext uri="{FF2B5EF4-FFF2-40B4-BE49-F238E27FC236}">
                          <a16:creationId xmlns:a16="http://schemas.microsoft.com/office/drawing/2014/main" id="{AE463331-8605-48BE-9A9E-FDAAC03D1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7090" y="2490405"/>
                      <a:ext cx="42" cy="86"/>
                    </a:xfrm>
                    <a:custGeom>
                      <a:avLst/>
                      <a:gdLst>
                        <a:gd name="connsiteX0" fmla="*/ 0 w 68"/>
                        <a:gd name="connsiteY0" fmla="*/ 138 h 138"/>
                        <a:gd name="connsiteX1" fmla="*/ 69 w 68"/>
                        <a:gd name="connsiteY1" fmla="*/ 0 h 138"/>
                        <a:gd name="connsiteX2" fmla="*/ 0 w 68"/>
                        <a:gd name="connsiteY2" fmla="*/ 138 h 138"/>
                        <a:gd name="connsiteX3" fmla="*/ 0 w 68"/>
                        <a:gd name="connsiteY3" fmla="*/ 138 h 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8" h="138">
                          <a:moveTo>
                            <a:pt x="0" y="138"/>
                          </a:moveTo>
                          <a:cubicBezTo>
                            <a:pt x="0" y="69"/>
                            <a:pt x="69" y="69"/>
                            <a:pt x="69" y="0"/>
                          </a:cubicBezTo>
                          <a:cubicBezTo>
                            <a:pt x="69" y="69"/>
                            <a:pt x="69" y="69"/>
                            <a:pt x="0" y="138"/>
                          </a:cubicBez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DAE2F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5825656F-99B4-49CE-8D34-D9CDAA9C2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8006" y="3622810"/>
                      <a:ext cx="963348" cy="645395"/>
                    </a:xfrm>
                    <a:custGeom>
                      <a:avLst/>
                      <a:gdLst>
                        <a:gd name="connsiteX0" fmla="*/ 1269077 w 1551300"/>
                        <a:gd name="connsiteY0" fmla="*/ 1022742 h 1039293"/>
                        <a:gd name="connsiteX1" fmla="*/ 1193569 w 1551300"/>
                        <a:gd name="connsiteY1" fmla="*/ 527096 h 1039293"/>
                        <a:gd name="connsiteX2" fmla="*/ 648531 w 1551300"/>
                        <a:gd name="connsiteY2" fmla="*/ 176645 h 1039293"/>
                        <a:gd name="connsiteX3" fmla="*/ 0 w 1551300"/>
                        <a:gd name="connsiteY3" fmla="*/ 547670 h 1039293"/>
                        <a:gd name="connsiteX4" fmla="*/ 73429 w 1551300"/>
                        <a:gd name="connsiteY4" fmla="*/ 331747 h 1039293"/>
                        <a:gd name="connsiteX5" fmla="*/ 402682 w 1551300"/>
                        <a:gd name="connsiteY5" fmla="*/ 52716 h 1039293"/>
                        <a:gd name="connsiteX6" fmla="*/ 1101714 w 1551300"/>
                        <a:gd name="connsiteY6" fmla="*/ 83127 h 1039293"/>
                        <a:gd name="connsiteX7" fmla="*/ 1437340 w 1551300"/>
                        <a:gd name="connsiteY7" fmla="*/ 443969 h 1039293"/>
                        <a:gd name="connsiteX8" fmla="*/ 1551294 w 1551300"/>
                        <a:gd name="connsiteY8" fmla="*/ 1038329 h 1039293"/>
                        <a:gd name="connsiteX9" fmla="*/ 1269077 w 1551300"/>
                        <a:gd name="connsiteY9" fmla="*/ 1022742 h 1039293"/>
                        <a:gd name="connsiteX10" fmla="*/ 1269077 w 1551300"/>
                        <a:gd name="connsiteY10" fmla="*/ 1022742 h 1039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1300" h="1039293">
                          <a:moveTo>
                            <a:pt x="1269077" y="1022742"/>
                          </a:moveTo>
                          <a:cubicBezTo>
                            <a:pt x="1281199" y="928324"/>
                            <a:pt x="1230838" y="600387"/>
                            <a:pt x="1193569" y="527096"/>
                          </a:cubicBezTo>
                          <a:cubicBezTo>
                            <a:pt x="1085019" y="313805"/>
                            <a:pt x="904286" y="193964"/>
                            <a:pt x="648531" y="176645"/>
                          </a:cubicBezTo>
                          <a:cubicBezTo>
                            <a:pt x="384394" y="158773"/>
                            <a:pt x="65601" y="360149"/>
                            <a:pt x="0" y="547670"/>
                          </a:cubicBezTo>
                          <a:cubicBezTo>
                            <a:pt x="485" y="493222"/>
                            <a:pt x="28610" y="394508"/>
                            <a:pt x="73429" y="331747"/>
                          </a:cubicBezTo>
                          <a:cubicBezTo>
                            <a:pt x="132242" y="237744"/>
                            <a:pt x="250490" y="116517"/>
                            <a:pt x="402682" y="52716"/>
                          </a:cubicBezTo>
                          <a:cubicBezTo>
                            <a:pt x="633291" y="-22722"/>
                            <a:pt x="875538" y="-21129"/>
                            <a:pt x="1101714" y="83127"/>
                          </a:cubicBezTo>
                          <a:cubicBezTo>
                            <a:pt x="1268037" y="159812"/>
                            <a:pt x="1368552" y="290807"/>
                            <a:pt x="1437340" y="443969"/>
                          </a:cubicBezTo>
                          <a:cubicBezTo>
                            <a:pt x="1502041" y="587987"/>
                            <a:pt x="1551986" y="990253"/>
                            <a:pt x="1551294" y="1038329"/>
                          </a:cubicBezTo>
                          <a:cubicBezTo>
                            <a:pt x="1543673" y="1043524"/>
                            <a:pt x="1268592" y="1026206"/>
                            <a:pt x="1269077" y="1022742"/>
                          </a:cubicBezTo>
                          <a:lnTo>
                            <a:pt x="1269077" y="1022742"/>
                          </a:lnTo>
                          <a:close/>
                        </a:path>
                      </a:pathLst>
                    </a:custGeom>
                    <a:solidFill>
                      <a:srgbClr val="EF3F4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3C02AA89-AF0E-4861-AF11-2DF24CD34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232" y="3515265"/>
                      <a:ext cx="91133" cy="90080"/>
                    </a:xfrm>
                    <a:custGeom>
                      <a:avLst/>
                      <a:gdLst>
                        <a:gd name="connsiteX0" fmla="*/ 727 w 146754"/>
                        <a:gd name="connsiteY0" fmla="*/ 145057 h 145057"/>
                        <a:gd name="connsiteX1" fmla="*/ 7655 w 146754"/>
                        <a:gd name="connsiteY1" fmla="*/ 693 h 145057"/>
                        <a:gd name="connsiteX2" fmla="*/ 146754 w 146754"/>
                        <a:gd name="connsiteY2" fmla="*/ 0 h 145057"/>
                        <a:gd name="connsiteX3" fmla="*/ 727 w 146754"/>
                        <a:gd name="connsiteY3" fmla="*/ 145057 h 145057"/>
                        <a:gd name="connsiteX4" fmla="*/ 727 w 146754"/>
                        <a:gd name="connsiteY4" fmla="*/ 145057 h 145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145057">
                          <a:moveTo>
                            <a:pt x="727" y="145057"/>
                          </a:moveTo>
                          <a:cubicBezTo>
                            <a:pt x="866" y="96843"/>
                            <a:pt x="-3498" y="48422"/>
                            <a:pt x="7655" y="693"/>
                          </a:cubicBezTo>
                          <a:cubicBezTo>
                            <a:pt x="53998" y="416"/>
                            <a:pt x="100411" y="208"/>
                            <a:pt x="146754" y="0"/>
                          </a:cubicBezTo>
                          <a:cubicBezTo>
                            <a:pt x="95215" y="45928"/>
                            <a:pt x="44369" y="92410"/>
                            <a:pt x="727" y="145057"/>
                          </a:cubicBezTo>
                          <a:lnTo>
                            <a:pt x="727" y="145057"/>
                          </a:lnTo>
                          <a:close/>
                        </a:path>
                      </a:pathLst>
                    </a:custGeom>
                    <a:solidFill>
                      <a:srgbClr val="2E191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1AC5358B-3096-49CD-AFEE-71E2BABC6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3418" y="2633915"/>
                      <a:ext cx="1398891" cy="1701823"/>
                    </a:xfrm>
                    <a:custGeom>
                      <a:avLst/>
                      <a:gdLst>
                        <a:gd name="connsiteX0" fmla="*/ 2223366 w 2252663"/>
                        <a:gd name="connsiteY0" fmla="*/ 1903126 h 2740482"/>
                        <a:gd name="connsiteX1" fmla="*/ 1867788 w 2252663"/>
                        <a:gd name="connsiteY1" fmla="*/ 1667876 h 2740482"/>
                        <a:gd name="connsiteX2" fmla="*/ 1478268 w 2252663"/>
                        <a:gd name="connsiteY2" fmla="*/ 1591607 h 2740482"/>
                        <a:gd name="connsiteX3" fmla="*/ 1452152 w 2252663"/>
                        <a:gd name="connsiteY3" fmla="*/ 1434289 h 2740482"/>
                        <a:gd name="connsiteX4" fmla="*/ 1115625 w 2252663"/>
                        <a:gd name="connsiteY4" fmla="*/ 568449 h 2740482"/>
                        <a:gd name="connsiteX5" fmla="*/ 1115625 w 2252663"/>
                        <a:gd name="connsiteY5" fmla="*/ 568449 h 2740482"/>
                        <a:gd name="connsiteX6" fmla="*/ 1115625 w 2252663"/>
                        <a:gd name="connsiteY6" fmla="*/ 568449 h 2740482"/>
                        <a:gd name="connsiteX7" fmla="*/ 830776 w 2252663"/>
                        <a:gd name="connsiteY7" fmla="*/ 146509 h 2740482"/>
                        <a:gd name="connsiteX8" fmla="*/ 522096 w 2252663"/>
                        <a:gd name="connsiteY8" fmla="*/ 481 h 2740482"/>
                        <a:gd name="connsiteX9" fmla="*/ 284352 w 2252663"/>
                        <a:gd name="connsiteY9" fmla="*/ 114504 h 2740482"/>
                        <a:gd name="connsiteX10" fmla="*/ 269459 w 2252663"/>
                        <a:gd name="connsiteY10" fmla="*/ 514485 h 2740482"/>
                        <a:gd name="connsiteX11" fmla="*/ 401215 w 2252663"/>
                        <a:gd name="connsiteY11" fmla="*/ 1114733 h 2740482"/>
                        <a:gd name="connsiteX12" fmla="*/ 355634 w 2252663"/>
                        <a:gd name="connsiteY12" fmla="*/ 1872092 h 2740482"/>
                        <a:gd name="connsiteX13" fmla="*/ 121700 w 2252663"/>
                        <a:gd name="connsiteY13" fmla="*/ 2479891 h 2740482"/>
                        <a:gd name="connsiteX14" fmla="*/ 4213 w 2252663"/>
                        <a:gd name="connsiteY14" fmla="*/ 2718051 h 2740482"/>
                        <a:gd name="connsiteX15" fmla="*/ 16544 w 2252663"/>
                        <a:gd name="connsiteY15" fmla="*/ 2740426 h 2740482"/>
                        <a:gd name="connsiteX16" fmla="*/ 370527 w 2252663"/>
                        <a:gd name="connsiteY16" fmla="*/ 2523879 h 2740482"/>
                        <a:gd name="connsiteX17" fmla="*/ 444719 w 2252663"/>
                        <a:gd name="connsiteY17" fmla="*/ 2390322 h 2740482"/>
                        <a:gd name="connsiteX18" fmla="*/ 640206 w 2252663"/>
                        <a:gd name="connsiteY18" fmla="*/ 2020197 h 2740482"/>
                        <a:gd name="connsiteX19" fmla="*/ 790321 w 2252663"/>
                        <a:gd name="connsiteY19" fmla="*/ 1842513 h 2740482"/>
                        <a:gd name="connsiteX20" fmla="*/ 882453 w 2252663"/>
                        <a:gd name="connsiteY20" fmla="*/ 1780791 h 2740482"/>
                        <a:gd name="connsiteX21" fmla="*/ 845531 w 2252663"/>
                        <a:gd name="connsiteY21" fmla="*/ 1822839 h 2740482"/>
                        <a:gd name="connsiteX22" fmla="*/ 668539 w 2252663"/>
                        <a:gd name="connsiteY22" fmla="*/ 2258980 h 2740482"/>
                        <a:gd name="connsiteX23" fmla="*/ 676228 w 2252663"/>
                        <a:gd name="connsiteY23" fmla="*/ 2657160 h 2740482"/>
                        <a:gd name="connsiteX24" fmla="*/ 694655 w 2252663"/>
                        <a:gd name="connsiteY24" fmla="*/ 2649609 h 2740482"/>
                        <a:gd name="connsiteX25" fmla="*/ 678099 w 2252663"/>
                        <a:gd name="connsiteY25" fmla="*/ 2412142 h 2740482"/>
                        <a:gd name="connsiteX26" fmla="*/ 713843 w 2252663"/>
                        <a:gd name="connsiteY26" fmla="*/ 2170727 h 2740482"/>
                        <a:gd name="connsiteX27" fmla="*/ 1089648 w 2252663"/>
                        <a:gd name="connsiteY27" fmla="*/ 1873478 h 2740482"/>
                        <a:gd name="connsiteX28" fmla="*/ 1440791 w 2252663"/>
                        <a:gd name="connsiteY28" fmla="*/ 1935061 h 2740482"/>
                        <a:gd name="connsiteX29" fmla="*/ 1566244 w 2252663"/>
                        <a:gd name="connsiteY29" fmla="*/ 1991449 h 2740482"/>
                        <a:gd name="connsiteX30" fmla="*/ 2252391 w 2252663"/>
                        <a:gd name="connsiteY30" fmla="*/ 1944136 h 2740482"/>
                        <a:gd name="connsiteX31" fmla="*/ 2223366 w 2252663"/>
                        <a:gd name="connsiteY31" fmla="*/ 1903126 h 2740482"/>
                        <a:gd name="connsiteX32" fmla="*/ 2223366 w 2252663"/>
                        <a:gd name="connsiteY32" fmla="*/ 1903126 h 2740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2252663" h="2740482">
                          <a:moveTo>
                            <a:pt x="2223366" y="1903126"/>
                          </a:moveTo>
                          <a:cubicBezTo>
                            <a:pt x="2122158" y="1802958"/>
                            <a:pt x="2003286" y="1724749"/>
                            <a:pt x="1867788" y="1667876"/>
                          </a:cubicBezTo>
                          <a:cubicBezTo>
                            <a:pt x="1743374" y="1619385"/>
                            <a:pt x="1614874" y="1588212"/>
                            <a:pt x="1478268" y="1591607"/>
                          </a:cubicBezTo>
                          <a:cubicBezTo>
                            <a:pt x="1469678" y="1539168"/>
                            <a:pt x="1461850" y="1486589"/>
                            <a:pt x="1452152" y="1434289"/>
                          </a:cubicBezTo>
                          <a:cubicBezTo>
                            <a:pt x="1395348" y="1127618"/>
                            <a:pt x="1279247" y="840275"/>
                            <a:pt x="1115625" y="568449"/>
                          </a:cubicBezTo>
                          <a:lnTo>
                            <a:pt x="1115625" y="568449"/>
                          </a:lnTo>
                          <a:lnTo>
                            <a:pt x="1115625" y="568449"/>
                          </a:lnTo>
                          <a:cubicBezTo>
                            <a:pt x="1033329" y="420621"/>
                            <a:pt x="943621" y="276672"/>
                            <a:pt x="830776" y="146509"/>
                          </a:cubicBezTo>
                          <a:cubicBezTo>
                            <a:pt x="755476" y="59502"/>
                            <a:pt x="649558" y="-6307"/>
                            <a:pt x="522096" y="481"/>
                          </a:cubicBezTo>
                          <a:cubicBezTo>
                            <a:pt x="434813" y="2283"/>
                            <a:pt x="336030" y="54307"/>
                            <a:pt x="284352" y="114504"/>
                          </a:cubicBezTo>
                          <a:cubicBezTo>
                            <a:pt x="198108" y="214880"/>
                            <a:pt x="254496" y="454634"/>
                            <a:pt x="269459" y="514485"/>
                          </a:cubicBezTo>
                          <a:cubicBezTo>
                            <a:pt x="309776" y="675752"/>
                            <a:pt x="391725" y="946054"/>
                            <a:pt x="401215" y="1114733"/>
                          </a:cubicBezTo>
                          <a:cubicBezTo>
                            <a:pt x="410498" y="1137871"/>
                            <a:pt x="443264" y="1644531"/>
                            <a:pt x="355634" y="1872092"/>
                          </a:cubicBezTo>
                          <a:cubicBezTo>
                            <a:pt x="309498" y="1991795"/>
                            <a:pt x="158830" y="2363859"/>
                            <a:pt x="121700" y="2479891"/>
                          </a:cubicBezTo>
                          <a:cubicBezTo>
                            <a:pt x="98009" y="2541682"/>
                            <a:pt x="23333" y="2670322"/>
                            <a:pt x="4213" y="2718051"/>
                          </a:cubicBezTo>
                          <a:cubicBezTo>
                            <a:pt x="-705" y="2729689"/>
                            <a:pt x="-5693" y="2741396"/>
                            <a:pt x="16544" y="2740426"/>
                          </a:cubicBezTo>
                          <a:cubicBezTo>
                            <a:pt x="121631" y="2678912"/>
                            <a:pt x="265441" y="2585393"/>
                            <a:pt x="370527" y="2523879"/>
                          </a:cubicBezTo>
                          <a:cubicBezTo>
                            <a:pt x="417980" y="2496101"/>
                            <a:pt x="428924" y="2435764"/>
                            <a:pt x="444719" y="2390322"/>
                          </a:cubicBezTo>
                          <a:cubicBezTo>
                            <a:pt x="481018" y="2285443"/>
                            <a:pt x="593586" y="2087669"/>
                            <a:pt x="640206" y="2020197"/>
                          </a:cubicBezTo>
                          <a:cubicBezTo>
                            <a:pt x="683571" y="1957298"/>
                            <a:pt x="729291" y="1892320"/>
                            <a:pt x="790321" y="1842513"/>
                          </a:cubicBezTo>
                          <a:cubicBezTo>
                            <a:pt x="816436" y="1821177"/>
                            <a:pt x="882453" y="1780791"/>
                            <a:pt x="882453" y="1780791"/>
                          </a:cubicBezTo>
                          <a:cubicBezTo>
                            <a:pt x="882453" y="1780791"/>
                            <a:pt x="856822" y="1809885"/>
                            <a:pt x="845531" y="1822839"/>
                          </a:cubicBezTo>
                          <a:cubicBezTo>
                            <a:pt x="738435" y="1946214"/>
                            <a:pt x="681216" y="2100831"/>
                            <a:pt x="668539" y="2258980"/>
                          </a:cubicBezTo>
                          <a:cubicBezTo>
                            <a:pt x="667430" y="2284750"/>
                            <a:pt x="664244" y="2520346"/>
                            <a:pt x="676228" y="2657160"/>
                          </a:cubicBezTo>
                          <a:cubicBezTo>
                            <a:pt x="687035" y="2653073"/>
                            <a:pt x="687035" y="2653073"/>
                            <a:pt x="694655" y="2649609"/>
                          </a:cubicBezTo>
                          <a:cubicBezTo>
                            <a:pt x="688628" y="2624048"/>
                            <a:pt x="674773" y="2471024"/>
                            <a:pt x="678099" y="2412142"/>
                          </a:cubicBezTo>
                          <a:cubicBezTo>
                            <a:pt x="684402" y="2302414"/>
                            <a:pt x="705808" y="2188322"/>
                            <a:pt x="713843" y="2170727"/>
                          </a:cubicBezTo>
                          <a:cubicBezTo>
                            <a:pt x="782493" y="2020059"/>
                            <a:pt x="902265" y="1888510"/>
                            <a:pt x="1089648" y="1873478"/>
                          </a:cubicBezTo>
                          <a:cubicBezTo>
                            <a:pt x="1200969" y="1864472"/>
                            <a:pt x="1336259" y="1901118"/>
                            <a:pt x="1440791" y="1935061"/>
                          </a:cubicBezTo>
                          <a:cubicBezTo>
                            <a:pt x="1489836" y="1950994"/>
                            <a:pt x="1540198" y="1977248"/>
                            <a:pt x="1566244" y="1991449"/>
                          </a:cubicBezTo>
                          <a:cubicBezTo>
                            <a:pt x="1630529" y="1966442"/>
                            <a:pt x="2090569" y="1943720"/>
                            <a:pt x="2252391" y="1944136"/>
                          </a:cubicBezTo>
                          <a:cubicBezTo>
                            <a:pt x="2255231" y="1923077"/>
                            <a:pt x="2235211" y="1914903"/>
                            <a:pt x="2223366" y="1903126"/>
                          </a:cubicBezTo>
                          <a:lnTo>
                            <a:pt x="2223366" y="1903126"/>
                          </a:lnTo>
                          <a:close/>
                        </a:path>
                      </a:pathLst>
                    </a:custGeom>
                    <a:solidFill>
                      <a:srgbClr val="EE2D2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D7C7D3AF-526A-4B15-A6AF-25B2D489D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3211" y="3177960"/>
                      <a:ext cx="702740" cy="271702"/>
                    </a:xfrm>
                    <a:custGeom>
                      <a:avLst/>
                      <a:gdLst>
                        <a:gd name="connsiteX0" fmla="*/ 1073414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073414 w 1131637"/>
                        <a:gd name="connsiteY8" fmla="*/ 437527 h 437527"/>
                        <a:gd name="connsiteX9" fmla="*/ 1073414 w 1131637"/>
                        <a:gd name="connsiteY9" fmla="*/ 437527 h 437527"/>
                        <a:gd name="connsiteX0" fmla="*/ 1107432 w 1131637"/>
                        <a:gd name="connsiteY0" fmla="*/ 452105 h 452105"/>
                        <a:gd name="connsiteX1" fmla="*/ 591899 w 1131637"/>
                        <a:gd name="connsiteY1" fmla="*/ 276053 h 452105"/>
                        <a:gd name="connsiteX2" fmla="*/ 122784 w 1131637"/>
                        <a:gd name="connsiteY2" fmla="*/ 224236 h 452105"/>
                        <a:gd name="connsiteX3" fmla="*/ 55728 w 1131637"/>
                        <a:gd name="connsiteY3" fmla="*/ 221951 h 452105"/>
                        <a:gd name="connsiteX4" fmla="*/ 9939 w 1131637"/>
                        <a:gd name="connsiteY4" fmla="*/ 67195 h 452105"/>
                        <a:gd name="connsiteX5" fmla="*/ 124447 w 1131637"/>
                        <a:gd name="connsiteY5" fmla="*/ 0 h 452105"/>
                        <a:gd name="connsiteX6" fmla="*/ 1058035 w 1131637"/>
                        <a:gd name="connsiteY6" fmla="*/ 4642 h 452105"/>
                        <a:gd name="connsiteX7" fmla="*/ 1130979 w 1131637"/>
                        <a:gd name="connsiteY7" fmla="*/ 50293 h 452105"/>
                        <a:gd name="connsiteX8" fmla="*/ 1073414 w 1131637"/>
                        <a:gd name="connsiteY8" fmla="*/ 437527 h 452105"/>
                        <a:gd name="connsiteX9" fmla="*/ 1107432 w 1131637"/>
                        <a:gd name="connsiteY9" fmla="*/ 452105 h 452105"/>
                        <a:gd name="connsiteX0" fmla="*/ 1073414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073414 w 1131637"/>
                        <a:gd name="connsiteY8" fmla="*/ 437527 h 437527"/>
                        <a:gd name="connsiteX0" fmla="*/ 1102572 w 1131637"/>
                        <a:gd name="connsiteY0" fmla="*/ 437527 h 437527"/>
                        <a:gd name="connsiteX1" fmla="*/ 591899 w 1131637"/>
                        <a:gd name="connsiteY1" fmla="*/ 276053 h 437527"/>
                        <a:gd name="connsiteX2" fmla="*/ 122784 w 1131637"/>
                        <a:gd name="connsiteY2" fmla="*/ 224236 h 437527"/>
                        <a:gd name="connsiteX3" fmla="*/ 55728 w 1131637"/>
                        <a:gd name="connsiteY3" fmla="*/ 221951 h 437527"/>
                        <a:gd name="connsiteX4" fmla="*/ 9939 w 1131637"/>
                        <a:gd name="connsiteY4" fmla="*/ 67195 h 437527"/>
                        <a:gd name="connsiteX5" fmla="*/ 124447 w 1131637"/>
                        <a:gd name="connsiteY5" fmla="*/ 0 h 437527"/>
                        <a:gd name="connsiteX6" fmla="*/ 1058035 w 1131637"/>
                        <a:gd name="connsiteY6" fmla="*/ 4642 h 437527"/>
                        <a:gd name="connsiteX7" fmla="*/ 1130979 w 1131637"/>
                        <a:gd name="connsiteY7" fmla="*/ 50293 h 437527"/>
                        <a:gd name="connsiteX8" fmla="*/ 1102572 w 1131637"/>
                        <a:gd name="connsiteY8" fmla="*/ 437527 h 437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1637" h="437527">
                          <a:moveTo>
                            <a:pt x="1102572" y="437527"/>
                          </a:moveTo>
                          <a:cubicBezTo>
                            <a:pt x="932348" y="383702"/>
                            <a:pt x="755197" y="311601"/>
                            <a:pt x="591899" y="276053"/>
                          </a:cubicBezTo>
                          <a:cubicBezTo>
                            <a:pt x="428601" y="240505"/>
                            <a:pt x="283705" y="207057"/>
                            <a:pt x="122784" y="224236"/>
                          </a:cubicBezTo>
                          <a:cubicBezTo>
                            <a:pt x="100547" y="226592"/>
                            <a:pt x="77895" y="226799"/>
                            <a:pt x="55728" y="221951"/>
                          </a:cubicBezTo>
                          <a:cubicBezTo>
                            <a:pt x="3358" y="188630"/>
                            <a:pt x="-12575" y="134597"/>
                            <a:pt x="9939" y="67195"/>
                          </a:cubicBezTo>
                          <a:cubicBezTo>
                            <a:pt x="28088" y="12954"/>
                            <a:pt x="49424" y="139"/>
                            <a:pt x="124447" y="0"/>
                          </a:cubicBezTo>
                          <a:lnTo>
                            <a:pt x="1058035" y="4642"/>
                          </a:lnTo>
                          <a:cubicBezTo>
                            <a:pt x="1107427" y="-207"/>
                            <a:pt x="1136452" y="6581"/>
                            <a:pt x="1130979" y="50293"/>
                          </a:cubicBezTo>
                          <a:cubicBezTo>
                            <a:pt x="1130010" y="81881"/>
                            <a:pt x="1114487" y="344147"/>
                            <a:pt x="1102572" y="437527"/>
                          </a:cubicBezTo>
                          <a:close/>
                        </a:path>
                      </a:pathLst>
                    </a:custGeom>
                    <a:solidFill>
                      <a:srgbClr val="6C261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54C9D6ED-95B6-4216-A800-C5EFE732B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221" y="3303994"/>
                      <a:ext cx="726878" cy="145626"/>
                    </a:xfrm>
                    <a:custGeom>
                      <a:avLst/>
                      <a:gdLst>
                        <a:gd name="connsiteX0" fmla="*/ 159606 w 1170507"/>
                        <a:gd name="connsiteY0" fmla="*/ 8814 h 234504"/>
                        <a:gd name="connsiteX1" fmla="*/ 599142 w 1170507"/>
                        <a:gd name="connsiteY1" fmla="*/ 29665 h 234504"/>
                        <a:gd name="connsiteX2" fmla="*/ 894936 w 1170507"/>
                        <a:gd name="connsiteY2" fmla="*/ 112238 h 234504"/>
                        <a:gd name="connsiteX3" fmla="*/ 1087515 w 1170507"/>
                        <a:gd name="connsiteY3" fmla="*/ 169458 h 234504"/>
                        <a:gd name="connsiteX4" fmla="*/ 1170018 w 1170507"/>
                        <a:gd name="connsiteY4" fmla="*/ 234505 h 234504"/>
                        <a:gd name="connsiteX5" fmla="*/ 733046 w 1170507"/>
                        <a:gd name="connsiteY5" fmla="*/ 147775 h 234504"/>
                        <a:gd name="connsiteX6" fmla="*/ 428246 w 1170507"/>
                        <a:gd name="connsiteY6" fmla="*/ 94089 h 234504"/>
                        <a:gd name="connsiteX7" fmla="*/ 225623 w 1170507"/>
                        <a:gd name="connsiteY7" fmla="*/ 101016 h 234504"/>
                        <a:gd name="connsiteX8" fmla="*/ 37686 w 1170507"/>
                        <a:gd name="connsiteY8" fmla="*/ 117088 h 234504"/>
                        <a:gd name="connsiteX9" fmla="*/ 39141 w 1170507"/>
                        <a:gd name="connsiteY9" fmla="*/ 29665 h 234504"/>
                        <a:gd name="connsiteX10" fmla="*/ 159606 w 1170507"/>
                        <a:gd name="connsiteY10" fmla="*/ 8814 h 234504"/>
                        <a:gd name="connsiteX11" fmla="*/ 159606 w 1170507"/>
                        <a:gd name="connsiteY11" fmla="*/ 8814 h 234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70507" h="234504">
                          <a:moveTo>
                            <a:pt x="159606" y="8814"/>
                          </a:moveTo>
                          <a:cubicBezTo>
                            <a:pt x="301892" y="-7465"/>
                            <a:pt x="460527" y="-1577"/>
                            <a:pt x="599142" y="29665"/>
                          </a:cubicBezTo>
                          <a:cubicBezTo>
                            <a:pt x="702427" y="53010"/>
                            <a:pt x="792967" y="83629"/>
                            <a:pt x="894936" y="112238"/>
                          </a:cubicBezTo>
                          <a:cubicBezTo>
                            <a:pt x="953957" y="128725"/>
                            <a:pt x="1027801" y="155326"/>
                            <a:pt x="1087515" y="169458"/>
                          </a:cubicBezTo>
                          <a:cubicBezTo>
                            <a:pt x="1123952" y="178117"/>
                            <a:pt x="1176114" y="198067"/>
                            <a:pt x="1170018" y="234505"/>
                          </a:cubicBezTo>
                          <a:cubicBezTo>
                            <a:pt x="1013185" y="225638"/>
                            <a:pt x="869513" y="176662"/>
                            <a:pt x="733046" y="147775"/>
                          </a:cubicBezTo>
                          <a:cubicBezTo>
                            <a:pt x="647356" y="129626"/>
                            <a:pt x="514421" y="110091"/>
                            <a:pt x="428246" y="94089"/>
                          </a:cubicBezTo>
                          <a:cubicBezTo>
                            <a:pt x="369433" y="89171"/>
                            <a:pt x="303416" y="93050"/>
                            <a:pt x="225623" y="101016"/>
                          </a:cubicBezTo>
                          <a:cubicBezTo>
                            <a:pt x="174569" y="107874"/>
                            <a:pt x="74955" y="122283"/>
                            <a:pt x="37686" y="117088"/>
                          </a:cubicBezTo>
                          <a:cubicBezTo>
                            <a:pt x="-3392" y="115148"/>
                            <a:pt x="-21542" y="51071"/>
                            <a:pt x="39141" y="29665"/>
                          </a:cubicBezTo>
                          <a:cubicBezTo>
                            <a:pt x="71422" y="14772"/>
                            <a:pt x="124485" y="9438"/>
                            <a:pt x="159606" y="8814"/>
                          </a:cubicBezTo>
                          <a:lnTo>
                            <a:pt x="159606" y="8814"/>
                          </a:lnTo>
                          <a:close/>
                        </a:path>
                      </a:pathLst>
                    </a:custGeom>
                    <a:solidFill>
                      <a:srgbClr val="28101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: Shape 175">
                      <a:extLst>
                        <a:ext uri="{FF2B5EF4-FFF2-40B4-BE49-F238E27FC236}">
                          <a16:creationId xmlns:a16="http://schemas.microsoft.com/office/drawing/2014/main" id="{0FE94EDA-95EC-4E5C-933C-2377781E0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4664" y="3392511"/>
                      <a:ext cx="245511" cy="294008"/>
                    </a:xfrm>
                    <a:custGeom>
                      <a:avLst/>
                      <a:gdLst>
                        <a:gd name="connsiteX0" fmla="*/ 381593 w 395352"/>
                        <a:gd name="connsiteY0" fmla="*/ 426620 h 473448"/>
                        <a:gd name="connsiteX1" fmla="*/ 330400 w 395352"/>
                        <a:gd name="connsiteY1" fmla="*/ 473449 h 473448"/>
                        <a:gd name="connsiteX2" fmla="*/ 291746 w 395352"/>
                        <a:gd name="connsiteY2" fmla="*/ 424403 h 473448"/>
                        <a:gd name="connsiteX3" fmla="*/ 279554 w 395352"/>
                        <a:gd name="connsiteY3" fmla="*/ 206749 h 473448"/>
                        <a:gd name="connsiteX4" fmla="*/ 172666 w 395352"/>
                        <a:gd name="connsiteY4" fmla="*/ 105541 h 473448"/>
                        <a:gd name="connsiteX5" fmla="*/ 20682 w 395352"/>
                        <a:gd name="connsiteY5" fmla="*/ 67233 h 473448"/>
                        <a:gd name="connsiteX6" fmla="*/ 2255 w 395352"/>
                        <a:gd name="connsiteY6" fmla="*/ 27471 h 473448"/>
                        <a:gd name="connsiteX7" fmla="*/ 45759 w 395352"/>
                        <a:gd name="connsiteY7" fmla="*/ 108 h 473448"/>
                        <a:gd name="connsiteX8" fmla="*/ 354923 w 395352"/>
                        <a:gd name="connsiteY8" fmla="*/ 79841 h 473448"/>
                        <a:gd name="connsiteX9" fmla="*/ 381593 w 395352"/>
                        <a:gd name="connsiteY9" fmla="*/ 426620 h 473448"/>
                        <a:gd name="connsiteX10" fmla="*/ 381593 w 395352"/>
                        <a:gd name="connsiteY10" fmla="*/ 426620 h 47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95352" h="473448">
                          <a:moveTo>
                            <a:pt x="381593" y="426620"/>
                          </a:moveTo>
                          <a:cubicBezTo>
                            <a:pt x="376813" y="455507"/>
                            <a:pt x="359772" y="473518"/>
                            <a:pt x="330400" y="473449"/>
                          </a:cubicBezTo>
                          <a:cubicBezTo>
                            <a:pt x="299712" y="473310"/>
                            <a:pt x="290430" y="452112"/>
                            <a:pt x="291746" y="424403"/>
                          </a:cubicBezTo>
                          <a:cubicBezTo>
                            <a:pt x="295140" y="355616"/>
                            <a:pt x="290499" y="274289"/>
                            <a:pt x="279554" y="206749"/>
                          </a:cubicBezTo>
                          <a:cubicBezTo>
                            <a:pt x="267847" y="134220"/>
                            <a:pt x="248866" y="120504"/>
                            <a:pt x="172666" y="105541"/>
                          </a:cubicBezTo>
                          <a:cubicBezTo>
                            <a:pt x="124660" y="96120"/>
                            <a:pt x="76239" y="94873"/>
                            <a:pt x="20682" y="67233"/>
                          </a:cubicBezTo>
                          <a:cubicBezTo>
                            <a:pt x="9668" y="55595"/>
                            <a:pt x="-5850" y="44996"/>
                            <a:pt x="2255" y="27471"/>
                          </a:cubicBezTo>
                          <a:cubicBezTo>
                            <a:pt x="9875" y="10845"/>
                            <a:pt x="24769" y="-1278"/>
                            <a:pt x="45759" y="108"/>
                          </a:cubicBezTo>
                          <a:cubicBezTo>
                            <a:pt x="170450" y="11469"/>
                            <a:pt x="268401" y="14655"/>
                            <a:pt x="354923" y="79841"/>
                          </a:cubicBezTo>
                          <a:cubicBezTo>
                            <a:pt x="418030" y="124937"/>
                            <a:pt x="390737" y="370925"/>
                            <a:pt x="381593" y="426620"/>
                          </a:cubicBezTo>
                          <a:lnTo>
                            <a:pt x="381593" y="426620"/>
                          </a:lnTo>
                          <a:close/>
                        </a:path>
                      </a:pathLst>
                    </a:custGeom>
                    <a:solidFill>
                      <a:srgbClr val="D027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Freeform: Shape 176">
                      <a:extLst>
                        <a:ext uri="{FF2B5EF4-FFF2-40B4-BE49-F238E27FC236}">
                          <a16:creationId xmlns:a16="http://schemas.microsoft.com/office/drawing/2014/main" id="{30FAE72C-E2F0-4D1B-A71B-1BC1FD95C5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0765" y="3363240"/>
                      <a:ext cx="721239" cy="469842"/>
                    </a:xfrm>
                    <a:custGeom>
                      <a:avLst/>
                      <a:gdLst>
                        <a:gd name="connsiteX0" fmla="*/ 893341 w 1161426"/>
                        <a:gd name="connsiteY0" fmla="*/ 16348 h 756596"/>
                        <a:gd name="connsiteX1" fmla="*/ 705335 w 1161426"/>
                        <a:gd name="connsiteY1" fmla="*/ 52231 h 756596"/>
                        <a:gd name="connsiteX2" fmla="*/ 386542 w 1161426"/>
                        <a:gd name="connsiteY2" fmla="*/ 179693 h 756596"/>
                        <a:gd name="connsiteX3" fmla="*/ 143187 w 1161426"/>
                        <a:gd name="connsiteY3" fmla="*/ 389936 h 756596"/>
                        <a:gd name="connsiteX4" fmla="*/ 0 w 1161426"/>
                        <a:gd name="connsiteY4" fmla="*/ 756597 h 756596"/>
                        <a:gd name="connsiteX5" fmla="*/ 327591 w 1161426"/>
                        <a:gd name="connsiteY5" fmla="*/ 473548 h 756596"/>
                        <a:gd name="connsiteX6" fmla="*/ 343662 w 1161426"/>
                        <a:gd name="connsiteY6" fmla="*/ 354400 h 756596"/>
                        <a:gd name="connsiteX7" fmla="*/ 570669 w 1161426"/>
                        <a:gd name="connsiteY7" fmla="*/ 192924 h 756596"/>
                        <a:gd name="connsiteX8" fmla="*/ 930887 w 1161426"/>
                        <a:gd name="connsiteY8" fmla="*/ 47175 h 756596"/>
                        <a:gd name="connsiteX9" fmla="*/ 1161427 w 1161426"/>
                        <a:gd name="connsiteY9" fmla="*/ 0 h 756596"/>
                        <a:gd name="connsiteX10" fmla="*/ 893341 w 1161426"/>
                        <a:gd name="connsiteY10" fmla="*/ 16348 h 756596"/>
                        <a:gd name="connsiteX11" fmla="*/ 893341 w 1161426"/>
                        <a:gd name="connsiteY11" fmla="*/ 16348 h 756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61426" h="756596">
                          <a:moveTo>
                            <a:pt x="893341" y="16348"/>
                          </a:moveTo>
                          <a:cubicBezTo>
                            <a:pt x="836260" y="25077"/>
                            <a:pt x="760753" y="36714"/>
                            <a:pt x="705335" y="52231"/>
                          </a:cubicBezTo>
                          <a:cubicBezTo>
                            <a:pt x="640842" y="73221"/>
                            <a:pt x="426027" y="154478"/>
                            <a:pt x="386542" y="179693"/>
                          </a:cubicBezTo>
                          <a:cubicBezTo>
                            <a:pt x="290183" y="221118"/>
                            <a:pt x="186759" y="332578"/>
                            <a:pt x="143187" y="389936"/>
                          </a:cubicBezTo>
                          <a:cubicBezTo>
                            <a:pt x="80633" y="492529"/>
                            <a:pt x="52647" y="579259"/>
                            <a:pt x="0" y="756597"/>
                          </a:cubicBezTo>
                          <a:cubicBezTo>
                            <a:pt x="71074" y="634746"/>
                            <a:pt x="215854" y="517467"/>
                            <a:pt x="327591" y="473548"/>
                          </a:cubicBezTo>
                          <a:cubicBezTo>
                            <a:pt x="271757" y="462811"/>
                            <a:pt x="298565" y="402544"/>
                            <a:pt x="343662" y="354400"/>
                          </a:cubicBezTo>
                          <a:cubicBezTo>
                            <a:pt x="401158" y="292885"/>
                            <a:pt x="494192" y="229847"/>
                            <a:pt x="570669" y="192924"/>
                          </a:cubicBezTo>
                          <a:cubicBezTo>
                            <a:pt x="699793" y="130648"/>
                            <a:pt x="768719" y="98922"/>
                            <a:pt x="930887" y="47175"/>
                          </a:cubicBezTo>
                          <a:cubicBezTo>
                            <a:pt x="960882" y="39001"/>
                            <a:pt x="1149789" y="5195"/>
                            <a:pt x="1161427" y="0"/>
                          </a:cubicBezTo>
                          <a:cubicBezTo>
                            <a:pt x="1118339" y="69"/>
                            <a:pt x="929848" y="37130"/>
                            <a:pt x="893341" y="16348"/>
                          </a:cubicBezTo>
                          <a:lnTo>
                            <a:pt x="893341" y="16348"/>
                          </a:lnTo>
                          <a:close/>
                        </a:path>
                      </a:pathLst>
                    </a:custGeom>
                    <a:solidFill>
                      <a:srgbClr val="CD608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Freeform: Shape 177">
                      <a:extLst>
                        <a:ext uri="{FF2B5EF4-FFF2-40B4-BE49-F238E27FC236}">
                          <a16:creationId xmlns:a16="http://schemas.microsoft.com/office/drawing/2014/main" id="{BADE58D4-2D14-4324-A992-4BE4A98A2E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8730" y="2279402"/>
                      <a:ext cx="479138" cy="144540"/>
                    </a:xfrm>
                    <a:custGeom>
                      <a:avLst/>
                      <a:gdLst>
                        <a:gd name="connsiteX0" fmla="*/ 626977 w 771566"/>
                        <a:gd name="connsiteY0" fmla="*/ 35745 h 232756"/>
                        <a:gd name="connsiteX1" fmla="*/ 653231 w 771566"/>
                        <a:gd name="connsiteY1" fmla="*/ 0 h 232756"/>
                        <a:gd name="connsiteX2" fmla="*/ 682464 w 771566"/>
                        <a:gd name="connsiteY2" fmla="*/ 30965 h 232756"/>
                        <a:gd name="connsiteX3" fmla="*/ 764345 w 771566"/>
                        <a:gd name="connsiteY3" fmla="*/ 119357 h 232756"/>
                        <a:gd name="connsiteX4" fmla="*/ 722850 w 771566"/>
                        <a:gd name="connsiteY4" fmla="*/ 162167 h 232756"/>
                        <a:gd name="connsiteX5" fmla="*/ 7817 w 771566"/>
                        <a:gd name="connsiteY5" fmla="*/ 232756 h 232756"/>
                        <a:gd name="connsiteX6" fmla="*/ 959 w 771566"/>
                        <a:gd name="connsiteY6" fmla="*/ 140416 h 232756"/>
                        <a:gd name="connsiteX7" fmla="*/ 626977 w 771566"/>
                        <a:gd name="connsiteY7" fmla="*/ 35745 h 232756"/>
                        <a:gd name="connsiteX8" fmla="*/ 626977 w 771566"/>
                        <a:gd name="connsiteY8" fmla="*/ 35745 h 232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1566" h="232756">
                          <a:moveTo>
                            <a:pt x="626977" y="35745"/>
                          </a:moveTo>
                          <a:cubicBezTo>
                            <a:pt x="638130" y="33944"/>
                            <a:pt x="645403" y="30618"/>
                            <a:pt x="653231" y="0"/>
                          </a:cubicBezTo>
                          <a:cubicBezTo>
                            <a:pt x="662098" y="10945"/>
                            <a:pt x="670064" y="20297"/>
                            <a:pt x="682464" y="30965"/>
                          </a:cubicBezTo>
                          <a:cubicBezTo>
                            <a:pt x="715508" y="59090"/>
                            <a:pt x="747650" y="87214"/>
                            <a:pt x="764345" y="119357"/>
                          </a:cubicBezTo>
                          <a:cubicBezTo>
                            <a:pt x="781594" y="152538"/>
                            <a:pt x="768016" y="159119"/>
                            <a:pt x="722850" y="162167"/>
                          </a:cubicBezTo>
                          <a:cubicBezTo>
                            <a:pt x="516764" y="175883"/>
                            <a:pt x="31785" y="229500"/>
                            <a:pt x="7817" y="232756"/>
                          </a:cubicBezTo>
                          <a:cubicBezTo>
                            <a:pt x="474" y="208372"/>
                            <a:pt x="-1396" y="160297"/>
                            <a:pt x="959" y="140416"/>
                          </a:cubicBezTo>
                          <a:cubicBezTo>
                            <a:pt x="68985" y="126215"/>
                            <a:pt x="493627" y="57427"/>
                            <a:pt x="626977" y="35745"/>
                          </a:cubicBezTo>
                          <a:lnTo>
                            <a:pt x="626977" y="35745"/>
                          </a:lnTo>
                          <a:close/>
                        </a:path>
                      </a:pathLst>
                    </a:custGeom>
                    <a:solidFill>
                      <a:srgbClr val="F04B4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1404A669-423F-42B9-BC95-AB685E75F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4504" y="4591788"/>
                      <a:ext cx="202399" cy="28742"/>
                    </a:xfrm>
                    <a:custGeom>
                      <a:avLst/>
                      <a:gdLst>
                        <a:gd name="connsiteX0" fmla="*/ 0 w 325928"/>
                        <a:gd name="connsiteY0" fmla="*/ 38934 h 46284"/>
                        <a:gd name="connsiteX1" fmla="*/ 42187 w 325928"/>
                        <a:gd name="connsiteY1" fmla="*/ 30274 h 46284"/>
                        <a:gd name="connsiteX2" fmla="*/ 301128 w 325928"/>
                        <a:gd name="connsiteY2" fmla="*/ 1526 h 46284"/>
                        <a:gd name="connsiteX3" fmla="*/ 325928 w 325928"/>
                        <a:gd name="connsiteY3" fmla="*/ 8315 h 46284"/>
                        <a:gd name="connsiteX4" fmla="*/ 172558 w 325928"/>
                        <a:gd name="connsiteY4" fmla="*/ 41704 h 46284"/>
                        <a:gd name="connsiteX5" fmla="*/ 39486 w 325928"/>
                        <a:gd name="connsiteY5" fmla="*/ 41774 h 46284"/>
                        <a:gd name="connsiteX6" fmla="*/ 0 w 325928"/>
                        <a:gd name="connsiteY6" fmla="*/ 38934 h 46284"/>
                        <a:gd name="connsiteX7" fmla="*/ 0 w 325928"/>
                        <a:gd name="connsiteY7" fmla="*/ 38934 h 46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25928" h="46284">
                          <a:moveTo>
                            <a:pt x="0" y="38934"/>
                          </a:moveTo>
                          <a:cubicBezTo>
                            <a:pt x="11915" y="27296"/>
                            <a:pt x="27640" y="30066"/>
                            <a:pt x="42187" y="30274"/>
                          </a:cubicBezTo>
                          <a:cubicBezTo>
                            <a:pt x="129956" y="31521"/>
                            <a:pt x="217655" y="32976"/>
                            <a:pt x="301128" y="1526"/>
                          </a:cubicBezTo>
                          <a:cubicBezTo>
                            <a:pt x="310688" y="-2076"/>
                            <a:pt x="319347" y="903"/>
                            <a:pt x="325928" y="8315"/>
                          </a:cubicBezTo>
                          <a:cubicBezTo>
                            <a:pt x="276467" y="25564"/>
                            <a:pt x="226591" y="41635"/>
                            <a:pt x="172558" y="41704"/>
                          </a:cubicBezTo>
                          <a:cubicBezTo>
                            <a:pt x="128155" y="47870"/>
                            <a:pt x="83889" y="47731"/>
                            <a:pt x="39486" y="41774"/>
                          </a:cubicBezTo>
                          <a:cubicBezTo>
                            <a:pt x="26324" y="40873"/>
                            <a:pt x="13162" y="39903"/>
                            <a:pt x="0" y="38934"/>
                          </a:cubicBezTo>
                          <a:lnTo>
                            <a:pt x="0" y="38934"/>
                          </a:lnTo>
                          <a:close/>
                        </a:path>
                      </a:pathLst>
                    </a:custGeom>
                    <a:solidFill>
                      <a:srgbClr val="91A0A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: Shape 179">
                      <a:extLst>
                        <a:ext uri="{FF2B5EF4-FFF2-40B4-BE49-F238E27FC236}">
                          <a16:creationId xmlns:a16="http://schemas.microsoft.com/office/drawing/2014/main" id="{014FFE29-F18A-429A-9FA5-FB1B34A4E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9110" y="4617729"/>
                      <a:ext cx="82638" cy="5507"/>
                    </a:xfrm>
                    <a:custGeom>
                      <a:avLst/>
                      <a:gdLst>
                        <a:gd name="connsiteX0" fmla="*/ 0 w 133073"/>
                        <a:gd name="connsiteY0" fmla="*/ 69 h 8868"/>
                        <a:gd name="connsiteX1" fmla="*/ 133073 w 133073"/>
                        <a:gd name="connsiteY1" fmla="*/ 0 h 8868"/>
                        <a:gd name="connsiteX2" fmla="*/ 0 w 133073"/>
                        <a:gd name="connsiteY2" fmla="*/ 69 h 8868"/>
                        <a:gd name="connsiteX3" fmla="*/ 0 w 133073"/>
                        <a:gd name="connsiteY3" fmla="*/ 69 h 8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073" h="8868">
                          <a:moveTo>
                            <a:pt x="0" y="69"/>
                          </a:moveTo>
                          <a:cubicBezTo>
                            <a:pt x="44404" y="0"/>
                            <a:pt x="88669" y="0"/>
                            <a:pt x="133073" y="0"/>
                          </a:cubicBezTo>
                          <a:cubicBezTo>
                            <a:pt x="88669" y="11500"/>
                            <a:pt x="44265" y="12123"/>
                            <a:pt x="0" y="69"/>
                          </a:cubicBez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8D9BA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: Shape 180">
                      <a:extLst>
                        <a:ext uri="{FF2B5EF4-FFF2-40B4-BE49-F238E27FC236}">
                          <a16:creationId xmlns:a16="http://schemas.microsoft.com/office/drawing/2014/main" id="{7750E671-36FF-4559-BCF7-429165B66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1677" y="4514615"/>
                      <a:ext cx="48309" cy="44953"/>
                    </a:xfrm>
                    <a:custGeom>
                      <a:avLst/>
                      <a:gdLst>
                        <a:gd name="connsiteX0" fmla="*/ 0 w 77793"/>
                        <a:gd name="connsiteY0" fmla="*/ 72390 h 72389"/>
                        <a:gd name="connsiteX1" fmla="*/ 77793 w 77793"/>
                        <a:gd name="connsiteY1" fmla="*/ 0 h 72389"/>
                        <a:gd name="connsiteX2" fmla="*/ 0 w 77793"/>
                        <a:gd name="connsiteY2" fmla="*/ 72390 h 72389"/>
                        <a:gd name="connsiteX3" fmla="*/ 0 w 77793"/>
                        <a:gd name="connsiteY3" fmla="*/ 72390 h 72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93" h="72389">
                          <a:moveTo>
                            <a:pt x="0" y="72390"/>
                          </a:moveTo>
                          <a:cubicBezTo>
                            <a:pt x="11014" y="34775"/>
                            <a:pt x="38238" y="11776"/>
                            <a:pt x="77793" y="0"/>
                          </a:cubicBezTo>
                          <a:cubicBezTo>
                            <a:pt x="56873" y="28610"/>
                            <a:pt x="30688" y="52578"/>
                            <a:pt x="0" y="72390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95A3B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Freeform: Shape 181">
                      <a:extLst>
                        <a:ext uri="{FF2B5EF4-FFF2-40B4-BE49-F238E27FC236}">
                          <a16:creationId xmlns:a16="http://schemas.microsoft.com/office/drawing/2014/main" id="{A1C64AD6-5B5E-41BC-946C-434B88A9C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77117" y="4391546"/>
                      <a:ext cx="97478" cy="6404"/>
                    </a:xfrm>
                    <a:custGeom>
                      <a:avLst/>
                      <a:gdLst>
                        <a:gd name="connsiteX0" fmla="*/ 0 w 156971"/>
                        <a:gd name="connsiteY0" fmla="*/ 10313 h 10313"/>
                        <a:gd name="connsiteX1" fmla="*/ 156972 w 156971"/>
                        <a:gd name="connsiteY1" fmla="*/ 10105 h 10313"/>
                        <a:gd name="connsiteX2" fmla="*/ 0 w 156971"/>
                        <a:gd name="connsiteY2" fmla="*/ 10313 h 10313"/>
                        <a:gd name="connsiteX3" fmla="*/ 0 w 156971"/>
                        <a:gd name="connsiteY3" fmla="*/ 10313 h 10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6971" h="10313">
                          <a:moveTo>
                            <a:pt x="0" y="10313"/>
                          </a:moveTo>
                          <a:cubicBezTo>
                            <a:pt x="52301" y="-3472"/>
                            <a:pt x="104602" y="-3334"/>
                            <a:pt x="156972" y="10105"/>
                          </a:cubicBezTo>
                          <a:cubicBezTo>
                            <a:pt x="104533" y="10175"/>
                            <a:pt x="52231" y="10244"/>
                            <a:pt x="0" y="10313"/>
                          </a:cubicBezTo>
                          <a:lnTo>
                            <a:pt x="0" y="10313"/>
                          </a:lnTo>
                          <a:close/>
                        </a:path>
                      </a:pathLst>
                    </a:custGeom>
                    <a:solidFill>
                      <a:srgbClr val="BBD8E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: Shape 182">
                      <a:extLst>
                        <a:ext uri="{FF2B5EF4-FFF2-40B4-BE49-F238E27FC236}">
                          <a16:creationId xmlns:a16="http://schemas.microsoft.com/office/drawing/2014/main" id="{A3D5A747-F9EA-472C-BF4B-B04323480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5253" y="2470248"/>
                      <a:ext cx="236512" cy="77973"/>
                    </a:xfrm>
                    <a:custGeom>
                      <a:avLst/>
                      <a:gdLst>
                        <a:gd name="connsiteX0" fmla="*/ 0 w 380861"/>
                        <a:gd name="connsiteY0" fmla="*/ 92795 h 125561"/>
                        <a:gd name="connsiteX1" fmla="*/ 253469 w 380861"/>
                        <a:gd name="connsiteY1" fmla="*/ 3641 h 125561"/>
                        <a:gd name="connsiteX2" fmla="*/ 292400 w 380861"/>
                        <a:gd name="connsiteY2" fmla="*/ 7590 h 125561"/>
                        <a:gd name="connsiteX3" fmla="*/ 380862 w 380861"/>
                        <a:gd name="connsiteY3" fmla="*/ 125561 h 125561"/>
                        <a:gd name="connsiteX4" fmla="*/ 319001 w 380861"/>
                        <a:gd name="connsiteY4" fmla="*/ 90856 h 125561"/>
                        <a:gd name="connsiteX5" fmla="*/ 0 w 380861"/>
                        <a:gd name="connsiteY5" fmla="*/ 92795 h 125561"/>
                        <a:gd name="connsiteX6" fmla="*/ 0 w 380861"/>
                        <a:gd name="connsiteY6" fmla="*/ 92795 h 125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0861" h="125561">
                          <a:moveTo>
                            <a:pt x="0" y="92795"/>
                          </a:moveTo>
                          <a:cubicBezTo>
                            <a:pt x="103009" y="63493"/>
                            <a:pt x="148452" y="42572"/>
                            <a:pt x="253469" y="3641"/>
                          </a:cubicBezTo>
                          <a:cubicBezTo>
                            <a:pt x="263999" y="-307"/>
                            <a:pt x="288452" y="-3425"/>
                            <a:pt x="292400" y="7590"/>
                          </a:cubicBezTo>
                          <a:cubicBezTo>
                            <a:pt x="306186" y="30935"/>
                            <a:pt x="316092" y="59960"/>
                            <a:pt x="380862" y="125561"/>
                          </a:cubicBezTo>
                          <a:cubicBezTo>
                            <a:pt x="365345" y="118980"/>
                            <a:pt x="340060" y="103186"/>
                            <a:pt x="319001" y="90856"/>
                          </a:cubicBezTo>
                          <a:cubicBezTo>
                            <a:pt x="212252" y="67580"/>
                            <a:pt x="191886" y="88916"/>
                            <a:pt x="0" y="92795"/>
                          </a:cubicBezTo>
                          <a:lnTo>
                            <a:pt x="0" y="92795"/>
                          </a:lnTo>
                          <a:close/>
                        </a:path>
                      </a:pathLst>
                    </a:custGeom>
                    <a:solidFill>
                      <a:srgbClr val="EE4A4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C16D02C6-64D9-4A22-83F4-83E694106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2267" y="3706608"/>
                      <a:ext cx="269682" cy="359284"/>
                    </a:xfrm>
                    <a:custGeom>
                      <a:avLst/>
                      <a:gdLst>
                        <a:gd name="connsiteX0" fmla="*/ 43326 w 434275"/>
                        <a:gd name="connsiteY0" fmla="*/ 0 h 578563"/>
                        <a:gd name="connsiteX1" fmla="*/ 290838 w 434275"/>
                        <a:gd name="connsiteY1" fmla="*/ 158150 h 578563"/>
                        <a:gd name="connsiteX2" fmla="*/ 432570 w 434275"/>
                        <a:gd name="connsiteY2" fmla="*/ 523494 h 578563"/>
                        <a:gd name="connsiteX3" fmla="*/ 390452 w 434275"/>
                        <a:gd name="connsiteY3" fmla="*/ 577942 h 578563"/>
                        <a:gd name="connsiteX4" fmla="*/ 345424 w 434275"/>
                        <a:gd name="connsiteY4" fmla="*/ 539427 h 578563"/>
                        <a:gd name="connsiteX5" fmla="*/ 68611 w 434275"/>
                        <a:gd name="connsiteY5" fmla="*/ 130579 h 578563"/>
                        <a:gd name="connsiteX6" fmla="*/ 1139 w 434275"/>
                        <a:gd name="connsiteY6" fmla="*/ 59782 h 578563"/>
                        <a:gd name="connsiteX7" fmla="*/ 43326 w 434275"/>
                        <a:gd name="connsiteY7" fmla="*/ 0 h 578563"/>
                        <a:gd name="connsiteX8" fmla="*/ 43326 w 434275"/>
                        <a:gd name="connsiteY8" fmla="*/ 0 h 57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34275" h="578563">
                          <a:moveTo>
                            <a:pt x="43326" y="0"/>
                          </a:moveTo>
                          <a:cubicBezTo>
                            <a:pt x="160328" y="13093"/>
                            <a:pt x="233618" y="75092"/>
                            <a:pt x="290838" y="158150"/>
                          </a:cubicBezTo>
                          <a:cubicBezTo>
                            <a:pt x="368146" y="270233"/>
                            <a:pt x="403406" y="395894"/>
                            <a:pt x="432570" y="523494"/>
                          </a:cubicBezTo>
                          <a:cubicBezTo>
                            <a:pt x="439566" y="554113"/>
                            <a:pt x="424950" y="573578"/>
                            <a:pt x="390452" y="577942"/>
                          </a:cubicBezTo>
                          <a:cubicBezTo>
                            <a:pt x="359071" y="581891"/>
                            <a:pt x="349234" y="566790"/>
                            <a:pt x="345424" y="539427"/>
                          </a:cubicBezTo>
                          <a:cubicBezTo>
                            <a:pt x="321387" y="364721"/>
                            <a:pt x="230639" y="227214"/>
                            <a:pt x="68611" y="130579"/>
                          </a:cubicBezTo>
                          <a:cubicBezTo>
                            <a:pt x="38893" y="112914"/>
                            <a:pt x="6611" y="97259"/>
                            <a:pt x="1139" y="59782"/>
                          </a:cubicBezTo>
                          <a:cubicBezTo>
                            <a:pt x="-3779" y="25769"/>
                            <a:pt x="6681" y="2702"/>
                            <a:pt x="43326" y="0"/>
                          </a:cubicBezTo>
                          <a:lnTo>
                            <a:pt x="43326" y="0"/>
                          </a:lnTo>
                          <a:close/>
                        </a:path>
                      </a:pathLst>
                    </a:custGeom>
                    <a:solidFill>
                      <a:srgbClr val="F26C6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EB684EA0-44E1-4729-B086-7BE57FD88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3573" y="3821509"/>
                      <a:ext cx="169145" cy="13980"/>
                    </a:xfrm>
                    <a:custGeom>
                      <a:avLst/>
                      <a:gdLst>
                        <a:gd name="connsiteX0" fmla="*/ 14268 w 272378"/>
                        <a:gd name="connsiteY0" fmla="*/ 22514 h 22513"/>
                        <a:gd name="connsiteX1" fmla="*/ 14961 w 272378"/>
                        <a:gd name="connsiteY1" fmla="*/ 11430 h 22513"/>
                        <a:gd name="connsiteX2" fmla="*/ 186619 w 272378"/>
                        <a:gd name="connsiteY2" fmla="*/ 10945 h 22513"/>
                        <a:gd name="connsiteX3" fmla="*/ 238088 w 272378"/>
                        <a:gd name="connsiteY3" fmla="*/ 0 h 22513"/>
                        <a:gd name="connsiteX4" fmla="*/ 272378 w 272378"/>
                        <a:gd name="connsiteY4" fmla="*/ 13647 h 22513"/>
                        <a:gd name="connsiteX5" fmla="*/ 271616 w 272378"/>
                        <a:gd name="connsiteY5" fmla="*/ 22514 h 22513"/>
                        <a:gd name="connsiteX6" fmla="*/ 14268 w 272378"/>
                        <a:gd name="connsiteY6" fmla="*/ 22514 h 22513"/>
                        <a:gd name="connsiteX7" fmla="*/ 14268 w 272378"/>
                        <a:gd name="connsiteY7" fmla="*/ 22514 h 22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2378" h="22513">
                          <a:moveTo>
                            <a:pt x="14268" y="22514"/>
                          </a:moveTo>
                          <a:cubicBezTo>
                            <a:pt x="1245" y="18011"/>
                            <a:pt x="-10254" y="11915"/>
                            <a:pt x="14961" y="11430"/>
                          </a:cubicBezTo>
                          <a:cubicBezTo>
                            <a:pt x="72180" y="10391"/>
                            <a:pt x="129469" y="11499"/>
                            <a:pt x="186619" y="10945"/>
                          </a:cubicBezTo>
                          <a:cubicBezTo>
                            <a:pt x="204352" y="10737"/>
                            <a:pt x="224165" y="16348"/>
                            <a:pt x="238088" y="0"/>
                          </a:cubicBezTo>
                          <a:cubicBezTo>
                            <a:pt x="249518" y="4572"/>
                            <a:pt x="260948" y="9075"/>
                            <a:pt x="272378" y="13647"/>
                          </a:cubicBezTo>
                          <a:cubicBezTo>
                            <a:pt x="272101" y="16625"/>
                            <a:pt x="271893" y="19535"/>
                            <a:pt x="271616" y="22514"/>
                          </a:cubicBezTo>
                          <a:cubicBezTo>
                            <a:pt x="185857" y="22514"/>
                            <a:pt x="100028" y="22514"/>
                            <a:pt x="14268" y="22514"/>
                          </a:cubicBezTo>
                          <a:lnTo>
                            <a:pt x="14268" y="22514"/>
                          </a:lnTo>
                          <a:close/>
                        </a:path>
                      </a:pathLst>
                    </a:custGeom>
                    <a:solidFill>
                      <a:srgbClr val="EC26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CF6F252C-F66A-407D-8C08-0B64F2564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8113" y="3177194"/>
                      <a:ext cx="517240" cy="87469"/>
                    </a:xfrm>
                    <a:custGeom>
                      <a:avLst/>
                      <a:gdLst>
                        <a:gd name="connsiteX0" fmla="*/ 0 w 832922"/>
                        <a:gd name="connsiteY0" fmla="*/ 263 h 140853"/>
                        <a:gd name="connsiteX1" fmla="*/ 684345 w 832922"/>
                        <a:gd name="connsiteY1" fmla="*/ 5459 h 140853"/>
                        <a:gd name="connsiteX2" fmla="*/ 760545 w 832922"/>
                        <a:gd name="connsiteY2" fmla="*/ 18205 h 140853"/>
                        <a:gd name="connsiteX3" fmla="*/ 800723 w 832922"/>
                        <a:gd name="connsiteY3" fmla="*/ 56166 h 140853"/>
                        <a:gd name="connsiteX4" fmla="*/ 830095 w 832922"/>
                        <a:gd name="connsiteY4" fmla="*/ 116919 h 140853"/>
                        <a:gd name="connsiteX5" fmla="*/ 763593 w 832922"/>
                        <a:gd name="connsiteY5" fmla="*/ 140125 h 140853"/>
                        <a:gd name="connsiteX6" fmla="*/ 195695 w 832922"/>
                        <a:gd name="connsiteY6" fmla="*/ 140748 h 140853"/>
                        <a:gd name="connsiteX7" fmla="*/ 0 w 832922"/>
                        <a:gd name="connsiteY7" fmla="*/ 263 h 140853"/>
                        <a:gd name="connsiteX8" fmla="*/ 0 w 832922"/>
                        <a:gd name="connsiteY8" fmla="*/ 263 h 140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2922" h="140853">
                          <a:moveTo>
                            <a:pt x="0" y="263"/>
                          </a:moveTo>
                          <a:cubicBezTo>
                            <a:pt x="28471" y="-1261"/>
                            <a:pt x="476319" y="4281"/>
                            <a:pt x="684345" y="5459"/>
                          </a:cubicBezTo>
                          <a:cubicBezTo>
                            <a:pt x="711916" y="5597"/>
                            <a:pt x="745652" y="4627"/>
                            <a:pt x="760545" y="18205"/>
                          </a:cubicBezTo>
                          <a:cubicBezTo>
                            <a:pt x="773430" y="27903"/>
                            <a:pt x="788878" y="45429"/>
                            <a:pt x="800723" y="56166"/>
                          </a:cubicBezTo>
                          <a:cubicBezTo>
                            <a:pt x="821505" y="75147"/>
                            <a:pt x="840209" y="90526"/>
                            <a:pt x="830095" y="116919"/>
                          </a:cubicBezTo>
                          <a:cubicBezTo>
                            <a:pt x="819150" y="145598"/>
                            <a:pt x="785483" y="139986"/>
                            <a:pt x="763593" y="140125"/>
                          </a:cubicBezTo>
                          <a:cubicBezTo>
                            <a:pt x="574340" y="141233"/>
                            <a:pt x="385018" y="140748"/>
                            <a:pt x="195695" y="140748"/>
                          </a:cubicBezTo>
                          <a:cubicBezTo>
                            <a:pt x="71489" y="140679"/>
                            <a:pt x="41494" y="109506"/>
                            <a:pt x="0" y="263"/>
                          </a:cubicBezTo>
                          <a:lnTo>
                            <a:pt x="0" y="263"/>
                          </a:lnTo>
                          <a:close/>
                        </a:path>
                      </a:pathLst>
                    </a:custGeom>
                    <a:solidFill>
                      <a:srgbClr val="99383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Freeform: Shape 186">
                      <a:extLst>
                        <a:ext uri="{FF2B5EF4-FFF2-40B4-BE49-F238E27FC236}">
                          <a16:creationId xmlns:a16="http://schemas.microsoft.com/office/drawing/2014/main" id="{46BB0BDF-5A28-4BDF-9995-F0630787B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2798" y="2168076"/>
                      <a:ext cx="40609" cy="6404"/>
                    </a:xfrm>
                    <a:custGeom>
                      <a:avLst/>
                      <a:gdLst>
                        <a:gd name="connsiteX0" fmla="*/ 65393 w 65393"/>
                        <a:gd name="connsiteY0" fmla="*/ 10313 h 10313"/>
                        <a:gd name="connsiteX1" fmla="*/ 0 w 65393"/>
                        <a:gd name="connsiteY1" fmla="*/ 10313 h 10313"/>
                        <a:gd name="connsiteX2" fmla="*/ 65393 w 65393"/>
                        <a:gd name="connsiteY2" fmla="*/ 10313 h 10313"/>
                        <a:gd name="connsiteX3" fmla="*/ 65393 w 65393"/>
                        <a:gd name="connsiteY3" fmla="*/ 10313 h 10313"/>
                        <a:gd name="connsiteX4" fmla="*/ 65393 w 65393"/>
                        <a:gd name="connsiteY4" fmla="*/ 10313 h 10313"/>
                        <a:gd name="connsiteX5" fmla="*/ 65393 w 65393"/>
                        <a:gd name="connsiteY5" fmla="*/ 10313 h 10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5393" h="10313">
                          <a:moveTo>
                            <a:pt x="65393" y="10313"/>
                          </a:moveTo>
                          <a:cubicBezTo>
                            <a:pt x="43572" y="10313"/>
                            <a:pt x="21821" y="10313"/>
                            <a:pt x="0" y="10313"/>
                          </a:cubicBezTo>
                          <a:cubicBezTo>
                            <a:pt x="22237" y="2070"/>
                            <a:pt x="44473" y="-8044"/>
                            <a:pt x="65393" y="10313"/>
                          </a:cubicBezTo>
                          <a:lnTo>
                            <a:pt x="65393" y="10313"/>
                          </a:lnTo>
                          <a:lnTo>
                            <a:pt x="65393" y="10313"/>
                          </a:lnTo>
                          <a:lnTo>
                            <a:pt x="65393" y="10313"/>
                          </a:lnTo>
                          <a:close/>
                        </a:path>
                      </a:pathLst>
                    </a:custGeom>
                    <a:solidFill>
                      <a:srgbClr val="889DA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Freeform: Shape 187">
                      <a:extLst>
                        <a:ext uri="{FF2B5EF4-FFF2-40B4-BE49-F238E27FC236}">
                          <a16:creationId xmlns:a16="http://schemas.microsoft.com/office/drawing/2014/main" id="{E3D6697B-10BC-45B6-9324-B2DE425CE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2375" y="2171383"/>
                      <a:ext cx="191430" cy="185573"/>
                    </a:xfrm>
                    <a:custGeom>
                      <a:avLst/>
                      <a:gdLst>
                        <a:gd name="connsiteX0" fmla="*/ 198813 w 308263"/>
                        <a:gd name="connsiteY0" fmla="*/ 294478 h 298832"/>
                        <a:gd name="connsiteX1" fmla="*/ 308264 w 308263"/>
                        <a:gd name="connsiteY1" fmla="*/ 224721 h 298832"/>
                        <a:gd name="connsiteX2" fmla="*/ 308264 w 308263"/>
                        <a:gd name="connsiteY2" fmla="*/ 223543 h 298832"/>
                        <a:gd name="connsiteX3" fmla="*/ 154132 w 308263"/>
                        <a:gd name="connsiteY3" fmla="*/ 0 h 298832"/>
                        <a:gd name="connsiteX4" fmla="*/ 0 w 308263"/>
                        <a:gd name="connsiteY4" fmla="*/ 223543 h 298832"/>
                        <a:gd name="connsiteX5" fmla="*/ 208 w 308263"/>
                        <a:gd name="connsiteY5" fmla="*/ 235804 h 298832"/>
                        <a:gd name="connsiteX6" fmla="*/ 123098 w 308263"/>
                        <a:gd name="connsiteY6" fmla="*/ 272658 h 298832"/>
                        <a:gd name="connsiteX7" fmla="*/ 198813 w 308263"/>
                        <a:gd name="connsiteY7" fmla="*/ 294478 h 298832"/>
                        <a:gd name="connsiteX8" fmla="*/ 198813 w 308263"/>
                        <a:gd name="connsiteY8" fmla="*/ 294478 h 298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8263" h="298832">
                          <a:moveTo>
                            <a:pt x="198813" y="294478"/>
                          </a:moveTo>
                          <a:cubicBezTo>
                            <a:pt x="251737" y="311589"/>
                            <a:pt x="308125" y="276190"/>
                            <a:pt x="308264" y="224721"/>
                          </a:cubicBezTo>
                          <a:cubicBezTo>
                            <a:pt x="308264" y="224305"/>
                            <a:pt x="308264" y="223959"/>
                            <a:pt x="308264" y="223543"/>
                          </a:cubicBezTo>
                          <a:cubicBezTo>
                            <a:pt x="308264" y="100030"/>
                            <a:pt x="239268" y="0"/>
                            <a:pt x="154132" y="0"/>
                          </a:cubicBezTo>
                          <a:cubicBezTo>
                            <a:pt x="68996" y="0"/>
                            <a:pt x="0" y="100099"/>
                            <a:pt x="0" y="223543"/>
                          </a:cubicBezTo>
                          <a:cubicBezTo>
                            <a:pt x="0" y="227630"/>
                            <a:pt x="69" y="231786"/>
                            <a:pt x="208" y="235804"/>
                          </a:cubicBezTo>
                          <a:cubicBezTo>
                            <a:pt x="2355" y="293647"/>
                            <a:pt x="55418" y="262474"/>
                            <a:pt x="123098" y="272658"/>
                          </a:cubicBezTo>
                          <a:cubicBezTo>
                            <a:pt x="133696" y="274389"/>
                            <a:pt x="165285" y="283603"/>
                            <a:pt x="198813" y="294478"/>
                          </a:cubicBezTo>
                          <a:lnTo>
                            <a:pt x="198813" y="294478"/>
                          </a:lnTo>
                          <a:close/>
                        </a:path>
                      </a:pathLst>
                    </a:custGeom>
                    <a:solidFill>
                      <a:srgbClr val="FEFFF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Freeform: Shape 188">
                      <a:extLst>
                        <a:ext uri="{FF2B5EF4-FFF2-40B4-BE49-F238E27FC236}">
                          <a16:creationId xmlns:a16="http://schemas.microsoft.com/office/drawing/2014/main" id="{75857FEE-119D-47F4-A9FC-17FE51E83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6787" y="2972258"/>
                      <a:ext cx="404670" cy="767430"/>
                    </a:xfrm>
                    <a:custGeom>
                      <a:avLst/>
                      <a:gdLst>
                        <a:gd name="connsiteX0" fmla="*/ 0 w 651648"/>
                        <a:gd name="connsiteY0" fmla="*/ 254562 h 1235809"/>
                        <a:gd name="connsiteX1" fmla="*/ 292470 w 651648"/>
                        <a:gd name="connsiteY1" fmla="*/ 30880 h 1235809"/>
                        <a:gd name="connsiteX2" fmla="*/ 628997 w 651648"/>
                        <a:gd name="connsiteY2" fmla="*/ 896720 h 1235809"/>
                        <a:gd name="connsiteX3" fmla="*/ 651649 w 651648"/>
                        <a:gd name="connsiteY3" fmla="*/ 1046696 h 1235809"/>
                        <a:gd name="connsiteX4" fmla="*/ 55834 w 651648"/>
                        <a:gd name="connsiteY4" fmla="*/ 1235810 h 1235809"/>
                        <a:gd name="connsiteX5" fmla="*/ 0 w 651648"/>
                        <a:gd name="connsiteY5" fmla="*/ 254562 h 1235809"/>
                        <a:gd name="connsiteX6" fmla="*/ 0 w 651648"/>
                        <a:gd name="connsiteY6" fmla="*/ 254562 h 12358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1648" h="1235809">
                          <a:moveTo>
                            <a:pt x="0" y="254562"/>
                          </a:moveTo>
                          <a:cubicBezTo>
                            <a:pt x="-346" y="-41718"/>
                            <a:pt x="263929" y="-20936"/>
                            <a:pt x="292470" y="30880"/>
                          </a:cubicBezTo>
                          <a:cubicBezTo>
                            <a:pt x="456022" y="302706"/>
                            <a:pt x="572193" y="590049"/>
                            <a:pt x="628997" y="896720"/>
                          </a:cubicBezTo>
                          <a:cubicBezTo>
                            <a:pt x="638695" y="949021"/>
                            <a:pt x="642921" y="994187"/>
                            <a:pt x="651649" y="1046696"/>
                          </a:cubicBezTo>
                          <a:cubicBezTo>
                            <a:pt x="535063" y="1044132"/>
                            <a:pt x="286235" y="1052168"/>
                            <a:pt x="55834" y="1235810"/>
                          </a:cubicBezTo>
                          <a:cubicBezTo>
                            <a:pt x="69550" y="1176928"/>
                            <a:pt x="208" y="400381"/>
                            <a:pt x="0" y="254562"/>
                          </a:cubicBezTo>
                          <a:lnTo>
                            <a:pt x="0" y="254562"/>
                          </a:lnTo>
                          <a:close/>
                        </a:path>
                      </a:pathLst>
                    </a:custGeom>
                    <a:solidFill>
                      <a:srgbClr val="F04D4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Freeform: Shape 189">
                      <a:extLst>
                        <a:ext uri="{FF2B5EF4-FFF2-40B4-BE49-F238E27FC236}">
                          <a16:creationId xmlns:a16="http://schemas.microsoft.com/office/drawing/2014/main" id="{66754D21-D006-4237-97F1-DA8D4A0B2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0161" y="3669613"/>
                      <a:ext cx="258322" cy="160801"/>
                    </a:xfrm>
                    <a:custGeom>
                      <a:avLst/>
                      <a:gdLst>
                        <a:gd name="connsiteX0" fmla="*/ 93726 w 415982"/>
                        <a:gd name="connsiteY0" fmla="*/ 258941 h 258941"/>
                        <a:gd name="connsiteX1" fmla="*/ 0 w 415982"/>
                        <a:gd name="connsiteY1" fmla="*/ 121435 h 258941"/>
                        <a:gd name="connsiteX2" fmla="*/ 37199 w 415982"/>
                        <a:gd name="connsiteY2" fmla="*/ 0 h 258941"/>
                        <a:gd name="connsiteX3" fmla="*/ 415983 w 415982"/>
                        <a:gd name="connsiteY3" fmla="*/ 255755 h 258941"/>
                        <a:gd name="connsiteX4" fmla="*/ 93726 w 415982"/>
                        <a:gd name="connsiteY4" fmla="*/ 258941 h 258941"/>
                        <a:gd name="connsiteX5" fmla="*/ 93726 w 415982"/>
                        <a:gd name="connsiteY5" fmla="*/ 258941 h 2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5982" h="258941">
                          <a:moveTo>
                            <a:pt x="93726" y="258941"/>
                          </a:moveTo>
                          <a:cubicBezTo>
                            <a:pt x="54864" y="240584"/>
                            <a:pt x="0" y="211905"/>
                            <a:pt x="0" y="121435"/>
                          </a:cubicBezTo>
                          <a:cubicBezTo>
                            <a:pt x="6235" y="95250"/>
                            <a:pt x="29510" y="6304"/>
                            <a:pt x="37199" y="0"/>
                          </a:cubicBezTo>
                          <a:cubicBezTo>
                            <a:pt x="197289" y="59297"/>
                            <a:pt x="314706" y="155586"/>
                            <a:pt x="415983" y="255755"/>
                          </a:cubicBezTo>
                          <a:cubicBezTo>
                            <a:pt x="346087" y="257833"/>
                            <a:pt x="143395" y="257348"/>
                            <a:pt x="93726" y="258941"/>
                          </a:cubicBezTo>
                          <a:lnTo>
                            <a:pt x="93726" y="258941"/>
                          </a:lnTo>
                          <a:close/>
                        </a:path>
                      </a:pathLst>
                    </a:custGeom>
                    <a:solidFill>
                      <a:srgbClr val="F3776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Freeform: Shape 190">
                      <a:extLst>
                        <a:ext uri="{FF2B5EF4-FFF2-40B4-BE49-F238E27FC236}">
                          <a16:creationId xmlns:a16="http://schemas.microsoft.com/office/drawing/2014/main" id="{164B62F3-BEF1-4D19-916E-60B82EE65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9997" y="3826886"/>
                      <a:ext cx="1115789" cy="552248"/>
                    </a:xfrm>
                    <a:custGeom>
                      <a:avLst/>
                      <a:gdLst>
                        <a:gd name="connsiteX0" fmla="*/ 293212 w 1796779"/>
                        <a:gd name="connsiteY0" fmla="*/ 828156 h 889296"/>
                        <a:gd name="connsiteX1" fmla="*/ 82900 w 1796779"/>
                        <a:gd name="connsiteY1" fmla="*/ 888284 h 889296"/>
                        <a:gd name="connsiteX2" fmla="*/ 119 w 1796779"/>
                        <a:gd name="connsiteY2" fmla="*/ 828156 h 889296"/>
                        <a:gd name="connsiteX3" fmla="*/ 36002 w 1796779"/>
                        <a:gd name="connsiteY3" fmla="*/ 768581 h 889296"/>
                        <a:gd name="connsiteX4" fmla="*/ 527215 w 1796779"/>
                        <a:gd name="connsiteY4" fmla="*/ 494400 h 889296"/>
                        <a:gd name="connsiteX5" fmla="*/ 761842 w 1796779"/>
                        <a:gd name="connsiteY5" fmla="*/ 238091 h 889296"/>
                        <a:gd name="connsiteX6" fmla="*/ 1221189 w 1796779"/>
                        <a:gd name="connsiteY6" fmla="*/ 10737 h 889296"/>
                        <a:gd name="connsiteX7" fmla="*/ 1583971 w 1796779"/>
                        <a:gd name="connsiteY7" fmla="*/ 138 h 889296"/>
                        <a:gd name="connsiteX8" fmla="*/ 1796777 w 1796779"/>
                        <a:gd name="connsiteY8" fmla="*/ 75785 h 889296"/>
                        <a:gd name="connsiteX9" fmla="*/ 1678528 w 1796779"/>
                        <a:gd name="connsiteY9" fmla="*/ 137853 h 889296"/>
                        <a:gd name="connsiteX10" fmla="*/ 1343110 w 1796779"/>
                        <a:gd name="connsiteY10" fmla="*/ 137853 h 889296"/>
                        <a:gd name="connsiteX11" fmla="*/ 1080566 w 1796779"/>
                        <a:gd name="connsiteY11" fmla="*/ 199852 h 889296"/>
                        <a:gd name="connsiteX12" fmla="*/ 837557 w 1796779"/>
                        <a:gd name="connsiteY12" fmla="*/ 392430 h 889296"/>
                        <a:gd name="connsiteX13" fmla="*/ 677052 w 1796779"/>
                        <a:gd name="connsiteY13" fmla="*/ 578843 h 889296"/>
                        <a:gd name="connsiteX14" fmla="*/ 293212 w 1796779"/>
                        <a:gd name="connsiteY14" fmla="*/ 828156 h 889296"/>
                        <a:gd name="connsiteX15" fmla="*/ 293212 w 1796779"/>
                        <a:gd name="connsiteY15" fmla="*/ 828156 h 8892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96779" h="889296">
                          <a:moveTo>
                            <a:pt x="293212" y="828156"/>
                          </a:moveTo>
                          <a:cubicBezTo>
                            <a:pt x="220129" y="856142"/>
                            <a:pt x="123286" y="896181"/>
                            <a:pt x="82900" y="888284"/>
                          </a:cubicBezTo>
                          <a:cubicBezTo>
                            <a:pt x="37596" y="879417"/>
                            <a:pt x="4622" y="879556"/>
                            <a:pt x="119" y="828156"/>
                          </a:cubicBezTo>
                          <a:cubicBezTo>
                            <a:pt x="-1751" y="806196"/>
                            <a:pt x="18823" y="774954"/>
                            <a:pt x="36002" y="768581"/>
                          </a:cubicBezTo>
                          <a:cubicBezTo>
                            <a:pt x="214657" y="702356"/>
                            <a:pt x="388393" y="618952"/>
                            <a:pt x="527215" y="494400"/>
                          </a:cubicBezTo>
                          <a:cubicBezTo>
                            <a:pt x="614291" y="416329"/>
                            <a:pt x="686127" y="325443"/>
                            <a:pt x="761842" y="238091"/>
                          </a:cubicBezTo>
                          <a:cubicBezTo>
                            <a:pt x="874895" y="107650"/>
                            <a:pt x="1038379" y="18635"/>
                            <a:pt x="1221189" y="10737"/>
                          </a:cubicBezTo>
                          <a:cubicBezTo>
                            <a:pt x="1327523" y="6096"/>
                            <a:pt x="1477360" y="762"/>
                            <a:pt x="1583971" y="138"/>
                          </a:cubicBezTo>
                          <a:cubicBezTo>
                            <a:pt x="1707553" y="-623"/>
                            <a:pt x="1796014" y="-900"/>
                            <a:pt x="1796777" y="75785"/>
                          </a:cubicBezTo>
                          <a:cubicBezTo>
                            <a:pt x="1797262" y="130579"/>
                            <a:pt x="1744337" y="138268"/>
                            <a:pt x="1678528" y="137853"/>
                          </a:cubicBezTo>
                          <a:cubicBezTo>
                            <a:pt x="1598864" y="137298"/>
                            <a:pt x="1441546" y="132311"/>
                            <a:pt x="1343110" y="137853"/>
                          </a:cubicBezTo>
                          <a:cubicBezTo>
                            <a:pt x="1258666" y="142633"/>
                            <a:pt x="1154757" y="156972"/>
                            <a:pt x="1080566" y="199852"/>
                          </a:cubicBezTo>
                          <a:cubicBezTo>
                            <a:pt x="984762" y="255270"/>
                            <a:pt x="913341" y="316369"/>
                            <a:pt x="837557" y="392430"/>
                          </a:cubicBezTo>
                          <a:cubicBezTo>
                            <a:pt x="779922" y="450273"/>
                            <a:pt x="733232" y="519823"/>
                            <a:pt x="677052" y="578843"/>
                          </a:cubicBezTo>
                          <a:cubicBezTo>
                            <a:pt x="626206" y="632045"/>
                            <a:pt x="431827" y="775162"/>
                            <a:pt x="293212" y="828156"/>
                          </a:cubicBezTo>
                          <a:lnTo>
                            <a:pt x="293212" y="828156"/>
                          </a:lnTo>
                          <a:close/>
                        </a:path>
                      </a:pathLst>
                    </a:custGeom>
                    <a:solidFill>
                      <a:srgbClr val="D1E3F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FB5F6127-B00E-4F1B-BE9C-375ADA30EF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1408" y="3638748"/>
                      <a:ext cx="311319" cy="722011"/>
                    </a:xfrm>
                    <a:custGeom>
                      <a:avLst/>
                      <a:gdLst>
                        <a:gd name="connsiteX0" fmla="*/ 495035 w 501324"/>
                        <a:gd name="connsiteY0" fmla="*/ 25942 h 1162670"/>
                        <a:gd name="connsiteX1" fmla="*/ 301903 w 501324"/>
                        <a:gd name="connsiteY1" fmla="*/ 25942 h 1162670"/>
                        <a:gd name="connsiteX2" fmla="*/ 90898 w 501324"/>
                        <a:gd name="connsiteY2" fmla="*/ 141004 h 1162670"/>
                        <a:gd name="connsiteX3" fmla="*/ 1121 w 501324"/>
                        <a:gd name="connsiteY3" fmla="*/ 396898 h 1162670"/>
                        <a:gd name="connsiteX4" fmla="*/ 132600 w 501324"/>
                        <a:gd name="connsiteY4" fmla="*/ 1142480 h 1162670"/>
                        <a:gd name="connsiteX5" fmla="*/ 203813 w 501324"/>
                        <a:gd name="connsiteY5" fmla="*/ 1154811 h 1162670"/>
                        <a:gd name="connsiteX6" fmla="*/ 255005 w 501324"/>
                        <a:gd name="connsiteY6" fmla="*/ 1144350 h 1162670"/>
                        <a:gd name="connsiteX7" fmla="*/ 461438 w 501324"/>
                        <a:gd name="connsiteY7" fmla="*/ 762173 h 1162670"/>
                        <a:gd name="connsiteX8" fmla="*/ 495035 w 501324"/>
                        <a:gd name="connsiteY8" fmla="*/ 25942 h 1162670"/>
                        <a:gd name="connsiteX9" fmla="*/ 495035 w 501324"/>
                        <a:gd name="connsiteY9" fmla="*/ 25942 h 1162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01324" h="1162670">
                          <a:moveTo>
                            <a:pt x="495035" y="25942"/>
                          </a:moveTo>
                          <a:cubicBezTo>
                            <a:pt x="491156" y="-17076"/>
                            <a:pt x="429850" y="935"/>
                            <a:pt x="301903" y="25942"/>
                          </a:cubicBezTo>
                          <a:cubicBezTo>
                            <a:pt x="203397" y="45200"/>
                            <a:pt x="143753" y="76234"/>
                            <a:pt x="90898" y="141004"/>
                          </a:cubicBezTo>
                          <a:cubicBezTo>
                            <a:pt x="29107" y="216719"/>
                            <a:pt x="5623" y="304419"/>
                            <a:pt x="1121" y="396898"/>
                          </a:cubicBezTo>
                          <a:cubicBezTo>
                            <a:pt x="-10379" y="628061"/>
                            <a:pt x="68939" y="920876"/>
                            <a:pt x="132600" y="1142480"/>
                          </a:cubicBezTo>
                          <a:cubicBezTo>
                            <a:pt x="139389" y="1166033"/>
                            <a:pt x="125881" y="1167349"/>
                            <a:pt x="203813" y="1154811"/>
                          </a:cubicBezTo>
                          <a:cubicBezTo>
                            <a:pt x="207207" y="1154256"/>
                            <a:pt x="251819" y="1145320"/>
                            <a:pt x="255005" y="1144350"/>
                          </a:cubicBezTo>
                          <a:cubicBezTo>
                            <a:pt x="321161" y="1123222"/>
                            <a:pt x="429018" y="1085330"/>
                            <a:pt x="461438" y="762173"/>
                          </a:cubicBezTo>
                          <a:cubicBezTo>
                            <a:pt x="482497" y="552207"/>
                            <a:pt x="515124" y="138718"/>
                            <a:pt x="495035" y="25942"/>
                          </a:cubicBezTo>
                          <a:lnTo>
                            <a:pt x="495035" y="25942"/>
                          </a:lnTo>
                          <a:close/>
                        </a:path>
                      </a:pathLst>
                    </a:custGeom>
                    <a:solidFill>
                      <a:srgbClr val="3A161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12FBC912-1B30-4ED2-B4D3-63F811011335}"/>
                        </a:ext>
                      </a:extLst>
                    </p:cNvPr>
                    <p:cNvSpPr/>
                    <p:nvPr/>
                  </p:nvSpPr>
                  <p:spPr>
                    <a:xfrm rot="19173505">
                      <a:off x="8942874" y="4253571"/>
                      <a:ext cx="157710" cy="107549"/>
                    </a:xfrm>
                    <a:custGeom>
                      <a:avLst/>
                      <a:gdLst>
                        <a:gd name="connsiteX0" fmla="*/ 253965 w 253964"/>
                        <a:gd name="connsiteY0" fmla="*/ 86594 h 173189"/>
                        <a:gd name="connsiteX1" fmla="*/ 126982 w 253964"/>
                        <a:gd name="connsiteY1" fmla="*/ 173189 h 173189"/>
                        <a:gd name="connsiteX2" fmla="*/ 0 w 253964"/>
                        <a:gd name="connsiteY2" fmla="*/ 86594 h 173189"/>
                        <a:gd name="connsiteX3" fmla="*/ 126982 w 253964"/>
                        <a:gd name="connsiteY3" fmla="*/ 0 h 173189"/>
                        <a:gd name="connsiteX4" fmla="*/ 253965 w 253964"/>
                        <a:gd name="connsiteY4" fmla="*/ 86594 h 1731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964" h="173189">
                          <a:moveTo>
                            <a:pt x="253965" y="86594"/>
                          </a:moveTo>
                          <a:cubicBezTo>
                            <a:pt x="253965" y="134419"/>
                            <a:pt x="197113" y="173189"/>
                            <a:pt x="126982" y="173189"/>
                          </a:cubicBezTo>
                          <a:cubicBezTo>
                            <a:pt x="56852" y="173189"/>
                            <a:pt x="0" y="134419"/>
                            <a:pt x="0" y="86594"/>
                          </a:cubicBezTo>
                          <a:cubicBezTo>
                            <a:pt x="0" y="38770"/>
                            <a:pt x="56852" y="0"/>
                            <a:pt x="126982" y="0"/>
                          </a:cubicBezTo>
                          <a:cubicBezTo>
                            <a:pt x="197113" y="0"/>
                            <a:pt x="253965" y="38770"/>
                            <a:pt x="253965" y="86594"/>
                          </a:cubicBezTo>
                          <a:close/>
                        </a:path>
                      </a:pathLst>
                    </a:custGeom>
                    <a:solidFill>
                      <a:srgbClr val="8DA5B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Freeform: Shape 193">
                      <a:extLst>
                        <a:ext uri="{FF2B5EF4-FFF2-40B4-BE49-F238E27FC236}">
                          <a16:creationId xmlns:a16="http://schemas.microsoft.com/office/drawing/2014/main" id="{C74C3B80-E2F7-40DC-9E7B-915C8BDFB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3757" y="4247040"/>
                      <a:ext cx="1092699" cy="160801"/>
                    </a:xfrm>
                    <a:custGeom>
                      <a:avLst/>
                      <a:gdLst>
                        <a:gd name="connsiteX0" fmla="*/ 1630126 w 1759596"/>
                        <a:gd name="connsiteY0" fmla="*/ 258941 h 258941"/>
                        <a:gd name="connsiteX1" fmla="*/ 129471 w 1759596"/>
                        <a:gd name="connsiteY1" fmla="*/ 258941 h 258941"/>
                        <a:gd name="connsiteX2" fmla="*/ 0 w 1759596"/>
                        <a:gd name="connsiteY2" fmla="*/ 129471 h 258941"/>
                        <a:gd name="connsiteX3" fmla="*/ 0 w 1759596"/>
                        <a:gd name="connsiteY3" fmla="*/ 129471 h 258941"/>
                        <a:gd name="connsiteX4" fmla="*/ 129471 w 1759596"/>
                        <a:gd name="connsiteY4" fmla="*/ 0 h 258941"/>
                        <a:gd name="connsiteX5" fmla="*/ 1630126 w 1759596"/>
                        <a:gd name="connsiteY5" fmla="*/ 0 h 258941"/>
                        <a:gd name="connsiteX6" fmla="*/ 1759597 w 1759596"/>
                        <a:gd name="connsiteY6" fmla="*/ 129471 h 258941"/>
                        <a:gd name="connsiteX7" fmla="*/ 1759597 w 1759596"/>
                        <a:gd name="connsiteY7" fmla="*/ 129471 h 258941"/>
                        <a:gd name="connsiteX8" fmla="*/ 1630126 w 1759596"/>
                        <a:gd name="connsiteY8" fmla="*/ 258941 h 2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59596" h="258941">
                          <a:moveTo>
                            <a:pt x="1630126" y="258941"/>
                          </a:moveTo>
                          <a:lnTo>
                            <a:pt x="129471" y="258941"/>
                          </a:lnTo>
                          <a:cubicBezTo>
                            <a:pt x="57981" y="258941"/>
                            <a:pt x="0" y="200960"/>
                            <a:pt x="0" y="129471"/>
                          </a:cubicBezTo>
                          <a:lnTo>
                            <a:pt x="0" y="129471"/>
                          </a:lnTo>
                          <a:cubicBezTo>
                            <a:pt x="0" y="57981"/>
                            <a:pt x="57981" y="0"/>
                            <a:pt x="129471" y="0"/>
                          </a:cubicBezTo>
                          <a:lnTo>
                            <a:pt x="1630126" y="0"/>
                          </a:lnTo>
                          <a:cubicBezTo>
                            <a:pt x="1701615" y="0"/>
                            <a:pt x="1759597" y="57981"/>
                            <a:pt x="1759597" y="129471"/>
                          </a:cubicBezTo>
                          <a:lnTo>
                            <a:pt x="1759597" y="129471"/>
                          </a:lnTo>
                          <a:cubicBezTo>
                            <a:pt x="1759528" y="200960"/>
                            <a:pt x="1701615" y="258941"/>
                            <a:pt x="1630126" y="258941"/>
                          </a:cubicBezTo>
                          <a:close/>
                        </a:path>
                      </a:pathLst>
                    </a:custGeom>
                    <a:solidFill>
                      <a:srgbClr val="B0CBD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Freeform: Shape 194">
                      <a:extLst>
                        <a:ext uri="{FF2B5EF4-FFF2-40B4-BE49-F238E27FC236}">
                          <a16:creationId xmlns:a16="http://schemas.microsoft.com/office/drawing/2014/main" id="{E5A97A0B-B2A7-4D48-B997-3BFF6CEEF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7214" y="4291556"/>
                      <a:ext cx="755825" cy="68398"/>
                    </a:xfrm>
                    <a:custGeom>
                      <a:avLst/>
                      <a:gdLst>
                        <a:gd name="connsiteX0" fmla="*/ 1162050 w 1217121"/>
                        <a:gd name="connsiteY0" fmla="*/ 110144 h 110143"/>
                        <a:gd name="connsiteX1" fmla="*/ 55072 w 1217121"/>
                        <a:gd name="connsiteY1" fmla="*/ 110144 h 110143"/>
                        <a:gd name="connsiteX2" fmla="*/ 0 w 1217121"/>
                        <a:gd name="connsiteY2" fmla="*/ 55072 h 110143"/>
                        <a:gd name="connsiteX3" fmla="*/ 0 w 1217121"/>
                        <a:gd name="connsiteY3" fmla="*/ 55072 h 110143"/>
                        <a:gd name="connsiteX4" fmla="*/ 55072 w 1217121"/>
                        <a:gd name="connsiteY4" fmla="*/ 0 h 110143"/>
                        <a:gd name="connsiteX5" fmla="*/ 1162050 w 1217121"/>
                        <a:gd name="connsiteY5" fmla="*/ 0 h 110143"/>
                        <a:gd name="connsiteX6" fmla="*/ 1217122 w 1217121"/>
                        <a:gd name="connsiteY6" fmla="*/ 55072 h 110143"/>
                        <a:gd name="connsiteX7" fmla="*/ 1217122 w 1217121"/>
                        <a:gd name="connsiteY7" fmla="*/ 55072 h 110143"/>
                        <a:gd name="connsiteX8" fmla="*/ 1162050 w 1217121"/>
                        <a:gd name="connsiteY8" fmla="*/ 110144 h 110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17121" h="110143">
                          <a:moveTo>
                            <a:pt x="1162050" y="110144"/>
                          </a:moveTo>
                          <a:lnTo>
                            <a:pt x="55072" y="110144"/>
                          </a:lnTo>
                          <a:cubicBezTo>
                            <a:pt x="24661" y="110144"/>
                            <a:pt x="0" y="85483"/>
                            <a:pt x="0" y="55072"/>
                          </a:cubicBezTo>
                          <a:lnTo>
                            <a:pt x="0" y="55072"/>
                          </a:lnTo>
                          <a:cubicBezTo>
                            <a:pt x="0" y="24661"/>
                            <a:pt x="24661" y="0"/>
                            <a:pt x="55072" y="0"/>
                          </a:cubicBezTo>
                          <a:lnTo>
                            <a:pt x="1162050" y="0"/>
                          </a:lnTo>
                          <a:cubicBezTo>
                            <a:pt x="1192461" y="0"/>
                            <a:pt x="1217122" y="24661"/>
                            <a:pt x="1217122" y="55072"/>
                          </a:cubicBezTo>
                          <a:lnTo>
                            <a:pt x="1217122" y="55072"/>
                          </a:lnTo>
                          <a:cubicBezTo>
                            <a:pt x="1217122" y="85483"/>
                            <a:pt x="1192461" y="110144"/>
                            <a:pt x="1162050" y="110144"/>
                          </a:cubicBezTo>
                          <a:close/>
                        </a:path>
                      </a:pathLst>
                    </a:custGeom>
                    <a:solidFill>
                      <a:srgbClr val="91AEC4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52E7E0C4-2AA5-4A5A-8194-016303085C3C}"/>
                      </a:ext>
                    </a:extLst>
                  </p:cNvPr>
                  <p:cNvSpPr/>
                  <p:nvPr/>
                </p:nvSpPr>
                <p:spPr>
                  <a:xfrm>
                    <a:off x="8529536" y="2286024"/>
                    <a:ext cx="263614" cy="264305"/>
                  </a:xfrm>
                  <a:custGeom>
                    <a:avLst/>
                    <a:gdLst>
                      <a:gd name="connsiteX0" fmla="*/ 424504 w 424503"/>
                      <a:gd name="connsiteY0" fmla="*/ 184184 h 425616"/>
                      <a:gd name="connsiteX1" fmla="*/ 424434 w 424503"/>
                      <a:gd name="connsiteY1" fmla="*/ 183976 h 425616"/>
                      <a:gd name="connsiteX2" fmla="*/ 374627 w 424503"/>
                      <a:gd name="connsiteY2" fmla="*/ 75564 h 425616"/>
                      <a:gd name="connsiteX3" fmla="*/ 249243 w 424503"/>
                      <a:gd name="connsiteY3" fmla="*/ 19038 h 425616"/>
                      <a:gd name="connsiteX4" fmla="*/ 89570 w 424503"/>
                      <a:gd name="connsiteY4" fmla="*/ 20839 h 425616"/>
                      <a:gd name="connsiteX5" fmla="*/ 105641 w 424503"/>
                      <a:gd name="connsiteY5" fmla="*/ 70992 h 425616"/>
                      <a:gd name="connsiteX6" fmla="*/ 121782 w 424503"/>
                      <a:gd name="connsiteY6" fmla="*/ 70438 h 425616"/>
                      <a:gd name="connsiteX7" fmla="*/ 167848 w 424503"/>
                      <a:gd name="connsiteY7" fmla="*/ 70576 h 425616"/>
                      <a:gd name="connsiteX8" fmla="*/ 178308 w 424503"/>
                      <a:gd name="connsiteY8" fmla="*/ 78335 h 425616"/>
                      <a:gd name="connsiteX9" fmla="*/ 189392 w 424503"/>
                      <a:gd name="connsiteY9" fmla="*/ 85816 h 425616"/>
                      <a:gd name="connsiteX10" fmla="*/ 229639 w 424503"/>
                      <a:gd name="connsiteY10" fmla="*/ 130567 h 425616"/>
                      <a:gd name="connsiteX11" fmla="*/ 106680 w 424503"/>
                      <a:gd name="connsiteY11" fmla="*/ 306935 h 425616"/>
                      <a:gd name="connsiteX12" fmla="*/ 0 w 424503"/>
                      <a:gd name="connsiteY12" fmla="*/ 352447 h 425616"/>
                      <a:gd name="connsiteX13" fmla="*/ 267739 w 424503"/>
                      <a:gd name="connsiteY13" fmla="*/ 369627 h 425616"/>
                      <a:gd name="connsiteX14" fmla="*/ 352045 w 424503"/>
                      <a:gd name="connsiteY14" fmla="*/ 341433 h 425616"/>
                      <a:gd name="connsiteX15" fmla="*/ 416537 w 424503"/>
                      <a:gd name="connsiteY15" fmla="*/ 285114 h 425616"/>
                      <a:gd name="connsiteX16" fmla="*/ 424504 w 424503"/>
                      <a:gd name="connsiteY16" fmla="*/ 184184 h 42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503" h="425616">
                        <a:moveTo>
                          <a:pt x="424504" y="184184"/>
                        </a:moveTo>
                        <a:cubicBezTo>
                          <a:pt x="424504" y="184114"/>
                          <a:pt x="424434" y="184045"/>
                          <a:pt x="424434" y="183976"/>
                        </a:cubicBezTo>
                        <a:cubicBezTo>
                          <a:pt x="407393" y="148023"/>
                          <a:pt x="423811" y="98840"/>
                          <a:pt x="374627" y="75564"/>
                        </a:cubicBezTo>
                        <a:cubicBezTo>
                          <a:pt x="333202" y="55960"/>
                          <a:pt x="292401" y="34555"/>
                          <a:pt x="249243" y="19038"/>
                        </a:cubicBezTo>
                        <a:cubicBezTo>
                          <a:pt x="196873" y="195"/>
                          <a:pt x="142286" y="-12897"/>
                          <a:pt x="89570" y="20839"/>
                        </a:cubicBezTo>
                        <a:cubicBezTo>
                          <a:pt x="74468" y="43006"/>
                          <a:pt x="75092" y="61017"/>
                          <a:pt x="105641" y="70992"/>
                        </a:cubicBezTo>
                        <a:cubicBezTo>
                          <a:pt x="111114" y="71477"/>
                          <a:pt x="116379" y="71338"/>
                          <a:pt x="121782" y="70438"/>
                        </a:cubicBezTo>
                        <a:cubicBezTo>
                          <a:pt x="137299" y="67182"/>
                          <a:pt x="152539" y="60948"/>
                          <a:pt x="167848" y="70576"/>
                        </a:cubicBezTo>
                        <a:cubicBezTo>
                          <a:pt x="171381" y="73140"/>
                          <a:pt x="174775" y="75772"/>
                          <a:pt x="178308" y="78335"/>
                        </a:cubicBezTo>
                        <a:cubicBezTo>
                          <a:pt x="181910" y="80967"/>
                          <a:pt x="185513" y="83531"/>
                          <a:pt x="189392" y="85816"/>
                        </a:cubicBezTo>
                        <a:cubicBezTo>
                          <a:pt x="207818" y="96900"/>
                          <a:pt x="221327" y="111794"/>
                          <a:pt x="229639" y="130567"/>
                        </a:cubicBezTo>
                        <a:cubicBezTo>
                          <a:pt x="273974" y="242996"/>
                          <a:pt x="227492" y="309498"/>
                          <a:pt x="106680" y="306935"/>
                        </a:cubicBezTo>
                        <a:cubicBezTo>
                          <a:pt x="65325" y="310676"/>
                          <a:pt x="15933" y="298553"/>
                          <a:pt x="0" y="352447"/>
                        </a:cubicBezTo>
                        <a:cubicBezTo>
                          <a:pt x="69342" y="455802"/>
                          <a:pt x="168056" y="438484"/>
                          <a:pt x="267739" y="369627"/>
                        </a:cubicBezTo>
                        <a:cubicBezTo>
                          <a:pt x="295171" y="350646"/>
                          <a:pt x="318724" y="336930"/>
                          <a:pt x="352045" y="341433"/>
                        </a:cubicBezTo>
                        <a:cubicBezTo>
                          <a:pt x="400466" y="347944"/>
                          <a:pt x="423188" y="330903"/>
                          <a:pt x="416537" y="285114"/>
                        </a:cubicBezTo>
                        <a:cubicBezTo>
                          <a:pt x="404414" y="250408"/>
                          <a:pt x="405037" y="216742"/>
                          <a:pt x="424504" y="184184"/>
                        </a:cubicBezTo>
                        <a:close/>
                      </a:path>
                    </a:pathLst>
                  </a:custGeom>
                  <a:solidFill>
                    <a:srgbClr val="F9AF97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2F7BA25-F0ED-4A5B-AA19-0EF4C36A49EE}"/>
                    </a:ext>
                  </a:extLst>
                </p:cNvPr>
                <p:cNvGrpSpPr/>
                <p:nvPr/>
              </p:nvGrpSpPr>
              <p:grpSpPr>
                <a:xfrm>
                  <a:off x="6849647" y="2847522"/>
                  <a:ext cx="1201244" cy="1531611"/>
                  <a:chOff x="6849647" y="2847522"/>
                  <a:chExt cx="1201244" cy="1531611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6FBF1E0-A3E6-47F5-BBB7-D7A7763912C6}"/>
                      </a:ext>
                    </a:extLst>
                  </p:cNvPr>
                  <p:cNvSpPr/>
                  <p:nvPr/>
                </p:nvSpPr>
                <p:spPr>
                  <a:xfrm>
                    <a:off x="7355714" y="4092111"/>
                    <a:ext cx="583245" cy="258071"/>
                  </a:xfrm>
                  <a:custGeom>
                    <a:avLst/>
                    <a:gdLst>
                      <a:gd name="connsiteX0" fmla="*/ 939211 w 939211"/>
                      <a:gd name="connsiteY0" fmla="*/ 151163 h 415577"/>
                      <a:gd name="connsiteX1" fmla="*/ 650414 w 939211"/>
                      <a:gd name="connsiteY1" fmla="*/ 12064 h 415577"/>
                      <a:gd name="connsiteX2" fmla="*/ 33678 w 939211"/>
                      <a:gd name="connsiteY2" fmla="*/ 4305 h 415577"/>
                      <a:gd name="connsiteX3" fmla="*/ 20794 w 939211"/>
                      <a:gd name="connsiteY3" fmla="*/ 231381 h 415577"/>
                      <a:gd name="connsiteX4" fmla="*/ 20863 w 939211"/>
                      <a:gd name="connsiteY4" fmla="*/ 231381 h 415577"/>
                      <a:gd name="connsiteX5" fmla="*/ 30977 w 939211"/>
                      <a:gd name="connsiteY5" fmla="*/ 342148 h 415577"/>
                      <a:gd name="connsiteX6" fmla="*/ 30907 w 939211"/>
                      <a:gd name="connsiteY6" fmla="*/ 342218 h 415577"/>
                      <a:gd name="connsiteX7" fmla="*/ 37696 w 939211"/>
                      <a:gd name="connsiteY7" fmla="*/ 413568 h 415577"/>
                      <a:gd name="connsiteX8" fmla="*/ 895639 w 939211"/>
                      <a:gd name="connsiteY8" fmla="*/ 415578 h 415577"/>
                      <a:gd name="connsiteX9" fmla="*/ 939211 w 939211"/>
                      <a:gd name="connsiteY9" fmla="*/ 151163 h 41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211" h="415577">
                        <a:moveTo>
                          <a:pt x="939211" y="151163"/>
                        </a:moveTo>
                        <a:cubicBezTo>
                          <a:pt x="937064" y="149916"/>
                          <a:pt x="725367" y="64157"/>
                          <a:pt x="650414" y="12064"/>
                        </a:cubicBezTo>
                        <a:cubicBezTo>
                          <a:pt x="647019" y="11510"/>
                          <a:pt x="56885" y="-8580"/>
                          <a:pt x="33678" y="4305"/>
                        </a:cubicBezTo>
                        <a:cubicBezTo>
                          <a:pt x="-22848" y="77457"/>
                          <a:pt x="5485" y="154696"/>
                          <a:pt x="20794" y="231381"/>
                        </a:cubicBezTo>
                        <a:cubicBezTo>
                          <a:pt x="20794" y="231381"/>
                          <a:pt x="20863" y="231381"/>
                          <a:pt x="20863" y="231381"/>
                        </a:cubicBezTo>
                        <a:cubicBezTo>
                          <a:pt x="21002" y="237754"/>
                          <a:pt x="29106" y="339863"/>
                          <a:pt x="30977" y="342148"/>
                        </a:cubicBezTo>
                        <a:cubicBezTo>
                          <a:pt x="30977" y="342148"/>
                          <a:pt x="30907" y="342148"/>
                          <a:pt x="30907" y="342218"/>
                        </a:cubicBezTo>
                        <a:cubicBezTo>
                          <a:pt x="31947" y="364108"/>
                          <a:pt x="36658" y="391678"/>
                          <a:pt x="37696" y="413568"/>
                        </a:cubicBezTo>
                        <a:cubicBezTo>
                          <a:pt x="135302" y="413083"/>
                          <a:pt x="893076" y="415439"/>
                          <a:pt x="895639" y="415578"/>
                        </a:cubicBezTo>
                        <a:cubicBezTo>
                          <a:pt x="887257" y="322475"/>
                          <a:pt x="881091" y="234499"/>
                          <a:pt x="939211" y="151163"/>
                        </a:cubicBezTo>
                        <a:close/>
                      </a:path>
                    </a:pathLst>
                  </a:custGeom>
                  <a:solidFill>
                    <a:srgbClr val="E166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F946CEF2-9245-460B-B9B7-7D640D916335}"/>
                      </a:ext>
                    </a:extLst>
                  </p:cNvPr>
                  <p:cNvSpPr/>
                  <p:nvPr/>
                </p:nvSpPr>
                <p:spPr>
                  <a:xfrm>
                    <a:off x="6849647" y="2850447"/>
                    <a:ext cx="734559" cy="1246459"/>
                  </a:xfrm>
                  <a:custGeom>
                    <a:avLst/>
                    <a:gdLst>
                      <a:gd name="connsiteX0" fmla="*/ 988123 w 1182876"/>
                      <a:gd name="connsiteY0" fmla="*/ 576418 h 2007200"/>
                      <a:gd name="connsiteX1" fmla="*/ 968311 w 1182876"/>
                      <a:gd name="connsiteY1" fmla="*/ 558892 h 2007200"/>
                      <a:gd name="connsiteX2" fmla="*/ 78503 w 1182876"/>
                      <a:gd name="connsiteY2" fmla="*/ 554874 h 2007200"/>
                      <a:gd name="connsiteX3" fmla="*/ 14703 w 1182876"/>
                      <a:gd name="connsiteY3" fmla="*/ 455814 h 2007200"/>
                      <a:gd name="connsiteX4" fmla="*/ 23570 w 1182876"/>
                      <a:gd name="connsiteY4" fmla="*/ 0 h 2007200"/>
                      <a:gd name="connsiteX5" fmla="*/ 516515 w 1182876"/>
                      <a:gd name="connsiteY5" fmla="*/ 0 h 2007200"/>
                      <a:gd name="connsiteX6" fmla="*/ 441077 w 1182876"/>
                      <a:gd name="connsiteY6" fmla="*/ 170619 h 2007200"/>
                      <a:gd name="connsiteX7" fmla="*/ 499127 w 1182876"/>
                      <a:gd name="connsiteY7" fmla="*/ 295310 h 2007200"/>
                      <a:gd name="connsiteX8" fmla="*/ 1143364 w 1182876"/>
                      <a:gd name="connsiteY8" fmla="*/ 337012 h 2007200"/>
                      <a:gd name="connsiteX9" fmla="*/ 1180008 w 1182876"/>
                      <a:gd name="connsiteY9" fmla="*/ 372410 h 2007200"/>
                      <a:gd name="connsiteX10" fmla="*/ 927994 w 1182876"/>
                      <a:gd name="connsiteY10" fmla="*/ 2006138 h 2007200"/>
                      <a:gd name="connsiteX11" fmla="*/ 841473 w 1182876"/>
                      <a:gd name="connsiteY11" fmla="*/ 1943238 h 2007200"/>
                      <a:gd name="connsiteX12" fmla="*/ 988123 w 1182876"/>
                      <a:gd name="connsiteY12" fmla="*/ 576418 h 200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2876" h="2007200">
                        <a:moveTo>
                          <a:pt x="988123" y="576418"/>
                        </a:moveTo>
                        <a:cubicBezTo>
                          <a:pt x="988539" y="566859"/>
                          <a:pt x="982305" y="560209"/>
                          <a:pt x="968311" y="558892"/>
                        </a:cubicBezTo>
                        <a:cubicBezTo>
                          <a:pt x="940048" y="555636"/>
                          <a:pt x="138009" y="574894"/>
                          <a:pt x="78503" y="554874"/>
                        </a:cubicBezTo>
                        <a:cubicBezTo>
                          <a:pt x="38186" y="532223"/>
                          <a:pt x="23916" y="494261"/>
                          <a:pt x="14703" y="455814"/>
                        </a:cubicBezTo>
                        <a:cubicBezTo>
                          <a:pt x="-12868" y="340614"/>
                          <a:pt x="3134" y="48560"/>
                          <a:pt x="23570" y="0"/>
                        </a:cubicBezTo>
                        <a:cubicBezTo>
                          <a:pt x="192803" y="0"/>
                          <a:pt x="446272" y="3394"/>
                          <a:pt x="516515" y="0"/>
                        </a:cubicBezTo>
                        <a:cubicBezTo>
                          <a:pt x="493863" y="45582"/>
                          <a:pt x="464491" y="120534"/>
                          <a:pt x="441077" y="170619"/>
                        </a:cubicBezTo>
                        <a:cubicBezTo>
                          <a:pt x="411636" y="233449"/>
                          <a:pt x="430131" y="266838"/>
                          <a:pt x="499127" y="295310"/>
                        </a:cubicBezTo>
                        <a:cubicBezTo>
                          <a:pt x="562581" y="321495"/>
                          <a:pt x="638573" y="366314"/>
                          <a:pt x="1143364" y="337012"/>
                        </a:cubicBezTo>
                        <a:cubicBezTo>
                          <a:pt x="1186729" y="334726"/>
                          <a:pt x="1185828" y="331885"/>
                          <a:pt x="1180008" y="372410"/>
                        </a:cubicBezTo>
                        <a:cubicBezTo>
                          <a:pt x="1117524" y="809452"/>
                          <a:pt x="952864" y="1865584"/>
                          <a:pt x="927994" y="2006138"/>
                        </a:cubicBezTo>
                        <a:cubicBezTo>
                          <a:pt x="820414" y="2008978"/>
                          <a:pt x="836901" y="2011057"/>
                          <a:pt x="841473" y="1943238"/>
                        </a:cubicBezTo>
                        <a:cubicBezTo>
                          <a:pt x="842165" y="1932224"/>
                          <a:pt x="985975" y="626988"/>
                          <a:pt x="988123" y="576418"/>
                        </a:cubicBezTo>
                        <a:close/>
                      </a:path>
                    </a:pathLst>
                  </a:custGeom>
                  <a:solidFill>
                    <a:srgbClr val="15587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A6FFBFC-8C42-456C-A42D-D4E9C49E049B}"/>
                      </a:ext>
                    </a:extLst>
                  </p:cNvPr>
                  <p:cNvSpPr/>
                  <p:nvPr/>
                </p:nvSpPr>
                <p:spPr>
                  <a:xfrm>
                    <a:off x="7113079" y="2847522"/>
                    <a:ext cx="820710" cy="1251812"/>
                  </a:xfrm>
                  <a:custGeom>
                    <a:avLst/>
                    <a:gdLst>
                      <a:gd name="connsiteX0" fmla="*/ 969852 w 1321606"/>
                      <a:gd name="connsiteY0" fmla="*/ 0 h 2015819"/>
                      <a:gd name="connsiteX1" fmla="*/ 85308 w 1321606"/>
                      <a:gd name="connsiteY1" fmla="*/ 4641 h 2015819"/>
                      <a:gd name="connsiteX2" fmla="*/ 18806 w 1321606"/>
                      <a:gd name="connsiteY2" fmla="*/ 161336 h 2015819"/>
                      <a:gd name="connsiteX3" fmla="*/ 80528 w 1321606"/>
                      <a:gd name="connsiteY3" fmla="*/ 307363 h 2015819"/>
                      <a:gd name="connsiteX4" fmla="*/ 297421 w 1321606"/>
                      <a:gd name="connsiteY4" fmla="*/ 351490 h 2015819"/>
                      <a:gd name="connsiteX5" fmla="*/ 732870 w 1321606"/>
                      <a:gd name="connsiteY5" fmla="*/ 342138 h 2015819"/>
                      <a:gd name="connsiteX6" fmla="*/ 757254 w 1321606"/>
                      <a:gd name="connsiteY6" fmla="*/ 367561 h 2015819"/>
                      <a:gd name="connsiteX7" fmla="*/ 503022 w 1321606"/>
                      <a:gd name="connsiteY7" fmla="*/ 2000804 h 2015819"/>
                      <a:gd name="connsiteX8" fmla="*/ 503784 w 1321606"/>
                      <a:gd name="connsiteY8" fmla="*/ 2010710 h 2015819"/>
                      <a:gd name="connsiteX9" fmla="*/ 1040648 w 1321606"/>
                      <a:gd name="connsiteY9" fmla="*/ 2015628 h 2015819"/>
                      <a:gd name="connsiteX10" fmla="*/ 1307764 w 1321606"/>
                      <a:gd name="connsiteY10" fmla="*/ 514558 h 2015819"/>
                      <a:gd name="connsiteX11" fmla="*/ 969852 w 1321606"/>
                      <a:gd name="connsiteY11" fmla="*/ 0 h 201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21606" h="2015819">
                        <a:moveTo>
                          <a:pt x="969852" y="0"/>
                        </a:moveTo>
                        <a:cubicBezTo>
                          <a:pt x="675097" y="138"/>
                          <a:pt x="380202" y="4502"/>
                          <a:pt x="85308" y="4641"/>
                        </a:cubicBezTo>
                        <a:cubicBezTo>
                          <a:pt x="82953" y="13924"/>
                          <a:pt x="42914" y="116724"/>
                          <a:pt x="18806" y="161336"/>
                        </a:cubicBezTo>
                        <a:cubicBezTo>
                          <a:pt x="-19017" y="231301"/>
                          <a:pt x="-451" y="277299"/>
                          <a:pt x="80528" y="307363"/>
                        </a:cubicBezTo>
                        <a:cubicBezTo>
                          <a:pt x="146753" y="331885"/>
                          <a:pt x="201410" y="346779"/>
                          <a:pt x="297421" y="351490"/>
                        </a:cubicBezTo>
                        <a:cubicBezTo>
                          <a:pt x="403963" y="353568"/>
                          <a:pt x="697679" y="346433"/>
                          <a:pt x="732870" y="342138"/>
                        </a:cubicBezTo>
                        <a:cubicBezTo>
                          <a:pt x="758154" y="339021"/>
                          <a:pt x="760510" y="346710"/>
                          <a:pt x="757254" y="367561"/>
                        </a:cubicBezTo>
                        <a:cubicBezTo>
                          <a:pt x="737996" y="491421"/>
                          <a:pt x="530386" y="1890383"/>
                          <a:pt x="503022" y="2000804"/>
                        </a:cubicBezTo>
                        <a:cubicBezTo>
                          <a:pt x="501707" y="2004683"/>
                          <a:pt x="498936" y="2010849"/>
                          <a:pt x="503784" y="2010710"/>
                        </a:cubicBezTo>
                        <a:cubicBezTo>
                          <a:pt x="518956" y="2011057"/>
                          <a:pt x="995483" y="2016945"/>
                          <a:pt x="1040648" y="2015628"/>
                        </a:cubicBezTo>
                        <a:cubicBezTo>
                          <a:pt x="1051663" y="1956539"/>
                          <a:pt x="1305132" y="541505"/>
                          <a:pt x="1307764" y="514558"/>
                        </a:cubicBezTo>
                        <a:cubicBezTo>
                          <a:pt x="1313237" y="457200"/>
                          <a:pt x="1415345" y="183018"/>
                          <a:pt x="969852" y="0"/>
                        </a:cubicBezTo>
                        <a:close/>
                      </a:path>
                    </a:pathLst>
                  </a:custGeom>
                  <a:solidFill>
                    <a:srgbClr val="26A0C5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87B9C186-1495-4FF3-9B8B-013995D8A368}"/>
                      </a:ext>
                    </a:extLst>
                  </p:cNvPr>
                  <p:cNvSpPr/>
                  <p:nvPr/>
                </p:nvSpPr>
                <p:spPr>
                  <a:xfrm>
                    <a:off x="6881319" y="2854964"/>
                    <a:ext cx="269766" cy="3183"/>
                  </a:xfrm>
                  <a:custGeom>
                    <a:avLst/>
                    <a:gdLst>
                      <a:gd name="connsiteX0" fmla="*/ 432193 w 434409"/>
                      <a:gd name="connsiteY0" fmla="*/ 5126 h 5126"/>
                      <a:gd name="connsiteX1" fmla="*/ 69 w 434409"/>
                      <a:gd name="connsiteY1" fmla="*/ 5126 h 5126"/>
                      <a:gd name="connsiteX2" fmla="*/ 0 w 434409"/>
                      <a:gd name="connsiteY2" fmla="*/ 0 h 5126"/>
                      <a:gd name="connsiteX3" fmla="*/ 434409 w 434409"/>
                      <a:gd name="connsiteY3" fmla="*/ 0 h 5126"/>
                      <a:gd name="connsiteX4" fmla="*/ 432193 w 434409"/>
                      <a:gd name="connsiteY4" fmla="*/ 5126 h 5126"/>
                      <a:gd name="connsiteX5" fmla="*/ 432193 w 434409"/>
                      <a:gd name="connsiteY5" fmla="*/ 5126 h 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4409" h="5126">
                        <a:moveTo>
                          <a:pt x="432193" y="5126"/>
                        </a:moveTo>
                        <a:cubicBezTo>
                          <a:pt x="288105" y="5126"/>
                          <a:pt x="144157" y="5126"/>
                          <a:pt x="69" y="5126"/>
                        </a:cubicBezTo>
                        <a:cubicBezTo>
                          <a:pt x="69" y="3394"/>
                          <a:pt x="0" y="1732"/>
                          <a:pt x="0" y="0"/>
                        </a:cubicBezTo>
                        <a:cubicBezTo>
                          <a:pt x="144850" y="0"/>
                          <a:pt x="289699" y="0"/>
                          <a:pt x="434409" y="0"/>
                        </a:cubicBezTo>
                        <a:cubicBezTo>
                          <a:pt x="433716" y="1593"/>
                          <a:pt x="432955" y="3325"/>
                          <a:pt x="432193" y="5126"/>
                        </a:cubicBezTo>
                        <a:lnTo>
                          <a:pt x="432193" y="5126"/>
                        </a:lnTo>
                        <a:close/>
                      </a:path>
                    </a:pathLst>
                  </a:custGeom>
                  <a:solidFill>
                    <a:srgbClr val="105D7B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C108AE5C-CD07-453B-8A0A-F76B039BC371}"/>
                      </a:ext>
                    </a:extLst>
                  </p:cNvPr>
                  <p:cNvSpPr/>
                  <p:nvPr/>
                </p:nvSpPr>
                <p:spPr>
                  <a:xfrm>
                    <a:off x="6864284" y="2865848"/>
                    <a:ext cx="9420" cy="54417"/>
                  </a:xfrm>
                  <a:custGeom>
                    <a:avLst/>
                    <a:gdLst>
                      <a:gd name="connsiteX0" fmla="*/ 0 w 15170"/>
                      <a:gd name="connsiteY0" fmla="*/ 48629 h 87629"/>
                      <a:gd name="connsiteX1" fmla="*/ 2702 w 15170"/>
                      <a:gd name="connsiteY1" fmla="*/ 0 h 87629"/>
                      <a:gd name="connsiteX2" fmla="*/ 15170 w 15170"/>
                      <a:gd name="connsiteY2" fmla="*/ 87630 h 87629"/>
                      <a:gd name="connsiteX3" fmla="*/ 0 w 15170"/>
                      <a:gd name="connsiteY3" fmla="*/ 48629 h 87629"/>
                      <a:gd name="connsiteX4" fmla="*/ 0 w 15170"/>
                      <a:gd name="connsiteY4" fmla="*/ 48629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70" h="87629">
                        <a:moveTo>
                          <a:pt x="0" y="48629"/>
                        </a:moveTo>
                        <a:cubicBezTo>
                          <a:pt x="901" y="32420"/>
                          <a:pt x="1801" y="16279"/>
                          <a:pt x="2702" y="0"/>
                        </a:cubicBezTo>
                        <a:cubicBezTo>
                          <a:pt x="22859" y="26116"/>
                          <a:pt x="7066" y="54310"/>
                          <a:pt x="15170" y="87630"/>
                        </a:cubicBezTo>
                        <a:cubicBezTo>
                          <a:pt x="-3464" y="72390"/>
                          <a:pt x="4364" y="59228"/>
                          <a:pt x="0" y="48629"/>
                        </a:cubicBezTo>
                        <a:lnTo>
                          <a:pt x="0" y="48629"/>
                        </a:lnTo>
                        <a:close/>
                      </a:path>
                    </a:pathLst>
                  </a:custGeom>
                  <a:solidFill>
                    <a:srgbClr val="0F608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321D12ED-9F99-48F2-B125-DE43C01C1D49}"/>
                      </a:ext>
                    </a:extLst>
                  </p:cNvPr>
                  <p:cNvSpPr/>
                  <p:nvPr/>
                </p:nvSpPr>
                <p:spPr>
                  <a:xfrm>
                    <a:off x="7410053" y="3750512"/>
                    <a:ext cx="8953" cy="37576"/>
                  </a:xfrm>
                  <a:custGeom>
                    <a:avLst/>
                    <a:gdLst>
                      <a:gd name="connsiteX0" fmla="*/ 0 w 14418"/>
                      <a:gd name="connsiteY0" fmla="*/ 48768 h 60510"/>
                      <a:gd name="connsiteX1" fmla="*/ 2771 w 14418"/>
                      <a:gd name="connsiteY1" fmla="*/ 0 h 60510"/>
                      <a:gd name="connsiteX2" fmla="*/ 9698 w 14418"/>
                      <a:gd name="connsiteY2" fmla="*/ 58674 h 60510"/>
                      <a:gd name="connsiteX3" fmla="*/ 0 w 14418"/>
                      <a:gd name="connsiteY3" fmla="*/ 48768 h 60510"/>
                      <a:gd name="connsiteX4" fmla="*/ 0 w 14418"/>
                      <a:gd name="connsiteY4" fmla="*/ 48768 h 60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18" h="60510">
                        <a:moveTo>
                          <a:pt x="0" y="48768"/>
                        </a:moveTo>
                        <a:cubicBezTo>
                          <a:pt x="901" y="32489"/>
                          <a:pt x="1801" y="16279"/>
                          <a:pt x="2771" y="0"/>
                        </a:cubicBezTo>
                        <a:cubicBezTo>
                          <a:pt x="20366" y="17872"/>
                          <a:pt x="13924" y="39555"/>
                          <a:pt x="9698" y="58674"/>
                        </a:cubicBezTo>
                        <a:cubicBezTo>
                          <a:pt x="8312" y="65117"/>
                          <a:pt x="3117" y="52855"/>
                          <a:pt x="0" y="48768"/>
                        </a:cubicBezTo>
                        <a:lnTo>
                          <a:pt x="0" y="48768"/>
                        </a:lnTo>
                        <a:close/>
                      </a:path>
                    </a:pathLst>
                  </a:custGeom>
                  <a:solidFill>
                    <a:srgbClr val="13608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FD2FD93D-3AEE-4B9E-AEB7-37A52C60D55F}"/>
                      </a:ext>
                    </a:extLst>
                  </p:cNvPr>
                  <p:cNvSpPr/>
                  <p:nvPr/>
                </p:nvSpPr>
                <p:spPr>
                  <a:xfrm>
                    <a:off x="7585437" y="4097395"/>
                    <a:ext cx="352016" cy="123869"/>
                  </a:xfrm>
                  <a:custGeom>
                    <a:avLst/>
                    <a:gdLst>
                      <a:gd name="connsiteX0" fmla="*/ 566858 w 566858"/>
                      <a:gd name="connsiteY0" fmla="*/ 141824 h 199469"/>
                      <a:gd name="connsiteX1" fmla="*/ 493083 w 566858"/>
                      <a:gd name="connsiteY1" fmla="*/ 165723 h 199469"/>
                      <a:gd name="connsiteX2" fmla="*/ 43711 w 566858"/>
                      <a:gd name="connsiteY2" fmla="*/ 81834 h 199469"/>
                      <a:gd name="connsiteX3" fmla="*/ 0 w 566858"/>
                      <a:gd name="connsiteY3" fmla="*/ 438 h 199469"/>
                      <a:gd name="connsiteX4" fmla="*/ 280416 w 566858"/>
                      <a:gd name="connsiteY4" fmla="*/ 3555 h 199469"/>
                      <a:gd name="connsiteX5" fmla="*/ 499040 w 566858"/>
                      <a:gd name="connsiteY5" fmla="*/ 112868 h 199469"/>
                      <a:gd name="connsiteX6" fmla="*/ 566858 w 566858"/>
                      <a:gd name="connsiteY6" fmla="*/ 141824 h 199469"/>
                      <a:gd name="connsiteX7" fmla="*/ 566858 w 566858"/>
                      <a:gd name="connsiteY7" fmla="*/ 141824 h 199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6858" h="199469">
                        <a:moveTo>
                          <a:pt x="566858" y="141824"/>
                        </a:moveTo>
                        <a:cubicBezTo>
                          <a:pt x="542266" y="149721"/>
                          <a:pt x="517398" y="157064"/>
                          <a:pt x="493083" y="165723"/>
                        </a:cubicBezTo>
                        <a:cubicBezTo>
                          <a:pt x="318377" y="228207"/>
                          <a:pt x="171450" y="205970"/>
                          <a:pt x="43711" y="81834"/>
                        </a:cubicBezTo>
                        <a:cubicBezTo>
                          <a:pt x="29025" y="67563"/>
                          <a:pt x="6096" y="29602"/>
                          <a:pt x="0" y="438"/>
                        </a:cubicBezTo>
                        <a:cubicBezTo>
                          <a:pt x="99960" y="-1363"/>
                          <a:pt x="277091" y="2932"/>
                          <a:pt x="280416" y="3555"/>
                        </a:cubicBezTo>
                        <a:cubicBezTo>
                          <a:pt x="355369" y="55648"/>
                          <a:pt x="400881" y="68602"/>
                          <a:pt x="499040" y="112868"/>
                        </a:cubicBezTo>
                        <a:cubicBezTo>
                          <a:pt x="511926" y="118687"/>
                          <a:pt x="547324" y="135936"/>
                          <a:pt x="566858" y="141824"/>
                        </a:cubicBezTo>
                        <a:lnTo>
                          <a:pt x="566858" y="141824"/>
                        </a:lnTo>
                        <a:close/>
                      </a:path>
                    </a:pathLst>
                  </a:custGeom>
                  <a:solidFill>
                    <a:srgbClr val="DC632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FB40A79F-3B27-4526-B6C1-EE0648AC808D}"/>
                      </a:ext>
                    </a:extLst>
                  </p:cNvPr>
                  <p:cNvSpPr/>
                  <p:nvPr/>
                </p:nvSpPr>
                <p:spPr>
                  <a:xfrm>
                    <a:off x="7292657" y="3056493"/>
                    <a:ext cx="208637" cy="6377"/>
                  </a:xfrm>
                  <a:custGeom>
                    <a:avLst/>
                    <a:gdLst>
                      <a:gd name="connsiteX0" fmla="*/ 335973 w 335972"/>
                      <a:gd name="connsiteY0" fmla="*/ 10270 h 10269"/>
                      <a:gd name="connsiteX1" fmla="*/ 0 w 335972"/>
                      <a:gd name="connsiteY1" fmla="*/ 10200 h 10269"/>
                      <a:gd name="connsiteX2" fmla="*/ 335973 w 335972"/>
                      <a:gd name="connsiteY2" fmla="*/ 10270 h 10269"/>
                      <a:gd name="connsiteX3" fmla="*/ 335973 w 335972"/>
                      <a:gd name="connsiteY3" fmla="*/ 10270 h 10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5972" h="10269">
                        <a:moveTo>
                          <a:pt x="335973" y="10270"/>
                        </a:moveTo>
                        <a:cubicBezTo>
                          <a:pt x="223959" y="10270"/>
                          <a:pt x="112014" y="10200"/>
                          <a:pt x="0" y="10200"/>
                        </a:cubicBezTo>
                        <a:cubicBezTo>
                          <a:pt x="112014" y="-3308"/>
                          <a:pt x="223959" y="-3515"/>
                          <a:pt x="335973" y="10270"/>
                        </a:cubicBezTo>
                        <a:lnTo>
                          <a:pt x="335973" y="10270"/>
                        </a:lnTo>
                        <a:close/>
                      </a:path>
                    </a:pathLst>
                  </a:custGeom>
                  <a:solidFill>
                    <a:srgbClr val="36A2C6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CC45B99C-B508-4ACC-B635-64C612687A21}"/>
                      </a:ext>
                    </a:extLst>
                  </p:cNvPr>
                  <p:cNvSpPr/>
                  <p:nvPr/>
                </p:nvSpPr>
                <p:spPr>
                  <a:xfrm>
                    <a:off x="7368713" y="4234489"/>
                    <a:ext cx="440848" cy="112401"/>
                  </a:xfrm>
                  <a:custGeom>
                    <a:avLst/>
                    <a:gdLst>
                      <a:gd name="connsiteX0" fmla="*/ 595815 w 709906"/>
                      <a:gd name="connsiteY0" fmla="*/ 10490 h 181002"/>
                      <a:gd name="connsiteX1" fmla="*/ 531876 w 709906"/>
                      <a:gd name="connsiteY1" fmla="*/ 3632 h 181002"/>
                      <a:gd name="connsiteX2" fmla="*/ 0 w 709906"/>
                      <a:gd name="connsiteY2" fmla="*/ 4117 h 181002"/>
                      <a:gd name="connsiteX3" fmla="*/ 10114 w 709906"/>
                      <a:gd name="connsiteY3" fmla="*/ 117378 h 181002"/>
                      <a:gd name="connsiteX4" fmla="*/ 564295 w 709906"/>
                      <a:gd name="connsiteY4" fmla="*/ 112182 h 181002"/>
                      <a:gd name="connsiteX5" fmla="*/ 605512 w 709906"/>
                      <a:gd name="connsiteY5" fmla="*/ 156655 h 181002"/>
                      <a:gd name="connsiteX6" fmla="*/ 606482 w 709906"/>
                      <a:gd name="connsiteY6" fmla="*/ 180762 h 181002"/>
                      <a:gd name="connsiteX7" fmla="*/ 709907 w 709906"/>
                      <a:gd name="connsiteY7" fmla="*/ 180762 h 181002"/>
                      <a:gd name="connsiteX8" fmla="*/ 595815 w 709906"/>
                      <a:gd name="connsiteY8" fmla="*/ 10490 h 18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906" h="181002">
                        <a:moveTo>
                          <a:pt x="595815" y="10490"/>
                        </a:moveTo>
                        <a:cubicBezTo>
                          <a:pt x="578566" y="7095"/>
                          <a:pt x="546146" y="3632"/>
                          <a:pt x="531876" y="3632"/>
                        </a:cubicBezTo>
                        <a:cubicBezTo>
                          <a:pt x="335765" y="-4681"/>
                          <a:pt x="31727" y="3839"/>
                          <a:pt x="0" y="4117"/>
                        </a:cubicBezTo>
                        <a:cubicBezTo>
                          <a:pt x="139" y="10490"/>
                          <a:pt x="6581" y="95695"/>
                          <a:pt x="10114" y="117378"/>
                        </a:cubicBezTo>
                        <a:cubicBezTo>
                          <a:pt x="159673" y="113221"/>
                          <a:pt x="463088" y="106432"/>
                          <a:pt x="564295" y="112182"/>
                        </a:cubicBezTo>
                        <a:cubicBezTo>
                          <a:pt x="587848" y="113498"/>
                          <a:pt x="604543" y="127422"/>
                          <a:pt x="605512" y="156655"/>
                        </a:cubicBezTo>
                        <a:cubicBezTo>
                          <a:pt x="605305" y="166215"/>
                          <a:pt x="606482" y="173558"/>
                          <a:pt x="606482" y="180762"/>
                        </a:cubicBezTo>
                        <a:cubicBezTo>
                          <a:pt x="626849" y="181178"/>
                          <a:pt x="673677" y="180970"/>
                          <a:pt x="709907" y="180762"/>
                        </a:cubicBezTo>
                        <a:cubicBezTo>
                          <a:pt x="703395" y="88837"/>
                          <a:pt x="713370" y="38476"/>
                          <a:pt x="595815" y="10490"/>
                        </a:cubicBezTo>
                        <a:close/>
                      </a:path>
                    </a:pathLst>
                  </a:custGeom>
                  <a:solidFill>
                    <a:srgbClr val="F9C01F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DD81B7D4-8A81-42FD-A527-E176EADC0D3F}"/>
                      </a:ext>
                    </a:extLst>
                  </p:cNvPr>
                  <p:cNvSpPr/>
                  <p:nvPr/>
                </p:nvSpPr>
                <p:spPr>
                  <a:xfrm>
                    <a:off x="7460513" y="4049401"/>
                    <a:ext cx="114341" cy="114341"/>
                  </a:xfrm>
                  <a:custGeom>
                    <a:avLst/>
                    <a:gdLst>
                      <a:gd name="connsiteX0" fmla="*/ 184127 w 184126"/>
                      <a:gd name="connsiteY0" fmla="*/ 92064 h 184126"/>
                      <a:gd name="connsiteX1" fmla="*/ 92063 w 184126"/>
                      <a:gd name="connsiteY1" fmla="*/ 184127 h 184126"/>
                      <a:gd name="connsiteX2" fmla="*/ -1 w 184126"/>
                      <a:gd name="connsiteY2" fmla="*/ 92064 h 184126"/>
                      <a:gd name="connsiteX3" fmla="*/ 92063 w 184126"/>
                      <a:gd name="connsiteY3" fmla="*/ 0 h 184126"/>
                      <a:gd name="connsiteX4" fmla="*/ 184127 w 184126"/>
                      <a:gd name="connsiteY4" fmla="*/ 92064 h 18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126" h="184126">
                        <a:moveTo>
                          <a:pt x="184127" y="92064"/>
                        </a:moveTo>
                        <a:cubicBezTo>
                          <a:pt x="184127" y="142909"/>
                          <a:pt x="142908" y="184127"/>
                          <a:pt x="92063" y="184127"/>
                        </a:cubicBezTo>
                        <a:cubicBezTo>
                          <a:pt x="41218" y="184127"/>
                          <a:pt x="-1" y="142909"/>
                          <a:pt x="-1" y="92064"/>
                        </a:cubicBezTo>
                        <a:cubicBezTo>
                          <a:pt x="-1" y="41218"/>
                          <a:pt x="41218" y="0"/>
                          <a:pt x="92063" y="0"/>
                        </a:cubicBezTo>
                        <a:cubicBezTo>
                          <a:pt x="142908" y="0"/>
                          <a:pt x="184127" y="41218"/>
                          <a:pt x="184127" y="92064"/>
                        </a:cubicBezTo>
                        <a:close/>
                      </a:path>
                    </a:pathLst>
                  </a:custGeom>
                  <a:solidFill>
                    <a:srgbClr val="195A74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C83681B4-EFF5-4F91-8992-4693149F2ED9}"/>
                      </a:ext>
                    </a:extLst>
                  </p:cNvPr>
                  <p:cNvSpPr/>
                  <p:nvPr/>
                </p:nvSpPr>
                <p:spPr>
                  <a:xfrm>
                    <a:off x="7906382" y="4185682"/>
                    <a:ext cx="144509" cy="168558"/>
                  </a:xfrm>
                  <a:custGeom>
                    <a:avLst/>
                    <a:gdLst>
                      <a:gd name="connsiteX0" fmla="*/ 232707 w 232706"/>
                      <a:gd name="connsiteY0" fmla="*/ 166047 h 271433"/>
                      <a:gd name="connsiteX1" fmla="*/ 209293 w 232706"/>
                      <a:gd name="connsiteY1" fmla="*/ 245503 h 271433"/>
                      <a:gd name="connsiteX2" fmla="*/ 136834 w 232706"/>
                      <a:gd name="connsiteY2" fmla="*/ 270025 h 271433"/>
                      <a:gd name="connsiteX3" fmla="*/ 2583 w 232706"/>
                      <a:gd name="connsiteY3" fmla="*/ 268362 h 271433"/>
                      <a:gd name="connsiteX4" fmla="*/ 2583 w 232706"/>
                      <a:gd name="connsiteY4" fmla="*/ 151776 h 271433"/>
                      <a:gd name="connsiteX5" fmla="*/ 56754 w 232706"/>
                      <a:gd name="connsiteY5" fmla="*/ 0 h 271433"/>
                      <a:gd name="connsiteX6" fmla="*/ 232707 w 232706"/>
                      <a:gd name="connsiteY6" fmla="*/ 166047 h 27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706" h="271433">
                        <a:moveTo>
                          <a:pt x="232707" y="166047"/>
                        </a:moveTo>
                        <a:cubicBezTo>
                          <a:pt x="232707" y="202207"/>
                          <a:pt x="232707" y="221673"/>
                          <a:pt x="209293" y="245503"/>
                        </a:cubicBezTo>
                        <a:cubicBezTo>
                          <a:pt x="187126" y="268085"/>
                          <a:pt x="155468" y="270025"/>
                          <a:pt x="136834" y="270025"/>
                        </a:cubicBezTo>
                        <a:cubicBezTo>
                          <a:pt x="120624" y="270025"/>
                          <a:pt x="36527" y="274112"/>
                          <a:pt x="2583" y="268362"/>
                        </a:cubicBezTo>
                        <a:cubicBezTo>
                          <a:pt x="-396" y="230193"/>
                          <a:pt x="-1297" y="193340"/>
                          <a:pt x="2583" y="151776"/>
                        </a:cubicBezTo>
                        <a:cubicBezTo>
                          <a:pt x="10064" y="71974"/>
                          <a:pt x="22326" y="0"/>
                          <a:pt x="56754" y="0"/>
                        </a:cubicBezTo>
                        <a:cubicBezTo>
                          <a:pt x="91183" y="69"/>
                          <a:pt x="232707" y="87422"/>
                          <a:pt x="232707" y="166047"/>
                        </a:cubicBezTo>
                        <a:close/>
                      </a:path>
                    </a:pathLst>
                  </a:custGeom>
                  <a:solidFill>
                    <a:srgbClr val="FEE1D3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F15A5990-2B8C-464B-8DE1-A8F496F04238}"/>
                      </a:ext>
                    </a:extLst>
                  </p:cNvPr>
                  <p:cNvSpPr/>
                  <p:nvPr/>
                </p:nvSpPr>
                <p:spPr>
                  <a:xfrm>
                    <a:off x="7379080" y="4345622"/>
                    <a:ext cx="648065" cy="33511"/>
                  </a:xfrm>
                  <a:custGeom>
                    <a:avLst/>
                    <a:gdLst>
                      <a:gd name="connsiteX0" fmla="*/ 993025 w 1043593"/>
                      <a:gd name="connsiteY0" fmla="*/ 53963 h 53963"/>
                      <a:gd name="connsiteX1" fmla="*/ 20782 w 1043593"/>
                      <a:gd name="connsiteY1" fmla="*/ 53963 h 53963"/>
                      <a:gd name="connsiteX2" fmla="*/ 0 w 1043593"/>
                      <a:gd name="connsiteY2" fmla="*/ 33181 h 53963"/>
                      <a:gd name="connsiteX3" fmla="*/ 0 w 1043593"/>
                      <a:gd name="connsiteY3" fmla="*/ 5265 h 53963"/>
                      <a:gd name="connsiteX4" fmla="*/ 1043594 w 1043593"/>
                      <a:gd name="connsiteY4" fmla="*/ 0 h 53963"/>
                      <a:gd name="connsiteX5" fmla="*/ 1016855 w 1043593"/>
                      <a:gd name="connsiteY5" fmla="*/ 34913 h 53963"/>
                      <a:gd name="connsiteX6" fmla="*/ 993025 w 1043593"/>
                      <a:gd name="connsiteY6" fmla="*/ 53963 h 5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3593" h="53963">
                        <a:moveTo>
                          <a:pt x="993025" y="53963"/>
                        </a:moveTo>
                        <a:lnTo>
                          <a:pt x="20782" y="53963"/>
                        </a:lnTo>
                        <a:cubicBezTo>
                          <a:pt x="9283" y="53963"/>
                          <a:pt x="0" y="44681"/>
                          <a:pt x="0" y="33181"/>
                        </a:cubicBezTo>
                        <a:lnTo>
                          <a:pt x="0" y="5265"/>
                        </a:lnTo>
                        <a:lnTo>
                          <a:pt x="1043594" y="0"/>
                        </a:lnTo>
                        <a:lnTo>
                          <a:pt x="1016855" y="34913"/>
                        </a:lnTo>
                        <a:cubicBezTo>
                          <a:pt x="1006880" y="47036"/>
                          <a:pt x="1004524" y="53963"/>
                          <a:pt x="993025" y="53963"/>
                        </a:cubicBezTo>
                        <a:close/>
                      </a:path>
                    </a:pathLst>
                  </a:custGeom>
                  <a:solidFill>
                    <a:srgbClr val="FFF3EE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06741620-1F4B-4782-B943-A7743B7B2D3C}"/>
                    </a:ext>
                  </a:extLst>
                </p:cNvPr>
                <p:cNvGrpSpPr/>
                <p:nvPr/>
              </p:nvGrpSpPr>
              <p:grpSpPr>
                <a:xfrm>
                  <a:off x="6651610" y="1923867"/>
                  <a:ext cx="939990" cy="697549"/>
                  <a:chOff x="6651477" y="1917388"/>
                  <a:chExt cx="939990" cy="697549"/>
                </a:xfrm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F3F0BA2E-B325-4636-B02F-5B9649DBEECA}"/>
                      </a:ext>
                    </a:extLst>
                  </p:cNvPr>
                  <p:cNvGrpSpPr/>
                  <p:nvPr/>
                </p:nvGrpSpPr>
                <p:grpSpPr>
                  <a:xfrm>
                    <a:off x="6651477" y="1917388"/>
                    <a:ext cx="939990" cy="697549"/>
                    <a:chOff x="6651477" y="1917388"/>
                    <a:chExt cx="939990" cy="697549"/>
                  </a:xfrm>
                </p:grpSpPr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7D88C2C3-D755-4FF8-A05E-DDC5452EE3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477" y="1917431"/>
                      <a:ext cx="939990" cy="697506"/>
                    </a:xfrm>
                    <a:custGeom>
                      <a:avLst/>
                      <a:gdLst>
                        <a:gd name="connsiteX0" fmla="*/ 1511317 w 1513685"/>
                        <a:gd name="connsiteY0" fmla="*/ 1011174 h 1123209"/>
                        <a:gd name="connsiteX1" fmla="*/ 1496078 w 1513685"/>
                        <a:gd name="connsiteY1" fmla="*/ 938715 h 1123209"/>
                        <a:gd name="connsiteX2" fmla="*/ 1501481 w 1513685"/>
                        <a:gd name="connsiteY2" fmla="*/ 890432 h 1123209"/>
                        <a:gd name="connsiteX3" fmla="*/ 1498017 w 1513685"/>
                        <a:gd name="connsiteY3" fmla="*/ 832243 h 1123209"/>
                        <a:gd name="connsiteX4" fmla="*/ 1459293 w 1513685"/>
                        <a:gd name="connsiteY4" fmla="*/ 740041 h 1123209"/>
                        <a:gd name="connsiteX5" fmla="*/ 1378937 w 1513685"/>
                        <a:gd name="connsiteY5" fmla="*/ 669105 h 1123209"/>
                        <a:gd name="connsiteX6" fmla="*/ 1211020 w 1513685"/>
                        <a:gd name="connsiteY6" fmla="*/ 658714 h 1123209"/>
                        <a:gd name="connsiteX7" fmla="*/ 939402 w 1513685"/>
                        <a:gd name="connsiteY7" fmla="*/ 808482 h 1123209"/>
                        <a:gd name="connsiteX8" fmla="*/ 852811 w 1513685"/>
                        <a:gd name="connsiteY8" fmla="*/ 857873 h 1123209"/>
                        <a:gd name="connsiteX9" fmla="*/ 456225 w 1513685"/>
                        <a:gd name="connsiteY9" fmla="*/ 722099 h 1123209"/>
                        <a:gd name="connsiteX10" fmla="*/ 550366 w 1513685"/>
                        <a:gd name="connsiteY10" fmla="*/ 296072 h 1123209"/>
                        <a:gd name="connsiteX11" fmla="*/ 549535 w 1513685"/>
                        <a:gd name="connsiteY11" fmla="*/ 199505 h 1123209"/>
                        <a:gd name="connsiteX12" fmla="*/ 83398 w 1513685"/>
                        <a:gd name="connsiteY12" fmla="*/ 0 h 1123209"/>
                        <a:gd name="connsiteX13" fmla="*/ 757 w 1513685"/>
                        <a:gd name="connsiteY13" fmla="*/ 920496 h 1123209"/>
                        <a:gd name="connsiteX14" fmla="*/ 98500 w 1513685"/>
                        <a:gd name="connsiteY14" fmla="*/ 1069225 h 1123209"/>
                        <a:gd name="connsiteX15" fmla="*/ 121845 w 1513685"/>
                        <a:gd name="connsiteY15" fmla="*/ 1075251 h 1123209"/>
                        <a:gd name="connsiteX16" fmla="*/ 737680 w 1513685"/>
                        <a:gd name="connsiteY16" fmla="*/ 1101229 h 1123209"/>
                        <a:gd name="connsiteX17" fmla="*/ 1150684 w 1513685"/>
                        <a:gd name="connsiteY17" fmla="*/ 1081278 h 1123209"/>
                        <a:gd name="connsiteX18" fmla="*/ 1185390 w 1513685"/>
                        <a:gd name="connsiteY18" fmla="*/ 1061397 h 1123209"/>
                        <a:gd name="connsiteX19" fmla="*/ 1298928 w 1513685"/>
                        <a:gd name="connsiteY19" fmla="*/ 1102822 h 1123209"/>
                        <a:gd name="connsiteX20" fmla="*/ 1449111 w 1513685"/>
                        <a:gd name="connsiteY20" fmla="*/ 1100397 h 1123209"/>
                        <a:gd name="connsiteX21" fmla="*/ 1493860 w 1513685"/>
                        <a:gd name="connsiteY21" fmla="*/ 1050729 h 1123209"/>
                        <a:gd name="connsiteX22" fmla="*/ 1511317 w 1513685"/>
                        <a:gd name="connsiteY22" fmla="*/ 1011174 h 1123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513685" h="1123209">
                          <a:moveTo>
                            <a:pt x="1511317" y="1011174"/>
                          </a:moveTo>
                          <a:cubicBezTo>
                            <a:pt x="1507022" y="990808"/>
                            <a:pt x="1500373" y="959081"/>
                            <a:pt x="1496078" y="938715"/>
                          </a:cubicBezTo>
                          <a:cubicBezTo>
                            <a:pt x="1496147" y="922505"/>
                            <a:pt x="1496909" y="906364"/>
                            <a:pt x="1501481" y="890432"/>
                          </a:cubicBezTo>
                          <a:cubicBezTo>
                            <a:pt x="1506122" y="870689"/>
                            <a:pt x="1504321" y="851362"/>
                            <a:pt x="1498017" y="832243"/>
                          </a:cubicBezTo>
                          <a:cubicBezTo>
                            <a:pt x="1496355" y="822060"/>
                            <a:pt x="1481668" y="776270"/>
                            <a:pt x="1459293" y="740041"/>
                          </a:cubicBezTo>
                          <a:cubicBezTo>
                            <a:pt x="1441352" y="708037"/>
                            <a:pt x="1426874" y="673816"/>
                            <a:pt x="1378937" y="669105"/>
                          </a:cubicBezTo>
                          <a:cubicBezTo>
                            <a:pt x="1323034" y="663564"/>
                            <a:pt x="1267478" y="654350"/>
                            <a:pt x="1211020" y="658714"/>
                          </a:cubicBezTo>
                          <a:cubicBezTo>
                            <a:pt x="1089724" y="668066"/>
                            <a:pt x="978195" y="745167"/>
                            <a:pt x="939402" y="808482"/>
                          </a:cubicBezTo>
                          <a:cubicBezTo>
                            <a:pt x="939402" y="808551"/>
                            <a:pt x="904835" y="867225"/>
                            <a:pt x="852811" y="857873"/>
                          </a:cubicBezTo>
                          <a:cubicBezTo>
                            <a:pt x="830089" y="853786"/>
                            <a:pt x="571217" y="775508"/>
                            <a:pt x="456225" y="722099"/>
                          </a:cubicBezTo>
                          <a:cubicBezTo>
                            <a:pt x="469802" y="652203"/>
                            <a:pt x="536512" y="385087"/>
                            <a:pt x="550366" y="296072"/>
                          </a:cubicBezTo>
                          <a:cubicBezTo>
                            <a:pt x="561588" y="224236"/>
                            <a:pt x="570871" y="230193"/>
                            <a:pt x="549535" y="199505"/>
                          </a:cubicBezTo>
                          <a:cubicBezTo>
                            <a:pt x="482825" y="102524"/>
                            <a:pt x="160707" y="10114"/>
                            <a:pt x="83398" y="0"/>
                          </a:cubicBezTo>
                          <a:cubicBezTo>
                            <a:pt x="68089" y="17457"/>
                            <a:pt x="-8388" y="843118"/>
                            <a:pt x="757" y="920496"/>
                          </a:cubicBezTo>
                          <a:cubicBezTo>
                            <a:pt x="7060" y="962822"/>
                            <a:pt x="2627" y="1049066"/>
                            <a:pt x="98500" y="1069225"/>
                          </a:cubicBezTo>
                          <a:cubicBezTo>
                            <a:pt x="98500" y="1069225"/>
                            <a:pt x="121845" y="1075251"/>
                            <a:pt x="121845" y="1075251"/>
                          </a:cubicBezTo>
                          <a:cubicBezTo>
                            <a:pt x="190425" y="1088275"/>
                            <a:pt x="697987" y="1094994"/>
                            <a:pt x="737680" y="1101229"/>
                          </a:cubicBezTo>
                          <a:cubicBezTo>
                            <a:pt x="880382" y="1123673"/>
                            <a:pt x="1013178" y="1109472"/>
                            <a:pt x="1150684" y="1081278"/>
                          </a:cubicBezTo>
                          <a:cubicBezTo>
                            <a:pt x="1171535" y="1076983"/>
                            <a:pt x="1177700" y="1065969"/>
                            <a:pt x="1185390" y="1061397"/>
                          </a:cubicBezTo>
                          <a:cubicBezTo>
                            <a:pt x="1238314" y="1029947"/>
                            <a:pt x="1274266" y="1023851"/>
                            <a:pt x="1298928" y="1102822"/>
                          </a:cubicBezTo>
                          <a:cubicBezTo>
                            <a:pt x="1308141" y="1132263"/>
                            <a:pt x="1397295" y="1128384"/>
                            <a:pt x="1449111" y="1100397"/>
                          </a:cubicBezTo>
                          <a:cubicBezTo>
                            <a:pt x="1470100" y="1089106"/>
                            <a:pt x="1490605" y="1076013"/>
                            <a:pt x="1493860" y="1050729"/>
                          </a:cubicBezTo>
                          <a:cubicBezTo>
                            <a:pt x="1512565" y="1039714"/>
                            <a:pt x="1517137" y="1026345"/>
                            <a:pt x="1511317" y="1011174"/>
                          </a:cubicBezTo>
                          <a:close/>
                        </a:path>
                      </a:pathLst>
                    </a:custGeom>
                    <a:solidFill>
                      <a:srgbClr val="F9B49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E1BB7071-3EA5-4B4B-B967-3E9D9464CE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3588" y="1917388"/>
                      <a:ext cx="307196" cy="457884"/>
                    </a:xfrm>
                    <a:custGeom>
                      <a:avLst/>
                      <a:gdLst>
                        <a:gd name="connsiteX0" fmla="*/ 304107 w 494684"/>
                        <a:gd name="connsiteY0" fmla="*/ 282009 h 737341"/>
                        <a:gd name="connsiteX1" fmla="*/ 299328 w 494684"/>
                        <a:gd name="connsiteY1" fmla="*/ 722030 h 737341"/>
                        <a:gd name="connsiteX2" fmla="*/ 391460 w 494684"/>
                        <a:gd name="connsiteY2" fmla="*/ 723415 h 737341"/>
                        <a:gd name="connsiteX3" fmla="*/ 388551 w 494684"/>
                        <a:gd name="connsiteY3" fmla="*/ 722099 h 737341"/>
                        <a:gd name="connsiteX4" fmla="*/ 482693 w 494684"/>
                        <a:gd name="connsiteY4" fmla="*/ 296072 h 737341"/>
                        <a:gd name="connsiteX5" fmla="*/ 481862 w 494684"/>
                        <a:gd name="connsiteY5" fmla="*/ 199506 h 737341"/>
                        <a:gd name="connsiteX6" fmla="*/ 15725 w 494684"/>
                        <a:gd name="connsiteY6" fmla="*/ 0 h 737341"/>
                        <a:gd name="connsiteX7" fmla="*/ 0 w 494684"/>
                        <a:gd name="connsiteY7" fmla="*/ 98229 h 737341"/>
                        <a:gd name="connsiteX8" fmla="*/ 304107 w 494684"/>
                        <a:gd name="connsiteY8" fmla="*/ 282009 h 737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4684" h="737341">
                          <a:moveTo>
                            <a:pt x="304107" y="282009"/>
                          </a:moveTo>
                          <a:cubicBezTo>
                            <a:pt x="315468" y="405730"/>
                            <a:pt x="291707" y="655597"/>
                            <a:pt x="299328" y="722030"/>
                          </a:cubicBezTo>
                          <a:cubicBezTo>
                            <a:pt x="302376" y="748423"/>
                            <a:pt x="356062" y="735122"/>
                            <a:pt x="391460" y="723415"/>
                          </a:cubicBezTo>
                          <a:cubicBezTo>
                            <a:pt x="390490" y="723000"/>
                            <a:pt x="389452" y="722515"/>
                            <a:pt x="388551" y="722099"/>
                          </a:cubicBezTo>
                          <a:cubicBezTo>
                            <a:pt x="402129" y="652203"/>
                            <a:pt x="468838" y="385087"/>
                            <a:pt x="482693" y="296072"/>
                          </a:cubicBezTo>
                          <a:cubicBezTo>
                            <a:pt x="493915" y="224236"/>
                            <a:pt x="503197" y="230193"/>
                            <a:pt x="481862" y="199506"/>
                          </a:cubicBezTo>
                          <a:cubicBezTo>
                            <a:pt x="415152" y="102524"/>
                            <a:pt x="93034" y="10114"/>
                            <a:pt x="15725" y="0"/>
                          </a:cubicBezTo>
                          <a:cubicBezTo>
                            <a:pt x="12608" y="3533"/>
                            <a:pt x="6927" y="40732"/>
                            <a:pt x="0" y="98229"/>
                          </a:cubicBezTo>
                          <a:cubicBezTo>
                            <a:pt x="159466" y="128224"/>
                            <a:pt x="298704" y="222643"/>
                            <a:pt x="304107" y="282009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6159AA53-E678-40D6-961A-CCD357A81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861" y="2487161"/>
                      <a:ext cx="929231" cy="127734"/>
                    </a:xfrm>
                    <a:custGeom>
                      <a:avLst/>
                      <a:gdLst>
                        <a:gd name="connsiteX0" fmla="*/ 1406236 w 1496360"/>
                        <a:gd name="connsiteY0" fmla="*/ 94488 h 205692"/>
                        <a:gd name="connsiteX1" fmla="*/ 1182693 w 1496360"/>
                        <a:gd name="connsiteY1" fmla="*/ 110975 h 205692"/>
                        <a:gd name="connsiteX2" fmla="*/ 743643 w 1496360"/>
                        <a:gd name="connsiteY2" fmla="*/ 135428 h 205692"/>
                        <a:gd name="connsiteX3" fmla="*/ 0 w 1496360"/>
                        <a:gd name="connsiteY3" fmla="*/ 0 h 205692"/>
                        <a:gd name="connsiteX4" fmla="*/ 277 w 1496360"/>
                        <a:gd name="connsiteY4" fmla="*/ 2979 h 205692"/>
                        <a:gd name="connsiteX5" fmla="*/ 98021 w 1496360"/>
                        <a:gd name="connsiteY5" fmla="*/ 151707 h 205692"/>
                        <a:gd name="connsiteX6" fmla="*/ 121366 w 1496360"/>
                        <a:gd name="connsiteY6" fmla="*/ 157734 h 205692"/>
                        <a:gd name="connsiteX7" fmla="*/ 737201 w 1496360"/>
                        <a:gd name="connsiteY7" fmla="*/ 183711 h 205692"/>
                        <a:gd name="connsiteX8" fmla="*/ 1150205 w 1496360"/>
                        <a:gd name="connsiteY8" fmla="*/ 163761 h 205692"/>
                        <a:gd name="connsiteX9" fmla="*/ 1184910 w 1496360"/>
                        <a:gd name="connsiteY9" fmla="*/ 143879 h 205692"/>
                        <a:gd name="connsiteX10" fmla="*/ 1298448 w 1496360"/>
                        <a:gd name="connsiteY10" fmla="*/ 185305 h 205692"/>
                        <a:gd name="connsiteX11" fmla="*/ 1448631 w 1496360"/>
                        <a:gd name="connsiteY11" fmla="*/ 182880 h 205692"/>
                        <a:gd name="connsiteX12" fmla="*/ 1493381 w 1496360"/>
                        <a:gd name="connsiteY12" fmla="*/ 133212 h 205692"/>
                        <a:gd name="connsiteX13" fmla="*/ 1496360 w 1496360"/>
                        <a:gd name="connsiteY13" fmla="*/ 131203 h 205692"/>
                        <a:gd name="connsiteX14" fmla="*/ 1406236 w 1496360"/>
                        <a:gd name="connsiteY14" fmla="*/ 94488 h 20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96360" h="205692">
                          <a:moveTo>
                            <a:pt x="1406236" y="94488"/>
                          </a:moveTo>
                          <a:cubicBezTo>
                            <a:pt x="1356845" y="76823"/>
                            <a:pt x="1246424" y="97605"/>
                            <a:pt x="1182693" y="110975"/>
                          </a:cubicBezTo>
                          <a:cubicBezTo>
                            <a:pt x="1118963" y="124345"/>
                            <a:pt x="829749" y="133281"/>
                            <a:pt x="743643" y="135428"/>
                          </a:cubicBezTo>
                          <a:cubicBezTo>
                            <a:pt x="663009" y="137437"/>
                            <a:pt x="127254" y="30896"/>
                            <a:pt x="0" y="0"/>
                          </a:cubicBezTo>
                          <a:cubicBezTo>
                            <a:pt x="69" y="1039"/>
                            <a:pt x="139" y="2078"/>
                            <a:pt x="277" y="2979"/>
                          </a:cubicBezTo>
                          <a:cubicBezTo>
                            <a:pt x="6581" y="45304"/>
                            <a:pt x="2147" y="131549"/>
                            <a:pt x="98021" y="151707"/>
                          </a:cubicBezTo>
                          <a:cubicBezTo>
                            <a:pt x="98021" y="151707"/>
                            <a:pt x="121366" y="157734"/>
                            <a:pt x="121366" y="157734"/>
                          </a:cubicBezTo>
                          <a:cubicBezTo>
                            <a:pt x="189946" y="170757"/>
                            <a:pt x="697507" y="177477"/>
                            <a:pt x="737201" y="183711"/>
                          </a:cubicBezTo>
                          <a:cubicBezTo>
                            <a:pt x="879902" y="206156"/>
                            <a:pt x="1012698" y="191955"/>
                            <a:pt x="1150205" y="163761"/>
                          </a:cubicBezTo>
                          <a:cubicBezTo>
                            <a:pt x="1171055" y="159466"/>
                            <a:pt x="1177220" y="148451"/>
                            <a:pt x="1184910" y="143879"/>
                          </a:cubicBezTo>
                          <a:cubicBezTo>
                            <a:pt x="1237834" y="112430"/>
                            <a:pt x="1273787" y="106334"/>
                            <a:pt x="1298448" y="185305"/>
                          </a:cubicBezTo>
                          <a:cubicBezTo>
                            <a:pt x="1307662" y="214745"/>
                            <a:pt x="1396815" y="210866"/>
                            <a:pt x="1448631" y="182880"/>
                          </a:cubicBezTo>
                          <a:cubicBezTo>
                            <a:pt x="1469621" y="171588"/>
                            <a:pt x="1490126" y="158496"/>
                            <a:pt x="1493381" y="133212"/>
                          </a:cubicBezTo>
                          <a:cubicBezTo>
                            <a:pt x="1494490" y="132588"/>
                            <a:pt x="1495390" y="131895"/>
                            <a:pt x="1496360" y="131203"/>
                          </a:cubicBezTo>
                          <a:cubicBezTo>
                            <a:pt x="1463664" y="117210"/>
                            <a:pt x="1428265" y="102316"/>
                            <a:pt x="1406236" y="94488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3B84024D-DEAB-4099-8FE9-5B13D3F92DE9}"/>
                      </a:ext>
                    </a:extLst>
                  </p:cNvPr>
                  <p:cNvSpPr/>
                  <p:nvPr/>
                </p:nvSpPr>
                <p:spPr>
                  <a:xfrm rot="21281192">
                    <a:off x="7194963" y="2427803"/>
                    <a:ext cx="136096" cy="130833"/>
                  </a:xfrm>
                  <a:custGeom>
                    <a:avLst/>
                    <a:gdLst>
                      <a:gd name="connsiteX0" fmla="*/ 120722 w 136096"/>
                      <a:gd name="connsiteY0" fmla="*/ 0 h 130833"/>
                      <a:gd name="connsiteX1" fmla="*/ 129635 w 136096"/>
                      <a:gd name="connsiteY1" fmla="*/ 28714 h 130833"/>
                      <a:gd name="connsiteX2" fmla="*/ 136096 w 136096"/>
                      <a:gd name="connsiteY2" fmla="*/ 92807 h 130833"/>
                      <a:gd name="connsiteX3" fmla="*/ 132919 w 136096"/>
                      <a:gd name="connsiteY3" fmla="*/ 124325 h 130833"/>
                      <a:gd name="connsiteX4" fmla="*/ 75126 w 136096"/>
                      <a:gd name="connsiteY4" fmla="*/ 130261 h 130833"/>
                      <a:gd name="connsiteX5" fmla="*/ 618 w 136096"/>
                      <a:gd name="connsiteY5" fmla="*/ 78510 h 130833"/>
                      <a:gd name="connsiteX6" fmla="*/ 57101 w 136096"/>
                      <a:gd name="connsiteY6" fmla="*/ 10241 h 130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096" h="130833">
                        <a:moveTo>
                          <a:pt x="120722" y="0"/>
                        </a:moveTo>
                        <a:lnTo>
                          <a:pt x="129635" y="28714"/>
                        </a:lnTo>
                        <a:cubicBezTo>
                          <a:pt x="133871" y="49416"/>
                          <a:pt x="136096" y="70852"/>
                          <a:pt x="136096" y="92807"/>
                        </a:cubicBezTo>
                        <a:lnTo>
                          <a:pt x="132919" y="124325"/>
                        </a:lnTo>
                        <a:lnTo>
                          <a:pt x="75126" y="130261"/>
                        </a:lnTo>
                        <a:cubicBezTo>
                          <a:pt x="38947" y="134821"/>
                          <a:pt x="5608" y="111635"/>
                          <a:pt x="618" y="78510"/>
                        </a:cubicBezTo>
                        <a:cubicBezTo>
                          <a:pt x="-4329" y="45344"/>
                          <a:pt x="20966" y="14801"/>
                          <a:pt x="57101" y="102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E9C011B-2DF7-4F04-8A54-03082971A587}"/>
                </a:ext>
              </a:extLst>
            </p:cNvPr>
            <p:cNvGrpSpPr/>
            <p:nvPr/>
          </p:nvGrpSpPr>
          <p:grpSpPr>
            <a:xfrm rot="211386">
              <a:off x="4192896" y="2221400"/>
              <a:ext cx="936948" cy="958629"/>
              <a:chOff x="2745642" y="5398819"/>
              <a:chExt cx="1425900" cy="1458896"/>
            </a:xfrm>
            <a:scene3d>
              <a:camera prst="orthographicFront">
                <a:rot lat="0" lon="1200000" rev="0"/>
              </a:camera>
              <a:lightRig rig="threePt" dir="t"/>
            </a:scene3d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E546DD3-9A73-4601-AEA5-0C7E21B7C259}"/>
                  </a:ext>
                </a:extLst>
              </p:cNvPr>
              <p:cNvSpPr/>
              <p:nvPr/>
            </p:nvSpPr>
            <p:spPr>
              <a:xfrm flipH="1">
                <a:off x="2745642" y="5398819"/>
                <a:ext cx="1412190" cy="1429450"/>
              </a:xfrm>
              <a:custGeom>
                <a:avLst/>
                <a:gdLst>
                  <a:gd name="connsiteX0" fmla="*/ 68749 w 1412190"/>
                  <a:gd name="connsiteY0" fmla="*/ 518817 h 1429450"/>
                  <a:gd name="connsiteX1" fmla="*/ 135323 w 1412190"/>
                  <a:gd name="connsiteY1" fmla="*/ 343486 h 1429450"/>
                  <a:gd name="connsiteX2" fmla="*/ 245513 w 1412190"/>
                  <a:gd name="connsiteY2" fmla="*/ 180749 h 1429450"/>
                  <a:gd name="connsiteX3" fmla="*/ 390121 w 1412190"/>
                  <a:gd name="connsiteY3" fmla="*/ 84673 h 1429450"/>
                  <a:gd name="connsiteX4" fmla="*/ 596793 w 1412190"/>
                  <a:gd name="connsiteY4" fmla="*/ 17056 h 1429450"/>
                  <a:gd name="connsiteX5" fmla="*/ 700633 w 1412190"/>
                  <a:gd name="connsiteY5" fmla="*/ 2676 h 1429450"/>
                  <a:gd name="connsiteX6" fmla="*/ 801661 w 1412190"/>
                  <a:gd name="connsiteY6" fmla="*/ 731 h 1429450"/>
                  <a:gd name="connsiteX7" fmla="*/ 953592 w 1412190"/>
                  <a:gd name="connsiteY7" fmla="*/ 23034 h 1429450"/>
                  <a:gd name="connsiteX8" fmla="*/ 1065020 w 1412190"/>
                  <a:gd name="connsiteY8" fmla="*/ 63572 h 1429450"/>
                  <a:gd name="connsiteX9" fmla="*/ 1149457 w 1412190"/>
                  <a:gd name="connsiteY9" fmla="*/ 114369 h 1429450"/>
                  <a:gd name="connsiteX10" fmla="*/ 1263113 w 1412190"/>
                  <a:gd name="connsiteY10" fmla="*/ 213098 h 1429450"/>
                  <a:gd name="connsiteX11" fmla="*/ 1339892 w 1412190"/>
                  <a:gd name="connsiteY11" fmla="*/ 312322 h 1429450"/>
                  <a:gd name="connsiteX12" fmla="*/ 1391273 w 1412190"/>
                  <a:gd name="connsiteY12" fmla="*/ 421150 h 1429450"/>
                  <a:gd name="connsiteX13" fmla="*/ 1409420 w 1412190"/>
                  <a:gd name="connsiteY13" fmla="*/ 514643 h 1429450"/>
                  <a:gd name="connsiteX14" fmla="*/ 1411401 w 1412190"/>
                  <a:gd name="connsiteY14" fmla="*/ 665336 h 1429450"/>
                  <a:gd name="connsiteX15" fmla="*/ 1405829 w 1412190"/>
                  <a:gd name="connsiteY15" fmla="*/ 768062 h 1429450"/>
                  <a:gd name="connsiteX16" fmla="*/ 1391538 w 1412190"/>
                  <a:gd name="connsiteY16" fmla="*/ 901634 h 1429450"/>
                  <a:gd name="connsiteX17" fmla="*/ 1378821 w 1412190"/>
                  <a:gd name="connsiteY17" fmla="*/ 964405 h 1429450"/>
                  <a:gd name="connsiteX18" fmla="*/ 1373303 w 1412190"/>
                  <a:gd name="connsiteY18" fmla="*/ 973407 h 1429450"/>
                  <a:gd name="connsiteX19" fmla="*/ 1253386 w 1412190"/>
                  <a:gd name="connsiteY19" fmla="*/ 1079334 h 1429450"/>
                  <a:gd name="connsiteX20" fmla="*/ 1151686 w 1412190"/>
                  <a:gd name="connsiteY20" fmla="*/ 1145342 h 1429450"/>
                  <a:gd name="connsiteX21" fmla="*/ 1105576 w 1412190"/>
                  <a:gd name="connsiteY21" fmla="*/ 1170723 h 1429450"/>
                  <a:gd name="connsiteX22" fmla="*/ 990292 w 1412190"/>
                  <a:gd name="connsiteY22" fmla="*/ 1225836 h 1429450"/>
                  <a:gd name="connsiteX23" fmla="*/ 854103 w 1412190"/>
                  <a:gd name="connsiteY23" fmla="*/ 1280559 h 1429450"/>
                  <a:gd name="connsiteX24" fmla="*/ 672617 w 1412190"/>
                  <a:gd name="connsiteY24" fmla="*/ 1332063 h 1429450"/>
                  <a:gd name="connsiteX25" fmla="*/ 666550 w 1412190"/>
                  <a:gd name="connsiteY25" fmla="*/ 1333691 h 1429450"/>
                  <a:gd name="connsiteX26" fmla="*/ 471074 w 1412190"/>
                  <a:gd name="connsiteY26" fmla="*/ 1374990 h 1429450"/>
                  <a:gd name="connsiteX27" fmla="*/ 422913 w 1412190"/>
                  <a:gd name="connsiteY27" fmla="*/ 1383975 h 1429450"/>
                  <a:gd name="connsiteX28" fmla="*/ 172147 w 1412190"/>
                  <a:gd name="connsiteY28" fmla="*/ 1425893 h 1429450"/>
                  <a:gd name="connsiteX29" fmla="*/ 144202 w 1412190"/>
                  <a:gd name="connsiteY29" fmla="*/ 1429430 h 1429450"/>
                  <a:gd name="connsiteX30" fmla="*/ 37620 w 1412190"/>
                  <a:gd name="connsiteY30" fmla="*/ 1305091 h 1429450"/>
                  <a:gd name="connsiteX31" fmla="*/ 19438 w 1412190"/>
                  <a:gd name="connsiteY31" fmla="*/ 1275359 h 1429450"/>
                  <a:gd name="connsiteX32" fmla="*/ 0 w 1412190"/>
                  <a:gd name="connsiteY32" fmla="*/ 1202029 h 1429450"/>
                  <a:gd name="connsiteX33" fmla="*/ 298202 w 1412190"/>
                  <a:gd name="connsiteY33" fmla="*/ 1201711 h 1429450"/>
                  <a:gd name="connsiteX34" fmla="*/ 538656 w 1412190"/>
                  <a:gd name="connsiteY34" fmla="*/ 1147129 h 1429450"/>
                  <a:gd name="connsiteX35" fmla="*/ 968873 w 1412190"/>
                  <a:gd name="connsiteY35" fmla="*/ 980783 h 1429450"/>
                  <a:gd name="connsiteX36" fmla="*/ 979892 w 1412190"/>
                  <a:gd name="connsiteY36" fmla="*/ 964422 h 1429450"/>
                  <a:gd name="connsiteX37" fmla="*/ 1002019 w 1412190"/>
                  <a:gd name="connsiteY37" fmla="*/ 588150 h 1429450"/>
                  <a:gd name="connsiteX38" fmla="*/ 996341 w 1412190"/>
                  <a:gd name="connsiteY38" fmla="*/ 573311 h 1429450"/>
                  <a:gd name="connsiteX39" fmla="*/ 968148 w 1412190"/>
                  <a:gd name="connsiteY39" fmla="*/ 555818 h 1429450"/>
                  <a:gd name="connsiteX40" fmla="*/ 944784 w 1412190"/>
                  <a:gd name="connsiteY40" fmla="*/ 554386 h 1429450"/>
                  <a:gd name="connsiteX41" fmla="*/ 844322 w 1412190"/>
                  <a:gd name="connsiteY41" fmla="*/ 582189 h 1429450"/>
                  <a:gd name="connsiteX42" fmla="*/ 656345 w 1412190"/>
                  <a:gd name="connsiteY42" fmla="*/ 622781 h 1429450"/>
                  <a:gd name="connsiteX43" fmla="*/ 251367 w 1412190"/>
                  <a:gd name="connsiteY43" fmla="*/ 571754 h 1429450"/>
                  <a:gd name="connsiteX44" fmla="*/ 68749 w 1412190"/>
                  <a:gd name="connsiteY44" fmla="*/ 518817 h 142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12190" h="1429450">
                    <a:moveTo>
                      <a:pt x="68749" y="518817"/>
                    </a:moveTo>
                    <a:cubicBezTo>
                      <a:pt x="84827" y="446301"/>
                      <a:pt x="121262" y="373642"/>
                      <a:pt x="135323" y="343486"/>
                    </a:cubicBezTo>
                    <a:cubicBezTo>
                      <a:pt x="163021" y="284093"/>
                      <a:pt x="198165" y="226558"/>
                      <a:pt x="245513" y="180749"/>
                    </a:cubicBezTo>
                    <a:cubicBezTo>
                      <a:pt x="287484" y="140122"/>
                      <a:pt x="337697" y="109912"/>
                      <a:pt x="390121" y="84673"/>
                    </a:cubicBezTo>
                    <a:cubicBezTo>
                      <a:pt x="456005" y="52960"/>
                      <a:pt x="525072" y="30940"/>
                      <a:pt x="596793" y="17056"/>
                    </a:cubicBezTo>
                    <a:cubicBezTo>
                      <a:pt x="631141" y="10405"/>
                      <a:pt x="665754" y="5825"/>
                      <a:pt x="700633" y="2676"/>
                    </a:cubicBezTo>
                    <a:cubicBezTo>
                      <a:pt x="734309" y="-366"/>
                      <a:pt x="768038" y="-507"/>
                      <a:pt x="801661" y="731"/>
                    </a:cubicBezTo>
                    <a:cubicBezTo>
                      <a:pt x="853006" y="2641"/>
                      <a:pt x="903750" y="10052"/>
                      <a:pt x="953592" y="23034"/>
                    </a:cubicBezTo>
                    <a:cubicBezTo>
                      <a:pt x="992043" y="33045"/>
                      <a:pt x="1029239" y="46363"/>
                      <a:pt x="1065020" y="63572"/>
                    </a:cubicBezTo>
                    <a:cubicBezTo>
                      <a:pt x="1094734" y="77863"/>
                      <a:pt x="1122520" y="95391"/>
                      <a:pt x="1149457" y="114369"/>
                    </a:cubicBezTo>
                    <a:cubicBezTo>
                      <a:pt x="1190721" y="143429"/>
                      <a:pt x="1228500" y="176468"/>
                      <a:pt x="1263113" y="213098"/>
                    </a:cubicBezTo>
                    <a:cubicBezTo>
                      <a:pt x="1291943" y="243608"/>
                      <a:pt x="1317625" y="276630"/>
                      <a:pt x="1339892" y="312322"/>
                    </a:cubicBezTo>
                    <a:cubicBezTo>
                      <a:pt x="1361294" y="346617"/>
                      <a:pt x="1378768" y="382681"/>
                      <a:pt x="1391273" y="421150"/>
                    </a:cubicBezTo>
                    <a:cubicBezTo>
                      <a:pt x="1401160" y="451571"/>
                      <a:pt x="1406944" y="482736"/>
                      <a:pt x="1409420" y="514643"/>
                    </a:cubicBezTo>
                    <a:cubicBezTo>
                      <a:pt x="1413311" y="564856"/>
                      <a:pt x="1412214" y="615123"/>
                      <a:pt x="1411401" y="665336"/>
                    </a:cubicBezTo>
                    <a:cubicBezTo>
                      <a:pt x="1410853" y="699578"/>
                      <a:pt x="1408447" y="733837"/>
                      <a:pt x="1405829" y="768062"/>
                    </a:cubicBezTo>
                    <a:cubicBezTo>
                      <a:pt x="1402398" y="812739"/>
                      <a:pt x="1398047" y="857292"/>
                      <a:pt x="1391538" y="901634"/>
                    </a:cubicBezTo>
                    <a:cubicBezTo>
                      <a:pt x="1388425" y="922769"/>
                      <a:pt x="1384800" y="943835"/>
                      <a:pt x="1378821" y="964405"/>
                    </a:cubicBezTo>
                    <a:cubicBezTo>
                      <a:pt x="1377672" y="967818"/>
                      <a:pt x="1375850" y="970772"/>
                      <a:pt x="1373303" y="973407"/>
                    </a:cubicBezTo>
                    <a:cubicBezTo>
                      <a:pt x="1336161" y="1011929"/>
                      <a:pt x="1296719" y="1047834"/>
                      <a:pt x="1253386" y="1079334"/>
                    </a:cubicBezTo>
                    <a:cubicBezTo>
                      <a:pt x="1220647" y="1103141"/>
                      <a:pt x="1186653" y="1124967"/>
                      <a:pt x="1151686" y="1145342"/>
                    </a:cubicBezTo>
                    <a:cubicBezTo>
                      <a:pt x="1136475" y="1154080"/>
                      <a:pt x="1121123" y="1162569"/>
                      <a:pt x="1105576" y="1170723"/>
                    </a:cubicBezTo>
                    <a:cubicBezTo>
                      <a:pt x="1067832" y="1190497"/>
                      <a:pt x="1029257" y="1208573"/>
                      <a:pt x="990292" y="1225836"/>
                    </a:cubicBezTo>
                    <a:cubicBezTo>
                      <a:pt x="945350" y="1245203"/>
                      <a:pt x="899558" y="1262448"/>
                      <a:pt x="854103" y="1280559"/>
                    </a:cubicBezTo>
                    <a:cubicBezTo>
                      <a:pt x="795311" y="1303994"/>
                      <a:pt x="733602" y="1316640"/>
                      <a:pt x="672617" y="1332063"/>
                    </a:cubicBezTo>
                    <a:cubicBezTo>
                      <a:pt x="670583" y="1332576"/>
                      <a:pt x="668531" y="1332965"/>
                      <a:pt x="666550" y="1333691"/>
                    </a:cubicBezTo>
                    <a:cubicBezTo>
                      <a:pt x="601763" y="1349220"/>
                      <a:pt x="536410" y="1362061"/>
                      <a:pt x="471074" y="1374990"/>
                    </a:cubicBezTo>
                    <a:cubicBezTo>
                      <a:pt x="455050" y="1378156"/>
                      <a:pt x="438990" y="1381039"/>
                      <a:pt x="422913" y="1383975"/>
                    </a:cubicBezTo>
                    <a:cubicBezTo>
                      <a:pt x="339554" y="1399345"/>
                      <a:pt x="255912" y="1412999"/>
                      <a:pt x="172147" y="1425893"/>
                    </a:cubicBezTo>
                    <a:cubicBezTo>
                      <a:pt x="162861" y="1427325"/>
                      <a:pt x="153700" y="1429695"/>
                      <a:pt x="144202" y="1429430"/>
                    </a:cubicBezTo>
                    <a:cubicBezTo>
                      <a:pt x="135889" y="1424531"/>
                      <a:pt x="56315" y="1333178"/>
                      <a:pt x="37620" y="1305091"/>
                    </a:cubicBezTo>
                    <a:cubicBezTo>
                      <a:pt x="31164" y="1295398"/>
                      <a:pt x="24886" y="1285671"/>
                      <a:pt x="19438" y="1275359"/>
                    </a:cubicBezTo>
                    <a:cubicBezTo>
                      <a:pt x="7375" y="1253710"/>
                      <a:pt x="1910" y="1220441"/>
                      <a:pt x="0" y="1202029"/>
                    </a:cubicBezTo>
                    <a:cubicBezTo>
                      <a:pt x="92892" y="1210908"/>
                      <a:pt x="228710" y="1210183"/>
                      <a:pt x="298202" y="1201711"/>
                    </a:cubicBezTo>
                    <a:cubicBezTo>
                      <a:pt x="380093" y="1191735"/>
                      <a:pt x="459737" y="1170741"/>
                      <a:pt x="538656" y="1147129"/>
                    </a:cubicBezTo>
                    <a:cubicBezTo>
                      <a:pt x="576365" y="1135844"/>
                      <a:pt x="925452" y="999619"/>
                      <a:pt x="968873" y="980783"/>
                    </a:cubicBezTo>
                    <a:cubicBezTo>
                      <a:pt x="976620" y="977422"/>
                      <a:pt x="979733" y="973213"/>
                      <a:pt x="979892" y="964422"/>
                    </a:cubicBezTo>
                    <a:cubicBezTo>
                      <a:pt x="980211" y="945851"/>
                      <a:pt x="1000197" y="606880"/>
                      <a:pt x="1002019" y="588150"/>
                    </a:cubicBezTo>
                    <a:cubicBezTo>
                      <a:pt x="1002620" y="582013"/>
                      <a:pt x="1001435" y="577361"/>
                      <a:pt x="996341" y="573311"/>
                    </a:cubicBezTo>
                    <a:cubicBezTo>
                      <a:pt x="987604" y="566342"/>
                      <a:pt x="978354" y="560364"/>
                      <a:pt x="968148" y="555818"/>
                    </a:cubicBezTo>
                    <a:cubicBezTo>
                      <a:pt x="960525" y="552422"/>
                      <a:pt x="952761" y="552635"/>
                      <a:pt x="944784" y="554386"/>
                    </a:cubicBezTo>
                    <a:cubicBezTo>
                      <a:pt x="910789" y="561849"/>
                      <a:pt x="877609" y="572249"/>
                      <a:pt x="844322" y="582189"/>
                    </a:cubicBezTo>
                    <a:cubicBezTo>
                      <a:pt x="803801" y="594305"/>
                      <a:pt x="706134" y="620906"/>
                      <a:pt x="656345" y="622781"/>
                    </a:cubicBezTo>
                    <a:cubicBezTo>
                      <a:pt x="583386" y="625522"/>
                      <a:pt x="436708" y="618395"/>
                      <a:pt x="251367" y="571754"/>
                    </a:cubicBezTo>
                    <a:cubicBezTo>
                      <a:pt x="195865" y="557781"/>
                      <a:pt x="139320" y="539210"/>
                      <a:pt x="68749" y="518817"/>
                    </a:cubicBezTo>
                    <a:close/>
                  </a:path>
                </a:pathLst>
              </a:custGeom>
              <a:solidFill>
                <a:srgbClr val="F7921F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CCFC4E4-5842-41D5-90D9-9568E90C8714}"/>
                  </a:ext>
                </a:extLst>
              </p:cNvPr>
              <p:cNvSpPr/>
              <p:nvPr/>
            </p:nvSpPr>
            <p:spPr>
              <a:xfrm flipH="1">
                <a:off x="2780638" y="6364143"/>
                <a:ext cx="1234142" cy="493572"/>
              </a:xfrm>
              <a:custGeom>
                <a:avLst/>
                <a:gdLst>
                  <a:gd name="connsiteX0" fmla="*/ 1234142 w 1234142"/>
                  <a:gd name="connsiteY0" fmla="*/ 0 h 493572"/>
                  <a:gd name="connsiteX1" fmla="*/ 1089834 w 1234142"/>
                  <a:gd name="connsiteY1" fmla="*/ 126762 h 493572"/>
                  <a:gd name="connsiteX2" fmla="*/ 849416 w 1234142"/>
                  <a:gd name="connsiteY2" fmla="*/ 257894 h 493572"/>
                  <a:gd name="connsiteX3" fmla="*/ 330162 w 1234142"/>
                  <a:gd name="connsiteY3" fmla="*/ 407366 h 493572"/>
                  <a:gd name="connsiteX4" fmla="*/ 0 w 1234142"/>
                  <a:gd name="connsiteY4" fmla="*/ 462744 h 493572"/>
                  <a:gd name="connsiteX5" fmla="*/ 31819 w 1234142"/>
                  <a:gd name="connsiteY5" fmla="*/ 493572 h 493572"/>
                  <a:gd name="connsiteX6" fmla="*/ 189834 w 1234142"/>
                  <a:gd name="connsiteY6" fmla="*/ 476787 h 493572"/>
                  <a:gd name="connsiteX7" fmla="*/ 802457 w 1234142"/>
                  <a:gd name="connsiteY7" fmla="*/ 329826 h 493572"/>
                  <a:gd name="connsiteX8" fmla="*/ 1188492 w 1234142"/>
                  <a:gd name="connsiteY8" fmla="*/ 103256 h 493572"/>
                  <a:gd name="connsiteX9" fmla="*/ 1234142 w 1234142"/>
                  <a:gd name="connsiteY9" fmla="*/ 0 h 49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142" h="493572">
                    <a:moveTo>
                      <a:pt x="1234142" y="0"/>
                    </a:moveTo>
                    <a:cubicBezTo>
                      <a:pt x="1233116" y="2547"/>
                      <a:pt x="1140472" y="91424"/>
                      <a:pt x="1089834" y="126762"/>
                    </a:cubicBezTo>
                    <a:cubicBezTo>
                      <a:pt x="1063339" y="145245"/>
                      <a:pt x="873417" y="246786"/>
                      <a:pt x="849416" y="257894"/>
                    </a:cubicBezTo>
                    <a:cubicBezTo>
                      <a:pt x="848673" y="258159"/>
                      <a:pt x="623164" y="359222"/>
                      <a:pt x="330162" y="407366"/>
                    </a:cubicBezTo>
                    <a:cubicBezTo>
                      <a:pt x="313324" y="410125"/>
                      <a:pt x="18907" y="461028"/>
                      <a:pt x="0" y="462744"/>
                    </a:cubicBezTo>
                    <a:cubicBezTo>
                      <a:pt x="12009" y="477141"/>
                      <a:pt x="20729" y="485878"/>
                      <a:pt x="31819" y="493572"/>
                    </a:cubicBezTo>
                    <a:cubicBezTo>
                      <a:pt x="77946" y="490548"/>
                      <a:pt x="162738" y="480661"/>
                      <a:pt x="189834" y="476787"/>
                    </a:cubicBezTo>
                    <a:cubicBezTo>
                      <a:pt x="509738" y="431084"/>
                      <a:pt x="646900" y="387079"/>
                      <a:pt x="802457" y="329826"/>
                    </a:cubicBezTo>
                    <a:cubicBezTo>
                      <a:pt x="951469" y="274997"/>
                      <a:pt x="1123899" y="175384"/>
                      <a:pt x="1188492" y="103256"/>
                    </a:cubicBezTo>
                    <a:cubicBezTo>
                      <a:pt x="1237326" y="48728"/>
                      <a:pt x="1224733" y="54776"/>
                      <a:pt x="1234142" y="0"/>
                    </a:cubicBezTo>
                    <a:close/>
                  </a:path>
                </a:pathLst>
              </a:custGeom>
              <a:solidFill>
                <a:srgbClr val="2D2D2D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C061339-5236-4C50-BAFE-F900DB0CF634}"/>
                  </a:ext>
                </a:extLst>
              </p:cNvPr>
              <p:cNvSpPr/>
              <p:nvPr/>
            </p:nvSpPr>
            <p:spPr>
              <a:xfrm flipH="1">
                <a:off x="3551100" y="6029224"/>
                <a:ext cx="22656" cy="4310"/>
              </a:xfrm>
              <a:custGeom>
                <a:avLst/>
                <a:gdLst>
                  <a:gd name="connsiteX0" fmla="*/ 22657 w 22656"/>
                  <a:gd name="connsiteY0" fmla="*/ 4121 h 4310"/>
                  <a:gd name="connsiteX1" fmla="*/ 0 w 22656"/>
                  <a:gd name="connsiteY1" fmla="*/ 2882 h 4310"/>
                  <a:gd name="connsiteX2" fmla="*/ 9427 w 22656"/>
                  <a:gd name="connsiteY2" fmla="*/ 1131 h 4310"/>
                  <a:gd name="connsiteX3" fmla="*/ 22657 w 22656"/>
                  <a:gd name="connsiteY3" fmla="*/ 4121 h 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56" h="4310">
                    <a:moveTo>
                      <a:pt x="22657" y="4121"/>
                    </a:moveTo>
                    <a:cubicBezTo>
                      <a:pt x="15122" y="3448"/>
                      <a:pt x="7428" y="5624"/>
                      <a:pt x="0" y="2882"/>
                    </a:cubicBezTo>
                    <a:cubicBezTo>
                      <a:pt x="3237" y="2812"/>
                      <a:pt x="6226" y="2405"/>
                      <a:pt x="9427" y="1131"/>
                    </a:cubicBezTo>
                    <a:cubicBezTo>
                      <a:pt x="13937" y="-620"/>
                      <a:pt x="19155" y="-832"/>
                      <a:pt x="22657" y="4121"/>
                    </a:cubicBezTo>
                    <a:close/>
                  </a:path>
                </a:pathLst>
              </a:custGeom>
              <a:solidFill>
                <a:srgbClr val="FFC961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BB0DE88-ED32-496C-BDAB-BE482BA091FA}"/>
                  </a:ext>
                </a:extLst>
              </p:cNvPr>
              <p:cNvSpPr/>
              <p:nvPr/>
            </p:nvSpPr>
            <p:spPr>
              <a:xfrm flipH="1">
                <a:off x="3196582" y="6003294"/>
                <a:ext cx="70395" cy="70429"/>
              </a:xfrm>
              <a:custGeom>
                <a:avLst/>
                <a:gdLst>
                  <a:gd name="connsiteX0" fmla="*/ 34862 w 70395"/>
                  <a:gd name="connsiteY0" fmla="*/ 70429 h 70429"/>
                  <a:gd name="connsiteX1" fmla="*/ 1 w 70395"/>
                  <a:gd name="connsiteY1" fmla="*/ 34578 h 70429"/>
                  <a:gd name="connsiteX2" fmla="*/ 35145 w 70395"/>
                  <a:gd name="connsiteY2" fmla="*/ 0 h 70429"/>
                  <a:gd name="connsiteX3" fmla="*/ 70395 w 70395"/>
                  <a:gd name="connsiteY3" fmla="*/ 35834 h 70429"/>
                  <a:gd name="connsiteX4" fmla="*/ 34862 w 70395"/>
                  <a:gd name="connsiteY4" fmla="*/ 70429 h 7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95" h="70429">
                    <a:moveTo>
                      <a:pt x="34862" y="70429"/>
                    </a:moveTo>
                    <a:cubicBezTo>
                      <a:pt x="15035" y="70341"/>
                      <a:pt x="-140" y="54723"/>
                      <a:pt x="1" y="34578"/>
                    </a:cubicBezTo>
                    <a:cubicBezTo>
                      <a:pt x="143" y="15635"/>
                      <a:pt x="16025" y="18"/>
                      <a:pt x="35145" y="0"/>
                    </a:cubicBezTo>
                    <a:cubicBezTo>
                      <a:pt x="54618" y="-18"/>
                      <a:pt x="70519" y="16148"/>
                      <a:pt x="70395" y="35834"/>
                    </a:cubicBezTo>
                    <a:cubicBezTo>
                      <a:pt x="70289" y="55130"/>
                      <a:pt x="54477" y="70500"/>
                      <a:pt x="34862" y="70429"/>
                    </a:cubicBezTo>
                    <a:close/>
                  </a:path>
                </a:pathLst>
              </a:custGeom>
              <a:solidFill>
                <a:srgbClr val="D7D8D8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B1F2C12-2B64-41F1-9494-9A1968E18E4C}"/>
                  </a:ext>
                </a:extLst>
              </p:cNvPr>
              <p:cNvSpPr/>
              <p:nvPr/>
            </p:nvSpPr>
            <p:spPr>
              <a:xfrm flipH="1">
                <a:off x="4169771" y="5398825"/>
                <a:ext cx="1768" cy="1768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768"/>
                </a:pathLst>
              </a:custGeom>
              <a:solidFill>
                <a:srgbClr val="575454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E180E4E-61C4-4AEE-AFBE-83C472865D7C}"/>
                  </a:ext>
                </a:extLst>
              </p:cNvPr>
              <p:cNvSpPr/>
              <p:nvPr/>
            </p:nvSpPr>
            <p:spPr>
              <a:xfrm flipH="1">
                <a:off x="3155719" y="5917222"/>
                <a:ext cx="1002856" cy="693195"/>
              </a:xfrm>
              <a:custGeom>
                <a:avLst/>
                <a:gdLst>
                  <a:gd name="connsiteX0" fmla="*/ 1002125 w 1002856"/>
                  <a:gd name="connsiteY0" fmla="*/ 57419 h 693195"/>
                  <a:gd name="connsiteX1" fmla="*/ 948250 w 1002856"/>
                  <a:gd name="connsiteY1" fmla="*/ 33312 h 693195"/>
                  <a:gd name="connsiteX2" fmla="*/ 688022 w 1002856"/>
                  <a:gd name="connsiteY2" fmla="*/ 95146 h 693195"/>
                  <a:gd name="connsiteX3" fmla="*/ 271247 w 1002856"/>
                  <a:gd name="connsiteY3" fmla="*/ 50044 h 693195"/>
                  <a:gd name="connsiteX4" fmla="*/ 69492 w 1002856"/>
                  <a:gd name="connsiteY4" fmla="*/ 414 h 693195"/>
                  <a:gd name="connsiteX5" fmla="*/ 60295 w 1002856"/>
                  <a:gd name="connsiteY5" fmla="*/ 26149 h 693195"/>
                  <a:gd name="connsiteX6" fmla="*/ 292719 w 1002856"/>
                  <a:gd name="connsiteY6" fmla="*/ 82482 h 693195"/>
                  <a:gd name="connsiteX7" fmla="*/ 540584 w 1002856"/>
                  <a:gd name="connsiteY7" fmla="*/ 120456 h 693195"/>
                  <a:gd name="connsiteX8" fmla="*/ 705833 w 1002856"/>
                  <a:gd name="connsiteY8" fmla="*/ 196687 h 693195"/>
                  <a:gd name="connsiteX9" fmla="*/ 745770 w 1002856"/>
                  <a:gd name="connsiteY9" fmla="*/ 289614 h 693195"/>
                  <a:gd name="connsiteX10" fmla="*/ 748352 w 1002856"/>
                  <a:gd name="connsiteY10" fmla="*/ 311263 h 693195"/>
                  <a:gd name="connsiteX11" fmla="*/ 746743 w 1002856"/>
                  <a:gd name="connsiteY11" fmla="*/ 357815 h 693195"/>
                  <a:gd name="connsiteX12" fmla="*/ 659440 w 1002856"/>
                  <a:gd name="connsiteY12" fmla="*/ 532863 h 693195"/>
                  <a:gd name="connsiteX13" fmla="*/ 470031 w 1002856"/>
                  <a:gd name="connsiteY13" fmla="*/ 618910 h 693195"/>
                  <a:gd name="connsiteX14" fmla="*/ 0 w 1002856"/>
                  <a:gd name="connsiteY14" fmla="*/ 665532 h 693195"/>
                  <a:gd name="connsiteX15" fmla="*/ 1185 w 1002856"/>
                  <a:gd name="connsiteY15" fmla="*/ 687517 h 693195"/>
                  <a:gd name="connsiteX16" fmla="*/ 94395 w 1002856"/>
                  <a:gd name="connsiteY16" fmla="*/ 692894 h 693195"/>
                  <a:gd name="connsiteX17" fmla="*/ 510852 w 1002856"/>
                  <a:gd name="connsiteY17" fmla="*/ 639037 h 693195"/>
                  <a:gd name="connsiteX18" fmla="*/ 949347 w 1002856"/>
                  <a:gd name="connsiteY18" fmla="*/ 474796 h 693195"/>
                  <a:gd name="connsiteX19" fmla="*/ 981378 w 1002856"/>
                  <a:gd name="connsiteY19" fmla="*/ 457074 h 693195"/>
                  <a:gd name="connsiteX20" fmla="*/ 1002125 w 1002856"/>
                  <a:gd name="connsiteY20" fmla="*/ 57419 h 693195"/>
                  <a:gd name="connsiteX21" fmla="*/ 618725 w 1002856"/>
                  <a:gd name="connsiteY21" fmla="*/ 105050 h 693195"/>
                  <a:gd name="connsiteX22" fmla="*/ 618707 w 1002856"/>
                  <a:gd name="connsiteY22" fmla="*/ 105033 h 693195"/>
                  <a:gd name="connsiteX23" fmla="*/ 618743 w 1002856"/>
                  <a:gd name="connsiteY23" fmla="*/ 105033 h 693195"/>
                  <a:gd name="connsiteX24" fmla="*/ 618725 w 1002856"/>
                  <a:gd name="connsiteY24" fmla="*/ 105050 h 69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2856" h="693195">
                    <a:moveTo>
                      <a:pt x="1002125" y="57419"/>
                    </a:moveTo>
                    <a:cubicBezTo>
                      <a:pt x="992998" y="41201"/>
                      <a:pt x="962082" y="30146"/>
                      <a:pt x="948250" y="33312"/>
                    </a:cubicBezTo>
                    <a:cubicBezTo>
                      <a:pt x="860594" y="53334"/>
                      <a:pt x="772548" y="86249"/>
                      <a:pt x="688022" y="95146"/>
                    </a:cubicBezTo>
                    <a:cubicBezTo>
                      <a:pt x="550241" y="109649"/>
                      <a:pt x="407083" y="81545"/>
                      <a:pt x="271247" y="50044"/>
                    </a:cubicBezTo>
                    <a:cubicBezTo>
                      <a:pt x="227419" y="39874"/>
                      <a:pt x="72287" y="-4750"/>
                      <a:pt x="69492" y="414"/>
                    </a:cubicBezTo>
                    <a:cubicBezTo>
                      <a:pt x="67582" y="3969"/>
                      <a:pt x="62063" y="21338"/>
                      <a:pt x="60295" y="26149"/>
                    </a:cubicBezTo>
                    <a:cubicBezTo>
                      <a:pt x="87586" y="32746"/>
                      <a:pt x="292578" y="82553"/>
                      <a:pt x="292719" y="82482"/>
                    </a:cubicBezTo>
                    <a:cubicBezTo>
                      <a:pt x="366014" y="99992"/>
                      <a:pt x="485631" y="114601"/>
                      <a:pt x="540584" y="120456"/>
                    </a:cubicBezTo>
                    <a:cubicBezTo>
                      <a:pt x="569237" y="123516"/>
                      <a:pt x="654417" y="135012"/>
                      <a:pt x="705833" y="196687"/>
                    </a:cubicBezTo>
                    <a:cubicBezTo>
                      <a:pt x="709989" y="201674"/>
                      <a:pt x="741967" y="245131"/>
                      <a:pt x="745770" y="289614"/>
                    </a:cubicBezTo>
                    <a:cubicBezTo>
                      <a:pt x="746248" y="295291"/>
                      <a:pt x="748123" y="309512"/>
                      <a:pt x="748352" y="311263"/>
                    </a:cubicBezTo>
                    <a:cubicBezTo>
                      <a:pt x="749520" y="321380"/>
                      <a:pt x="747680" y="352473"/>
                      <a:pt x="746743" y="357815"/>
                    </a:cubicBezTo>
                    <a:cubicBezTo>
                      <a:pt x="727818" y="466360"/>
                      <a:pt x="674722" y="519827"/>
                      <a:pt x="659440" y="532863"/>
                    </a:cubicBezTo>
                    <a:cubicBezTo>
                      <a:pt x="607989" y="574692"/>
                      <a:pt x="573429" y="593706"/>
                      <a:pt x="470031" y="618910"/>
                    </a:cubicBezTo>
                    <a:cubicBezTo>
                      <a:pt x="328977" y="653275"/>
                      <a:pt x="163551" y="662207"/>
                      <a:pt x="0" y="665532"/>
                    </a:cubicBezTo>
                    <a:cubicBezTo>
                      <a:pt x="124" y="667248"/>
                      <a:pt x="601" y="683379"/>
                      <a:pt x="1185" y="687517"/>
                    </a:cubicBezTo>
                    <a:cubicBezTo>
                      <a:pt x="37143" y="691833"/>
                      <a:pt x="79131" y="692682"/>
                      <a:pt x="94395" y="692894"/>
                    </a:cubicBezTo>
                    <a:cubicBezTo>
                      <a:pt x="304162" y="695813"/>
                      <a:pt x="375671" y="677524"/>
                      <a:pt x="510852" y="639037"/>
                    </a:cubicBezTo>
                    <a:cubicBezTo>
                      <a:pt x="645609" y="600674"/>
                      <a:pt x="934012" y="480757"/>
                      <a:pt x="949347" y="474796"/>
                    </a:cubicBezTo>
                    <a:cubicBezTo>
                      <a:pt x="959712" y="470764"/>
                      <a:pt x="975453" y="467651"/>
                      <a:pt x="981378" y="457074"/>
                    </a:cubicBezTo>
                    <a:cubicBezTo>
                      <a:pt x="984473" y="451626"/>
                      <a:pt x="1007183" y="66422"/>
                      <a:pt x="1002125" y="57419"/>
                    </a:cubicBezTo>
                    <a:close/>
                    <a:moveTo>
                      <a:pt x="618725" y="105050"/>
                    </a:moveTo>
                    <a:cubicBezTo>
                      <a:pt x="618725" y="105050"/>
                      <a:pt x="618707" y="105033"/>
                      <a:pt x="618707" y="105033"/>
                    </a:cubicBezTo>
                    <a:cubicBezTo>
                      <a:pt x="618725" y="105033"/>
                      <a:pt x="618743" y="105033"/>
                      <a:pt x="618743" y="105033"/>
                    </a:cubicBezTo>
                    <a:cubicBezTo>
                      <a:pt x="618725" y="105033"/>
                      <a:pt x="618725" y="105050"/>
                      <a:pt x="618725" y="1050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FD39A98-C0DC-4042-B620-09197F91AE0C}"/>
                  </a:ext>
                </a:extLst>
              </p:cNvPr>
              <p:cNvSpPr/>
              <p:nvPr/>
            </p:nvSpPr>
            <p:spPr>
              <a:xfrm flipH="1">
                <a:off x="4031354" y="6527325"/>
                <a:ext cx="17633" cy="1465"/>
              </a:xfrm>
              <a:custGeom>
                <a:avLst/>
                <a:gdLst>
                  <a:gd name="connsiteX0" fmla="*/ 17634 w 17633"/>
                  <a:gd name="connsiteY0" fmla="*/ 192 h 1465"/>
                  <a:gd name="connsiteX1" fmla="*/ 10046 w 17633"/>
                  <a:gd name="connsiteY1" fmla="*/ 1448 h 1465"/>
                  <a:gd name="connsiteX2" fmla="*/ 0 w 17633"/>
                  <a:gd name="connsiteY2" fmla="*/ 1360 h 1465"/>
                  <a:gd name="connsiteX3" fmla="*/ 17634 w 17633"/>
                  <a:gd name="connsiteY3" fmla="*/ 192 h 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33" h="1465">
                    <a:moveTo>
                      <a:pt x="17634" y="192"/>
                    </a:moveTo>
                    <a:cubicBezTo>
                      <a:pt x="15405" y="2386"/>
                      <a:pt x="12558" y="971"/>
                      <a:pt x="10046" y="1448"/>
                    </a:cubicBezTo>
                    <a:cubicBezTo>
                      <a:pt x="6703" y="1413"/>
                      <a:pt x="3361" y="1395"/>
                      <a:pt x="0" y="1360"/>
                    </a:cubicBezTo>
                    <a:cubicBezTo>
                      <a:pt x="5731" y="-1169"/>
                      <a:pt x="11762" y="705"/>
                      <a:pt x="17634" y="192"/>
                    </a:cubicBezTo>
                    <a:close/>
                  </a:path>
                </a:pathLst>
              </a:custGeom>
              <a:solidFill>
                <a:srgbClr val="646464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9036392-7622-499A-B202-3FA543F737CB}"/>
                  </a:ext>
                </a:extLst>
              </p:cNvPr>
              <p:cNvSpPr/>
              <p:nvPr/>
            </p:nvSpPr>
            <p:spPr>
              <a:xfrm flipH="1">
                <a:off x="3212960" y="6019717"/>
                <a:ext cx="37674" cy="37523"/>
              </a:xfrm>
              <a:custGeom>
                <a:avLst/>
                <a:gdLst>
                  <a:gd name="connsiteX0" fmla="*/ 18536 w 37674"/>
                  <a:gd name="connsiteY0" fmla="*/ 37522 h 37523"/>
                  <a:gd name="connsiteX1" fmla="*/ 0 w 37674"/>
                  <a:gd name="connsiteY1" fmla="*/ 19163 h 37523"/>
                  <a:gd name="connsiteX2" fmla="*/ 18660 w 37674"/>
                  <a:gd name="connsiteY2" fmla="*/ 8 h 37523"/>
                  <a:gd name="connsiteX3" fmla="*/ 37674 w 37674"/>
                  <a:gd name="connsiteY3" fmla="*/ 19410 h 37523"/>
                  <a:gd name="connsiteX4" fmla="*/ 18536 w 37674"/>
                  <a:gd name="connsiteY4" fmla="*/ 37522 h 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4" h="37523">
                    <a:moveTo>
                      <a:pt x="18536" y="37522"/>
                    </a:moveTo>
                    <a:cubicBezTo>
                      <a:pt x="8826" y="37398"/>
                      <a:pt x="-70" y="28590"/>
                      <a:pt x="0" y="19163"/>
                    </a:cubicBezTo>
                    <a:cubicBezTo>
                      <a:pt x="71" y="9223"/>
                      <a:pt x="8915" y="-311"/>
                      <a:pt x="18660" y="8"/>
                    </a:cubicBezTo>
                    <a:cubicBezTo>
                      <a:pt x="29856" y="362"/>
                      <a:pt x="37585" y="9081"/>
                      <a:pt x="37674" y="19410"/>
                    </a:cubicBezTo>
                    <a:cubicBezTo>
                      <a:pt x="37780" y="29686"/>
                      <a:pt x="29219" y="37663"/>
                      <a:pt x="18536" y="37522"/>
                    </a:cubicBezTo>
                    <a:close/>
                  </a:path>
                </a:pathLst>
              </a:custGeom>
              <a:solidFill>
                <a:srgbClr val="F1F1F1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A414020-A933-4AC6-8267-820A986C71FD}"/>
                  </a:ext>
                </a:extLst>
              </p:cNvPr>
              <p:cNvSpPr/>
              <p:nvPr/>
            </p:nvSpPr>
            <p:spPr>
              <a:xfrm flipH="1">
                <a:off x="3408735" y="5938573"/>
                <a:ext cx="762807" cy="646020"/>
              </a:xfrm>
              <a:custGeom>
                <a:avLst/>
                <a:gdLst>
                  <a:gd name="connsiteX0" fmla="*/ 762080 w 762807"/>
                  <a:gd name="connsiteY0" fmla="*/ 289805 h 646020"/>
                  <a:gd name="connsiteX1" fmla="*/ 661866 w 762807"/>
                  <a:gd name="connsiteY1" fmla="*/ 130145 h 646020"/>
                  <a:gd name="connsiteX2" fmla="*/ 472721 w 762807"/>
                  <a:gd name="connsiteY2" fmla="*/ 86936 h 646020"/>
                  <a:gd name="connsiteX3" fmla="*/ 260690 w 762807"/>
                  <a:gd name="connsiteY3" fmla="*/ 48202 h 646020"/>
                  <a:gd name="connsiteX4" fmla="*/ 83785 w 762807"/>
                  <a:gd name="connsiteY4" fmla="*/ 1137 h 646020"/>
                  <a:gd name="connsiteX5" fmla="*/ 63463 w 762807"/>
                  <a:gd name="connsiteY5" fmla="*/ 13783 h 646020"/>
                  <a:gd name="connsiteX6" fmla="*/ 22783 w 762807"/>
                  <a:gd name="connsiteY6" fmla="*/ 210073 h 646020"/>
                  <a:gd name="connsiteX7" fmla="*/ 1665 w 762807"/>
                  <a:gd name="connsiteY7" fmla="*/ 422493 h 646020"/>
                  <a:gd name="connsiteX8" fmla="*/ 6989 w 762807"/>
                  <a:gd name="connsiteY8" fmla="*/ 639105 h 646020"/>
                  <a:gd name="connsiteX9" fmla="*/ 12967 w 762807"/>
                  <a:gd name="connsiteY9" fmla="*/ 646021 h 646020"/>
                  <a:gd name="connsiteX10" fmla="*/ 444369 w 762807"/>
                  <a:gd name="connsiteY10" fmla="*/ 608790 h 646020"/>
                  <a:gd name="connsiteX11" fmla="*/ 526543 w 762807"/>
                  <a:gd name="connsiteY11" fmla="*/ 587831 h 646020"/>
                  <a:gd name="connsiteX12" fmla="*/ 618144 w 762807"/>
                  <a:gd name="connsiteY12" fmla="*/ 552970 h 646020"/>
                  <a:gd name="connsiteX13" fmla="*/ 686539 w 762807"/>
                  <a:gd name="connsiteY13" fmla="*/ 499856 h 646020"/>
                  <a:gd name="connsiteX14" fmla="*/ 736540 w 762807"/>
                  <a:gd name="connsiteY14" fmla="*/ 426702 h 646020"/>
                  <a:gd name="connsiteX15" fmla="*/ 762080 w 762807"/>
                  <a:gd name="connsiteY15" fmla="*/ 289805 h 64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807" h="646020">
                    <a:moveTo>
                      <a:pt x="762080" y="289805"/>
                    </a:moveTo>
                    <a:cubicBezTo>
                      <a:pt x="757075" y="223886"/>
                      <a:pt x="726140" y="162229"/>
                      <a:pt x="661866" y="130145"/>
                    </a:cubicBezTo>
                    <a:cubicBezTo>
                      <a:pt x="605374" y="98362"/>
                      <a:pt x="535599" y="95196"/>
                      <a:pt x="472721" y="86936"/>
                    </a:cubicBezTo>
                    <a:cubicBezTo>
                      <a:pt x="401443" y="77562"/>
                      <a:pt x="330819" y="63872"/>
                      <a:pt x="260690" y="48202"/>
                    </a:cubicBezTo>
                    <a:cubicBezTo>
                      <a:pt x="244330" y="44540"/>
                      <a:pt x="122396" y="10387"/>
                      <a:pt x="83785" y="1137"/>
                    </a:cubicBezTo>
                    <a:cubicBezTo>
                      <a:pt x="70449" y="-2065"/>
                      <a:pt x="67903" y="1296"/>
                      <a:pt x="63463" y="13783"/>
                    </a:cubicBezTo>
                    <a:cubicBezTo>
                      <a:pt x="40276" y="78977"/>
                      <a:pt x="33112" y="141713"/>
                      <a:pt x="22783" y="210073"/>
                    </a:cubicBezTo>
                    <a:cubicBezTo>
                      <a:pt x="12153" y="280467"/>
                      <a:pt x="5096" y="351391"/>
                      <a:pt x="1665" y="422493"/>
                    </a:cubicBezTo>
                    <a:cubicBezTo>
                      <a:pt x="-1306" y="483938"/>
                      <a:pt x="-740" y="572337"/>
                      <a:pt x="6989" y="639105"/>
                    </a:cubicBezTo>
                    <a:cubicBezTo>
                      <a:pt x="7608" y="644429"/>
                      <a:pt x="8545" y="646021"/>
                      <a:pt x="12967" y="646021"/>
                    </a:cubicBezTo>
                    <a:cubicBezTo>
                      <a:pt x="155948" y="644570"/>
                      <a:pt x="304253" y="638681"/>
                      <a:pt x="444369" y="608790"/>
                    </a:cubicBezTo>
                    <a:cubicBezTo>
                      <a:pt x="471979" y="602900"/>
                      <a:pt x="499588" y="596267"/>
                      <a:pt x="526543" y="587831"/>
                    </a:cubicBezTo>
                    <a:cubicBezTo>
                      <a:pt x="556947" y="578704"/>
                      <a:pt x="591277" y="569772"/>
                      <a:pt x="618144" y="552970"/>
                    </a:cubicBezTo>
                    <a:cubicBezTo>
                      <a:pt x="643011" y="537405"/>
                      <a:pt x="666252" y="521328"/>
                      <a:pt x="686539" y="499856"/>
                    </a:cubicBezTo>
                    <a:cubicBezTo>
                      <a:pt x="706914" y="478295"/>
                      <a:pt x="723894" y="453534"/>
                      <a:pt x="736540" y="426702"/>
                    </a:cubicBezTo>
                    <a:cubicBezTo>
                      <a:pt x="756226" y="384891"/>
                      <a:pt x="765600" y="336287"/>
                      <a:pt x="762080" y="2898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E4941CF-1EB1-494D-A19D-4572AC1D8053}"/>
                  </a:ext>
                </a:extLst>
              </p:cNvPr>
              <p:cNvSpPr/>
              <p:nvPr/>
            </p:nvSpPr>
            <p:spPr>
              <a:xfrm flipH="1">
                <a:off x="2872210" y="5433321"/>
                <a:ext cx="1050568" cy="411121"/>
              </a:xfrm>
              <a:custGeom>
                <a:avLst/>
                <a:gdLst>
                  <a:gd name="connsiteX0" fmla="*/ 1044172 w 1050568"/>
                  <a:gd name="connsiteY0" fmla="*/ 243861 h 411121"/>
                  <a:gd name="connsiteX1" fmla="*/ 760456 w 1050568"/>
                  <a:gd name="connsiteY1" fmla="*/ 38162 h 411121"/>
                  <a:gd name="connsiteX2" fmla="*/ 392568 w 1050568"/>
                  <a:gd name="connsiteY2" fmla="*/ 12869 h 411121"/>
                  <a:gd name="connsiteX3" fmla="*/ 41747 w 1050568"/>
                  <a:gd name="connsiteY3" fmla="*/ 177376 h 411121"/>
                  <a:gd name="connsiteX4" fmla="*/ 2022 w 1050568"/>
                  <a:gd name="connsiteY4" fmla="*/ 233886 h 411121"/>
                  <a:gd name="connsiteX5" fmla="*/ 81100 w 1050568"/>
                  <a:gd name="connsiteY5" fmla="*/ 343315 h 411121"/>
                  <a:gd name="connsiteX6" fmla="*/ 293043 w 1050568"/>
                  <a:gd name="connsiteY6" fmla="*/ 399807 h 411121"/>
                  <a:gd name="connsiteX7" fmla="*/ 949140 w 1050568"/>
                  <a:gd name="connsiteY7" fmla="*/ 321595 h 411121"/>
                  <a:gd name="connsiteX8" fmla="*/ 1044172 w 1050568"/>
                  <a:gd name="connsiteY8" fmla="*/ 243861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568" h="411121">
                    <a:moveTo>
                      <a:pt x="1044172" y="243861"/>
                    </a:moveTo>
                    <a:cubicBezTo>
                      <a:pt x="970152" y="151606"/>
                      <a:pt x="871265" y="79638"/>
                      <a:pt x="760456" y="38162"/>
                    </a:cubicBezTo>
                    <a:cubicBezTo>
                      <a:pt x="640397" y="-6763"/>
                      <a:pt x="517703" y="-7577"/>
                      <a:pt x="392568" y="12869"/>
                    </a:cubicBezTo>
                    <a:cubicBezTo>
                      <a:pt x="268511" y="33139"/>
                      <a:pt x="130305" y="82697"/>
                      <a:pt x="41747" y="177376"/>
                    </a:cubicBezTo>
                    <a:cubicBezTo>
                      <a:pt x="25846" y="194391"/>
                      <a:pt x="11202" y="212060"/>
                      <a:pt x="2022" y="233886"/>
                    </a:cubicBezTo>
                    <a:cubicBezTo>
                      <a:pt x="-12658" y="268764"/>
                      <a:pt x="56586" y="327131"/>
                      <a:pt x="81100" y="343315"/>
                    </a:cubicBezTo>
                    <a:cubicBezTo>
                      <a:pt x="138972" y="381501"/>
                      <a:pt x="225956" y="391264"/>
                      <a:pt x="293043" y="399807"/>
                    </a:cubicBezTo>
                    <a:cubicBezTo>
                      <a:pt x="514731" y="428035"/>
                      <a:pt x="740912" y="403981"/>
                      <a:pt x="949140" y="321595"/>
                    </a:cubicBezTo>
                    <a:cubicBezTo>
                      <a:pt x="973796" y="311832"/>
                      <a:pt x="1077035" y="284806"/>
                      <a:pt x="1044172" y="243861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FDB25D">
                      <a:alpha val="70000"/>
                    </a:srgbClr>
                  </a:gs>
                  <a:gs pos="0">
                    <a:schemeClr val="accent3">
                      <a:lumMod val="60000"/>
                      <a:lumOff val="40000"/>
                      <a:alpha val="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1400000" scaled="0"/>
              </a:gra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8CAD63-1F9B-4FCC-AED2-FB98999ED1CC}"/>
                  </a:ext>
                </a:extLst>
              </p:cNvPr>
              <p:cNvSpPr/>
              <p:nvPr/>
            </p:nvSpPr>
            <p:spPr>
              <a:xfrm flipH="1">
                <a:off x="3482364" y="5993712"/>
                <a:ext cx="689080" cy="543073"/>
              </a:xfrm>
              <a:custGeom>
                <a:avLst/>
                <a:gdLst>
                  <a:gd name="connsiteX0" fmla="*/ 688422 w 689080"/>
                  <a:gd name="connsiteY0" fmla="*/ 242360 h 543073"/>
                  <a:gd name="connsiteX1" fmla="*/ 597882 w 689080"/>
                  <a:gd name="connsiteY1" fmla="*/ 108877 h 543073"/>
                  <a:gd name="connsiteX2" fmla="*/ 426991 w 689080"/>
                  <a:gd name="connsiteY2" fmla="*/ 72760 h 543073"/>
                  <a:gd name="connsiteX3" fmla="*/ 235424 w 689080"/>
                  <a:gd name="connsiteY3" fmla="*/ 40375 h 543073"/>
                  <a:gd name="connsiteX4" fmla="*/ 64161 w 689080"/>
                  <a:gd name="connsiteY4" fmla="*/ 1022 h 543073"/>
                  <a:gd name="connsiteX5" fmla="*/ 45802 w 689080"/>
                  <a:gd name="connsiteY5" fmla="*/ 11581 h 543073"/>
                  <a:gd name="connsiteX6" fmla="*/ 20492 w 689080"/>
                  <a:gd name="connsiteY6" fmla="*/ 175698 h 543073"/>
                  <a:gd name="connsiteX7" fmla="*/ 1408 w 689080"/>
                  <a:gd name="connsiteY7" fmla="*/ 353293 h 543073"/>
                  <a:gd name="connsiteX8" fmla="*/ 3053 w 689080"/>
                  <a:gd name="connsiteY8" fmla="*/ 537290 h 543073"/>
                  <a:gd name="connsiteX9" fmla="*/ 8447 w 689080"/>
                  <a:gd name="connsiteY9" fmla="*/ 543074 h 543073"/>
                  <a:gd name="connsiteX10" fmla="*/ 401380 w 689080"/>
                  <a:gd name="connsiteY10" fmla="*/ 509062 h 543073"/>
                  <a:gd name="connsiteX11" fmla="*/ 475630 w 689080"/>
                  <a:gd name="connsiteY11" fmla="*/ 491552 h 543073"/>
                  <a:gd name="connsiteX12" fmla="*/ 558388 w 689080"/>
                  <a:gd name="connsiteY12" fmla="*/ 462404 h 543073"/>
                  <a:gd name="connsiteX13" fmla="*/ 620186 w 689080"/>
                  <a:gd name="connsiteY13" fmla="*/ 417992 h 543073"/>
                  <a:gd name="connsiteX14" fmla="*/ 665358 w 689080"/>
                  <a:gd name="connsiteY14" fmla="*/ 356830 h 543073"/>
                  <a:gd name="connsiteX15" fmla="*/ 688422 w 689080"/>
                  <a:gd name="connsiteY15" fmla="*/ 242360 h 54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9080" h="543073">
                    <a:moveTo>
                      <a:pt x="688422" y="242360"/>
                    </a:moveTo>
                    <a:cubicBezTo>
                      <a:pt x="683912" y="187247"/>
                      <a:pt x="655949" y="135690"/>
                      <a:pt x="597882" y="108877"/>
                    </a:cubicBezTo>
                    <a:cubicBezTo>
                      <a:pt x="546856" y="82293"/>
                      <a:pt x="483802" y="79658"/>
                      <a:pt x="426991" y="72760"/>
                    </a:cubicBezTo>
                    <a:cubicBezTo>
                      <a:pt x="362593" y="64924"/>
                      <a:pt x="298778" y="53481"/>
                      <a:pt x="235424" y="40375"/>
                    </a:cubicBezTo>
                    <a:cubicBezTo>
                      <a:pt x="220638" y="37315"/>
                      <a:pt x="99040" y="8768"/>
                      <a:pt x="64161" y="1022"/>
                    </a:cubicBezTo>
                    <a:cubicBezTo>
                      <a:pt x="52116" y="-1649"/>
                      <a:pt x="47836" y="597"/>
                      <a:pt x="45802" y="11581"/>
                    </a:cubicBezTo>
                    <a:cubicBezTo>
                      <a:pt x="33103" y="80011"/>
                      <a:pt x="29813" y="118534"/>
                      <a:pt x="20492" y="175698"/>
                    </a:cubicBezTo>
                    <a:cubicBezTo>
                      <a:pt x="10888" y="234542"/>
                      <a:pt x="4521" y="293847"/>
                      <a:pt x="1408" y="353293"/>
                    </a:cubicBezTo>
                    <a:cubicBezTo>
                      <a:pt x="-1281" y="404673"/>
                      <a:pt x="223" y="473529"/>
                      <a:pt x="3053" y="537290"/>
                    </a:cubicBezTo>
                    <a:cubicBezTo>
                      <a:pt x="3247" y="541765"/>
                      <a:pt x="4450" y="543074"/>
                      <a:pt x="8447" y="543074"/>
                    </a:cubicBezTo>
                    <a:cubicBezTo>
                      <a:pt x="137633" y="541871"/>
                      <a:pt x="274795" y="534053"/>
                      <a:pt x="401380" y="509062"/>
                    </a:cubicBezTo>
                    <a:cubicBezTo>
                      <a:pt x="426319" y="504145"/>
                      <a:pt x="451275" y="498591"/>
                      <a:pt x="475630" y="491552"/>
                    </a:cubicBezTo>
                    <a:cubicBezTo>
                      <a:pt x="503098" y="483929"/>
                      <a:pt x="534121" y="476465"/>
                      <a:pt x="558388" y="462404"/>
                    </a:cubicBezTo>
                    <a:cubicBezTo>
                      <a:pt x="580868" y="449386"/>
                      <a:pt x="601862" y="435944"/>
                      <a:pt x="620186" y="417992"/>
                    </a:cubicBezTo>
                    <a:cubicBezTo>
                      <a:pt x="638580" y="399968"/>
                      <a:pt x="653932" y="379257"/>
                      <a:pt x="665358" y="356830"/>
                    </a:cubicBezTo>
                    <a:cubicBezTo>
                      <a:pt x="683134" y="321845"/>
                      <a:pt x="691606" y="281218"/>
                      <a:pt x="688422" y="242360"/>
                    </a:cubicBezTo>
                    <a:close/>
                  </a:path>
                </a:pathLst>
              </a:custGeom>
              <a:solidFill>
                <a:srgbClr val="727273"/>
              </a:solidFill>
              <a:ln w="1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7" name="그룹 9">
            <a:extLst>
              <a:ext uri="{FF2B5EF4-FFF2-40B4-BE49-F238E27FC236}">
                <a16:creationId xmlns:a16="http://schemas.microsoft.com/office/drawing/2014/main" id="{EAC07F1C-B712-4F0D-9D2C-D0B3EB9D1E22}"/>
              </a:ext>
            </a:extLst>
          </p:cNvPr>
          <p:cNvGrpSpPr/>
          <p:nvPr/>
        </p:nvGrpSpPr>
        <p:grpSpPr>
          <a:xfrm>
            <a:off x="4549421" y="800612"/>
            <a:ext cx="2289124" cy="5256777"/>
            <a:chOff x="4932040" y="2183693"/>
            <a:chExt cx="4032448" cy="5256777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F9F7DD95-75D7-46D3-9ADA-07F3DAD5B944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090C8205-F129-4F3B-8D04-F73B58DA1251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240" name="그룹 9">
            <a:extLst>
              <a:ext uri="{FF2B5EF4-FFF2-40B4-BE49-F238E27FC236}">
                <a16:creationId xmlns:a16="http://schemas.microsoft.com/office/drawing/2014/main" id="{C973E5D2-3ACF-4069-9330-EF5F4B966B6C}"/>
              </a:ext>
            </a:extLst>
          </p:cNvPr>
          <p:cNvGrpSpPr/>
          <p:nvPr/>
        </p:nvGrpSpPr>
        <p:grpSpPr>
          <a:xfrm>
            <a:off x="6948910" y="800612"/>
            <a:ext cx="2289124" cy="5256777"/>
            <a:chOff x="4932040" y="2183693"/>
            <a:chExt cx="4032448" cy="5256777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2465C75-7459-42E5-A7EE-4590D94D15DD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CEABAC0-B62A-4718-B209-EA4DEF2DC6E3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243" name="그룹 9">
            <a:extLst>
              <a:ext uri="{FF2B5EF4-FFF2-40B4-BE49-F238E27FC236}">
                <a16:creationId xmlns:a16="http://schemas.microsoft.com/office/drawing/2014/main" id="{6F1061D8-017D-4CC7-B7B5-4E0F600CB1C0}"/>
              </a:ext>
            </a:extLst>
          </p:cNvPr>
          <p:cNvGrpSpPr/>
          <p:nvPr/>
        </p:nvGrpSpPr>
        <p:grpSpPr>
          <a:xfrm>
            <a:off x="9348399" y="800612"/>
            <a:ext cx="2289124" cy="5256777"/>
            <a:chOff x="4932040" y="2183693"/>
            <a:chExt cx="4032448" cy="5256777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8FCD6CB7-CC93-47E6-86C5-2A49999C6431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F5385523-8D28-4F2E-9CC9-2D0008FF139F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393AD6-E618-40DB-B251-3451B71BFB94}"/>
              </a:ext>
            </a:extLst>
          </p:cNvPr>
          <p:cNvGrpSpPr/>
          <p:nvPr/>
        </p:nvGrpSpPr>
        <p:grpSpPr>
          <a:xfrm>
            <a:off x="3384265" y="824524"/>
            <a:ext cx="3356906" cy="3149167"/>
            <a:chOff x="916503" y="173245"/>
            <a:chExt cx="6788222" cy="63681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8BE39D-0643-4733-9A3E-066A97793731}"/>
                </a:ext>
              </a:extLst>
            </p:cNvPr>
            <p:cNvGrpSpPr/>
            <p:nvPr/>
          </p:nvGrpSpPr>
          <p:grpSpPr>
            <a:xfrm>
              <a:off x="5231831" y="3428023"/>
              <a:ext cx="2472894" cy="2413102"/>
              <a:chOff x="5231831" y="3428023"/>
              <a:chExt cx="2472894" cy="2413102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46C74CD-D1F9-4346-A114-0D568A254473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C4D5002-9E04-4E35-A76B-C1C05AB3997A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7183539" y="3588026"/>
                  <a:chExt cx="2663686" cy="2599281"/>
                </a:xfrm>
                <a:effectLst/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8774F46-4D82-40B9-9CAB-05F78C93144C}"/>
                      </a:ext>
                    </a:extLst>
                  </p:cNvPr>
                  <p:cNvSpPr/>
                  <p:nvPr/>
                </p:nvSpPr>
                <p:spPr>
                  <a:xfrm>
                    <a:off x="7581038" y="4032040"/>
                    <a:ext cx="2266187" cy="2155201"/>
                  </a:xfrm>
                  <a:custGeom>
                    <a:avLst/>
                    <a:gdLst>
                      <a:gd name="connsiteX0" fmla="*/ 0 w 2266187"/>
                      <a:gd name="connsiteY0" fmla="*/ 78585 h 2155201"/>
                      <a:gd name="connsiteX1" fmla="*/ 40883 w 2266187"/>
                      <a:gd name="connsiteY1" fmla="*/ 2155201 h 2155201"/>
                      <a:gd name="connsiteX2" fmla="*/ 2239154 w 2266187"/>
                      <a:gd name="connsiteY2" fmla="*/ 2013535 h 2155201"/>
                      <a:gd name="connsiteX3" fmla="*/ 2266188 w 2266187"/>
                      <a:gd name="connsiteY3" fmla="*/ 1978086 h 2155201"/>
                      <a:gd name="connsiteX4" fmla="*/ 2266188 w 2266187"/>
                      <a:gd name="connsiteY4" fmla="*/ 0 h 2155201"/>
                      <a:gd name="connsiteX5" fmla="*/ 0 w 2266187"/>
                      <a:gd name="connsiteY5" fmla="*/ 78585 h 215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155201">
                        <a:moveTo>
                          <a:pt x="0" y="78585"/>
                        </a:moveTo>
                        <a:lnTo>
                          <a:pt x="40883" y="2155201"/>
                        </a:lnTo>
                        <a:lnTo>
                          <a:pt x="2239154" y="2013535"/>
                        </a:lnTo>
                        <a:cubicBezTo>
                          <a:pt x="2254327" y="2012541"/>
                          <a:pt x="2266188" y="1996970"/>
                          <a:pt x="2266188" y="1978086"/>
                        </a:cubicBezTo>
                        <a:lnTo>
                          <a:pt x="2266188" y="0"/>
                        </a:lnTo>
                        <a:lnTo>
                          <a:pt x="0" y="78585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43827AD1-470D-409E-B707-39EC3A3F05AD}"/>
                      </a:ext>
                    </a:extLst>
                  </p:cNvPr>
                  <p:cNvSpPr/>
                  <p:nvPr/>
                </p:nvSpPr>
                <p:spPr>
                  <a:xfrm>
                    <a:off x="7183539" y="3703651"/>
                    <a:ext cx="438315" cy="2483656"/>
                  </a:xfrm>
                  <a:custGeom>
                    <a:avLst/>
                    <a:gdLst>
                      <a:gd name="connsiteX0" fmla="*/ 0 w 438315"/>
                      <a:gd name="connsiteY0" fmla="*/ 0 h 2483656"/>
                      <a:gd name="connsiteX1" fmla="*/ 397499 w 438315"/>
                      <a:gd name="connsiteY1" fmla="*/ 406974 h 2483656"/>
                      <a:gd name="connsiteX2" fmla="*/ 438316 w 438315"/>
                      <a:gd name="connsiteY2" fmla="*/ 2483656 h 2483656"/>
                      <a:gd name="connsiteX3" fmla="*/ 55725 w 438315"/>
                      <a:gd name="connsiteY3" fmla="*/ 2002602 h 248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15" h="2483656">
                        <a:moveTo>
                          <a:pt x="0" y="0"/>
                        </a:moveTo>
                        <a:lnTo>
                          <a:pt x="397499" y="406974"/>
                        </a:lnTo>
                        <a:lnTo>
                          <a:pt x="438316" y="2483656"/>
                        </a:lnTo>
                        <a:lnTo>
                          <a:pt x="55725" y="200260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FF839A0D-96DB-49EF-BDB0-AA299CE7178D}"/>
                      </a:ext>
                    </a:extLst>
                  </p:cNvPr>
                  <p:cNvSpPr/>
                  <p:nvPr/>
                </p:nvSpPr>
                <p:spPr>
                  <a:xfrm>
                    <a:off x="7183539" y="3588026"/>
                    <a:ext cx="2663686" cy="522599"/>
                  </a:xfrm>
                  <a:custGeom>
                    <a:avLst/>
                    <a:gdLst>
                      <a:gd name="connsiteX0" fmla="*/ 2180711 w 2663686"/>
                      <a:gd name="connsiteY0" fmla="*/ 0 h 522599"/>
                      <a:gd name="connsiteX1" fmla="*/ 0 w 2663686"/>
                      <a:gd name="connsiteY1" fmla="*/ 115625 h 522599"/>
                      <a:gd name="connsiteX2" fmla="*/ 397499 w 2663686"/>
                      <a:gd name="connsiteY2" fmla="*/ 522599 h 522599"/>
                      <a:gd name="connsiteX3" fmla="*/ 2663687 w 2663686"/>
                      <a:gd name="connsiteY3" fmla="*/ 444014 h 5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22599">
                        <a:moveTo>
                          <a:pt x="2180711" y="0"/>
                        </a:moveTo>
                        <a:lnTo>
                          <a:pt x="0" y="115625"/>
                        </a:lnTo>
                        <a:lnTo>
                          <a:pt x="397499" y="522599"/>
                        </a:lnTo>
                        <a:lnTo>
                          <a:pt x="2663687" y="444014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54D2F0BB-6C86-41CD-A7E8-C8EE432AFD7C}"/>
                    </a:ext>
                  </a:extLst>
                </p:cNvPr>
                <p:cNvSpPr/>
                <p:nvPr/>
              </p:nvSpPr>
              <p:spPr>
                <a:xfrm>
                  <a:off x="5355572" y="3562643"/>
                  <a:ext cx="2124881" cy="433747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82156 h 212540"/>
                    <a:gd name="connsiteX1" fmla="*/ 139 w 1359882"/>
                    <a:gd name="connsiteY1" fmla="*/ 51195 h 212540"/>
                    <a:gd name="connsiteX2" fmla="*/ 960342 w 1359882"/>
                    <a:gd name="connsiteY2" fmla="*/ 0 h 212540"/>
                    <a:gd name="connsiteX3" fmla="*/ 1359882 w 1359882"/>
                    <a:gd name="connsiteY3" fmla="*/ 43376 h 212540"/>
                    <a:gd name="connsiteX4" fmla="*/ 29986 w 1359882"/>
                    <a:gd name="connsiteY4" fmla="*/ 83755 h 212540"/>
                    <a:gd name="connsiteX5" fmla="*/ 28255 w 1359882"/>
                    <a:gd name="connsiteY5" fmla="*/ 212540 h 212540"/>
                    <a:gd name="connsiteX6" fmla="*/ 2189 w 1359882"/>
                    <a:gd name="connsiteY6" fmla="*/ 182156 h 212540"/>
                    <a:gd name="connsiteX0" fmla="*/ 2189 w 1009870"/>
                    <a:gd name="connsiteY0" fmla="*/ 182156 h 212540"/>
                    <a:gd name="connsiteX1" fmla="*/ 139 w 1009870"/>
                    <a:gd name="connsiteY1" fmla="*/ 51195 h 212540"/>
                    <a:gd name="connsiteX2" fmla="*/ 960342 w 1009870"/>
                    <a:gd name="connsiteY2" fmla="*/ 0 h 212540"/>
                    <a:gd name="connsiteX3" fmla="*/ 1009870 w 1009870"/>
                    <a:gd name="connsiteY3" fmla="*/ 32724 h 212540"/>
                    <a:gd name="connsiteX4" fmla="*/ 29986 w 1009870"/>
                    <a:gd name="connsiteY4" fmla="*/ 83755 h 212540"/>
                    <a:gd name="connsiteX5" fmla="*/ 28255 w 1009870"/>
                    <a:gd name="connsiteY5" fmla="*/ 212540 h 212540"/>
                    <a:gd name="connsiteX6" fmla="*/ 2189 w 1009870"/>
                    <a:gd name="connsiteY6" fmla="*/ 182156 h 212540"/>
                    <a:gd name="connsiteX0" fmla="*/ 2189 w 1003783"/>
                    <a:gd name="connsiteY0" fmla="*/ 182156 h 212540"/>
                    <a:gd name="connsiteX1" fmla="*/ 139 w 1003783"/>
                    <a:gd name="connsiteY1" fmla="*/ 51195 h 212540"/>
                    <a:gd name="connsiteX2" fmla="*/ 960342 w 1003783"/>
                    <a:gd name="connsiteY2" fmla="*/ 0 h 212540"/>
                    <a:gd name="connsiteX3" fmla="*/ 1003783 w 1003783"/>
                    <a:gd name="connsiteY3" fmla="*/ 26637 h 212540"/>
                    <a:gd name="connsiteX4" fmla="*/ 29986 w 1003783"/>
                    <a:gd name="connsiteY4" fmla="*/ 83755 h 212540"/>
                    <a:gd name="connsiteX5" fmla="*/ 28255 w 1003783"/>
                    <a:gd name="connsiteY5" fmla="*/ 212540 h 212540"/>
                    <a:gd name="connsiteX6" fmla="*/ 2189 w 1003783"/>
                    <a:gd name="connsiteY6" fmla="*/ 182156 h 212540"/>
                    <a:gd name="connsiteX0" fmla="*/ 2189 w 1003783"/>
                    <a:gd name="connsiteY0" fmla="*/ 183678 h 214062"/>
                    <a:gd name="connsiteX1" fmla="*/ 139 w 1003783"/>
                    <a:gd name="connsiteY1" fmla="*/ 52717 h 214062"/>
                    <a:gd name="connsiteX2" fmla="*/ 969473 w 1003783"/>
                    <a:gd name="connsiteY2" fmla="*/ 0 h 214062"/>
                    <a:gd name="connsiteX3" fmla="*/ 1003783 w 1003783"/>
                    <a:gd name="connsiteY3" fmla="*/ 28159 h 214062"/>
                    <a:gd name="connsiteX4" fmla="*/ 29986 w 1003783"/>
                    <a:gd name="connsiteY4" fmla="*/ 85277 h 214062"/>
                    <a:gd name="connsiteX5" fmla="*/ 28255 w 1003783"/>
                    <a:gd name="connsiteY5" fmla="*/ 214062 h 214062"/>
                    <a:gd name="connsiteX6" fmla="*/ 2189 w 1003783"/>
                    <a:gd name="connsiteY6" fmla="*/ 183678 h 214062"/>
                    <a:gd name="connsiteX0" fmla="*/ 2189 w 1019001"/>
                    <a:gd name="connsiteY0" fmla="*/ 183678 h 214062"/>
                    <a:gd name="connsiteX1" fmla="*/ 139 w 1019001"/>
                    <a:gd name="connsiteY1" fmla="*/ 52717 h 214062"/>
                    <a:gd name="connsiteX2" fmla="*/ 969473 w 1019001"/>
                    <a:gd name="connsiteY2" fmla="*/ 0 h 214062"/>
                    <a:gd name="connsiteX3" fmla="*/ 1019001 w 1019001"/>
                    <a:gd name="connsiteY3" fmla="*/ 49464 h 214062"/>
                    <a:gd name="connsiteX4" fmla="*/ 29986 w 1019001"/>
                    <a:gd name="connsiteY4" fmla="*/ 85277 h 214062"/>
                    <a:gd name="connsiteX5" fmla="*/ 28255 w 1019001"/>
                    <a:gd name="connsiteY5" fmla="*/ 214062 h 214062"/>
                    <a:gd name="connsiteX6" fmla="*/ 2189 w 1019001"/>
                    <a:gd name="connsiteY6" fmla="*/ 183678 h 214062"/>
                    <a:gd name="connsiteX0" fmla="*/ 2189 w 1019001"/>
                    <a:gd name="connsiteY0" fmla="*/ 171503 h 201887"/>
                    <a:gd name="connsiteX1" fmla="*/ 139 w 1019001"/>
                    <a:gd name="connsiteY1" fmla="*/ 40542 h 201887"/>
                    <a:gd name="connsiteX2" fmla="*/ 986212 w 1019001"/>
                    <a:gd name="connsiteY2" fmla="*/ 0 h 201887"/>
                    <a:gd name="connsiteX3" fmla="*/ 1019001 w 1019001"/>
                    <a:gd name="connsiteY3" fmla="*/ 37289 h 201887"/>
                    <a:gd name="connsiteX4" fmla="*/ 29986 w 1019001"/>
                    <a:gd name="connsiteY4" fmla="*/ 73102 h 201887"/>
                    <a:gd name="connsiteX5" fmla="*/ 28255 w 1019001"/>
                    <a:gd name="connsiteY5" fmla="*/ 201887 h 201887"/>
                    <a:gd name="connsiteX6" fmla="*/ 2189 w 1019001"/>
                    <a:gd name="connsiteY6" fmla="*/ 171503 h 201887"/>
                    <a:gd name="connsiteX0" fmla="*/ 2189 w 1011392"/>
                    <a:gd name="connsiteY0" fmla="*/ 171503 h 201887"/>
                    <a:gd name="connsiteX1" fmla="*/ 139 w 1011392"/>
                    <a:gd name="connsiteY1" fmla="*/ 40542 h 201887"/>
                    <a:gd name="connsiteX2" fmla="*/ 986212 w 1011392"/>
                    <a:gd name="connsiteY2" fmla="*/ 0 h 201887"/>
                    <a:gd name="connsiteX3" fmla="*/ 1011392 w 1011392"/>
                    <a:gd name="connsiteY3" fmla="*/ 29680 h 201887"/>
                    <a:gd name="connsiteX4" fmla="*/ 29986 w 1011392"/>
                    <a:gd name="connsiteY4" fmla="*/ 73102 h 201887"/>
                    <a:gd name="connsiteX5" fmla="*/ 28255 w 1011392"/>
                    <a:gd name="connsiteY5" fmla="*/ 201887 h 201887"/>
                    <a:gd name="connsiteX6" fmla="*/ 2189 w 1011392"/>
                    <a:gd name="connsiteY6" fmla="*/ 171503 h 201887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4246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2724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392" h="206453">
                      <a:moveTo>
                        <a:pt x="2189" y="176069"/>
                      </a:moveTo>
                      <a:cubicBezTo>
                        <a:pt x="3093" y="137178"/>
                        <a:pt x="-765" y="83999"/>
                        <a:pt x="139" y="45108"/>
                      </a:cubicBezTo>
                      <a:lnTo>
                        <a:pt x="980125" y="0"/>
                      </a:lnTo>
                      <a:lnTo>
                        <a:pt x="1011392" y="32724"/>
                      </a:lnTo>
                      <a:lnTo>
                        <a:pt x="29986" y="77668"/>
                      </a:lnTo>
                      <a:lnTo>
                        <a:pt x="28255" y="206453"/>
                      </a:lnTo>
                      <a:lnTo>
                        <a:pt x="2189" y="17606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4A73013-8EDF-4DC2-B80E-94632F6C1D1A}"/>
                  </a:ext>
                </a:extLst>
              </p:cNvPr>
              <p:cNvGrpSpPr/>
              <p:nvPr/>
            </p:nvGrpSpPr>
            <p:grpSpPr>
              <a:xfrm>
                <a:off x="5740188" y="5376239"/>
                <a:ext cx="1002670" cy="362577"/>
                <a:chOff x="5740188" y="5376239"/>
                <a:chExt cx="1002670" cy="362577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353DA42B-8929-4C0E-B8A0-20704E0AC0AB}"/>
                    </a:ext>
                  </a:extLst>
                </p:cNvPr>
                <p:cNvGrpSpPr/>
                <p:nvPr/>
              </p:nvGrpSpPr>
              <p:grpSpPr>
                <a:xfrm rot="21372599">
                  <a:off x="6425543" y="5376239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ADD795F-415A-44CE-9352-211993D24AAB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0A0B0187-B53E-416B-B884-1B36A8F86795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A1E68B7E-5FE4-4CA3-9BFA-E021626F4853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99189337-0BB8-41A7-A1FA-73FEC92D19E3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2BAEE29-082D-45CB-9717-B5F627993997}"/>
                    </a:ext>
                  </a:extLst>
                </p:cNvPr>
                <p:cNvGrpSpPr/>
                <p:nvPr/>
              </p:nvGrpSpPr>
              <p:grpSpPr>
                <a:xfrm rot="21372599">
                  <a:off x="5740188" y="542149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E626485-8350-4B61-B50D-499062D637F7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3887E865-5B71-4F50-88FA-4E948CC06767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9528234-50FB-4987-9E36-62F1647688F8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C897A1B8-60F7-41B1-87F1-1B958709D558}"/>
                    </a:ext>
                  </a:extLst>
                </p:cNvPr>
                <p:cNvGrpSpPr/>
                <p:nvPr/>
              </p:nvGrpSpPr>
              <p:grpSpPr>
                <a:xfrm rot="21372599">
                  <a:off x="6082954" y="5399164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2556540F-6374-491E-B31F-E9DAA03B3F42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46A7AFB0-432F-49E5-8BAB-D98D4FC5BE5F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AFE7BD-9624-46B6-ABF8-9909E4033FED}"/>
                </a:ext>
              </a:extLst>
            </p:cNvPr>
            <p:cNvGrpSpPr/>
            <p:nvPr/>
          </p:nvGrpSpPr>
          <p:grpSpPr>
            <a:xfrm>
              <a:off x="916503" y="2830745"/>
              <a:ext cx="2473627" cy="2708373"/>
              <a:chOff x="916503" y="2830745"/>
              <a:chExt cx="2473627" cy="270837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696B649-2B79-49CD-BDA9-D1E8736B9EAC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2344846" y="2862535"/>
                <a:chExt cx="2664475" cy="2917333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85430B1-909B-4B6C-A0FD-2DCDC7F7E748}"/>
                    </a:ext>
                  </a:extLst>
                </p:cNvPr>
                <p:cNvSpPr/>
                <p:nvPr/>
              </p:nvSpPr>
              <p:spPr>
                <a:xfrm>
                  <a:off x="2344846" y="5099707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F0FCDC8-7983-4B72-9D56-3A80B50BAC28}"/>
                    </a:ext>
                  </a:extLst>
                </p:cNvPr>
                <p:cNvGrpSpPr/>
                <p:nvPr/>
              </p:nvGrpSpPr>
              <p:grpSpPr>
                <a:xfrm>
                  <a:off x="2454732" y="3419405"/>
                  <a:ext cx="1434907" cy="1077767"/>
                  <a:chOff x="1629846" y="3134905"/>
                  <a:chExt cx="1434907" cy="1077767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6D318FC-D104-4E76-9A46-C755ADB07D58}"/>
                      </a:ext>
                    </a:extLst>
                  </p:cNvPr>
                  <p:cNvSpPr/>
                  <p:nvPr/>
                </p:nvSpPr>
                <p:spPr>
                  <a:xfrm>
                    <a:off x="1629846" y="3142888"/>
                    <a:ext cx="1434907" cy="43018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E5D16C5-755B-411F-9AE9-AA19ED54C627}"/>
                      </a:ext>
                    </a:extLst>
                  </p:cNvPr>
                  <p:cNvSpPr/>
                  <p:nvPr/>
                </p:nvSpPr>
                <p:spPr>
                  <a:xfrm>
                    <a:off x="2537224" y="3142888"/>
                    <a:ext cx="527529" cy="987262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66308319-047B-4FCB-BD5E-273F69A1002F}"/>
                      </a:ext>
                    </a:extLst>
                  </p:cNvPr>
                  <p:cNvSpPr/>
                  <p:nvPr/>
                </p:nvSpPr>
                <p:spPr>
                  <a:xfrm>
                    <a:off x="1637407" y="3134905"/>
                    <a:ext cx="909830" cy="943728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A10AA2D6-A647-4596-9FE9-9AD45E721413}"/>
                      </a:ext>
                    </a:extLst>
                  </p:cNvPr>
                  <p:cNvSpPr/>
                  <p:nvPr/>
                </p:nvSpPr>
                <p:spPr>
                  <a:xfrm>
                    <a:off x="1646338" y="3264303"/>
                    <a:ext cx="897102" cy="21796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D5ADBA38-CA32-4F47-B700-BD53F0CC1DFD}"/>
                      </a:ext>
                    </a:extLst>
                  </p:cNvPr>
                  <p:cNvSpPr/>
                  <p:nvPr/>
                </p:nvSpPr>
                <p:spPr>
                  <a:xfrm>
                    <a:off x="1692218" y="4049376"/>
                    <a:ext cx="1268255" cy="163296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48031775-191E-48FA-B223-527568E299B4}"/>
                    </a:ext>
                  </a:extLst>
                </p:cNvPr>
                <p:cNvSpPr/>
                <p:nvPr/>
              </p:nvSpPr>
              <p:spPr>
                <a:xfrm>
                  <a:off x="2345635" y="3360883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0CC050F-54D0-4B22-8514-9F87255E4FA1}"/>
                    </a:ext>
                  </a:extLst>
                </p:cNvPr>
                <p:cNvSpPr/>
                <p:nvPr/>
              </p:nvSpPr>
              <p:spPr>
                <a:xfrm>
                  <a:off x="4570939" y="2992340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8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8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505941B-55A5-421B-9D88-33A9F228225C}"/>
                    </a:ext>
                  </a:extLst>
                </p:cNvPr>
                <p:cNvSpPr/>
                <p:nvPr/>
              </p:nvSpPr>
              <p:spPr>
                <a:xfrm>
                  <a:off x="2345635" y="2862535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5E3A841-A8B0-4900-B8BC-3D5AA9B6537A}"/>
                  </a:ext>
                </a:extLst>
              </p:cNvPr>
              <p:cNvSpPr/>
              <p:nvPr/>
            </p:nvSpPr>
            <p:spPr>
              <a:xfrm flipH="1">
                <a:off x="1138951" y="2996949"/>
                <a:ext cx="2102384" cy="452140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79580 h 209964"/>
                  <a:gd name="connsiteX1" fmla="*/ 139 w 1359882"/>
                  <a:gd name="connsiteY1" fmla="*/ 48619 h 209964"/>
                  <a:gd name="connsiteX2" fmla="*/ 979107 w 1359882"/>
                  <a:gd name="connsiteY2" fmla="*/ 0 h 209964"/>
                  <a:gd name="connsiteX3" fmla="*/ 1359882 w 1359882"/>
                  <a:gd name="connsiteY3" fmla="*/ 40800 h 209964"/>
                  <a:gd name="connsiteX4" fmla="*/ 29986 w 1359882"/>
                  <a:gd name="connsiteY4" fmla="*/ 81179 h 209964"/>
                  <a:gd name="connsiteX5" fmla="*/ 28255 w 1359882"/>
                  <a:gd name="connsiteY5" fmla="*/ 209964 h 209964"/>
                  <a:gd name="connsiteX6" fmla="*/ 2189 w 1359882"/>
                  <a:gd name="connsiteY6" fmla="*/ 179580 h 209964"/>
                  <a:gd name="connsiteX0" fmla="*/ 2189 w 1001995"/>
                  <a:gd name="connsiteY0" fmla="*/ 179580 h 209964"/>
                  <a:gd name="connsiteX1" fmla="*/ 139 w 1001995"/>
                  <a:gd name="connsiteY1" fmla="*/ 48619 h 209964"/>
                  <a:gd name="connsiteX2" fmla="*/ 979107 w 1001995"/>
                  <a:gd name="connsiteY2" fmla="*/ 0 h 209964"/>
                  <a:gd name="connsiteX3" fmla="*/ 1001995 w 1001995"/>
                  <a:gd name="connsiteY3" fmla="*/ 27691 h 209964"/>
                  <a:gd name="connsiteX4" fmla="*/ 29986 w 1001995"/>
                  <a:gd name="connsiteY4" fmla="*/ 81179 h 209964"/>
                  <a:gd name="connsiteX5" fmla="*/ 28255 w 1001995"/>
                  <a:gd name="connsiteY5" fmla="*/ 209964 h 209964"/>
                  <a:gd name="connsiteX6" fmla="*/ 2189 w 1001995"/>
                  <a:gd name="connsiteY6" fmla="*/ 179580 h 209964"/>
                  <a:gd name="connsiteX0" fmla="*/ 2189 w 1001995"/>
                  <a:gd name="connsiteY0" fmla="*/ 184824 h 215208"/>
                  <a:gd name="connsiteX1" fmla="*/ 139 w 1001995"/>
                  <a:gd name="connsiteY1" fmla="*/ 53863 h 215208"/>
                  <a:gd name="connsiteX2" fmla="*/ 975174 w 1001995"/>
                  <a:gd name="connsiteY2" fmla="*/ 0 h 215208"/>
                  <a:gd name="connsiteX3" fmla="*/ 1001995 w 1001995"/>
                  <a:gd name="connsiteY3" fmla="*/ 32935 h 215208"/>
                  <a:gd name="connsiteX4" fmla="*/ 29986 w 1001995"/>
                  <a:gd name="connsiteY4" fmla="*/ 86423 h 215208"/>
                  <a:gd name="connsiteX5" fmla="*/ 28255 w 1001995"/>
                  <a:gd name="connsiteY5" fmla="*/ 215208 h 215208"/>
                  <a:gd name="connsiteX6" fmla="*/ 2189 w 1001995"/>
                  <a:gd name="connsiteY6" fmla="*/ 184824 h 215208"/>
                  <a:gd name="connsiteX0" fmla="*/ 2189 w 1000684"/>
                  <a:gd name="connsiteY0" fmla="*/ 184824 h 215208"/>
                  <a:gd name="connsiteX1" fmla="*/ 139 w 1000684"/>
                  <a:gd name="connsiteY1" fmla="*/ 53863 h 215208"/>
                  <a:gd name="connsiteX2" fmla="*/ 975174 w 1000684"/>
                  <a:gd name="connsiteY2" fmla="*/ 0 h 215208"/>
                  <a:gd name="connsiteX3" fmla="*/ 1000684 w 1000684"/>
                  <a:gd name="connsiteY3" fmla="*/ 27691 h 215208"/>
                  <a:gd name="connsiteX4" fmla="*/ 29986 w 1000684"/>
                  <a:gd name="connsiteY4" fmla="*/ 86423 h 215208"/>
                  <a:gd name="connsiteX5" fmla="*/ 28255 w 1000684"/>
                  <a:gd name="connsiteY5" fmla="*/ 215208 h 215208"/>
                  <a:gd name="connsiteX6" fmla="*/ 2189 w 1000684"/>
                  <a:gd name="connsiteY6" fmla="*/ 184824 h 2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84" h="215208">
                    <a:moveTo>
                      <a:pt x="2189" y="184824"/>
                    </a:moveTo>
                    <a:cubicBezTo>
                      <a:pt x="3093" y="145933"/>
                      <a:pt x="-765" y="92754"/>
                      <a:pt x="139" y="53863"/>
                    </a:cubicBezTo>
                    <a:lnTo>
                      <a:pt x="975174" y="0"/>
                    </a:lnTo>
                    <a:lnTo>
                      <a:pt x="1000684" y="27691"/>
                    </a:lnTo>
                    <a:lnTo>
                      <a:pt x="29986" y="86423"/>
                    </a:lnTo>
                    <a:lnTo>
                      <a:pt x="28255" y="215208"/>
                    </a:lnTo>
                    <a:lnTo>
                      <a:pt x="2189" y="1848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E37B66-40DB-4742-B83F-C8C8BE609045}"/>
                </a:ext>
              </a:extLst>
            </p:cNvPr>
            <p:cNvGrpSpPr/>
            <p:nvPr/>
          </p:nvGrpSpPr>
          <p:grpSpPr>
            <a:xfrm>
              <a:off x="2153683" y="2217259"/>
              <a:ext cx="3787773" cy="4234549"/>
              <a:chOff x="2153683" y="2217259"/>
              <a:chExt cx="3787773" cy="423454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3189F08-3D68-4757-B495-0E8D9257134C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3677478" y="2201716"/>
                <a:chExt cx="4080012" cy="4561258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6E1ECD7B-8636-405E-BD3E-45BB10E01560}"/>
                    </a:ext>
                  </a:extLst>
                </p:cNvPr>
                <p:cNvSpPr/>
                <p:nvPr/>
              </p:nvSpPr>
              <p:spPr>
                <a:xfrm>
                  <a:off x="4946160" y="3540497"/>
                  <a:ext cx="2800205" cy="2910533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EBD651E6-46F5-4B45-8533-2CB0013B8EEC}"/>
                    </a:ext>
                  </a:extLst>
                </p:cNvPr>
                <p:cNvSpPr/>
                <p:nvPr/>
              </p:nvSpPr>
              <p:spPr>
                <a:xfrm>
                  <a:off x="3699968" y="2861269"/>
                  <a:ext cx="671487" cy="390170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1598F70-E7AD-4BD4-80FE-8F5A2B8D3975}"/>
                    </a:ext>
                  </a:extLst>
                </p:cNvPr>
                <p:cNvSpPr/>
                <p:nvPr/>
              </p:nvSpPr>
              <p:spPr>
                <a:xfrm>
                  <a:off x="3679799" y="2329917"/>
                  <a:ext cx="671487" cy="416946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62A3CBA-E76B-4878-BD82-D471C86906BB}"/>
                    </a:ext>
                  </a:extLst>
                </p:cNvPr>
                <p:cNvSpPr/>
                <p:nvPr/>
              </p:nvSpPr>
              <p:spPr>
                <a:xfrm>
                  <a:off x="4286349" y="2897455"/>
                  <a:ext cx="3471141" cy="3607904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EB28CF4-C3F7-40C5-8FB3-9D3417D2EB2D}"/>
                    </a:ext>
                  </a:extLst>
                </p:cNvPr>
                <p:cNvSpPr/>
                <p:nvPr/>
              </p:nvSpPr>
              <p:spPr>
                <a:xfrm>
                  <a:off x="3677478" y="2201716"/>
                  <a:ext cx="4080012" cy="821237"/>
                </a:xfrm>
                <a:custGeom>
                  <a:avLst/>
                  <a:gdLst>
                    <a:gd name="connsiteX0" fmla="*/ 3424030 w 4080012"/>
                    <a:gd name="connsiteY0" fmla="*/ 0 h 821237"/>
                    <a:gd name="connsiteX1" fmla="*/ 0 w 4080012"/>
                    <a:gd name="connsiteY1" fmla="*/ 134178 h 821237"/>
                    <a:gd name="connsiteX2" fmla="*/ 608871 w 4080012"/>
                    <a:gd name="connsiteY2" fmla="*/ 821237 h 821237"/>
                    <a:gd name="connsiteX3" fmla="*/ 4080013 w 4080012"/>
                    <a:gd name="connsiteY3" fmla="*/ 699582 h 8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0012" h="821237">
                      <a:moveTo>
                        <a:pt x="3424030" y="0"/>
                      </a:moveTo>
                      <a:lnTo>
                        <a:pt x="0" y="134178"/>
                      </a:lnTo>
                      <a:lnTo>
                        <a:pt x="608871" y="821237"/>
                      </a:lnTo>
                      <a:lnTo>
                        <a:pt x="4080013" y="699582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FAA456F-9E6B-48AF-84B9-EE19345EF153}"/>
                  </a:ext>
                </a:extLst>
              </p:cNvPr>
              <p:cNvSpPr/>
              <p:nvPr/>
            </p:nvSpPr>
            <p:spPr>
              <a:xfrm>
                <a:off x="2349915" y="2406984"/>
                <a:ext cx="3225528" cy="499002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496909"/>
                  <a:gd name="connsiteY0" fmla="*/ 207129 h 237513"/>
                  <a:gd name="connsiteX1" fmla="*/ 139 w 1496909"/>
                  <a:gd name="connsiteY1" fmla="*/ 76168 h 237513"/>
                  <a:gd name="connsiteX2" fmla="*/ 1496909 w 1496909"/>
                  <a:gd name="connsiteY2" fmla="*/ 0 h 237513"/>
                  <a:gd name="connsiteX3" fmla="*/ 1359882 w 1496909"/>
                  <a:gd name="connsiteY3" fmla="*/ 68349 h 237513"/>
                  <a:gd name="connsiteX4" fmla="*/ 29986 w 1496909"/>
                  <a:gd name="connsiteY4" fmla="*/ 108728 h 237513"/>
                  <a:gd name="connsiteX5" fmla="*/ 28255 w 1496909"/>
                  <a:gd name="connsiteY5" fmla="*/ 237513 h 237513"/>
                  <a:gd name="connsiteX6" fmla="*/ 2189 w 1496909"/>
                  <a:gd name="connsiteY6" fmla="*/ 207129 h 237513"/>
                  <a:gd name="connsiteX0" fmla="*/ 2189 w 1535274"/>
                  <a:gd name="connsiteY0" fmla="*/ 207129 h 237513"/>
                  <a:gd name="connsiteX1" fmla="*/ 139 w 1535274"/>
                  <a:gd name="connsiteY1" fmla="*/ 76168 h 237513"/>
                  <a:gd name="connsiteX2" fmla="*/ 1496909 w 1535274"/>
                  <a:gd name="connsiteY2" fmla="*/ 0 h 237513"/>
                  <a:gd name="connsiteX3" fmla="*/ 1535274 w 1535274"/>
                  <a:gd name="connsiteY3" fmla="*/ 34245 h 237513"/>
                  <a:gd name="connsiteX4" fmla="*/ 29986 w 1535274"/>
                  <a:gd name="connsiteY4" fmla="*/ 108728 h 237513"/>
                  <a:gd name="connsiteX5" fmla="*/ 28255 w 1535274"/>
                  <a:gd name="connsiteY5" fmla="*/ 237513 h 237513"/>
                  <a:gd name="connsiteX6" fmla="*/ 2189 w 1535274"/>
                  <a:gd name="connsiteY6" fmla="*/ 207129 h 2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274" h="237513">
                    <a:moveTo>
                      <a:pt x="2189" y="207129"/>
                    </a:moveTo>
                    <a:cubicBezTo>
                      <a:pt x="3093" y="168238"/>
                      <a:pt x="-765" y="115059"/>
                      <a:pt x="139" y="76168"/>
                    </a:cubicBezTo>
                    <a:lnTo>
                      <a:pt x="1496909" y="0"/>
                    </a:lnTo>
                    <a:lnTo>
                      <a:pt x="1535274" y="34245"/>
                    </a:lnTo>
                    <a:lnTo>
                      <a:pt x="29986" y="108728"/>
                    </a:lnTo>
                    <a:lnTo>
                      <a:pt x="28255" y="237513"/>
                    </a:lnTo>
                    <a:lnTo>
                      <a:pt x="2189" y="2071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770957-E03D-47FE-B505-460781DFA395}"/>
                </a:ext>
              </a:extLst>
            </p:cNvPr>
            <p:cNvGrpSpPr/>
            <p:nvPr/>
          </p:nvGrpSpPr>
          <p:grpSpPr>
            <a:xfrm>
              <a:off x="1004893" y="3947362"/>
              <a:ext cx="3307958" cy="2594024"/>
              <a:chOff x="1004893" y="3947362"/>
              <a:chExt cx="3307958" cy="259402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12548B-78D7-45A6-ACCB-6712C9777D8E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2440056" y="4065303"/>
                <a:chExt cx="3563178" cy="2794161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84844494-D9E9-4CA3-ABFE-D403C6CB28AE}"/>
                    </a:ext>
                  </a:extLst>
                </p:cNvPr>
                <p:cNvSpPr/>
                <p:nvPr/>
              </p:nvSpPr>
              <p:spPr>
                <a:xfrm>
                  <a:off x="2531719" y="6213820"/>
                  <a:ext cx="3456838" cy="645644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  <a:gd name="connsiteX0" fmla="*/ 2917135 w 3563178"/>
                    <a:gd name="connsiteY0" fmla="*/ 0 h 645644"/>
                    <a:gd name="connsiteX1" fmla="*/ 0 w 3563178"/>
                    <a:gd name="connsiteY1" fmla="*/ 124239 h 645644"/>
                    <a:gd name="connsiteX2" fmla="*/ 521232 w 3563178"/>
                    <a:gd name="connsiteY2" fmla="*/ 645644 h 645644"/>
                    <a:gd name="connsiteX3" fmla="*/ 3563178 w 3563178"/>
                    <a:gd name="connsiteY3" fmla="*/ 477078 h 645644"/>
                    <a:gd name="connsiteX4" fmla="*/ 2917135 w 3563178"/>
                    <a:gd name="connsiteY4" fmla="*/ 0 h 645644"/>
                    <a:gd name="connsiteX0" fmla="*/ 2917135 w 3510626"/>
                    <a:gd name="connsiteY0" fmla="*/ 0 h 645644"/>
                    <a:gd name="connsiteX1" fmla="*/ 0 w 3510626"/>
                    <a:gd name="connsiteY1" fmla="*/ 124239 h 645644"/>
                    <a:gd name="connsiteX2" fmla="*/ 521232 w 3510626"/>
                    <a:gd name="connsiteY2" fmla="*/ 645644 h 645644"/>
                    <a:gd name="connsiteX3" fmla="*/ 3510626 w 3510626"/>
                    <a:gd name="connsiteY3" fmla="*/ 487588 h 645644"/>
                    <a:gd name="connsiteX4" fmla="*/ 2917135 w 3510626"/>
                    <a:gd name="connsiteY4" fmla="*/ 0 h 645644"/>
                    <a:gd name="connsiteX0" fmla="*/ 2917135 w 3472974"/>
                    <a:gd name="connsiteY0" fmla="*/ 0 h 645644"/>
                    <a:gd name="connsiteX1" fmla="*/ 0 w 3472974"/>
                    <a:gd name="connsiteY1" fmla="*/ 124239 h 645644"/>
                    <a:gd name="connsiteX2" fmla="*/ 521232 w 3472974"/>
                    <a:gd name="connsiteY2" fmla="*/ 645644 h 645644"/>
                    <a:gd name="connsiteX3" fmla="*/ 3472974 w 3472974"/>
                    <a:gd name="connsiteY3" fmla="*/ 476830 h 645644"/>
                    <a:gd name="connsiteX4" fmla="*/ 2917135 w 3472974"/>
                    <a:gd name="connsiteY4" fmla="*/ 0 h 645644"/>
                    <a:gd name="connsiteX0" fmla="*/ 2900999 w 3456838"/>
                    <a:gd name="connsiteY0" fmla="*/ 0 h 645644"/>
                    <a:gd name="connsiteX1" fmla="*/ 0 w 3456838"/>
                    <a:gd name="connsiteY1" fmla="*/ 113481 h 645644"/>
                    <a:gd name="connsiteX2" fmla="*/ 505096 w 3456838"/>
                    <a:gd name="connsiteY2" fmla="*/ 645644 h 645644"/>
                    <a:gd name="connsiteX3" fmla="*/ 3456838 w 3456838"/>
                    <a:gd name="connsiteY3" fmla="*/ 476830 h 645644"/>
                    <a:gd name="connsiteX4" fmla="*/ 2900999 w 3456838"/>
                    <a:gd name="connsiteY4" fmla="*/ 0 h 645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838" h="645644">
                      <a:moveTo>
                        <a:pt x="2900999" y="0"/>
                      </a:moveTo>
                      <a:lnTo>
                        <a:pt x="0" y="113481"/>
                      </a:lnTo>
                      <a:lnTo>
                        <a:pt x="505096" y="645644"/>
                      </a:lnTo>
                      <a:lnTo>
                        <a:pt x="3456838" y="476830"/>
                      </a:lnTo>
                      <a:lnTo>
                        <a:pt x="2900999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1F77537-D2A5-42F6-861B-A15EEAA12635}"/>
                    </a:ext>
                  </a:extLst>
                </p:cNvPr>
                <p:cNvSpPr/>
                <p:nvPr/>
              </p:nvSpPr>
              <p:spPr>
                <a:xfrm>
                  <a:off x="2971800" y="4542381"/>
                  <a:ext cx="3031434" cy="2315817"/>
                </a:xfrm>
                <a:custGeom>
                  <a:avLst/>
                  <a:gdLst>
                    <a:gd name="connsiteX0" fmla="*/ 0 w 3031434"/>
                    <a:gd name="connsiteY0" fmla="*/ 84483 h 2315817"/>
                    <a:gd name="connsiteX1" fmla="*/ 54665 w 3031434"/>
                    <a:gd name="connsiteY1" fmla="*/ 2315818 h 2315817"/>
                    <a:gd name="connsiteX2" fmla="*/ 2995256 w 3031434"/>
                    <a:gd name="connsiteY2" fmla="*/ 2163616 h 2315817"/>
                    <a:gd name="connsiteX3" fmla="*/ 3031435 w 3031434"/>
                    <a:gd name="connsiteY3" fmla="*/ 2125516 h 2315817"/>
                    <a:gd name="connsiteX4" fmla="*/ 3031435 w 3031434"/>
                    <a:gd name="connsiteY4" fmla="*/ 0 h 2315817"/>
                    <a:gd name="connsiteX5" fmla="*/ 0 w 3031434"/>
                    <a:gd name="connsiteY5" fmla="*/ 84483 h 231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1434" h="2315817">
                      <a:moveTo>
                        <a:pt x="0" y="84483"/>
                      </a:moveTo>
                      <a:lnTo>
                        <a:pt x="54665" y="2315818"/>
                      </a:lnTo>
                      <a:lnTo>
                        <a:pt x="2995256" y="2163616"/>
                      </a:lnTo>
                      <a:cubicBezTo>
                        <a:pt x="3015532" y="2162556"/>
                        <a:pt x="3031435" y="2145792"/>
                        <a:pt x="3031435" y="2125516"/>
                      </a:cubicBezTo>
                      <a:lnTo>
                        <a:pt x="3031435" y="0"/>
                      </a:lnTo>
                      <a:lnTo>
                        <a:pt x="0" y="84483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143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9E59C146-1220-4547-8091-5FEF1904CBCE}"/>
                    </a:ext>
                  </a:extLst>
                </p:cNvPr>
                <p:cNvSpPr/>
                <p:nvPr/>
              </p:nvSpPr>
              <p:spPr>
                <a:xfrm>
                  <a:off x="2440056" y="4189542"/>
                  <a:ext cx="586408" cy="2668656"/>
                </a:xfrm>
                <a:custGeom>
                  <a:avLst/>
                  <a:gdLst>
                    <a:gd name="connsiteX0" fmla="*/ 0 w 586408"/>
                    <a:gd name="connsiteY0" fmla="*/ 0 h 2668656"/>
                    <a:gd name="connsiteX1" fmla="*/ 531743 w 586408"/>
                    <a:gd name="connsiteY1" fmla="*/ 437322 h 2668656"/>
                    <a:gd name="connsiteX2" fmla="*/ 586409 w 586408"/>
                    <a:gd name="connsiteY2" fmla="*/ 2668657 h 2668656"/>
                    <a:gd name="connsiteX3" fmla="*/ 74543 w 586408"/>
                    <a:gd name="connsiteY3" fmla="*/ 2151822 h 266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408" h="2668656">
                      <a:moveTo>
                        <a:pt x="0" y="0"/>
                      </a:moveTo>
                      <a:lnTo>
                        <a:pt x="531743" y="437322"/>
                      </a:lnTo>
                      <a:lnTo>
                        <a:pt x="586409" y="2668657"/>
                      </a:lnTo>
                      <a:lnTo>
                        <a:pt x="74543" y="2151822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A0F88211-7C02-406E-B4A7-682F6DC4C908}"/>
                    </a:ext>
                  </a:extLst>
                </p:cNvPr>
                <p:cNvSpPr/>
                <p:nvPr/>
              </p:nvSpPr>
              <p:spPr>
                <a:xfrm>
                  <a:off x="2440056" y="4065303"/>
                  <a:ext cx="3563178" cy="561560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3178" h="561560">
                      <a:moveTo>
                        <a:pt x="2917135" y="0"/>
                      </a:moveTo>
                      <a:lnTo>
                        <a:pt x="0" y="124239"/>
                      </a:lnTo>
                      <a:lnTo>
                        <a:pt x="531743" y="561561"/>
                      </a:lnTo>
                      <a:lnTo>
                        <a:pt x="3563178" y="47707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5F8668F-D58B-4740-804B-EFAB8342A7B7}"/>
                  </a:ext>
                </a:extLst>
              </p:cNvPr>
              <p:cNvGrpSpPr/>
              <p:nvPr/>
            </p:nvGrpSpPr>
            <p:grpSpPr>
              <a:xfrm rot="21420000">
                <a:off x="2498375" y="6003484"/>
                <a:ext cx="397913" cy="39773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159FA00-0B0A-4823-8CE7-8F95DFF9DAEA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943BFC0-94CC-441D-BF86-F672C36310BF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8A4302A-A160-4467-A211-0929A5F078FA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73C00C4C-B6C5-4534-BB28-7A98582CFCB6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31C8B22-184C-49EF-8157-FC441A9606DA}"/>
                  </a:ext>
                </a:extLst>
              </p:cNvPr>
              <p:cNvGrpSpPr/>
              <p:nvPr/>
            </p:nvGrpSpPr>
            <p:grpSpPr>
              <a:xfrm rot="21420000">
                <a:off x="1638238" y="6048376"/>
                <a:ext cx="397740" cy="397921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5CD8974A-76EB-482B-BD04-DF30390C4BD9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6E34284-E33F-494B-8614-9DCF4E7F63C7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F18623D-E8E0-4A51-9C4D-7B3A8F914C62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7668259-7317-4E2A-B3D0-16961BFDC190}"/>
                  </a:ext>
                </a:extLst>
              </p:cNvPr>
              <p:cNvGrpSpPr/>
              <p:nvPr/>
            </p:nvGrpSpPr>
            <p:grpSpPr>
              <a:xfrm rot="21420000">
                <a:off x="2068416" y="6026303"/>
                <a:ext cx="397541" cy="397455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C8FC2AD8-431E-4E30-B6EA-D158B89CE53B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D2EE0AF-136E-42AC-A7DB-9D80D82E4055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8483C30-610C-4242-AA92-3F7277E28422}"/>
                  </a:ext>
                </a:extLst>
              </p:cNvPr>
              <p:cNvSpPr/>
              <p:nvPr/>
            </p:nvSpPr>
            <p:spPr>
              <a:xfrm>
                <a:off x="1190530" y="4119168"/>
                <a:ext cx="2857039" cy="427351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82" h="203409">
                    <a:moveTo>
                      <a:pt x="2189" y="173025"/>
                    </a:moveTo>
                    <a:cubicBezTo>
                      <a:pt x="3093" y="134134"/>
                      <a:pt x="-765" y="80955"/>
                      <a:pt x="139" y="42064"/>
                    </a:cubicBezTo>
                    <a:lnTo>
                      <a:pt x="1313397" y="0"/>
                    </a:lnTo>
                    <a:lnTo>
                      <a:pt x="1359882" y="34245"/>
                    </a:lnTo>
                    <a:lnTo>
                      <a:pt x="29986" y="74624"/>
                    </a:lnTo>
                    <a:lnTo>
                      <a:pt x="28255" y="203409"/>
                    </a:lnTo>
                    <a:lnTo>
                      <a:pt x="2189" y="17302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E60E0B-4985-4F50-8BA8-C707FB6AF9A4}"/>
                </a:ext>
              </a:extLst>
            </p:cNvPr>
            <p:cNvGrpSpPr/>
            <p:nvPr/>
          </p:nvGrpSpPr>
          <p:grpSpPr>
            <a:xfrm>
              <a:off x="3034882" y="173245"/>
              <a:ext cx="2472894" cy="2708373"/>
              <a:chOff x="3034882" y="173245"/>
              <a:chExt cx="2472894" cy="270837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74F5FBD-4232-4818-A393-842865CEEA5C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4626665" y="0"/>
                <a:chExt cx="2663686" cy="2917333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04C13E5-3F21-434A-8088-0E2B1229520F}"/>
                    </a:ext>
                  </a:extLst>
                </p:cNvPr>
                <p:cNvSpPr/>
                <p:nvPr/>
              </p:nvSpPr>
              <p:spPr>
                <a:xfrm>
                  <a:off x="4640133" y="2268487"/>
                  <a:ext cx="2597879" cy="64202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  <a:gd name="connsiteX0" fmla="*/ 444876 w 2625587"/>
                    <a:gd name="connsiteY0" fmla="*/ 0 h 586608"/>
                    <a:gd name="connsiteX1" fmla="*/ 2625587 w 2625587"/>
                    <a:gd name="connsiteY1" fmla="*/ 129805 h 586608"/>
                    <a:gd name="connsiteX2" fmla="*/ 2228088 w 2625587"/>
                    <a:gd name="connsiteY2" fmla="*/ 586608 h 586608"/>
                    <a:gd name="connsiteX3" fmla="*/ 0 w 2625587"/>
                    <a:gd name="connsiteY3" fmla="*/ 498348 h 586608"/>
                    <a:gd name="connsiteX4" fmla="*/ 444876 w 2625587"/>
                    <a:gd name="connsiteY4" fmla="*/ 0 h 586608"/>
                    <a:gd name="connsiteX0" fmla="*/ 444876 w 2625587"/>
                    <a:gd name="connsiteY0" fmla="*/ 0 h 642027"/>
                    <a:gd name="connsiteX1" fmla="*/ 2625587 w 2625587"/>
                    <a:gd name="connsiteY1" fmla="*/ 129805 h 642027"/>
                    <a:gd name="connsiteX2" fmla="*/ 2188063 w 2625587"/>
                    <a:gd name="connsiteY2" fmla="*/ 642027 h 642027"/>
                    <a:gd name="connsiteX3" fmla="*/ 0 w 2625587"/>
                    <a:gd name="connsiteY3" fmla="*/ 498348 h 642027"/>
                    <a:gd name="connsiteX4" fmla="*/ 444876 w 2625587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00957"/>
                    <a:gd name="connsiteY0" fmla="*/ 0 h 642027"/>
                    <a:gd name="connsiteX1" fmla="*/ 2600957 w 2600957"/>
                    <a:gd name="connsiteY1" fmla="*/ 89780 h 642027"/>
                    <a:gd name="connsiteX2" fmla="*/ 2212694 w 2600957"/>
                    <a:gd name="connsiteY2" fmla="*/ 642027 h 642027"/>
                    <a:gd name="connsiteX3" fmla="*/ 0 w 2600957"/>
                    <a:gd name="connsiteY3" fmla="*/ 486033 h 642027"/>
                    <a:gd name="connsiteX4" fmla="*/ 469507 w 2600957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879" h="642027">
                      <a:moveTo>
                        <a:pt x="469507" y="0"/>
                      </a:moveTo>
                      <a:lnTo>
                        <a:pt x="2597879" y="105174"/>
                      </a:lnTo>
                      <a:lnTo>
                        <a:pt x="2212694" y="642027"/>
                      </a:lnTo>
                      <a:lnTo>
                        <a:pt x="0" y="486033"/>
                      </a:lnTo>
                      <a:lnTo>
                        <a:pt x="469507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8D20F5D9-CE3C-40E6-B73D-8218034B42D7}"/>
                    </a:ext>
                  </a:extLst>
                </p:cNvPr>
                <p:cNvSpPr/>
                <p:nvPr/>
              </p:nvSpPr>
              <p:spPr>
                <a:xfrm>
                  <a:off x="4626665" y="498347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8B063EE-F19A-4E57-AB98-ABBF77B4E4FC}"/>
                    </a:ext>
                  </a:extLst>
                </p:cNvPr>
                <p:cNvSpPr/>
                <p:nvPr/>
              </p:nvSpPr>
              <p:spPr>
                <a:xfrm>
                  <a:off x="6851970" y="129805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9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9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314B2FE-E256-40A0-AE61-43BE46ACD3F0}"/>
                    </a:ext>
                  </a:extLst>
                </p:cNvPr>
                <p:cNvSpPr/>
                <p:nvPr/>
              </p:nvSpPr>
              <p:spPr>
                <a:xfrm>
                  <a:off x="4626665" y="0"/>
                  <a:ext cx="2663686" cy="58660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6" y="0"/>
                      </a:moveTo>
                      <a:lnTo>
                        <a:pt x="2663687" y="129805"/>
                      </a:lnTo>
                      <a:lnTo>
                        <a:pt x="2266188" y="586608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6355DE9-0815-479E-8A7A-37F133800003}"/>
                  </a:ext>
                </a:extLst>
              </p:cNvPr>
              <p:cNvGrpSpPr/>
              <p:nvPr/>
            </p:nvGrpSpPr>
            <p:grpSpPr>
              <a:xfrm rot="180000">
                <a:off x="3779570" y="2405315"/>
                <a:ext cx="317315" cy="31717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BEB03298-DF0F-44CD-B511-55D19E6FD409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96305DF-C7C2-451C-8F2B-06BBA643AAF8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E134D77-C97E-43B6-9957-F9DE2C8787D8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D93750D-53E0-4EDF-A9E7-5FE7EC7D5D8B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D517657-9CFB-454A-82A1-259A14A64501}"/>
                  </a:ext>
                </a:extLst>
              </p:cNvPr>
              <p:cNvGrpSpPr/>
              <p:nvPr/>
            </p:nvGrpSpPr>
            <p:grpSpPr>
              <a:xfrm rot="180000">
                <a:off x="3093663" y="2369213"/>
                <a:ext cx="317178" cy="317323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1C6882B-BEA8-46C6-A872-5C73803F41D5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62ECDB8-97FC-4307-8A6C-6A0FD9A7D5DD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EFA46D1-B2FD-4C54-8943-9B976E8C823A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2BEDDF-F64E-4731-AF7C-7F2440465AA7}"/>
                  </a:ext>
                </a:extLst>
              </p:cNvPr>
              <p:cNvGrpSpPr/>
              <p:nvPr/>
            </p:nvGrpSpPr>
            <p:grpSpPr>
              <a:xfrm rot="180000">
                <a:off x="3436688" y="2387558"/>
                <a:ext cx="317019" cy="316951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20FE9F4-D392-456E-8400-C56ED656E86B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6A12A34-F35A-4CBD-955B-ADD0FA0C2DB9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B9BAAD6-2223-45BB-A2B7-C081271BCE20}"/>
                  </a:ext>
                </a:extLst>
              </p:cNvPr>
              <p:cNvSpPr/>
              <p:nvPr/>
            </p:nvSpPr>
            <p:spPr>
              <a:xfrm flipH="1">
                <a:off x="3265461" y="333472"/>
                <a:ext cx="2110218" cy="449209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67823 h 198207"/>
                  <a:gd name="connsiteX1" fmla="*/ 139 w 1359882"/>
                  <a:gd name="connsiteY1" fmla="*/ 36862 h 198207"/>
                  <a:gd name="connsiteX2" fmla="*/ 989140 w 1359882"/>
                  <a:gd name="connsiteY2" fmla="*/ 0 h 198207"/>
                  <a:gd name="connsiteX3" fmla="*/ 1359882 w 1359882"/>
                  <a:gd name="connsiteY3" fmla="*/ 29043 h 198207"/>
                  <a:gd name="connsiteX4" fmla="*/ 29986 w 1359882"/>
                  <a:gd name="connsiteY4" fmla="*/ 69422 h 198207"/>
                  <a:gd name="connsiteX5" fmla="*/ 28255 w 1359882"/>
                  <a:gd name="connsiteY5" fmla="*/ 198207 h 198207"/>
                  <a:gd name="connsiteX6" fmla="*/ 2189 w 1359882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7713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2511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78227 h 208611"/>
                  <a:gd name="connsiteX1" fmla="*/ 139 w 1016551"/>
                  <a:gd name="connsiteY1" fmla="*/ 47266 h 208611"/>
                  <a:gd name="connsiteX2" fmla="*/ 973534 w 1016551"/>
                  <a:gd name="connsiteY2" fmla="*/ 0 h 208611"/>
                  <a:gd name="connsiteX3" fmla="*/ 1016551 w 1016551"/>
                  <a:gd name="connsiteY3" fmla="*/ 42915 h 208611"/>
                  <a:gd name="connsiteX4" fmla="*/ 29986 w 1016551"/>
                  <a:gd name="connsiteY4" fmla="*/ 79826 h 208611"/>
                  <a:gd name="connsiteX5" fmla="*/ 28255 w 1016551"/>
                  <a:gd name="connsiteY5" fmla="*/ 208611 h 208611"/>
                  <a:gd name="connsiteX6" fmla="*/ 2189 w 1016551"/>
                  <a:gd name="connsiteY6" fmla="*/ 178227 h 208611"/>
                  <a:gd name="connsiteX0" fmla="*/ 2189 w 1004413"/>
                  <a:gd name="connsiteY0" fmla="*/ 178227 h 208611"/>
                  <a:gd name="connsiteX1" fmla="*/ 139 w 1004413"/>
                  <a:gd name="connsiteY1" fmla="*/ 47266 h 208611"/>
                  <a:gd name="connsiteX2" fmla="*/ 973534 w 1004413"/>
                  <a:gd name="connsiteY2" fmla="*/ 0 h 208611"/>
                  <a:gd name="connsiteX3" fmla="*/ 1004413 w 1004413"/>
                  <a:gd name="connsiteY3" fmla="*/ 30777 h 208611"/>
                  <a:gd name="connsiteX4" fmla="*/ 29986 w 1004413"/>
                  <a:gd name="connsiteY4" fmla="*/ 79826 h 208611"/>
                  <a:gd name="connsiteX5" fmla="*/ 28255 w 1004413"/>
                  <a:gd name="connsiteY5" fmla="*/ 208611 h 208611"/>
                  <a:gd name="connsiteX6" fmla="*/ 2189 w 1004413"/>
                  <a:gd name="connsiteY6" fmla="*/ 178227 h 208611"/>
                  <a:gd name="connsiteX0" fmla="*/ 2189 w 1004413"/>
                  <a:gd name="connsiteY0" fmla="*/ 183429 h 213813"/>
                  <a:gd name="connsiteX1" fmla="*/ 139 w 1004413"/>
                  <a:gd name="connsiteY1" fmla="*/ 52468 h 213813"/>
                  <a:gd name="connsiteX2" fmla="*/ 968332 w 1004413"/>
                  <a:gd name="connsiteY2" fmla="*/ 0 h 213813"/>
                  <a:gd name="connsiteX3" fmla="*/ 1004413 w 1004413"/>
                  <a:gd name="connsiteY3" fmla="*/ 35979 h 213813"/>
                  <a:gd name="connsiteX4" fmla="*/ 29986 w 1004413"/>
                  <a:gd name="connsiteY4" fmla="*/ 85028 h 213813"/>
                  <a:gd name="connsiteX5" fmla="*/ 28255 w 1004413"/>
                  <a:gd name="connsiteY5" fmla="*/ 213813 h 213813"/>
                  <a:gd name="connsiteX6" fmla="*/ 2189 w 1004413"/>
                  <a:gd name="connsiteY6" fmla="*/ 183429 h 2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413" h="213813">
                    <a:moveTo>
                      <a:pt x="2189" y="183429"/>
                    </a:moveTo>
                    <a:cubicBezTo>
                      <a:pt x="3093" y="144538"/>
                      <a:pt x="-765" y="91359"/>
                      <a:pt x="139" y="52468"/>
                    </a:cubicBezTo>
                    <a:lnTo>
                      <a:pt x="968332" y="0"/>
                    </a:lnTo>
                    <a:lnTo>
                      <a:pt x="1004413" y="35979"/>
                    </a:lnTo>
                    <a:lnTo>
                      <a:pt x="29986" y="85028"/>
                    </a:lnTo>
                    <a:lnTo>
                      <a:pt x="28255" y="213813"/>
                    </a:lnTo>
                    <a:lnTo>
                      <a:pt x="2189" y="183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BD6C7D3-87D8-44FC-81AE-8BCDACA1C601}"/>
              </a:ext>
            </a:extLst>
          </p:cNvPr>
          <p:cNvGrpSpPr/>
          <p:nvPr/>
        </p:nvGrpSpPr>
        <p:grpSpPr>
          <a:xfrm>
            <a:off x="4572906" y="1428071"/>
            <a:ext cx="5296577" cy="2820208"/>
            <a:chOff x="3083858" y="3382264"/>
            <a:chExt cx="4504016" cy="239820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D62A087-72B8-4C38-9835-EDA54893F50E}"/>
                </a:ext>
              </a:extLst>
            </p:cNvPr>
            <p:cNvSpPr/>
            <p:nvPr/>
          </p:nvSpPr>
          <p:spPr>
            <a:xfrm rot="162293">
              <a:off x="3690180" y="5113209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38AF927-734C-4580-ABB1-9E60045F2BE9}"/>
                </a:ext>
              </a:extLst>
            </p:cNvPr>
            <p:cNvSpPr/>
            <p:nvPr/>
          </p:nvSpPr>
          <p:spPr>
            <a:xfrm rot="162293">
              <a:off x="5340964" y="5135261"/>
              <a:ext cx="1617018" cy="645205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131B1C-0C24-47B8-96E2-BF790B4EB74D}"/>
                </a:ext>
              </a:extLst>
            </p:cNvPr>
            <p:cNvSpPr/>
            <p:nvPr/>
          </p:nvSpPr>
          <p:spPr>
            <a:xfrm rot="162293">
              <a:off x="3083858" y="5174044"/>
              <a:ext cx="4504016" cy="6052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096EE51-F185-456F-A9F2-87886B9A3F52}"/>
                </a:ext>
              </a:extLst>
            </p:cNvPr>
            <p:cNvGrpSpPr/>
            <p:nvPr/>
          </p:nvGrpSpPr>
          <p:grpSpPr>
            <a:xfrm>
              <a:off x="3298219" y="3382264"/>
              <a:ext cx="3288329" cy="2231290"/>
              <a:chOff x="3298219" y="3382264"/>
              <a:chExt cx="3288329" cy="223129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68670B5-A95A-483B-9F95-7FB2382E3DF2}"/>
                  </a:ext>
                </a:extLst>
              </p:cNvPr>
              <p:cNvGrpSpPr/>
              <p:nvPr/>
            </p:nvGrpSpPr>
            <p:grpSpPr>
              <a:xfrm rot="21327019">
                <a:off x="3298219" y="3382264"/>
                <a:ext cx="1357023" cy="1063340"/>
                <a:chOff x="2442073" y="3114771"/>
                <a:chExt cx="1683480" cy="1319145"/>
              </a:xfrm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F44251DE-42F2-4E54-AADF-5F59F9319D11}"/>
                    </a:ext>
                  </a:extLst>
                </p:cNvPr>
                <p:cNvSpPr/>
                <p:nvPr/>
              </p:nvSpPr>
              <p:spPr>
                <a:xfrm rot="272279">
                  <a:off x="2459831" y="4197802"/>
                  <a:ext cx="1460993" cy="236114"/>
                </a:xfrm>
                <a:custGeom>
                  <a:avLst/>
                  <a:gdLst>
                    <a:gd name="connsiteX0" fmla="*/ 2042299 w 2042298"/>
                    <a:gd name="connsiteY0" fmla="*/ 0 h 262959"/>
                    <a:gd name="connsiteX1" fmla="*/ 62969 w 2042298"/>
                    <a:gd name="connsiteY1" fmla="*/ 0 h 262959"/>
                    <a:gd name="connsiteX2" fmla="*/ 0 w 2042298"/>
                    <a:gd name="connsiteY2" fmla="*/ 57704 h 262959"/>
                    <a:gd name="connsiteX3" fmla="*/ 62969 w 2042298"/>
                    <a:gd name="connsiteY3" fmla="*/ 115408 h 262959"/>
                    <a:gd name="connsiteX4" fmla="*/ 1052322 w 2042298"/>
                    <a:gd name="connsiteY4" fmla="*/ 115408 h 262959"/>
                    <a:gd name="connsiteX5" fmla="*/ 1235271 w 2042298"/>
                    <a:gd name="connsiteY5" fmla="*/ 262959 h 262959"/>
                    <a:gd name="connsiteX6" fmla="*/ 1356499 w 2042298"/>
                    <a:gd name="connsiteY6" fmla="*/ 205740 h 262959"/>
                    <a:gd name="connsiteX7" fmla="*/ 1327335 w 2042298"/>
                    <a:gd name="connsiteY7" fmla="*/ 115408 h 262959"/>
                    <a:gd name="connsiteX8" fmla="*/ 2042229 w 2042298"/>
                    <a:gd name="connsiteY8" fmla="*/ 115408 h 262959"/>
                    <a:gd name="connsiteX9" fmla="*/ 2042229 w 2042298"/>
                    <a:gd name="connsiteY9" fmla="*/ 0 h 262959"/>
                    <a:gd name="connsiteX10" fmla="*/ 2042299 w 2042298"/>
                    <a:gd name="connsiteY10" fmla="*/ 0 h 262959"/>
                    <a:gd name="connsiteX11" fmla="*/ 2042299 w 2042298"/>
                    <a:gd name="connsiteY11" fmla="*/ 0 h 262959"/>
                    <a:gd name="connsiteX0" fmla="*/ 2042299 w 2042300"/>
                    <a:gd name="connsiteY0" fmla="*/ 0 h 286832"/>
                    <a:gd name="connsiteX1" fmla="*/ 62969 w 2042300"/>
                    <a:gd name="connsiteY1" fmla="*/ 0 h 286832"/>
                    <a:gd name="connsiteX2" fmla="*/ 0 w 2042300"/>
                    <a:gd name="connsiteY2" fmla="*/ 57704 h 286832"/>
                    <a:gd name="connsiteX3" fmla="*/ 62969 w 2042300"/>
                    <a:gd name="connsiteY3" fmla="*/ 115408 h 286832"/>
                    <a:gd name="connsiteX4" fmla="*/ 1052322 w 2042300"/>
                    <a:gd name="connsiteY4" fmla="*/ 115408 h 286832"/>
                    <a:gd name="connsiteX5" fmla="*/ 1235271 w 2042300"/>
                    <a:gd name="connsiteY5" fmla="*/ 262959 h 286832"/>
                    <a:gd name="connsiteX6" fmla="*/ 1410977 w 2042300"/>
                    <a:gd name="connsiteY6" fmla="*/ 276591 h 286832"/>
                    <a:gd name="connsiteX7" fmla="*/ 1327335 w 2042300"/>
                    <a:gd name="connsiteY7" fmla="*/ 115408 h 286832"/>
                    <a:gd name="connsiteX8" fmla="*/ 2042229 w 2042300"/>
                    <a:gd name="connsiteY8" fmla="*/ 115408 h 286832"/>
                    <a:gd name="connsiteX9" fmla="*/ 2042229 w 2042300"/>
                    <a:gd name="connsiteY9" fmla="*/ 0 h 286832"/>
                    <a:gd name="connsiteX10" fmla="*/ 2042299 w 2042300"/>
                    <a:gd name="connsiteY10" fmla="*/ 0 h 286832"/>
                    <a:gd name="connsiteX11" fmla="*/ 2042299 w 2042300"/>
                    <a:gd name="connsiteY11" fmla="*/ 0 h 286832"/>
                    <a:gd name="connsiteX0" fmla="*/ 2042299 w 2042298"/>
                    <a:gd name="connsiteY0" fmla="*/ 0 h 330060"/>
                    <a:gd name="connsiteX1" fmla="*/ 62969 w 2042298"/>
                    <a:gd name="connsiteY1" fmla="*/ 0 h 330060"/>
                    <a:gd name="connsiteX2" fmla="*/ 0 w 2042298"/>
                    <a:gd name="connsiteY2" fmla="*/ 57704 h 330060"/>
                    <a:gd name="connsiteX3" fmla="*/ 62969 w 2042298"/>
                    <a:gd name="connsiteY3" fmla="*/ 115408 h 330060"/>
                    <a:gd name="connsiteX4" fmla="*/ 1052322 w 2042298"/>
                    <a:gd name="connsiteY4" fmla="*/ 115408 h 330060"/>
                    <a:gd name="connsiteX5" fmla="*/ 1278850 w 2042298"/>
                    <a:gd name="connsiteY5" fmla="*/ 322910 h 330060"/>
                    <a:gd name="connsiteX6" fmla="*/ 1410977 w 2042298"/>
                    <a:gd name="connsiteY6" fmla="*/ 276591 h 330060"/>
                    <a:gd name="connsiteX7" fmla="*/ 1327335 w 2042298"/>
                    <a:gd name="connsiteY7" fmla="*/ 115408 h 330060"/>
                    <a:gd name="connsiteX8" fmla="*/ 2042229 w 2042298"/>
                    <a:gd name="connsiteY8" fmla="*/ 115408 h 330060"/>
                    <a:gd name="connsiteX9" fmla="*/ 2042229 w 2042298"/>
                    <a:gd name="connsiteY9" fmla="*/ 0 h 330060"/>
                    <a:gd name="connsiteX10" fmla="*/ 2042299 w 2042298"/>
                    <a:gd name="connsiteY10" fmla="*/ 0 h 330060"/>
                    <a:gd name="connsiteX11" fmla="*/ 2042299 w 2042298"/>
                    <a:gd name="connsiteY11" fmla="*/ 0 h 33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42298" h="330060">
                      <a:moveTo>
                        <a:pt x="2042299" y="0"/>
                      </a:moveTo>
                      <a:lnTo>
                        <a:pt x="62969" y="0"/>
                      </a:lnTo>
                      <a:cubicBezTo>
                        <a:pt x="28194" y="0"/>
                        <a:pt x="0" y="25839"/>
                        <a:pt x="0" y="57704"/>
                      </a:cubicBezTo>
                      <a:cubicBezTo>
                        <a:pt x="0" y="89570"/>
                        <a:pt x="28194" y="115408"/>
                        <a:pt x="62969" y="115408"/>
                      </a:cubicBezTo>
                      <a:lnTo>
                        <a:pt x="1052322" y="115408"/>
                      </a:lnTo>
                      <a:cubicBezTo>
                        <a:pt x="1168562" y="117833"/>
                        <a:pt x="1219074" y="296046"/>
                        <a:pt x="1278850" y="322910"/>
                      </a:cubicBezTo>
                      <a:cubicBezTo>
                        <a:pt x="1338626" y="349774"/>
                        <a:pt x="1374747" y="293493"/>
                        <a:pt x="1410977" y="276591"/>
                      </a:cubicBezTo>
                      <a:cubicBezTo>
                        <a:pt x="1415410" y="254493"/>
                        <a:pt x="1345554" y="148036"/>
                        <a:pt x="1327335" y="115408"/>
                      </a:cubicBezTo>
                      <a:lnTo>
                        <a:pt x="2042229" y="115408"/>
                      </a:lnTo>
                      <a:lnTo>
                        <a:pt x="2042229" y="0"/>
                      </a:lnTo>
                      <a:lnTo>
                        <a:pt x="2042299" y="0"/>
                      </a:lnTo>
                      <a:lnTo>
                        <a:pt x="2042299" y="0"/>
                      </a:lnTo>
                      <a:close/>
                    </a:path>
                  </a:pathLst>
                </a:custGeom>
                <a:solidFill>
                  <a:srgbClr val="6A7F8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76456D86-D499-4DF0-8345-CC2B7BC69AFB}"/>
                    </a:ext>
                  </a:extLst>
                </p:cNvPr>
                <p:cNvSpPr/>
                <p:nvPr/>
              </p:nvSpPr>
              <p:spPr>
                <a:xfrm rot="272279">
                  <a:off x="2472582" y="3144293"/>
                  <a:ext cx="1652971" cy="49555"/>
                </a:xfrm>
                <a:custGeom>
                  <a:avLst/>
                  <a:gdLst>
                    <a:gd name="connsiteX0" fmla="*/ 1465118 w 2310661"/>
                    <a:gd name="connsiteY0" fmla="*/ 69273 h 69272"/>
                    <a:gd name="connsiteX1" fmla="*/ 0 w 2310661"/>
                    <a:gd name="connsiteY1" fmla="*/ 69273 h 69272"/>
                    <a:gd name="connsiteX2" fmla="*/ 845543 w 2310661"/>
                    <a:gd name="connsiteY2" fmla="*/ 0 h 69272"/>
                    <a:gd name="connsiteX3" fmla="*/ 2310662 w 2310661"/>
                    <a:gd name="connsiteY3" fmla="*/ 0 h 6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661" h="69272">
                      <a:moveTo>
                        <a:pt x="1465118" y="69273"/>
                      </a:moveTo>
                      <a:lnTo>
                        <a:pt x="0" y="69273"/>
                      </a:lnTo>
                      <a:lnTo>
                        <a:pt x="845543" y="0"/>
                      </a:lnTo>
                      <a:lnTo>
                        <a:pt x="2310662" y="0"/>
                      </a:lnTo>
                      <a:close/>
                    </a:path>
                  </a:pathLst>
                </a:custGeom>
                <a:solidFill>
                  <a:srgbClr val="EE2D2E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54D4EB00-3273-42B7-AF08-3DF41D0D1F30}"/>
                    </a:ext>
                  </a:extLst>
                </p:cNvPr>
                <p:cNvSpPr/>
                <p:nvPr/>
              </p:nvSpPr>
              <p:spPr>
                <a:xfrm rot="272279">
                  <a:off x="3473185" y="3183939"/>
                  <a:ext cx="607698" cy="1137297"/>
                </a:xfrm>
                <a:custGeom>
                  <a:avLst/>
                  <a:gdLst>
                    <a:gd name="connsiteX0" fmla="*/ 849492 w 849491"/>
                    <a:gd name="connsiteY0" fmla="*/ 1527464 h 1589809"/>
                    <a:gd name="connsiteX1" fmla="*/ 0 w 849491"/>
                    <a:gd name="connsiteY1" fmla="*/ 1589809 h 1589809"/>
                    <a:gd name="connsiteX2" fmla="*/ 0 w 849491"/>
                    <a:gd name="connsiteY2" fmla="*/ 62345 h 1589809"/>
                    <a:gd name="connsiteX3" fmla="*/ 849492 w 849491"/>
                    <a:gd name="connsiteY3" fmla="*/ 0 h 1589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9491" h="1589809">
                      <a:moveTo>
                        <a:pt x="849492" y="1527464"/>
                      </a:moveTo>
                      <a:lnTo>
                        <a:pt x="0" y="1589809"/>
                      </a:lnTo>
                      <a:lnTo>
                        <a:pt x="0" y="62345"/>
                      </a:lnTo>
                      <a:lnTo>
                        <a:pt x="849492" y="0"/>
                      </a:lnTo>
                      <a:close/>
                    </a:path>
                  </a:pathLst>
                </a:custGeom>
                <a:solidFill>
                  <a:srgbClr val="631712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08704E50-8F07-48F5-A980-0A1781BB741D}"/>
                    </a:ext>
                  </a:extLst>
                </p:cNvPr>
                <p:cNvSpPr/>
                <p:nvPr/>
              </p:nvSpPr>
              <p:spPr>
                <a:xfrm rot="272279">
                  <a:off x="2442073" y="3114771"/>
                  <a:ext cx="1048097" cy="1087147"/>
                </a:xfrm>
                <a:custGeom>
                  <a:avLst/>
                  <a:gdLst>
                    <a:gd name="connsiteX0" fmla="*/ 0 w 1465118"/>
                    <a:gd name="connsiteY0" fmla="*/ 0 h 1519705"/>
                    <a:gd name="connsiteX1" fmla="*/ 1465118 w 1465118"/>
                    <a:gd name="connsiteY1" fmla="*/ 0 h 1519705"/>
                    <a:gd name="connsiteX2" fmla="*/ 1465118 w 1465118"/>
                    <a:gd name="connsiteY2" fmla="*/ 1519705 h 1519705"/>
                    <a:gd name="connsiteX3" fmla="*/ -1 w 1465118"/>
                    <a:gd name="connsiteY3" fmla="*/ 1519705 h 151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118" h="1519705">
                      <a:moveTo>
                        <a:pt x="0" y="0"/>
                      </a:moveTo>
                      <a:lnTo>
                        <a:pt x="1465118" y="0"/>
                      </a:lnTo>
                      <a:lnTo>
                        <a:pt x="1465118" y="1519705"/>
                      </a:lnTo>
                      <a:lnTo>
                        <a:pt x="-1" y="151970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366A9FD5-414C-450B-909B-2B9B4D9BAF62}"/>
                    </a:ext>
                  </a:extLst>
                </p:cNvPr>
                <p:cNvSpPr/>
                <p:nvPr/>
              </p:nvSpPr>
              <p:spPr>
                <a:xfrm rot="272279">
                  <a:off x="2482573" y="3265265"/>
                  <a:ext cx="1033435" cy="25108"/>
                </a:xfrm>
                <a:custGeom>
                  <a:avLst/>
                  <a:gdLst>
                    <a:gd name="connsiteX0" fmla="*/ 46024 w 1444622"/>
                    <a:gd name="connsiteY0" fmla="*/ 32973 h 35098"/>
                    <a:gd name="connsiteX1" fmla="*/ 27 w 1444622"/>
                    <a:gd name="connsiteY1" fmla="*/ 18149 h 35098"/>
                    <a:gd name="connsiteX2" fmla="*/ 44223 w 1444622"/>
                    <a:gd name="connsiteY2" fmla="*/ 1662 h 35098"/>
                    <a:gd name="connsiteX3" fmla="*/ 1401691 w 1444622"/>
                    <a:gd name="connsiteY3" fmla="*/ 1662 h 35098"/>
                    <a:gd name="connsiteX4" fmla="*/ 1444502 w 1444622"/>
                    <a:gd name="connsiteY4" fmla="*/ 18980 h 35098"/>
                    <a:gd name="connsiteX5" fmla="*/ 1397882 w 1444622"/>
                    <a:gd name="connsiteY5" fmla="*/ 32973 h 35098"/>
                    <a:gd name="connsiteX6" fmla="*/ 46024 w 1444622"/>
                    <a:gd name="connsiteY6" fmla="*/ 32973 h 3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622" h="35098">
                      <a:moveTo>
                        <a:pt x="46024" y="32973"/>
                      </a:moveTo>
                      <a:cubicBezTo>
                        <a:pt x="29537" y="32904"/>
                        <a:pt x="997" y="42741"/>
                        <a:pt x="27" y="18149"/>
                      </a:cubicBezTo>
                      <a:cubicBezTo>
                        <a:pt x="-1012" y="-7828"/>
                        <a:pt x="27944" y="1732"/>
                        <a:pt x="44223" y="1662"/>
                      </a:cubicBezTo>
                      <a:cubicBezTo>
                        <a:pt x="496712" y="1108"/>
                        <a:pt x="949202" y="1108"/>
                        <a:pt x="1401691" y="1662"/>
                      </a:cubicBezTo>
                      <a:cubicBezTo>
                        <a:pt x="1417763" y="1662"/>
                        <a:pt x="1446719" y="-7620"/>
                        <a:pt x="1444502" y="18980"/>
                      </a:cubicBezTo>
                      <a:cubicBezTo>
                        <a:pt x="1442563" y="43226"/>
                        <a:pt x="1414369" y="32904"/>
                        <a:pt x="1397882" y="32973"/>
                      </a:cubicBezTo>
                      <a:cubicBezTo>
                        <a:pt x="1172607" y="33736"/>
                        <a:pt x="271368" y="33666"/>
                        <a:pt x="46024" y="32973"/>
                      </a:cubicBezTo>
                      <a:close/>
                    </a:path>
                  </a:pathLst>
                </a:custGeom>
                <a:solidFill>
                  <a:srgbClr val="801719"/>
                </a:solidFill>
                <a:ln w="6925" cap="flat">
                  <a:noFill/>
                  <a:prstDash val="solid"/>
                  <a:miter/>
                </a:ln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CD55E87-AC1D-4546-AF0E-394B77724394}"/>
                  </a:ext>
                </a:extLst>
              </p:cNvPr>
              <p:cNvGrpSpPr/>
              <p:nvPr/>
            </p:nvGrpSpPr>
            <p:grpSpPr>
              <a:xfrm>
                <a:off x="3685659" y="3418989"/>
                <a:ext cx="2900889" cy="2194565"/>
                <a:chOff x="6043757" y="2084110"/>
                <a:chExt cx="3598753" cy="2722509"/>
              </a:xfrm>
              <a:scene3d>
                <a:camera prst="orthographicFront">
                  <a:rot lat="20400000" lon="21000000" rev="0"/>
                </a:camera>
                <a:lightRig rig="threePt" dir="t"/>
              </a:scene3d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8029F9AA-57CA-4C05-AC90-24A534D77708}"/>
                    </a:ext>
                  </a:extLst>
                </p:cNvPr>
                <p:cNvSpPr/>
                <p:nvPr/>
              </p:nvSpPr>
              <p:spPr>
                <a:xfrm>
                  <a:off x="6168510" y="3739688"/>
                  <a:ext cx="1066931" cy="1066931"/>
                </a:xfrm>
                <a:custGeom>
                  <a:avLst/>
                  <a:gdLst>
                    <a:gd name="connsiteX0" fmla="*/ 859051 w 1718102"/>
                    <a:gd name="connsiteY0" fmla="*/ 0 h 1718102"/>
                    <a:gd name="connsiteX1" fmla="*/ 0 w 1718102"/>
                    <a:gd name="connsiteY1" fmla="*/ 859051 h 1718102"/>
                    <a:gd name="connsiteX2" fmla="*/ 859051 w 1718102"/>
                    <a:gd name="connsiteY2" fmla="*/ 1718102 h 1718102"/>
                    <a:gd name="connsiteX3" fmla="*/ 1718102 w 1718102"/>
                    <a:gd name="connsiteY3" fmla="*/ 859051 h 1718102"/>
                    <a:gd name="connsiteX4" fmla="*/ 859051 w 1718102"/>
                    <a:gd name="connsiteY4" fmla="*/ 0 h 1718102"/>
                    <a:gd name="connsiteX5" fmla="*/ 702287 w 1718102"/>
                    <a:gd name="connsiteY5" fmla="*/ 1327889 h 1718102"/>
                    <a:gd name="connsiteX6" fmla="*/ 262474 w 1718102"/>
                    <a:gd name="connsiteY6" fmla="*/ 888076 h 1718102"/>
                    <a:gd name="connsiteX7" fmla="*/ 702287 w 1718102"/>
                    <a:gd name="connsiteY7" fmla="*/ 448264 h 1718102"/>
                    <a:gd name="connsiteX8" fmla="*/ 1142100 w 1718102"/>
                    <a:gd name="connsiteY8" fmla="*/ 888076 h 1718102"/>
                    <a:gd name="connsiteX9" fmla="*/ 702287 w 1718102"/>
                    <a:gd name="connsiteY9" fmla="*/ 1327889 h 17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8102" h="1718102">
                      <a:moveTo>
                        <a:pt x="859051" y="0"/>
                      </a:moveTo>
                      <a:cubicBezTo>
                        <a:pt x="384602" y="0"/>
                        <a:pt x="0" y="384602"/>
                        <a:pt x="0" y="859051"/>
                      </a:cubicBezTo>
                      <a:cubicBezTo>
                        <a:pt x="0" y="1333500"/>
                        <a:pt x="384602" y="1718102"/>
                        <a:pt x="859051" y="1718102"/>
                      </a:cubicBezTo>
                      <a:cubicBezTo>
                        <a:pt x="1333500" y="1718102"/>
                        <a:pt x="1718102" y="1333500"/>
                        <a:pt x="1718102" y="859051"/>
                      </a:cubicBezTo>
                      <a:cubicBezTo>
                        <a:pt x="1718102" y="384602"/>
                        <a:pt x="1333500" y="0"/>
                        <a:pt x="859051" y="0"/>
                      </a:cubicBezTo>
                      <a:close/>
                      <a:moveTo>
                        <a:pt x="702287" y="1327889"/>
                      </a:moveTo>
                      <a:cubicBezTo>
                        <a:pt x="459417" y="1327889"/>
                        <a:pt x="262474" y="1130947"/>
                        <a:pt x="262474" y="888076"/>
                      </a:cubicBezTo>
                      <a:cubicBezTo>
                        <a:pt x="262474" y="645206"/>
                        <a:pt x="459417" y="448264"/>
                        <a:pt x="702287" y="448264"/>
                      </a:cubicBezTo>
                      <a:cubicBezTo>
                        <a:pt x="945157" y="448264"/>
                        <a:pt x="1142100" y="645206"/>
                        <a:pt x="1142100" y="888076"/>
                      </a:cubicBezTo>
                      <a:cubicBezTo>
                        <a:pt x="1142100" y="1130947"/>
                        <a:pt x="945226" y="1327889"/>
                        <a:pt x="702287" y="1327889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B58CBD4-8DF1-493F-8D7F-DEF311AE7A6E}"/>
                    </a:ext>
                  </a:extLst>
                </p:cNvPr>
                <p:cNvSpPr/>
                <p:nvPr/>
              </p:nvSpPr>
              <p:spPr>
                <a:xfrm>
                  <a:off x="6263664" y="3903672"/>
                  <a:ext cx="738963" cy="738962"/>
                </a:xfrm>
                <a:custGeom>
                  <a:avLst/>
                  <a:gdLst>
                    <a:gd name="connsiteX0" fmla="*/ 594984 w 1189967"/>
                    <a:gd name="connsiteY0" fmla="*/ 0 h 1189967"/>
                    <a:gd name="connsiteX1" fmla="*/ 0 w 1189967"/>
                    <a:gd name="connsiteY1" fmla="*/ 594984 h 1189967"/>
                    <a:gd name="connsiteX2" fmla="*/ 594984 w 1189967"/>
                    <a:gd name="connsiteY2" fmla="*/ 1189967 h 1189967"/>
                    <a:gd name="connsiteX3" fmla="*/ 1189967 w 1189967"/>
                    <a:gd name="connsiteY3" fmla="*/ 594984 h 1189967"/>
                    <a:gd name="connsiteX4" fmla="*/ 594984 w 1189967"/>
                    <a:gd name="connsiteY4" fmla="*/ 0 h 1189967"/>
                    <a:gd name="connsiteX5" fmla="*/ 549056 w 1189967"/>
                    <a:gd name="connsiteY5" fmla="*/ 1063821 h 1189967"/>
                    <a:gd name="connsiteX6" fmla="*/ 109243 w 1189967"/>
                    <a:gd name="connsiteY6" fmla="*/ 624009 h 1189967"/>
                    <a:gd name="connsiteX7" fmla="*/ 549056 w 1189967"/>
                    <a:gd name="connsiteY7" fmla="*/ 184196 h 1189967"/>
                    <a:gd name="connsiteX8" fmla="*/ 988868 w 1189967"/>
                    <a:gd name="connsiteY8" fmla="*/ 624009 h 1189967"/>
                    <a:gd name="connsiteX9" fmla="*/ 549056 w 1189967"/>
                    <a:gd name="connsiteY9" fmla="*/ 1063821 h 1189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9967" h="1189967">
                      <a:moveTo>
                        <a:pt x="594984" y="0"/>
                      </a:moveTo>
                      <a:cubicBezTo>
                        <a:pt x="266354" y="0"/>
                        <a:pt x="0" y="266354"/>
                        <a:pt x="0" y="594984"/>
                      </a:cubicBezTo>
                      <a:cubicBezTo>
                        <a:pt x="0" y="923613"/>
                        <a:pt x="266354" y="1189967"/>
                        <a:pt x="594984" y="1189967"/>
                      </a:cubicBezTo>
                      <a:cubicBezTo>
                        <a:pt x="923613" y="1189967"/>
                        <a:pt x="1189967" y="923613"/>
                        <a:pt x="1189967" y="594984"/>
                      </a:cubicBezTo>
                      <a:cubicBezTo>
                        <a:pt x="1189967" y="266354"/>
                        <a:pt x="923613" y="0"/>
                        <a:pt x="594984" y="0"/>
                      </a:cubicBezTo>
                      <a:close/>
                      <a:moveTo>
                        <a:pt x="549056" y="1063821"/>
                      </a:moveTo>
                      <a:cubicBezTo>
                        <a:pt x="306186" y="1063821"/>
                        <a:pt x="109243" y="866879"/>
                        <a:pt x="109243" y="624009"/>
                      </a:cubicBezTo>
                      <a:cubicBezTo>
                        <a:pt x="109243" y="381139"/>
                        <a:pt x="306186" y="184196"/>
                        <a:pt x="549056" y="184196"/>
                      </a:cubicBezTo>
                      <a:cubicBezTo>
                        <a:pt x="791926" y="184196"/>
                        <a:pt x="988868" y="381139"/>
                        <a:pt x="988868" y="624009"/>
                      </a:cubicBezTo>
                      <a:cubicBezTo>
                        <a:pt x="988868" y="866879"/>
                        <a:pt x="791995" y="1063821"/>
                        <a:pt x="549056" y="1063821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68F5AAC-B61B-49EA-8C46-A4BE4E8FA05A}"/>
                    </a:ext>
                  </a:extLst>
                </p:cNvPr>
                <p:cNvSpPr/>
                <p:nvPr/>
              </p:nvSpPr>
              <p:spPr>
                <a:xfrm rot="19584698">
                  <a:off x="8405333" y="3855298"/>
                  <a:ext cx="893705" cy="466209"/>
                </a:xfrm>
                <a:custGeom>
                  <a:avLst/>
                  <a:gdLst>
                    <a:gd name="connsiteX0" fmla="*/ 1439152 w 1439152"/>
                    <a:gd name="connsiteY0" fmla="*/ 375374 h 750747"/>
                    <a:gd name="connsiteX1" fmla="*/ 719576 w 1439152"/>
                    <a:gd name="connsiteY1" fmla="*/ 750748 h 750747"/>
                    <a:gd name="connsiteX2" fmla="*/ 0 w 1439152"/>
                    <a:gd name="connsiteY2" fmla="*/ 375374 h 750747"/>
                    <a:gd name="connsiteX3" fmla="*/ 719576 w 1439152"/>
                    <a:gd name="connsiteY3" fmla="*/ 0 h 750747"/>
                    <a:gd name="connsiteX4" fmla="*/ 1439152 w 1439152"/>
                    <a:gd name="connsiteY4" fmla="*/ 375374 h 75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9152" h="750747">
                      <a:moveTo>
                        <a:pt x="1439152" y="375374"/>
                      </a:moveTo>
                      <a:cubicBezTo>
                        <a:pt x="1439152" y="582687"/>
                        <a:pt x="1116987" y="750748"/>
                        <a:pt x="719576" y="750748"/>
                      </a:cubicBezTo>
                      <a:cubicBezTo>
                        <a:pt x="322165" y="750748"/>
                        <a:pt x="0" y="582687"/>
                        <a:pt x="0" y="375374"/>
                      </a:cubicBezTo>
                      <a:cubicBezTo>
                        <a:pt x="0" y="168061"/>
                        <a:pt x="322165" y="0"/>
                        <a:pt x="719576" y="0"/>
                      </a:cubicBezTo>
                      <a:cubicBezTo>
                        <a:pt x="1116987" y="0"/>
                        <a:pt x="1439152" y="168061"/>
                        <a:pt x="1439152" y="375374"/>
                      </a:cubicBez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9EBE179-0988-4695-85A4-8787A4856E8D}"/>
                    </a:ext>
                  </a:extLst>
                </p:cNvPr>
                <p:cNvSpPr/>
                <p:nvPr/>
              </p:nvSpPr>
              <p:spPr>
                <a:xfrm>
                  <a:off x="8750577" y="4036512"/>
                  <a:ext cx="390925" cy="390925"/>
                </a:xfrm>
                <a:custGeom>
                  <a:avLst/>
                  <a:gdLst>
                    <a:gd name="connsiteX0" fmla="*/ 270302 w 629515"/>
                    <a:gd name="connsiteY0" fmla="*/ 567898 h 629515"/>
                    <a:gd name="connsiteX1" fmla="*/ 0 w 629515"/>
                    <a:gd name="connsiteY1" fmla="*/ 297596 h 629515"/>
                    <a:gd name="connsiteX2" fmla="*/ 297595 w 629515"/>
                    <a:gd name="connsiteY2" fmla="*/ 0 h 629515"/>
                    <a:gd name="connsiteX3" fmla="*/ 567898 w 629515"/>
                    <a:gd name="connsiteY3" fmla="*/ 270302 h 629515"/>
                    <a:gd name="connsiteX4" fmla="*/ 567898 w 629515"/>
                    <a:gd name="connsiteY4" fmla="*/ 567898 h 629515"/>
                    <a:gd name="connsiteX5" fmla="*/ 567898 w 629515"/>
                    <a:gd name="connsiteY5" fmla="*/ 567898 h 629515"/>
                    <a:gd name="connsiteX6" fmla="*/ 270302 w 629515"/>
                    <a:gd name="connsiteY6" fmla="*/ 567898 h 62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9515" h="629515">
                      <a:moveTo>
                        <a:pt x="270302" y="567898"/>
                      </a:moveTo>
                      <a:lnTo>
                        <a:pt x="0" y="297596"/>
                      </a:lnTo>
                      <a:lnTo>
                        <a:pt x="297595" y="0"/>
                      </a:lnTo>
                      <a:lnTo>
                        <a:pt x="567898" y="270302"/>
                      </a:lnTo>
                      <a:cubicBezTo>
                        <a:pt x="650055" y="352460"/>
                        <a:pt x="650055" y="485740"/>
                        <a:pt x="567898" y="567898"/>
                      </a:cubicBezTo>
                      <a:lnTo>
                        <a:pt x="567898" y="567898"/>
                      </a:lnTo>
                      <a:cubicBezTo>
                        <a:pt x="485740" y="650055"/>
                        <a:pt x="352460" y="650055"/>
                        <a:pt x="270302" y="567898"/>
                      </a:cubicBezTo>
                      <a:close/>
                    </a:path>
                  </a:pathLst>
                </a:custGeom>
                <a:solidFill>
                  <a:srgbClr val="5D788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01DA185E-6793-4611-906B-C3E2D7503988}"/>
                    </a:ext>
                  </a:extLst>
                </p:cNvPr>
                <p:cNvSpPr/>
                <p:nvPr/>
              </p:nvSpPr>
              <p:spPr>
                <a:xfrm>
                  <a:off x="8558200" y="3710824"/>
                  <a:ext cx="1084310" cy="1084310"/>
                </a:xfrm>
                <a:custGeom>
                  <a:avLst/>
                  <a:gdLst>
                    <a:gd name="connsiteX0" fmla="*/ 873044 w 1746088"/>
                    <a:gd name="connsiteY0" fmla="*/ 0 h 1746088"/>
                    <a:gd name="connsiteX1" fmla="*/ 0 w 1746088"/>
                    <a:gd name="connsiteY1" fmla="*/ 873044 h 1746088"/>
                    <a:gd name="connsiteX2" fmla="*/ 873044 w 1746088"/>
                    <a:gd name="connsiteY2" fmla="*/ 1746088 h 1746088"/>
                    <a:gd name="connsiteX3" fmla="*/ 1746088 w 1746088"/>
                    <a:gd name="connsiteY3" fmla="*/ 873044 h 1746088"/>
                    <a:gd name="connsiteX4" fmla="*/ 873044 w 1746088"/>
                    <a:gd name="connsiteY4" fmla="*/ 0 h 1746088"/>
                    <a:gd name="connsiteX5" fmla="*/ 713717 w 1746088"/>
                    <a:gd name="connsiteY5" fmla="*/ 1349571 h 1746088"/>
                    <a:gd name="connsiteX6" fmla="*/ 266769 w 1746088"/>
                    <a:gd name="connsiteY6" fmla="*/ 902624 h 1746088"/>
                    <a:gd name="connsiteX7" fmla="*/ 713717 w 1746088"/>
                    <a:gd name="connsiteY7" fmla="*/ 455676 h 1746088"/>
                    <a:gd name="connsiteX8" fmla="*/ 1160665 w 1746088"/>
                    <a:gd name="connsiteY8" fmla="*/ 902624 h 1746088"/>
                    <a:gd name="connsiteX9" fmla="*/ 713717 w 1746088"/>
                    <a:gd name="connsiteY9" fmla="*/ 1349571 h 174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6088" h="1746088">
                      <a:moveTo>
                        <a:pt x="873044" y="0"/>
                      </a:moveTo>
                      <a:cubicBezTo>
                        <a:pt x="390906" y="0"/>
                        <a:pt x="0" y="390837"/>
                        <a:pt x="0" y="873044"/>
                      </a:cubicBezTo>
                      <a:cubicBezTo>
                        <a:pt x="0" y="1355252"/>
                        <a:pt x="390837" y="1746088"/>
                        <a:pt x="873044" y="1746088"/>
                      </a:cubicBezTo>
                      <a:cubicBezTo>
                        <a:pt x="1355252" y="1746088"/>
                        <a:pt x="1746088" y="1355182"/>
                        <a:pt x="1746088" y="873044"/>
                      </a:cubicBezTo>
                      <a:cubicBezTo>
                        <a:pt x="1746088" y="390906"/>
                        <a:pt x="1355183" y="0"/>
                        <a:pt x="873044" y="0"/>
                      </a:cubicBezTo>
                      <a:close/>
                      <a:moveTo>
                        <a:pt x="713717" y="1349571"/>
                      </a:moveTo>
                      <a:cubicBezTo>
                        <a:pt x="466829" y="1349571"/>
                        <a:pt x="266769" y="1149442"/>
                        <a:pt x="266769" y="902624"/>
                      </a:cubicBezTo>
                      <a:cubicBezTo>
                        <a:pt x="266769" y="655736"/>
                        <a:pt x="466898" y="455676"/>
                        <a:pt x="713717" y="455676"/>
                      </a:cubicBezTo>
                      <a:cubicBezTo>
                        <a:pt x="960605" y="455676"/>
                        <a:pt x="1160665" y="655805"/>
                        <a:pt x="1160665" y="902624"/>
                      </a:cubicBezTo>
                      <a:cubicBezTo>
                        <a:pt x="1160665" y="1149442"/>
                        <a:pt x="960605" y="1349571"/>
                        <a:pt x="713717" y="1349571"/>
                      </a:cubicBezTo>
                      <a:close/>
                    </a:path>
                  </a:pathLst>
                </a:custGeom>
                <a:solidFill>
                  <a:srgbClr val="090A0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3F1AAAE2-E901-4887-9228-3C1E7C9A8AB4}"/>
                    </a:ext>
                  </a:extLst>
                </p:cNvPr>
                <p:cNvSpPr/>
                <p:nvPr/>
              </p:nvSpPr>
              <p:spPr>
                <a:xfrm>
                  <a:off x="8654904" y="3877476"/>
                  <a:ext cx="751007" cy="751007"/>
                </a:xfrm>
                <a:custGeom>
                  <a:avLst/>
                  <a:gdLst>
                    <a:gd name="connsiteX0" fmla="*/ 604682 w 1209363"/>
                    <a:gd name="connsiteY0" fmla="*/ 0 h 1209363"/>
                    <a:gd name="connsiteX1" fmla="*/ 0 w 1209363"/>
                    <a:gd name="connsiteY1" fmla="*/ 604682 h 1209363"/>
                    <a:gd name="connsiteX2" fmla="*/ 604682 w 1209363"/>
                    <a:gd name="connsiteY2" fmla="*/ 1209363 h 1209363"/>
                    <a:gd name="connsiteX3" fmla="*/ 1209363 w 1209363"/>
                    <a:gd name="connsiteY3" fmla="*/ 604682 h 1209363"/>
                    <a:gd name="connsiteX4" fmla="*/ 604682 w 1209363"/>
                    <a:gd name="connsiteY4" fmla="*/ 0 h 1209363"/>
                    <a:gd name="connsiteX5" fmla="*/ 557992 w 1209363"/>
                    <a:gd name="connsiteY5" fmla="*/ 1081209 h 1209363"/>
                    <a:gd name="connsiteX6" fmla="*/ 111044 w 1209363"/>
                    <a:gd name="connsiteY6" fmla="*/ 634261 h 1209363"/>
                    <a:gd name="connsiteX7" fmla="*/ 557992 w 1209363"/>
                    <a:gd name="connsiteY7" fmla="*/ 187314 h 1209363"/>
                    <a:gd name="connsiteX8" fmla="*/ 1004940 w 1209363"/>
                    <a:gd name="connsiteY8" fmla="*/ 634261 h 1209363"/>
                    <a:gd name="connsiteX9" fmla="*/ 557992 w 1209363"/>
                    <a:gd name="connsiteY9" fmla="*/ 1081209 h 1209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9363" h="1209363">
                      <a:moveTo>
                        <a:pt x="604682" y="0"/>
                      </a:moveTo>
                      <a:cubicBezTo>
                        <a:pt x="270718" y="0"/>
                        <a:pt x="0" y="270718"/>
                        <a:pt x="0" y="604682"/>
                      </a:cubicBezTo>
                      <a:cubicBezTo>
                        <a:pt x="0" y="938645"/>
                        <a:pt x="270718" y="1209363"/>
                        <a:pt x="604682" y="1209363"/>
                      </a:cubicBezTo>
                      <a:cubicBezTo>
                        <a:pt x="938646" y="1209363"/>
                        <a:pt x="1209363" y="938645"/>
                        <a:pt x="1209363" y="604682"/>
                      </a:cubicBezTo>
                      <a:cubicBezTo>
                        <a:pt x="1209363" y="270718"/>
                        <a:pt x="938646" y="0"/>
                        <a:pt x="604682" y="0"/>
                      </a:cubicBezTo>
                      <a:close/>
                      <a:moveTo>
                        <a:pt x="557992" y="1081209"/>
                      </a:moveTo>
                      <a:cubicBezTo>
                        <a:pt x="311104" y="1081209"/>
                        <a:pt x="111044" y="881080"/>
                        <a:pt x="111044" y="634261"/>
                      </a:cubicBezTo>
                      <a:cubicBezTo>
                        <a:pt x="111044" y="387373"/>
                        <a:pt x="311173" y="187314"/>
                        <a:pt x="557992" y="187314"/>
                      </a:cubicBezTo>
                      <a:cubicBezTo>
                        <a:pt x="804880" y="187314"/>
                        <a:pt x="1004940" y="387443"/>
                        <a:pt x="1004940" y="634261"/>
                      </a:cubicBezTo>
                      <a:cubicBezTo>
                        <a:pt x="1004940" y="881080"/>
                        <a:pt x="804880" y="1081209"/>
                        <a:pt x="557992" y="1081209"/>
                      </a:cubicBez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C4BD8FEE-4F4D-4BA6-8D7B-80A2B06350B1}"/>
                    </a:ext>
                  </a:extLst>
                </p:cNvPr>
                <p:cNvSpPr/>
                <p:nvPr/>
              </p:nvSpPr>
              <p:spPr>
                <a:xfrm>
                  <a:off x="7309000" y="4181857"/>
                  <a:ext cx="662721" cy="182022"/>
                </a:xfrm>
                <a:custGeom>
                  <a:avLst/>
                  <a:gdLst>
                    <a:gd name="connsiteX0" fmla="*/ 0 w 979308"/>
                    <a:gd name="connsiteY0" fmla="*/ 110836 h 117348"/>
                    <a:gd name="connsiteX1" fmla="*/ 156903 w 979308"/>
                    <a:gd name="connsiteY1" fmla="*/ 0 h 117348"/>
                    <a:gd name="connsiteX2" fmla="*/ 979308 w 979308"/>
                    <a:gd name="connsiteY2" fmla="*/ 10738 h 117348"/>
                    <a:gd name="connsiteX3" fmla="*/ 979308 w 979308"/>
                    <a:gd name="connsiteY3" fmla="*/ 117348 h 117348"/>
                    <a:gd name="connsiteX4" fmla="*/ 0 w 979308"/>
                    <a:gd name="connsiteY4" fmla="*/ 110836 h 117348"/>
                    <a:gd name="connsiteX0" fmla="*/ 0 w 979308"/>
                    <a:gd name="connsiteY0" fmla="*/ 299157 h 305669"/>
                    <a:gd name="connsiteX1" fmla="*/ 263618 w 979308"/>
                    <a:gd name="connsiteY1" fmla="*/ 0 h 305669"/>
                    <a:gd name="connsiteX2" fmla="*/ 979308 w 979308"/>
                    <a:gd name="connsiteY2" fmla="*/ 199059 h 305669"/>
                    <a:gd name="connsiteX3" fmla="*/ 979308 w 979308"/>
                    <a:gd name="connsiteY3" fmla="*/ 305669 h 305669"/>
                    <a:gd name="connsiteX4" fmla="*/ 0 w 979308"/>
                    <a:gd name="connsiteY4" fmla="*/ 299157 h 305669"/>
                    <a:gd name="connsiteX0" fmla="*/ 0 w 1073468"/>
                    <a:gd name="connsiteY0" fmla="*/ 299157 h 305669"/>
                    <a:gd name="connsiteX1" fmla="*/ 263618 w 1073468"/>
                    <a:gd name="connsiteY1" fmla="*/ 0 h 305669"/>
                    <a:gd name="connsiteX2" fmla="*/ 1073468 w 1073468"/>
                    <a:gd name="connsiteY2" fmla="*/ 10738 h 305669"/>
                    <a:gd name="connsiteX3" fmla="*/ 979308 w 1073468"/>
                    <a:gd name="connsiteY3" fmla="*/ 305669 h 305669"/>
                    <a:gd name="connsiteX4" fmla="*/ 0 w 1073468"/>
                    <a:gd name="connsiteY4" fmla="*/ 299157 h 305669"/>
                    <a:gd name="connsiteX0" fmla="*/ 0 w 1073468"/>
                    <a:gd name="connsiteY0" fmla="*/ 311713 h 318225"/>
                    <a:gd name="connsiteX1" fmla="*/ 238509 w 1073468"/>
                    <a:gd name="connsiteY1" fmla="*/ 0 h 318225"/>
                    <a:gd name="connsiteX2" fmla="*/ 1073468 w 1073468"/>
                    <a:gd name="connsiteY2" fmla="*/ 23294 h 318225"/>
                    <a:gd name="connsiteX3" fmla="*/ 979308 w 1073468"/>
                    <a:gd name="connsiteY3" fmla="*/ 318225 h 318225"/>
                    <a:gd name="connsiteX4" fmla="*/ 0 w 1073468"/>
                    <a:gd name="connsiteY4" fmla="*/ 311713 h 318225"/>
                    <a:gd name="connsiteX0" fmla="*/ 0 w 1042082"/>
                    <a:gd name="connsiteY0" fmla="*/ 311713 h 318225"/>
                    <a:gd name="connsiteX1" fmla="*/ 238509 w 1042082"/>
                    <a:gd name="connsiteY1" fmla="*/ 0 h 318225"/>
                    <a:gd name="connsiteX2" fmla="*/ 1042082 w 1042082"/>
                    <a:gd name="connsiteY2" fmla="*/ 104900 h 318225"/>
                    <a:gd name="connsiteX3" fmla="*/ 979308 w 1042082"/>
                    <a:gd name="connsiteY3" fmla="*/ 318225 h 318225"/>
                    <a:gd name="connsiteX4" fmla="*/ 0 w 1042082"/>
                    <a:gd name="connsiteY4" fmla="*/ 311713 h 318225"/>
                    <a:gd name="connsiteX0" fmla="*/ 0 w 1042082"/>
                    <a:gd name="connsiteY0" fmla="*/ 280327 h 286839"/>
                    <a:gd name="connsiteX1" fmla="*/ 175735 w 1042082"/>
                    <a:gd name="connsiteY1" fmla="*/ 0 h 286839"/>
                    <a:gd name="connsiteX2" fmla="*/ 1042082 w 1042082"/>
                    <a:gd name="connsiteY2" fmla="*/ 73514 h 286839"/>
                    <a:gd name="connsiteX3" fmla="*/ 979308 w 1042082"/>
                    <a:gd name="connsiteY3" fmla="*/ 286839 h 286839"/>
                    <a:gd name="connsiteX4" fmla="*/ 0 w 1042082"/>
                    <a:gd name="connsiteY4" fmla="*/ 280327 h 286839"/>
                    <a:gd name="connsiteX0" fmla="*/ 0 w 1042082"/>
                    <a:gd name="connsiteY0" fmla="*/ 286604 h 293116"/>
                    <a:gd name="connsiteX1" fmla="*/ 87851 w 1042082"/>
                    <a:gd name="connsiteY1" fmla="*/ 0 h 293116"/>
                    <a:gd name="connsiteX2" fmla="*/ 1042082 w 1042082"/>
                    <a:gd name="connsiteY2" fmla="*/ 79791 h 293116"/>
                    <a:gd name="connsiteX3" fmla="*/ 979308 w 1042082"/>
                    <a:gd name="connsiteY3" fmla="*/ 293116 h 293116"/>
                    <a:gd name="connsiteX4" fmla="*/ 0 w 1042082"/>
                    <a:gd name="connsiteY4" fmla="*/ 286604 h 293116"/>
                    <a:gd name="connsiteX0" fmla="*/ 0 w 1067191"/>
                    <a:gd name="connsiteY0" fmla="*/ 286604 h 293116"/>
                    <a:gd name="connsiteX1" fmla="*/ 87851 w 1067191"/>
                    <a:gd name="connsiteY1" fmla="*/ 0 h 293116"/>
                    <a:gd name="connsiteX2" fmla="*/ 1067191 w 1067191"/>
                    <a:gd name="connsiteY2" fmla="*/ 35849 h 293116"/>
                    <a:gd name="connsiteX3" fmla="*/ 979308 w 1067191"/>
                    <a:gd name="connsiteY3" fmla="*/ 293116 h 293116"/>
                    <a:gd name="connsiteX4" fmla="*/ 0 w 1067191"/>
                    <a:gd name="connsiteY4" fmla="*/ 286604 h 29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191" h="293116">
                      <a:moveTo>
                        <a:pt x="0" y="286604"/>
                      </a:moveTo>
                      <a:lnTo>
                        <a:pt x="87851" y="0"/>
                      </a:lnTo>
                      <a:lnTo>
                        <a:pt x="1067191" y="35849"/>
                      </a:lnTo>
                      <a:lnTo>
                        <a:pt x="979308" y="293116"/>
                      </a:lnTo>
                      <a:lnTo>
                        <a:pt x="0" y="286604"/>
                      </a:lnTo>
                      <a:close/>
                    </a:path>
                  </a:pathLst>
                </a:custGeom>
                <a:solidFill>
                  <a:srgbClr val="4F1D1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2A6C5887-AB15-427B-9B5A-3F2A0F2628B9}"/>
                    </a:ext>
                  </a:extLst>
                </p:cNvPr>
                <p:cNvSpPr/>
                <p:nvPr/>
              </p:nvSpPr>
              <p:spPr>
                <a:xfrm>
                  <a:off x="6092553" y="2084110"/>
                  <a:ext cx="3405179" cy="2376947"/>
                </a:xfrm>
                <a:custGeom>
                  <a:avLst/>
                  <a:gdLst>
                    <a:gd name="connsiteX0" fmla="*/ 5429297 w 5483431"/>
                    <a:gd name="connsiteY0" fmla="*/ 2788488 h 3827648"/>
                    <a:gd name="connsiteX1" fmla="*/ 5073720 w 5483431"/>
                    <a:gd name="connsiteY1" fmla="*/ 2553238 h 3827648"/>
                    <a:gd name="connsiteX2" fmla="*/ 4684199 w 5483431"/>
                    <a:gd name="connsiteY2" fmla="*/ 2476969 h 3827648"/>
                    <a:gd name="connsiteX3" fmla="*/ 4321626 w 5483431"/>
                    <a:gd name="connsiteY3" fmla="*/ 1453741 h 3827648"/>
                    <a:gd name="connsiteX4" fmla="*/ 4036776 w 5483431"/>
                    <a:gd name="connsiteY4" fmla="*/ 1031801 h 3827648"/>
                    <a:gd name="connsiteX5" fmla="*/ 3737657 w 5483431"/>
                    <a:gd name="connsiteY5" fmla="*/ 896857 h 3827648"/>
                    <a:gd name="connsiteX6" fmla="*/ 3546256 w 5483431"/>
                    <a:gd name="connsiteY6" fmla="*/ 880786 h 3827648"/>
                    <a:gd name="connsiteX7" fmla="*/ 3466731 w 5483431"/>
                    <a:gd name="connsiteY7" fmla="*/ 796966 h 3827648"/>
                    <a:gd name="connsiteX8" fmla="*/ 3654044 w 5483431"/>
                    <a:gd name="connsiteY8" fmla="*/ 786922 h 3827648"/>
                    <a:gd name="connsiteX9" fmla="*/ 3867682 w 5483431"/>
                    <a:gd name="connsiteY9" fmla="*/ 689594 h 3827648"/>
                    <a:gd name="connsiteX10" fmla="*/ 3902803 w 5483431"/>
                    <a:gd name="connsiteY10" fmla="*/ 666664 h 3827648"/>
                    <a:gd name="connsiteX11" fmla="*/ 4016549 w 5483431"/>
                    <a:gd name="connsiteY11" fmla="*/ 640341 h 3827648"/>
                    <a:gd name="connsiteX12" fmla="*/ 4150799 w 5483431"/>
                    <a:gd name="connsiteY12" fmla="*/ 576610 h 3827648"/>
                    <a:gd name="connsiteX13" fmla="*/ 4138053 w 5483431"/>
                    <a:gd name="connsiteY13" fmla="*/ 434739 h 3827648"/>
                    <a:gd name="connsiteX14" fmla="*/ 4028879 w 5483431"/>
                    <a:gd name="connsiteY14" fmla="*/ 384170 h 3827648"/>
                    <a:gd name="connsiteX15" fmla="*/ 3982536 w 5483431"/>
                    <a:gd name="connsiteY15" fmla="*/ 341359 h 3827648"/>
                    <a:gd name="connsiteX16" fmla="*/ 3925316 w 5483431"/>
                    <a:gd name="connsiteY16" fmla="*/ 204200 h 3827648"/>
                    <a:gd name="connsiteX17" fmla="*/ 3689858 w 5483431"/>
                    <a:gd name="connsiteY17" fmla="*/ 19103 h 3827648"/>
                    <a:gd name="connsiteX18" fmla="*/ 3320427 w 5483431"/>
                    <a:gd name="connsiteY18" fmla="*/ 28039 h 3827648"/>
                    <a:gd name="connsiteX19" fmla="*/ 3055390 w 5483431"/>
                    <a:gd name="connsiteY19" fmla="*/ 274996 h 3827648"/>
                    <a:gd name="connsiteX20" fmla="*/ 3041258 w 5483431"/>
                    <a:gd name="connsiteY20" fmla="*/ 336026 h 3827648"/>
                    <a:gd name="connsiteX21" fmla="*/ 3020130 w 5483431"/>
                    <a:gd name="connsiteY21" fmla="*/ 350226 h 3827648"/>
                    <a:gd name="connsiteX22" fmla="*/ 2392727 w 5483431"/>
                    <a:gd name="connsiteY22" fmla="*/ 458569 h 3827648"/>
                    <a:gd name="connsiteX23" fmla="*/ 2439555 w 5483431"/>
                    <a:gd name="connsiteY23" fmla="*/ 718272 h 3827648"/>
                    <a:gd name="connsiteX24" fmla="*/ 2604493 w 5483431"/>
                    <a:gd name="connsiteY24" fmla="*/ 728179 h 3827648"/>
                    <a:gd name="connsiteX25" fmla="*/ 3077903 w 5483431"/>
                    <a:gd name="connsiteY25" fmla="*/ 703587 h 3827648"/>
                    <a:gd name="connsiteX26" fmla="*/ 3127918 w 5483431"/>
                    <a:gd name="connsiteY26" fmla="*/ 853077 h 3827648"/>
                    <a:gd name="connsiteX27" fmla="*/ 3245959 w 5483431"/>
                    <a:gd name="connsiteY27" fmla="*/ 1285547 h 3827648"/>
                    <a:gd name="connsiteX28" fmla="*/ 3343287 w 5483431"/>
                    <a:gd name="connsiteY28" fmla="*/ 1960194 h 3827648"/>
                    <a:gd name="connsiteX29" fmla="*/ 3291679 w 5483431"/>
                    <a:gd name="connsiteY29" fmla="*/ 2652783 h 3827648"/>
                    <a:gd name="connsiteX30" fmla="*/ 3084900 w 5483431"/>
                    <a:gd name="connsiteY30" fmla="*/ 3128756 h 3827648"/>
                    <a:gd name="connsiteX31" fmla="*/ 2910332 w 5483431"/>
                    <a:gd name="connsiteY31" fmla="*/ 3647747 h 3827648"/>
                    <a:gd name="connsiteX32" fmla="*/ 2897586 w 5483431"/>
                    <a:gd name="connsiteY32" fmla="*/ 3665619 h 3827648"/>
                    <a:gd name="connsiteX33" fmla="*/ 2062919 w 5483431"/>
                    <a:gd name="connsiteY33" fmla="*/ 3648301 h 3827648"/>
                    <a:gd name="connsiteX34" fmla="*/ 2267897 w 5483431"/>
                    <a:gd name="connsiteY34" fmla="*/ 3303254 h 3827648"/>
                    <a:gd name="connsiteX35" fmla="*/ 2164057 w 5483431"/>
                    <a:gd name="connsiteY35" fmla="*/ 2199046 h 3827648"/>
                    <a:gd name="connsiteX36" fmla="*/ 2153874 w 5483431"/>
                    <a:gd name="connsiteY36" fmla="*/ 2194197 h 3827648"/>
                    <a:gd name="connsiteX37" fmla="*/ 2205898 w 5483431"/>
                    <a:gd name="connsiteY37" fmla="*/ 1801421 h 3827648"/>
                    <a:gd name="connsiteX38" fmla="*/ 1204214 w 5483431"/>
                    <a:gd name="connsiteY38" fmla="*/ 1761520 h 3827648"/>
                    <a:gd name="connsiteX39" fmla="*/ 1089706 w 5483431"/>
                    <a:gd name="connsiteY39" fmla="*/ 1828714 h 3827648"/>
                    <a:gd name="connsiteX40" fmla="*/ 1122334 w 5483431"/>
                    <a:gd name="connsiteY40" fmla="*/ 1973841 h 3827648"/>
                    <a:gd name="connsiteX41" fmla="*/ 1040592 w 5483431"/>
                    <a:gd name="connsiteY41" fmla="*/ 1990258 h 3827648"/>
                    <a:gd name="connsiteX42" fmla="*/ 995634 w 5483431"/>
                    <a:gd name="connsiteY42" fmla="*/ 2031060 h 3827648"/>
                    <a:gd name="connsiteX43" fmla="*/ 1020503 w 5483431"/>
                    <a:gd name="connsiteY43" fmla="*/ 2081282 h 3827648"/>
                    <a:gd name="connsiteX44" fmla="*/ 931972 w 5483431"/>
                    <a:gd name="connsiteY44" fmla="*/ 2087102 h 3827648"/>
                    <a:gd name="connsiteX45" fmla="*/ 832982 w 5483431"/>
                    <a:gd name="connsiteY45" fmla="*/ 2108230 h 3827648"/>
                    <a:gd name="connsiteX46" fmla="*/ 634377 w 5483431"/>
                    <a:gd name="connsiteY46" fmla="*/ 2181174 h 3827648"/>
                    <a:gd name="connsiteX47" fmla="*/ 438473 w 5483431"/>
                    <a:gd name="connsiteY47" fmla="*/ 2280234 h 3827648"/>
                    <a:gd name="connsiteX48" fmla="*/ 364698 w 5483431"/>
                    <a:gd name="connsiteY48" fmla="*/ 2304895 h 3827648"/>
                    <a:gd name="connsiteX49" fmla="*/ 259819 w 5483431"/>
                    <a:gd name="connsiteY49" fmla="*/ 2305449 h 3827648"/>
                    <a:gd name="connsiteX50" fmla="*/ 181749 w 5483431"/>
                    <a:gd name="connsiteY50" fmla="*/ 2303371 h 3827648"/>
                    <a:gd name="connsiteX51" fmla="*/ 84351 w 5483431"/>
                    <a:gd name="connsiteY51" fmla="*/ 2396266 h 3827648"/>
                    <a:gd name="connsiteX52" fmla="*/ 84420 w 5483431"/>
                    <a:gd name="connsiteY52" fmla="*/ 2872516 h 3827648"/>
                    <a:gd name="connsiteX53" fmla="*/ 40917 w 5483431"/>
                    <a:gd name="connsiteY53" fmla="*/ 3025678 h 3827648"/>
                    <a:gd name="connsiteX54" fmla="*/ 26508 w 5483431"/>
                    <a:gd name="connsiteY54" fmla="*/ 3075139 h 3827648"/>
                    <a:gd name="connsiteX55" fmla="*/ 2194 w 5483431"/>
                    <a:gd name="connsiteY55" fmla="*/ 3695684 h 3827648"/>
                    <a:gd name="connsiteX56" fmla="*/ 1653448 w 5483431"/>
                    <a:gd name="connsiteY56" fmla="*/ 3682660 h 3827648"/>
                    <a:gd name="connsiteX57" fmla="*/ 1892993 w 5483431"/>
                    <a:gd name="connsiteY57" fmla="*/ 3827648 h 3827648"/>
                    <a:gd name="connsiteX58" fmla="*/ 4039894 w 5483431"/>
                    <a:gd name="connsiteY58" fmla="*/ 3819128 h 3827648"/>
                    <a:gd name="connsiteX59" fmla="*/ 3992650 w 5483431"/>
                    <a:gd name="connsiteY59" fmla="*/ 3646154 h 3827648"/>
                    <a:gd name="connsiteX60" fmla="*/ 4852186 w 5483431"/>
                    <a:gd name="connsiteY60" fmla="*/ 2985777 h 3827648"/>
                    <a:gd name="connsiteX61" fmla="*/ 5466773 w 5483431"/>
                    <a:gd name="connsiteY61" fmla="*/ 2932437 h 3827648"/>
                    <a:gd name="connsiteX62" fmla="*/ 5429297 w 5483431"/>
                    <a:gd name="connsiteY62" fmla="*/ 2788488 h 3827648"/>
                    <a:gd name="connsiteX63" fmla="*/ 2041652 w 5483431"/>
                    <a:gd name="connsiteY63" fmla="*/ 1778353 h 3827648"/>
                    <a:gd name="connsiteX64" fmla="*/ 2041444 w 5483431"/>
                    <a:gd name="connsiteY64" fmla="*/ 1778838 h 3827648"/>
                    <a:gd name="connsiteX65" fmla="*/ 2041237 w 5483431"/>
                    <a:gd name="connsiteY65" fmla="*/ 1778353 h 3827648"/>
                    <a:gd name="connsiteX66" fmla="*/ 2041652 w 5483431"/>
                    <a:gd name="connsiteY66" fmla="*/ 1778353 h 3827648"/>
                    <a:gd name="connsiteX67" fmla="*/ 2041652 w 5483431"/>
                    <a:gd name="connsiteY67" fmla="*/ 1778353 h 3827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483431" h="3827648">
                      <a:moveTo>
                        <a:pt x="5429297" y="2788488"/>
                      </a:moveTo>
                      <a:cubicBezTo>
                        <a:pt x="5328089" y="2688319"/>
                        <a:pt x="5209217" y="2610111"/>
                        <a:pt x="5073720" y="2553238"/>
                      </a:cubicBezTo>
                      <a:cubicBezTo>
                        <a:pt x="4949306" y="2504747"/>
                        <a:pt x="4820805" y="2473574"/>
                        <a:pt x="4684199" y="2476969"/>
                      </a:cubicBezTo>
                      <a:cubicBezTo>
                        <a:pt x="4675609" y="2424529"/>
                        <a:pt x="4485179" y="1725637"/>
                        <a:pt x="4321626" y="1453741"/>
                      </a:cubicBezTo>
                      <a:cubicBezTo>
                        <a:pt x="4239330" y="1305913"/>
                        <a:pt x="4149621" y="1161964"/>
                        <a:pt x="4036776" y="1031801"/>
                      </a:cubicBezTo>
                      <a:cubicBezTo>
                        <a:pt x="3961477" y="944794"/>
                        <a:pt x="3865188" y="890069"/>
                        <a:pt x="3737657" y="896857"/>
                      </a:cubicBezTo>
                      <a:cubicBezTo>
                        <a:pt x="3675450" y="875383"/>
                        <a:pt x="3610749" y="879470"/>
                        <a:pt x="3546256" y="880786"/>
                      </a:cubicBezTo>
                      <a:cubicBezTo>
                        <a:pt x="3519724" y="852869"/>
                        <a:pt x="3493262" y="824952"/>
                        <a:pt x="3466731" y="796966"/>
                      </a:cubicBezTo>
                      <a:cubicBezTo>
                        <a:pt x="3529769" y="802300"/>
                        <a:pt x="3593154" y="813938"/>
                        <a:pt x="3654044" y="786922"/>
                      </a:cubicBezTo>
                      <a:cubicBezTo>
                        <a:pt x="3745346" y="791494"/>
                        <a:pt x="3809562" y="746120"/>
                        <a:pt x="3867682" y="689594"/>
                      </a:cubicBezTo>
                      <a:cubicBezTo>
                        <a:pt x="3883060" y="676778"/>
                        <a:pt x="3891027" y="672414"/>
                        <a:pt x="3902803" y="666664"/>
                      </a:cubicBezTo>
                      <a:cubicBezTo>
                        <a:pt x="3954065" y="639994"/>
                        <a:pt x="3973115" y="643666"/>
                        <a:pt x="4016549" y="640341"/>
                      </a:cubicBezTo>
                      <a:cubicBezTo>
                        <a:pt x="4099468" y="635976"/>
                        <a:pt x="4130433" y="618173"/>
                        <a:pt x="4150799" y="576610"/>
                      </a:cubicBezTo>
                      <a:cubicBezTo>
                        <a:pt x="4174075" y="528950"/>
                        <a:pt x="4170196" y="479905"/>
                        <a:pt x="4138053" y="434739"/>
                      </a:cubicBezTo>
                      <a:cubicBezTo>
                        <a:pt x="4115401" y="392691"/>
                        <a:pt x="4028879" y="384170"/>
                        <a:pt x="4028879" y="384170"/>
                      </a:cubicBezTo>
                      <a:cubicBezTo>
                        <a:pt x="3988355" y="377174"/>
                        <a:pt x="3985999" y="341498"/>
                        <a:pt x="3982536" y="341359"/>
                      </a:cubicBezTo>
                      <a:cubicBezTo>
                        <a:pt x="3964109" y="295432"/>
                        <a:pt x="3960576" y="244239"/>
                        <a:pt x="3925316" y="204200"/>
                      </a:cubicBezTo>
                      <a:cubicBezTo>
                        <a:pt x="3880220" y="106871"/>
                        <a:pt x="3809007" y="37391"/>
                        <a:pt x="3689858" y="19103"/>
                      </a:cubicBezTo>
                      <a:cubicBezTo>
                        <a:pt x="3565652" y="-14287"/>
                        <a:pt x="3443524" y="884"/>
                        <a:pt x="3320427" y="28039"/>
                      </a:cubicBezTo>
                      <a:cubicBezTo>
                        <a:pt x="3174331" y="60181"/>
                        <a:pt x="3085869" y="140469"/>
                        <a:pt x="3055390" y="274996"/>
                      </a:cubicBezTo>
                      <a:cubicBezTo>
                        <a:pt x="3053519" y="283309"/>
                        <a:pt x="3042782" y="333116"/>
                        <a:pt x="3041258" y="336026"/>
                      </a:cubicBezTo>
                      <a:cubicBezTo>
                        <a:pt x="3034885" y="346901"/>
                        <a:pt x="3031282" y="348425"/>
                        <a:pt x="3020130" y="350226"/>
                      </a:cubicBezTo>
                      <a:cubicBezTo>
                        <a:pt x="2886710" y="371909"/>
                        <a:pt x="2460683" y="444368"/>
                        <a:pt x="2392727" y="458569"/>
                      </a:cubicBezTo>
                      <a:cubicBezTo>
                        <a:pt x="2393211" y="514957"/>
                        <a:pt x="2423345" y="665972"/>
                        <a:pt x="2439555" y="718272"/>
                      </a:cubicBezTo>
                      <a:cubicBezTo>
                        <a:pt x="2493380" y="737877"/>
                        <a:pt x="2549422" y="726100"/>
                        <a:pt x="2604493" y="728179"/>
                      </a:cubicBezTo>
                      <a:cubicBezTo>
                        <a:pt x="2624998" y="729287"/>
                        <a:pt x="3048947" y="703033"/>
                        <a:pt x="3077903" y="703587"/>
                      </a:cubicBezTo>
                      <a:cubicBezTo>
                        <a:pt x="3067374" y="719658"/>
                        <a:pt x="3112678" y="819064"/>
                        <a:pt x="3127918" y="853077"/>
                      </a:cubicBezTo>
                      <a:cubicBezTo>
                        <a:pt x="3202248" y="989198"/>
                        <a:pt x="3238685" y="1134047"/>
                        <a:pt x="3245959" y="1285547"/>
                      </a:cubicBezTo>
                      <a:cubicBezTo>
                        <a:pt x="3277409" y="1510545"/>
                        <a:pt x="3308581" y="1735542"/>
                        <a:pt x="3343287" y="1960194"/>
                      </a:cubicBezTo>
                      <a:cubicBezTo>
                        <a:pt x="3373144" y="2153811"/>
                        <a:pt x="3360259" y="2466370"/>
                        <a:pt x="3291679" y="2652783"/>
                      </a:cubicBezTo>
                      <a:cubicBezTo>
                        <a:pt x="3223376" y="2838503"/>
                        <a:pt x="3156805" y="2944075"/>
                        <a:pt x="3084900" y="3128756"/>
                      </a:cubicBezTo>
                      <a:cubicBezTo>
                        <a:pt x="3078596" y="3146004"/>
                        <a:pt x="2912203" y="3642136"/>
                        <a:pt x="2910332" y="3647747"/>
                      </a:cubicBezTo>
                      <a:cubicBezTo>
                        <a:pt x="2908601" y="3652527"/>
                        <a:pt x="2902505" y="3663610"/>
                        <a:pt x="2897586" y="3665619"/>
                      </a:cubicBezTo>
                      <a:cubicBezTo>
                        <a:pt x="2747680" y="3667420"/>
                        <a:pt x="2133231" y="3670607"/>
                        <a:pt x="2062919" y="3648301"/>
                      </a:cubicBezTo>
                      <a:cubicBezTo>
                        <a:pt x="2104968" y="3548341"/>
                        <a:pt x="2237417" y="3621216"/>
                        <a:pt x="2267897" y="3303254"/>
                      </a:cubicBezTo>
                      <a:cubicBezTo>
                        <a:pt x="2306828" y="2897177"/>
                        <a:pt x="2384899" y="2272060"/>
                        <a:pt x="2164057" y="2199046"/>
                      </a:cubicBezTo>
                      <a:cubicBezTo>
                        <a:pt x="2162464" y="2198562"/>
                        <a:pt x="2156576" y="2196067"/>
                        <a:pt x="2153874" y="2194197"/>
                      </a:cubicBezTo>
                      <a:cubicBezTo>
                        <a:pt x="2165651" y="2102480"/>
                        <a:pt x="2208046" y="1809734"/>
                        <a:pt x="2205898" y="1801421"/>
                      </a:cubicBezTo>
                      <a:cubicBezTo>
                        <a:pt x="2211370" y="1742747"/>
                        <a:pt x="1231923" y="1761520"/>
                        <a:pt x="1204214" y="1761520"/>
                      </a:cubicBezTo>
                      <a:cubicBezTo>
                        <a:pt x="1129192" y="1761658"/>
                        <a:pt x="1107925" y="1774474"/>
                        <a:pt x="1089706" y="1828714"/>
                      </a:cubicBezTo>
                      <a:cubicBezTo>
                        <a:pt x="1069132" y="1890021"/>
                        <a:pt x="1080632" y="1940174"/>
                        <a:pt x="1122334" y="1973841"/>
                      </a:cubicBezTo>
                      <a:cubicBezTo>
                        <a:pt x="1094209" y="1975018"/>
                        <a:pt x="1066500" y="1978205"/>
                        <a:pt x="1040592" y="1990258"/>
                      </a:cubicBezTo>
                      <a:cubicBezTo>
                        <a:pt x="1023689" y="1998433"/>
                        <a:pt x="999929" y="2010625"/>
                        <a:pt x="995634" y="2031060"/>
                      </a:cubicBezTo>
                      <a:cubicBezTo>
                        <a:pt x="991478" y="2050941"/>
                        <a:pt x="1007965" y="2068328"/>
                        <a:pt x="1020503" y="2081282"/>
                      </a:cubicBezTo>
                      <a:cubicBezTo>
                        <a:pt x="1007133" y="2067428"/>
                        <a:pt x="948529" y="2084400"/>
                        <a:pt x="931972" y="2087102"/>
                      </a:cubicBezTo>
                      <a:cubicBezTo>
                        <a:pt x="898652" y="2092505"/>
                        <a:pt x="865609" y="2099571"/>
                        <a:pt x="832982" y="2108230"/>
                      </a:cubicBezTo>
                      <a:cubicBezTo>
                        <a:pt x="763986" y="2126518"/>
                        <a:pt x="700532" y="2155612"/>
                        <a:pt x="634377" y="2181174"/>
                      </a:cubicBezTo>
                      <a:cubicBezTo>
                        <a:pt x="566628" y="2207290"/>
                        <a:pt x="499018" y="2240056"/>
                        <a:pt x="438473" y="2280234"/>
                      </a:cubicBezTo>
                      <a:cubicBezTo>
                        <a:pt x="413812" y="2296652"/>
                        <a:pt x="394416" y="2305934"/>
                        <a:pt x="364698" y="2304895"/>
                      </a:cubicBezTo>
                      <a:cubicBezTo>
                        <a:pt x="329854" y="2303648"/>
                        <a:pt x="294733" y="2305241"/>
                        <a:pt x="259819" y="2305449"/>
                      </a:cubicBezTo>
                      <a:cubicBezTo>
                        <a:pt x="233842" y="2304756"/>
                        <a:pt x="207726" y="2303440"/>
                        <a:pt x="181749" y="2303371"/>
                      </a:cubicBezTo>
                      <a:cubicBezTo>
                        <a:pt x="97444" y="2303094"/>
                        <a:pt x="81996" y="2317988"/>
                        <a:pt x="84351" y="2396266"/>
                      </a:cubicBezTo>
                      <a:cubicBezTo>
                        <a:pt x="78879" y="2555039"/>
                        <a:pt x="80680" y="2713812"/>
                        <a:pt x="84420" y="2872516"/>
                      </a:cubicBezTo>
                      <a:cubicBezTo>
                        <a:pt x="79710" y="2925925"/>
                        <a:pt x="41402" y="2971299"/>
                        <a:pt x="40917" y="3025678"/>
                      </a:cubicBezTo>
                      <a:cubicBezTo>
                        <a:pt x="36068" y="3042165"/>
                        <a:pt x="30596" y="3058513"/>
                        <a:pt x="26508" y="3075139"/>
                      </a:cubicBezTo>
                      <a:cubicBezTo>
                        <a:pt x="-5773" y="3205649"/>
                        <a:pt x="-785" y="3563650"/>
                        <a:pt x="2194" y="3695684"/>
                      </a:cubicBezTo>
                      <a:cubicBezTo>
                        <a:pt x="177939" y="3684323"/>
                        <a:pt x="1512616" y="3690003"/>
                        <a:pt x="1653448" y="3682660"/>
                      </a:cubicBezTo>
                      <a:cubicBezTo>
                        <a:pt x="1680880" y="3718059"/>
                        <a:pt x="1721543" y="3814556"/>
                        <a:pt x="1892993" y="3827648"/>
                      </a:cubicBezTo>
                      <a:cubicBezTo>
                        <a:pt x="1899574" y="3827163"/>
                        <a:pt x="4033313" y="3821414"/>
                        <a:pt x="4039894" y="3819128"/>
                      </a:cubicBezTo>
                      <a:cubicBezTo>
                        <a:pt x="4032828" y="3774516"/>
                        <a:pt x="3982674" y="3653358"/>
                        <a:pt x="3992650" y="3646154"/>
                      </a:cubicBezTo>
                      <a:cubicBezTo>
                        <a:pt x="4483377" y="3461750"/>
                        <a:pt x="4549949" y="3144065"/>
                        <a:pt x="4852186" y="2985777"/>
                      </a:cubicBezTo>
                      <a:cubicBezTo>
                        <a:pt x="5030078" y="2916643"/>
                        <a:pt x="5179707" y="2922462"/>
                        <a:pt x="5466773" y="2932437"/>
                      </a:cubicBezTo>
                      <a:cubicBezTo>
                        <a:pt x="5516165" y="2934099"/>
                        <a:pt x="5441142" y="2800264"/>
                        <a:pt x="5429297" y="2788488"/>
                      </a:cubicBezTo>
                      <a:close/>
                      <a:moveTo>
                        <a:pt x="2041652" y="1778353"/>
                      </a:moveTo>
                      <a:cubicBezTo>
                        <a:pt x="2041583" y="1778561"/>
                        <a:pt x="2041514" y="1778769"/>
                        <a:pt x="2041444" y="1778838"/>
                      </a:cubicBezTo>
                      <a:cubicBezTo>
                        <a:pt x="2041375" y="1778630"/>
                        <a:pt x="2041306" y="1778422"/>
                        <a:pt x="2041237" y="1778353"/>
                      </a:cubicBezTo>
                      <a:cubicBezTo>
                        <a:pt x="2041444" y="1778353"/>
                        <a:pt x="2041583" y="1778353"/>
                        <a:pt x="2041652" y="1778353"/>
                      </a:cubicBezTo>
                      <a:lnTo>
                        <a:pt x="2041652" y="1778353"/>
                      </a:lnTo>
                      <a:close/>
                    </a:path>
                  </a:pathLst>
                </a:custGeom>
                <a:solidFill>
                  <a:srgbClr val="A61F2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BC7C501-C78A-4BC2-BE8C-F378CEAD0C35}"/>
                    </a:ext>
                  </a:extLst>
                </p:cNvPr>
                <p:cNvSpPr/>
                <p:nvPr/>
              </p:nvSpPr>
              <p:spPr>
                <a:xfrm>
                  <a:off x="7888238" y="2520252"/>
                  <a:ext cx="406562" cy="1840123"/>
                </a:xfrm>
                <a:custGeom>
                  <a:avLst/>
                  <a:gdLst>
                    <a:gd name="connsiteX0" fmla="*/ 598794 w 654696"/>
                    <a:gd name="connsiteY0" fmla="*/ 1287793 h 2963189"/>
                    <a:gd name="connsiteX1" fmla="*/ 238852 w 654696"/>
                    <a:gd name="connsiteY1" fmla="*/ 2651842 h 2963189"/>
                    <a:gd name="connsiteX2" fmla="*/ 0 w 654696"/>
                    <a:gd name="connsiteY2" fmla="*/ 2961838 h 2963189"/>
                    <a:gd name="connsiteX3" fmla="*/ 187175 w 654696"/>
                    <a:gd name="connsiteY3" fmla="*/ 2382648 h 2963189"/>
                    <a:gd name="connsiteX4" fmla="*/ 375735 w 654696"/>
                    <a:gd name="connsiteY4" fmla="*/ 1943806 h 2963189"/>
                    <a:gd name="connsiteX5" fmla="*/ 451658 w 654696"/>
                    <a:gd name="connsiteY5" fmla="*/ 1257660 h 2963189"/>
                    <a:gd name="connsiteX6" fmla="*/ 355092 w 654696"/>
                    <a:gd name="connsiteY6" fmla="*/ 588208 h 2963189"/>
                    <a:gd name="connsiteX7" fmla="*/ 236289 w 654696"/>
                    <a:gd name="connsiteY7" fmla="*/ 150473 h 2963189"/>
                    <a:gd name="connsiteX8" fmla="*/ 180109 w 654696"/>
                    <a:gd name="connsiteY8" fmla="*/ 5278 h 2963189"/>
                    <a:gd name="connsiteX9" fmla="*/ 378576 w 654696"/>
                    <a:gd name="connsiteY9" fmla="*/ 21072 h 2963189"/>
                    <a:gd name="connsiteX10" fmla="*/ 512133 w 654696"/>
                    <a:gd name="connsiteY10" fmla="*/ 79884 h 2963189"/>
                    <a:gd name="connsiteX11" fmla="*/ 575171 w 654696"/>
                    <a:gd name="connsiteY11" fmla="*/ 94501 h 2963189"/>
                    <a:gd name="connsiteX12" fmla="*/ 654697 w 654696"/>
                    <a:gd name="connsiteY12" fmla="*/ 178252 h 2963189"/>
                    <a:gd name="connsiteX13" fmla="*/ 426512 w 654696"/>
                    <a:gd name="connsiteY13" fmla="*/ 375333 h 2963189"/>
                    <a:gd name="connsiteX14" fmla="*/ 598794 w 654696"/>
                    <a:gd name="connsiteY14" fmla="*/ 1287793 h 2963189"/>
                    <a:gd name="connsiteX15" fmla="*/ 598794 w 654696"/>
                    <a:gd name="connsiteY15" fmla="*/ 1287793 h 296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4696" h="2963189">
                      <a:moveTo>
                        <a:pt x="598794" y="1287793"/>
                      </a:moveTo>
                      <a:cubicBezTo>
                        <a:pt x="641535" y="1771525"/>
                        <a:pt x="515458" y="2039956"/>
                        <a:pt x="238852" y="2651842"/>
                      </a:cubicBezTo>
                      <a:cubicBezTo>
                        <a:pt x="187937" y="2764480"/>
                        <a:pt x="41148" y="2982342"/>
                        <a:pt x="0" y="2961838"/>
                      </a:cubicBezTo>
                      <a:cubicBezTo>
                        <a:pt x="25215" y="2782837"/>
                        <a:pt x="176091" y="2413129"/>
                        <a:pt x="187175" y="2382648"/>
                      </a:cubicBezTo>
                      <a:cubicBezTo>
                        <a:pt x="259080" y="2197968"/>
                        <a:pt x="307432" y="2129595"/>
                        <a:pt x="375735" y="1943806"/>
                      </a:cubicBezTo>
                      <a:cubicBezTo>
                        <a:pt x="444315" y="1757324"/>
                        <a:pt x="481515" y="1451276"/>
                        <a:pt x="451658" y="1257660"/>
                      </a:cubicBezTo>
                      <a:cubicBezTo>
                        <a:pt x="417022" y="1033008"/>
                        <a:pt x="386611" y="813205"/>
                        <a:pt x="355092" y="588208"/>
                      </a:cubicBezTo>
                      <a:cubicBezTo>
                        <a:pt x="338744" y="464972"/>
                        <a:pt x="315330" y="343883"/>
                        <a:pt x="236289" y="150473"/>
                      </a:cubicBezTo>
                      <a:cubicBezTo>
                        <a:pt x="221049" y="116391"/>
                        <a:pt x="188838" y="41092"/>
                        <a:pt x="180109" y="5278"/>
                      </a:cubicBezTo>
                      <a:cubicBezTo>
                        <a:pt x="273142" y="-2619"/>
                        <a:pt x="347472" y="-4698"/>
                        <a:pt x="378576" y="21072"/>
                      </a:cubicBezTo>
                      <a:cubicBezTo>
                        <a:pt x="424295" y="54808"/>
                        <a:pt x="461149" y="59934"/>
                        <a:pt x="512133" y="79884"/>
                      </a:cubicBezTo>
                      <a:cubicBezTo>
                        <a:pt x="534647" y="85773"/>
                        <a:pt x="556745" y="92492"/>
                        <a:pt x="575171" y="94501"/>
                      </a:cubicBezTo>
                      <a:cubicBezTo>
                        <a:pt x="601703" y="122349"/>
                        <a:pt x="626295" y="146317"/>
                        <a:pt x="654697" y="178252"/>
                      </a:cubicBezTo>
                      <a:cubicBezTo>
                        <a:pt x="507007" y="175689"/>
                        <a:pt x="443622" y="306753"/>
                        <a:pt x="426512" y="375333"/>
                      </a:cubicBezTo>
                      <a:cubicBezTo>
                        <a:pt x="379614" y="563824"/>
                        <a:pt x="582376" y="1102488"/>
                        <a:pt x="598794" y="1287793"/>
                      </a:cubicBezTo>
                      <a:lnTo>
                        <a:pt x="598794" y="1287793"/>
                      </a:lnTo>
                      <a:close/>
                    </a:path>
                  </a:pathLst>
                </a:custGeom>
                <a:solidFill>
                  <a:srgbClr val="1D151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5820FD3-06EA-4F69-B144-492DD0779ED0}"/>
                    </a:ext>
                  </a:extLst>
                </p:cNvPr>
                <p:cNvSpPr/>
                <p:nvPr/>
              </p:nvSpPr>
              <p:spPr>
                <a:xfrm>
                  <a:off x="7203978" y="2374730"/>
                  <a:ext cx="417720" cy="175741"/>
                </a:xfrm>
                <a:custGeom>
                  <a:avLst/>
                  <a:gdLst>
                    <a:gd name="connsiteX0" fmla="*/ 672664 w 672663"/>
                    <a:gd name="connsiteY0" fmla="*/ 225414 h 283000"/>
                    <a:gd name="connsiteX1" fmla="*/ 120976 w 672663"/>
                    <a:gd name="connsiteY1" fmla="*/ 282079 h 283000"/>
                    <a:gd name="connsiteX2" fmla="*/ 995 w 672663"/>
                    <a:gd name="connsiteY2" fmla="*/ 198743 h 283000"/>
                    <a:gd name="connsiteX3" fmla="*/ 995 w 672663"/>
                    <a:gd name="connsiteY3" fmla="*/ 198743 h 283000"/>
                    <a:gd name="connsiteX4" fmla="*/ 91950 w 672663"/>
                    <a:gd name="connsiteY4" fmla="*/ 88808 h 283000"/>
                    <a:gd name="connsiteX5" fmla="*/ 643638 w 672663"/>
                    <a:gd name="connsiteY5" fmla="*/ 0 h 283000"/>
                    <a:gd name="connsiteX6" fmla="*/ 672664 w 672663"/>
                    <a:gd name="connsiteY6" fmla="*/ 225414 h 283000"/>
                    <a:gd name="connsiteX7" fmla="*/ 672664 w 672663"/>
                    <a:gd name="connsiteY7" fmla="*/ 225414 h 283000"/>
                    <a:gd name="connsiteX8" fmla="*/ 672664 w 672663"/>
                    <a:gd name="connsiteY8" fmla="*/ 225414 h 28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2663" h="283000">
                      <a:moveTo>
                        <a:pt x="672664" y="225414"/>
                      </a:moveTo>
                      <a:lnTo>
                        <a:pt x="120976" y="282079"/>
                      </a:lnTo>
                      <a:cubicBezTo>
                        <a:pt x="62717" y="289421"/>
                        <a:pt x="9031" y="252084"/>
                        <a:pt x="995" y="198743"/>
                      </a:cubicBezTo>
                      <a:lnTo>
                        <a:pt x="995" y="198743"/>
                      </a:lnTo>
                      <a:cubicBezTo>
                        <a:pt x="-6971" y="145334"/>
                        <a:pt x="33761" y="96151"/>
                        <a:pt x="91950" y="88808"/>
                      </a:cubicBezTo>
                      <a:lnTo>
                        <a:pt x="643638" y="0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lnTo>
                        <a:pt x="672664" y="225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7245E462-F470-4800-BBFE-F7C22B3B55ED}"/>
                    </a:ext>
                  </a:extLst>
                </p:cNvPr>
                <p:cNvSpPr/>
                <p:nvPr/>
              </p:nvSpPr>
              <p:spPr>
                <a:xfrm>
                  <a:off x="8593431" y="2333776"/>
                  <a:ext cx="206582" cy="143034"/>
                </a:xfrm>
                <a:custGeom>
                  <a:avLst/>
                  <a:gdLst>
                    <a:gd name="connsiteX0" fmla="*/ 65740 w 332663"/>
                    <a:gd name="connsiteY0" fmla="*/ 0 h 230331"/>
                    <a:gd name="connsiteX1" fmla="*/ 277783 w 332663"/>
                    <a:gd name="connsiteY1" fmla="*/ 90886 h 230331"/>
                    <a:gd name="connsiteX2" fmla="*/ 332232 w 332663"/>
                    <a:gd name="connsiteY2" fmla="*/ 152400 h 230331"/>
                    <a:gd name="connsiteX3" fmla="*/ 332232 w 332663"/>
                    <a:gd name="connsiteY3" fmla="*/ 152400 h 230331"/>
                    <a:gd name="connsiteX4" fmla="*/ 265176 w 332663"/>
                    <a:gd name="connsiteY4" fmla="*/ 202346 h 230331"/>
                    <a:gd name="connsiteX5" fmla="*/ 0 w 332663"/>
                    <a:gd name="connsiteY5" fmla="*/ 230332 h 230331"/>
                    <a:gd name="connsiteX6" fmla="*/ 65740 w 332663"/>
                    <a:gd name="connsiteY6" fmla="*/ 0 h 230331"/>
                    <a:gd name="connsiteX7" fmla="*/ 65740 w 332663"/>
                    <a:gd name="connsiteY7" fmla="*/ 0 h 230331"/>
                    <a:gd name="connsiteX8" fmla="*/ 65740 w 332663"/>
                    <a:gd name="connsiteY8" fmla="*/ 0 h 230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663" h="230331">
                      <a:moveTo>
                        <a:pt x="65740" y="0"/>
                      </a:moveTo>
                      <a:lnTo>
                        <a:pt x="277783" y="90886"/>
                      </a:lnTo>
                      <a:cubicBezTo>
                        <a:pt x="318378" y="110698"/>
                        <a:pt x="335696" y="121574"/>
                        <a:pt x="332232" y="152400"/>
                      </a:cubicBezTo>
                      <a:lnTo>
                        <a:pt x="332232" y="152400"/>
                      </a:lnTo>
                      <a:cubicBezTo>
                        <a:pt x="328699" y="183157"/>
                        <a:pt x="307363" y="191816"/>
                        <a:pt x="265176" y="202346"/>
                      </a:cubicBezTo>
                      <a:lnTo>
                        <a:pt x="0" y="230332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lnTo>
                        <a:pt x="657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C0252F99-9B9C-4343-BFED-3C8FF7F33138}"/>
                    </a:ext>
                  </a:extLst>
                </p:cNvPr>
                <p:cNvSpPr/>
                <p:nvPr/>
              </p:nvSpPr>
              <p:spPr>
                <a:xfrm>
                  <a:off x="7578031" y="2084854"/>
                  <a:ext cx="1087216" cy="499274"/>
                </a:xfrm>
                <a:custGeom>
                  <a:avLst/>
                  <a:gdLst>
                    <a:gd name="connsiteX0" fmla="*/ 1742632 w 1750767"/>
                    <a:gd name="connsiteY0" fmla="*/ 438875 h 803992"/>
                    <a:gd name="connsiteX1" fmla="*/ 1682988 w 1750767"/>
                    <a:gd name="connsiteY1" fmla="*/ 388930 h 803992"/>
                    <a:gd name="connsiteX2" fmla="*/ 1588846 w 1750767"/>
                    <a:gd name="connsiteY2" fmla="*/ 333234 h 803992"/>
                    <a:gd name="connsiteX3" fmla="*/ 1533428 w 1750767"/>
                    <a:gd name="connsiteY3" fmla="*/ 200577 h 803992"/>
                    <a:gd name="connsiteX4" fmla="*/ 1533774 w 1750767"/>
                    <a:gd name="connsiteY4" fmla="*/ 206396 h 803992"/>
                    <a:gd name="connsiteX5" fmla="*/ 1532042 w 1750767"/>
                    <a:gd name="connsiteY5" fmla="*/ 204179 h 803992"/>
                    <a:gd name="connsiteX6" fmla="*/ 1532042 w 1750767"/>
                    <a:gd name="connsiteY6" fmla="*/ 204179 h 803992"/>
                    <a:gd name="connsiteX7" fmla="*/ 1296654 w 1750767"/>
                    <a:gd name="connsiteY7" fmla="*/ 19083 h 803992"/>
                    <a:gd name="connsiteX8" fmla="*/ 1296584 w 1750767"/>
                    <a:gd name="connsiteY8" fmla="*/ 19083 h 803992"/>
                    <a:gd name="connsiteX9" fmla="*/ 1296584 w 1750767"/>
                    <a:gd name="connsiteY9" fmla="*/ 19083 h 803992"/>
                    <a:gd name="connsiteX10" fmla="*/ 927153 w 1750767"/>
                    <a:gd name="connsiteY10" fmla="*/ 28019 h 803992"/>
                    <a:gd name="connsiteX11" fmla="*/ 662115 w 1750767"/>
                    <a:gd name="connsiteY11" fmla="*/ 274976 h 803992"/>
                    <a:gd name="connsiteX12" fmla="*/ 628241 w 1750767"/>
                    <a:gd name="connsiteY12" fmla="*/ 346465 h 803992"/>
                    <a:gd name="connsiteX13" fmla="*/ 2293 w 1750767"/>
                    <a:gd name="connsiteY13" fmla="*/ 451067 h 803992"/>
                    <a:gd name="connsiteX14" fmla="*/ 47666 w 1750767"/>
                    <a:gd name="connsiteY14" fmla="*/ 714442 h 803992"/>
                    <a:gd name="connsiteX15" fmla="*/ 211150 w 1750767"/>
                    <a:gd name="connsiteY15" fmla="*/ 728020 h 803992"/>
                    <a:gd name="connsiteX16" fmla="*/ 686084 w 1750767"/>
                    <a:gd name="connsiteY16" fmla="*/ 703428 h 803992"/>
                    <a:gd name="connsiteX17" fmla="*/ 863768 w 1750767"/>
                    <a:gd name="connsiteY17" fmla="*/ 709316 h 803992"/>
                    <a:gd name="connsiteX18" fmla="*/ 1073388 w 1750767"/>
                    <a:gd name="connsiteY18" fmla="*/ 796877 h 803992"/>
                    <a:gd name="connsiteX19" fmla="*/ 1260701 w 1750767"/>
                    <a:gd name="connsiteY19" fmla="*/ 786832 h 803992"/>
                    <a:gd name="connsiteX20" fmla="*/ 1260701 w 1750767"/>
                    <a:gd name="connsiteY20" fmla="*/ 786832 h 803992"/>
                    <a:gd name="connsiteX21" fmla="*/ 1474338 w 1750767"/>
                    <a:gd name="connsiteY21" fmla="*/ 689504 h 803992"/>
                    <a:gd name="connsiteX22" fmla="*/ 1474338 w 1750767"/>
                    <a:gd name="connsiteY22" fmla="*/ 689504 h 803992"/>
                    <a:gd name="connsiteX23" fmla="*/ 1474338 w 1750767"/>
                    <a:gd name="connsiteY23" fmla="*/ 689504 h 803992"/>
                    <a:gd name="connsiteX24" fmla="*/ 1507451 w 1750767"/>
                    <a:gd name="connsiteY24" fmla="*/ 664635 h 803992"/>
                    <a:gd name="connsiteX25" fmla="*/ 1624660 w 1750767"/>
                    <a:gd name="connsiteY25" fmla="*/ 636580 h 803992"/>
                    <a:gd name="connsiteX26" fmla="*/ 1735496 w 1750767"/>
                    <a:gd name="connsiteY26" fmla="*/ 557332 h 803992"/>
                    <a:gd name="connsiteX27" fmla="*/ 1735843 w 1750767"/>
                    <a:gd name="connsiteY27" fmla="*/ 556362 h 803992"/>
                    <a:gd name="connsiteX28" fmla="*/ 1736951 w 1750767"/>
                    <a:gd name="connsiteY28" fmla="*/ 553660 h 803992"/>
                    <a:gd name="connsiteX29" fmla="*/ 1742632 w 1750767"/>
                    <a:gd name="connsiteY29" fmla="*/ 438875 h 803992"/>
                    <a:gd name="connsiteX30" fmla="*/ 1742632 w 1750767"/>
                    <a:gd name="connsiteY30" fmla="*/ 438875 h 8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750767" h="803992">
                      <a:moveTo>
                        <a:pt x="1742632" y="438875"/>
                      </a:moveTo>
                      <a:cubicBezTo>
                        <a:pt x="1734319" y="418994"/>
                        <a:pt x="1710212" y="390592"/>
                        <a:pt x="1682988" y="388930"/>
                      </a:cubicBezTo>
                      <a:cubicBezTo>
                        <a:pt x="1629232" y="378746"/>
                        <a:pt x="1597159" y="377777"/>
                        <a:pt x="1588846" y="333234"/>
                      </a:cubicBezTo>
                      <a:cubicBezTo>
                        <a:pt x="1570420" y="287307"/>
                        <a:pt x="1568688" y="240686"/>
                        <a:pt x="1533428" y="200577"/>
                      </a:cubicBezTo>
                      <a:cubicBezTo>
                        <a:pt x="1533635" y="202517"/>
                        <a:pt x="1533705" y="204526"/>
                        <a:pt x="1533774" y="206396"/>
                      </a:cubicBezTo>
                      <a:cubicBezTo>
                        <a:pt x="1533151" y="205703"/>
                        <a:pt x="1532666" y="204941"/>
                        <a:pt x="1532042" y="204179"/>
                      </a:cubicBezTo>
                      <a:lnTo>
                        <a:pt x="1532042" y="204179"/>
                      </a:lnTo>
                      <a:cubicBezTo>
                        <a:pt x="1486946" y="106851"/>
                        <a:pt x="1415734" y="37370"/>
                        <a:pt x="1296654" y="19083"/>
                      </a:cubicBezTo>
                      <a:cubicBezTo>
                        <a:pt x="1296654" y="19083"/>
                        <a:pt x="1296654" y="19083"/>
                        <a:pt x="1296584" y="19083"/>
                      </a:cubicBezTo>
                      <a:lnTo>
                        <a:pt x="1296584" y="19083"/>
                      </a:lnTo>
                      <a:cubicBezTo>
                        <a:pt x="1172378" y="-14307"/>
                        <a:pt x="1050251" y="933"/>
                        <a:pt x="927153" y="28019"/>
                      </a:cubicBezTo>
                      <a:cubicBezTo>
                        <a:pt x="781057" y="60161"/>
                        <a:pt x="689340" y="139894"/>
                        <a:pt x="662115" y="274976"/>
                      </a:cubicBezTo>
                      <a:cubicBezTo>
                        <a:pt x="648954" y="340092"/>
                        <a:pt x="647845" y="343348"/>
                        <a:pt x="628241" y="346465"/>
                      </a:cubicBezTo>
                      <a:cubicBezTo>
                        <a:pt x="476742" y="371057"/>
                        <a:pt x="70249" y="436935"/>
                        <a:pt x="2293" y="451067"/>
                      </a:cubicBezTo>
                      <a:cubicBezTo>
                        <a:pt x="-10869" y="453977"/>
                        <a:pt x="36444" y="712295"/>
                        <a:pt x="47666" y="714442"/>
                      </a:cubicBezTo>
                      <a:cubicBezTo>
                        <a:pt x="101491" y="734046"/>
                        <a:pt x="156147" y="729613"/>
                        <a:pt x="211150" y="728020"/>
                      </a:cubicBezTo>
                      <a:cubicBezTo>
                        <a:pt x="341937" y="724140"/>
                        <a:pt x="656643" y="702943"/>
                        <a:pt x="686084" y="703428"/>
                      </a:cubicBezTo>
                      <a:cubicBezTo>
                        <a:pt x="751408" y="699687"/>
                        <a:pt x="801423" y="691998"/>
                        <a:pt x="863768" y="709316"/>
                      </a:cubicBezTo>
                      <a:cubicBezTo>
                        <a:pt x="863768" y="709316"/>
                        <a:pt x="969825" y="779212"/>
                        <a:pt x="1073388" y="796877"/>
                      </a:cubicBezTo>
                      <a:cubicBezTo>
                        <a:pt x="1136426" y="802211"/>
                        <a:pt x="1199811" y="813848"/>
                        <a:pt x="1260701" y="786832"/>
                      </a:cubicBezTo>
                      <a:lnTo>
                        <a:pt x="1260701" y="786832"/>
                      </a:lnTo>
                      <a:cubicBezTo>
                        <a:pt x="1352003" y="791404"/>
                        <a:pt x="1416218" y="746031"/>
                        <a:pt x="1474338" y="689504"/>
                      </a:cubicBezTo>
                      <a:lnTo>
                        <a:pt x="1474338" y="689504"/>
                      </a:lnTo>
                      <a:lnTo>
                        <a:pt x="1474338" y="689504"/>
                      </a:lnTo>
                      <a:cubicBezTo>
                        <a:pt x="1486392" y="677520"/>
                        <a:pt x="1493804" y="673848"/>
                        <a:pt x="1507451" y="664635"/>
                      </a:cubicBezTo>
                      <a:cubicBezTo>
                        <a:pt x="1558713" y="637342"/>
                        <a:pt x="1584412" y="643368"/>
                        <a:pt x="1624660" y="636580"/>
                      </a:cubicBezTo>
                      <a:cubicBezTo>
                        <a:pt x="1680563" y="632423"/>
                        <a:pt x="1717693" y="606030"/>
                        <a:pt x="1735496" y="557332"/>
                      </a:cubicBezTo>
                      <a:cubicBezTo>
                        <a:pt x="1735635" y="556985"/>
                        <a:pt x="1735704" y="556708"/>
                        <a:pt x="1735843" y="556362"/>
                      </a:cubicBezTo>
                      <a:cubicBezTo>
                        <a:pt x="1736189" y="555461"/>
                        <a:pt x="1736605" y="554561"/>
                        <a:pt x="1736951" y="553660"/>
                      </a:cubicBezTo>
                      <a:cubicBezTo>
                        <a:pt x="1750529" y="516183"/>
                        <a:pt x="1757040" y="477945"/>
                        <a:pt x="1742632" y="438875"/>
                      </a:cubicBezTo>
                      <a:lnTo>
                        <a:pt x="1742632" y="438875"/>
                      </a:lnTo>
                      <a:close/>
                    </a:path>
                  </a:pathLst>
                </a:custGeom>
                <a:solidFill>
                  <a:srgbClr val="D023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42D4324B-3AA4-4590-A859-5B6048CC804E}"/>
                    </a:ext>
                  </a:extLst>
                </p:cNvPr>
                <p:cNvSpPr/>
                <p:nvPr/>
              </p:nvSpPr>
              <p:spPr>
                <a:xfrm>
                  <a:off x="8117093" y="2089950"/>
                  <a:ext cx="423812" cy="492211"/>
                </a:xfrm>
                <a:custGeom>
                  <a:avLst/>
                  <a:gdLst>
                    <a:gd name="connsiteX0" fmla="*/ 682475 w 682474"/>
                    <a:gd name="connsiteY0" fmla="*/ 396309 h 792618"/>
                    <a:gd name="connsiteX1" fmla="*/ 341238 w 682474"/>
                    <a:gd name="connsiteY1" fmla="*/ 792618 h 792618"/>
                    <a:gd name="connsiteX2" fmla="*/ 0 w 682474"/>
                    <a:gd name="connsiteY2" fmla="*/ 396309 h 792618"/>
                    <a:gd name="connsiteX3" fmla="*/ 341238 w 682474"/>
                    <a:gd name="connsiteY3" fmla="*/ 0 h 792618"/>
                    <a:gd name="connsiteX4" fmla="*/ 682475 w 682474"/>
                    <a:gd name="connsiteY4" fmla="*/ 396309 h 792618"/>
                    <a:gd name="connsiteX5" fmla="*/ 682475 w 682474"/>
                    <a:gd name="connsiteY5" fmla="*/ 396309 h 792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474" h="792618">
                      <a:moveTo>
                        <a:pt x="682475" y="396309"/>
                      </a:moveTo>
                      <a:cubicBezTo>
                        <a:pt x="682475" y="615211"/>
                        <a:pt x="529659" y="792618"/>
                        <a:pt x="341238" y="792618"/>
                      </a:cubicBezTo>
                      <a:cubicBezTo>
                        <a:pt x="152816" y="792618"/>
                        <a:pt x="0" y="615211"/>
                        <a:pt x="0" y="396309"/>
                      </a:cubicBezTo>
                      <a:cubicBezTo>
                        <a:pt x="0" y="177407"/>
                        <a:pt x="152816" y="0"/>
                        <a:pt x="341238" y="0"/>
                      </a:cubicBezTo>
                      <a:cubicBezTo>
                        <a:pt x="529659" y="0"/>
                        <a:pt x="682475" y="177407"/>
                        <a:pt x="682475" y="396309"/>
                      </a:cubicBezTo>
                      <a:lnTo>
                        <a:pt x="682475" y="396309"/>
                      </a:lnTo>
                      <a:close/>
                    </a:path>
                  </a:pathLst>
                </a:custGeom>
                <a:solidFill>
                  <a:srgbClr val="EA2A2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34F996B7-D4DD-4A75-8C81-F14CC3EB9B78}"/>
                    </a:ext>
                  </a:extLst>
                </p:cNvPr>
                <p:cNvSpPr/>
                <p:nvPr/>
              </p:nvSpPr>
              <p:spPr>
                <a:xfrm>
                  <a:off x="8180244" y="2092274"/>
                  <a:ext cx="381483" cy="484468"/>
                </a:xfrm>
                <a:custGeom>
                  <a:avLst/>
                  <a:gdLst>
                    <a:gd name="connsiteX0" fmla="*/ 614311 w 614310"/>
                    <a:gd name="connsiteY0" fmla="*/ 390075 h 780149"/>
                    <a:gd name="connsiteX1" fmla="*/ 307155 w 614310"/>
                    <a:gd name="connsiteY1" fmla="*/ 780149 h 780149"/>
                    <a:gd name="connsiteX2" fmla="*/ 0 w 614310"/>
                    <a:gd name="connsiteY2" fmla="*/ 390075 h 780149"/>
                    <a:gd name="connsiteX3" fmla="*/ 307155 w 614310"/>
                    <a:gd name="connsiteY3" fmla="*/ 0 h 780149"/>
                    <a:gd name="connsiteX4" fmla="*/ 614311 w 614310"/>
                    <a:gd name="connsiteY4" fmla="*/ 390075 h 780149"/>
                    <a:gd name="connsiteX5" fmla="*/ 614311 w 614310"/>
                    <a:gd name="connsiteY5" fmla="*/ 390075 h 78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310" h="780149">
                      <a:moveTo>
                        <a:pt x="614311" y="390075"/>
                      </a:moveTo>
                      <a:cubicBezTo>
                        <a:pt x="614311" y="605513"/>
                        <a:pt x="476804" y="780149"/>
                        <a:pt x="307155" y="780149"/>
                      </a:cubicBezTo>
                      <a:cubicBezTo>
                        <a:pt x="137506" y="780149"/>
                        <a:pt x="0" y="605513"/>
                        <a:pt x="0" y="390075"/>
                      </a:cubicBezTo>
                      <a:cubicBezTo>
                        <a:pt x="0" y="174636"/>
                        <a:pt x="137506" y="0"/>
                        <a:pt x="307155" y="0"/>
                      </a:cubicBezTo>
                      <a:cubicBezTo>
                        <a:pt x="476804" y="0"/>
                        <a:pt x="614311" y="174636"/>
                        <a:pt x="614311" y="390075"/>
                      </a:cubicBezTo>
                      <a:lnTo>
                        <a:pt x="614311" y="390075"/>
                      </a:lnTo>
                      <a:close/>
                    </a:path>
                  </a:pathLst>
                </a:custGeom>
                <a:solidFill>
                  <a:srgbClr val="8A1A1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EE466F8-6236-470D-99F9-E5D1CF01DFD0}"/>
                    </a:ext>
                  </a:extLst>
                </p:cNvPr>
                <p:cNvSpPr/>
                <p:nvPr/>
              </p:nvSpPr>
              <p:spPr>
                <a:xfrm>
                  <a:off x="8260085" y="2135980"/>
                  <a:ext cx="277551" cy="400153"/>
                </a:xfrm>
                <a:custGeom>
                  <a:avLst/>
                  <a:gdLst>
                    <a:gd name="connsiteX0" fmla="*/ 446948 w 446947"/>
                    <a:gd name="connsiteY0" fmla="*/ 322188 h 644375"/>
                    <a:gd name="connsiteX1" fmla="*/ 223474 w 446947"/>
                    <a:gd name="connsiteY1" fmla="*/ 644375 h 644375"/>
                    <a:gd name="connsiteX2" fmla="*/ 0 w 446947"/>
                    <a:gd name="connsiteY2" fmla="*/ 322188 h 644375"/>
                    <a:gd name="connsiteX3" fmla="*/ 223474 w 446947"/>
                    <a:gd name="connsiteY3" fmla="*/ 0 h 644375"/>
                    <a:gd name="connsiteX4" fmla="*/ 446948 w 446947"/>
                    <a:gd name="connsiteY4" fmla="*/ 322188 h 644375"/>
                    <a:gd name="connsiteX5" fmla="*/ 446948 w 446947"/>
                    <a:gd name="connsiteY5" fmla="*/ 322188 h 6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947" h="644375">
                      <a:moveTo>
                        <a:pt x="446948" y="322188"/>
                      </a:moveTo>
                      <a:cubicBezTo>
                        <a:pt x="446948" y="500080"/>
                        <a:pt x="346918" y="644375"/>
                        <a:pt x="223474" y="644375"/>
                      </a:cubicBezTo>
                      <a:cubicBezTo>
                        <a:pt x="100030" y="644375"/>
                        <a:pt x="0" y="500149"/>
                        <a:pt x="0" y="322188"/>
                      </a:cubicBezTo>
                      <a:cubicBezTo>
                        <a:pt x="0" y="144295"/>
                        <a:pt x="100030" y="0"/>
                        <a:pt x="223474" y="0"/>
                      </a:cubicBezTo>
                      <a:cubicBezTo>
                        <a:pt x="346918" y="69"/>
                        <a:pt x="446948" y="144295"/>
                        <a:pt x="446948" y="322188"/>
                      </a:cubicBezTo>
                      <a:lnTo>
                        <a:pt x="446948" y="32218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F12ACD8-D509-4AA5-80C0-33D80036CBA7}"/>
                    </a:ext>
                  </a:extLst>
                </p:cNvPr>
                <p:cNvSpPr/>
                <p:nvPr/>
              </p:nvSpPr>
              <p:spPr>
                <a:xfrm>
                  <a:off x="8260085" y="2135894"/>
                  <a:ext cx="277551" cy="330722"/>
                </a:xfrm>
                <a:custGeom>
                  <a:avLst/>
                  <a:gdLst>
                    <a:gd name="connsiteX0" fmla="*/ 26116 w 446947"/>
                    <a:gd name="connsiteY0" fmla="*/ 213499 h 532568"/>
                    <a:gd name="connsiteX1" fmla="*/ 114508 w 446947"/>
                    <a:gd name="connsiteY1" fmla="*/ 167986 h 532568"/>
                    <a:gd name="connsiteX2" fmla="*/ 112014 w 446947"/>
                    <a:gd name="connsiteY2" fmla="*/ 254508 h 532568"/>
                    <a:gd name="connsiteX3" fmla="*/ 171866 w 446947"/>
                    <a:gd name="connsiteY3" fmla="*/ 314845 h 532568"/>
                    <a:gd name="connsiteX4" fmla="*/ 233657 w 446947"/>
                    <a:gd name="connsiteY4" fmla="*/ 333063 h 532568"/>
                    <a:gd name="connsiteX5" fmla="*/ 131895 w 446947"/>
                    <a:gd name="connsiteY5" fmla="*/ 498348 h 532568"/>
                    <a:gd name="connsiteX6" fmla="*/ 127462 w 446947"/>
                    <a:gd name="connsiteY6" fmla="*/ 499941 h 532568"/>
                    <a:gd name="connsiteX7" fmla="*/ 124830 w 446947"/>
                    <a:gd name="connsiteY7" fmla="*/ 503682 h 532568"/>
                    <a:gd name="connsiteX8" fmla="*/ 150807 w 446947"/>
                    <a:gd name="connsiteY8" fmla="*/ 508185 h 532568"/>
                    <a:gd name="connsiteX9" fmla="*/ 330431 w 446947"/>
                    <a:gd name="connsiteY9" fmla="*/ 509847 h 532568"/>
                    <a:gd name="connsiteX10" fmla="*/ 392638 w 446947"/>
                    <a:gd name="connsiteY10" fmla="*/ 532569 h 532568"/>
                    <a:gd name="connsiteX11" fmla="*/ 446948 w 446947"/>
                    <a:gd name="connsiteY11" fmla="*/ 322188 h 532568"/>
                    <a:gd name="connsiteX12" fmla="*/ 223474 w 446947"/>
                    <a:gd name="connsiteY12" fmla="*/ 0 h 532568"/>
                    <a:gd name="connsiteX13" fmla="*/ 0 w 446947"/>
                    <a:gd name="connsiteY13" fmla="*/ 322188 h 532568"/>
                    <a:gd name="connsiteX14" fmla="*/ 26116 w 446947"/>
                    <a:gd name="connsiteY14" fmla="*/ 213499 h 532568"/>
                    <a:gd name="connsiteX15" fmla="*/ 26116 w 446947"/>
                    <a:gd name="connsiteY15" fmla="*/ 213499 h 53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46947" h="532568">
                      <a:moveTo>
                        <a:pt x="26116" y="213499"/>
                      </a:moveTo>
                      <a:cubicBezTo>
                        <a:pt x="41425" y="166324"/>
                        <a:pt x="65878" y="151915"/>
                        <a:pt x="114508" y="167986"/>
                      </a:cubicBezTo>
                      <a:cubicBezTo>
                        <a:pt x="143880" y="189322"/>
                        <a:pt x="112568" y="225691"/>
                        <a:pt x="112014" y="254508"/>
                      </a:cubicBezTo>
                      <a:cubicBezTo>
                        <a:pt x="111321" y="293993"/>
                        <a:pt x="123582" y="317131"/>
                        <a:pt x="171866" y="314845"/>
                      </a:cubicBezTo>
                      <a:cubicBezTo>
                        <a:pt x="194102" y="313736"/>
                        <a:pt x="217170" y="315399"/>
                        <a:pt x="233657" y="333063"/>
                      </a:cubicBezTo>
                      <a:cubicBezTo>
                        <a:pt x="254577" y="369224"/>
                        <a:pt x="192786" y="473756"/>
                        <a:pt x="131895" y="498348"/>
                      </a:cubicBezTo>
                      <a:cubicBezTo>
                        <a:pt x="129194" y="499387"/>
                        <a:pt x="127462" y="499941"/>
                        <a:pt x="127462" y="499941"/>
                      </a:cubicBezTo>
                      <a:cubicBezTo>
                        <a:pt x="121435" y="499526"/>
                        <a:pt x="120119" y="502643"/>
                        <a:pt x="124830" y="503682"/>
                      </a:cubicBezTo>
                      <a:cubicBezTo>
                        <a:pt x="133281" y="505552"/>
                        <a:pt x="142078" y="506869"/>
                        <a:pt x="150807" y="508185"/>
                      </a:cubicBezTo>
                      <a:cubicBezTo>
                        <a:pt x="210728" y="510471"/>
                        <a:pt x="270649" y="507838"/>
                        <a:pt x="330431" y="509847"/>
                      </a:cubicBezTo>
                      <a:cubicBezTo>
                        <a:pt x="353360" y="510609"/>
                        <a:pt x="380515" y="505552"/>
                        <a:pt x="392638" y="532569"/>
                      </a:cubicBezTo>
                      <a:cubicBezTo>
                        <a:pt x="426443" y="476112"/>
                        <a:pt x="446948" y="402682"/>
                        <a:pt x="446948" y="322188"/>
                      </a:cubicBezTo>
                      <a:cubicBezTo>
                        <a:pt x="446948" y="144295"/>
                        <a:pt x="346918" y="0"/>
                        <a:pt x="223474" y="0"/>
                      </a:cubicBezTo>
                      <a:cubicBezTo>
                        <a:pt x="100030" y="0"/>
                        <a:pt x="0" y="144226"/>
                        <a:pt x="0" y="322188"/>
                      </a:cubicBezTo>
                      <a:cubicBezTo>
                        <a:pt x="7689" y="274597"/>
                        <a:pt x="16141" y="246264"/>
                        <a:pt x="26116" y="213499"/>
                      </a:cubicBezTo>
                      <a:lnTo>
                        <a:pt x="26116" y="213499"/>
                      </a:lnTo>
                      <a:close/>
                    </a:path>
                  </a:pathLst>
                </a:custGeom>
                <a:solidFill>
                  <a:srgbClr val="89A1B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A9648B91-F7A8-4FE4-909A-6827B5220F98}"/>
                    </a:ext>
                  </a:extLst>
                </p:cNvPr>
                <p:cNvSpPr/>
                <p:nvPr/>
              </p:nvSpPr>
              <p:spPr>
                <a:xfrm>
                  <a:off x="8487090" y="2490405"/>
                  <a:ext cx="42" cy="86"/>
                </a:xfrm>
                <a:custGeom>
                  <a:avLst/>
                  <a:gdLst>
                    <a:gd name="connsiteX0" fmla="*/ 0 w 68"/>
                    <a:gd name="connsiteY0" fmla="*/ 138 h 138"/>
                    <a:gd name="connsiteX1" fmla="*/ 69 w 68"/>
                    <a:gd name="connsiteY1" fmla="*/ 0 h 138"/>
                    <a:gd name="connsiteX2" fmla="*/ 0 w 68"/>
                    <a:gd name="connsiteY2" fmla="*/ 138 h 138"/>
                    <a:gd name="connsiteX3" fmla="*/ 0 w 68"/>
                    <a:gd name="connsiteY3" fmla="*/ 138 h 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" h="138">
                      <a:moveTo>
                        <a:pt x="0" y="138"/>
                      </a:moveTo>
                      <a:cubicBezTo>
                        <a:pt x="0" y="69"/>
                        <a:pt x="69" y="69"/>
                        <a:pt x="69" y="0"/>
                      </a:cubicBezTo>
                      <a:cubicBezTo>
                        <a:pt x="69" y="69"/>
                        <a:pt x="69" y="69"/>
                        <a:pt x="0" y="138"/>
                      </a:cubicBez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DAE2F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03BA1B3E-C4F3-4CD8-9825-453A2F84C28B}"/>
                    </a:ext>
                  </a:extLst>
                </p:cNvPr>
                <p:cNvSpPr/>
                <p:nvPr/>
              </p:nvSpPr>
              <p:spPr>
                <a:xfrm>
                  <a:off x="6118006" y="3622810"/>
                  <a:ext cx="963348" cy="645395"/>
                </a:xfrm>
                <a:custGeom>
                  <a:avLst/>
                  <a:gdLst>
                    <a:gd name="connsiteX0" fmla="*/ 1269077 w 1551300"/>
                    <a:gd name="connsiteY0" fmla="*/ 1022742 h 1039293"/>
                    <a:gd name="connsiteX1" fmla="*/ 1193569 w 1551300"/>
                    <a:gd name="connsiteY1" fmla="*/ 527096 h 1039293"/>
                    <a:gd name="connsiteX2" fmla="*/ 648531 w 1551300"/>
                    <a:gd name="connsiteY2" fmla="*/ 176645 h 1039293"/>
                    <a:gd name="connsiteX3" fmla="*/ 0 w 1551300"/>
                    <a:gd name="connsiteY3" fmla="*/ 547670 h 1039293"/>
                    <a:gd name="connsiteX4" fmla="*/ 73429 w 1551300"/>
                    <a:gd name="connsiteY4" fmla="*/ 331747 h 1039293"/>
                    <a:gd name="connsiteX5" fmla="*/ 402682 w 1551300"/>
                    <a:gd name="connsiteY5" fmla="*/ 52716 h 1039293"/>
                    <a:gd name="connsiteX6" fmla="*/ 1101714 w 1551300"/>
                    <a:gd name="connsiteY6" fmla="*/ 83127 h 1039293"/>
                    <a:gd name="connsiteX7" fmla="*/ 1437340 w 1551300"/>
                    <a:gd name="connsiteY7" fmla="*/ 443969 h 1039293"/>
                    <a:gd name="connsiteX8" fmla="*/ 1551294 w 1551300"/>
                    <a:gd name="connsiteY8" fmla="*/ 1038329 h 1039293"/>
                    <a:gd name="connsiteX9" fmla="*/ 1269077 w 1551300"/>
                    <a:gd name="connsiteY9" fmla="*/ 1022742 h 1039293"/>
                    <a:gd name="connsiteX10" fmla="*/ 1269077 w 1551300"/>
                    <a:gd name="connsiteY10" fmla="*/ 1022742 h 1039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1300" h="1039293">
                      <a:moveTo>
                        <a:pt x="1269077" y="1022742"/>
                      </a:moveTo>
                      <a:cubicBezTo>
                        <a:pt x="1281199" y="928324"/>
                        <a:pt x="1230838" y="600387"/>
                        <a:pt x="1193569" y="527096"/>
                      </a:cubicBezTo>
                      <a:cubicBezTo>
                        <a:pt x="1085019" y="313805"/>
                        <a:pt x="904286" y="193964"/>
                        <a:pt x="648531" y="176645"/>
                      </a:cubicBezTo>
                      <a:cubicBezTo>
                        <a:pt x="384394" y="158773"/>
                        <a:pt x="65601" y="360149"/>
                        <a:pt x="0" y="547670"/>
                      </a:cubicBezTo>
                      <a:cubicBezTo>
                        <a:pt x="485" y="493222"/>
                        <a:pt x="28610" y="394508"/>
                        <a:pt x="73429" y="331747"/>
                      </a:cubicBezTo>
                      <a:cubicBezTo>
                        <a:pt x="132242" y="237744"/>
                        <a:pt x="250490" y="116517"/>
                        <a:pt x="402682" y="52716"/>
                      </a:cubicBezTo>
                      <a:cubicBezTo>
                        <a:pt x="633291" y="-22722"/>
                        <a:pt x="875538" y="-21129"/>
                        <a:pt x="1101714" y="83127"/>
                      </a:cubicBezTo>
                      <a:cubicBezTo>
                        <a:pt x="1268037" y="159812"/>
                        <a:pt x="1368552" y="290807"/>
                        <a:pt x="1437340" y="443969"/>
                      </a:cubicBezTo>
                      <a:cubicBezTo>
                        <a:pt x="1502041" y="587987"/>
                        <a:pt x="1551986" y="990253"/>
                        <a:pt x="1551294" y="1038329"/>
                      </a:cubicBezTo>
                      <a:cubicBezTo>
                        <a:pt x="1543673" y="1043524"/>
                        <a:pt x="1268592" y="1026206"/>
                        <a:pt x="1269077" y="1022742"/>
                      </a:cubicBezTo>
                      <a:lnTo>
                        <a:pt x="1269077" y="1022742"/>
                      </a:lnTo>
                      <a:close/>
                    </a:path>
                  </a:pathLst>
                </a:custGeom>
                <a:solidFill>
                  <a:srgbClr val="EF3F4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C0E4942B-01F1-43B5-B65D-9DF449306389}"/>
                    </a:ext>
                  </a:extLst>
                </p:cNvPr>
                <p:cNvSpPr/>
                <p:nvPr/>
              </p:nvSpPr>
              <p:spPr>
                <a:xfrm>
                  <a:off x="6249232" y="3515265"/>
                  <a:ext cx="91133" cy="90080"/>
                </a:xfrm>
                <a:custGeom>
                  <a:avLst/>
                  <a:gdLst>
                    <a:gd name="connsiteX0" fmla="*/ 727 w 146754"/>
                    <a:gd name="connsiteY0" fmla="*/ 145057 h 145057"/>
                    <a:gd name="connsiteX1" fmla="*/ 7655 w 146754"/>
                    <a:gd name="connsiteY1" fmla="*/ 693 h 145057"/>
                    <a:gd name="connsiteX2" fmla="*/ 146754 w 146754"/>
                    <a:gd name="connsiteY2" fmla="*/ 0 h 145057"/>
                    <a:gd name="connsiteX3" fmla="*/ 727 w 146754"/>
                    <a:gd name="connsiteY3" fmla="*/ 145057 h 145057"/>
                    <a:gd name="connsiteX4" fmla="*/ 727 w 146754"/>
                    <a:gd name="connsiteY4" fmla="*/ 145057 h 145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54" h="145057">
                      <a:moveTo>
                        <a:pt x="727" y="145057"/>
                      </a:moveTo>
                      <a:cubicBezTo>
                        <a:pt x="866" y="96843"/>
                        <a:pt x="-3498" y="48422"/>
                        <a:pt x="7655" y="693"/>
                      </a:cubicBezTo>
                      <a:cubicBezTo>
                        <a:pt x="53998" y="416"/>
                        <a:pt x="100411" y="208"/>
                        <a:pt x="146754" y="0"/>
                      </a:cubicBezTo>
                      <a:cubicBezTo>
                        <a:pt x="95215" y="45928"/>
                        <a:pt x="44369" y="92410"/>
                        <a:pt x="727" y="145057"/>
                      </a:cubicBezTo>
                      <a:lnTo>
                        <a:pt x="727" y="145057"/>
                      </a:lnTo>
                      <a:close/>
                    </a:path>
                  </a:pathLst>
                </a:custGeom>
                <a:solidFill>
                  <a:srgbClr val="2E1913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B8A1D43-02E3-44DE-BF25-37A1E21B33A5}"/>
                    </a:ext>
                  </a:extLst>
                </p:cNvPr>
                <p:cNvSpPr/>
                <p:nvPr/>
              </p:nvSpPr>
              <p:spPr>
                <a:xfrm>
                  <a:off x="8083418" y="2633915"/>
                  <a:ext cx="1398891" cy="1701823"/>
                </a:xfrm>
                <a:custGeom>
                  <a:avLst/>
                  <a:gdLst>
                    <a:gd name="connsiteX0" fmla="*/ 2223366 w 2252663"/>
                    <a:gd name="connsiteY0" fmla="*/ 1903126 h 2740482"/>
                    <a:gd name="connsiteX1" fmla="*/ 1867788 w 2252663"/>
                    <a:gd name="connsiteY1" fmla="*/ 1667876 h 2740482"/>
                    <a:gd name="connsiteX2" fmla="*/ 1478268 w 2252663"/>
                    <a:gd name="connsiteY2" fmla="*/ 1591607 h 2740482"/>
                    <a:gd name="connsiteX3" fmla="*/ 1452152 w 2252663"/>
                    <a:gd name="connsiteY3" fmla="*/ 1434289 h 2740482"/>
                    <a:gd name="connsiteX4" fmla="*/ 1115625 w 2252663"/>
                    <a:gd name="connsiteY4" fmla="*/ 568449 h 2740482"/>
                    <a:gd name="connsiteX5" fmla="*/ 1115625 w 2252663"/>
                    <a:gd name="connsiteY5" fmla="*/ 568449 h 2740482"/>
                    <a:gd name="connsiteX6" fmla="*/ 1115625 w 2252663"/>
                    <a:gd name="connsiteY6" fmla="*/ 568449 h 2740482"/>
                    <a:gd name="connsiteX7" fmla="*/ 830776 w 2252663"/>
                    <a:gd name="connsiteY7" fmla="*/ 146509 h 2740482"/>
                    <a:gd name="connsiteX8" fmla="*/ 522096 w 2252663"/>
                    <a:gd name="connsiteY8" fmla="*/ 481 h 2740482"/>
                    <a:gd name="connsiteX9" fmla="*/ 284352 w 2252663"/>
                    <a:gd name="connsiteY9" fmla="*/ 114504 h 2740482"/>
                    <a:gd name="connsiteX10" fmla="*/ 269459 w 2252663"/>
                    <a:gd name="connsiteY10" fmla="*/ 514485 h 2740482"/>
                    <a:gd name="connsiteX11" fmla="*/ 401215 w 2252663"/>
                    <a:gd name="connsiteY11" fmla="*/ 1114733 h 2740482"/>
                    <a:gd name="connsiteX12" fmla="*/ 355634 w 2252663"/>
                    <a:gd name="connsiteY12" fmla="*/ 1872092 h 2740482"/>
                    <a:gd name="connsiteX13" fmla="*/ 121700 w 2252663"/>
                    <a:gd name="connsiteY13" fmla="*/ 2479891 h 2740482"/>
                    <a:gd name="connsiteX14" fmla="*/ 4213 w 2252663"/>
                    <a:gd name="connsiteY14" fmla="*/ 2718051 h 2740482"/>
                    <a:gd name="connsiteX15" fmla="*/ 16544 w 2252663"/>
                    <a:gd name="connsiteY15" fmla="*/ 2740426 h 2740482"/>
                    <a:gd name="connsiteX16" fmla="*/ 370527 w 2252663"/>
                    <a:gd name="connsiteY16" fmla="*/ 2523879 h 2740482"/>
                    <a:gd name="connsiteX17" fmla="*/ 444719 w 2252663"/>
                    <a:gd name="connsiteY17" fmla="*/ 2390322 h 2740482"/>
                    <a:gd name="connsiteX18" fmla="*/ 640206 w 2252663"/>
                    <a:gd name="connsiteY18" fmla="*/ 2020197 h 2740482"/>
                    <a:gd name="connsiteX19" fmla="*/ 790321 w 2252663"/>
                    <a:gd name="connsiteY19" fmla="*/ 1842513 h 2740482"/>
                    <a:gd name="connsiteX20" fmla="*/ 882453 w 2252663"/>
                    <a:gd name="connsiteY20" fmla="*/ 1780791 h 2740482"/>
                    <a:gd name="connsiteX21" fmla="*/ 845531 w 2252663"/>
                    <a:gd name="connsiteY21" fmla="*/ 1822839 h 2740482"/>
                    <a:gd name="connsiteX22" fmla="*/ 668539 w 2252663"/>
                    <a:gd name="connsiteY22" fmla="*/ 2258980 h 2740482"/>
                    <a:gd name="connsiteX23" fmla="*/ 676228 w 2252663"/>
                    <a:gd name="connsiteY23" fmla="*/ 2657160 h 2740482"/>
                    <a:gd name="connsiteX24" fmla="*/ 694655 w 2252663"/>
                    <a:gd name="connsiteY24" fmla="*/ 2649609 h 2740482"/>
                    <a:gd name="connsiteX25" fmla="*/ 678099 w 2252663"/>
                    <a:gd name="connsiteY25" fmla="*/ 2412142 h 2740482"/>
                    <a:gd name="connsiteX26" fmla="*/ 713843 w 2252663"/>
                    <a:gd name="connsiteY26" fmla="*/ 2170727 h 2740482"/>
                    <a:gd name="connsiteX27" fmla="*/ 1089648 w 2252663"/>
                    <a:gd name="connsiteY27" fmla="*/ 1873478 h 2740482"/>
                    <a:gd name="connsiteX28" fmla="*/ 1440791 w 2252663"/>
                    <a:gd name="connsiteY28" fmla="*/ 1935061 h 2740482"/>
                    <a:gd name="connsiteX29" fmla="*/ 1566244 w 2252663"/>
                    <a:gd name="connsiteY29" fmla="*/ 1991449 h 2740482"/>
                    <a:gd name="connsiteX30" fmla="*/ 2252391 w 2252663"/>
                    <a:gd name="connsiteY30" fmla="*/ 1944136 h 2740482"/>
                    <a:gd name="connsiteX31" fmla="*/ 2223366 w 2252663"/>
                    <a:gd name="connsiteY31" fmla="*/ 1903126 h 2740482"/>
                    <a:gd name="connsiteX32" fmla="*/ 2223366 w 2252663"/>
                    <a:gd name="connsiteY32" fmla="*/ 1903126 h 274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52663" h="2740482">
                      <a:moveTo>
                        <a:pt x="2223366" y="1903126"/>
                      </a:moveTo>
                      <a:cubicBezTo>
                        <a:pt x="2122158" y="1802958"/>
                        <a:pt x="2003286" y="1724749"/>
                        <a:pt x="1867788" y="1667876"/>
                      </a:cubicBezTo>
                      <a:cubicBezTo>
                        <a:pt x="1743374" y="1619385"/>
                        <a:pt x="1614874" y="1588212"/>
                        <a:pt x="1478268" y="1591607"/>
                      </a:cubicBezTo>
                      <a:cubicBezTo>
                        <a:pt x="1469678" y="1539168"/>
                        <a:pt x="1461850" y="1486589"/>
                        <a:pt x="1452152" y="1434289"/>
                      </a:cubicBezTo>
                      <a:cubicBezTo>
                        <a:pt x="1395348" y="1127618"/>
                        <a:pt x="1279247" y="840275"/>
                        <a:pt x="1115625" y="568449"/>
                      </a:cubicBezTo>
                      <a:lnTo>
                        <a:pt x="1115625" y="568449"/>
                      </a:lnTo>
                      <a:lnTo>
                        <a:pt x="1115625" y="568449"/>
                      </a:lnTo>
                      <a:cubicBezTo>
                        <a:pt x="1033329" y="420621"/>
                        <a:pt x="943621" y="276672"/>
                        <a:pt x="830776" y="146509"/>
                      </a:cubicBezTo>
                      <a:cubicBezTo>
                        <a:pt x="755476" y="59502"/>
                        <a:pt x="649558" y="-6307"/>
                        <a:pt x="522096" y="481"/>
                      </a:cubicBezTo>
                      <a:cubicBezTo>
                        <a:pt x="434813" y="2283"/>
                        <a:pt x="336030" y="54307"/>
                        <a:pt x="284352" y="114504"/>
                      </a:cubicBezTo>
                      <a:cubicBezTo>
                        <a:pt x="198108" y="214880"/>
                        <a:pt x="254496" y="454634"/>
                        <a:pt x="269459" y="514485"/>
                      </a:cubicBezTo>
                      <a:cubicBezTo>
                        <a:pt x="309776" y="675752"/>
                        <a:pt x="391725" y="946054"/>
                        <a:pt x="401215" y="1114733"/>
                      </a:cubicBezTo>
                      <a:cubicBezTo>
                        <a:pt x="410498" y="1137871"/>
                        <a:pt x="443264" y="1644531"/>
                        <a:pt x="355634" y="1872092"/>
                      </a:cubicBezTo>
                      <a:cubicBezTo>
                        <a:pt x="309498" y="1991795"/>
                        <a:pt x="158830" y="2363859"/>
                        <a:pt x="121700" y="2479891"/>
                      </a:cubicBezTo>
                      <a:cubicBezTo>
                        <a:pt x="98009" y="2541682"/>
                        <a:pt x="23333" y="2670322"/>
                        <a:pt x="4213" y="2718051"/>
                      </a:cubicBezTo>
                      <a:cubicBezTo>
                        <a:pt x="-705" y="2729689"/>
                        <a:pt x="-5693" y="2741396"/>
                        <a:pt x="16544" y="2740426"/>
                      </a:cubicBezTo>
                      <a:cubicBezTo>
                        <a:pt x="121631" y="2678912"/>
                        <a:pt x="265441" y="2585393"/>
                        <a:pt x="370527" y="2523879"/>
                      </a:cubicBezTo>
                      <a:cubicBezTo>
                        <a:pt x="417980" y="2496101"/>
                        <a:pt x="428924" y="2435764"/>
                        <a:pt x="444719" y="2390322"/>
                      </a:cubicBezTo>
                      <a:cubicBezTo>
                        <a:pt x="481018" y="2285443"/>
                        <a:pt x="593586" y="2087669"/>
                        <a:pt x="640206" y="2020197"/>
                      </a:cubicBezTo>
                      <a:cubicBezTo>
                        <a:pt x="683571" y="1957298"/>
                        <a:pt x="729291" y="1892320"/>
                        <a:pt x="790321" y="1842513"/>
                      </a:cubicBezTo>
                      <a:cubicBezTo>
                        <a:pt x="816436" y="1821177"/>
                        <a:pt x="882453" y="1780791"/>
                        <a:pt x="882453" y="1780791"/>
                      </a:cubicBezTo>
                      <a:cubicBezTo>
                        <a:pt x="882453" y="1780791"/>
                        <a:pt x="856822" y="1809885"/>
                        <a:pt x="845531" y="1822839"/>
                      </a:cubicBezTo>
                      <a:cubicBezTo>
                        <a:pt x="738435" y="1946214"/>
                        <a:pt x="681216" y="2100831"/>
                        <a:pt x="668539" y="2258980"/>
                      </a:cubicBezTo>
                      <a:cubicBezTo>
                        <a:pt x="667430" y="2284750"/>
                        <a:pt x="664244" y="2520346"/>
                        <a:pt x="676228" y="2657160"/>
                      </a:cubicBezTo>
                      <a:cubicBezTo>
                        <a:pt x="687035" y="2653073"/>
                        <a:pt x="687035" y="2653073"/>
                        <a:pt x="694655" y="2649609"/>
                      </a:cubicBezTo>
                      <a:cubicBezTo>
                        <a:pt x="688628" y="2624048"/>
                        <a:pt x="674773" y="2471024"/>
                        <a:pt x="678099" y="2412142"/>
                      </a:cubicBezTo>
                      <a:cubicBezTo>
                        <a:pt x="684402" y="2302414"/>
                        <a:pt x="705808" y="2188322"/>
                        <a:pt x="713843" y="2170727"/>
                      </a:cubicBezTo>
                      <a:cubicBezTo>
                        <a:pt x="782493" y="2020059"/>
                        <a:pt x="902265" y="1888510"/>
                        <a:pt x="1089648" y="1873478"/>
                      </a:cubicBezTo>
                      <a:cubicBezTo>
                        <a:pt x="1200969" y="1864472"/>
                        <a:pt x="1336259" y="1901118"/>
                        <a:pt x="1440791" y="1935061"/>
                      </a:cubicBezTo>
                      <a:cubicBezTo>
                        <a:pt x="1489836" y="1950994"/>
                        <a:pt x="1540198" y="1977248"/>
                        <a:pt x="1566244" y="1991449"/>
                      </a:cubicBezTo>
                      <a:cubicBezTo>
                        <a:pt x="1630529" y="1966442"/>
                        <a:pt x="2090569" y="1943720"/>
                        <a:pt x="2252391" y="1944136"/>
                      </a:cubicBezTo>
                      <a:cubicBezTo>
                        <a:pt x="2255231" y="1923077"/>
                        <a:pt x="2235211" y="1914903"/>
                        <a:pt x="2223366" y="1903126"/>
                      </a:cubicBezTo>
                      <a:lnTo>
                        <a:pt x="2223366" y="1903126"/>
                      </a:lnTo>
                      <a:close/>
                    </a:path>
                  </a:pathLst>
                </a:custGeom>
                <a:solidFill>
                  <a:srgbClr val="EE2D2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EE442CAA-6328-4996-8FEE-D60E3F3F2F5A}"/>
                    </a:ext>
                  </a:extLst>
                </p:cNvPr>
                <p:cNvSpPr/>
                <p:nvPr/>
              </p:nvSpPr>
              <p:spPr>
                <a:xfrm>
                  <a:off x="6763211" y="3177960"/>
                  <a:ext cx="702740" cy="271702"/>
                </a:xfrm>
                <a:custGeom>
                  <a:avLst/>
                  <a:gdLst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9" fmla="*/ 1073414 w 1131637"/>
                    <a:gd name="connsiteY9" fmla="*/ 437527 h 437527"/>
                    <a:gd name="connsiteX0" fmla="*/ 1107432 w 1131637"/>
                    <a:gd name="connsiteY0" fmla="*/ 452105 h 452105"/>
                    <a:gd name="connsiteX1" fmla="*/ 591899 w 1131637"/>
                    <a:gd name="connsiteY1" fmla="*/ 276053 h 452105"/>
                    <a:gd name="connsiteX2" fmla="*/ 122784 w 1131637"/>
                    <a:gd name="connsiteY2" fmla="*/ 224236 h 452105"/>
                    <a:gd name="connsiteX3" fmla="*/ 55728 w 1131637"/>
                    <a:gd name="connsiteY3" fmla="*/ 221951 h 452105"/>
                    <a:gd name="connsiteX4" fmla="*/ 9939 w 1131637"/>
                    <a:gd name="connsiteY4" fmla="*/ 67195 h 452105"/>
                    <a:gd name="connsiteX5" fmla="*/ 124447 w 1131637"/>
                    <a:gd name="connsiteY5" fmla="*/ 0 h 452105"/>
                    <a:gd name="connsiteX6" fmla="*/ 1058035 w 1131637"/>
                    <a:gd name="connsiteY6" fmla="*/ 4642 h 452105"/>
                    <a:gd name="connsiteX7" fmla="*/ 1130979 w 1131637"/>
                    <a:gd name="connsiteY7" fmla="*/ 50293 h 452105"/>
                    <a:gd name="connsiteX8" fmla="*/ 1073414 w 1131637"/>
                    <a:gd name="connsiteY8" fmla="*/ 437527 h 452105"/>
                    <a:gd name="connsiteX9" fmla="*/ 1107432 w 1131637"/>
                    <a:gd name="connsiteY9" fmla="*/ 452105 h 452105"/>
                    <a:gd name="connsiteX0" fmla="*/ 1073414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073414 w 1131637"/>
                    <a:gd name="connsiteY8" fmla="*/ 437527 h 437527"/>
                    <a:gd name="connsiteX0" fmla="*/ 1102572 w 1131637"/>
                    <a:gd name="connsiteY0" fmla="*/ 437527 h 437527"/>
                    <a:gd name="connsiteX1" fmla="*/ 591899 w 1131637"/>
                    <a:gd name="connsiteY1" fmla="*/ 276053 h 437527"/>
                    <a:gd name="connsiteX2" fmla="*/ 122784 w 1131637"/>
                    <a:gd name="connsiteY2" fmla="*/ 224236 h 437527"/>
                    <a:gd name="connsiteX3" fmla="*/ 55728 w 1131637"/>
                    <a:gd name="connsiteY3" fmla="*/ 221951 h 437527"/>
                    <a:gd name="connsiteX4" fmla="*/ 9939 w 1131637"/>
                    <a:gd name="connsiteY4" fmla="*/ 67195 h 437527"/>
                    <a:gd name="connsiteX5" fmla="*/ 124447 w 1131637"/>
                    <a:gd name="connsiteY5" fmla="*/ 0 h 437527"/>
                    <a:gd name="connsiteX6" fmla="*/ 1058035 w 1131637"/>
                    <a:gd name="connsiteY6" fmla="*/ 4642 h 437527"/>
                    <a:gd name="connsiteX7" fmla="*/ 1130979 w 1131637"/>
                    <a:gd name="connsiteY7" fmla="*/ 50293 h 437527"/>
                    <a:gd name="connsiteX8" fmla="*/ 1102572 w 1131637"/>
                    <a:gd name="connsiteY8" fmla="*/ 437527 h 43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1637" h="437527">
                      <a:moveTo>
                        <a:pt x="1102572" y="437527"/>
                      </a:moveTo>
                      <a:cubicBezTo>
                        <a:pt x="932348" y="383702"/>
                        <a:pt x="755197" y="311601"/>
                        <a:pt x="591899" y="276053"/>
                      </a:cubicBezTo>
                      <a:cubicBezTo>
                        <a:pt x="428601" y="240505"/>
                        <a:pt x="283705" y="207057"/>
                        <a:pt x="122784" y="224236"/>
                      </a:cubicBezTo>
                      <a:cubicBezTo>
                        <a:pt x="100547" y="226592"/>
                        <a:pt x="77895" y="226799"/>
                        <a:pt x="55728" y="221951"/>
                      </a:cubicBezTo>
                      <a:cubicBezTo>
                        <a:pt x="3358" y="188630"/>
                        <a:pt x="-12575" y="134597"/>
                        <a:pt x="9939" y="67195"/>
                      </a:cubicBezTo>
                      <a:cubicBezTo>
                        <a:pt x="28088" y="12954"/>
                        <a:pt x="49424" y="139"/>
                        <a:pt x="124447" y="0"/>
                      </a:cubicBezTo>
                      <a:lnTo>
                        <a:pt x="1058035" y="4642"/>
                      </a:lnTo>
                      <a:cubicBezTo>
                        <a:pt x="1107427" y="-207"/>
                        <a:pt x="1136452" y="6581"/>
                        <a:pt x="1130979" y="50293"/>
                      </a:cubicBezTo>
                      <a:cubicBezTo>
                        <a:pt x="1130010" y="81881"/>
                        <a:pt x="1114487" y="344147"/>
                        <a:pt x="1102572" y="437527"/>
                      </a:cubicBezTo>
                      <a:close/>
                    </a:path>
                  </a:pathLst>
                </a:custGeom>
                <a:solidFill>
                  <a:srgbClr val="6C261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855456C-57F8-4A70-B78E-58184FE9B53C}"/>
                    </a:ext>
                  </a:extLst>
                </p:cNvPr>
                <p:cNvSpPr/>
                <p:nvPr/>
              </p:nvSpPr>
              <p:spPr>
                <a:xfrm>
                  <a:off x="6703221" y="3303994"/>
                  <a:ext cx="726878" cy="145626"/>
                </a:xfrm>
                <a:custGeom>
                  <a:avLst/>
                  <a:gdLst>
                    <a:gd name="connsiteX0" fmla="*/ 159606 w 1170507"/>
                    <a:gd name="connsiteY0" fmla="*/ 8814 h 234504"/>
                    <a:gd name="connsiteX1" fmla="*/ 599142 w 1170507"/>
                    <a:gd name="connsiteY1" fmla="*/ 29665 h 234504"/>
                    <a:gd name="connsiteX2" fmla="*/ 894936 w 1170507"/>
                    <a:gd name="connsiteY2" fmla="*/ 112238 h 234504"/>
                    <a:gd name="connsiteX3" fmla="*/ 1087515 w 1170507"/>
                    <a:gd name="connsiteY3" fmla="*/ 169458 h 234504"/>
                    <a:gd name="connsiteX4" fmla="*/ 1170018 w 1170507"/>
                    <a:gd name="connsiteY4" fmla="*/ 234505 h 234504"/>
                    <a:gd name="connsiteX5" fmla="*/ 733046 w 1170507"/>
                    <a:gd name="connsiteY5" fmla="*/ 147775 h 234504"/>
                    <a:gd name="connsiteX6" fmla="*/ 428246 w 1170507"/>
                    <a:gd name="connsiteY6" fmla="*/ 94089 h 234504"/>
                    <a:gd name="connsiteX7" fmla="*/ 225623 w 1170507"/>
                    <a:gd name="connsiteY7" fmla="*/ 101016 h 234504"/>
                    <a:gd name="connsiteX8" fmla="*/ 37686 w 1170507"/>
                    <a:gd name="connsiteY8" fmla="*/ 117088 h 234504"/>
                    <a:gd name="connsiteX9" fmla="*/ 39141 w 1170507"/>
                    <a:gd name="connsiteY9" fmla="*/ 29665 h 234504"/>
                    <a:gd name="connsiteX10" fmla="*/ 159606 w 1170507"/>
                    <a:gd name="connsiteY10" fmla="*/ 8814 h 234504"/>
                    <a:gd name="connsiteX11" fmla="*/ 159606 w 1170507"/>
                    <a:gd name="connsiteY11" fmla="*/ 8814 h 23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70507" h="234504">
                      <a:moveTo>
                        <a:pt x="159606" y="8814"/>
                      </a:moveTo>
                      <a:cubicBezTo>
                        <a:pt x="301892" y="-7465"/>
                        <a:pt x="460527" y="-1577"/>
                        <a:pt x="599142" y="29665"/>
                      </a:cubicBezTo>
                      <a:cubicBezTo>
                        <a:pt x="702427" y="53010"/>
                        <a:pt x="792967" y="83629"/>
                        <a:pt x="894936" y="112238"/>
                      </a:cubicBezTo>
                      <a:cubicBezTo>
                        <a:pt x="953957" y="128725"/>
                        <a:pt x="1027801" y="155326"/>
                        <a:pt x="1087515" y="169458"/>
                      </a:cubicBezTo>
                      <a:cubicBezTo>
                        <a:pt x="1123952" y="178117"/>
                        <a:pt x="1176114" y="198067"/>
                        <a:pt x="1170018" y="234505"/>
                      </a:cubicBezTo>
                      <a:cubicBezTo>
                        <a:pt x="1013185" y="225638"/>
                        <a:pt x="869513" y="176662"/>
                        <a:pt x="733046" y="147775"/>
                      </a:cubicBezTo>
                      <a:cubicBezTo>
                        <a:pt x="647356" y="129626"/>
                        <a:pt x="514421" y="110091"/>
                        <a:pt x="428246" y="94089"/>
                      </a:cubicBezTo>
                      <a:cubicBezTo>
                        <a:pt x="369433" y="89171"/>
                        <a:pt x="303416" y="93050"/>
                        <a:pt x="225623" y="101016"/>
                      </a:cubicBezTo>
                      <a:cubicBezTo>
                        <a:pt x="174569" y="107874"/>
                        <a:pt x="74955" y="122283"/>
                        <a:pt x="37686" y="117088"/>
                      </a:cubicBezTo>
                      <a:cubicBezTo>
                        <a:pt x="-3392" y="115148"/>
                        <a:pt x="-21542" y="51071"/>
                        <a:pt x="39141" y="29665"/>
                      </a:cubicBezTo>
                      <a:cubicBezTo>
                        <a:pt x="71422" y="14772"/>
                        <a:pt x="124485" y="9438"/>
                        <a:pt x="159606" y="8814"/>
                      </a:cubicBezTo>
                      <a:lnTo>
                        <a:pt x="159606" y="8814"/>
                      </a:lnTo>
                      <a:close/>
                    </a:path>
                  </a:pathLst>
                </a:custGeom>
                <a:solidFill>
                  <a:srgbClr val="28101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CC2E2F02-8743-433C-BFEE-AC56C7C8D9C2}"/>
                    </a:ext>
                  </a:extLst>
                </p:cNvPr>
                <p:cNvSpPr/>
                <p:nvPr/>
              </p:nvSpPr>
              <p:spPr>
                <a:xfrm>
                  <a:off x="6984664" y="3392511"/>
                  <a:ext cx="245511" cy="294008"/>
                </a:xfrm>
                <a:custGeom>
                  <a:avLst/>
                  <a:gdLst>
                    <a:gd name="connsiteX0" fmla="*/ 381593 w 395352"/>
                    <a:gd name="connsiteY0" fmla="*/ 426620 h 473448"/>
                    <a:gd name="connsiteX1" fmla="*/ 330400 w 395352"/>
                    <a:gd name="connsiteY1" fmla="*/ 473449 h 473448"/>
                    <a:gd name="connsiteX2" fmla="*/ 291746 w 395352"/>
                    <a:gd name="connsiteY2" fmla="*/ 424403 h 473448"/>
                    <a:gd name="connsiteX3" fmla="*/ 279554 w 395352"/>
                    <a:gd name="connsiteY3" fmla="*/ 206749 h 473448"/>
                    <a:gd name="connsiteX4" fmla="*/ 172666 w 395352"/>
                    <a:gd name="connsiteY4" fmla="*/ 105541 h 473448"/>
                    <a:gd name="connsiteX5" fmla="*/ 20682 w 395352"/>
                    <a:gd name="connsiteY5" fmla="*/ 67233 h 473448"/>
                    <a:gd name="connsiteX6" fmla="*/ 2255 w 395352"/>
                    <a:gd name="connsiteY6" fmla="*/ 27471 h 473448"/>
                    <a:gd name="connsiteX7" fmla="*/ 45759 w 395352"/>
                    <a:gd name="connsiteY7" fmla="*/ 108 h 473448"/>
                    <a:gd name="connsiteX8" fmla="*/ 354923 w 395352"/>
                    <a:gd name="connsiteY8" fmla="*/ 79841 h 473448"/>
                    <a:gd name="connsiteX9" fmla="*/ 381593 w 395352"/>
                    <a:gd name="connsiteY9" fmla="*/ 426620 h 473448"/>
                    <a:gd name="connsiteX10" fmla="*/ 381593 w 395352"/>
                    <a:gd name="connsiteY10" fmla="*/ 426620 h 47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5352" h="473448">
                      <a:moveTo>
                        <a:pt x="381593" y="426620"/>
                      </a:moveTo>
                      <a:cubicBezTo>
                        <a:pt x="376813" y="455507"/>
                        <a:pt x="359772" y="473518"/>
                        <a:pt x="330400" y="473449"/>
                      </a:cubicBezTo>
                      <a:cubicBezTo>
                        <a:pt x="299712" y="473310"/>
                        <a:pt x="290430" y="452112"/>
                        <a:pt x="291746" y="424403"/>
                      </a:cubicBezTo>
                      <a:cubicBezTo>
                        <a:pt x="295140" y="355616"/>
                        <a:pt x="290499" y="274289"/>
                        <a:pt x="279554" y="206749"/>
                      </a:cubicBezTo>
                      <a:cubicBezTo>
                        <a:pt x="267847" y="134220"/>
                        <a:pt x="248866" y="120504"/>
                        <a:pt x="172666" y="105541"/>
                      </a:cubicBezTo>
                      <a:cubicBezTo>
                        <a:pt x="124660" y="96120"/>
                        <a:pt x="76239" y="94873"/>
                        <a:pt x="20682" y="67233"/>
                      </a:cubicBezTo>
                      <a:cubicBezTo>
                        <a:pt x="9668" y="55595"/>
                        <a:pt x="-5850" y="44996"/>
                        <a:pt x="2255" y="27471"/>
                      </a:cubicBezTo>
                      <a:cubicBezTo>
                        <a:pt x="9875" y="10845"/>
                        <a:pt x="24769" y="-1278"/>
                        <a:pt x="45759" y="108"/>
                      </a:cubicBezTo>
                      <a:cubicBezTo>
                        <a:pt x="170450" y="11469"/>
                        <a:pt x="268401" y="14655"/>
                        <a:pt x="354923" y="79841"/>
                      </a:cubicBezTo>
                      <a:cubicBezTo>
                        <a:pt x="418030" y="124937"/>
                        <a:pt x="390737" y="370925"/>
                        <a:pt x="381593" y="426620"/>
                      </a:cubicBezTo>
                      <a:lnTo>
                        <a:pt x="381593" y="426620"/>
                      </a:lnTo>
                      <a:close/>
                    </a:path>
                  </a:pathLst>
                </a:custGeom>
                <a:solidFill>
                  <a:srgbClr val="D027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3119D346-6BDF-4962-B4D3-FD9DB437F282}"/>
                    </a:ext>
                  </a:extLst>
                </p:cNvPr>
                <p:cNvSpPr/>
                <p:nvPr/>
              </p:nvSpPr>
              <p:spPr>
                <a:xfrm>
                  <a:off x="6160765" y="3363240"/>
                  <a:ext cx="721239" cy="469842"/>
                </a:xfrm>
                <a:custGeom>
                  <a:avLst/>
                  <a:gdLst>
                    <a:gd name="connsiteX0" fmla="*/ 893341 w 1161426"/>
                    <a:gd name="connsiteY0" fmla="*/ 16348 h 756596"/>
                    <a:gd name="connsiteX1" fmla="*/ 705335 w 1161426"/>
                    <a:gd name="connsiteY1" fmla="*/ 52231 h 756596"/>
                    <a:gd name="connsiteX2" fmla="*/ 386542 w 1161426"/>
                    <a:gd name="connsiteY2" fmla="*/ 179693 h 756596"/>
                    <a:gd name="connsiteX3" fmla="*/ 143187 w 1161426"/>
                    <a:gd name="connsiteY3" fmla="*/ 389936 h 756596"/>
                    <a:gd name="connsiteX4" fmla="*/ 0 w 1161426"/>
                    <a:gd name="connsiteY4" fmla="*/ 756597 h 756596"/>
                    <a:gd name="connsiteX5" fmla="*/ 327591 w 1161426"/>
                    <a:gd name="connsiteY5" fmla="*/ 473548 h 756596"/>
                    <a:gd name="connsiteX6" fmla="*/ 343662 w 1161426"/>
                    <a:gd name="connsiteY6" fmla="*/ 354400 h 756596"/>
                    <a:gd name="connsiteX7" fmla="*/ 570669 w 1161426"/>
                    <a:gd name="connsiteY7" fmla="*/ 192924 h 756596"/>
                    <a:gd name="connsiteX8" fmla="*/ 930887 w 1161426"/>
                    <a:gd name="connsiteY8" fmla="*/ 47175 h 756596"/>
                    <a:gd name="connsiteX9" fmla="*/ 1161427 w 1161426"/>
                    <a:gd name="connsiteY9" fmla="*/ 0 h 756596"/>
                    <a:gd name="connsiteX10" fmla="*/ 893341 w 1161426"/>
                    <a:gd name="connsiteY10" fmla="*/ 16348 h 756596"/>
                    <a:gd name="connsiteX11" fmla="*/ 893341 w 1161426"/>
                    <a:gd name="connsiteY11" fmla="*/ 16348 h 75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1426" h="756596">
                      <a:moveTo>
                        <a:pt x="893341" y="16348"/>
                      </a:moveTo>
                      <a:cubicBezTo>
                        <a:pt x="836260" y="25077"/>
                        <a:pt x="760753" y="36714"/>
                        <a:pt x="705335" y="52231"/>
                      </a:cubicBezTo>
                      <a:cubicBezTo>
                        <a:pt x="640842" y="73221"/>
                        <a:pt x="426027" y="154478"/>
                        <a:pt x="386542" y="179693"/>
                      </a:cubicBezTo>
                      <a:cubicBezTo>
                        <a:pt x="290183" y="221118"/>
                        <a:pt x="186759" y="332578"/>
                        <a:pt x="143187" y="389936"/>
                      </a:cubicBezTo>
                      <a:cubicBezTo>
                        <a:pt x="80633" y="492529"/>
                        <a:pt x="52647" y="579259"/>
                        <a:pt x="0" y="756597"/>
                      </a:cubicBezTo>
                      <a:cubicBezTo>
                        <a:pt x="71074" y="634746"/>
                        <a:pt x="215854" y="517467"/>
                        <a:pt x="327591" y="473548"/>
                      </a:cubicBezTo>
                      <a:cubicBezTo>
                        <a:pt x="271757" y="462811"/>
                        <a:pt x="298565" y="402544"/>
                        <a:pt x="343662" y="354400"/>
                      </a:cubicBezTo>
                      <a:cubicBezTo>
                        <a:pt x="401158" y="292885"/>
                        <a:pt x="494192" y="229847"/>
                        <a:pt x="570669" y="192924"/>
                      </a:cubicBezTo>
                      <a:cubicBezTo>
                        <a:pt x="699793" y="130648"/>
                        <a:pt x="768719" y="98922"/>
                        <a:pt x="930887" y="47175"/>
                      </a:cubicBezTo>
                      <a:cubicBezTo>
                        <a:pt x="960882" y="39001"/>
                        <a:pt x="1149789" y="5195"/>
                        <a:pt x="1161427" y="0"/>
                      </a:cubicBezTo>
                      <a:cubicBezTo>
                        <a:pt x="1118339" y="69"/>
                        <a:pt x="929848" y="37130"/>
                        <a:pt x="893341" y="16348"/>
                      </a:cubicBezTo>
                      <a:lnTo>
                        <a:pt x="893341" y="16348"/>
                      </a:lnTo>
                      <a:close/>
                    </a:path>
                  </a:pathLst>
                </a:custGeom>
                <a:solidFill>
                  <a:srgbClr val="CD608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9533E68B-63D7-4EB2-88F7-6B70CA710E3B}"/>
                    </a:ext>
                  </a:extLst>
                </p:cNvPr>
                <p:cNvSpPr/>
                <p:nvPr/>
              </p:nvSpPr>
              <p:spPr>
                <a:xfrm>
                  <a:off x="7578730" y="2279402"/>
                  <a:ext cx="479138" cy="144540"/>
                </a:xfrm>
                <a:custGeom>
                  <a:avLst/>
                  <a:gdLst>
                    <a:gd name="connsiteX0" fmla="*/ 626977 w 771566"/>
                    <a:gd name="connsiteY0" fmla="*/ 35745 h 232756"/>
                    <a:gd name="connsiteX1" fmla="*/ 653231 w 771566"/>
                    <a:gd name="connsiteY1" fmla="*/ 0 h 232756"/>
                    <a:gd name="connsiteX2" fmla="*/ 682464 w 771566"/>
                    <a:gd name="connsiteY2" fmla="*/ 30965 h 232756"/>
                    <a:gd name="connsiteX3" fmla="*/ 764345 w 771566"/>
                    <a:gd name="connsiteY3" fmla="*/ 119357 h 232756"/>
                    <a:gd name="connsiteX4" fmla="*/ 722850 w 771566"/>
                    <a:gd name="connsiteY4" fmla="*/ 162167 h 232756"/>
                    <a:gd name="connsiteX5" fmla="*/ 7817 w 771566"/>
                    <a:gd name="connsiteY5" fmla="*/ 232756 h 232756"/>
                    <a:gd name="connsiteX6" fmla="*/ 959 w 771566"/>
                    <a:gd name="connsiteY6" fmla="*/ 140416 h 232756"/>
                    <a:gd name="connsiteX7" fmla="*/ 626977 w 771566"/>
                    <a:gd name="connsiteY7" fmla="*/ 35745 h 232756"/>
                    <a:gd name="connsiteX8" fmla="*/ 626977 w 771566"/>
                    <a:gd name="connsiteY8" fmla="*/ 35745 h 23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566" h="232756">
                      <a:moveTo>
                        <a:pt x="626977" y="35745"/>
                      </a:moveTo>
                      <a:cubicBezTo>
                        <a:pt x="638130" y="33944"/>
                        <a:pt x="645403" y="30618"/>
                        <a:pt x="653231" y="0"/>
                      </a:cubicBezTo>
                      <a:cubicBezTo>
                        <a:pt x="662098" y="10945"/>
                        <a:pt x="670064" y="20297"/>
                        <a:pt x="682464" y="30965"/>
                      </a:cubicBezTo>
                      <a:cubicBezTo>
                        <a:pt x="715508" y="59090"/>
                        <a:pt x="747650" y="87214"/>
                        <a:pt x="764345" y="119357"/>
                      </a:cubicBezTo>
                      <a:cubicBezTo>
                        <a:pt x="781594" y="152538"/>
                        <a:pt x="768016" y="159119"/>
                        <a:pt x="722850" y="162167"/>
                      </a:cubicBezTo>
                      <a:cubicBezTo>
                        <a:pt x="516764" y="175883"/>
                        <a:pt x="31785" y="229500"/>
                        <a:pt x="7817" y="232756"/>
                      </a:cubicBezTo>
                      <a:cubicBezTo>
                        <a:pt x="474" y="208372"/>
                        <a:pt x="-1396" y="160297"/>
                        <a:pt x="959" y="140416"/>
                      </a:cubicBezTo>
                      <a:cubicBezTo>
                        <a:pt x="68985" y="126215"/>
                        <a:pt x="493627" y="57427"/>
                        <a:pt x="626977" y="35745"/>
                      </a:cubicBezTo>
                      <a:lnTo>
                        <a:pt x="626977" y="35745"/>
                      </a:lnTo>
                      <a:close/>
                    </a:path>
                  </a:pathLst>
                </a:custGeom>
                <a:solidFill>
                  <a:srgbClr val="F04B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2EDA818F-F349-442D-BBE4-1140E7065B5F}"/>
                    </a:ext>
                  </a:extLst>
                </p:cNvPr>
                <p:cNvSpPr/>
                <p:nvPr/>
              </p:nvSpPr>
              <p:spPr>
                <a:xfrm>
                  <a:off x="8964504" y="4591788"/>
                  <a:ext cx="202399" cy="28742"/>
                </a:xfrm>
                <a:custGeom>
                  <a:avLst/>
                  <a:gdLst>
                    <a:gd name="connsiteX0" fmla="*/ 0 w 325928"/>
                    <a:gd name="connsiteY0" fmla="*/ 38934 h 46284"/>
                    <a:gd name="connsiteX1" fmla="*/ 42187 w 325928"/>
                    <a:gd name="connsiteY1" fmla="*/ 30274 h 46284"/>
                    <a:gd name="connsiteX2" fmla="*/ 301128 w 325928"/>
                    <a:gd name="connsiteY2" fmla="*/ 1526 h 46284"/>
                    <a:gd name="connsiteX3" fmla="*/ 325928 w 325928"/>
                    <a:gd name="connsiteY3" fmla="*/ 8315 h 46284"/>
                    <a:gd name="connsiteX4" fmla="*/ 172558 w 325928"/>
                    <a:gd name="connsiteY4" fmla="*/ 41704 h 46284"/>
                    <a:gd name="connsiteX5" fmla="*/ 39486 w 325928"/>
                    <a:gd name="connsiteY5" fmla="*/ 41774 h 46284"/>
                    <a:gd name="connsiteX6" fmla="*/ 0 w 325928"/>
                    <a:gd name="connsiteY6" fmla="*/ 38934 h 46284"/>
                    <a:gd name="connsiteX7" fmla="*/ 0 w 325928"/>
                    <a:gd name="connsiteY7" fmla="*/ 38934 h 46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928" h="46284">
                      <a:moveTo>
                        <a:pt x="0" y="38934"/>
                      </a:moveTo>
                      <a:cubicBezTo>
                        <a:pt x="11915" y="27296"/>
                        <a:pt x="27640" y="30066"/>
                        <a:pt x="42187" y="30274"/>
                      </a:cubicBezTo>
                      <a:cubicBezTo>
                        <a:pt x="129956" y="31521"/>
                        <a:pt x="217655" y="32976"/>
                        <a:pt x="301128" y="1526"/>
                      </a:cubicBezTo>
                      <a:cubicBezTo>
                        <a:pt x="310688" y="-2076"/>
                        <a:pt x="319347" y="903"/>
                        <a:pt x="325928" y="8315"/>
                      </a:cubicBezTo>
                      <a:cubicBezTo>
                        <a:pt x="276467" y="25564"/>
                        <a:pt x="226591" y="41635"/>
                        <a:pt x="172558" y="41704"/>
                      </a:cubicBezTo>
                      <a:cubicBezTo>
                        <a:pt x="128155" y="47870"/>
                        <a:pt x="83889" y="47731"/>
                        <a:pt x="39486" y="41774"/>
                      </a:cubicBezTo>
                      <a:cubicBezTo>
                        <a:pt x="26324" y="40873"/>
                        <a:pt x="13162" y="39903"/>
                        <a:pt x="0" y="38934"/>
                      </a:cubicBezTo>
                      <a:lnTo>
                        <a:pt x="0" y="38934"/>
                      </a:lnTo>
                      <a:close/>
                    </a:path>
                  </a:pathLst>
                </a:custGeom>
                <a:solidFill>
                  <a:srgbClr val="91A0A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A60971D-2A6F-4866-974E-E13C080FD525}"/>
                    </a:ext>
                  </a:extLst>
                </p:cNvPr>
                <p:cNvSpPr/>
                <p:nvPr/>
              </p:nvSpPr>
              <p:spPr>
                <a:xfrm>
                  <a:off x="8989110" y="4617729"/>
                  <a:ext cx="82638" cy="5507"/>
                </a:xfrm>
                <a:custGeom>
                  <a:avLst/>
                  <a:gdLst>
                    <a:gd name="connsiteX0" fmla="*/ 0 w 133073"/>
                    <a:gd name="connsiteY0" fmla="*/ 69 h 8868"/>
                    <a:gd name="connsiteX1" fmla="*/ 133073 w 133073"/>
                    <a:gd name="connsiteY1" fmla="*/ 0 h 8868"/>
                    <a:gd name="connsiteX2" fmla="*/ 0 w 133073"/>
                    <a:gd name="connsiteY2" fmla="*/ 69 h 8868"/>
                    <a:gd name="connsiteX3" fmla="*/ 0 w 133073"/>
                    <a:gd name="connsiteY3" fmla="*/ 69 h 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3" h="8868">
                      <a:moveTo>
                        <a:pt x="0" y="69"/>
                      </a:moveTo>
                      <a:cubicBezTo>
                        <a:pt x="44404" y="0"/>
                        <a:pt x="88669" y="0"/>
                        <a:pt x="133073" y="0"/>
                      </a:cubicBezTo>
                      <a:cubicBezTo>
                        <a:pt x="88669" y="11500"/>
                        <a:pt x="44265" y="12123"/>
                        <a:pt x="0" y="69"/>
                      </a:cubicBez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8D9BAA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DD6DF10D-BECF-4E9C-92ED-E45FDD210EB9}"/>
                    </a:ext>
                  </a:extLst>
                </p:cNvPr>
                <p:cNvSpPr/>
                <p:nvPr/>
              </p:nvSpPr>
              <p:spPr>
                <a:xfrm>
                  <a:off x="6851677" y="4514615"/>
                  <a:ext cx="48309" cy="44953"/>
                </a:xfrm>
                <a:custGeom>
                  <a:avLst/>
                  <a:gdLst>
                    <a:gd name="connsiteX0" fmla="*/ 0 w 77793"/>
                    <a:gd name="connsiteY0" fmla="*/ 72390 h 72389"/>
                    <a:gd name="connsiteX1" fmla="*/ 77793 w 77793"/>
                    <a:gd name="connsiteY1" fmla="*/ 0 h 72389"/>
                    <a:gd name="connsiteX2" fmla="*/ 0 w 77793"/>
                    <a:gd name="connsiteY2" fmla="*/ 72390 h 72389"/>
                    <a:gd name="connsiteX3" fmla="*/ 0 w 77793"/>
                    <a:gd name="connsiteY3" fmla="*/ 72390 h 72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793" h="72389">
                      <a:moveTo>
                        <a:pt x="0" y="72390"/>
                      </a:moveTo>
                      <a:cubicBezTo>
                        <a:pt x="11014" y="34775"/>
                        <a:pt x="38238" y="11776"/>
                        <a:pt x="77793" y="0"/>
                      </a:cubicBezTo>
                      <a:cubicBezTo>
                        <a:pt x="56873" y="28610"/>
                        <a:pt x="30688" y="52578"/>
                        <a:pt x="0" y="72390"/>
                      </a:cubicBezTo>
                      <a:lnTo>
                        <a:pt x="0" y="72390"/>
                      </a:lnTo>
                      <a:close/>
                    </a:path>
                  </a:pathLst>
                </a:custGeom>
                <a:solidFill>
                  <a:srgbClr val="95A3B0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C6BCF093-A368-425A-B158-5030171C02C4}"/>
                    </a:ext>
                  </a:extLst>
                </p:cNvPr>
                <p:cNvSpPr/>
                <p:nvPr/>
              </p:nvSpPr>
              <p:spPr>
                <a:xfrm>
                  <a:off x="6977117" y="4391546"/>
                  <a:ext cx="97478" cy="6404"/>
                </a:xfrm>
                <a:custGeom>
                  <a:avLst/>
                  <a:gdLst>
                    <a:gd name="connsiteX0" fmla="*/ 0 w 156971"/>
                    <a:gd name="connsiteY0" fmla="*/ 10313 h 10313"/>
                    <a:gd name="connsiteX1" fmla="*/ 156972 w 156971"/>
                    <a:gd name="connsiteY1" fmla="*/ 10105 h 10313"/>
                    <a:gd name="connsiteX2" fmla="*/ 0 w 156971"/>
                    <a:gd name="connsiteY2" fmla="*/ 10313 h 10313"/>
                    <a:gd name="connsiteX3" fmla="*/ 0 w 156971"/>
                    <a:gd name="connsiteY3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1" h="10313">
                      <a:moveTo>
                        <a:pt x="0" y="10313"/>
                      </a:moveTo>
                      <a:cubicBezTo>
                        <a:pt x="52301" y="-3472"/>
                        <a:pt x="104602" y="-3334"/>
                        <a:pt x="156972" y="10105"/>
                      </a:cubicBezTo>
                      <a:cubicBezTo>
                        <a:pt x="104533" y="10175"/>
                        <a:pt x="52231" y="10244"/>
                        <a:pt x="0" y="10313"/>
                      </a:cubicBezTo>
                      <a:lnTo>
                        <a:pt x="0" y="10313"/>
                      </a:lnTo>
                      <a:close/>
                    </a:path>
                  </a:pathLst>
                </a:custGeom>
                <a:solidFill>
                  <a:srgbClr val="BBD8E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592CA4C-3A50-4BB7-81A5-E0B87BFC678E}"/>
                    </a:ext>
                  </a:extLst>
                </p:cNvPr>
                <p:cNvSpPr/>
                <p:nvPr/>
              </p:nvSpPr>
              <p:spPr>
                <a:xfrm>
                  <a:off x="7915253" y="2470248"/>
                  <a:ext cx="236512" cy="77973"/>
                </a:xfrm>
                <a:custGeom>
                  <a:avLst/>
                  <a:gdLst>
                    <a:gd name="connsiteX0" fmla="*/ 0 w 380861"/>
                    <a:gd name="connsiteY0" fmla="*/ 92795 h 125561"/>
                    <a:gd name="connsiteX1" fmla="*/ 253469 w 380861"/>
                    <a:gd name="connsiteY1" fmla="*/ 3641 h 125561"/>
                    <a:gd name="connsiteX2" fmla="*/ 292400 w 380861"/>
                    <a:gd name="connsiteY2" fmla="*/ 7590 h 125561"/>
                    <a:gd name="connsiteX3" fmla="*/ 380862 w 380861"/>
                    <a:gd name="connsiteY3" fmla="*/ 125561 h 125561"/>
                    <a:gd name="connsiteX4" fmla="*/ 319001 w 380861"/>
                    <a:gd name="connsiteY4" fmla="*/ 90856 h 125561"/>
                    <a:gd name="connsiteX5" fmla="*/ 0 w 380861"/>
                    <a:gd name="connsiteY5" fmla="*/ 92795 h 125561"/>
                    <a:gd name="connsiteX6" fmla="*/ 0 w 380861"/>
                    <a:gd name="connsiteY6" fmla="*/ 92795 h 12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0861" h="125561">
                      <a:moveTo>
                        <a:pt x="0" y="92795"/>
                      </a:moveTo>
                      <a:cubicBezTo>
                        <a:pt x="103009" y="63493"/>
                        <a:pt x="148452" y="42572"/>
                        <a:pt x="253469" y="3641"/>
                      </a:cubicBezTo>
                      <a:cubicBezTo>
                        <a:pt x="263999" y="-307"/>
                        <a:pt x="288452" y="-3425"/>
                        <a:pt x="292400" y="7590"/>
                      </a:cubicBezTo>
                      <a:cubicBezTo>
                        <a:pt x="306186" y="30935"/>
                        <a:pt x="316092" y="59960"/>
                        <a:pt x="380862" y="125561"/>
                      </a:cubicBezTo>
                      <a:cubicBezTo>
                        <a:pt x="365345" y="118980"/>
                        <a:pt x="340060" y="103186"/>
                        <a:pt x="319001" y="90856"/>
                      </a:cubicBezTo>
                      <a:cubicBezTo>
                        <a:pt x="212252" y="67580"/>
                        <a:pt x="191886" y="88916"/>
                        <a:pt x="0" y="92795"/>
                      </a:cubicBezTo>
                      <a:lnTo>
                        <a:pt x="0" y="92795"/>
                      </a:lnTo>
                      <a:close/>
                    </a:path>
                  </a:pathLst>
                </a:custGeom>
                <a:solidFill>
                  <a:srgbClr val="EE4A49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59B7A54B-90EB-42F7-A517-4FE9A5742E88}"/>
                    </a:ext>
                  </a:extLst>
                </p:cNvPr>
                <p:cNvSpPr/>
                <p:nvPr/>
              </p:nvSpPr>
              <p:spPr>
                <a:xfrm>
                  <a:off x="6762267" y="3706608"/>
                  <a:ext cx="269682" cy="359284"/>
                </a:xfrm>
                <a:custGeom>
                  <a:avLst/>
                  <a:gdLst>
                    <a:gd name="connsiteX0" fmla="*/ 43326 w 434275"/>
                    <a:gd name="connsiteY0" fmla="*/ 0 h 578563"/>
                    <a:gd name="connsiteX1" fmla="*/ 290838 w 434275"/>
                    <a:gd name="connsiteY1" fmla="*/ 158150 h 578563"/>
                    <a:gd name="connsiteX2" fmla="*/ 432570 w 434275"/>
                    <a:gd name="connsiteY2" fmla="*/ 523494 h 578563"/>
                    <a:gd name="connsiteX3" fmla="*/ 390452 w 434275"/>
                    <a:gd name="connsiteY3" fmla="*/ 577942 h 578563"/>
                    <a:gd name="connsiteX4" fmla="*/ 345424 w 434275"/>
                    <a:gd name="connsiteY4" fmla="*/ 539427 h 578563"/>
                    <a:gd name="connsiteX5" fmla="*/ 68611 w 434275"/>
                    <a:gd name="connsiteY5" fmla="*/ 130579 h 578563"/>
                    <a:gd name="connsiteX6" fmla="*/ 1139 w 434275"/>
                    <a:gd name="connsiteY6" fmla="*/ 59782 h 578563"/>
                    <a:gd name="connsiteX7" fmla="*/ 43326 w 434275"/>
                    <a:gd name="connsiteY7" fmla="*/ 0 h 578563"/>
                    <a:gd name="connsiteX8" fmla="*/ 43326 w 434275"/>
                    <a:gd name="connsiteY8" fmla="*/ 0 h 57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275" h="578563">
                      <a:moveTo>
                        <a:pt x="43326" y="0"/>
                      </a:moveTo>
                      <a:cubicBezTo>
                        <a:pt x="160328" y="13093"/>
                        <a:pt x="233618" y="75092"/>
                        <a:pt x="290838" y="158150"/>
                      </a:cubicBezTo>
                      <a:cubicBezTo>
                        <a:pt x="368146" y="270233"/>
                        <a:pt x="403406" y="395894"/>
                        <a:pt x="432570" y="523494"/>
                      </a:cubicBezTo>
                      <a:cubicBezTo>
                        <a:pt x="439566" y="554113"/>
                        <a:pt x="424950" y="573578"/>
                        <a:pt x="390452" y="577942"/>
                      </a:cubicBezTo>
                      <a:cubicBezTo>
                        <a:pt x="359071" y="581891"/>
                        <a:pt x="349234" y="566790"/>
                        <a:pt x="345424" y="539427"/>
                      </a:cubicBezTo>
                      <a:cubicBezTo>
                        <a:pt x="321387" y="364721"/>
                        <a:pt x="230639" y="227214"/>
                        <a:pt x="68611" y="130579"/>
                      </a:cubicBezTo>
                      <a:cubicBezTo>
                        <a:pt x="38893" y="112914"/>
                        <a:pt x="6611" y="97259"/>
                        <a:pt x="1139" y="59782"/>
                      </a:cubicBezTo>
                      <a:cubicBezTo>
                        <a:pt x="-3779" y="25769"/>
                        <a:pt x="6681" y="2702"/>
                        <a:pt x="43326" y="0"/>
                      </a:cubicBezTo>
                      <a:lnTo>
                        <a:pt x="43326" y="0"/>
                      </a:lnTo>
                      <a:close/>
                    </a:path>
                  </a:pathLst>
                </a:custGeom>
                <a:solidFill>
                  <a:srgbClr val="F26C6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FC278EE-1E31-47F1-8514-4D6D0D8334EB}"/>
                    </a:ext>
                  </a:extLst>
                </p:cNvPr>
                <p:cNvSpPr/>
                <p:nvPr/>
              </p:nvSpPr>
              <p:spPr>
                <a:xfrm>
                  <a:off x="9173573" y="3821509"/>
                  <a:ext cx="169145" cy="13980"/>
                </a:xfrm>
                <a:custGeom>
                  <a:avLst/>
                  <a:gdLst>
                    <a:gd name="connsiteX0" fmla="*/ 14268 w 272378"/>
                    <a:gd name="connsiteY0" fmla="*/ 22514 h 22513"/>
                    <a:gd name="connsiteX1" fmla="*/ 14961 w 272378"/>
                    <a:gd name="connsiteY1" fmla="*/ 11430 h 22513"/>
                    <a:gd name="connsiteX2" fmla="*/ 186619 w 272378"/>
                    <a:gd name="connsiteY2" fmla="*/ 10945 h 22513"/>
                    <a:gd name="connsiteX3" fmla="*/ 238088 w 272378"/>
                    <a:gd name="connsiteY3" fmla="*/ 0 h 22513"/>
                    <a:gd name="connsiteX4" fmla="*/ 272378 w 272378"/>
                    <a:gd name="connsiteY4" fmla="*/ 13647 h 22513"/>
                    <a:gd name="connsiteX5" fmla="*/ 271616 w 272378"/>
                    <a:gd name="connsiteY5" fmla="*/ 22514 h 22513"/>
                    <a:gd name="connsiteX6" fmla="*/ 14268 w 272378"/>
                    <a:gd name="connsiteY6" fmla="*/ 22514 h 22513"/>
                    <a:gd name="connsiteX7" fmla="*/ 14268 w 272378"/>
                    <a:gd name="connsiteY7" fmla="*/ 22514 h 22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2378" h="22513">
                      <a:moveTo>
                        <a:pt x="14268" y="22514"/>
                      </a:moveTo>
                      <a:cubicBezTo>
                        <a:pt x="1245" y="18011"/>
                        <a:pt x="-10254" y="11915"/>
                        <a:pt x="14961" y="11430"/>
                      </a:cubicBezTo>
                      <a:cubicBezTo>
                        <a:pt x="72180" y="10391"/>
                        <a:pt x="129469" y="11499"/>
                        <a:pt x="186619" y="10945"/>
                      </a:cubicBezTo>
                      <a:cubicBezTo>
                        <a:pt x="204352" y="10737"/>
                        <a:pt x="224165" y="16348"/>
                        <a:pt x="238088" y="0"/>
                      </a:cubicBezTo>
                      <a:cubicBezTo>
                        <a:pt x="249518" y="4572"/>
                        <a:pt x="260948" y="9075"/>
                        <a:pt x="272378" y="13647"/>
                      </a:cubicBezTo>
                      <a:cubicBezTo>
                        <a:pt x="272101" y="16625"/>
                        <a:pt x="271893" y="19535"/>
                        <a:pt x="271616" y="22514"/>
                      </a:cubicBezTo>
                      <a:cubicBezTo>
                        <a:pt x="185857" y="22514"/>
                        <a:pt x="100028" y="22514"/>
                        <a:pt x="14268" y="22514"/>
                      </a:cubicBezTo>
                      <a:lnTo>
                        <a:pt x="14268" y="22514"/>
                      </a:lnTo>
                      <a:close/>
                    </a:path>
                  </a:pathLst>
                </a:custGeom>
                <a:solidFill>
                  <a:srgbClr val="EC2628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F1EFFD68-14C2-472C-8EE6-084018B08627}"/>
                    </a:ext>
                  </a:extLst>
                </p:cNvPr>
                <p:cNvSpPr/>
                <p:nvPr/>
              </p:nvSpPr>
              <p:spPr>
                <a:xfrm>
                  <a:off x="6888113" y="3177194"/>
                  <a:ext cx="517240" cy="87469"/>
                </a:xfrm>
                <a:custGeom>
                  <a:avLst/>
                  <a:gdLst>
                    <a:gd name="connsiteX0" fmla="*/ 0 w 832922"/>
                    <a:gd name="connsiteY0" fmla="*/ 263 h 140853"/>
                    <a:gd name="connsiteX1" fmla="*/ 684345 w 832922"/>
                    <a:gd name="connsiteY1" fmla="*/ 5459 h 140853"/>
                    <a:gd name="connsiteX2" fmla="*/ 760545 w 832922"/>
                    <a:gd name="connsiteY2" fmla="*/ 18205 h 140853"/>
                    <a:gd name="connsiteX3" fmla="*/ 800723 w 832922"/>
                    <a:gd name="connsiteY3" fmla="*/ 56166 h 140853"/>
                    <a:gd name="connsiteX4" fmla="*/ 830095 w 832922"/>
                    <a:gd name="connsiteY4" fmla="*/ 116919 h 140853"/>
                    <a:gd name="connsiteX5" fmla="*/ 763593 w 832922"/>
                    <a:gd name="connsiteY5" fmla="*/ 140125 h 140853"/>
                    <a:gd name="connsiteX6" fmla="*/ 195695 w 832922"/>
                    <a:gd name="connsiteY6" fmla="*/ 140748 h 140853"/>
                    <a:gd name="connsiteX7" fmla="*/ 0 w 832922"/>
                    <a:gd name="connsiteY7" fmla="*/ 263 h 140853"/>
                    <a:gd name="connsiteX8" fmla="*/ 0 w 832922"/>
                    <a:gd name="connsiteY8" fmla="*/ 263 h 14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2922" h="140853">
                      <a:moveTo>
                        <a:pt x="0" y="263"/>
                      </a:moveTo>
                      <a:cubicBezTo>
                        <a:pt x="28471" y="-1261"/>
                        <a:pt x="476319" y="4281"/>
                        <a:pt x="684345" y="5459"/>
                      </a:cubicBezTo>
                      <a:cubicBezTo>
                        <a:pt x="711916" y="5597"/>
                        <a:pt x="745652" y="4627"/>
                        <a:pt x="760545" y="18205"/>
                      </a:cubicBezTo>
                      <a:cubicBezTo>
                        <a:pt x="773430" y="27903"/>
                        <a:pt x="788878" y="45429"/>
                        <a:pt x="800723" y="56166"/>
                      </a:cubicBezTo>
                      <a:cubicBezTo>
                        <a:pt x="821505" y="75147"/>
                        <a:pt x="840209" y="90526"/>
                        <a:pt x="830095" y="116919"/>
                      </a:cubicBezTo>
                      <a:cubicBezTo>
                        <a:pt x="819150" y="145598"/>
                        <a:pt x="785483" y="139986"/>
                        <a:pt x="763593" y="140125"/>
                      </a:cubicBezTo>
                      <a:cubicBezTo>
                        <a:pt x="574340" y="141233"/>
                        <a:pt x="385018" y="140748"/>
                        <a:pt x="195695" y="140748"/>
                      </a:cubicBezTo>
                      <a:cubicBezTo>
                        <a:pt x="71489" y="140679"/>
                        <a:pt x="41494" y="109506"/>
                        <a:pt x="0" y="263"/>
                      </a:cubicBez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99383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AAF0717-5CDF-41BB-BCBF-8B4B32CFA0E3}"/>
                    </a:ext>
                  </a:extLst>
                </p:cNvPr>
                <p:cNvSpPr/>
                <p:nvPr/>
              </p:nvSpPr>
              <p:spPr>
                <a:xfrm>
                  <a:off x="8412798" y="2168076"/>
                  <a:ext cx="40609" cy="6404"/>
                </a:xfrm>
                <a:custGeom>
                  <a:avLst/>
                  <a:gdLst>
                    <a:gd name="connsiteX0" fmla="*/ 65393 w 65393"/>
                    <a:gd name="connsiteY0" fmla="*/ 10313 h 10313"/>
                    <a:gd name="connsiteX1" fmla="*/ 0 w 65393"/>
                    <a:gd name="connsiteY1" fmla="*/ 10313 h 10313"/>
                    <a:gd name="connsiteX2" fmla="*/ 65393 w 65393"/>
                    <a:gd name="connsiteY2" fmla="*/ 10313 h 10313"/>
                    <a:gd name="connsiteX3" fmla="*/ 65393 w 65393"/>
                    <a:gd name="connsiteY3" fmla="*/ 10313 h 10313"/>
                    <a:gd name="connsiteX4" fmla="*/ 65393 w 65393"/>
                    <a:gd name="connsiteY4" fmla="*/ 10313 h 10313"/>
                    <a:gd name="connsiteX5" fmla="*/ 65393 w 65393"/>
                    <a:gd name="connsiteY5" fmla="*/ 10313 h 1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93" h="10313">
                      <a:moveTo>
                        <a:pt x="65393" y="10313"/>
                      </a:moveTo>
                      <a:cubicBezTo>
                        <a:pt x="43572" y="10313"/>
                        <a:pt x="21821" y="10313"/>
                        <a:pt x="0" y="10313"/>
                      </a:cubicBezTo>
                      <a:cubicBezTo>
                        <a:pt x="22237" y="2070"/>
                        <a:pt x="44473" y="-8044"/>
                        <a:pt x="65393" y="10313"/>
                      </a:cubicBezTo>
                      <a:lnTo>
                        <a:pt x="65393" y="10313"/>
                      </a:lnTo>
                      <a:lnTo>
                        <a:pt x="65393" y="10313"/>
                      </a:lnTo>
                      <a:lnTo>
                        <a:pt x="65393" y="10313"/>
                      </a:lnTo>
                      <a:close/>
                    </a:path>
                  </a:pathLst>
                </a:custGeom>
                <a:solidFill>
                  <a:srgbClr val="889DAE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70111A7-CF71-406C-BDCC-A6A6FF14D787}"/>
                    </a:ext>
                  </a:extLst>
                </p:cNvPr>
                <p:cNvSpPr/>
                <p:nvPr/>
              </p:nvSpPr>
              <p:spPr>
                <a:xfrm>
                  <a:off x="8322375" y="2171383"/>
                  <a:ext cx="191430" cy="185573"/>
                </a:xfrm>
                <a:custGeom>
                  <a:avLst/>
                  <a:gdLst>
                    <a:gd name="connsiteX0" fmla="*/ 198813 w 308263"/>
                    <a:gd name="connsiteY0" fmla="*/ 294478 h 298832"/>
                    <a:gd name="connsiteX1" fmla="*/ 308264 w 308263"/>
                    <a:gd name="connsiteY1" fmla="*/ 224721 h 298832"/>
                    <a:gd name="connsiteX2" fmla="*/ 308264 w 308263"/>
                    <a:gd name="connsiteY2" fmla="*/ 223543 h 298832"/>
                    <a:gd name="connsiteX3" fmla="*/ 154132 w 308263"/>
                    <a:gd name="connsiteY3" fmla="*/ 0 h 298832"/>
                    <a:gd name="connsiteX4" fmla="*/ 0 w 308263"/>
                    <a:gd name="connsiteY4" fmla="*/ 223543 h 298832"/>
                    <a:gd name="connsiteX5" fmla="*/ 208 w 308263"/>
                    <a:gd name="connsiteY5" fmla="*/ 235804 h 298832"/>
                    <a:gd name="connsiteX6" fmla="*/ 123098 w 308263"/>
                    <a:gd name="connsiteY6" fmla="*/ 272658 h 298832"/>
                    <a:gd name="connsiteX7" fmla="*/ 198813 w 308263"/>
                    <a:gd name="connsiteY7" fmla="*/ 294478 h 298832"/>
                    <a:gd name="connsiteX8" fmla="*/ 198813 w 308263"/>
                    <a:gd name="connsiteY8" fmla="*/ 294478 h 29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8263" h="298832">
                      <a:moveTo>
                        <a:pt x="198813" y="294478"/>
                      </a:moveTo>
                      <a:cubicBezTo>
                        <a:pt x="251737" y="311589"/>
                        <a:pt x="308125" y="276190"/>
                        <a:pt x="308264" y="224721"/>
                      </a:cubicBezTo>
                      <a:cubicBezTo>
                        <a:pt x="308264" y="224305"/>
                        <a:pt x="308264" y="223959"/>
                        <a:pt x="308264" y="223543"/>
                      </a:cubicBezTo>
                      <a:cubicBezTo>
                        <a:pt x="308264" y="100030"/>
                        <a:pt x="239268" y="0"/>
                        <a:pt x="154132" y="0"/>
                      </a:cubicBezTo>
                      <a:cubicBezTo>
                        <a:pt x="68996" y="0"/>
                        <a:pt x="0" y="100099"/>
                        <a:pt x="0" y="223543"/>
                      </a:cubicBezTo>
                      <a:cubicBezTo>
                        <a:pt x="0" y="227630"/>
                        <a:pt x="69" y="231786"/>
                        <a:pt x="208" y="235804"/>
                      </a:cubicBezTo>
                      <a:cubicBezTo>
                        <a:pt x="2355" y="293647"/>
                        <a:pt x="55418" y="262474"/>
                        <a:pt x="123098" y="272658"/>
                      </a:cubicBezTo>
                      <a:cubicBezTo>
                        <a:pt x="133696" y="274389"/>
                        <a:pt x="165285" y="283603"/>
                        <a:pt x="198813" y="294478"/>
                      </a:cubicBezTo>
                      <a:lnTo>
                        <a:pt x="198813" y="294478"/>
                      </a:lnTo>
                      <a:close/>
                    </a:path>
                  </a:pathLst>
                </a:custGeom>
                <a:solidFill>
                  <a:srgbClr val="FEFFF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1F62F91-E352-4789-868D-3205EC20580C}"/>
                    </a:ext>
                  </a:extLst>
                </p:cNvPr>
                <p:cNvSpPr/>
                <p:nvPr/>
              </p:nvSpPr>
              <p:spPr>
                <a:xfrm>
                  <a:off x="8596787" y="2972258"/>
                  <a:ext cx="404670" cy="767430"/>
                </a:xfrm>
                <a:custGeom>
                  <a:avLst/>
                  <a:gdLst>
                    <a:gd name="connsiteX0" fmla="*/ 0 w 651648"/>
                    <a:gd name="connsiteY0" fmla="*/ 254562 h 1235809"/>
                    <a:gd name="connsiteX1" fmla="*/ 292470 w 651648"/>
                    <a:gd name="connsiteY1" fmla="*/ 30880 h 1235809"/>
                    <a:gd name="connsiteX2" fmla="*/ 628997 w 651648"/>
                    <a:gd name="connsiteY2" fmla="*/ 896720 h 1235809"/>
                    <a:gd name="connsiteX3" fmla="*/ 651649 w 651648"/>
                    <a:gd name="connsiteY3" fmla="*/ 1046696 h 1235809"/>
                    <a:gd name="connsiteX4" fmla="*/ 55834 w 651648"/>
                    <a:gd name="connsiteY4" fmla="*/ 1235810 h 1235809"/>
                    <a:gd name="connsiteX5" fmla="*/ 0 w 651648"/>
                    <a:gd name="connsiteY5" fmla="*/ 254562 h 1235809"/>
                    <a:gd name="connsiteX6" fmla="*/ 0 w 651648"/>
                    <a:gd name="connsiteY6" fmla="*/ 254562 h 1235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1648" h="1235809">
                      <a:moveTo>
                        <a:pt x="0" y="254562"/>
                      </a:moveTo>
                      <a:cubicBezTo>
                        <a:pt x="-346" y="-41718"/>
                        <a:pt x="263929" y="-20936"/>
                        <a:pt x="292470" y="30880"/>
                      </a:cubicBezTo>
                      <a:cubicBezTo>
                        <a:pt x="456022" y="302706"/>
                        <a:pt x="572193" y="590049"/>
                        <a:pt x="628997" y="896720"/>
                      </a:cubicBezTo>
                      <a:cubicBezTo>
                        <a:pt x="638695" y="949021"/>
                        <a:pt x="642921" y="994187"/>
                        <a:pt x="651649" y="1046696"/>
                      </a:cubicBezTo>
                      <a:cubicBezTo>
                        <a:pt x="535063" y="1044132"/>
                        <a:pt x="286235" y="1052168"/>
                        <a:pt x="55834" y="1235810"/>
                      </a:cubicBezTo>
                      <a:cubicBezTo>
                        <a:pt x="69550" y="1176928"/>
                        <a:pt x="208" y="400381"/>
                        <a:pt x="0" y="254562"/>
                      </a:cubicBezTo>
                      <a:lnTo>
                        <a:pt x="0" y="254562"/>
                      </a:lnTo>
                      <a:close/>
                    </a:path>
                  </a:pathLst>
                </a:custGeom>
                <a:solidFill>
                  <a:srgbClr val="F04D4F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663AA17-3B3A-496E-9379-9DBE49C797A2}"/>
                    </a:ext>
                  </a:extLst>
                </p:cNvPr>
                <p:cNvSpPr/>
                <p:nvPr/>
              </p:nvSpPr>
              <p:spPr>
                <a:xfrm>
                  <a:off x="9220161" y="3669613"/>
                  <a:ext cx="258322" cy="160801"/>
                </a:xfrm>
                <a:custGeom>
                  <a:avLst/>
                  <a:gdLst>
                    <a:gd name="connsiteX0" fmla="*/ 93726 w 415982"/>
                    <a:gd name="connsiteY0" fmla="*/ 258941 h 258941"/>
                    <a:gd name="connsiteX1" fmla="*/ 0 w 415982"/>
                    <a:gd name="connsiteY1" fmla="*/ 121435 h 258941"/>
                    <a:gd name="connsiteX2" fmla="*/ 37199 w 415982"/>
                    <a:gd name="connsiteY2" fmla="*/ 0 h 258941"/>
                    <a:gd name="connsiteX3" fmla="*/ 415983 w 415982"/>
                    <a:gd name="connsiteY3" fmla="*/ 255755 h 258941"/>
                    <a:gd name="connsiteX4" fmla="*/ 93726 w 415982"/>
                    <a:gd name="connsiteY4" fmla="*/ 258941 h 258941"/>
                    <a:gd name="connsiteX5" fmla="*/ 93726 w 415982"/>
                    <a:gd name="connsiteY5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982" h="258941">
                      <a:moveTo>
                        <a:pt x="93726" y="258941"/>
                      </a:moveTo>
                      <a:cubicBezTo>
                        <a:pt x="54864" y="240584"/>
                        <a:pt x="0" y="211905"/>
                        <a:pt x="0" y="121435"/>
                      </a:cubicBezTo>
                      <a:cubicBezTo>
                        <a:pt x="6235" y="95250"/>
                        <a:pt x="29510" y="6304"/>
                        <a:pt x="37199" y="0"/>
                      </a:cubicBezTo>
                      <a:cubicBezTo>
                        <a:pt x="197289" y="59297"/>
                        <a:pt x="314706" y="155586"/>
                        <a:pt x="415983" y="255755"/>
                      </a:cubicBezTo>
                      <a:cubicBezTo>
                        <a:pt x="346087" y="257833"/>
                        <a:pt x="143395" y="257348"/>
                        <a:pt x="93726" y="258941"/>
                      </a:cubicBezTo>
                      <a:lnTo>
                        <a:pt x="93726" y="258941"/>
                      </a:lnTo>
                      <a:close/>
                    </a:path>
                  </a:pathLst>
                </a:custGeom>
                <a:solidFill>
                  <a:srgbClr val="F37765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C7E03A1-0408-4CCC-9858-DE0080428031}"/>
                    </a:ext>
                  </a:extLst>
                </p:cNvPr>
                <p:cNvSpPr/>
                <p:nvPr/>
              </p:nvSpPr>
              <p:spPr>
                <a:xfrm>
                  <a:off x="8439997" y="3826886"/>
                  <a:ext cx="1115789" cy="552248"/>
                </a:xfrm>
                <a:custGeom>
                  <a:avLst/>
                  <a:gdLst>
                    <a:gd name="connsiteX0" fmla="*/ 293212 w 1796779"/>
                    <a:gd name="connsiteY0" fmla="*/ 828156 h 889296"/>
                    <a:gd name="connsiteX1" fmla="*/ 82900 w 1796779"/>
                    <a:gd name="connsiteY1" fmla="*/ 888284 h 889296"/>
                    <a:gd name="connsiteX2" fmla="*/ 119 w 1796779"/>
                    <a:gd name="connsiteY2" fmla="*/ 828156 h 889296"/>
                    <a:gd name="connsiteX3" fmla="*/ 36002 w 1796779"/>
                    <a:gd name="connsiteY3" fmla="*/ 768581 h 889296"/>
                    <a:gd name="connsiteX4" fmla="*/ 527215 w 1796779"/>
                    <a:gd name="connsiteY4" fmla="*/ 494400 h 889296"/>
                    <a:gd name="connsiteX5" fmla="*/ 761842 w 1796779"/>
                    <a:gd name="connsiteY5" fmla="*/ 238091 h 889296"/>
                    <a:gd name="connsiteX6" fmla="*/ 1221189 w 1796779"/>
                    <a:gd name="connsiteY6" fmla="*/ 10737 h 889296"/>
                    <a:gd name="connsiteX7" fmla="*/ 1583971 w 1796779"/>
                    <a:gd name="connsiteY7" fmla="*/ 138 h 889296"/>
                    <a:gd name="connsiteX8" fmla="*/ 1796777 w 1796779"/>
                    <a:gd name="connsiteY8" fmla="*/ 75785 h 889296"/>
                    <a:gd name="connsiteX9" fmla="*/ 1678528 w 1796779"/>
                    <a:gd name="connsiteY9" fmla="*/ 137853 h 889296"/>
                    <a:gd name="connsiteX10" fmla="*/ 1343110 w 1796779"/>
                    <a:gd name="connsiteY10" fmla="*/ 137853 h 889296"/>
                    <a:gd name="connsiteX11" fmla="*/ 1080566 w 1796779"/>
                    <a:gd name="connsiteY11" fmla="*/ 199852 h 889296"/>
                    <a:gd name="connsiteX12" fmla="*/ 837557 w 1796779"/>
                    <a:gd name="connsiteY12" fmla="*/ 392430 h 889296"/>
                    <a:gd name="connsiteX13" fmla="*/ 677052 w 1796779"/>
                    <a:gd name="connsiteY13" fmla="*/ 578843 h 889296"/>
                    <a:gd name="connsiteX14" fmla="*/ 293212 w 1796779"/>
                    <a:gd name="connsiteY14" fmla="*/ 828156 h 889296"/>
                    <a:gd name="connsiteX15" fmla="*/ 293212 w 1796779"/>
                    <a:gd name="connsiteY15" fmla="*/ 828156 h 88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6779" h="889296">
                      <a:moveTo>
                        <a:pt x="293212" y="828156"/>
                      </a:moveTo>
                      <a:cubicBezTo>
                        <a:pt x="220129" y="856142"/>
                        <a:pt x="123286" y="896181"/>
                        <a:pt x="82900" y="888284"/>
                      </a:cubicBezTo>
                      <a:cubicBezTo>
                        <a:pt x="37596" y="879417"/>
                        <a:pt x="4622" y="879556"/>
                        <a:pt x="119" y="828156"/>
                      </a:cubicBezTo>
                      <a:cubicBezTo>
                        <a:pt x="-1751" y="806196"/>
                        <a:pt x="18823" y="774954"/>
                        <a:pt x="36002" y="768581"/>
                      </a:cubicBezTo>
                      <a:cubicBezTo>
                        <a:pt x="214657" y="702356"/>
                        <a:pt x="388393" y="618952"/>
                        <a:pt x="527215" y="494400"/>
                      </a:cubicBezTo>
                      <a:cubicBezTo>
                        <a:pt x="614291" y="416329"/>
                        <a:pt x="686127" y="325443"/>
                        <a:pt x="761842" y="238091"/>
                      </a:cubicBezTo>
                      <a:cubicBezTo>
                        <a:pt x="874895" y="107650"/>
                        <a:pt x="1038379" y="18635"/>
                        <a:pt x="1221189" y="10737"/>
                      </a:cubicBezTo>
                      <a:cubicBezTo>
                        <a:pt x="1327523" y="6096"/>
                        <a:pt x="1477360" y="762"/>
                        <a:pt x="1583971" y="138"/>
                      </a:cubicBezTo>
                      <a:cubicBezTo>
                        <a:pt x="1707553" y="-623"/>
                        <a:pt x="1796014" y="-900"/>
                        <a:pt x="1796777" y="75785"/>
                      </a:cubicBezTo>
                      <a:cubicBezTo>
                        <a:pt x="1797262" y="130579"/>
                        <a:pt x="1744337" y="138268"/>
                        <a:pt x="1678528" y="137853"/>
                      </a:cubicBezTo>
                      <a:cubicBezTo>
                        <a:pt x="1598864" y="137298"/>
                        <a:pt x="1441546" y="132311"/>
                        <a:pt x="1343110" y="137853"/>
                      </a:cubicBezTo>
                      <a:cubicBezTo>
                        <a:pt x="1258666" y="142633"/>
                        <a:pt x="1154757" y="156972"/>
                        <a:pt x="1080566" y="199852"/>
                      </a:cubicBezTo>
                      <a:cubicBezTo>
                        <a:pt x="984762" y="255270"/>
                        <a:pt x="913341" y="316369"/>
                        <a:pt x="837557" y="392430"/>
                      </a:cubicBezTo>
                      <a:cubicBezTo>
                        <a:pt x="779922" y="450273"/>
                        <a:pt x="733232" y="519823"/>
                        <a:pt x="677052" y="578843"/>
                      </a:cubicBezTo>
                      <a:cubicBezTo>
                        <a:pt x="626206" y="632045"/>
                        <a:pt x="431827" y="775162"/>
                        <a:pt x="293212" y="828156"/>
                      </a:cubicBezTo>
                      <a:lnTo>
                        <a:pt x="293212" y="828156"/>
                      </a:lnTo>
                      <a:close/>
                    </a:path>
                  </a:pathLst>
                </a:custGeom>
                <a:solidFill>
                  <a:srgbClr val="D1E3F1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BFA5AF8-8688-4191-B7D9-6E52B60E26EF}"/>
                    </a:ext>
                  </a:extLst>
                </p:cNvPr>
                <p:cNvSpPr/>
                <p:nvPr/>
              </p:nvSpPr>
              <p:spPr>
                <a:xfrm>
                  <a:off x="7221765" y="3638746"/>
                  <a:ext cx="315969" cy="709662"/>
                </a:xfrm>
                <a:custGeom>
                  <a:avLst/>
                  <a:gdLst>
                    <a:gd name="connsiteX0" fmla="*/ 495035 w 501324"/>
                    <a:gd name="connsiteY0" fmla="*/ 25942 h 1162670"/>
                    <a:gd name="connsiteX1" fmla="*/ 301903 w 501324"/>
                    <a:gd name="connsiteY1" fmla="*/ 25942 h 1162670"/>
                    <a:gd name="connsiteX2" fmla="*/ 90898 w 501324"/>
                    <a:gd name="connsiteY2" fmla="*/ 141004 h 1162670"/>
                    <a:gd name="connsiteX3" fmla="*/ 1121 w 501324"/>
                    <a:gd name="connsiteY3" fmla="*/ 396898 h 1162670"/>
                    <a:gd name="connsiteX4" fmla="*/ 132600 w 501324"/>
                    <a:gd name="connsiteY4" fmla="*/ 1142480 h 1162670"/>
                    <a:gd name="connsiteX5" fmla="*/ 203813 w 501324"/>
                    <a:gd name="connsiteY5" fmla="*/ 1154811 h 1162670"/>
                    <a:gd name="connsiteX6" fmla="*/ 255005 w 501324"/>
                    <a:gd name="connsiteY6" fmla="*/ 1144350 h 1162670"/>
                    <a:gd name="connsiteX7" fmla="*/ 461438 w 501324"/>
                    <a:gd name="connsiteY7" fmla="*/ 762173 h 1162670"/>
                    <a:gd name="connsiteX8" fmla="*/ 495035 w 501324"/>
                    <a:gd name="connsiteY8" fmla="*/ 25942 h 1162670"/>
                    <a:gd name="connsiteX9" fmla="*/ 495035 w 501324"/>
                    <a:gd name="connsiteY9" fmla="*/ 25942 h 1162670"/>
                    <a:gd name="connsiteX0" fmla="*/ 495035 w 501322"/>
                    <a:gd name="connsiteY0" fmla="*/ 25942 h 1185080"/>
                    <a:gd name="connsiteX1" fmla="*/ 301903 w 501322"/>
                    <a:gd name="connsiteY1" fmla="*/ 25942 h 1185080"/>
                    <a:gd name="connsiteX2" fmla="*/ 90898 w 501322"/>
                    <a:gd name="connsiteY2" fmla="*/ 141004 h 1185080"/>
                    <a:gd name="connsiteX3" fmla="*/ 1121 w 501322"/>
                    <a:gd name="connsiteY3" fmla="*/ 396898 h 1185080"/>
                    <a:gd name="connsiteX4" fmla="*/ 132600 w 501322"/>
                    <a:gd name="connsiteY4" fmla="*/ 1142480 h 1185080"/>
                    <a:gd name="connsiteX5" fmla="*/ 203813 w 501322"/>
                    <a:gd name="connsiteY5" fmla="*/ 1154811 h 1185080"/>
                    <a:gd name="connsiteX6" fmla="*/ 461438 w 501322"/>
                    <a:gd name="connsiteY6" fmla="*/ 762173 h 1185080"/>
                    <a:gd name="connsiteX7" fmla="*/ 495035 w 501322"/>
                    <a:gd name="connsiteY7" fmla="*/ 25942 h 1185080"/>
                    <a:gd name="connsiteX8" fmla="*/ 495035 w 501322"/>
                    <a:gd name="connsiteY8" fmla="*/ 25942 h 1185080"/>
                    <a:gd name="connsiteX0" fmla="*/ 495035 w 509387"/>
                    <a:gd name="connsiteY0" fmla="*/ 25942 h 1182297"/>
                    <a:gd name="connsiteX1" fmla="*/ 301903 w 509387"/>
                    <a:gd name="connsiteY1" fmla="*/ 25942 h 1182297"/>
                    <a:gd name="connsiteX2" fmla="*/ 90898 w 509387"/>
                    <a:gd name="connsiteY2" fmla="*/ 141004 h 1182297"/>
                    <a:gd name="connsiteX3" fmla="*/ 1121 w 509387"/>
                    <a:gd name="connsiteY3" fmla="*/ 396898 h 1182297"/>
                    <a:gd name="connsiteX4" fmla="*/ 132600 w 509387"/>
                    <a:gd name="connsiteY4" fmla="*/ 1142480 h 1182297"/>
                    <a:gd name="connsiteX5" fmla="*/ 203813 w 509387"/>
                    <a:gd name="connsiteY5" fmla="*/ 1154811 h 1182297"/>
                    <a:gd name="connsiteX6" fmla="*/ 492824 w 509387"/>
                    <a:gd name="connsiteY6" fmla="*/ 799837 h 1182297"/>
                    <a:gd name="connsiteX7" fmla="*/ 495035 w 509387"/>
                    <a:gd name="connsiteY7" fmla="*/ 25942 h 1182297"/>
                    <a:gd name="connsiteX8" fmla="*/ 495035 w 509387"/>
                    <a:gd name="connsiteY8" fmla="*/ 25942 h 1182297"/>
                    <a:gd name="connsiteX0" fmla="*/ 495035 w 509387"/>
                    <a:gd name="connsiteY0" fmla="*/ 25942 h 1150633"/>
                    <a:gd name="connsiteX1" fmla="*/ 301903 w 509387"/>
                    <a:gd name="connsiteY1" fmla="*/ 25942 h 1150633"/>
                    <a:gd name="connsiteX2" fmla="*/ 90898 w 509387"/>
                    <a:gd name="connsiteY2" fmla="*/ 141004 h 1150633"/>
                    <a:gd name="connsiteX3" fmla="*/ 1121 w 509387"/>
                    <a:gd name="connsiteY3" fmla="*/ 396898 h 1150633"/>
                    <a:gd name="connsiteX4" fmla="*/ 132600 w 509387"/>
                    <a:gd name="connsiteY4" fmla="*/ 1142480 h 1150633"/>
                    <a:gd name="connsiteX5" fmla="*/ 304250 w 509387"/>
                    <a:gd name="connsiteY5" fmla="*/ 1079483 h 1150633"/>
                    <a:gd name="connsiteX6" fmla="*/ 492824 w 509387"/>
                    <a:gd name="connsiteY6" fmla="*/ 799837 h 1150633"/>
                    <a:gd name="connsiteX7" fmla="*/ 495035 w 509387"/>
                    <a:gd name="connsiteY7" fmla="*/ 25942 h 1150633"/>
                    <a:gd name="connsiteX8" fmla="*/ 495035 w 509387"/>
                    <a:gd name="connsiteY8" fmla="*/ 25942 h 1150633"/>
                    <a:gd name="connsiteX0" fmla="*/ 494460 w 508812"/>
                    <a:gd name="connsiteY0" fmla="*/ 25942 h 1145167"/>
                    <a:gd name="connsiteX1" fmla="*/ 301328 w 508812"/>
                    <a:gd name="connsiteY1" fmla="*/ 25942 h 1145167"/>
                    <a:gd name="connsiteX2" fmla="*/ 90323 w 508812"/>
                    <a:gd name="connsiteY2" fmla="*/ 141004 h 1145167"/>
                    <a:gd name="connsiteX3" fmla="*/ 546 w 508812"/>
                    <a:gd name="connsiteY3" fmla="*/ 396898 h 1145167"/>
                    <a:gd name="connsiteX4" fmla="*/ 226185 w 508812"/>
                    <a:gd name="connsiteY4" fmla="*/ 1136204 h 1145167"/>
                    <a:gd name="connsiteX5" fmla="*/ 303675 w 508812"/>
                    <a:gd name="connsiteY5" fmla="*/ 1079483 h 1145167"/>
                    <a:gd name="connsiteX6" fmla="*/ 492249 w 508812"/>
                    <a:gd name="connsiteY6" fmla="*/ 799837 h 1145167"/>
                    <a:gd name="connsiteX7" fmla="*/ 494460 w 508812"/>
                    <a:gd name="connsiteY7" fmla="*/ 25942 h 1145167"/>
                    <a:gd name="connsiteX8" fmla="*/ 494460 w 508812"/>
                    <a:gd name="connsiteY8" fmla="*/ 25942 h 1145167"/>
                    <a:gd name="connsiteX0" fmla="*/ 494460 w 508812"/>
                    <a:gd name="connsiteY0" fmla="*/ 25942 h 1142784"/>
                    <a:gd name="connsiteX1" fmla="*/ 301328 w 508812"/>
                    <a:gd name="connsiteY1" fmla="*/ 25942 h 1142784"/>
                    <a:gd name="connsiteX2" fmla="*/ 90323 w 508812"/>
                    <a:gd name="connsiteY2" fmla="*/ 141004 h 1142784"/>
                    <a:gd name="connsiteX3" fmla="*/ 546 w 508812"/>
                    <a:gd name="connsiteY3" fmla="*/ 396898 h 1142784"/>
                    <a:gd name="connsiteX4" fmla="*/ 226185 w 508812"/>
                    <a:gd name="connsiteY4" fmla="*/ 1136204 h 1142784"/>
                    <a:gd name="connsiteX5" fmla="*/ 347616 w 508812"/>
                    <a:gd name="connsiteY5" fmla="*/ 1060650 h 1142784"/>
                    <a:gd name="connsiteX6" fmla="*/ 492249 w 508812"/>
                    <a:gd name="connsiteY6" fmla="*/ 799837 h 1142784"/>
                    <a:gd name="connsiteX7" fmla="*/ 494460 w 508812"/>
                    <a:gd name="connsiteY7" fmla="*/ 25942 h 1142784"/>
                    <a:gd name="connsiteX8" fmla="*/ 494460 w 508812"/>
                    <a:gd name="connsiteY8" fmla="*/ 25942 h 114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8812" h="1142784">
                      <a:moveTo>
                        <a:pt x="494460" y="25942"/>
                      </a:moveTo>
                      <a:cubicBezTo>
                        <a:pt x="490581" y="-17076"/>
                        <a:pt x="429275" y="935"/>
                        <a:pt x="301328" y="25942"/>
                      </a:cubicBezTo>
                      <a:cubicBezTo>
                        <a:pt x="202822" y="45200"/>
                        <a:pt x="143178" y="76234"/>
                        <a:pt x="90323" y="141004"/>
                      </a:cubicBezTo>
                      <a:cubicBezTo>
                        <a:pt x="28532" y="216719"/>
                        <a:pt x="5048" y="304419"/>
                        <a:pt x="546" y="396898"/>
                      </a:cubicBezTo>
                      <a:cubicBezTo>
                        <a:pt x="-10954" y="628061"/>
                        <a:pt x="162524" y="914600"/>
                        <a:pt x="226185" y="1136204"/>
                      </a:cubicBezTo>
                      <a:cubicBezTo>
                        <a:pt x="232974" y="1159757"/>
                        <a:pt x="303272" y="1116711"/>
                        <a:pt x="347616" y="1060650"/>
                      </a:cubicBezTo>
                      <a:cubicBezTo>
                        <a:pt x="391960" y="1004589"/>
                        <a:pt x="443712" y="987982"/>
                        <a:pt x="492249" y="799837"/>
                      </a:cubicBezTo>
                      <a:cubicBezTo>
                        <a:pt x="513308" y="589871"/>
                        <a:pt x="514549" y="138718"/>
                        <a:pt x="494460" y="25942"/>
                      </a:cubicBezTo>
                      <a:lnTo>
                        <a:pt x="494460" y="25942"/>
                      </a:lnTo>
                      <a:close/>
                    </a:path>
                  </a:pathLst>
                </a:custGeom>
                <a:solidFill>
                  <a:srgbClr val="3A1612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C545F17D-16C5-43D7-BE7D-192D0009D417}"/>
                    </a:ext>
                  </a:extLst>
                </p:cNvPr>
                <p:cNvSpPr/>
                <p:nvPr/>
              </p:nvSpPr>
              <p:spPr>
                <a:xfrm rot="19173505">
                  <a:off x="8942874" y="4253571"/>
                  <a:ext cx="157710" cy="107549"/>
                </a:xfrm>
                <a:custGeom>
                  <a:avLst/>
                  <a:gdLst>
                    <a:gd name="connsiteX0" fmla="*/ 253965 w 253964"/>
                    <a:gd name="connsiteY0" fmla="*/ 86594 h 173189"/>
                    <a:gd name="connsiteX1" fmla="*/ 126982 w 253964"/>
                    <a:gd name="connsiteY1" fmla="*/ 173189 h 173189"/>
                    <a:gd name="connsiteX2" fmla="*/ 0 w 253964"/>
                    <a:gd name="connsiteY2" fmla="*/ 86594 h 173189"/>
                    <a:gd name="connsiteX3" fmla="*/ 126982 w 253964"/>
                    <a:gd name="connsiteY3" fmla="*/ 0 h 173189"/>
                    <a:gd name="connsiteX4" fmla="*/ 253965 w 253964"/>
                    <a:gd name="connsiteY4" fmla="*/ 86594 h 173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964" h="173189">
                      <a:moveTo>
                        <a:pt x="253965" y="86594"/>
                      </a:moveTo>
                      <a:cubicBezTo>
                        <a:pt x="253965" y="134419"/>
                        <a:pt x="197113" y="173189"/>
                        <a:pt x="126982" y="173189"/>
                      </a:cubicBezTo>
                      <a:cubicBezTo>
                        <a:pt x="56852" y="173189"/>
                        <a:pt x="0" y="134419"/>
                        <a:pt x="0" y="86594"/>
                      </a:cubicBezTo>
                      <a:cubicBezTo>
                        <a:pt x="0" y="38770"/>
                        <a:pt x="56852" y="0"/>
                        <a:pt x="126982" y="0"/>
                      </a:cubicBezTo>
                      <a:cubicBezTo>
                        <a:pt x="197113" y="0"/>
                        <a:pt x="253965" y="38770"/>
                        <a:pt x="253965" y="86594"/>
                      </a:cubicBezTo>
                      <a:close/>
                    </a:path>
                  </a:pathLst>
                </a:custGeom>
                <a:solidFill>
                  <a:srgbClr val="8DA5B6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A287D61-4793-4F99-A0CA-8DFABEC80CF9}"/>
                    </a:ext>
                  </a:extLst>
                </p:cNvPr>
                <p:cNvSpPr/>
                <p:nvPr/>
              </p:nvSpPr>
              <p:spPr>
                <a:xfrm>
                  <a:off x="6043757" y="4247040"/>
                  <a:ext cx="1092699" cy="160801"/>
                </a:xfrm>
                <a:custGeom>
                  <a:avLst/>
                  <a:gdLst>
                    <a:gd name="connsiteX0" fmla="*/ 1630126 w 1759596"/>
                    <a:gd name="connsiteY0" fmla="*/ 258941 h 258941"/>
                    <a:gd name="connsiteX1" fmla="*/ 129471 w 1759596"/>
                    <a:gd name="connsiteY1" fmla="*/ 258941 h 258941"/>
                    <a:gd name="connsiteX2" fmla="*/ 0 w 1759596"/>
                    <a:gd name="connsiteY2" fmla="*/ 129471 h 258941"/>
                    <a:gd name="connsiteX3" fmla="*/ 0 w 1759596"/>
                    <a:gd name="connsiteY3" fmla="*/ 129471 h 258941"/>
                    <a:gd name="connsiteX4" fmla="*/ 129471 w 1759596"/>
                    <a:gd name="connsiteY4" fmla="*/ 0 h 258941"/>
                    <a:gd name="connsiteX5" fmla="*/ 1630126 w 1759596"/>
                    <a:gd name="connsiteY5" fmla="*/ 0 h 258941"/>
                    <a:gd name="connsiteX6" fmla="*/ 1759597 w 1759596"/>
                    <a:gd name="connsiteY6" fmla="*/ 129471 h 258941"/>
                    <a:gd name="connsiteX7" fmla="*/ 1759597 w 1759596"/>
                    <a:gd name="connsiteY7" fmla="*/ 129471 h 258941"/>
                    <a:gd name="connsiteX8" fmla="*/ 1630126 w 1759596"/>
                    <a:gd name="connsiteY8" fmla="*/ 258941 h 258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9596" h="258941">
                      <a:moveTo>
                        <a:pt x="1630126" y="258941"/>
                      </a:moveTo>
                      <a:lnTo>
                        <a:pt x="129471" y="258941"/>
                      </a:lnTo>
                      <a:cubicBezTo>
                        <a:pt x="57981" y="258941"/>
                        <a:pt x="0" y="200960"/>
                        <a:pt x="0" y="129471"/>
                      </a:cubicBezTo>
                      <a:lnTo>
                        <a:pt x="0" y="129471"/>
                      </a:lnTo>
                      <a:cubicBezTo>
                        <a:pt x="0" y="57981"/>
                        <a:pt x="57981" y="0"/>
                        <a:pt x="129471" y="0"/>
                      </a:cubicBezTo>
                      <a:lnTo>
                        <a:pt x="1630126" y="0"/>
                      </a:lnTo>
                      <a:cubicBezTo>
                        <a:pt x="1701615" y="0"/>
                        <a:pt x="1759597" y="57981"/>
                        <a:pt x="1759597" y="129471"/>
                      </a:cubicBezTo>
                      <a:lnTo>
                        <a:pt x="1759597" y="129471"/>
                      </a:lnTo>
                      <a:cubicBezTo>
                        <a:pt x="1759528" y="200960"/>
                        <a:pt x="1701615" y="258941"/>
                        <a:pt x="1630126" y="258941"/>
                      </a:cubicBezTo>
                      <a:close/>
                    </a:path>
                  </a:pathLst>
                </a:custGeom>
                <a:solidFill>
                  <a:srgbClr val="B0CBDB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203FE9A9-AF59-4E9D-AD0A-59EF5B040BB0}"/>
                    </a:ext>
                  </a:extLst>
                </p:cNvPr>
                <p:cNvSpPr/>
                <p:nvPr/>
              </p:nvSpPr>
              <p:spPr>
                <a:xfrm>
                  <a:off x="6147214" y="4291556"/>
                  <a:ext cx="755825" cy="68398"/>
                </a:xfrm>
                <a:custGeom>
                  <a:avLst/>
                  <a:gdLst>
                    <a:gd name="connsiteX0" fmla="*/ 1162050 w 1217121"/>
                    <a:gd name="connsiteY0" fmla="*/ 110144 h 110143"/>
                    <a:gd name="connsiteX1" fmla="*/ 55072 w 1217121"/>
                    <a:gd name="connsiteY1" fmla="*/ 110144 h 110143"/>
                    <a:gd name="connsiteX2" fmla="*/ 0 w 1217121"/>
                    <a:gd name="connsiteY2" fmla="*/ 55072 h 110143"/>
                    <a:gd name="connsiteX3" fmla="*/ 0 w 1217121"/>
                    <a:gd name="connsiteY3" fmla="*/ 55072 h 110143"/>
                    <a:gd name="connsiteX4" fmla="*/ 55072 w 1217121"/>
                    <a:gd name="connsiteY4" fmla="*/ 0 h 110143"/>
                    <a:gd name="connsiteX5" fmla="*/ 1162050 w 1217121"/>
                    <a:gd name="connsiteY5" fmla="*/ 0 h 110143"/>
                    <a:gd name="connsiteX6" fmla="*/ 1217122 w 1217121"/>
                    <a:gd name="connsiteY6" fmla="*/ 55072 h 110143"/>
                    <a:gd name="connsiteX7" fmla="*/ 1217122 w 1217121"/>
                    <a:gd name="connsiteY7" fmla="*/ 55072 h 110143"/>
                    <a:gd name="connsiteX8" fmla="*/ 1162050 w 1217121"/>
                    <a:gd name="connsiteY8" fmla="*/ 110144 h 110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121" h="110143">
                      <a:moveTo>
                        <a:pt x="1162050" y="110144"/>
                      </a:moveTo>
                      <a:lnTo>
                        <a:pt x="55072" y="110144"/>
                      </a:lnTo>
                      <a:cubicBezTo>
                        <a:pt x="24661" y="110144"/>
                        <a:pt x="0" y="85483"/>
                        <a:pt x="0" y="55072"/>
                      </a:cubicBezTo>
                      <a:lnTo>
                        <a:pt x="0" y="55072"/>
                      </a:lnTo>
                      <a:cubicBezTo>
                        <a:pt x="0" y="24661"/>
                        <a:pt x="24661" y="0"/>
                        <a:pt x="55072" y="0"/>
                      </a:cubicBezTo>
                      <a:lnTo>
                        <a:pt x="1162050" y="0"/>
                      </a:lnTo>
                      <a:cubicBezTo>
                        <a:pt x="1192461" y="0"/>
                        <a:pt x="1217122" y="24661"/>
                        <a:pt x="1217122" y="55072"/>
                      </a:cubicBezTo>
                      <a:lnTo>
                        <a:pt x="1217122" y="55072"/>
                      </a:lnTo>
                      <a:cubicBezTo>
                        <a:pt x="1217122" y="85483"/>
                        <a:pt x="1192461" y="110144"/>
                        <a:pt x="1162050" y="110144"/>
                      </a:cubicBezTo>
                      <a:close/>
                    </a:path>
                  </a:pathLst>
                </a:custGeom>
                <a:solidFill>
                  <a:srgbClr val="91AEC4"/>
                </a:solidFill>
                <a:ln w="69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200EC66-633C-4A07-9B3B-EEA8D57525C6}"/>
              </a:ext>
            </a:extLst>
          </p:cNvPr>
          <p:cNvGrpSpPr/>
          <p:nvPr/>
        </p:nvGrpSpPr>
        <p:grpSpPr>
          <a:xfrm>
            <a:off x="248189" y="226562"/>
            <a:ext cx="2545175" cy="2387670"/>
            <a:chOff x="916503" y="173245"/>
            <a:chExt cx="6788222" cy="6368141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6EB54510-0848-4826-BDF1-6398522DA9DB}"/>
                </a:ext>
              </a:extLst>
            </p:cNvPr>
            <p:cNvGrpSpPr/>
            <p:nvPr/>
          </p:nvGrpSpPr>
          <p:grpSpPr>
            <a:xfrm>
              <a:off x="5231831" y="3428023"/>
              <a:ext cx="2472894" cy="2413102"/>
              <a:chOff x="5231831" y="3428023"/>
              <a:chExt cx="2472894" cy="2413102"/>
            </a:xfrm>
          </p:grpSpPr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54BA4511-56CD-4A58-9F01-D511E3FAAD5A}"/>
                  </a:ext>
                </a:extLst>
              </p:cNvPr>
              <p:cNvGrpSpPr/>
              <p:nvPr/>
            </p:nvGrpSpPr>
            <p:grpSpPr>
              <a:xfrm>
                <a:off x="5231831" y="3428023"/>
                <a:ext cx="2472894" cy="2413102"/>
                <a:chOff x="5231831" y="3428023"/>
                <a:chExt cx="2472894" cy="2413102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AF3B27E1-0132-474E-B7F0-AAE880B246FA}"/>
                    </a:ext>
                  </a:extLst>
                </p:cNvPr>
                <p:cNvGrpSpPr/>
                <p:nvPr/>
              </p:nvGrpSpPr>
              <p:grpSpPr>
                <a:xfrm>
                  <a:off x="5231831" y="3428023"/>
                  <a:ext cx="2472894" cy="2413102"/>
                  <a:chOff x="7183539" y="3588026"/>
                  <a:chExt cx="2663686" cy="2599281"/>
                </a:xfrm>
                <a:effectLst/>
              </p:grpSpPr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8032A3ED-1F6B-4449-BC34-553B4E4AC03C}"/>
                      </a:ext>
                    </a:extLst>
                  </p:cNvPr>
                  <p:cNvSpPr/>
                  <p:nvPr/>
                </p:nvSpPr>
                <p:spPr>
                  <a:xfrm>
                    <a:off x="7581038" y="4032040"/>
                    <a:ext cx="2266187" cy="2155201"/>
                  </a:xfrm>
                  <a:custGeom>
                    <a:avLst/>
                    <a:gdLst>
                      <a:gd name="connsiteX0" fmla="*/ 0 w 2266187"/>
                      <a:gd name="connsiteY0" fmla="*/ 78585 h 2155201"/>
                      <a:gd name="connsiteX1" fmla="*/ 40883 w 2266187"/>
                      <a:gd name="connsiteY1" fmla="*/ 2155201 h 2155201"/>
                      <a:gd name="connsiteX2" fmla="*/ 2239154 w 2266187"/>
                      <a:gd name="connsiteY2" fmla="*/ 2013535 h 2155201"/>
                      <a:gd name="connsiteX3" fmla="*/ 2266188 w 2266187"/>
                      <a:gd name="connsiteY3" fmla="*/ 1978086 h 2155201"/>
                      <a:gd name="connsiteX4" fmla="*/ 2266188 w 2266187"/>
                      <a:gd name="connsiteY4" fmla="*/ 0 h 2155201"/>
                      <a:gd name="connsiteX5" fmla="*/ 0 w 2266187"/>
                      <a:gd name="connsiteY5" fmla="*/ 78585 h 215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6187" h="2155201">
                        <a:moveTo>
                          <a:pt x="0" y="78585"/>
                        </a:moveTo>
                        <a:lnTo>
                          <a:pt x="40883" y="2155201"/>
                        </a:lnTo>
                        <a:lnTo>
                          <a:pt x="2239154" y="2013535"/>
                        </a:lnTo>
                        <a:cubicBezTo>
                          <a:pt x="2254327" y="2012541"/>
                          <a:pt x="2266188" y="1996970"/>
                          <a:pt x="2266188" y="1978086"/>
                        </a:cubicBezTo>
                        <a:lnTo>
                          <a:pt x="2266188" y="0"/>
                        </a:lnTo>
                        <a:lnTo>
                          <a:pt x="0" y="78585"/>
                        </a:lnTo>
                        <a:close/>
                      </a:path>
                    </a:pathLst>
                  </a:custGeom>
                  <a:solidFill>
                    <a:srgbClr val="DDAE58"/>
                  </a:solidFill>
                  <a:ln w="6622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1147A925-01EA-4591-AFB5-3FCFE6D05574}"/>
                      </a:ext>
                    </a:extLst>
                  </p:cNvPr>
                  <p:cNvSpPr/>
                  <p:nvPr/>
                </p:nvSpPr>
                <p:spPr>
                  <a:xfrm>
                    <a:off x="7183539" y="3703651"/>
                    <a:ext cx="438315" cy="2483656"/>
                  </a:xfrm>
                  <a:custGeom>
                    <a:avLst/>
                    <a:gdLst>
                      <a:gd name="connsiteX0" fmla="*/ 0 w 438315"/>
                      <a:gd name="connsiteY0" fmla="*/ 0 h 2483656"/>
                      <a:gd name="connsiteX1" fmla="*/ 397499 w 438315"/>
                      <a:gd name="connsiteY1" fmla="*/ 406974 h 2483656"/>
                      <a:gd name="connsiteX2" fmla="*/ 438316 w 438315"/>
                      <a:gd name="connsiteY2" fmla="*/ 2483656 h 2483656"/>
                      <a:gd name="connsiteX3" fmla="*/ 55725 w 438315"/>
                      <a:gd name="connsiteY3" fmla="*/ 2002602 h 2483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8315" h="2483656">
                        <a:moveTo>
                          <a:pt x="0" y="0"/>
                        </a:moveTo>
                        <a:lnTo>
                          <a:pt x="397499" y="406974"/>
                        </a:lnTo>
                        <a:lnTo>
                          <a:pt x="438316" y="2483656"/>
                        </a:lnTo>
                        <a:lnTo>
                          <a:pt x="55725" y="2002602"/>
                        </a:lnTo>
                        <a:close/>
                      </a:path>
                    </a:pathLst>
                  </a:custGeom>
                  <a:solidFill>
                    <a:srgbClr val="ECD09C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23F1E42F-E2B8-42BD-9A14-5F4D0984DFE2}"/>
                      </a:ext>
                    </a:extLst>
                  </p:cNvPr>
                  <p:cNvSpPr/>
                  <p:nvPr/>
                </p:nvSpPr>
                <p:spPr>
                  <a:xfrm>
                    <a:off x="7183539" y="3588026"/>
                    <a:ext cx="2663686" cy="522599"/>
                  </a:xfrm>
                  <a:custGeom>
                    <a:avLst/>
                    <a:gdLst>
                      <a:gd name="connsiteX0" fmla="*/ 2180711 w 2663686"/>
                      <a:gd name="connsiteY0" fmla="*/ 0 h 522599"/>
                      <a:gd name="connsiteX1" fmla="*/ 0 w 2663686"/>
                      <a:gd name="connsiteY1" fmla="*/ 115625 h 522599"/>
                      <a:gd name="connsiteX2" fmla="*/ 397499 w 2663686"/>
                      <a:gd name="connsiteY2" fmla="*/ 522599 h 522599"/>
                      <a:gd name="connsiteX3" fmla="*/ 2663687 w 2663686"/>
                      <a:gd name="connsiteY3" fmla="*/ 444014 h 52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3686" h="522599">
                        <a:moveTo>
                          <a:pt x="2180711" y="0"/>
                        </a:moveTo>
                        <a:lnTo>
                          <a:pt x="0" y="115625"/>
                        </a:lnTo>
                        <a:lnTo>
                          <a:pt x="397499" y="522599"/>
                        </a:lnTo>
                        <a:lnTo>
                          <a:pt x="2663687" y="444014"/>
                        </a:lnTo>
                        <a:close/>
                      </a:path>
                    </a:pathLst>
                  </a:custGeom>
                  <a:solidFill>
                    <a:srgbClr val="F4E6C0"/>
                  </a:solidFill>
                  <a:ln w="6622" cap="flat">
                    <a:noFill/>
                    <a:prstDash val="solid"/>
                    <a:miter/>
                  </a:ln>
                  <a:effectLst/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C866BE1C-B157-4870-B3A7-A0D71099013E}"/>
                    </a:ext>
                  </a:extLst>
                </p:cNvPr>
                <p:cNvSpPr/>
                <p:nvPr/>
              </p:nvSpPr>
              <p:spPr>
                <a:xfrm>
                  <a:off x="5355572" y="3562643"/>
                  <a:ext cx="2124881" cy="433747"/>
                </a:xfrm>
                <a:custGeom>
                  <a:avLst/>
                  <a:gdLst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0 w 1343109"/>
                    <a:gd name="connsiteY5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14160 w 1343109"/>
                    <a:gd name="connsiteY5" fmla="*/ 127506 h 170941"/>
                    <a:gd name="connsiteX6" fmla="*/ 0 w 1343109"/>
                    <a:gd name="connsiteY6" fmla="*/ 170941 h 170941"/>
                    <a:gd name="connsiteX0" fmla="*/ 0 w 1343109"/>
                    <a:gd name="connsiteY0" fmla="*/ 170941 h 170941"/>
                    <a:gd name="connsiteX1" fmla="*/ 2713 w 1343109"/>
                    <a:gd name="connsiteY1" fmla="*/ 54267 h 170941"/>
                    <a:gd name="connsiteX2" fmla="*/ 1307836 w 1343109"/>
                    <a:gd name="connsiteY2" fmla="*/ 0 h 170941"/>
                    <a:gd name="connsiteX3" fmla="*/ 1343109 w 1343109"/>
                    <a:gd name="connsiteY3" fmla="*/ 32560 h 170941"/>
                    <a:gd name="connsiteX4" fmla="*/ 32560 w 1343109"/>
                    <a:gd name="connsiteY4" fmla="*/ 86827 h 170941"/>
                    <a:gd name="connsiteX5" fmla="*/ 23685 w 1343109"/>
                    <a:gd name="connsiteY5" fmla="*/ 163225 h 170941"/>
                    <a:gd name="connsiteX6" fmla="*/ 0 w 1343109"/>
                    <a:gd name="connsiteY6" fmla="*/ 170941 h 170941"/>
                    <a:gd name="connsiteX0" fmla="*/ 0 w 1355015"/>
                    <a:gd name="connsiteY0" fmla="*/ 137603 h 163225"/>
                    <a:gd name="connsiteX1" fmla="*/ 14619 w 1355015"/>
                    <a:gd name="connsiteY1" fmla="*/ 54267 h 163225"/>
                    <a:gd name="connsiteX2" fmla="*/ 1319742 w 1355015"/>
                    <a:gd name="connsiteY2" fmla="*/ 0 h 163225"/>
                    <a:gd name="connsiteX3" fmla="*/ 1355015 w 1355015"/>
                    <a:gd name="connsiteY3" fmla="*/ 32560 h 163225"/>
                    <a:gd name="connsiteX4" fmla="*/ 44466 w 1355015"/>
                    <a:gd name="connsiteY4" fmla="*/ 86827 h 163225"/>
                    <a:gd name="connsiteX5" fmla="*/ 35591 w 1355015"/>
                    <a:gd name="connsiteY5" fmla="*/ 163225 h 163225"/>
                    <a:gd name="connsiteX6" fmla="*/ 0 w 1355015"/>
                    <a:gd name="connsiteY6" fmla="*/ 137603 h 163225"/>
                    <a:gd name="connsiteX0" fmla="*/ 0 w 1350252"/>
                    <a:gd name="connsiteY0" fmla="*/ 144747 h 163225"/>
                    <a:gd name="connsiteX1" fmla="*/ 9856 w 1350252"/>
                    <a:gd name="connsiteY1" fmla="*/ 54267 h 163225"/>
                    <a:gd name="connsiteX2" fmla="*/ 1314979 w 1350252"/>
                    <a:gd name="connsiteY2" fmla="*/ 0 h 163225"/>
                    <a:gd name="connsiteX3" fmla="*/ 1350252 w 1350252"/>
                    <a:gd name="connsiteY3" fmla="*/ 32560 h 163225"/>
                    <a:gd name="connsiteX4" fmla="*/ 39703 w 1350252"/>
                    <a:gd name="connsiteY4" fmla="*/ 86827 h 163225"/>
                    <a:gd name="connsiteX5" fmla="*/ 30828 w 1350252"/>
                    <a:gd name="connsiteY5" fmla="*/ 163225 h 163225"/>
                    <a:gd name="connsiteX6" fmla="*/ 0 w 1350252"/>
                    <a:gd name="connsiteY6" fmla="*/ 144747 h 163225"/>
                    <a:gd name="connsiteX0" fmla="*/ 0 w 1350252"/>
                    <a:gd name="connsiteY0" fmla="*/ 144747 h 167987"/>
                    <a:gd name="connsiteX1" fmla="*/ 9856 w 1350252"/>
                    <a:gd name="connsiteY1" fmla="*/ 54267 h 167987"/>
                    <a:gd name="connsiteX2" fmla="*/ 1314979 w 1350252"/>
                    <a:gd name="connsiteY2" fmla="*/ 0 h 167987"/>
                    <a:gd name="connsiteX3" fmla="*/ 1350252 w 1350252"/>
                    <a:gd name="connsiteY3" fmla="*/ 32560 h 167987"/>
                    <a:gd name="connsiteX4" fmla="*/ 39703 w 1350252"/>
                    <a:gd name="connsiteY4" fmla="*/ 86827 h 167987"/>
                    <a:gd name="connsiteX5" fmla="*/ 37972 w 1350252"/>
                    <a:gd name="connsiteY5" fmla="*/ 167987 h 167987"/>
                    <a:gd name="connsiteX6" fmla="*/ 0 w 1350252"/>
                    <a:gd name="connsiteY6" fmla="*/ 144747 h 167987"/>
                    <a:gd name="connsiteX0" fmla="*/ 0 w 1343108"/>
                    <a:gd name="connsiteY0" fmla="*/ 137604 h 167987"/>
                    <a:gd name="connsiteX1" fmla="*/ 2712 w 1343108"/>
                    <a:gd name="connsiteY1" fmla="*/ 54267 h 167987"/>
                    <a:gd name="connsiteX2" fmla="*/ 1307835 w 1343108"/>
                    <a:gd name="connsiteY2" fmla="*/ 0 h 167987"/>
                    <a:gd name="connsiteX3" fmla="*/ 1343108 w 1343108"/>
                    <a:gd name="connsiteY3" fmla="*/ 32560 h 167987"/>
                    <a:gd name="connsiteX4" fmla="*/ 32559 w 1343108"/>
                    <a:gd name="connsiteY4" fmla="*/ 86827 h 167987"/>
                    <a:gd name="connsiteX5" fmla="*/ 30828 w 1343108"/>
                    <a:gd name="connsiteY5" fmla="*/ 167987 h 167987"/>
                    <a:gd name="connsiteX6" fmla="*/ 0 w 1343108"/>
                    <a:gd name="connsiteY6" fmla="*/ 137604 h 167987"/>
                    <a:gd name="connsiteX0" fmla="*/ 0 w 1350252"/>
                    <a:gd name="connsiteY0" fmla="*/ 137604 h 167987"/>
                    <a:gd name="connsiteX1" fmla="*/ 2712 w 1350252"/>
                    <a:gd name="connsiteY1" fmla="*/ 54267 h 167987"/>
                    <a:gd name="connsiteX2" fmla="*/ 1307835 w 1350252"/>
                    <a:gd name="connsiteY2" fmla="*/ 0 h 167987"/>
                    <a:gd name="connsiteX3" fmla="*/ 1350252 w 1350252"/>
                    <a:gd name="connsiteY3" fmla="*/ 30178 h 167987"/>
                    <a:gd name="connsiteX4" fmla="*/ 32559 w 1350252"/>
                    <a:gd name="connsiteY4" fmla="*/ 86827 h 167987"/>
                    <a:gd name="connsiteX5" fmla="*/ 30828 w 1350252"/>
                    <a:gd name="connsiteY5" fmla="*/ 167987 h 167987"/>
                    <a:gd name="connsiteX6" fmla="*/ 0 w 1350252"/>
                    <a:gd name="connsiteY6" fmla="*/ 137604 h 167987"/>
                    <a:gd name="connsiteX0" fmla="*/ 0 w 1355015"/>
                    <a:gd name="connsiteY0" fmla="*/ 189991 h 189991"/>
                    <a:gd name="connsiteX1" fmla="*/ 7475 w 1355015"/>
                    <a:gd name="connsiteY1" fmla="*/ 54267 h 189991"/>
                    <a:gd name="connsiteX2" fmla="*/ 1312598 w 1355015"/>
                    <a:gd name="connsiteY2" fmla="*/ 0 h 189991"/>
                    <a:gd name="connsiteX3" fmla="*/ 1355015 w 1355015"/>
                    <a:gd name="connsiteY3" fmla="*/ 30178 h 189991"/>
                    <a:gd name="connsiteX4" fmla="*/ 37322 w 1355015"/>
                    <a:gd name="connsiteY4" fmla="*/ 86827 h 189991"/>
                    <a:gd name="connsiteX5" fmla="*/ 35591 w 1355015"/>
                    <a:gd name="connsiteY5" fmla="*/ 167987 h 189991"/>
                    <a:gd name="connsiteX6" fmla="*/ 0 w 1355015"/>
                    <a:gd name="connsiteY6" fmla="*/ 189991 h 189991"/>
                    <a:gd name="connsiteX0" fmla="*/ 0 w 1355015"/>
                    <a:gd name="connsiteY0" fmla="*/ 189991 h 215612"/>
                    <a:gd name="connsiteX1" fmla="*/ 7475 w 1355015"/>
                    <a:gd name="connsiteY1" fmla="*/ 54267 h 215612"/>
                    <a:gd name="connsiteX2" fmla="*/ 1312598 w 1355015"/>
                    <a:gd name="connsiteY2" fmla="*/ 0 h 215612"/>
                    <a:gd name="connsiteX3" fmla="*/ 1355015 w 1355015"/>
                    <a:gd name="connsiteY3" fmla="*/ 30178 h 215612"/>
                    <a:gd name="connsiteX4" fmla="*/ 37322 w 1355015"/>
                    <a:gd name="connsiteY4" fmla="*/ 86827 h 215612"/>
                    <a:gd name="connsiteX5" fmla="*/ 35591 w 1355015"/>
                    <a:gd name="connsiteY5" fmla="*/ 215612 h 215612"/>
                    <a:gd name="connsiteX6" fmla="*/ 0 w 1355015"/>
                    <a:gd name="connsiteY6" fmla="*/ 189991 h 215612"/>
                    <a:gd name="connsiteX0" fmla="*/ 2189 w 1347679"/>
                    <a:gd name="connsiteY0" fmla="*/ 185228 h 215612"/>
                    <a:gd name="connsiteX1" fmla="*/ 139 w 1347679"/>
                    <a:gd name="connsiteY1" fmla="*/ 54267 h 215612"/>
                    <a:gd name="connsiteX2" fmla="*/ 1305262 w 1347679"/>
                    <a:gd name="connsiteY2" fmla="*/ 0 h 215612"/>
                    <a:gd name="connsiteX3" fmla="*/ 1347679 w 1347679"/>
                    <a:gd name="connsiteY3" fmla="*/ 30178 h 215612"/>
                    <a:gd name="connsiteX4" fmla="*/ 29986 w 1347679"/>
                    <a:gd name="connsiteY4" fmla="*/ 86827 h 215612"/>
                    <a:gd name="connsiteX5" fmla="*/ 28255 w 1347679"/>
                    <a:gd name="connsiteY5" fmla="*/ 215612 h 215612"/>
                    <a:gd name="connsiteX6" fmla="*/ 2189 w 1347679"/>
                    <a:gd name="connsiteY6" fmla="*/ 185228 h 215612"/>
                    <a:gd name="connsiteX0" fmla="*/ 2189 w 1359882"/>
                    <a:gd name="connsiteY0" fmla="*/ 185228 h 215612"/>
                    <a:gd name="connsiteX1" fmla="*/ 139 w 1359882"/>
                    <a:gd name="connsiteY1" fmla="*/ 54267 h 215612"/>
                    <a:gd name="connsiteX2" fmla="*/ 1305262 w 1359882"/>
                    <a:gd name="connsiteY2" fmla="*/ 0 h 215612"/>
                    <a:gd name="connsiteX3" fmla="*/ 1359882 w 1359882"/>
                    <a:gd name="connsiteY3" fmla="*/ 46448 h 215612"/>
                    <a:gd name="connsiteX4" fmla="*/ 29986 w 1359882"/>
                    <a:gd name="connsiteY4" fmla="*/ 86827 h 215612"/>
                    <a:gd name="connsiteX5" fmla="*/ 28255 w 1359882"/>
                    <a:gd name="connsiteY5" fmla="*/ 215612 h 215612"/>
                    <a:gd name="connsiteX6" fmla="*/ 2189 w 1359882"/>
                    <a:gd name="connsiteY6" fmla="*/ 185228 h 215612"/>
                    <a:gd name="connsiteX0" fmla="*/ 2189 w 1359882"/>
                    <a:gd name="connsiteY0" fmla="*/ 173025 h 203409"/>
                    <a:gd name="connsiteX1" fmla="*/ 139 w 1359882"/>
                    <a:gd name="connsiteY1" fmla="*/ 42064 h 203409"/>
                    <a:gd name="connsiteX2" fmla="*/ 1313397 w 1359882"/>
                    <a:gd name="connsiteY2" fmla="*/ 0 h 203409"/>
                    <a:gd name="connsiteX3" fmla="*/ 1359882 w 1359882"/>
                    <a:gd name="connsiteY3" fmla="*/ 34245 h 203409"/>
                    <a:gd name="connsiteX4" fmla="*/ 29986 w 1359882"/>
                    <a:gd name="connsiteY4" fmla="*/ 74624 h 203409"/>
                    <a:gd name="connsiteX5" fmla="*/ 28255 w 1359882"/>
                    <a:gd name="connsiteY5" fmla="*/ 203409 h 203409"/>
                    <a:gd name="connsiteX6" fmla="*/ 2189 w 1359882"/>
                    <a:gd name="connsiteY6" fmla="*/ 173025 h 203409"/>
                    <a:gd name="connsiteX0" fmla="*/ 2189 w 1359882"/>
                    <a:gd name="connsiteY0" fmla="*/ 182156 h 212540"/>
                    <a:gd name="connsiteX1" fmla="*/ 139 w 1359882"/>
                    <a:gd name="connsiteY1" fmla="*/ 51195 h 212540"/>
                    <a:gd name="connsiteX2" fmla="*/ 960342 w 1359882"/>
                    <a:gd name="connsiteY2" fmla="*/ 0 h 212540"/>
                    <a:gd name="connsiteX3" fmla="*/ 1359882 w 1359882"/>
                    <a:gd name="connsiteY3" fmla="*/ 43376 h 212540"/>
                    <a:gd name="connsiteX4" fmla="*/ 29986 w 1359882"/>
                    <a:gd name="connsiteY4" fmla="*/ 83755 h 212540"/>
                    <a:gd name="connsiteX5" fmla="*/ 28255 w 1359882"/>
                    <a:gd name="connsiteY5" fmla="*/ 212540 h 212540"/>
                    <a:gd name="connsiteX6" fmla="*/ 2189 w 1359882"/>
                    <a:gd name="connsiteY6" fmla="*/ 182156 h 212540"/>
                    <a:gd name="connsiteX0" fmla="*/ 2189 w 1009870"/>
                    <a:gd name="connsiteY0" fmla="*/ 182156 h 212540"/>
                    <a:gd name="connsiteX1" fmla="*/ 139 w 1009870"/>
                    <a:gd name="connsiteY1" fmla="*/ 51195 h 212540"/>
                    <a:gd name="connsiteX2" fmla="*/ 960342 w 1009870"/>
                    <a:gd name="connsiteY2" fmla="*/ 0 h 212540"/>
                    <a:gd name="connsiteX3" fmla="*/ 1009870 w 1009870"/>
                    <a:gd name="connsiteY3" fmla="*/ 32724 h 212540"/>
                    <a:gd name="connsiteX4" fmla="*/ 29986 w 1009870"/>
                    <a:gd name="connsiteY4" fmla="*/ 83755 h 212540"/>
                    <a:gd name="connsiteX5" fmla="*/ 28255 w 1009870"/>
                    <a:gd name="connsiteY5" fmla="*/ 212540 h 212540"/>
                    <a:gd name="connsiteX6" fmla="*/ 2189 w 1009870"/>
                    <a:gd name="connsiteY6" fmla="*/ 182156 h 212540"/>
                    <a:gd name="connsiteX0" fmla="*/ 2189 w 1003783"/>
                    <a:gd name="connsiteY0" fmla="*/ 182156 h 212540"/>
                    <a:gd name="connsiteX1" fmla="*/ 139 w 1003783"/>
                    <a:gd name="connsiteY1" fmla="*/ 51195 h 212540"/>
                    <a:gd name="connsiteX2" fmla="*/ 960342 w 1003783"/>
                    <a:gd name="connsiteY2" fmla="*/ 0 h 212540"/>
                    <a:gd name="connsiteX3" fmla="*/ 1003783 w 1003783"/>
                    <a:gd name="connsiteY3" fmla="*/ 26637 h 212540"/>
                    <a:gd name="connsiteX4" fmla="*/ 29986 w 1003783"/>
                    <a:gd name="connsiteY4" fmla="*/ 83755 h 212540"/>
                    <a:gd name="connsiteX5" fmla="*/ 28255 w 1003783"/>
                    <a:gd name="connsiteY5" fmla="*/ 212540 h 212540"/>
                    <a:gd name="connsiteX6" fmla="*/ 2189 w 1003783"/>
                    <a:gd name="connsiteY6" fmla="*/ 182156 h 212540"/>
                    <a:gd name="connsiteX0" fmla="*/ 2189 w 1003783"/>
                    <a:gd name="connsiteY0" fmla="*/ 183678 h 214062"/>
                    <a:gd name="connsiteX1" fmla="*/ 139 w 1003783"/>
                    <a:gd name="connsiteY1" fmla="*/ 52717 h 214062"/>
                    <a:gd name="connsiteX2" fmla="*/ 969473 w 1003783"/>
                    <a:gd name="connsiteY2" fmla="*/ 0 h 214062"/>
                    <a:gd name="connsiteX3" fmla="*/ 1003783 w 1003783"/>
                    <a:gd name="connsiteY3" fmla="*/ 28159 h 214062"/>
                    <a:gd name="connsiteX4" fmla="*/ 29986 w 1003783"/>
                    <a:gd name="connsiteY4" fmla="*/ 85277 h 214062"/>
                    <a:gd name="connsiteX5" fmla="*/ 28255 w 1003783"/>
                    <a:gd name="connsiteY5" fmla="*/ 214062 h 214062"/>
                    <a:gd name="connsiteX6" fmla="*/ 2189 w 1003783"/>
                    <a:gd name="connsiteY6" fmla="*/ 183678 h 214062"/>
                    <a:gd name="connsiteX0" fmla="*/ 2189 w 1019001"/>
                    <a:gd name="connsiteY0" fmla="*/ 183678 h 214062"/>
                    <a:gd name="connsiteX1" fmla="*/ 139 w 1019001"/>
                    <a:gd name="connsiteY1" fmla="*/ 52717 h 214062"/>
                    <a:gd name="connsiteX2" fmla="*/ 969473 w 1019001"/>
                    <a:gd name="connsiteY2" fmla="*/ 0 h 214062"/>
                    <a:gd name="connsiteX3" fmla="*/ 1019001 w 1019001"/>
                    <a:gd name="connsiteY3" fmla="*/ 49464 h 214062"/>
                    <a:gd name="connsiteX4" fmla="*/ 29986 w 1019001"/>
                    <a:gd name="connsiteY4" fmla="*/ 85277 h 214062"/>
                    <a:gd name="connsiteX5" fmla="*/ 28255 w 1019001"/>
                    <a:gd name="connsiteY5" fmla="*/ 214062 h 214062"/>
                    <a:gd name="connsiteX6" fmla="*/ 2189 w 1019001"/>
                    <a:gd name="connsiteY6" fmla="*/ 183678 h 214062"/>
                    <a:gd name="connsiteX0" fmla="*/ 2189 w 1019001"/>
                    <a:gd name="connsiteY0" fmla="*/ 171503 h 201887"/>
                    <a:gd name="connsiteX1" fmla="*/ 139 w 1019001"/>
                    <a:gd name="connsiteY1" fmla="*/ 40542 h 201887"/>
                    <a:gd name="connsiteX2" fmla="*/ 986212 w 1019001"/>
                    <a:gd name="connsiteY2" fmla="*/ 0 h 201887"/>
                    <a:gd name="connsiteX3" fmla="*/ 1019001 w 1019001"/>
                    <a:gd name="connsiteY3" fmla="*/ 37289 h 201887"/>
                    <a:gd name="connsiteX4" fmla="*/ 29986 w 1019001"/>
                    <a:gd name="connsiteY4" fmla="*/ 73102 h 201887"/>
                    <a:gd name="connsiteX5" fmla="*/ 28255 w 1019001"/>
                    <a:gd name="connsiteY5" fmla="*/ 201887 h 201887"/>
                    <a:gd name="connsiteX6" fmla="*/ 2189 w 1019001"/>
                    <a:gd name="connsiteY6" fmla="*/ 171503 h 201887"/>
                    <a:gd name="connsiteX0" fmla="*/ 2189 w 1011392"/>
                    <a:gd name="connsiteY0" fmla="*/ 171503 h 201887"/>
                    <a:gd name="connsiteX1" fmla="*/ 139 w 1011392"/>
                    <a:gd name="connsiteY1" fmla="*/ 40542 h 201887"/>
                    <a:gd name="connsiteX2" fmla="*/ 986212 w 1011392"/>
                    <a:gd name="connsiteY2" fmla="*/ 0 h 201887"/>
                    <a:gd name="connsiteX3" fmla="*/ 1011392 w 1011392"/>
                    <a:gd name="connsiteY3" fmla="*/ 29680 h 201887"/>
                    <a:gd name="connsiteX4" fmla="*/ 29986 w 1011392"/>
                    <a:gd name="connsiteY4" fmla="*/ 73102 h 201887"/>
                    <a:gd name="connsiteX5" fmla="*/ 28255 w 1011392"/>
                    <a:gd name="connsiteY5" fmla="*/ 201887 h 201887"/>
                    <a:gd name="connsiteX6" fmla="*/ 2189 w 1011392"/>
                    <a:gd name="connsiteY6" fmla="*/ 171503 h 201887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4246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  <a:gd name="connsiteX0" fmla="*/ 2189 w 1011392"/>
                    <a:gd name="connsiteY0" fmla="*/ 176069 h 206453"/>
                    <a:gd name="connsiteX1" fmla="*/ 139 w 1011392"/>
                    <a:gd name="connsiteY1" fmla="*/ 45108 h 206453"/>
                    <a:gd name="connsiteX2" fmla="*/ 980125 w 1011392"/>
                    <a:gd name="connsiteY2" fmla="*/ 0 h 206453"/>
                    <a:gd name="connsiteX3" fmla="*/ 1011392 w 1011392"/>
                    <a:gd name="connsiteY3" fmla="*/ 32724 h 206453"/>
                    <a:gd name="connsiteX4" fmla="*/ 29986 w 1011392"/>
                    <a:gd name="connsiteY4" fmla="*/ 77668 h 206453"/>
                    <a:gd name="connsiteX5" fmla="*/ 28255 w 1011392"/>
                    <a:gd name="connsiteY5" fmla="*/ 206453 h 206453"/>
                    <a:gd name="connsiteX6" fmla="*/ 2189 w 1011392"/>
                    <a:gd name="connsiteY6" fmla="*/ 176069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392" h="206453">
                      <a:moveTo>
                        <a:pt x="2189" y="176069"/>
                      </a:moveTo>
                      <a:cubicBezTo>
                        <a:pt x="3093" y="137178"/>
                        <a:pt x="-765" y="83999"/>
                        <a:pt x="139" y="45108"/>
                      </a:cubicBezTo>
                      <a:lnTo>
                        <a:pt x="980125" y="0"/>
                      </a:lnTo>
                      <a:lnTo>
                        <a:pt x="1011392" y="32724"/>
                      </a:lnTo>
                      <a:lnTo>
                        <a:pt x="29986" y="77668"/>
                      </a:lnTo>
                      <a:lnTo>
                        <a:pt x="28255" y="206453"/>
                      </a:lnTo>
                      <a:lnTo>
                        <a:pt x="2189" y="17606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6FD82B48-FC47-48F1-971A-ECA7D816C847}"/>
                  </a:ext>
                </a:extLst>
              </p:cNvPr>
              <p:cNvGrpSpPr/>
              <p:nvPr/>
            </p:nvGrpSpPr>
            <p:grpSpPr>
              <a:xfrm>
                <a:off x="5740188" y="5376239"/>
                <a:ext cx="1002670" cy="362577"/>
                <a:chOff x="5740188" y="5376239"/>
                <a:chExt cx="1002670" cy="362577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56FE0B1B-71F5-4CBA-8800-FEDA9547A222}"/>
                    </a:ext>
                  </a:extLst>
                </p:cNvPr>
                <p:cNvGrpSpPr/>
                <p:nvPr/>
              </p:nvGrpSpPr>
              <p:grpSpPr>
                <a:xfrm rot="21372599">
                  <a:off x="6425543" y="5376239"/>
                  <a:ext cx="317315" cy="317171"/>
                  <a:chOff x="4424793" y="3488664"/>
                  <a:chExt cx="1612383" cy="161164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0FE9E0FD-C7B2-4A10-8860-BCEB37C9F55A}"/>
                      </a:ext>
                    </a:extLst>
                  </p:cNvPr>
                  <p:cNvSpPr/>
                  <p:nvPr/>
                </p:nvSpPr>
                <p:spPr>
                  <a:xfrm>
                    <a:off x="4424793" y="3488664"/>
                    <a:ext cx="1612383" cy="1611648"/>
                  </a:xfrm>
                  <a:custGeom>
                    <a:avLst/>
                    <a:gdLst>
                      <a:gd name="connsiteX0" fmla="*/ 3281870 w 3281869"/>
                      <a:gd name="connsiteY0" fmla="*/ 0 h 3280374"/>
                      <a:gd name="connsiteX1" fmla="*/ 3281870 w 3281869"/>
                      <a:gd name="connsiteY1" fmla="*/ 3280375 h 3280374"/>
                      <a:gd name="connsiteX2" fmla="*/ 0 w 3281869"/>
                      <a:gd name="connsiteY2" fmla="*/ 3280375 h 3280374"/>
                      <a:gd name="connsiteX3" fmla="*/ 0 w 3281869"/>
                      <a:gd name="connsiteY3" fmla="*/ 3252316 h 3280374"/>
                      <a:gd name="connsiteX4" fmla="*/ 71 w 3281869"/>
                      <a:gd name="connsiteY4" fmla="*/ 31904 h 3280374"/>
                      <a:gd name="connsiteX5" fmla="*/ 2065 w 3281869"/>
                      <a:gd name="connsiteY5" fmla="*/ 71 h 3280374"/>
                      <a:gd name="connsiteX6" fmla="*/ 3281870 w 3281869"/>
                      <a:gd name="connsiteY6" fmla="*/ 0 h 3280374"/>
                      <a:gd name="connsiteX7" fmla="*/ 164222 w 3281869"/>
                      <a:gd name="connsiteY7" fmla="*/ 3117435 h 3280374"/>
                      <a:gd name="connsiteX8" fmla="*/ 3116082 w 3281869"/>
                      <a:gd name="connsiteY8" fmla="*/ 3117435 h 3280374"/>
                      <a:gd name="connsiteX9" fmla="*/ 3116082 w 3281869"/>
                      <a:gd name="connsiteY9" fmla="*/ 165788 h 3280374"/>
                      <a:gd name="connsiteX10" fmla="*/ 164222 w 3281869"/>
                      <a:gd name="connsiteY10" fmla="*/ 165788 h 3280374"/>
                      <a:gd name="connsiteX11" fmla="*/ 164222 w 3281869"/>
                      <a:gd name="connsiteY11" fmla="*/ 3117435 h 3280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1869" h="3280374">
                        <a:moveTo>
                          <a:pt x="3281870" y="0"/>
                        </a:moveTo>
                        <a:cubicBezTo>
                          <a:pt x="3281870" y="1092936"/>
                          <a:pt x="3281870" y="2185872"/>
                          <a:pt x="3281870" y="3280375"/>
                        </a:cubicBezTo>
                        <a:cubicBezTo>
                          <a:pt x="2187439" y="3280375"/>
                          <a:pt x="1095571" y="3280375"/>
                          <a:pt x="0" y="3280375"/>
                        </a:cubicBezTo>
                        <a:cubicBezTo>
                          <a:pt x="0" y="3271188"/>
                          <a:pt x="0" y="3261716"/>
                          <a:pt x="0" y="3252316"/>
                        </a:cubicBezTo>
                        <a:cubicBezTo>
                          <a:pt x="0" y="2178822"/>
                          <a:pt x="0" y="1105399"/>
                          <a:pt x="71" y="31904"/>
                        </a:cubicBezTo>
                        <a:cubicBezTo>
                          <a:pt x="71" y="21293"/>
                          <a:pt x="1353" y="10682"/>
                          <a:pt x="2065" y="71"/>
                        </a:cubicBezTo>
                        <a:cubicBezTo>
                          <a:pt x="1095357" y="0"/>
                          <a:pt x="2188578" y="0"/>
                          <a:pt x="3281870" y="0"/>
                        </a:cubicBezTo>
                        <a:close/>
                        <a:moveTo>
                          <a:pt x="164222" y="3117435"/>
                        </a:moveTo>
                        <a:cubicBezTo>
                          <a:pt x="1149196" y="3117435"/>
                          <a:pt x="2132104" y="3117435"/>
                          <a:pt x="3116082" y="3117435"/>
                        </a:cubicBezTo>
                        <a:cubicBezTo>
                          <a:pt x="3116082" y="2132461"/>
                          <a:pt x="3116082" y="1148840"/>
                          <a:pt x="3116082" y="165788"/>
                        </a:cubicBezTo>
                        <a:cubicBezTo>
                          <a:pt x="2131250" y="165788"/>
                          <a:pt x="1148341" y="165788"/>
                          <a:pt x="164222" y="165788"/>
                        </a:cubicBezTo>
                        <a:cubicBezTo>
                          <a:pt x="164222" y="1149837"/>
                          <a:pt x="164222" y="2132105"/>
                          <a:pt x="164222" y="3117435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A81FDD27-9B6B-4087-AED9-57B0E681D7E7}"/>
                      </a:ext>
                    </a:extLst>
                  </p:cNvPr>
                  <p:cNvSpPr/>
                  <p:nvPr/>
                </p:nvSpPr>
                <p:spPr>
                  <a:xfrm>
                    <a:off x="4831107" y="3784487"/>
                    <a:ext cx="301701" cy="903352"/>
                  </a:xfrm>
                  <a:custGeom>
                    <a:avLst/>
                    <a:gdLst>
                      <a:gd name="connsiteX0" fmla="*/ 144922 w 614086"/>
                      <a:gd name="connsiteY0" fmla="*/ 511537 h 1838698"/>
                      <a:gd name="connsiteX1" fmla="*/ 0 w 614086"/>
                      <a:gd name="connsiteY1" fmla="*/ 511537 h 1838698"/>
                      <a:gd name="connsiteX2" fmla="*/ 306936 w 614086"/>
                      <a:gd name="connsiteY2" fmla="*/ 0 h 1838698"/>
                      <a:gd name="connsiteX3" fmla="*/ 614086 w 614086"/>
                      <a:gd name="connsiteY3" fmla="*/ 511893 h 1838698"/>
                      <a:gd name="connsiteX4" fmla="*/ 471799 w 614086"/>
                      <a:gd name="connsiteY4" fmla="*/ 511893 h 1838698"/>
                      <a:gd name="connsiteX5" fmla="*/ 471799 w 614086"/>
                      <a:gd name="connsiteY5" fmla="*/ 1838699 h 1838698"/>
                      <a:gd name="connsiteX6" fmla="*/ 144922 w 614086"/>
                      <a:gd name="connsiteY6" fmla="*/ 1838699 h 1838698"/>
                      <a:gd name="connsiteX7" fmla="*/ 144922 w 614086"/>
                      <a:gd name="connsiteY7" fmla="*/ 511537 h 183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086" h="1838698">
                        <a:moveTo>
                          <a:pt x="144922" y="511537"/>
                        </a:moveTo>
                        <a:cubicBezTo>
                          <a:pt x="95784" y="511537"/>
                          <a:pt x="50705" y="511537"/>
                          <a:pt x="0" y="511537"/>
                        </a:cubicBezTo>
                        <a:cubicBezTo>
                          <a:pt x="103333" y="339339"/>
                          <a:pt x="204173" y="171272"/>
                          <a:pt x="306936" y="0"/>
                        </a:cubicBezTo>
                        <a:cubicBezTo>
                          <a:pt x="409984" y="171770"/>
                          <a:pt x="510825" y="339838"/>
                          <a:pt x="614086" y="511893"/>
                        </a:cubicBezTo>
                        <a:cubicBezTo>
                          <a:pt x="564165" y="511893"/>
                          <a:pt x="519157" y="511893"/>
                          <a:pt x="471799" y="511893"/>
                        </a:cubicBezTo>
                        <a:cubicBezTo>
                          <a:pt x="471799" y="955064"/>
                          <a:pt x="471799" y="1395813"/>
                          <a:pt x="471799" y="1838699"/>
                        </a:cubicBezTo>
                        <a:cubicBezTo>
                          <a:pt x="362057" y="1838699"/>
                          <a:pt x="254664" y="1838699"/>
                          <a:pt x="144922" y="1838699"/>
                        </a:cubicBezTo>
                        <a:cubicBezTo>
                          <a:pt x="144922" y="1397309"/>
                          <a:pt x="144922" y="956559"/>
                          <a:pt x="144922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2BD8C88A-DAD4-465B-8EBE-307BE93FFF71}"/>
                      </a:ext>
                    </a:extLst>
                  </p:cNvPr>
                  <p:cNvSpPr/>
                  <p:nvPr/>
                </p:nvSpPr>
                <p:spPr>
                  <a:xfrm>
                    <a:off x="5332974" y="3784487"/>
                    <a:ext cx="302015" cy="903702"/>
                  </a:xfrm>
                  <a:custGeom>
                    <a:avLst/>
                    <a:gdLst>
                      <a:gd name="connsiteX0" fmla="*/ 614728 w 614727"/>
                      <a:gd name="connsiteY0" fmla="*/ 511537 h 1839410"/>
                      <a:gd name="connsiteX1" fmla="*/ 471372 w 614727"/>
                      <a:gd name="connsiteY1" fmla="*/ 511537 h 1839410"/>
                      <a:gd name="connsiteX2" fmla="*/ 471372 w 614727"/>
                      <a:gd name="connsiteY2" fmla="*/ 1839411 h 1839410"/>
                      <a:gd name="connsiteX3" fmla="*/ 144709 w 614727"/>
                      <a:gd name="connsiteY3" fmla="*/ 1839411 h 1839410"/>
                      <a:gd name="connsiteX4" fmla="*/ 144709 w 614727"/>
                      <a:gd name="connsiteY4" fmla="*/ 512961 h 1839410"/>
                      <a:gd name="connsiteX5" fmla="*/ 0 w 614727"/>
                      <a:gd name="connsiteY5" fmla="*/ 512961 h 1839410"/>
                      <a:gd name="connsiteX6" fmla="*/ 307649 w 614727"/>
                      <a:gd name="connsiteY6" fmla="*/ 0 h 1839410"/>
                      <a:gd name="connsiteX7" fmla="*/ 614728 w 614727"/>
                      <a:gd name="connsiteY7" fmla="*/ 511537 h 183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4727" h="1839410">
                        <a:moveTo>
                          <a:pt x="614728" y="511537"/>
                        </a:moveTo>
                        <a:cubicBezTo>
                          <a:pt x="564664" y="511537"/>
                          <a:pt x="519513" y="511537"/>
                          <a:pt x="471372" y="511537"/>
                        </a:cubicBezTo>
                        <a:cubicBezTo>
                          <a:pt x="471372" y="955206"/>
                          <a:pt x="471372" y="1396597"/>
                          <a:pt x="471372" y="1839411"/>
                        </a:cubicBezTo>
                        <a:cubicBezTo>
                          <a:pt x="361487" y="1839411"/>
                          <a:pt x="254736" y="1839411"/>
                          <a:pt x="144709" y="1839411"/>
                        </a:cubicBezTo>
                        <a:cubicBezTo>
                          <a:pt x="144709" y="1397950"/>
                          <a:pt x="144709" y="956631"/>
                          <a:pt x="144709" y="512961"/>
                        </a:cubicBezTo>
                        <a:cubicBezTo>
                          <a:pt x="96425" y="512961"/>
                          <a:pt x="51275" y="512961"/>
                          <a:pt x="0" y="512961"/>
                        </a:cubicBezTo>
                        <a:cubicBezTo>
                          <a:pt x="103476" y="340479"/>
                          <a:pt x="204245" y="172340"/>
                          <a:pt x="307649" y="0"/>
                        </a:cubicBezTo>
                        <a:cubicBezTo>
                          <a:pt x="409985" y="170417"/>
                          <a:pt x="510825" y="338342"/>
                          <a:pt x="614728" y="51153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8E44BE3E-97B9-4DD4-A0DC-D1CCB0B1211A}"/>
                      </a:ext>
                    </a:extLst>
                  </p:cNvPr>
                  <p:cNvSpPr/>
                  <p:nvPr/>
                </p:nvSpPr>
                <p:spPr>
                  <a:xfrm>
                    <a:off x="4731637" y="4739971"/>
                    <a:ext cx="1002124" cy="98491"/>
                  </a:xfrm>
                  <a:custGeom>
                    <a:avLst/>
                    <a:gdLst>
                      <a:gd name="connsiteX0" fmla="*/ 0 w 2039739"/>
                      <a:gd name="connsiteY0" fmla="*/ 200470 h 200470"/>
                      <a:gd name="connsiteX1" fmla="*/ 0 w 2039739"/>
                      <a:gd name="connsiteY1" fmla="*/ 0 h 200470"/>
                      <a:gd name="connsiteX2" fmla="*/ 2039739 w 2039739"/>
                      <a:gd name="connsiteY2" fmla="*/ 0 h 200470"/>
                      <a:gd name="connsiteX3" fmla="*/ 2039739 w 2039739"/>
                      <a:gd name="connsiteY3" fmla="*/ 200470 h 200470"/>
                      <a:gd name="connsiteX4" fmla="*/ 0 w 2039739"/>
                      <a:gd name="connsiteY4" fmla="*/ 200470 h 20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39739" h="200470">
                        <a:moveTo>
                          <a:pt x="0" y="200470"/>
                        </a:moveTo>
                        <a:cubicBezTo>
                          <a:pt x="0" y="133243"/>
                          <a:pt x="0" y="67512"/>
                          <a:pt x="0" y="0"/>
                        </a:cubicBezTo>
                        <a:cubicBezTo>
                          <a:pt x="679889" y="0"/>
                          <a:pt x="1358782" y="0"/>
                          <a:pt x="2039739" y="0"/>
                        </a:cubicBezTo>
                        <a:cubicBezTo>
                          <a:pt x="2039739" y="66016"/>
                          <a:pt x="2039739" y="132389"/>
                          <a:pt x="2039739" y="200470"/>
                        </a:cubicBezTo>
                        <a:cubicBezTo>
                          <a:pt x="1360847" y="200470"/>
                          <a:pt x="681883" y="200470"/>
                          <a:pt x="0" y="200470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89AAB810-6960-45DD-9A6A-2B6DA5B7B920}"/>
                    </a:ext>
                  </a:extLst>
                </p:cNvPr>
                <p:cNvGrpSpPr/>
                <p:nvPr/>
              </p:nvGrpSpPr>
              <p:grpSpPr>
                <a:xfrm rot="21372599">
                  <a:off x="5740188" y="5421493"/>
                  <a:ext cx="317178" cy="317323"/>
                  <a:chOff x="2667000" y="5246457"/>
                  <a:chExt cx="1611683" cy="161241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1D80E4FC-98FB-4DA9-A08E-9C4F4826FF28}"/>
                      </a:ext>
                    </a:extLst>
                  </p:cNvPr>
                  <p:cNvSpPr/>
                  <p:nvPr/>
                </p:nvSpPr>
                <p:spPr>
                  <a:xfrm>
                    <a:off x="2667000" y="5246457"/>
                    <a:ext cx="1611683" cy="1612418"/>
                  </a:xfrm>
                  <a:custGeom>
                    <a:avLst/>
                    <a:gdLst>
                      <a:gd name="connsiteX0" fmla="*/ 0 w 3280445"/>
                      <a:gd name="connsiteY0" fmla="*/ 2065 h 3281941"/>
                      <a:gd name="connsiteX1" fmla="*/ 31833 w 3280445"/>
                      <a:gd name="connsiteY1" fmla="*/ 71 h 3281941"/>
                      <a:gd name="connsiteX2" fmla="*/ 3247046 w 3280445"/>
                      <a:gd name="connsiteY2" fmla="*/ 0 h 3281941"/>
                      <a:gd name="connsiteX3" fmla="*/ 3280446 w 3280445"/>
                      <a:gd name="connsiteY3" fmla="*/ 0 h 3281941"/>
                      <a:gd name="connsiteX4" fmla="*/ 3280446 w 3280445"/>
                      <a:gd name="connsiteY4" fmla="*/ 3281941 h 3281941"/>
                      <a:gd name="connsiteX5" fmla="*/ 0 w 3280445"/>
                      <a:gd name="connsiteY5" fmla="*/ 3281941 h 3281941"/>
                      <a:gd name="connsiteX6" fmla="*/ 0 w 3280445"/>
                      <a:gd name="connsiteY6" fmla="*/ 2065 h 3281941"/>
                      <a:gd name="connsiteX7" fmla="*/ 3117720 w 3280445"/>
                      <a:gd name="connsiteY7" fmla="*/ 164507 h 3281941"/>
                      <a:gd name="connsiteX8" fmla="*/ 165860 w 3280445"/>
                      <a:gd name="connsiteY8" fmla="*/ 164507 h 3281941"/>
                      <a:gd name="connsiteX9" fmla="*/ 165860 w 3280445"/>
                      <a:gd name="connsiteY9" fmla="*/ 3116082 h 3281941"/>
                      <a:gd name="connsiteX10" fmla="*/ 3117720 w 3280445"/>
                      <a:gd name="connsiteY10" fmla="*/ 3116082 h 3281941"/>
                      <a:gd name="connsiteX11" fmla="*/ 3117720 w 3280445"/>
                      <a:gd name="connsiteY11" fmla="*/ 164507 h 328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0445" h="3281941">
                        <a:moveTo>
                          <a:pt x="0" y="2065"/>
                        </a:moveTo>
                        <a:cubicBezTo>
                          <a:pt x="10611" y="1353"/>
                          <a:pt x="21222" y="71"/>
                          <a:pt x="31833" y="71"/>
                        </a:cubicBezTo>
                        <a:cubicBezTo>
                          <a:pt x="1103547" y="0"/>
                          <a:pt x="2175332" y="0"/>
                          <a:pt x="3247046" y="0"/>
                        </a:cubicBezTo>
                        <a:cubicBezTo>
                          <a:pt x="3257586" y="0"/>
                          <a:pt x="3268197" y="0"/>
                          <a:pt x="3280446" y="0"/>
                        </a:cubicBezTo>
                        <a:cubicBezTo>
                          <a:pt x="3280446" y="1094218"/>
                          <a:pt x="3280446" y="2186086"/>
                          <a:pt x="3280446" y="3281941"/>
                        </a:cubicBezTo>
                        <a:cubicBezTo>
                          <a:pt x="2187296" y="3281941"/>
                          <a:pt x="1093648" y="3281941"/>
                          <a:pt x="0" y="3281941"/>
                        </a:cubicBezTo>
                        <a:cubicBezTo>
                          <a:pt x="0" y="2188649"/>
                          <a:pt x="0" y="1095357"/>
                          <a:pt x="0" y="2065"/>
                        </a:cubicBezTo>
                        <a:close/>
                        <a:moveTo>
                          <a:pt x="3117720" y="164507"/>
                        </a:moveTo>
                        <a:cubicBezTo>
                          <a:pt x="2132674" y="164507"/>
                          <a:pt x="1149765" y="164507"/>
                          <a:pt x="165860" y="164507"/>
                        </a:cubicBezTo>
                        <a:cubicBezTo>
                          <a:pt x="165860" y="1149481"/>
                          <a:pt x="165860" y="2133102"/>
                          <a:pt x="165860" y="3116082"/>
                        </a:cubicBezTo>
                        <a:cubicBezTo>
                          <a:pt x="1150691" y="3116082"/>
                          <a:pt x="2133671" y="3116082"/>
                          <a:pt x="3117720" y="3116082"/>
                        </a:cubicBezTo>
                        <a:cubicBezTo>
                          <a:pt x="3117720" y="2132034"/>
                          <a:pt x="3117720" y="1149765"/>
                          <a:pt x="3117720" y="164507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4DFA4C86-CB98-494E-B000-709E51C0C4BF}"/>
                      </a:ext>
                    </a:extLst>
                  </p:cNvPr>
                  <p:cNvSpPr/>
                  <p:nvPr/>
                </p:nvSpPr>
                <p:spPr>
                  <a:xfrm>
                    <a:off x="3113110" y="5624181"/>
                    <a:ext cx="803029" cy="904197"/>
                  </a:xfrm>
                  <a:custGeom>
                    <a:avLst/>
                    <a:gdLst>
                      <a:gd name="connsiteX0" fmla="*/ 235195 w 1634497"/>
                      <a:gd name="connsiteY0" fmla="*/ 222984 h 1840417"/>
                      <a:gd name="connsiteX1" fmla="*/ 130651 w 1634497"/>
                      <a:gd name="connsiteY1" fmla="*/ 185097 h 1840417"/>
                      <a:gd name="connsiteX2" fmla="*/ 229284 w 1634497"/>
                      <a:gd name="connsiteY2" fmla="*/ 11974 h 1840417"/>
                      <a:gd name="connsiteX3" fmla="*/ 247942 w 1634497"/>
                      <a:gd name="connsiteY3" fmla="*/ 864 h 1840417"/>
                      <a:gd name="connsiteX4" fmla="*/ 263894 w 1634497"/>
                      <a:gd name="connsiteY4" fmla="*/ 508 h 1840417"/>
                      <a:gd name="connsiteX5" fmla="*/ 1600884 w 1634497"/>
                      <a:gd name="connsiteY5" fmla="*/ 508 h 1840417"/>
                      <a:gd name="connsiteX6" fmla="*/ 1634497 w 1634497"/>
                      <a:gd name="connsiteY6" fmla="*/ 508 h 1840417"/>
                      <a:gd name="connsiteX7" fmla="*/ 1615127 w 1634497"/>
                      <a:gd name="connsiteY7" fmla="*/ 142796 h 1840417"/>
                      <a:gd name="connsiteX8" fmla="*/ 1362883 w 1634497"/>
                      <a:gd name="connsiteY8" fmla="*/ 698130 h 1840417"/>
                      <a:gd name="connsiteX9" fmla="*/ 885458 w 1634497"/>
                      <a:gd name="connsiteY9" fmla="*/ 1003856 h 1840417"/>
                      <a:gd name="connsiteX10" fmla="*/ 816878 w 1634497"/>
                      <a:gd name="connsiteY10" fmla="*/ 1017600 h 1840417"/>
                      <a:gd name="connsiteX11" fmla="*/ 816878 w 1634497"/>
                      <a:gd name="connsiteY11" fmla="*/ 1676695 h 1840417"/>
                      <a:gd name="connsiteX12" fmla="*/ 1223088 w 1634497"/>
                      <a:gd name="connsiteY12" fmla="*/ 1676695 h 1840417"/>
                      <a:gd name="connsiteX13" fmla="*/ 1223088 w 1634497"/>
                      <a:gd name="connsiteY13" fmla="*/ 1840418 h 1840417"/>
                      <a:gd name="connsiteX14" fmla="*/ 203931 w 1634497"/>
                      <a:gd name="connsiteY14" fmla="*/ 1840418 h 1840417"/>
                      <a:gd name="connsiteX15" fmla="*/ 203931 w 1634497"/>
                      <a:gd name="connsiteY15" fmla="*/ 1677977 h 1840417"/>
                      <a:gd name="connsiteX16" fmla="*/ 610141 w 1634497"/>
                      <a:gd name="connsiteY16" fmla="*/ 1677977 h 1840417"/>
                      <a:gd name="connsiteX17" fmla="*/ 610141 w 1634497"/>
                      <a:gd name="connsiteY17" fmla="*/ 1642796 h 1840417"/>
                      <a:gd name="connsiteX18" fmla="*/ 610853 w 1634497"/>
                      <a:gd name="connsiteY18" fmla="*/ 1053350 h 1840417"/>
                      <a:gd name="connsiteX19" fmla="*/ 574534 w 1634497"/>
                      <a:gd name="connsiteY19" fmla="*/ 1009696 h 1840417"/>
                      <a:gd name="connsiteX20" fmla="*/ 133642 w 1634497"/>
                      <a:gd name="connsiteY20" fmla="*/ 769915 h 1840417"/>
                      <a:gd name="connsiteX21" fmla="*/ 10939 w 1634497"/>
                      <a:gd name="connsiteY21" fmla="*/ 625206 h 1840417"/>
                      <a:gd name="connsiteX22" fmla="*/ 9158 w 1634497"/>
                      <a:gd name="connsiteY22" fmla="*/ 576139 h 1840417"/>
                      <a:gd name="connsiteX23" fmla="*/ 219883 w 1634497"/>
                      <a:gd name="connsiteY23" fmla="*/ 247767 h 1840417"/>
                      <a:gd name="connsiteX24" fmla="*/ 235195 w 1634497"/>
                      <a:gd name="connsiteY24" fmla="*/ 222984 h 1840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634497" h="1840417">
                        <a:moveTo>
                          <a:pt x="235195" y="222984"/>
                        </a:moveTo>
                        <a:cubicBezTo>
                          <a:pt x="198732" y="209738"/>
                          <a:pt x="165546" y="197703"/>
                          <a:pt x="130651" y="185097"/>
                        </a:cubicBezTo>
                        <a:cubicBezTo>
                          <a:pt x="164051" y="126203"/>
                          <a:pt x="196169" y="68804"/>
                          <a:pt x="229284" y="11974"/>
                        </a:cubicBezTo>
                        <a:cubicBezTo>
                          <a:pt x="232488" y="6419"/>
                          <a:pt x="241105" y="3286"/>
                          <a:pt x="247942" y="864"/>
                        </a:cubicBezTo>
                        <a:cubicBezTo>
                          <a:pt x="252713" y="-845"/>
                          <a:pt x="258553" y="508"/>
                          <a:pt x="263894" y="508"/>
                        </a:cubicBezTo>
                        <a:cubicBezTo>
                          <a:pt x="709557" y="508"/>
                          <a:pt x="1155221" y="508"/>
                          <a:pt x="1600884" y="508"/>
                        </a:cubicBezTo>
                        <a:cubicBezTo>
                          <a:pt x="1610498" y="508"/>
                          <a:pt x="1620112" y="508"/>
                          <a:pt x="1634497" y="508"/>
                        </a:cubicBezTo>
                        <a:cubicBezTo>
                          <a:pt x="1627874" y="50003"/>
                          <a:pt x="1623815" y="96862"/>
                          <a:pt x="1615127" y="142796"/>
                        </a:cubicBezTo>
                        <a:cubicBezTo>
                          <a:pt x="1576315" y="348322"/>
                          <a:pt x="1497195" y="536116"/>
                          <a:pt x="1362883" y="698130"/>
                        </a:cubicBezTo>
                        <a:cubicBezTo>
                          <a:pt x="1236477" y="850530"/>
                          <a:pt x="1080445" y="957993"/>
                          <a:pt x="885458" y="1003856"/>
                        </a:cubicBezTo>
                        <a:cubicBezTo>
                          <a:pt x="863097" y="1009126"/>
                          <a:pt x="840308" y="1012900"/>
                          <a:pt x="816878" y="1017600"/>
                        </a:cubicBezTo>
                        <a:cubicBezTo>
                          <a:pt x="816878" y="1237370"/>
                          <a:pt x="816878" y="1455786"/>
                          <a:pt x="816878" y="1676695"/>
                        </a:cubicBezTo>
                        <a:cubicBezTo>
                          <a:pt x="952400" y="1676695"/>
                          <a:pt x="1086854" y="1676695"/>
                          <a:pt x="1223088" y="1676695"/>
                        </a:cubicBezTo>
                        <a:cubicBezTo>
                          <a:pt x="1223088" y="1732242"/>
                          <a:pt x="1223088" y="1785298"/>
                          <a:pt x="1223088" y="1840418"/>
                        </a:cubicBezTo>
                        <a:cubicBezTo>
                          <a:pt x="884034" y="1840418"/>
                          <a:pt x="545122" y="1840418"/>
                          <a:pt x="203931" y="1840418"/>
                        </a:cubicBezTo>
                        <a:cubicBezTo>
                          <a:pt x="203931" y="1787790"/>
                          <a:pt x="203931" y="1734806"/>
                          <a:pt x="203931" y="1677977"/>
                        </a:cubicBezTo>
                        <a:cubicBezTo>
                          <a:pt x="337673" y="1677977"/>
                          <a:pt x="472696" y="1677977"/>
                          <a:pt x="610141" y="1677977"/>
                        </a:cubicBezTo>
                        <a:cubicBezTo>
                          <a:pt x="610141" y="1663805"/>
                          <a:pt x="610141" y="1653336"/>
                          <a:pt x="610141" y="1642796"/>
                        </a:cubicBezTo>
                        <a:cubicBezTo>
                          <a:pt x="610141" y="1446314"/>
                          <a:pt x="609500" y="1249832"/>
                          <a:pt x="610853" y="1053350"/>
                        </a:cubicBezTo>
                        <a:cubicBezTo>
                          <a:pt x="611067" y="1024651"/>
                          <a:pt x="604017" y="1015037"/>
                          <a:pt x="574534" y="1009696"/>
                        </a:cubicBezTo>
                        <a:cubicBezTo>
                          <a:pt x="401624" y="978361"/>
                          <a:pt x="255776" y="894541"/>
                          <a:pt x="133642" y="769915"/>
                        </a:cubicBezTo>
                        <a:cubicBezTo>
                          <a:pt x="89489" y="724907"/>
                          <a:pt x="52172" y="673205"/>
                          <a:pt x="10939" y="625206"/>
                        </a:cubicBezTo>
                        <a:cubicBezTo>
                          <a:pt x="-3518" y="608328"/>
                          <a:pt x="-3162" y="595082"/>
                          <a:pt x="9158" y="576139"/>
                        </a:cubicBezTo>
                        <a:cubicBezTo>
                          <a:pt x="80231" y="467251"/>
                          <a:pt x="149808" y="357366"/>
                          <a:pt x="219883" y="247767"/>
                        </a:cubicBezTo>
                        <a:cubicBezTo>
                          <a:pt x="224583" y="240432"/>
                          <a:pt x="229070" y="232954"/>
                          <a:pt x="235195" y="22298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1512134E-43D4-4E15-AE65-59097B434929}"/>
                      </a:ext>
                    </a:extLst>
                  </p:cNvPr>
                  <p:cNvSpPr/>
                  <p:nvPr/>
                </p:nvSpPr>
                <p:spPr>
                  <a:xfrm>
                    <a:off x="3011631" y="5625376"/>
                    <a:ext cx="158530" cy="244390"/>
                  </a:xfrm>
                  <a:custGeom>
                    <a:avLst/>
                    <a:gdLst>
                      <a:gd name="connsiteX0" fmla="*/ 188648 w 322674"/>
                      <a:gd name="connsiteY0" fmla="*/ 237644 h 497436"/>
                      <a:gd name="connsiteX1" fmla="*/ 286783 w 322674"/>
                      <a:gd name="connsiteY1" fmla="*/ 273822 h 497436"/>
                      <a:gd name="connsiteX2" fmla="*/ 143498 w 322674"/>
                      <a:gd name="connsiteY2" fmla="*/ 497436 h 497436"/>
                      <a:gd name="connsiteX3" fmla="*/ 0 w 322674"/>
                      <a:gd name="connsiteY3" fmla="*/ 0 h 497436"/>
                      <a:gd name="connsiteX4" fmla="*/ 322675 w 322674"/>
                      <a:gd name="connsiteY4" fmla="*/ 0 h 497436"/>
                      <a:gd name="connsiteX5" fmla="*/ 188648 w 322674"/>
                      <a:gd name="connsiteY5" fmla="*/ 237644 h 497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674" h="497436">
                        <a:moveTo>
                          <a:pt x="188648" y="237644"/>
                        </a:moveTo>
                        <a:cubicBezTo>
                          <a:pt x="221479" y="249751"/>
                          <a:pt x="252884" y="261359"/>
                          <a:pt x="286783" y="273822"/>
                        </a:cubicBezTo>
                        <a:cubicBezTo>
                          <a:pt x="238784" y="348668"/>
                          <a:pt x="191924" y="421806"/>
                          <a:pt x="143498" y="497436"/>
                        </a:cubicBezTo>
                        <a:cubicBezTo>
                          <a:pt x="61672" y="339695"/>
                          <a:pt x="14029" y="175901"/>
                          <a:pt x="0" y="0"/>
                        </a:cubicBezTo>
                        <a:cubicBezTo>
                          <a:pt x="107463" y="0"/>
                          <a:pt x="213146" y="0"/>
                          <a:pt x="322675" y="0"/>
                        </a:cubicBezTo>
                        <a:cubicBezTo>
                          <a:pt x="277810" y="79476"/>
                          <a:pt x="233656" y="157812"/>
                          <a:pt x="188648" y="237644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C79AB8E3-C2BB-4005-BA5A-70A9612B9B35}"/>
                    </a:ext>
                  </a:extLst>
                </p:cNvPr>
                <p:cNvGrpSpPr/>
                <p:nvPr/>
              </p:nvGrpSpPr>
              <p:grpSpPr>
                <a:xfrm rot="21372599">
                  <a:off x="6082954" y="5399164"/>
                  <a:ext cx="317019" cy="316951"/>
                  <a:chOff x="4425527" y="5247366"/>
                  <a:chExt cx="1610878" cy="1610528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723CE37D-6E77-4668-8772-60CBF09980DF}"/>
                      </a:ext>
                    </a:extLst>
                  </p:cNvPr>
                  <p:cNvSpPr/>
                  <p:nvPr/>
                </p:nvSpPr>
                <p:spPr>
                  <a:xfrm>
                    <a:off x="4425527" y="5247366"/>
                    <a:ext cx="1610878" cy="1610528"/>
                  </a:xfrm>
                  <a:custGeom>
                    <a:avLst/>
                    <a:gdLst>
                      <a:gd name="connsiteX0" fmla="*/ 0 w 3278807"/>
                      <a:gd name="connsiteY0" fmla="*/ 3278095 h 3278095"/>
                      <a:gd name="connsiteX1" fmla="*/ 0 w 3278807"/>
                      <a:gd name="connsiteY1" fmla="*/ 0 h 3278095"/>
                      <a:gd name="connsiteX2" fmla="*/ 3278808 w 3278807"/>
                      <a:gd name="connsiteY2" fmla="*/ 0 h 3278095"/>
                      <a:gd name="connsiteX3" fmla="*/ 3278808 w 3278807"/>
                      <a:gd name="connsiteY3" fmla="*/ 3278095 h 3278095"/>
                      <a:gd name="connsiteX4" fmla="*/ 0 w 3278807"/>
                      <a:gd name="connsiteY4" fmla="*/ 3278095 h 3278095"/>
                      <a:gd name="connsiteX5" fmla="*/ 162726 w 3278807"/>
                      <a:gd name="connsiteY5" fmla="*/ 3114016 h 3278095"/>
                      <a:gd name="connsiteX6" fmla="*/ 3114444 w 3278807"/>
                      <a:gd name="connsiteY6" fmla="*/ 3114016 h 3278095"/>
                      <a:gd name="connsiteX7" fmla="*/ 3114444 w 3278807"/>
                      <a:gd name="connsiteY7" fmla="*/ 163011 h 3278095"/>
                      <a:gd name="connsiteX8" fmla="*/ 162726 w 3278807"/>
                      <a:gd name="connsiteY8" fmla="*/ 163011 h 3278095"/>
                      <a:gd name="connsiteX9" fmla="*/ 162726 w 3278807"/>
                      <a:gd name="connsiteY9" fmla="*/ 3114016 h 327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8807" h="3278095">
                        <a:moveTo>
                          <a:pt x="0" y="3278095"/>
                        </a:moveTo>
                        <a:cubicBezTo>
                          <a:pt x="0" y="2185516"/>
                          <a:pt x="0" y="1093719"/>
                          <a:pt x="0" y="0"/>
                        </a:cubicBezTo>
                        <a:cubicBezTo>
                          <a:pt x="1092438" y="0"/>
                          <a:pt x="2184875" y="0"/>
                          <a:pt x="3278808" y="0"/>
                        </a:cubicBezTo>
                        <a:cubicBezTo>
                          <a:pt x="3278808" y="1092509"/>
                          <a:pt x="3278808" y="2184305"/>
                          <a:pt x="3278808" y="3278095"/>
                        </a:cubicBezTo>
                        <a:cubicBezTo>
                          <a:pt x="2186370" y="3278095"/>
                          <a:pt x="1093933" y="3278095"/>
                          <a:pt x="0" y="3278095"/>
                        </a:cubicBezTo>
                        <a:close/>
                        <a:moveTo>
                          <a:pt x="162726" y="3114016"/>
                        </a:moveTo>
                        <a:cubicBezTo>
                          <a:pt x="1148270" y="3114016"/>
                          <a:pt x="2131891" y="3114016"/>
                          <a:pt x="3114444" y="3114016"/>
                        </a:cubicBezTo>
                        <a:cubicBezTo>
                          <a:pt x="3114444" y="2129042"/>
                          <a:pt x="3114444" y="1146133"/>
                          <a:pt x="3114444" y="163011"/>
                        </a:cubicBezTo>
                        <a:cubicBezTo>
                          <a:pt x="2129612" y="163011"/>
                          <a:pt x="1146775" y="163011"/>
                          <a:pt x="162726" y="163011"/>
                        </a:cubicBezTo>
                        <a:cubicBezTo>
                          <a:pt x="162726" y="1146988"/>
                          <a:pt x="162726" y="2129185"/>
                          <a:pt x="162726" y="3114016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C1B7D8F3-0934-4F00-82C2-579DE7B3403E}"/>
                      </a:ext>
                    </a:extLst>
                  </p:cNvPr>
                  <p:cNvSpPr/>
                  <p:nvPr/>
                </p:nvSpPr>
                <p:spPr>
                  <a:xfrm>
                    <a:off x="4745421" y="5548857"/>
                    <a:ext cx="1005028" cy="1024172"/>
                  </a:xfrm>
                  <a:custGeom>
                    <a:avLst/>
                    <a:gdLst>
                      <a:gd name="connsiteX0" fmla="*/ 510255 w 2045649"/>
                      <a:gd name="connsiteY0" fmla="*/ 897451 h 2084615"/>
                      <a:gd name="connsiteX1" fmla="*/ 375445 w 2045649"/>
                      <a:gd name="connsiteY1" fmla="*/ 810925 h 2084615"/>
                      <a:gd name="connsiteX2" fmla="*/ 61316 w 2045649"/>
                      <a:gd name="connsiteY2" fmla="*/ 841547 h 2084615"/>
                      <a:gd name="connsiteX3" fmla="*/ 0 w 2045649"/>
                      <a:gd name="connsiteY3" fmla="*/ 891326 h 2084615"/>
                      <a:gd name="connsiteX4" fmla="*/ 23786 w 2045649"/>
                      <a:gd name="connsiteY4" fmla="*/ 774035 h 2084615"/>
                      <a:gd name="connsiteX5" fmla="*/ 302023 w 2045649"/>
                      <a:gd name="connsiteY5" fmla="*/ 412762 h 2084615"/>
                      <a:gd name="connsiteX6" fmla="*/ 789917 w 2045649"/>
                      <a:gd name="connsiteY6" fmla="*/ 222689 h 2084615"/>
                      <a:gd name="connsiteX7" fmla="*/ 940536 w 2045649"/>
                      <a:gd name="connsiteY7" fmla="*/ 202891 h 2084615"/>
                      <a:gd name="connsiteX8" fmla="*/ 940536 w 2045649"/>
                      <a:gd name="connsiteY8" fmla="*/ 0 h 2084615"/>
                      <a:gd name="connsiteX9" fmla="*/ 1105612 w 2045649"/>
                      <a:gd name="connsiteY9" fmla="*/ 0 h 2084615"/>
                      <a:gd name="connsiteX10" fmla="*/ 1105612 w 2045649"/>
                      <a:gd name="connsiteY10" fmla="*/ 200897 h 2084615"/>
                      <a:gd name="connsiteX11" fmla="*/ 1319542 w 2045649"/>
                      <a:gd name="connsiteY11" fmla="*/ 234084 h 2084615"/>
                      <a:gd name="connsiteX12" fmla="*/ 1867612 w 2045649"/>
                      <a:gd name="connsiteY12" fmla="*/ 514813 h 2084615"/>
                      <a:gd name="connsiteX13" fmla="*/ 2043371 w 2045649"/>
                      <a:gd name="connsiteY13" fmla="*/ 860775 h 2084615"/>
                      <a:gd name="connsiteX14" fmla="*/ 2045650 w 2045649"/>
                      <a:gd name="connsiteY14" fmla="*/ 895030 h 2084615"/>
                      <a:gd name="connsiteX15" fmla="*/ 1838486 w 2045649"/>
                      <a:gd name="connsiteY15" fmla="*/ 798106 h 2084615"/>
                      <a:gd name="connsiteX16" fmla="*/ 1608889 w 2045649"/>
                      <a:gd name="connsiteY16" fmla="*/ 833144 h 2084615"/>
                      <a:gd name="connsiteX17" fmla="*/ 1536107 w 2045649"/>
                      <a:gd name="connsiteY17" fmla="*/ 905142 h 2084615"/>
                      <a:gd name="connsiteX18" fmla="*/ 1391327 w 2045649"/>
                      <a:gd name="connsiteY18" fmla="*/ 808717 h 2084615"/>
                      <a:gd name="connsiteX19" fmla="*/ 1137944 w 2045649"/>
                      <a:gd name="connsiteY19" fmla="*/ 816622 h 2084615"/>
                      <a:gd name="connsiteX20" fmla="*/ 1106039 w 2045649"/>
                      <a:gd name="connsiteY20" fmla="*/ 858781 h 2084615"/>
                      <a:gd name="connsiteX21" fmla="*/ 1106752 w 2045649"/>
                      <a:gd name="connsiteY21" fmla="*/ 1825880 h 2084615"/>
                      <a:gd name="connsiteX22" fmla="*/ 905712 w 2045649"/>
                      <a:gd name="connsiteY22" fmla="*/ 2079690 h 2084615"/>
                      <a:gd name="connsiteX23" fmla="*/ 619570 w 2045649"/>
                      <a:gd name="connsiteY23" fmla="*/ 1878508 h 2084615"/>
                      <a:gd name="connsiteX24" fmla="*/ 613018 w 2045649"/>
                      <a:gd name="connsiteY24" fmla="*/ 1799958 h 2084615"/>
                      <a:gd name="connsiteX25" fmla="*/ 779875 w 2045649"/>
                      <a:gd name="connsiteY25" fmla="*/ 1799958 h 2084615"/>
                      <a:gd name="connsiteX26" fmla="*/ 779875 w 2045649"/>
                      <a:gd name="connsiteY26" fmla="*/ 1835921 h 2084615"/>
                      <a:gd name="connsiteX27" fmla="*/ 860918 w 2045649"/>
                      <a:gd name="connsiteY27" fmla="*/ 1920881 h 2084615"/>
                      <a:gd name="connsiteX28" fmla="*/ 941604 w 2045649"/>
                      <a:gd name="connsiteY28" fmla="*/ 1835494 h 2084615"/>
                      <a:gd name="connsiteX29" fmla="*/ 941747 w 2045649"/>
                      <a:gd name="connsiteY29" fmla="*/ 924655 h 2084615"/>
                      <a:gd name="connsiteX30" fmla="*/ 941035 w 2045649"/>
                      <a:gd name="connsiteY30" fmla="*/ 844324 h 2084615"/>
                      <a:gd name="connsiteX31" fmla="*/ 926934 w 2045649"/>
                      <a:gd name="connsiteY31" fmla="*/ 823316 h 2084615"/>
                      <a:gd name="connsiteX32" fmla="*/ 565376 w 2045649"/>
                      <a:gd name="connsiteY32" fmla="*/ 845749 h 2084615"/>
                      <a:gd name="connsiteX33" fmla="*/ 510255 w 2045649"/>
                      <a:gd name="connsiteY33" fmla="*/ 897451 h 208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045649" h="2084615">
                        <a:moveTo>
                          <a:pt x="510255" y="897451"/>
                        </a:moveTo>
                        <a:cubicBezTo>
                          <a:pt x="484832" y="844182"/>
                          <a:pt x="431563" y="824527"/>
                          <a:pt x="375445" y="810925"/>
                        </a:cubicBezTo>
                        <a:cubicBezTo>
                          <a:pt x="267483" y="784718"/>
                          <a:pt x="161445" y="788634"/>
                          <a:pt x="61316" y="841547"/>
                        </a:cubicBezTo>
                        <a:cubicBezTo>
                          <a:pt x="40094" y="852728"/>
                          <a:pt x="23216" y="872169"/>
                          <a:pt x="0" y="891326"/>
                        </a:cubicBezTo>
                        <a:cubicBezTo>
                          <a:pt x="7905" y="851303"/>
                          <a:pt x="12676" y="811708"/>
                          <a:pt x="23786" y="774035"/>
                        </a:cubicBezTo>
                        <a:cubicBezTo>
                          <a:pt x="69862" y="618146"/>
                          <a:pt x="171700" y="503846"/>
                          <a:pt x="302023" y="412762"/>
                        </a:cubicBezTo>
                        <a:cubicBezTo>
                          <a:pt x="449081" y="310070"/>
                          <a:pt x="613660" y="250748"/>
                          <a:pt x="789917" y="222689"/>
                        </a:cubicBezTo>
                        <a:cubicBezTo>
                          <a:pt x="839055" y="214855"/>
                          <a:pt x="888549" y="209657"/>
                          <a:pt x="940536" y="202891"/>
                        </a:cubicBezTo>
                        <a:cubicBezTo>
                          <a:pt x="940536" y="137089"/>
                          <a:pt x="940536" y="69648"/>
                          <a:pt x="940536" y="0"/>
                        </a:cubicBezTo>
                        <a:cubicBezTo>
                          <a:pt x="996013" y="0"/>
                          <a:pt x="1049068" y="0"/>
                          <a:pt x="1105612" y="0"/>
                        </a:cubicBezTo>
                        <a:cubicBezTo>
                          <a:pt x="1105612" y="67013"/>
                          <a:pt x="1105612" y="135166"/>
                          <a:pt x="1105612" y="200897"/>
                        </a:cubicBezTo>
                        <a:cubicBezTo>
                          <a:pt x="1179462" y="212149"/>
                          <a:pt x="1250250" y="219413"/>
                          <a:pt x="1319542" y="234084"/>
                        </a:cubicBezTo>
                        <a:cubicBezTo>
                          <a:pt x="1527276" y="277952"/>
                          <a:pt x="1715568" y="361985"/>
                          <a:pt x="1867612" y="514813"/>
                        </a:cubicBezTo>
                        <a:cubicBezTo>
                          <a:pt x="1963183" y="610882"/>
                          <a:pt x="2025709" y="724683"/>
                          <a:pt x="2043371" y="860775"/>
                        </a:cubicBezTo>
                        <a:cubicBezTo>
                          <a:pt x="2044653" y="870460"/>
                          <a:pt x="2044653" y="880288"/>
                          <a:pt x="2045650" y="895030"/>
                        </a:cubicBezTo>
                        <a:cubicBezTo>
                          <a:pt x="1992666" y="821749"/>
                          <a:pt x="1915896" y="806652"/>
                          <a:pt x="1838486" y="798106"/>
                        </a:cubicBezTo>
                        <a:cubicBezTo>
                          <a:pt x="1759722" y="789418"/>
                          <a:pt x="1681813" y="798675"/>
                          <a:pt x="1608889" y="833144"/>
                        </a:cubicBezTo>
                        <a:cubicBezTo>
                          <a:pt x="1577127" y="848170"/>
                          <a:pt x="1548783" y="867611"/>
                          <a:pt x="1536107" y="905142"/>
                        </a:cubicBezTo>
                        <a:cubicBezTo>
                          <a:pt x="1506410" y="841048"/>
                          <a:pt x="1449011" y="822746"/>
                          <a:pt x="1391327" y="808717"/>
                        </a:cubicBezTo>
                        <a:cubicBezTo>
                          <a:pt x="1306724" y="788136"/>
                          <a:pt x="1221906" y="791412"/>
                          <a:pt x="1137944" y="816622"/>
                        </a:cubicBezTo>
                        <a:cubicBezTo>
                          <a:pt x="1115440" y="823387"/>
                          <a:pt x="1105897" y="832431"/>
                          <a:pt x="1106039" y="858781"/>
                        </a:cubicBezTo>
                        <a:cubicBezTo>
                          <a:pt x="1107250" y="1181171"/>
                          <a:pt x="1107037" y="1503490"/>
                          <a:pt x="1106752" y="1825880"/>
                        </a:cubicBezTo>
                        <a:cubicBezTo>
                          <a:pt x="1106681" y="1956204"/>
                          <a:pt x="1029982" y="2052415"/>
                          <a:pt x="905712" y="2079690"/>
                        </a:cubicBezTo>
                        <a:cubicBezTo>
                          <a:pt x="776243" y="2108105"/>
                          <a:pt x="636377" y="2009971"/>
                          <a:pt x="619570" y="1878508"/>
                        </a:cubicBezTo>
                        <a:cubicBezTo>
                          <a:pt x="616295" y="1853155"/>
                          <a:pt x="615297" y="1827447"/>
                          <a:pt x="613018" y="1799958"/>
                        </a:cubicBezTo>
                        <a:cubicBezTo>
                          <a:pt x="669634" y="1799958"/>
                          <a:pt x="722761" y="1799958"/>
                          <a:pt x="779875" y="1799958"/>
                        </a:cubicBezTo>
                        <a:cubicBezTo>
                          <a:pt x="779875" y="1811779"/>
                          <a:pt x="779733" y="1823815"/>
                          <a:pt x="779875" y="1835921"/>
                        </a:cubicBezTo>
                        <a:cubicBezTo>
                          <a:pt x="780658" y="1884704"/>
                          <a:pt x="815340" y="1921023"/>
                          <a:pt x="860918" y="1920881"/>
                        </a:cubicBezTo>
                        <a:cubicBezTo>
                          <a:pt x="906353" y="1920738"/>
                          <a:pt x="941533" y="1884205"/>
                          <a:pt x="941604" y="1835494"/>
                        </a:cubicBezTo>
                        <a:cubicBezTo>
                          <a:pt x="941818" y="1531905"/>
                          <a:pt x="941747" y="1228244"/>
                          <a:pt x="941747" y="924655"/>
                        </a:cubicBezTo>
                        <a:cubicBezTo>
                          <a:pt x="941747" y="897878"/>
                          <a:pt x="942744" y="871030"/>
                          <a:pt x="941035" y="844324"/>
                        </a:cubicBezTo>
                        <a:cubicBezTo>
                          <a:pt x="940536" y="836847"/>
                          <a:pt x="933486" y="825452"/>
                          <a:pt x="926934" y="823316"/>
                        </a:cubicBezTo>
                        <a:cubicBezTo>
                          <a:pt x="803590" y="782367"/>
                          <a:pt x="681812" y="781940"/>
                          <a:pt x="565376" y="845749"/>
                        </a:cubicBezTo>
                        <a:cubicBezTo>
                          <a:pt x="544011" y="857499"/>
                          <a:pt x="528558" y="879861"/>
                          <a:pt x="510255" y="897451"/>
                        </a:cubicBezTo>
                        <a:close/>
                      </a:path>
                    </a:pathLst>
                  </a:custGeom>
                  <a:grpFill/>
                  <a:ln w="71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031EA2D6-603E-4DED-B5B2-700510177C02}"/>
                </a:ext>
              </a:extLst>
            </p:cNvPr>
            <p:cNvGrpSpPr/>
            <p:nvPr/>
          </p:nvGrpSpPr>
          <p:grpSpPr>
            <a:xfrm>
              <a:off x="916503" y="2830745"/>
              <a:ext cx="2473627" cy="2708373"/>
              <a:chOff x="916503" y="2830745"/>
              <a:chExt cx="2473627" cy="2708373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248C270F-6C70-4729-84A2-9F0507448D51}"/>
                  </a:ext>
                </a:extLst>
              </p:cNvPr>
              <p:cNvGrpSpPr/>
              <p:nvPr/>
            </p:nvGrpSpPr>
            <p:grpSpPr>
              <a:xfrm>
                <a:off x="916503" y="2830745"/>
                <a:ext cx="2473627" cy="2708373"/>
                <a:chOff x="2344846" y="2862535"/>
                <a:chExt cx="2664475" cy="2917333"/>
              </a:xfrm>
            </p:grpSpPr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A49E3029-CBD3-4765-A773-2F5E6633DE6C}"/>
                    </a:ext>
                  </a:extLst>
                </p:cNvPr>
                <p:cNvSpPr/>
                <p:nvPr/>
              </p:nvSpPr>
              <p:spPr>
                <a:xfrm>
                  <a:off x="2344846" y="5099707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0EB847E8-C830-4759-9C23-347C1FDEBF39}"/>
                    </a:ext>
                  </a:extLst>
                </p:cNvPr>
                <p:cNvGrpSpPr/>
                <p:nvPr/>
              </p:nvGrpSpPr>
              <p:grpSpPr>
                <a:xfrm>
                  <a:off x="2454732" y="3419405"/>
                  <a:ext cx="1434907" cy="1077767"/>
                  <a:chOff x="1629846" y="3134905"/>
                  <a:chExt cx="1434907" cy="1077767"/>
                </a:xfrm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79AB8D1A-6088-43BE-981A-B453C2CB71F2}"/>
                      </a:ext>
                    </a:extLst>
                  </p:cNvPr>
                  <p:cNvSpPr/>
                  <p:nvPr/>
                </p:nvSpPr>
                <p:spPr>
                  <a:xfrm>
                    <a:off x="1629846" y="3142888"/>
                    <a:ext cx="1434907" cy="43018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0E574C3A-B325-4255-BAD2-55C79F1A1321}"/>
                      </a:ext>
                    </a:extLst>
                  </p:cNvPr>
                  <p:cNvSpPr/>
                  <p:nvPr/>
                </p:nvSpPr>
                <p:spPr>
                  <a:xfrm>
                    <a:off x="2537224" y="3142888"/>
                    <a:ext cx="527529" cy="987262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F0EF50D7-4C93-495D-94E6-E54BFD020982}"/>
                      </a:ext>
                    </a:extLst>
                  </p:cNvPr>
                  <p:cNvSpPr/>
                  <p:nvPr/>
                </p:nvSpPr>
                <p:spPr>
                  <a:xfrm>
                    <a:off x="1637407" y="3134905"/>
                    <a:ext cx="909830" cy="943728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129DE9CC-BFF5-4B10-BDD5-09D10CEF0805}"/>
                      </a:ext>
                    </a:extLst>
                  </p:cNvPr>
                  <p:cNvSpPr/>
                  <p:nvPr/>
                </p:nvSpPr>
                <p:spPr>
                  <a:xfrm>
                    <a:off x="1646338" y="3264303"/>
                    <a:ext cx="897102" cy="21796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5A912349-3711-4123-9DD6-F46CBEDA205C}"/>
                      </a:ext>
                    </a:extLst>
                  </p:cNvPr>
                  <p:cNvSpPr/>
                  <p:nvPr/>
                </p:nvSpPr>
                <p:spPr>
                  <a:xfrm>
                    <a:off x="1692218" y="4049376"/>
                    <a:ext cx="1268255" cy="163296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D43A9DF8-F2B8-489F-A559-D343F3D5B272}"/>
                    </a:ext>
                  </a:extLst>
                </p:cNvPr>
                <p:cNvSpPr/>
                <p:nvPr/>
              </p:nvSpPr>
              <p:spPr>
                <a:xfrm>
                  <a:off x="2345635" y="3360883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DC8EBBF0-8C53-4B51-BCCC-7474245E9311}"/>
                    </a:ext>
                  </a:extLst>
                </p:cNvPr>
                <p:cNvSpPr/>
                <p:nvPr/>
              </p:nvSpPr>
              <p:spPr>
                <a:xfrm>
                  <a:off x="4570939" y="2992340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8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8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F817A8C7-0306-4DAA-A91C-394B9DBC9345}"/>
                    </a:ext>
                  </a:extLst>
                </p:cNvPr>
                <p:cNvSpPr/>
                <p:nvPr/>
              </p:nvSpPr>
              <p:spPr>
                <a:xfrm>
                  <a:off x="2345635" y="2862535"/>
                  <a:ext cx="2663686" cy="586607"/>
                </a:xfrm>
                <a:custGeom>
                  <a:avLst/>
                  <a:gdLst>
                    <a:gd name="connsiteX0" fmla="*/ 482975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7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5" y="0"/>
                      </a:moveTo>
                      <a:lnTo>
                        <a:pt x="2663687" y="129805"/>
                      </a:lnTo>
                      <a:lnTo>
                        <a:pt x="2266188" y="586607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8F03567D-17BE-4254-A6E1-AC33548E161E}"/>
                  </a:ext>
                </a:extLst>
              </p:cNvPr>
              <p:cNvSpPr/>
              <p:nvPr/>
            </p:nvSpPr>
            <p:spPr>
              <a:xfrm flipH="1">
                <a:off x="1138951" y="2996949"/>
                <a:ext cx="2102384" cy="452140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79580 h 209964"/>
                  <a:gd name="connsiteX1" fmla="*/ 139 w 1359882"/>
                  <a:gd name="connsiteY1" fmla="*/ 48619 h 209964"/>
                  <a:gd name="connsiteX2" fmla="*/ 979107 w 1359882"/>
                  <a:gd name="connsiteY2" fmla="*/ 0 h 209964"/>
                  <a:gd name="connsiteX3" fmla="*/ 1359882 w 1359882"/>
                  <a:gd name="connsiteY3" fmla="*/ 40800 h 209964"/>
                  <a:gd name="connsiteX4" fmla="*/ 29986 w 1359882"/>
                  <a:gd name="connsiteY4" fmla="*/ 81179 h 209964"/>
                  <a:gd name="connsiteX5" fmla="*/ 28255 w 1359882"/>
                  <a:gd name="connsiteY5" fmla="*/ 209964 h 209964"/>
                  <a:gd name="connsiteX6" fmla="*/ 2189 w 1359882"/>
                  <a:gd name="connsiteY6" fmla="*/ 179580 h 209964"/>
                  <a:gd name="connsiteX0" fmla="*/ 2189 w 1001995"/>
                  <a:gd name="connsiteY0" fmla="*/ 179580 h 209964"/>
                  <a:gd name="connsiteX1" fmla="*/ 139 w 1001995"/>
                  <a:gd name="connsiteY1" fmla="*/ 48619 h 209964"/>
                  <a:gd name="connsiteX2" fmla="*/ 979107 w 1001995"/>
                  <a:gd name="connsiteY2" fmla="*/ 0 h 209964"/>
                  <a:gd name="connsiteX3" fmla="*/ 1001995 w 1001995"/>
                  <a:gd name="connsiteY3" fmla="*/ 27691 h 209964"/>
                  <a:gd name="connsiteX4" fmla="*/ 29986 w 1001995"/>
                  <a:gd name="connsiteY4" fmla="*/ 81179 h 209964"/>
                  <a:gd name="connsiteX5" fmla="*/ 28255 w 1001995"/>
                  <a:gd name="connsiteY5" fmla="*/ 209964 h 209964"/>
                  <a:gd name="connsiteX6" fmla="*/ 2189 w 1001995"/>
                  <a:gd name="connsiteY6" fmla="*/ 179580 h 209964"/>
                  <a:gd name="connsiteX0" fmla="*/ 2189 w 1001995"/>
                  <a:gd name="connsiteY0" fmla="*/ 184824 h 215208"/>
                  <a:gd name="connsiteX1" fmla="*/ 139 w 1001995"/>
                  <a:gd name="connsiteY1" fmla="*/ 53863 h 215208"/>
                  <a:gd name="connsiteX2" fmla="*/ 975174 w 1001995"/>
                  <a:gd name="connsiteY2" fmla="*/ 0 h 215208"/>
                  <a:gd name="connsiteX3" fmla="*/ 1001995 w 1001995"/>
                  <a:gd name="connsiteY3" fmla="*/ 32935 h 215208"/>
                  <a:gd name="connsiteX4" fmla="*/ 29986 w 1001995"/>
                  <a:gd name="connsiteY4" fmla="*/ 86423 h 215208"/>
                  <a:gd name="connsiteX5" fmla="*/ 28255 w 1001995"/>
                  <a:gd name="connsiteY5" fmla="*/ 215208 h 215208"/>
                  <a:gd name="connsiteX6" fmla="*/ 2189 w 1001995"/>
                  <a:gd name="connsiteY6" fmla="*/ 184824 h 215208"/>
                  <a:gd name="connsiteX0" fmla="*/ 2189 w 1000684"/>
                  <a:gd name="connsiteY0" fmla="*/ 184824 h 215208"/>
                  <a:gd name="connsiteX1" fmla="*/ 139 w 1000684"/>
                  <a:gd name="connsiteY1" fmla="*/ 53863 h 215208"/>
                  <a:gd name="connsiteX2" fmla="*/ 975174 w 1000684"/>
                  <a:gd name="connsiteY2" fmla="*/ 0 h 215208"/>
                  <a:gd name="connsiteX3" fmla="*/ 1000684 w 1000684"/>
                  <a:gd name="connsiteY3" fmla="*/ 27691 h 215208"/>
                  <a:gd name="connsiteX4" fmla="*/ 29986 w 1000684"/>
                  <a:gd name="connsiteY4" fmla="*/ 86423 h 215208"/>
                  <a:gd name="connsiteX5" fmla="*/ 28255 w 1000684"/>
                  <a:gd name="connsiteY5" fmla="*/ 215208 h 215208"/>
                  <a:gd name="connsiteX6" fmla="*/ 2189 w 1000684"/>
                  <a:gd name="connsiteY6" fmla="*/ 184824 h 21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84" h="215208">
                    <a:moveTo>
                      <a:pt x="2189" y="184824"/>
                    </a:moveTo>
                    <a:cubicBezTo>
                      <a:pt x="3093" y="145933"/>
                      <a:pt x="-765" y="92754"/>
                      <a:pt x="139" y="53863"/>
                    </a:cubicBezTo>
                    <a:lnTo>
                      <a:pt x="975174" y="0"/>
                    </a:lnTo>
                    <a:lnTo>
                      <a:pt x="1000684" y="27691"/>
                    </a:lnTo>
                    <a:lnTo>
                      <a:pt x="29986" y="86423"/>
                    </a:lnTo>
                    <a:lnTo>
                      <a:pt x="28255" y="215208"/>
                    </a:lnTo>
                    <a:lnTo>
                      <a:pt x="2189" y="1848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974646F-9012-43DB-A753-6C3E3BA6945F}"/>
                </a:ext>
              </a:extLst>
            </p:cNvPr>
            <p:cNvGrpSpPr/>
            <p:nvPr/>
          </p:nvGrpSpPr>
          <p:grpSpPr>
            <a:xfrm>
              <a:off x="2153683" y="2217259"/>
              <a:ext cx="3787773" cy="4234549"/>
              <a:chOff x="2153683" y="2217259"/>
              <a:chExt cx="3787773" cy="4234549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B7B716F5-C8D9-4107-972E-FB2C0A118FCC}"/>
                  </a:ext>
                </a:extLst>
              </p:cNvPr>
              <p:cNvGrpSpPr/>
              <p:nvPr/>
            </p:nvGrpSpPr>
            <p:grpSpPr>
              <a:xfrm>
                <a:off x="2153683" y="2217259"/>
                <a:ext cx="3787773" cy="4234549"/>
                <a:chOff x="3677478" y="2201716"/>
                <a:chExt cx="4080012" cy="4561258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803CD561-7A4A-45D5-AB3B-360D22FE706B}"/>
                    </a:ext>
                  </a:extLst>
                </p:cNvPr>
                <p:cNvSpPr/>
                <p:nvPr/>
              </p:nvSpPr>
              <p:spPr>
                <a:xfrm>
                  <a:off x="4946160" y="3540497"/>
                  <a:ext cx="2800205" cy="2910533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A8EF4068-0376-40B7-85BD-A43FABA0D117}"/>
                    </a:ext>
                  </a:extLst>
                </p:cNvPr>
                <p:cNvSpPr/>
                <p:nvPr/>
              </p:nvSpPr>
              <p:spPr>
                <a:xfrm>
                  <a:off x="3699968" y="2861269"/>
                  <a:ext cx="671487" cy="390170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  <a:effectLst>
                  <a:outerShdw blurRad="1397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43066DAE-0DDB-4661-B595-9070C02F0443}"/>
                    </a:ext>
                  </a:extLst>
                </p:cNvPr>
                <p:cNvSpPr/>
                <p:nvPr/>
              </p:nvSpPr>
              <p:spPr>
                <a:xfrm>
                  <a:off x="3679799" y="2329917"/>
                  <a:ext cx="671487" cy="4169465"/>
                </a:xfrm>
                <a:custGeom>
                  <a:avLst/>
                  <a:gdLst>
                    <a:gd name="connsiteX0" fmla="*/ 0 w 671487"/>
                    <a:gd name="connsiteY0" fmla="*/ 0 h 4169465"/>
                    <a:gd name="connsiteX1" fmla="*/ 608871 w 671487"/>
                    <a:gd name="connsiteY1" fmla="*/ 693155 h 4169465"/>
                    <a:gd name="connsiteX2" fmla="*/ 671488 w 671487"/>
                    <a:gd name="connsiteY2" fmla="*/ 4169466 h 4169465"/>
                    <a:gd name="connsiteX3" fmla="*/ 85344 w 671487"/>
                    <a:gd name="connsiteY3" fmla="*/ 3373805 h 41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1487" h="4169465">
                      <a:moveTo>
                        <a:pt x="0" y="0"/>
                      </a:moveTo>
                      <a:lnTo>
                        <a:pt x="608871" y="693155"/>
                      </a:lnTo>
                      <a:lnTo>
                        <a:pt x="671488" y="4169466"/>
                      </a:lnTo>
                      <a:lnTo>
                        <a:pt x="85344" y="337380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08C475D0-DDC3-4C4C-B52C-A85A3C38F556}"/>
                    </a:ext>
                  </a:extLst>
                </p:cNvPr>
                <p:cNvSpPr/>
                <p:nvPr/>
              </p:nvSpPr>
              <p:spPr>
                <a:xfrm>
                  <a:off x="4286349" y="2897455"/>
                  <a:ext cx="3471141" cy="3607904"/>
                </a:xfrm>
                <a:custGeom>
                  <a:avLst/>
                  <a:gdLst>
                    <a:gd name="connsiteX0" fmla="*/ 0 w 3471141"/>
                    <a:gd name="connsiteY0" fmla="*/ 131594 h 3607904"/>
                    <a:gd name="connsiteX1" fmla="*/ 62616 w 3471141"/>
                    <a:gd name="connsiteY1" fmla="*/ 3607905 h 3607904"/>
                    <a:gd name="connsiteX2" fmla="*/ 3429729 w 3471141"/>
                    <a:gd name="connsiteY2" fmla="*/ 3370823 h 3607904"/>
                    <a:gd name="connsiteX3" fmla="*/ 3471142 w 3471141"/>
                    <a:gd name="connsiteY3" fmla="*/ 3311453 h 3607904"/>
                    <a:gd name="connsiteX4" fmla="*/ 3471142 w 3471141"/>
                    <a:gd name="connsiteY4" fmla="*/ 0 h 3607904"/>
                    <a:gd name="connsiteX5" fmla="*/ 0 w 3471141"/>
                    <a:gd name="connsiteY5" fmla="*/ 131594 h 3607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41" h="3607904">
                      <a:moveTo>
                        <a:pt x="0" y="131594"/>
                      </a:moveTo>
                      <a:lnTo>
                        <a:pt x="62616" y="3607905"/>
                      </a:lnTo>
                      <a:lnTo>
                        <a:pt x="3429729" y="3370823"/>
                      </a:lnTo>
                      <a:cubicBezTo>
                        <a:pt x="3452920" y="3369167"/>
                        <a:pt x="3471142" y="3343126"/>
                        <a:pt x="3471142" y="3311453"/>
                      </a:cubicBezTo>
                      <a:lnTo>
                        <a:pt x="3471142" y="0"/>
                      </a:lnTo>
                      <a:lnTo>
                        <a:pt x="0" y="131594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ECB31CB1-F93B-4E19-862B-36EC848D4012}"/>
                    </a:ext>
                  </a:extLst>
                </p:cNvPr>
                <p:cNvSpPr/>
                <p:nvPr/>
              </p:nvSpPr>
              <p:spPr>
                <a:xfrm>
                  <a:off x="3677478" y="2201716"/>
                  <a:ext cx="4080012" cy="821237"/>
                </a:xfrm>
                <a:custGeom>
                  <a:avLst/>
                  <a:gdLst>
                    <a:gd name="connsiteX0" fmla="*/ 3424030 w 4080012"/>
                    <a:gd name="connsiteY0" fmla="*/ 0 h 821237"/>
                    <a:gd name="connsiteX1" fmla="*/ 0 w 4080012"/>
                    <a:gd name="connsiteY1" fmla="*/ 134178 h 821237"/>
                    <a:gd name="connsiteX2" fmla="*/ 608871 w 4080012"/>
                    <a:gd name="connsiteY2" fmla="*/ 821237 h 821237"/>
                    <a:gd name="connsiteX3" fmla="*/ 4080013 w 4080012"/>
                    <a:gd name="connsiteY3" fmla="*/ 699582 h 8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0012" h="821237">
                      <a:moveTo>
                        <a:pt x="3424030" y="0"/>
                      </a:moveTo>
                      <a:lnTo>
                        <a:pt x="0" y="134178"/>
                      </a:lnTo>
                      <a:lnTo>
                        <a:pt x="608871" y="821237"/>
                      </a:lnTo>
                      <a:lnTo>
                        <a:pt x="4080013" y="699582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6B9579A-168E-4F85-8A83-106700578F23}"/>
                  </a:ext>
                </a:extLst>
              </p:cNvPr>
              <p:cNvSpPr/>
              <p:nvPr/>
            </p:nvSpPr>
            <p:spPr>
              <a:xfrm>
                <a:off x="2349915" y="2406984"/>
                <a:ext cx="3225528" cy="499002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496909"/>
                  <a:gd name="connsiteY0" fmla="*/ 207129 h 237513"/>
                  <a:gd name="connsiteX1" fmla="*/ 139 w 1496909"/>
                  <a:gd name="connsiteY1" fmla="*/ 76168 h 237513"/>
                  <a:gd name="connsiteX2" fmla="*/ 1496909 w 1496909"/>
                  <a:gd name="connsiteY2" fmla="*/ 0 h 237513"/>
                  <a:gd name="connsiteX3" fmla="*/ 1359882 w 1496909"/>
                  <a:gd name="connsiteY3" fmla="*/ 68349 h 237513"/>
                  <a:gd name="connsiteX4" fmla="*/ 29986 w 1496909"/>
                  <a:gd name="connsiteY4" fmla="*/ 108728 h 237513"/>
                  <a:gd name="connsiteX5" fmla="*/ 28255 w 1496909"/>
                  <a:gd name="connsiteY5" fmla="*/ 237513 h 237513"/>
                  <a:gd name="connsiteX6" fmla="*/ 2189 w 1496909"/>
                  <a:gd name="connsiteY6" fmla="*/ 207129 h 237513"/>
                  <a:gd name="connsiteX0" fmla="*/ 2189 w 1535274"/>
                  <a:gd name="connsiteY0" fmla="*/ 207129 h 237513"/>
                  <a:gd name="connsiteX1" fmla="*/ 139 w 1535274"/>
                  <a:gd name="connsiteY1" fmla="*/ 76168 h 237513"/>
                  <a:gd name="connsiteX2" fmla="*/ 1496909 w 1535274"/>
                  <a:gd name="connsiteY2" fmla="*/ 0 h 237513"/>
                  <a:gd name="connsiteX3" fmla="*/ 1535274 w 1535274"/>
                  <a:gd name="connsiteY3" fmla="*/ 34245 h 237513"/>
                  <a:gd name="connsiteX4" fmla="*/ 29986 w 1535274"/>
                  <a:gd name="connsiteY4" fmla="*/ 108728 h 237513"/>
                  <a:gd name="connsiteX5" fmla="*/ 28255 w 1535274"/>
                  <a:gd name="connsiteY5" fmla="*/ 237513 h 237513"/>
                  <a:gd name="connsiteX6" fmla="*/ 2189 w 1535274"/>
                  <a:gd name="connsiteY6" fmla="*/ 207129 h 23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274" h="237513">
                    <a:moveTo>
                      <a:pt x="2189" y="207129"/>
                    </a:moveTo>
                    <a:cubicBezTo>
                      <a:pt x="3093" y="168238"/>
                      <a:pt x="-765" y="115059"/>
                      <a:pt x="139" y="76168"/>
                    </a:cubicBezTo>
                    <a:lnTo>
                      <a:pt x="1496909" y="0"/>
                    </a:lnTo>
                    <a:lnTo>
                      <a:pt x="1535274" y="34245"/>
                    </a:lnTo>
                    <a:lnTo>
                      <a:pt x="29986" y="108728"/>
                    </a:lnTo>
                    <a:lnTo>
                      <a:pt x="28255" y="237513"/>
                    </a:lnTo>
                    <a:lnTo>
                      <a:pt x="2189" y="2071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CF7E56D2-9421-400B-92C8-A06794CACB4B}"/>
                </a:ext>
              </a:extLst>
            </p:cNvPr>
            <p:cNvGrpSpPr/>
            <p:nvPr/>
          </p:nvGrpSpPr>
          <p:grpSpPr>
            <a:xfrm>
              <a:off x="1004893" y="3947362"/>
              <a:ext cx="3307958" cy="2594024"/>
              <a:chOff x="1004893" y="3947362"/>
              <a:chExt cx="3307958" cy="2594024"/>
            </a:xfrm>
          </p:grpSpPr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CE962289-05FF-40C6-96C5-4A01B07B67EA}"/>
                  </a:ext>
                </a:extLst>
              </p:cNvPr>
              <p:cNvGrpSpPr/>
              <p:nvPr/>
            </p:nvGrpSpPr>
            <p:grpSpPr>
              <a:xfrm>
                <a:off x="1004893" y="3947362"/>
                <a:ext cx="3307958" cy="2594024"/>
                <a:chOff x="2440056" y="4065303"/>
                <a:chExt cx="3563178" cy="2794161"/>
              </a:xfrm>
            </p:grpSpPr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46D74B16-CDDC-418C-AED3-7B91F8F349BD}"/>
                    </a:ext>
                  </a:extLst>
                </p:cNvPr>
                <p:cNvSpPr/>
                <p:nvPr/>
              </p:nvSpPr>
              <p:spPr>
                <a:xfrm>
                  <a:off x="2531719" y="6213820"/>
                  <a:ext cx="3456838" cy="645644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  <a:gd name="connsiteX0" fmla="*/ 2917135 w 3563178"/>
                    <a:gd name="connsiteY0" fmla="*/ 0 h 645644"/>
                    <a:gd name="connsiteX1" fmla="*/ 0 w 3563178"/>
                    <a:gd name="connsiteY1" fmla="*/ 124239 h 645644"/>
                    <a:gd name="connsiteX2" fmla="*/ 521232 w 3563178"/>
                    <a:gd name="connsiteY2" fmla="*/ 645644 h 645644"/>
                    <a:gd name="connsiteX3" fmla="*/ 3563178 w 3563178"/>
                    <a:gd name="connsiteY3" fmla="*/ 477078 h 645644"/>
                    <a:gd name="connsiteX4" fmla="*/ 2917135 w 3563178"/>
                    <a:gd name="connsiteY4" fmla="*/ 0 h 645644"/>
                    <a:gd name="connsiteX0" fmla="*/ 2917135 w 3510626"/>
                    <a:gd name="connsiteY0" fmla="*/ 0 h 645644"/>
                    <a:gd name="connsiteX1" fmla="*/ 0 w 3510626"/>
                    <a:gd name="connsiteY1" fmla="*/ 124239 h 645644"/>
                    <a:gd name="connsiteX2" fmla="*/ 521232 w 3510626"/>
                    <a:gd name="connsiteY2" fmla="*/ 645644 h 645644"/>
                    <a:gd name="connsiteX3" fmla="*/ 3510626 w 3510626"/>
                    <a:gd name="connsiteY3" fmla="*/ 487588 h 645644"/>
                    <a:gd name="connsiteX4" fmla="*/ 2917135 w 3510626"/>
                    <a:gd name="connsiteY4" fmla="*/ 0 h 645644"/>
                    <a:gd name="connsiteX0" fmla="*/ 2917135 w 3472974"/>
                    <a:gd name="connsiteY0" fmla="*/ 0 h 645644"/>
                    <a:gd name="connsiteX1" fmla="*/ 0 w 3472974"/>
                    <a:gd name="connsiteY1" fmla="*/ 124239 h 645644"/>
                    <a:gd name="connsiteX2" fmla="*/ 521232 w 3472974"/>
                    <a:gd name="connsiteY2" fmla="*/ 645644 h 645644"/>
                    <a:gd name="connsiteX3" fmla="*/ 3472974 w 3472974"/>
                    <a:gd name="connsiteY3" fmla="*/ 476830 h 645644"/>
                    <a:gd name="connsiteX4" fmla="*/ 2917135 w 3472974"/>
                    <a:gd name="connsiteY4" fmla="*/ 0 h 645644"/>
                    <a:gd name="connsiteX0" fmla="*/ 2900999 w 3456838"/>
                    <a:gd name="connsiteY0" fmla="*/ 0 h 645644"/>
                    <a:gd name="connsiteX1" fmla="*/ 0 w 3456838"/>
                    <a:gd name="connsiteY1" fmla="*/ 113481 h 645644"/>
                    <a:gd name="connsiteX2" fmla="*/ 505096 w 3456838"/>
                    <a:gd name="connsiteY2" fmla="*/ 645644 h 645644"/>
                    <a:gd name="connsiteX3" fmla="*/ 3456838 w 3456838"/>
                    <a:gd name="connsiteY3" fmla="*/ 476830 h 645644"/>
                    <a:gd name="connsiteX4" fmla="*/ 2900999 w 3456838"/>
                    <a:gd name="connsiteY4" fmla="*/ 0 h 645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838" h="645644">
                      <a:moveTo>
                        <a:pt x="2900999" y="0"/>
                      </a:moveTo>
                      <a:lnTo>
                        <a:pt x="0" y="113481"/>
                      </a:lnTo>
                      <a:lnTo>
                        <a:pt x="505096" y="645644"/>
                      </a:lnTo>
                      <a:lnTo>
                        <a:pt x="3456838" y="476830"/>
                      </a:lnTo>
                      <a:lnTo>
                        <a:pt x="2900999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A1D0AD2D-CED4-4CBB-9B36-08913038EF1B}"/>
                    </a:ext>
                  </a:extLst>
                </p:cNvPr>
                <p:cNvSpPr/>
                <p:nvPr/>
              </p:nvSpPr>
              <p:spPr>
                <a:xfrm>
                  <a:off x="2971800" y="4542381"/>
                  <a:ext cx="3031434" cy="2315817"/>
                </a:xfrm>
                <a:custGeom>
                  <a:avLst/>
                  <a:gdLst>
                    <a:gd name="connsiteX0" fmla="*/ 0 w 3031434"/>
                    <a:gd name="connsiteY0" fmla="*/ 84483 h 2315817"/>
                    <a:gd name="connsiteX1" fmla="*/ 54665 w 3031434"/>
                    <a:gd name="connsiteY1" fmla="*/ 2315818 h 2315817"/>
                    <a:gd name="connsiteX2" fmla="*/ 2995256 w 3031434"/>
                    <a:gd name="connsiteY2" fmla="*/ 2163616 h 2315817"/>
                    <a:gd name="connsiteX3" fmla="*/ 3031435 w 3031434"/>
                    <a:gd name="connsiteY3" fmla="*/ 2125516 h 2315817"/>
                    <a:gd name="connsiteX4" fmla="*/ 3031435 w 3031434"/>
                    <a:gd name="connsiteY4" fmla="*/ 0 h 2315817"/>
                    <a:gd name="connsiteX5" fmla="*/ 0 w 3031434"/>
                    <a:gd name="connsiteY5" fmla="*/ 84483 h 231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1434" h="2315817">
                      <a:moveTo>
                        <a:pt x="0" y="84483"/>
                      </a:moveTo>
                      <a:lnTo>
                        <a:pt x="54665" y="2315818"/>
                      </a:lnTo>
                      <a:lnTo>
                        <a:pt x="2995256" y="2163616"/>
                      </a:lnTo>
                      <a:cubicBezTo>
                        <a:pt x="3015532" y="2162556"/>
                        <a:pt x="3031435" y="2145792"/>
                        <a:pt x="3031435" y="2125516"/>
                      </a:cubicBezTo>
                      <a:lnTo>
                        <a:pt x="3031435" y="0"/>
                      </a:lnTo>
                      <a:lnTo>
                        <a:pt x="0" y="84483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  <a:effectLst>
                  <a:outerShdw blurRad="1143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CBE73CF2-A53F-4F18-A871-437E5205A441}"/>
                    </a:ext>
                  </a:extLst>
                </p:cNvPr>
                <p:cNvSpPr/>
                <p:nvPr/>
              </p:nvSpPr>
              <p:spPr>
                <a:xfrm>
                  <a:off x="2440056" y="4189542"/>
                  <a:ext cx="586408" cy="2668656"/>
                </a:xfrm>
                <a:custGeom>
                  <a:avLst/>
                  <a:gdLst>
                    <a:gd name="connsiteX0" fmla="*/ 0 w 586408"/>
                    <a:gd name="connsiteY0" fmla="*/ 0 h 2668656"/>
                    <a:gd name="connsiteX1" fmla="*/ 531743 w 586408"/>
                    <a:gd name="connsiteY1" fmla="*/ 437322 h 2668656"/>
                    <a:gd name="connsiteX2" fmla="*/ 586409 w 586408"/>
                    <a:gd name="connsiteY2" fmla="*/ 2668657 h 2668656"/>
                    <a:gd name="connsiteX3" fmla="*/ 74543 w 586408"/>
                    <a:gd name="connsiteY3" fmla="*/ 2151822 h 266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408" h="2668656">
                      <a:moveTo>
                        <a:pt x="0" y="0"/>
                      </a:moveTo>
                      <a:lnTo>
                        <a:pt x="531743" y="437322"/>
                      </a:lnTo>
                      <a:lnTo>
                        <a:pt x="586409" y="2668657"/>
                      </a:lnTo>
                      <a:lnTo>
                        <a:pt x="74543" y="2151822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67FFB34F-7D7D-4DED-84F7-47B419B973BE}"/>
                    </a:ext>
                  </a:extLst>
                </p:cNvPr>
                <p:cNvSpPr/>
                <p:nvPr/>
              </p:nvSpPr>
              <p:spPr>
                <a:xfrm>
                  <a:off x="2440056" y="4065303"/>
                  <a:ext cx="3563178" cy="561560"/>
                </a:xfrm>
                <a:custGeom>
                  <a:avLst/>
                  <a:gdLst>
                    <a:gd name="connsiteX0" fmla="*/ 2917135 w 3563178"/>
                    <a:gd name="connsiteY0" fmla="*/ 0 h 561560"/>
                    <a:gd name="connsiteX1" fmla="*/ 0 w 3563178"/>
                    <a:gd name="connsiteY1" fmla="*/ 124239 h 561560"/>
                    <a:gd name="connsiteX2" fmla="*/ 531743 w 3563178"/>
                    <a:gd name="connsiteY2" fmla="*/ 561561 h 561560"/>
                    <a:gd name="connsiteX3" fmla="*/ 3563178 w 3563178"/>
                    <a:gd name="connsiteY3" fmla="*/ 477078 h 56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3178" h="561560">
                      <a:moveTo>
                        <a:pt x="2917135" y="0"/>
                      </a:moveTo>
                      <a:lnTo>
                        <a:pt x="0" y="124239"/>
                      </a:lnTo>
                      <a:lnTo>
                        <a:pt x="531743" y="561561"/>
                      </a:lnTo>
                      <a:lnTo>
                        <a:pt x="3563178" y="47707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A7159255-3BE4-4E15-A87B-B28F9B12A154}"/>
                  </a:ext>
                </a:extLst>
              </p:cNvPr>
              <p:cNvGrpSpPr/>
              <p:nvPr/>
            </p:nvGrpSpPr>
            <p:grpSpPr>
              <a:xfrm rot="21420000">
                <a:off x="2498375" y="6003484"/>
                <a:ext cx="397913" cy="39773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D024EA4C-B2FA-410A-B521-CB17399B7086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55008810-8643-478F-8A71-4F03F434AB44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93EA6C47-CBE6-4527-AC0B-478F2F16D102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CA908503-C44D-4E2D-95B8-29BDE63522B2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DC244283-C278-4028-B5B8-A7269B0CBC54}"/>
                  </a:ext>
                </a:extLst>
              </p:cNvPr>
              <p:cNvGrpSpPr/>
              <p:nvPr/>
            </p:nvGrpSpPr>
            <p:grpSpPr>
              <a:xfrm rot="21420000">
                <a:off x="1638238" y="6048376"/>
                <a:ext cx="397740" cy="397921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AE1D046D-EA0A-4918-A6FA-3ADF0F78E077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D3F7F488-80AC-44CF-9421-FCB9283F63ED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18EE7C1E-B705-48A3-BBF6-8096F246D371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4B80DBD3-75C1-43C1-B864-BEF9A78C9147}"/>
                  </a:ext>
                </a:extLst>
              </p:cNvPr>
              <p:cNvGrpSpPr/>
              <p:nvPr/>
            </p:nvGrpSpPr>
            <p:grpSpPr>
              <a:xfrm rot="21420000">
                <a:off x="2068416" y="6026303"/>
                <a:ext cx="397541" cy="397455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83F6ABCB-5336-47AA-958C-1344D470B2EB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C6890423-70F9-43C8-8887-A8D1413DF347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E0DB6DB-D9A6-441B-95D5-BBFC8BF7946E}"/>
                  </a:ext>
                </a:extLst>
              </p:cNvPr>
              <p:cNvSpPr/>
              <p:nvPr/>
            </p:nvSpPr>
            <p:spPr>
              <a:xfrm>
                <a:off x="1190530" y="4119168"/>
                <a:ext cx="2857039" cy="427351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9882" h="203409">
                    <a:moveTo>
                      <a:pt x="2189" y="173025"/>
                    </a:moveTo>
                    <a:cubicBezTo>
                      <a:pt x="3093" y="134134"/>
                      <a:pt x="-765" y="80955"/>
                      <a:pt x="139" y="42064"/>
                    </a:cubicBezTo>
                    <a:lnTo>
                      <a:pt x="1313397" y="0"/>
                    </a:lnTo>
                    <a:lnTo>
                      <a:pt x="1359882" y="34245"/>
                    </a:lnTo>
                    <a:lnTo>
                      <a:pt x="29986" y="74624"/>
                    </a:lnTo>
                    <a:lnTo>
                      <a:pt x="28255" y="203409"/>
                    </a:lnTo>
                    <a:lnTo>
                      <a:pt x="2189" y="17302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2E012845-332D-4763-A314-63CEDB4571CE}"/>
                </a:ext>
              </a:extLst>
            </p:cNvPr>
            <p:cNvGrpSpPr/>
            <p:nvPr/>
          </p:nvGrpSpPr>
          <p:grpSpPr>
            <a:xfrm>
              <a:off x="3034882" y="173245"/>
              <a:ext cx="2472894" cy="2708373"/>
              <a:chOff x="3034882" y="173245"/>
              <a:chExt cx="2472894" cy="2708373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1CFD99B7-9F31-47FE-B6AD-330E1309EAE7}"/>
                  </a:ext>
                </a:extLst>
              </p:cNvPr>
              <p:cNvGrpSpPr/>
              <p:nvPr/>
            </p:nvGrpSpPr>
            <p:grpSpPr>
              <a:xfrm>
                <a:off x="3034882" y="173245"/>
                <a:ext cx="2472894" cy="2708373"/>
                <a:chOff x="4626665" y="0"/>
                <a:chExt cx="2663686" cy="2917333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C463F7DC-31C6-4C48-8CEF-8E22ABF2B0B1}"/>
                    </a:ext>
                  </a:extLst>
                </p:cNvPr>
                <p:cNvSpPr/>
                <p:nvPr/>
              </p:nvSpPr>
              <p:spPr>
                <a:xfrm>
                  <a:off x="4640133" y="2268487"/>
                  <a:ext cx="2597879" cy="64202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  <a:gd name="connsiteX0" fmla="*/ 444876 w 2625587"/>
                    <a:gd name="connsiteY0" fmla="*/ 0 h 586608"/>
                    <a:gd name="connsiteX1" fmla="*/ 2625587 w 2625587"/>
                    <a:gd name="connsiteY1" fmla="*/ 129805 h 586608"/>
                    <a:gd name="connsiteX2" fmla="*/ 2228088 w 2625587"/>
                    <a:gd name="connsiteY2" fmla="*/ 586608 h 586608"/>
                    <a:gd name="connsiteX3" fmla="*/ 0 w 2625587"/>
                    <a:gd name="connsiteY3" fmla="*/ 498348 h 586608"/>
                    <a:gd name="connsiteX4" fmla="*/ 444876 w 2625587"/>
                    <a:gd name="connsiteY4" fmla="*/ 0 h 586608"/>
                    <a:gd name="connsiteX0" fmla="*/ 444876 w 2625587"/>
                    <a:gd name="connsiteY0" fmla="*/ 0 h 642027"/>
                    <a:gd name="connsiteX1" fmla="*/ 2625587 w 2625587"/>
                    <a:gd name="connsiteY1" fmla="*/ 129805 h 642027"/>
                    <a:gd name="connsiteX2" fmla="*/ 2188063 w 2625587"/>
                    <a:gd name="connsiteY2" fmla="*/ 642027 h 642027"/>
                    <a:gd name="connsiteX3" fmla="*/ 0 w 2625587"/>
                    <a:gd name="connsiteY3" fmla="*/ 498348 h 642027"/>
                    <a:gd name="connsiteX4" fmla="*/ 444876 w 2625587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50218"/>
                    <a:gd name="connsiteY0" fmla="*/ 0 h 642027"/>
                    <a:gd name="connsiteX1" fmla="*/ 2650218 w 2650218"/>
                    <a:gd name="connsiteY1" fmla="*/ 129805 h 642027"/>
                    <a:gd name="connsiteX2" fmla="*/ 2212694 w 2650218"/>
                    <a:gd name="connsiteY2" fmla="*/ 642027 h 642027"/>
                    <a:gd name="connsiteX3" fmla="*/ 0 w 2650218"/>
                    <a:gd name="connsiteY3" fmla="*/ 486033 h 642027"/>
                    <a:gd name="connsiteX4" fmla="*/ 469507 w 2650218"/>
                    <a:gd name="connsiteY4" fmla="*/ 0 h 642027"/>
                    <a:gd name="connsiteX0" fmla="*/ 469507 w 2600957"/>
                    <a:gd name="connsiteY0" fmla="*/ 0 h 642027"/>
                    <a:gd name="connsiteX1" fmla="*/ 2600957 w 2600957"/>
                    <a:gd name="connsiteY1" fmla="*/ 89780 h 642027"/>
                    <a:gd name="connsiteX2" fmla="*/ 2212694 w 2600957"/>
                    <a:gd name="connsiteY2" fmla="*/ 642027 h 642027"/>
                    <a:gd name="connsiteX3" fmla="*/ 0 w 2600957"/>
                    <a:gd name="connsiteY3" fmla="*/ 486033 h 642027"/>
                    <a:gd name="connsiteX4" fmla="*/ 469507 w 2600957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  <a:gd name="connsiteX0" fmla="*/ 469507 w 2597879"/>
                    <a:gd name="connsiteY0" fmla="*/ 0 h 642027"/>
                    <a:gd name="connsiteX1" fmla="*/ 2597879 w 2597879"/>
                    <a:gd name="connsiteY1" fmla="*/ 105174 h 642027"/>
                    <a:gd name="connsiteX2" fmla="*/ 2212694 w 2597879"/>
                    <a:gd name="connsiteY2" fmla="*/ 642027 h 642027"/>
                    <a:gd name="connsiteX3" fmla="*/ 0 w 2597879"/>
                    <a:gd name="connsiteY3" fmla="*/ 486033 h 642027"/>
                    <a:gd name="connsiteX4" fmla="*/ 469507 w 2597879"/>
                    <a:gd name="connsiteY4" fmla="*/ 0 h 642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879" h="642027">
                      <a:moveTo>
                        <a:pt x="469507" y="0"/>
                      </a:moveTo>
                      <a:lnTo>
                        <a:pt x="2597879" y="105174"/>
                      </a:lnTo>
                      <a:lnTo>
                        <a:pt x="2212694" y="642027"/>
                      </a:lnTo>
                      <a:lnTo>
                        <a:pt x="0" y="486033"/>
                      </a:lnTo>
                      <a:lnTo>
                        <a:pt x="469507" y="0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1AFB4E54-3201-4720-8D4D-6D014F22C55B}"/>
                    </a:ext>
                  </a:extLst>
                </p:cNvPr>
                <p:cNvSpPr/>
                <p:nvPr/>
              </p:nvSpPr>
              <p:spPr>
                <a:xfrm>
                  <a:off x="4626665" y="498347"/>
                  <a:ext cx="2266187" cy="2418985"/>
                </a:xfrm>
                <a:custGeom>
                  <a:avLst/>
                  <a:gdLst>
                    <a:gd name="connsiteX0" fmla="*/ 2266188 w 2266187"/>
                    <a:gd name="connsiteY0" fmla="*/ 88259 h 2418985"/>
                    <a:gd name="connsiteX1" fmla="*/ 2225305 w 2266187"/>
                    <a:gd name="connsiteY1" fmla="*/ 2418986 h 2418985"/>
                    <a:gd name="connsiteX2" fmla="*/ 27034 w 2266187"/>
                    <a:gd name="connsiteY2" fmla="*/ 2260026 h 2418985"/>
                    <a:gd name="connsiteX3" fmla="*/ 0 w 2266187"/>
                    <a:gd name="connsiteY3" fmla="*/ 2220203 h 2418985"/>
                    <a:gd name="connsiteX4" fmla="*/ 0 w 2266187"/>
                    <a:gd name="connsiteY4" fmla="*/ 0 h 2418985"/>
                    <a:gd name="connsiteX5" fmla="*/ 2266188 w 2266187"/>
                    <a:gd name="connsiteY5" fmla="*/ 88259 h 241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187" h="2418985">
                      <a:moveTo>
                        <a:pt x="2266188" y="88259"/>
                      </a:moveTo>
                      <a:lnTo>
                        <a:pt x="2225305" y="2418986"/>
                      </a:lnTo>
                      <a:lnTo>
                        <a:pt x="27034" y="2260026"/>
                      </a:lnTo>
                      <a:cubicBezTo>
                        <a:pt x="11861" y="2258899"/>
                        <a:pt x="0" y="2241473"/>
                        <a:pt x="0" y="2220203"/>
                      </a:cubicBezTo>
                      <a:lnTo>
                        <a:pt x="0" y="0"/>
                      </a:lnTo>
                      <a:lnTo>
                        <a:pt x="2266188" y="88259"/>
                      </a:lnTo>
                      <a:close/>
                    </a:path>
                  </a:pathLst>
                </a:custGeom>
                <a:solidFill>
                  <a:srgbClr val="DDAE58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78561CB4-0993-4CBF-BC0B-9661EF574E45}"/>
                    </a:ext>
                  </a:extLst>
                </p:cNvPr>
                <p:cNvSpPr/>
                <p:nvPr/>
              </p:nvSpPr>
              <p:spPr>
                <a:xfrm>
                  <a:off x="6851970" y="129805"/>
                  <a:ext cx="438381" cy="2787528"/>
                </a:xfrm>
                <a:custGeom>
                  <a:avLst/>
                  <a:gdLst>
                    <a:gd name="connsiteX0" fmla="*/ 438382 w 438381"/>
                    <a:gd name="connsiteY0" fmla="*/ 0 h 2787528"/>
                    <a:gd name="connsiteX1" fmla="*/ 40883 w 438381"/>
                    <a:gd name="connsiteY1" fmla="*/ 456802 h 2787528"/>
                    <a:gd name="connsiteX2" fmla="*/ 0 w 438381"/>
                    <a:gd name="connsiteY2" fmla="*/ 2787529 h 2787528"/>
                    <a:gd name="connsiteX3" fmla="*/ 382657 w 438381"/>
                    <a:gd name="connsiteY3" fmla="*/ 2247635 h 278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381" h="2787528">
                      <a:moveTo>
                        <a:pt x="438382" y="0"/>
                      </a:moveTo>
                      <a:lnTo>
                        <a:pt x="40883" y="456802"/>
                      </a:lnTo>
                      <a:lnTo>
                        <a:pt x="0" y="2787529"/>
                      </a:lnTo>
                      <a:lnTo>
                        <a:pt x="382657" y="2247635"/>
                      </a:lnTo>
                      <a:close/>
                    </a:path>
                  </a:pathLst>
                </a:custGeom>
                <a:solidFill>
                  <a:srgbClr val="ECD09C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5D246024-A223-4AE6-823C-6E7F7E83B865}"/>
                    </a:ext>
                  </a:extLst>
                </p:cNvPr>
                <p:cNvSpPr/>
                <p:nvPr/>
              </p:nvSpPr>
              <p:spPr>
                <a:xfrm>
                  <a:off x="4626665" y="0"/>
                  <a:ext cx="2663686" cy="586607"/>
                </a:xfrm>
                <a:custGeom>
                  <a:avLst/>
                  <a:gdLst>
                    <a:gd name="connsiteX0" fmla="*/ 482976 w 2663686"/>
                    <a:gd name="connsiteY0" fmla="*/ 0 h 586607"/>
                    <a:gd name="connsiteX1" fmla="*/ 2663687 w 2663686"/>
                    <a:gd name="connsiteY1" fmla="*/ 129805 h 586607"/>
                    <a:gd name="connsiteX2" fmla="*/ 2266188 w 2663686"/>
                    <a:gd name="connsiteY2" fmla="*/ 586608 h 586607"/>
                    <a:gd name="connsiteX3" fmla="*/ 0 w 2663686"/>
                    <a:gd name="connsiteY3" fmla="*/ 498348 h 586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686" h="586607">
                      <a:moveTo>
                        <a:pt x="482976" y="0"/>
                      </a:moveTo>
                      <a:lnTo>
                        <a:pt x="2663687" y="129805"/>
                      </a:lnTo>
                      <a:lnTo>
                        <a:pt x="2266188" y="586608"/>
                      </a:lnTo>
                      <a:lnTo>
                        <a:pt x="0" y="498348"/>
                      </a:lnTo>
                      <a:close/>
                    </a:path>
                  </a:pathLst>
                </a:custGeom>
                <a:solidFill>
                  <a:srgbClr val="F4E6C0"/>
                </a:solidFill>
                <a:ln w="66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529FFF7-A290-42A4-8405-A13F9E4F072F}"/>
                  </a:ext>
                </a:extLst>
              </p:cNvPr>
              <p:cNvGrpSpPr/>
              <p:nvPr/>
            </p:nvGrpSpPr>
            <p:grpSpPr>
              <a:xfrm rot="180000">
                <a:off x="3779570" y="2405315"/>
                <a:ext cx="317315" cy="317171"/>
                <a:chOff x="4424793" y="3488664"/>
                <a:chExt cx="1612383" cy="161164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734B57F8-AA06-4BDB-9065-7F85611CB6D8}"/>
                    </a:ext>
                  </a:extLst>
                </p:cNvPr>
                <p:cNvSpPr/>
                <p:nvPr/>
              </p:nvSpPr>
              <p:spPr>
                <a:xfrm>
                  <a:off x="4424793" y="3488664"/>
                  <a:ext cx="1612383" cy="1611648"/>
                </a:xfrm>
                <a:custGeom>
                  <a:avLst/>
                  <a:gdLst>
                    <a:gd name="connsiteX0" fmla="*/ 3281870 w 3281869"/>
                    <a:gd name="connsiteY0" fmla="*/ 0 h 3280374"/>
                    <a:gd name="connsiteX1" fmla="*/ 3281870 w 3281869"/>
                    <a:gd name="connsiteY1" fmla="*/ 3280375 h 3280374"/>
                    <a:gd name="connsiteX2" fmla="*/ 0 w 3281869"/>
                    <a:gd name="connsiteY2" fmla="*/ 3280375 h 3280374"/>
                    <a:gd name="connsiteX3" fmla="*/ 0 w 3281869"/>
                    <a:gd name="connsiteY3" fmla="*/ 3252316 h 3280374"/>
                    <a:gd name="connsiteX4" fmla="*/ 71 w 3281869"/>
                    <a:gd name="connsiteY4" fmla="*/ 31904 h 3280374"/>
                    <a:gd name="connsiteX5" fmla="*/ 2065 w 3281869"/>
                    <a:gd name="connsiteY5" fmla="*/ 71 h 3280374"/>
                    <a:gd name="connsiteX6" fmla="*/ 3281870 w 3281869"/>
                    <a:gd name="connsiteY6" fmla="*/ 0 h 3280374"/>
                    <a:gd name="connsiteX7" fmla="*/ 164222 w 3281869"/>
                    <a:gd name="connsiteY7" fmla="*/ 3117435 h 3280374"/>
                    <a:gd name="connsiteX8" fmla="*/ 3116082 w 3281869"/>
                    <a:gd name="connsiteY8" fmla="*/ 3117435 h 3280374"/>
                    <a:gd name="connsiteX9" fmla="*/ 3116082 w 3281869"/>
                    <a:gd name="connsiteY9" fmla="*/ 165788 h 3280374"/>
                    <a:gd name="connsiteX10" fmla="*/ 164222 w 3281869"/>
                    <a:gd name="connsiteY10" fmla="*/ 165788 h 3280374"/>
                    <a:gd name="connsiteX11" fmla="*/ 164222 w 3281869"/>
                    <a:gd name="connsiteY11" fmla="*/ 3117435 h 328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1869" h="3280374">
                      <a:moveTo>
                        <a:pt x="3281870" y="0"/>
                      </a:moveTo>
                      <a:cubicBezTo>
                        <a:pt x="3281870" y="1092936"/>
                        <a:pt x="3281870" y="2185872"/>
                        <a:pt x="3281870" y="3280375"/>
                      </a:cubicBezTo>
                      <a:cubicBezTo>
                        <a:pt x="2187439" y="3280375"/>
                        <a:pt x="1095571" y="3280375"/>
                        <a:pt x="0" y="3280375"/>
                      </a:cubicBezTo>
                      <a:cubicBezTo>
                        <a:pt x="0" y="3271188"/>
                        <a:pt x="0" y="3261716"/>
                        <a:pt x="0" y="3252316"/>
                      </a:cubicBezTo>
                      <a:cubicBezTo>
                        <a:pt x="0" y="2178822"/>
                        <a:pt x="0" y="1105399"/>
                        <a:pt x="71" y="31904"/>
                      </a:cubicBezTo>
                      <a:cubicBezTo>
                        <a:pt x="71" y="21293"/>
                        <a:pt x="1353" y="10682"/>
                        <a:pt x="2065" y="71"/>
                      </a:cubicBezTo>
                      <a:cubicBezTo>
                        <a:pt x="1095357" y="0"/>
                        <a:pt x="2188578" y="0"/>
                        <a:pt x="3281870" y="0"/>
                      </a:cubicBezTo>
                      <a:close/>
                      <a:moveTo>
                        <a:pt x="164222" y="3117435"/>
                      </a:moveTo>
                      <a:cubicBezTo>
                        <a:pt x="1149196" y="3117435"/>
                        <a:pt x="2132104" y="3117435"/>
                        <a:pt x="3116082" y="3117435"/>
                      </a:cubicBezTo>
                      <a:cubicBezTo>
                        <a:pt x="3116082" y="2132461"/>
                        <a:pt x="3116082" y="1148840"/>
                        <a:pt x="3116082" y="165788"/>
                      </a:cubicBezTo>
                      <a:cubicBezTo>
                        <a:pt x="2131250" y="165788"/>
                        <a:pt x="1148341" y="165788"/>
                        <a:pt x="164222" y="165788"/>
                      </a:cubicBezTo>
                      <a:cubicBezTo>
                        <a:pt x="164222" y="1149837"/>
                        <a:pt x="164222" y="2132105"/>
                        <a:pt x="164222" y="3117435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E2971B16-B4B3-4A87-B91F-5526FDE00BA9}"/>
                    </a:ext>
                  </a:extLst>
                </p:cNvPr>
                <p:cNvSpPr/>
                <p:nvPr/>
              </p:nvSpPr>
              <p:spPr>
                <a:xfrm>
                  <a:off x="4831107" y="3784487"/>
                  <a:ext cx="301701" cy="903352"/>
                </a:xfrm>
                <a:custGeom>
                  <a:avLst/>
                  <a:gdLst>
                    <a:gd name="connsiteX0" fmla="*/ 144922 w 614086"/>
                    <a:gd name="connsiteY0" fmla="*/ 511537 h 1838698"/>
                    <a:gd name="connsiteX1" fmla="*/ 0 w 614086"/>
                    <a:gd name="connsiteY1" fmla="*/ 511537 h 1838698"/>
                    <a:gd name="connsiteX2" fmla="*/ 306936 w 614086"/>
                    <a:gd name="connsiteY2" fmla="*/ 0 h 1838698"/>
                    <a:gd name="connsiteX3" fmla="*/ 614086 w 614086"/>
                    <a:gd name="connsiteY3" fmla="*/ 511893 h 1838698"/>
                    <a:gd name="connsiteX4" fmla="*/ 471799 w 614086"/>
                    <a:gd name="connsiteY4" fmla="*/ 511893 h 1838698"/>
                    <a:gd name="connsiteX5" fmla="*/ 471799 w 614086"/>
                    <a:gd name="connsiteY5" fmla="*/ 1838699 h 1838698"/>
                    <a:gd name="connsiteX6" fmla="*/ 144922 w 614086"/>
                    <a:gd name="connsiteY6" fmla="*/ 1838699 h 1838698"/>
                    <a:gd name="connsiteX7" fmla="*/ 144922 w 614086"/>
                    <a:gd name="connsiteY7" fmla="*/ 511537 h 18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086" h="1838698">
                      <a:moveTo>
                        <a:pt x="144922" y="511537"/>
                      </a:moveTo>
                      <a:cubicBezTo>
                        <a:pt x="95784" y="511537"/>
                        <a:pt x="50705" y="511537"/>
                        <a:pt x="0" y="511537"/>
                      </a:cubicBezTo>
                      <a:cubicBezTo>
                        <a:pt x="103333" y="339339"/>
                        <a:pt x="204173" y="171272"/>
                        <a:pt x="306936" y="0"/>
                      </a:cubicBezTo>
                      <a:cubicBezTo>
                        <a:pt x="409984" y="171770"/>
                        <a:pt x="510825" y="339838"/>
                        <a:pt x="614086" y="511893"/>
                      </a:cubicBezTo>
                      <a:cubicBezTo>
                        <a:pt x="564165" y="511893"/>
                        <a:pt x="519157" y="511893"/>
                        <a:pt x="471799" y="511893"/>
                      </a:cubicBezTo>
                      <a:cubicBezTo>
                        <a:pt x="471799" y="955064"/>
                        <a:pt x="471799" y="1395813"/>
                        <a:pt x="471799" y="1838699"/>
                      </a:cubicBezTo>
                      <a:cubicBezTo>
                        <a:pt x="362057" y="1838699"/>
                        <a:pt x="254664" y="1838699"/>
                        <a:pt x="144922" y="1838699"/>
                      </a:cubicBezTo>
                      <a:cubicBezTo>
                        <a:pt x="144922" y="1397309"/>
                        <a:pt x="144922" y="956559"/>
                        <a:pt x="144922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20291EFF-9AC5-491A-BDDB-62DE37F09571}"/>
                    </a:ext>
                  </a:extLst>
                </p:cNvPr>
                <p:cNvSpPr/>
                <p:nvPr/>
              </p:nvSpPr>
              <p:spPr>
                <a:xfrm>
                  <a:off x="5332974" y="3784487"/>
                  <a:ext cx="302015" cy="903702"/>
                </a:xfrm>
                <a:custGeom>
                  <a:avLst/>
                  <a:gdLst>
                    <a:gd name="connsiteX0" fmla="*/ 614728 w 614727"/>
                    <a:gd name="connsiteY0" fmla="*/ 511537 h 1839410"/>
                    <a:gd name="connsiteX1" fmla="*/ 471372 w 614727"/>
                    <a:gd name="connsiteY1" fmla="*/ 511537 h 1839410"/>
                    <a:gd name="connsiteX2" fmla="*/ 471372 w 614727"/>
                    <a:gd name="connsiteY2" fmla="*/ 1839411 h 1839410"/>
                    <a:gd name="connsiteX3" fmla="*/ 144709 w 614727"/>
                    <a:gd name="connsiteY3" fmla="*/ 1839411 h 1839410"/>
                    <a:gd name="connsiteX4" fmla="*/ 144709 w 614727"/>
                    <a:gd name="connsiteY4" fmla="*/ 512961 h 1839410"/>
                    <a:gd name="connsiteX5" fmla="*/ 0 w 614727"/>
                    <a:gd name="connsiteY5" fmla="*/ 512961 h 1839410"/>
                    <a:gd name="connsiteX6" fmla="*/ 307649 w 614727"/>
                    <a:gd name="connsiteY6" fmla="*/ 0 h 1839410"/>
                    <a:gd name="connsiteX7" fmla="*/ 614728 w 614727"/>
                    <a:gd name="connsiteY7" fmla="*/ 511537 h 183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4727" h="1839410">
                      <a:moveTo>
                        <a:pt x="614728" y="511537"/>
                      </a:moveTo>
                      <a:cubicBezTo>
                        <a:pt x="564664" y="511537"/>
                        <a:pt x="519513" y="511537"/>
                        <a:pt x="471372" y="511537"/>
                      </a:cubicBezTo>
                      <a:cubicBezTo>
                        <a:pt x="471372" y="955206"/>
                        <a:pt x="471372" y="1396597"/>
                        <a:pt x="471372" y="1839411"/>
                      </a:cubicBezTo>
                      <a:cubicBezTo>
                        <a:pt x="361487" y="1839411"/>
                        <a:pt x="254736" y="1839411"/>
                        <a:pt x="144709" y="1839411"/>
                      </a:cubicBezTo>
                      <a:cubicBezTo>
                        <a:pt x="144709" y="1397950"/>
                        <a:pt x="144709" y="956631"/>
                        <a:pt x="144709" y="512961"/>
                      </a:cubicBezTo>
                      <a:cubicBezTo>
                        <a:pt x="96425" y="512961"/>
                        <a:pt x="51275" y="512961"/>
                        <a:pt x="0" y="512961"/>
                      </a:cubicBezTo>
                      <a:cubicBezTo>
                        <a:pt x="103476" y="340479"/>
                        <a:pt x="204245" y="172340"/>
                        <a:pt x="307649" y="0"/>
                      </a:cubicBezTo>
                      <a:cubicBezTo>
                        <a:pt x="409985" y="170417"/>
                        <a:pt x="510825" y="338342"/>
                        <a:pt x="614728" y="51153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639EF670-DDE0-44EC-8E6F-714FE4F96A4F}"/>
                    </a:ext>
                  </a:extLst>
                </p:cNvPr>
                <p:cNvSpPr/>
                <p:nvPr/>
              </p:nvSpPr>
              <p:spPr>
                <a:xfrm>
                  <a:off x="4731637" y="4739971"/>
                  <a:ext cx="1002124" cy="98491"/>
                </a:xfrm>
                <a:custGeom>
                  <a:avLst/>
                  <a:gdLst>
                    <a:gd name="connsiteX0" fmla="*/ 0 w 2039739"/>
                    <a:gd name="connsiteY0" fmla="*/ 200470 h 200470"/>
                    <a:gd name="connsiteX1" fmla="*/ 0 w 2039739"/>
                    <a:gd name="connsiteY1" fmla="*/ 0 h 200470"/>
                    <a:gd name="connsiteX2" fmla="*/ 2039739 w 2039739"/>
                    <a:gd name="connsiteY2" fmla="*/ 0 h 200470"/>
                    <a:gd name="connsiteX3" fmla="*/ 2039739 w 2039739"/>
                    <a:gd name="connsiteY3" fmla="*/ 200470 h 200470"/>
                    <a:gd name="connsiteX4" fmla="*/ 0 w 2039739"/>
                    <a:gd name="connsiteY4" fmla="*/ 200470 h 20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9739" h="200470">
                      <a:moveTo>
                        <a:pt x="0" y="200470"/>
                      </a:moveTo>
                      <a:cubicBezTo>
                        <a:pt x="0" y="133243"/>
                        <a:pt x="0" y="67512"/>
                        <a:pt x="0" y="0"/>
                      </a:cubicBezTo>
                      <a:cubicBezTo>
                        <a:pt x="679889" y="0"/>
                        <a:pt x="1358782" y="0"/>
                        <a:pt x="2039739" y="0"/>
                      </a:cubicBezTo>
                      <a:cubicBezTo>
                        <a:pt x="2039739" y="66016"/>
                        <a:pt x="2039739" y="132389"/>
                        <a:pt x="2039739" y="200470"/>
                      </a:cubicBezTo>
                      <a:cubicBezTo>
                        <a:pt x="1360847" y="200470"/>
                        <a:pt x="681883" y="200470"/>
                        <a:pt x="0" y="200470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318C4209-5722-409B-BF21-61D171AFD42B}"/>
                  </a:ext>
                </a:extLst>
              </p:cNvPr>
              <p:cNvGrpSpPr/>
              <p:nvPr/>
            </p:nvGrpSpPr>
            <p:grpSpPr>
              <a:xfrm rot="180000">
                <a:off x="3093663" y="2369213"/>
                <a:ext cx="317178" cy="317323"/>
                <a:chOff x="2667000" y="5246457"/>
                <a:chExt cx="1611683" cy="161241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1752C015-F8C7-4927-95B5-D781F6FEA69E}"/>
                    </a:ext>
                  </a:extLst>
                </p:cNvPr>
                <p:cNvSpPr/>
                <p:nvPr/>
              </p:nvSpPr>
              <p:spPr>
                <a:xfrm>
                  <a:off x="2667000" y="5246457"/>
                  <a:ext cx="1611683" cy="1612418"/>
                </a:xfrm>
                <a:custGeom>
                  <a:avLst/>
                  <a:gdLst>
                    <a:gd name="connsiteX0" fmla="*/ 0 w 3280445"/>
                    <a:gd name="connsiteY0" fmla="*/ 2065 h 3281941"/>
                    <a:gd name="connsiteX1" fmla="*/ 31833 w 3280445"/>
                    <a:gd name="connsiteY1" fmla="*/ 71 h 3281941"/>
                    <a:gd name="connsiteX2" fmla="*/ 3247046 w 3280445"/>
                    <a:gd name="connsiteY2" fmla="*/ 0 h 3281941"/>
                    <a:gd name="connsiteX3" fmla="*/ 3280446 w 3280445"/>
                    <a:gd name="connsiteY3" fmla="*/ 0 h 3281941"/>
                    <a:gd name="connsiteX4" fmla="*/ 3280446 w 3280445"/>
                    <a:gd name="connsiteY4" fmla="*/ 3281941 h 3281941"/>
                    <a:gd name="connsiteX5" fmla="*/ 0 w 3280445"/>
                    <a:gd name="connsiteY5" fmla="*/ 3281941 h 3281941"/>
                    <a:gd name="connsiteX6" fmla="*/ 0 w 3280445"/>
                    <a:gd name="connsiteY6" fmla="*/ 2065 h 3281941"/>
                    <a:gd name="connsiteX7" fmla="*/ 3117720 w 3280445"/>
                    <a:gd name="connsiteY7" fmla="*/ 164507 h 3281941"/>
                    <a:gd name="connsiteX8" fmla="*/ 165860 w 3280445"/>
                    <a:gd name="connsiteY8" fmla="*/ 164507 h 3281941"/>
                    <a:gd name="connsiteX9" fmla="*/ 165860 w 3280445"/>
                    <a:gd name="connsiteY9" fmla="*/ 3116082 h 3281941"/>
                    <a:gd name="connsiteX10" fmla="*/ 3117720 w 3280445"/>
                    <a:gd name="connsiteY10" fmla="*/ 3116082 h 3281941"/>
                    <a:gd name="connsiteX11" fmla="*/ 3117720 w 3280445"/>
                    <a:gd name="connsiteY11" fmla="*/ 164507 h 328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0445" h="3281941">
                      <a:moveTo>
                        <a:pt x="0" y="2065"/>
                      </a:moveTo>
                      <a:cubicBezTo>
                        <a:pt x="10611" y="1353"/>
                        <a:pt x="21222" y="71"/>
                        <a:pt x="31833" y="71"/>
                      </a:cubicBezTo>
                      <a:cubicBezTo>
                        <a:pt x="1103547" y="0"/>
                        <a:pt x="2175332" y="0"/>
                        <a:pt x="3247046" y="0"/>
                      </a:cubicBezTo>
                      <a:cubicBezTo>
                        <a:pt x="3257586" y="0"/>
                        <a:pt x="3268197" y="0"/>
                        <a:pt x="3280446" y="0"/>
                      </a:cubicBezTo>
                      <a:cubicBezTo>
                        <a:pt x="3280446" y="1094218"/>
                        <a:pt x="3280446" y="2186086"/>
                        <a:pt x="3280446" y="3281941"/>
                      </a:cubicBezTo>
                      <a:cubicBezTo>
                        <a:pt x="2187296" y="3281941"/>
                        <a:pt x="1093648" y="3281941"/>
                        <a:pt x="0" y="3281941"/>
                      </a:cubicBezTo>
                      <a:cubicBezTo>
                        <a:pt x="0" y="2188649"/>
                        <a:pt x="0" y="1095357"/>
                        <a:pt x="0" y="2065"/>
                      </a:cubicBezTo>
                      <a:close/>
                      <a:moveTo>
                        <a:pt x="3117720" y="164507"/>
                      </a:moveTo>
                      <a:cubicBezTo>
                        <a:pt x="2132674" y="164507"/>
                        <a:pt x="1149765" y="164507"/>
                        <a:pt x="165860" y="164507"/>
                      </a:cubicBezTo>
                      <a:cubicBezTo>
                        <a:pt x="165860" y="1149481"/>
                        <a:pt x="165860" y="2133102"/>
                        <a:pt x="165860" y="3116082"/>
                      </a:cubicBezTo>
                      <a:cubicBezTo>
                        <a:pt x="1150691" y="3116082"/>
                        <a:pt x="2133671" y="3116082"/>
                        <a:pt x="3117720" y="3116082"/>
                      </a:cubicBezTo>
                      <a:cubicBezTo>
                        <a:pt x="3117720" y="2132034"/>
                        <a:pt x="3117720" y="1149765"/>
                        <a:pt x="3117720" y="164507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30A7370B-F93D-4E83-8C82-84C2284190C6}"/>
                    </a:ext>
                  </a:extLst>
                </p:cNvPr>
                <p:cNvSpPr/>
                <p:nvPr/>
              </p:nvSpPr>
              <p:spPr>
                <a:xfrm>
                  <a:off x="3113110" y="5624181"/>
                  <a:ext cx="803029" cy="904197"/>
                </a:xfrm>
                <a:custGeom>
                  <a:avLst/>
                  <a:gdLst>
                    <a:gd name="connsiteX0" fmla="*/ 235195 w 1634497"/>
                    <a:gd name="connsiteY0" fmla="*/ 222984 h 1840417"/>
                    <a:gd name="connsiteX1" fmla="*/ 130651 w 1634497"/>
                    <a:gd name="connsiteY1" fmla="*/ 185097 h 1840417"/>
                    <a:gd name="connsiteX2" fmla="*/ 229284 w 1634497"/>
                    <a:gd name="connsiteY2" fmla="*/ 11974 h 1840417"/>
                    <a:gd name="connsiteX3" fmla="*/ 247942 w 1634497"/>
                    <a:gd name="connsiteY3" fmla="*/ 864 h 1840417"/>
                    <a:gd name="connsiteX4" fmla="*/ 263894 w 1634497"/>
                    <a:gd name="connsiteY4" fmla="*/ 508 h 1840417"/>
                    <a:gd name="connsiteX5" fmla="*/ 1600884 w 1634497"/>
                    <a:gd name="connsiteY5" fmla="*/ 508 h 1840417"/>
                    <a:gd name="connsiteX6" fmla="*/ 1634497 w 1634497"/>
                    <a:gd name="connsiteY6" fmla="*/ 508 h 1840417"/>
                    <a:gd name="connsiteX7" fmla="*/ 1615127 w 1634497"/>
                    <a:gd name="connsiteY7" fmla="*/ 142796 h 1840417"/>
                    <a:gd name="connsiteX8" fmla="*/ 1362883 w 1634497"/>
                    <a:gd name="connsiteY8" fmla="*/ 698130 h 1840417"/>
                    <a:gd name="connsiteX9" fmla="*/ 885458 w 1634497"/>
                    <a:gd name="connsiteY9" fmla="*/ 1003856 h 1840417"/>
                    <a:gd name="connsiteX10" fmla="*/ 816878 w 1634497"/>
                    <a:gd name="connsiteY10" fmla="*/ 1017600 h 1840417"/>
                    <a:gd name="connsiteX11" fmla="*/ 816878 w 1634497"/>
                    <a:gd name="connsiteY11" fmla="*/ 1676695 h 1840417"/>
                    <a:gd name="connsiteX12" fmla="*/ 1223088 w 1634497"/>
                    <a:gd name="connsiteY12" fmla="*/ 1676695 h 1840417"/>
                    <a:gd name="connsiteX13" fmla="*/ 1223088 w 1634497"/>
                    <a:gd name="connsiteY13" fmla="*/ 1840418 h 1840417"/>
                    <a:gd name="connsiteX14" fmla="*/ 203931 w 1634497"/>
                    <a:gd name="connsiteY14" fmla="*/ 1840418 h 1840417"/>
                    <a:gd name="connsiteX15" fmla="*/ 203931 w 1634497"/>
                    <a:gd name="connsiteY15" fmla="*/ 1677977 h 1840417"/>
                    <a:gd name="connsiteX16" fmla="*/ 610141 w 1634497"/>
                    <a:gd name="connsiteY16" fmla="*/ 1677977 h 1840417"/>
                    <a:gd name="connsiteX17" fmla="*/ 610141 w 1634497"/>
                    <a:gd name="connsiteY17" fmla="*/ 1642796 h 1840417"/>
                    <a:gd name="connsiteX18" fmla="*/ 610853 w 1634497"/>
                    <a:gd name="connsiteY18" fmla="*/ 1053350 h 1840417"/>
                    <a:gd name="connsiteX19" fmla="*/ 574534 w 1634497"/>
                    <a:gd name="connsiteY19" fmla="*/ 1009696 h 1840417"/>
                    <a:gd name="connsiteX20" fmla="*/ 133642 w 1634497"/>
                    <a:gd name="connsiteY20" fmla="*/ 769915 h 1840417"/>
                    <a:gd name="connsiteX21" fmla="*/ 10939 w 1634497"/>
                    <a:gd name="connsiteY21" fmla="*/ 625206 h 1840417"/>
                    <a:gd name="connsiteX22" fmla="*/ 9158 w 1634497"/>
                    <a:gd name="connsiteY22" fmla="*/ 576139 h 1840417"/>
                    <a:gd name="connsiteX23" fmla="*/ 219883 w 1634497"/>
                    <a:gd name="connsiteY23" fmla="*/ 247767 h 1840417"/>
                    <a:gd name="connsiteX24" fmla="*/ 235195 w 1634497"/>
                    <a:gd name="connsiteY24" fmla="*/ 222984 h 18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34497" h="1840417">
                      <a:moveTo>
                        <a:pt x="235195" y="222984"/>
                      </a:moveTo>
                      <a:cubicBezTo>
                        <a:pt x="198732" y="209738"/>
                        <a:pt x="165546" y="197703"/>
                        <a:pt x="130651" y="185097"/>
                      </a:cubicBezTo>
                      <a:cubicBezTo>
                        <a:pt x="164051" y="126203"/>
                        <a:pt x="196169" y="68804"/>
                        <a:pt x="229284" y="11974"/>
                      </a:cubicBezTo>
                      <a:cubicBezTo>
                        <a:pt x="232488" y="6419"/>
                        <a:pt x="241105" y="3286"/>
                        <a:pt x="247942" y="864"/>
                      </a:cubicBezTo>
                      <a:cubicBezTo>
                        <a:pt x="252713" y="-845"/>
                        <a:pt x="258553" y="508"/>
                        <a:pt x="263894" y="508"/>
                      </a:cubicBezTo>
                      <a:cubicBezTo>
                        <a:pt x="709557" y="508"/>
                        <a:pt x="1155221" y="508"/>
                        <a:pt x="1600884" y="508"/>
                      </a:cubicBezTo>
                      <a:cubicBezTo>
                        <a:pt x="1610498" y="508"/>
                        <a:pt x="1620112" y="508"/>
                        <a:pt x="1634497" y="508"/>
                      </a:cubicBezTo>
                      <a:cubicBezTo>
                        <a:pt x="1627874" y="50003"/>
                        <a:pt x="1623815" y="96862"/>
                        <a:pt x="1615127" y="142796"/>
                      </a:cubicBezTo>
                      <a:cubicBezTo>
                        <a:pt x="1576315" y="348322"/>
                        <a:pt x="1497195" y="536116"/>
                        <a:pt x="1362883" y="698130"/>
                      </a:cubicBezTo>
                      <a:cubicBezTo>
                        <a:pt x="1236477" y="850530"/>
                        <a:pt x="1080445" y="957993"/>
                        <a:pt x="885458" y="1003856"/>
                      </a:cubicBezTo>
                      <a:cubicBezTo>
                        <a:pt x="863097" y="1009126"/>
                        <a:pt x="840308" y="1012900"/>
                        <a:pt x="816878" y="1017600"/>
                      </a:cubicBezTo>
                      <a:cubicBezTo>
                        <a:pt x="816878" y="1237370"/>
                        <a:pt x="816878" y="1455786"/>
                        <a:pt x="816878" y="1676695"/>
                      </a:cubicBezTo>
                      <a:cubicBezTo>
                        <a:pt x="952400" y="1676695"/>
                        <a:pt x="1086854" y="1676695"/>
                        <a:pt x="1223088" y="1676695"/>
                      </a:cubicBezTo>
                      <a:cubicBezTo>
                        <a:pt x="1223088" y="1732242"/>
                        <a:pt x="1223088" y="1785298"/>
                        <a:pt x="1223088" y="1840418"/>
                      </a:cubicBezTo>
                      <a:cubicBezTo>
                        <a:pt x="884034" y="1840418"/>
                        <a:pt x="545122" y="1840418"/>
                        <a:pt x="203931" y="1840418"/>
                      </a:cubicBezTo>
                      <a:cubicBezTo>
                        <a:pt x="203931" y="1787790"/>
                        <a:pt x="203931" y="1734806"/>
                        <a:pt x="203931" y="1677977"/>
                      </a:cubicBezTo>
                      <a:cubicBezTo>
                        <a:pt x="337673" y="1677977"/>
                        <a:pt x="472696" y="1677977"/>
                        <a:pt x="610141" y="1677977"/>
                      </a:cubicBezTo>
                      <a:cubicBezTo>
                        <a:pt x="610141" y="1663805"/>
                        <a:pt x="610141" y="1653336"/>
                        <a:pt x="610141" y="1642796"/>
                      </a:cubicBezTo>
                      <a:cubicBezTo>
                        <a:pt x="610141" y="1446314"/>
                        <a:pt x="609500" y="1249832"/>
                        <a:pt x="610853" y="1053350"/>
                      </a:cubicBezTo>
                      <a:cubicBezTo>
                        <a:pt x="611067" y="1024651"/>
                        <a:pt x="604017" y="1015037"/>
                        <a:pt x="574534" y="1009696"/>
                      </a:cubicBezTo>
                      <a:cubicBezTo>
                        <a:pt x="401624" y="978361"/>
                        <a:pt x="255776" y="894541"/>
                        <a:pt x="133642" y="769915"/>
                      </a:cubicBezTo>
                      <a:cubicBezTo>
                        <a:pt x="89489" y="724907"/>
                        <a:pt x="52172" y="673205"/>
                        <a:pt x="10939" y="625206"/>
                      </a:cubicBezTo>
                      <a:cubicBezTo>
                        <a:pt x="-3518" y="608328"/>
                        <a:pt x="-3162" y="595082"/>
                        <a:pt x="9158" y="576139"/>
                      </a:cubicBezTo>
                      <a:cubicBezTo>
                        <a:pt x="80231" y="467251"/>
                        <a:pt x="149808" y="357366"/>
                        <a:pt x="219883" y="247767"/>
                      </a:cubicBezTo>
                      <a:cubicBezTo>
                        <a:pt x="224583" y="240432"/>
                        <a:pt x="229070" y="232954"/>
                        <a:pt x="235195" y="22298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7A374EF2-54DE-40B0-92B6-BFD2C28B7FC9}"/>
                    </a:ext>
                  </a:extLst>
                </p:cNvPr>
                <p:cNvSpPr/>
                <p:nvPr/>
              </p:nvSpPr>
              <p:spPr>
                <a:xfrm>
                  <a:off x="3011631" y="5625376"/>
                  <a:ext cx="158530" cy="244390"/>
                </a:xfrm>
                <a:custGeom>
                  <a:avLst/>
                  <a:gdLst>
                    <a:gd name="connsiteX0" fmla="*/ 188648 w 322674"/>
                    <a:gd name="connsiteY0" fmla="*/ 237644 h 497436"/>
                    <a:gd name="connsiteX1" fmla="*/ 286783 w 322674"/>
                    <a:gd name="connsiteY1" fmla="*/ 273822 h 497436"/>
                    <a:gd name="connsiteX2" fmla="*/ 143498 w 322674"/>
                    <a:gd name="connsiteY2" fmla="*/ 497436 h 497436"/>
                    <a:gd name="connsiteX3" fmla="*/ 0 w 322674"/>
                    <a:gd name="connsiteY3" fmla="*/ 0 h 497436"/>
                    <a:gd name="connsiteX4" fmla="*/ 322675 w 322674"/>
                    <a:gd name="connsiteY4" fmla="*/ 0 h 497436"/>
                    <a:gd name="connsiteX5" fmla="*/ 188648 w 322674"/>
                    <a:gd name="connsiteY5" fmla="*/ 237644 h 49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74" h="497436">
                      <a:moveTo>
                        <a:pt x="188648" y="237644"/>
                      </a:moveTo>
                      <a:cubicBezTo>
                        <a:pt x="221479" y="249751"/>
                        <a:pt x="252884" y="261359"/>
                        <a:pt x="286783" y="273822"/>
                      </a:cubicBezTo>
                      <a:cubicBezTo>
                        <a:pt x="238784" y="348668"/>
                        <a:pt x="191924" y="421806"/>
                        <a:pt x="143498" y="497436"/>
                      </a:cubicBezTo>
                      <a:cubicBezTo>
                        <a:pt x="61672" y="339695"/>
                        <a:pt x="14029" y="175901"/>
                        <a:pt x="0" y="0"/>
                      </a:cubicBezTo>
                      <a:cubicBezTo>
                        <a:pt x="107463" y="0"/>
                        <a:pt x="213146" y="0"/>
                        <a:pt x="322675" y="0"/>
                      </a:cubicBezTo>
                      <a:cubicBezTo>
                        <a:pt x="277810" y="79476"/>
                        <a:pt x="233656" y="157812"/>
                        <a:pt x="188648" y="237644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73C7A532-4F91-486E-BDCA-3FA2F9BBDCB8}"/>
                  </a:ext>
                </a:extLst>
              </p:cNvPr>
              <p:cNvGrpSpPr/>
              <p:nvPr/>
            </p:nvGrpSpPr>
            <p:grpSpPr>
              <a:xfrm rot="180000">
                <a:off x="3436688" y="2387558"/>
                <a:ext cx="317019" cy="316951"/>
                <a:chOff x="4425527" y="5247366"/>
                <a:chExt cx="1610878" cy="161052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61C96E68-2BFC-4981-8F69-BBF730F72EBB}"/>
                    </a:ext>
                  </a:extLst>
                </p:cNvPr>
                <p:cNvSpPr/>
                <p:nvPr/>
              </p:nvSpPr>
              <p:spPr>
                <a:xfrm>
                  <a:off x="4425527" y="5247366"/>
                  <a:ext cx="1610878" cy="1610528"/>
                </a:xfrm>
                <a:custGeom>
                  <a:avLst/>
                  <a:gdLst>
                    <a:gd name="connsiteX0" fmla="*/ 0 w 3278807"/>
                    <a:gd name="connsiteY0" fmla="*/ 3278095 h 3278095"/>
                    <a:gd name="connsiteX1" fmla="*/ 0 w 3278807"/>
                    <a:gd name="connsiteY1" fmla="*/ 0 h 3278095"/>
                    <a:gd name="connsiteX2" fmla="*/ 3278808 w 3278807"/>
                    <a:gd name="connsiteY2" fmla="*/ 0 h 3278095"/>
                    <a:gd name="connsiteX3" fmla="*/ 3278808 w 3278807"/>
                    <a:gd name="connsiteY3" fmla="*/ 3278095 h 3278095"/>
                    <a:gd name="connsiteX4" fmla="*/ 0 w 3278807"/>
                    <a:gd name="connsiteY4" fmla="*/ 3278095 h 3278095"/>
                    <a:gd name="connsiteX5" fmla="*/ 162726 w 3278807"/>
                    <a:gd name="connsiteY5" fmla="*/ 3114016 h 3278095"/>
                    <a:gd name="connsiteX6" fmla="*/ 3114444 w 3278807"/>
                    <a:gd name="connsiteY6" fmla="*/ 3114016 h 3278095"/>
                    <a:gd name="connsiteX7" fmla="*/ 3114444 w 3278807"/>
                    <a:gd name="connsiteY7" fmla="*/ 163011 h 3278095"/>
                    <a:gd name="connsiteX8" fmla="*/ 162726 w 3278807"/>
                    <a:gd name="connsiteY8" fmla="*/ 163011 h 3278095"/>
                    <a:gd name="connsiteX9" fmla="*/ 162726 w 3278807"/>
                    <a:gd name="connsiteY9" fmla="*/ 3114016 h 3278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8807" h="3278095">
                      <a:moveTo>
                        <a:pt x="0" y="3278095"/>
                      </a:moveTo>
                      <a:cubicBezTo>
                        <a:pt x="0" y="2185516"/>
                        <a:pt x="0" y="1093719"/>
                        <a:pt x="0" y="0"/>
                      </a:cubicBezTo>
                      <a:cubicBezTo>
                        <a:pt x="1092438" y="0"/>
                        <a:pt x="2184875" y="0"/>
                        <a:pt x="3278808" y="0"/>
                      </a:cubicBezTo>
                      <a:cubicBezTo>
                        <a:pt x="3278808" y="1092509"/>
                        <a:pt x="3278808" y="2184305"/>
                        <a:pt x="3278808" y="3278095"/>
                      </a:cubicBezTo>
                      <a:cubicBezTo>
                        <a:pt x="2186370" y="3278095"/>
                        <a:pt x="1093933" y="3278095"/>
                        <a:pt x="0" y="3278095"/>
                      </a:cubicBezTo>
                      <a:close/>
                      <a:moveTo>
                        <a:pt x="162726" y="3114016"/>
                      </a:moveTo>
                      <a:cubicBezTo>
                        <a:pt x="1148270" y="3114016"/>
                        <a:pt x="2131891" y="3114016"/>
                        <a:pt x="3114444" y="3114016"/>
                      </a:cubicBezTo>
                      <a:cubicBezTo>
                        <a:pt x="3114444" y="2129042"/>
                        <a:pt x="3114444" y="1146133"/>
                        <a:pt x="3114444" y="163011"/>
                      </a:cubicBezTo>
                      <a:cubicBezTo>
                        <a:pt x="2129612" y="163011"/>
                        <a:pt x="1146775" y="163011"/>
                        <a:pt x="162726" y="163011"/>
                      </a:cubicBezTo>
                      <a:cubicBezTo>
                        <a:pt x="162726" y="1146988"/>
                        <a:pt x="162726" y="2129185"/>
                        <a:pt x="162726" y="3114016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3284762B-5FFD-456C-9CE1-FE6038ED93D7}"/>
                    </a:ext>
                  </a:extLst>
                </p:cNvPr>
                <p:cNvSpPr/>
                <p:nvPr/>
              </p:nvSpPr>
              <p:spPr>
                <a:xfrm>
                  <a:off x="4745421" y="5548857"/>
                  <a:ext cx="1005028" cy="1024172"/>
                </a:xfrm>
                <a:custGeom>
                  <a:avLst/>
                  <a:gdLst>
                    <a:gd name="connsiteX0" fmla="*/ 510255 w 2045649"/>
                    <a:gd name="connsiteY0" fmla="*/ 897451 h 2084615"/>
                    <a:gd name="connsiteX1" fmla="*/ 375445 w 2045649"/>
                    <a:gd name="connsiteY1" fmla="*/ 810925 h 2084615"/>
                    <a:gd name="connsiteX2" fmla="*/ 61316 w 2045649"/>
                    <a:gd name="connsiteY2" fmla="*/ 841547 h 2084615"/>
                    <a:gd name="connsiteX3" fmla="*/ 0 w 2045649"/>
                    <a:gd name="connsiteY3" fmla="*/ 891326 h 2084615"/>
                    <a:gd name="connsiteX4" fmla="*/ 23786 w 2045649"/>
                    <a:gd name="connsiteY4" fmla="*/ 774035 h 2084615"/>
                    <a:gd name="connsiteX5" fmla="*/ 302023 w 2045649"/>
                    <a:gd name="connsiteY5" fmla="*/ 412762 h 2084615"/>
                    <a:gd name="connsiteX6" fmla="*/ 789917 w 2045649"/>
                    <a:gd name="connsiteY6" fmla="*/ 222689 h 2084615"/>
                    <a:gd name="connsiteX7" fmla="*/ 940536 w 2045649"/>
                    <a:gd name="connsiteY7" fmla="*/ 202891 h 2084615"/>
                    <a:gd name="connsiteX8" fmla="*/ 940536 w 2045649"/>
                    <a:gd name="connsiteY8" fmla="*/ 0 h 2084615"/>
                    <a:gd name="connsiteX9" fmla="*/ 1105612 w 2045649"/>
                    <a:gd name="connsiteY9" fmla="*/ 0 h 2084615"/>
                    <a:gd name="connsiteX10" fmla="*/ 1105612 w 2045649"/>
                    <a:gd name="connsiteY10" fmla="*/ 200897 h 2084615"/>
                    <a:gd name="connsiteX11" fmla="*/ 1319542 w 2045649"/>
                    <a:gd name="connsiteY11" fmla="*/ 234084 h 2084615"/>
                    <a:gd name="connsiteX12" fmla="*/ 1867612 w 2045649"/>
                    <a:gd name="connsiteY12" fmla="*/ 514813 h 2084615"/>
                    <a:gd name="connsiteX13" fmla="*/ 2043371 w 2045649"/>
                    <a:gd name="connsiteY13" fmla="*/ 860775 h 2084615"/>
                    <a:gd name="connsiteX14" fmla="*/ 2045650 w 2045649"/>
                    <a:gd name="connsiteY14" fmla="*/ 895030 h 2084615"/>
                    <a:gd name="connsiteX15" fmla="*/ 1838486 w 2045649"/>
                    <a:gd name="connsiteY15" fmla="*/ 798106 h 2084615"/>
                    <a:gd name="connsiteX16" fmla="*/ 1608889 w 2045649"/>
                    <a:gd name="connsiteY16" fmla="*/ 833144 h 2084615"/>
                    <a:gd name="connsiteX17" fmla="*/ 1536107 w 2045649"/>
                    <a:gd name="connsiteY17" fmla="*/ 905142 h 2084615"/>
                    <a:gd name="connsiteX18" fmla="*/ 1391327 w 2045649"/>
                    <a:gd name="connsiteY18" fmla="*/ 808717 h 2084615"/>
                    <a:gd name="connsiteX19" fmla="*/ 1137944 w 2045649"/>
                    <a:gd name="connsiteY19" fmla="*/ 816622 h 2084615"/>
                    <a:gd name="connsiteX20" fmla="*/ 1106039 w 2045649"/>
                    <a:gd name="connsiteY20" fmla="*/ 858781 h 2084615"/>
                    <a:gd name="connsiteX21" fmla="*/ 1106752 w 2045649"/>
                    <a:gd name="connsiteY21" fmla="*/ 1825880 h 2084615"/>
                    <a:gd name="connsiteX22" fmla="*/ 905712 w 2045649"/>
                    <a:gd name="connsiteY22" fmla="*/ 2079690 h 2084615"/>
                    <a:gd name="connsiteX23" fmla="*/ 619570 w 2045649"/>
                    <a:gd name="connsiteY23" fmla="*/ 1878508 h 2084615"/>
                    <a:gd name="connsiteX24" fmla="*/ 613018 w 2045649"/>
                    <a:gd name="connsiteY24" fmla="*/ 1799958 h 2084615"/>
                    <a:gd name="connsiteX25" fmla="*/ 779875 w 2045649"/>
                    <a:gd name="connsiteY25" fmla="*/ 1799958 h 2084615"/>
                    <a:gd name="connsiteX26" fmla="*/ 779875 w 2045649"/>
                    <a:gd name="connsiteY26" fmla="*/ 1835921 h 2084615"/>
                    <a:gd name="connsiteX27" fmla="*/ 860918 w 2045649"/>
                    <a:gd name="connsiteY27" fmla="*/ 1920881 h 2084615"/>
                    <a:gd name="connsiteX28" fmla="*/ 941604 w 2045649"/>
                    <a:gd name="connsiteY28" fmla="*/ 1835494 h 2084615"/>
                    <a:gd name="connsiteX29" fmla="*/ 941747 w 2045649"/>
                    <a:gd name="connsiteY29" fmla="*/ 924655 h 2084615"/>
                    <a:gd name="connsiteX30" fmla="*/ 941035 w 2045649"/>
                    <a:gd name="connsiteY30" fmla="*/ 844324 h 2084615"/>
                    <a:gd name="connsiteX31" fmla="*/ 926934 w 2045649"/>
                    <a:gd name="connsiteY31" fmla="*/ 823316 h 2084615"/>
                    <a:gd name="connsiteX32" fmla="*/ 565376 w 2045649"/>
                    <a:gd name="connsiteY32" fmla="*/ 845749 h 2084615"/>
                    <a:gd name="connsiteX33" fmla="*/ 510255 w 2045649"/>
                    <a:gd name="connsiteY33" fmla="*/ 897451 h 208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45649" h="2084615">
                      <a:moveTo>
                        <a:pt x="510255" y="897451"/>
                      </a:moveTo>
                      <a:cubicBezTo>
                        <a:pt x="484832" y="844182"/>
                        <a:pt x="431563" y="824527"/>
                        <a:pt x="375445" y="810925"/>
                      </a:cubicBezTo>
                      <a:cubicBezTo>
                        <a:pt x="267483" y="784718"/>
                        <a:pt x="161445" y="788634"/>
                        <a:pt x="61316" y="841547"/>
                      </a:cubicBezTo>
                      <a:cubicBezTo>
                        <a:pt x="40094" y="852728"/>
                        <a:pt x="23216" y="872169"/>
                        <a:pt x="0" y="891326"/>
                      </a:cubicBezTo>
                      <a:cubicBezTo>
                        <a:pt x="7905" y="851303"/>
                        <a:pt x="12676" y="811708"/>
                        <a:pt x="23786" y="774035"/>
                      </a:cubicBezTo>
                      <a:cubicBezTo>
                        <a:pt x="69862" y="618146"/>
                        <a:pt x="171700" y="503846"/>
                        <a:pt x="302023" y="412762"/>
                      </a:cubicBezTo>
                      <a:cubicBezTo>
                        <a:pt x="449081" y="310070"/>
                        <a:pt x="613660" y="250748"/>
                        <a:pt x="789917" y="222689"/>
                      </a:cubicBezTo>
                      <a:cubicBezTo>
                        <a:pt x="839055" y="214855"/>
                        <a:pt x="888549" y="209657"/>
                        <a:pt x="940536" y="202891"/>
                      </a:cubicBezTo>
                      <a:cubicBezTo>
                        <a:pt x="940536" y="137089"/>
                        <a:pt x="940536" y="69648"/>
                        <a:pt x="940536" y="0"/>
                      </a:cubicBezTo>
                      <a:cubicBezTo>
                        <a:pt x="996013" y="0"/>
                        <a:pt x="1049068" y="0"/>
                        <a:pt x="1105612" y="0"/>
                      </a:cubicBezTo>
                      <a:cubicBezTo>
                        <a:pt x="1105612" y="67013"/>
                        <a:pt x="1105612" y="135166"/>
                        <a:pt x="1105612" y="200897"/>
                      </a:cubicBezTo>
                      <a:cubicBezTo>
                        <a:pt x="1179462" y="212149"/>
                        <a:pt x="1250250" y="219413"/>
                        <a:pt x="1319542" y="234084"/>
                      </a:cubicBezTo>
                      <a:cubicBezTo>
                        <a:pt x="1527276" y="277952"/>
                        <a:pt x="1715568" y="361985"/>
                        <a:pt x="1867612" y="514813"/>
                      </a:cubicBezTo>
                      <a:cubicBezTo>
                        <a:pt x="1963183" y="610882"/>
                        <a:pt x="2025709" y="724683"/>
                        <a:pt x="2043371" y="860775"/>
                      </a:cubicBezTo>
                      <a:cubicBezTo>
                        <a:pt x="2044653" y="870460"/>
                        <a:pt x="2044653" y="880288"/>
                        <a:pt x="2045650" y="895030"/>
                      </a:cubicBezTo>
                      <a:cubicBezTo>
                        <a:pt x="1992666" y="821749"/>
                        <a:pt x="1915896" y="806652"/>
                        <a:pt x="1838486" y="798106"/>
                      </a:cubicBezTo>
                      <a:cubicBezTo>
                        <a:pt x="1759722" y="789418"/>
                        <a:pt x="1681813" y="798675"/>
                        <a:pt x="1608889" y="833144"/>
                      </a:cubicBezTo>
                      <a:cubicBezTo>
                        <a:pt x="1577127" y="848170"/>
                        <a:pt x="1548783" y="867611"/>
                        <a:pt x="1536107" y="905142"/>
                      </a:cubicBezTo>
                      <a:cubicBezTo>
                        <a:pt x="1506410" y="841048"/>
                        <a:pt x="1449011" y="822746"/>
                        <a:pt x="1391327" y="808717"/>
                      </a:cubicBezTo>
                      <a:cubicBezTo>
                        <a:pt x="1306724" y="788136"/>
                        <a:pt x="1221906" y="791412"/>
                        <a:pt x="1137944" y="816622"/>
                      </a:cubicBezTo>
                      <a:cubicBezTo>
                        <a:pt x="1115440" y="823387"/>
                        <a:pt x="1105897" y="832431"/>
                        <a:pt x="1106039" y="858781"/>
                      </a:cubicBezTo>
                      <a:cubicBezTo>
                        <a:pt x="1107250" y="1181171"/>
                        <a:pt x="1107037" y="1503490"/>
                        <a:pt x="1106752" y="1825880"/>
                      </a:cubicBezTo>
                      <a:cubicBezTo>
                        <a:pt x="1106681" y="1956204"/>
                        <a:pt x="1029982" y="2052415"/>
                        <a:pt x="905712" y="2079690"/>
                      </a:cubicBezTo>
                      <a:cubicBezTo>
                        <a:pt x="776243" y="2108105"/>
                        <a:pt x="636377" y="2009971"/>
                        <a:pt x="619570" y="1878508"/>
                      </a:cubicBezTo>
                      <a:cubicBezTo>
                        <a:pt x="616295" y="1853155"/>
                        <a:pt x="615297" y="1827447"/>
                        <a:pt x="613018" y="1799958"/>
                      </a:cubicBezTo>
                      <a:cubicBezTo>
                        <a:pt x="669634" y="1799958"/>
                        <a:pt x="722761" y="1799958"/>
                        <a:pt x="779875" y="1799958"/>
                      </a:cubicBezTo>
                      <a:cubicBezTo>
                        <a:pt x="779875" y="1811779"/>
                        <a:pt x="779733" y="1823815"/>
                        <a:pt x="779875" y="1835921"/>
                      </a:cubicBezTo>
                      <a:cubicBezTo>
                        <a:pt x="780658" y="1884704"/>
                        <a:pt x="815340" y="1921023"/>
                        <a:pt x="860918" y="1920881"/>
                      </a:cubicBezTo>
                      <a:cubicBezTo>
                        <a:pt x="906353" y="1920738"/>
                        <a:pt x="941533" y="1884205"/>
                        <a:pt x="941604" y="1835494"/>
                      </a:cubicBezTo>
                      <a:cubicBezTo>
                        <a:pt x="941818" y="1531905"/>
                        <a:pt x="941747" y="1228244"/>
                        <a:pt x="941747" y="924655"/>
                      </a:cubicBezTo>
                      <a:cubicBezTo>
                        <a:pt x="941747" y="897878"/>
                        <a:pt x="942744" y="871030"/>
                        <a:pt x="941035" y="844324"/>
                      </a:cubicBezTo>
                      <a:cubicBezTo>
                        <a:pt x="940536" y="836847"/>
                        <a:pt x="933486" y="825452"/>
                        <a:pt x="926934" y="823316"/>
                      </a:cubicBezTo>
                      <a:cubicBezTo>
                        <a:pt x="803590" y="782367"/>
                        <a:pt x="681812" y="781940"/>
                        <a:pt x="565376" y="845749"/>
                      </a:cubicBezTo>
                      <a:cubicBezTo>
                        <a:pt x="544011" y="857499"/>
                        <a:pt x="528558" y="879861"/>
                        <a:pt x="510255" y="897451"/>
                      </a:cubicBezTo>
                      <a:close/>
                    </a:path>
                  </a:pathLst>
                </a:custGeom>
                <a:grpFill/>
                <a:ln w="71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00C41B-6ED7-44FF-8136-FBABEFBD7324}"/>
                  </a:ext>
                </a:extLst>
              </p:cNvPr>
              <p:cNvSpPr/>
              <p:nvPr/>
            </p:nvSpPr>
            <p:spPr>
              <a:xfrm flipH="1">
                <a:off x="3265461" y="333472"/>
                <a:ext cx="2110218" cy="449209"/>
              </a:xfrm>
              <a:custGeom>
                <a:avLst/>
                <a:gdLst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0 w 1343109"/>
                  <a:gd name="connsiteY5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14160 w 1343109"/>
                  <a:gd name="connsiteY5" fmla="*/ 127506 h 170941"/>
                  <a:gd name="connsiteX6" fmla="*/ 0 w 1343109"/>
                  <a:gd name="connsiteY6" fmla="*/ 170941 h 170941"/>
                  <a:gd name="connsiteX0" fmla="*/ 0 w 1343109"/>
                  <a:gd name="connsiteY0" fmla="*/ 170941 h 170941"/>
                  <a:gd name="connsiteX1" fmla="*/ 2713 w 1343109"/>
                  <a:gd name="connsiteY1" fmla="*/ 54267 h 170941"/>
                  <a:gd name="connsiteX2" fmla="*/ 1307836 w 1343109"/>
                  <a:gd name="connsiteY2" fmla="*/ 0 h 170941"/>
                  <a:gd name="connsiteX3" fmla="*/ 1343109 w 1343109"/>
                  <a:gd name="connsiteY3" fmla="*/ 32560 h 170941"/>
                  <a:gd name="connsiteX4" fmla="*/ 32560 w 1343109"/>
                  <a:gd name="connsiteY4" fmla="*/ 86827 h 170941"/>
                  <a:gd name="connsiteX5" fmla="*/ 23685 w 1343109"/>
                  <a:gd name="connsiteY5" fmla="*/ 163225 h 170941"/>
                  <a:gd name="connsiteX6" fmla="*/ 0 w 1343109"/>
                  <a:gd name="connsiteY6" fmla="*/ 170941 h 170941"/>
                  <a:gd name="connsiteX0" fmla="*/ 0 w 1355015"/>
                  <a:gd name="connsiteY0" fmla="*/ 137603 h 163225"/>
                  <a:gd name="connsiteX1" fmla="*/ 14619 w 1355015"/>
                  <a:gd name="connsiteY1" fmla="*/ 54267 h 163225"/>
                  <a:gd name="connsiteX2" fmla="*/ 1319742 w 1355015"/>
                  <a:gd name="connsiteY2" fmla="*/ 0 h 163225"/>
                  <a:gd name="connsiteX3" fmla="*/ 1355015 w 1355015"/>
                  <a:gd name="connsiteY3" fmla="*/ 32560 h 163225"/>
                  <a:gd name="connsiteX4" fmla="*/ 44466 w 1355015"/>
                  <a:gd name="connsiteY4" fmla="*/ 86827 h 163225"/>
                  <a:gd name="connsiteX5" fmla="*/ 35591 w 1355015"/>
                  <a:gd name="connsiteY5" fmla="*/ 163225 h 163225"/>
                  <a:gd name="connsiteX6" fmla="*/ 0 w 1355015"/>
                  <a:gd name="connsiteY6" fmla="*/ 137603 h 163225"/>
                  <a:gd name="connsiteX0" fmla="*/ 0 w 1350252"/>
                  <a:gd name="connsiteY0" fmla="*/ 144747 h 163225"/>
                  <a:gd name="connsiteX1" fmla="*/ 9856 w 1350252"/>
                  <a:gd name="connsiteY1" fmla="*/ 54267 h 163225"/>
                  <a:gd name="connsiteX2" fmla="*/ 1314979 w 1350252"/>
                  <a:gd name="connsiteY2" fmla="*/ 0 h 163225"/>
                  <a:gd name="connsiteX3" fmla="*/ 1350252 w 1350252"/>
                  <a:gd name="connsiteY3" fmla="*/ 32560 h 163225"/>
                  <a:gd name="connsiteX4" fmla="*/ 39703 w 1350252"/>
                  <a:gd name="connsiteY4" fmla="*/ 86827 h 163225"/>
                  <a:gd name="connsiteX5" fmla="*/ 30828 w 1350252"/>
                  <a:gd name="connsiteY5" fmla="*/ 163225 h 163225"/>
                  <a:gd name="connsiteX6" fmla="*/ 0 w 1350252"/>
                  <a:gd name="connsiteY6" fmla="*/ 144747 h 163225"/>
                  <a:gd name="connsiteX0" fmla="*/ 0 w 1350252"/>
                  <a:gd name="connsiteY0" fmla="*/ 144747 h 167987"/>
                  <a:gd name="connsiteX1" fmla="*/ 9856 w 1350252"/>
                  <a:gd name="connsiteY1" fmla="*/ 54267 h 167987"/>
                  <a:gd name="connsiteX2" fmla="*/ 1314979 w 1350252"/>
                  <a:gd name="connsiteY2" fmla="*/ 0 h 167987"/>
                  <a:gd name="connsiteX3" fmla="*/ 1350252 w 1350252"/>
                  <a:gd name="connsiteY3" fmla="*/ 32560 h 167987"/>
                  <a:gd name="connsiteX4" fmla="*/ 39703 w 1350252"/>
                  <a:gd name="connsiteY4" fmla="*/ 86827 h 167987"/>
                  <a:gd name="connsiteX5" fmla="*/ 37972 w 1350252"/>
                  <a:gd name="connsiteY5" fmla="*/ 167987 h 167987"/>
                  <a:gd name="connsiteX6" fmla="*/ 0 w 1350252"/>
                  <a:gd name="connsiteY6" fmla="*/ 144747 h 167987"/>
                  <a:gd name="connsiteX0" fmla="*/ 0 w 1343108"/>
                  <a:gd name="connsiteY0" fmla="*/ 137604 h 167987"/>
                  <a:gd name="connsiteX1" fmla="*/ 2712 w 1343108"/>
                  <a:gd name="connsiteY1" fmla="*/ 54267 h 167987"/>
                  <a:gd name="connsiteX2" fmla="*/ 1307835 w 1343108"/>
                  <a:gd name="connsiteY2" fmla="*/ 0 h 167987"/>
                  <a:gd name="connsiteX3" fmla="*/ 1343108 w 1343108"/>
                  <a:gd name="connsiteY3" fmla="*/ 32560 h 167987"/>
                  <a:gd name="connsiteX4" fmla="*/ 32559 w 1343108"/>
                  <a:gd name="connsiteY4" fmla="*/ 86827 h 167987"/>
                  <a:gd name="connsiteX5" fmla="*/ 30828 w 1343108"/>
                  <a:gd name="connsiteY5" fmla="*/ 167987 h 167987"/>
                  <a:gd name="connsiteX6" fmla="*/ 0 w 1343108"/>
                  <a:gd name="connsiteY6" fmla="*/ 137604 h 167987"/>
                  <a:gd name="connsiteX0" fmla="*/ 0 w 1350252"/>
                  <a:gd name="connsiteY0" fmla="*/ 137604 h 167987"/>
                  <a:gd name="connsiteX1" fmla="*/ 2712 w 1350252"/>
                  <a:gd name="connsiteY1" fmla="*/ 54267 h 167987"/>
                  <a:gd name="connsiteX2" fmla="*/ 1307835 w 1350252"/>
                  <a:gd name="connsiteY2" fmla="*/ 0 h 167987"/>
                  <a:gd name="connsiteX3" fmla="*/ 1350252 w 1350252"/>
                  <a:gd name="connsiteY3" fmla="*/ 30178 h 167987"/>
                  <a:gd name="connsiteX4" fmla="*/ 32559 w 1350252"/>
                  <a:gd name="connsiteY4" fmla="*/ 86827 h 167987"/>
                  <a:gd name="connsiteX5" fmla="*/ 30828 w 1350252"/>
                  <a:gd name="connsiteY5" fmla="*/ 167987 h 167987"/>
                  <a:gd name="connsiteX6" fmla="*/ 0 w 1350252"/>
                  <a:gd name="connsiteY6" fmla="*/ 137604 h 167987"/>
                  <a:gd name="connsiteX0" fmla="*/ 0 w 1355015"/>
                  <a:gd name="connsiteY0" fmla="*/ 189991 h 189991"/>
                  <a:gd name="connsiteX1" fmla="*/ 7475 w 1355015"/>
                  <a:gd name="connsiteY1" fmla="*/ 54267 h 189991"/>
                  <a:gd name="connsiteX2" fmla="*/ 1312598 w 1355015"/>
                  <a:gd name="connsiteY2" fmla="*/ 0 h 189991"/>
                  <a:gd name="connsiteX3" fmla="*/ 1355015 w 1355015"/>
                  <a:gd name="connsiteY3" fmla="*/ 30178 h 189991"/>
                  <a:gd name="connsiteX4" fmla="*/ 37322 w 1355015"/>
                  <a:gd name="connsiteY4" fmla="*/ 86827 h 189991"/>
                  <a:gd name="connsiteX5" fmla="*/ 35591 w 1355015"/>
                  <a:gd name="connsiteY5" fmla="*/ 167987 h 189991"/>
                  <a:gd name="connsiteX6" fmla="*/ 0 w 1355015"/>
                  <a:gd name="connsiteY6" fmla="*/ 189991 h 189991"/>
                  <a:gd name="connsiteX0" fmla="*/ 0 w 1355015"/>
                  <a:gd name="connsiteY0" fmla="*/ 189991 h 215612"/>
                  <a:gd name="connsiteX1" fmla="*/ 7475 w 1355015"/>
                  <a:gd name="connsiteY1" fmla="*/ 54267 h 215612"/>
                  <a:gd name="connsiteX2" fmla="*/ 1312598 w 1355015"/>
                  <a:gd name="connsiteY2" fmla="*/ 0 h 215612"/>
                  <a:gd name="connsiteX3" fmla="*/ 1355015 w 1355015"/>
                  <a:gd name="connsiteY3" fmla="*/ 30178 h 215612"/>
                  <a:gd name="connsiteX4" fmla="*/ 37322 w 1355015"/>
                  <a:gd name="connsiteY4" fmla="*/ 86827 h 215612"/>
                  <a:gd name="connsiteX5" fmla="*/ 35591 w 1355015"/>
                  <a:gd name="connsiteY5" fmla="*/ 215612 h 215612"/>
                  <a:gd name="connsiteX6" fmla="*/ 0 w 1355015"/>
                  <a:gd name="connsiteY6" fmla="*/ 189991 h 215612"/>
                  <a:gd name="connsiteX0" fmla="*/ 2189 w 1347679"/>
                  <a:gd name="connsiteY0" fmla="*/ 185228 h 215612"/>
                  <a:gd name="connsiteX1" fmla="*/ 139 w 1347679"/>
                  <a:gd name="connsiteY1" fmla="*/ 54267 h 215612"/>
                  <a:gd name="connsiteX2" fmla="*/ 1305262 w 1347679"/>
                  <a:gd name="connsiteY2" fmla="*/ 0 h 215612"/>
                  <a:gd name="connsiteX3" fmla="*/ 1347679 w 1347679"/>
                  <a:gd name="connsiteY3" fmla="*/ 30178 h 215612"/>
                  <a:gd name="connsiteX4" fmla="*/ 29986 w 1347679"/>
                  <a:gd name="connsiteY4" fmla="*/ 86827 h 215612"/>
                  <a:gd name="connsiteX5" fmla="*/ 28255 w 1347679"/>
                  <a:gd name="connsiteY5" fmla="*/ 215612 h 215612"/>
                  <a:gd name="connsiteX6" fmla="*/ 2189 w 1347679"/>
                  <a:gd name="connsiteY6" fmla="*/ 185228 h 215612"/>
                  <a:gd name="connsiteX0" fmla="*/ 2189 w 1359882"/>
                  <a:gd name="connsiteY0" fmla="*/ 185228 h 215612"/>
                  <a:gd name="connsiteX1" fmla="*/ 139 w 1359882"/>
                  <a:gd name="connsiteY1" fmla="*/ 54267 h 215612"/>
                  <a:gd name="connsiteX2" fmla="*/ 1305262 w 1359882"/>
                  <a:gd name="connsiteY2" fmla="*/ 0 h 215612"/>
                  <a:gd name="connsiteX3" fmla="*/ 1359882 w 1359882"/>
                  <a:gd name="connsiteY3" fmla="*/ 46448 h 215612"/>
                  <a:gd name="connsiteX4" fmla="*/ 29986 w 1359882"/>
                  <a:gd name="connsiteY4" fmla="*/ 86827 h 215612"/>
                  <a:gd name="connsiteX5" fmla="*/ 28255 w 1359882"/>
                  <a:gd name="connsiteY5" fmla="*/ 215612 h 215612"/>
                  <a:gd name="connsiteX6" fmla="*/ 2189 w 1359882"/>
                  <a:gd name="connsiteY6" fmla="*/ 185228 h 215612"/>
                  <a:gd name="connsiteX0" fmla="*/ 2189 w 1359882"/>
                  <a:gd name="connsiteY0" fmla="*/ 173025 h 203409"/>
                  <a:gd name="connsiteX1" fmla="*/ 139 w 1359882"/>
                  <a:gd name="connsiteY1" fmla="*/ 42064 h 203409"/>
                  <a:gd name="connsiteX2" fmla="*/ 1313397 w 1359882"/>
                  <a:gd name="connsiteY2" fmla="*/ 0 h 203409"/>
                  <a:gd name="connsiteX3" fmla="*/ 1359882 w 1359882"/>
                  <a:gd name="connsiteY3" fmla="*/ 34245 h 203409"/>
                  <a:gd name="connsiteX4" fmla="*/ 29986 w 1359882"/>
                  <a:gd name="connsiteY4" fmla="*/ 74624 h 203409"/>
                  <a:gd name="connsiteX5" fmla="*/ 28255 w 1359882"/>
                  <a:gd name="connsiteY5" fmla="*/ 203409 h 203409"/>
                  <a:gd name="connsiteX6" fmla="*/ 2189 w 1359882"/>
                  <a:gd name="connsiteY6" fmla="*/ 173025 h 203409"/>
                  <a:gd name="connsiteX0" fmla="*/ 2189 w 1359882"/>
                  <a:gd name="connsiteY0" fmla="*/ 167823 h 198207"/>
                  <a:gd name="connsiteX1" fmla="*/ 139 w 1359882"/>
                  <a:gd name="connsiteY1" fmla="*/ 36862 h 198207"/>
                  <a:gd name="connsiteX2" fmla="*/ 989140 w 1359882"/>
                  <a:gd name="connsiteY2" fmla="*/ 0 h 198207"/>
                  <a:gd name="connsiteX3" fmla="*/ 1359882 w 1359882"/>
                  <a:gd name="connsiteY3" fmla="*/ 29043 h 198207"/>
                  <a:gd name="connsiteX4" fmla="*/ 29986 w 1359882"/>
                  <a:gd name="connsiteY4" fmla="*/ 69422 h 198207"/>
                  <a:gd name="connsiteX5" fmla="*/ 28255 w 1359882"/>
                  <a:gd name="connsiteY5" fmla="*/ 198207 h 198207"/>
                  <a:gd name="connsiteX6" fmla="*/ 2189 w 1359882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7713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67823 h 198207"/>
                  <a:gd name="connsiteX1" fmla="*/ 139 w 1016551"/>
                  <a:gd name="connsiteY1" fmla="*/ 36862 h 198207"/>
                  <a:gd name="connsiteX2" fmla="*/ 989140 w 1016551"/>
                  <a:gd name="connsiteY2" fmla="*/ 0 h 198207"/>
                  <a:gd name="connsiteX3" fmla="*/ 1016551 w 1016551"/>
                  <a:gd name="connsiteY3" fmla="*/ 32511 h 198207"/>
                  <a:gd name="connsiteX4" fmla="*/ 29986 w 1016551"/>
                  <a:gd name="connsiteY4" fmla="*/ 69422 h 198207"/>
                  <a:gd name="connsiteX5" fmla="*/ 28255 w 1016551"/>
                  <a:gd name="connsiteY5" fmla="*/ 198207 h 198207"/>
                  <a:gd name="connsiteX6" fmla="*/ 2189 w 1016551"/>
                  <a:gd name="connsiteY6" fmla="*/ 167823 h 198207"/>
                  <a:gd name="connsiteX0" fmla="*/ 2189 w 1016551"/>
                  <a:gd name="connsiteY0" fmla="*/ 178227 h 208611"/>
                  <a:gd name="connsiteX1" fmla="*/ 139 w 1016551"/>
                  <a:gd name="connsiteY1" fmla="*/ 47266 h 208611"/>
                  <a:gd name="connsiteX2" fmla="*/ 973534 w 1016551"/>
                  <a:gd name="connsiteY2" fmla="*/ 0 h 208611"/>
                  <a:gd name="connsiteX3" fmla="*/ 1016551 w 1016551"/>
                  <a:gd name="connsiteY3" fmla="*/ 42915 h 208611"/>
                  <a:gd name="connsiteX4" fmla="*/ 29986 w 1016551"/>
                  <a:gd name="connsiteY4" fmla="*/ 79826 h 208611"/>
                  <a:gd name="connsiteX5" fmla="*/ 28255 w 1016551"/>
                  <a:gd name="connsiteY5" fmla="*/ 208611 h 208611"/>
                  <a:gd name="connsiteX6" fmla="*/ 2189 w 1016551"/>
                  <a:gd name="connsiteY6" fmla="*/ 178227 h 208611"/>
                  <a:gd name="connsiteX0" fmla="*/ 2189 w 1004413"/>
                  <a:gd name="connsiteY0" fmla="*/ 178227 h 208611"/>
                  <a:gd name="connsiteX1" fmla="*/ 139 w 1004413"/>
                  <a:gd name="connsiteY1" fmla="*/ 47266 h 208611"/>
                  <a:gd name="connsiteX2" fmla="*/ 973534 w 1004413"/>
                  <a:gd name="connsiteY2" fmla="*/ 0 h 208611"/>
                  <a:gd name="connsiteX3" fmla="*/ 1004413 w 1004413"/>
                  <a:gd name="connsiteY3" fmla="*/ 30777 h 208611"/>
                  <a:gd name="connsiteX4" fmla="*/ 29986 w 1004413"/>
                  <a:gd name="connsiteY4" fmla="*/ 79826 h 208611"/>
                  <a:gd name="connsiteX5" fmla="*/ 28255 w 1004413"/>
                  <a:gd name="connsiteY5" fmla="*/ 208611 h 208611"/>
                  <a:gd name="connsiteX6" fmla="*/ 2189 w 1004413"/>
                  <a:gd name="connsiteY6" fmla="*/ 178227 h 208611"/>
                  <a:gd name="connsiteX0" fmla="*/ 2189 w 1004413"/>
                  <a:gd name="connsiteY0" fmla="*/ 183429 h 213813"/>
                  <a:gd name="connsiteX1" fmla="*/ 139 w 1004413"/>
                  <a:gd name="connsiteY1" fmla="*/ 52468 h 213813"/>
                  <a:gd name="connsiteX2" fmla="*/ 968332 w 1004413"/>
                  <a:gd name="connsiteY2" fmla="*/ 0 h 213813"/>
                  <a:gd name="connsiteX3" fmla="*/ 1004413 w 1004413"/>
                  <a:gd name="connsiteY3" fmla="*/ 35979 h 213813"/>
                  <a:gd name="connsiteX4" fmla="*/ 29986 w 1004413"/>
                  <a:gd name="connsiteY4" fmla="*/ 85028 h 213813"/>
                  <a:gd name="connsiteX5" fmla="*/ 28255 w 1004413"/>
                  <a:gd name="connsiteY5" fmla="*/ 213813 h 213813"/>
                  <a:gd name="connsiteX6" fmla="*/ 2189 w 1004413"/>
                  <a:gd name="connsiteY6" fmla="*/ 183429 h 2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413" h="213813">
                    <a:moveTo>
                      <a:pt x="2189" y="183429"/>
                    </a:moveTo>
                    <a:cubicBezTo>
                      <a:pt x="3093" y="144538"/>
                      <a:pt x="-765" y="91359"/>
                      <a:pt x="139" y="52468"/>
                    </a:cubicBezTo>
                    <a:lnTo>
                      <a:pt x="968332" y="0"/>
                    </a:lnTo>
                    <a:lnTo>
                      <a:pt x="1004413" y="35979"/>
                    </a:lnTo>
                    <a:lnTo>
                      <a:pt x="29986" y="85028"/>
                    </a:lnTo>
                    <a:lnTo>
                      <a:pt x="28255" y="213813"/>
                    </a:lnTo>
                    <a:lnTo>
                      <a:pt x="2189" y="183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CECB6D-940B-445D-93EF-43E542D7B597}"/>
              </a:ext>
            </a:extLst>
          </p:cNvPr>
          <p:cNvGrpSpPr/>
          <p:nvPr/>
        </p:nvGrpSpPr>
        <p:grpSpPr>
          <a:xfrm>
            <a:off x="156639" y="4072142"/>
            <a:ext cx="2944864" cy="2717783"/>
            <a:chOff x="2731750" y="2155034"/>
            <a:chExt cx="5127531" cy="4732143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21EA639E-8B47-423F-9261-693F84A615E4}"/>
                </a:ext>
              </a:extLst>
            </p:cNvPr>
            <p:cNvSpPr/>
            <p:nvPr/>
          </p:nvSpPr>
          <p:spPr>
            <a:xfrm rot="162293">
              <a:off x="2731750" y="5631025"/>
              <a:ext cx="3079621" cy="122879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ACFE2EAA-2B2C-4D80-A103-F059B46692E4}"/>
                </a:ext>
              </a:extLst>
            </p:cNvPr>
            <p:cNvSpPr/>
            <p:nvPr/>
          </p:nvSpPr>
          <p:spPr>
            <a:xfrm rot="162293">
              <a:off x="4779660" y="5658379"/>
              <a:ext cx="3079621" cy="122879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>
                <a:solidFill>
                  <a:schemeClr val="lt1"/>
                </a:solidFill>
              </a:endParaRP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3722974D-A2D4-4922-A395-CC17DC941502}"/>
                </a:ext>
              </a:extLst>
            </p:cNvPr>
            <p:cNvGrpSpPr/>
            <p:nvPr/>
          </p:nvGrpSpPr>
          <p:grpSpPr>
            <a:xfrm>
              <a:off x="2809645" y="2155034"/>
              <a:ext cx="4081299" cy="4199319"/>
              <a:chOff x="2809645" y="2155034"/>
              <a:chExt cx="4081299" cy="4199319"/>
            </a:xfrm>
          </p:grpSpPr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B542BF09-D17D-40EA-ACE7-CC5A084F292F}"/>
                  </a:ext>
                </a:extLst>
              </p:cNvPr>
              <p:cNvGrpSpPr/>
              <p:nvPr/>
            </p:nvGrpSpPr>
            <p:grpSpPr>
              <a:xfrm>
                <a:off x="2809645" y="2155034"/>
                <a:ext cx="4081299" cy="4199319"/>
                <a:chOff x="2743894" y="2193321"/>
                <a:chExt cx="4081299" cy="4199319"/>
              </a:xfrm>
            </p:grpSpPr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D84B4B10-BF64-45CB-B84E-F14F81EE5655}"/>
                    </a:ext>
                  </a:extLst>
                </p:cNvPr>
                <p:cNvGrpSpPr/>
                <p:nvPr/>
              </p:nvGrpSpPr>
              <p:grpSpPr>
                <a:xfrm rot="21327019">
                  <a:off x="2743894" y="3624644"/>
                  <a:ext cx="1683480" cy="1271219"/>
                  <a:chOff x="2442073" y="3114771"/>
                  <a:chExt cx="1683480" cy="1271219"/>
                </a:xfrm>
              </p:grpSpPr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027E0C1C-571F-4B11-84C1-CE52E3CC99A5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61730" y="4197878"/>
                    <a:ext cx="1460993" cy="188112"/>
                  </a:xfrm>
                  <a:custGeom>
                    <a:avLst/>
                    <a:gdLst>
                      <a:gd name="connsiteX0" fmla="*/ 2042299 w 2042298"/>
                      <a:gd name="connsiteY0" fmla="*/ 0 h 262959"/>
                      <a:gd name="connsiteX1" fmla="*/ 62969 w 2042298"/>
                      <a:gd name="connsiteY1" fmla="*/ 0 h 262959"/>
                      <a:gd name="connsiteX2" fmla="*/ 0 w 2042298"/>
                      <a:gd name="connsiteY2" fmla="*/ 57704 h 262959"/>
                      <a:gd name="connsiteX3" fmla="*/ 62969 w 2042298"/>
                      <a:gd name="connsiteY3" fmla="*/ 115408 h 262959"/>
                      <a:gd name="connsiteX4" fmla="*/ 1052322 w 2042298"/>
                      <a:gd name="connsiteY4" fmla="*/ 115408 h 262959"/>
                      <a:gd name="connsiteX5" fmla="*/ 1235271 w 2042298"/>
                      <a:gd name="connsiteY5" fmla="*/ 262959 h 262959"/>
                      <a:gd name="connsiteX6" fmla="*/ 1356499 w 2042298"/>
                      <a:gd name="connsiteY6" fmla="*/ 205740 h 262959"/>
                      <a:gd name="connsiteX7" fmla="*/ 1327335 w 2042298"/>
                      <a:gd name="connsiteY7" fmla="*/ 115408 h 262959"/>
                      <a:gd name="connsiteX8" fmla="*/ 2042229 w 2042298"/>
                      <a:gd name="connsiteY8" fmla="*/ 115408 h 262959"/>
                      <a:gd name="connsiteX9" fmla="*/ 2042229 w 2042298"/>
                      <a:gd name="connsiteY9" fmla="*/ 0 h 262959"/>
                      <a:gd name="connsiteX10" fmla="*/ 2042299 w 2042298"/>
                      <a:gd name="connsiteY10" fmla="*/ 0 h 262959"/>
                      <a:gd name="connsiteX11" fmla="*/ 2042299 w 2042298"/>
                      <a:gd name="connsiteY11" fmla="*/ 0 h 26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42298" h="262959">
                        <a:moveTo>
                          <a:pt x="2042299" y="0"/>
                        </a:moveTo>
                        <a:lnTo>
                          <a:pt x="62969" y="0"/>
                        </a:lnTo>
                        <a:cubicBezTo>
                          <a:pt x="28194" y="0"/>
                          <a:pt x="0" y="25839"/>
                          <a:pt x="0" y="57704"/>
                        </a:cubicBezTo>
                        <a:cubicBezTo>
                          <a:pt x="0" y="89570"/>
                          <a:pt x="28194" y="115408"/>
                          <a:pt x="62969" y="115408"/>
                        </a:cubicBezTo>
                        <a:lnTo>
                          <a:pt x="1052322" y="115408"/>
                        </a:lnTo>
                        <a:cubicBezTo>
                          <a:pt x="1168562" y="117833"/>
                          <a:pt x="1235271" y="262959"/>
                          <a:pt x="1235271" y="262959"/>
                        </a:cubicBezTo>
                        <a:cubicBezTo>
                          <a:pt x="1235271" y="262959"/>
                          <a:pt x="1320269" y="222642"/>
                          <a:pt x="1356499" y="205740"/>
                        </a:cubicBezTo>
                        <a:cubicBezTo>
                          <a:pt x="1360932" y="183642"/>
                          <a:pt x="1345554" y="148036"/>
                          <a:pt x="1327335" y="115408"/>
                        </a:cubicBezTo>
                        <a:lnTo>
                          <a:pt x="2042229" y="115408"/>
                        </a:lnTo>
                        <a:lnTo>
                          <a:pt x="2042229" y="0"/>
                        </a:lnTo>
                        <a:lnTo>
                          <a:pt x="2042299" y="0"/>
                        </a:lnTo>
                        <a:lnTo>
                          <a:pt x="2042299" y="0"/>
                        </a:lnTo>
                        <a:close/>
                      </a:path>
                    </a:pathLst>
                  </a:custGeom>
                  <a:solidFill>
                    <a:srgbClr val="6A7F8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7F7B0BBB-338C-4B4F-9426-FC787842695D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72582" y="3144293"/>
                    <a:ext cx="1652971" cy="49555"/>
                  </a:xfrm>
                  <a:custGeom>
                    <a:avLst/>
                    <a:gdLst>
                      <a:gd name="connsiteX0" fmla="*/ 1465118 w 2310661"/>
                      <a:gd name="connsiteY0" fmla="*/ 69273 h 69272"/>
                      <a:gd name="connsiteX1" fmla="*/ 0 w 2310661"/>
                      <a:gd name="connsiteY1" fmla="*/ 69273 h 69272"/>
                      <a:gd name="connsiteX2" fmla="*/ 845543 w 2310661"/>
                      <a:gd name="connsiteY2" fmla="*/ 0 h 69272"/>
                      <a:gd name="connsiteX3" fmla="*/ 2310662 w 2310661"/>
                      <a:gd name="connsiteY3" fmla="*/ 0 h 69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661" h="69272">
                        <a:moveTo>
                          <a:pt x="1465118" y="69273"/>
                        </a:moveTo>
                        <a:lnTo>
                          <a:pt x="0" y="69273"/>
                        </a:lnTo>
                        <a:lnTo>
                          <a:pt x="845543" y="0"/>
                        </a:lnTo>
                        <a:lnTo>
                          <a:pt x="2310662" y="0"/>
                        </a:lnTo>
                        <a:close/>
                      </a:path>
                    </a:pathLst>
                  </a:custGeom>
                  <a:solidFill>
                    <a:srgbClr val="EE2D2E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E57154BD-F0DE-4D03-AD75-B7B5B64644E1}"/>
                      </a:ext>
                    </a:extLst>
                  </p:cNvPr>
                  <p:cNvSpPr/>
                  <p:nvPr/>
                </p:nvSpPr>
                <p:spPr>
                  <a:xfrm rot="272279">
                    <a:off x="3473185" y="3183939"/>
                    <a:ext cx="607698" cy="1137297"/>
                  </a:xfrm>
                  <a:custGeom>
                    <a:avLst/>
                    <a:gdLst>
                      <a:gd name="connsiteX0" fmla="*/ 849492 w 849491"/>
                      <a:gd name="connsiteY0" fmla="*/ 1527464 h 1589809"/>
                      <a:gd name="connsiteX1" fmla="*/ 0 w 849491"/>
                      <a:gd name="connsiteY1" fmla="*/ 1589809 h 1589809"/>
                      <a:gd name="connsiteX2" fmla="*/ 0 w 849491"/>
                      <a:gd name="connsiteY2" fmla="*/ 62345 h 1589809"/>
                      <a:gd name="connsiteX3" fmla="*/ 849492 w 849491"/>
                      <a:gd name="connsiteY3" fmla="*/ 0 h 158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491" h="1589809">
                        <a:moveTo>
                          <a:pt x="849492" y="1527464"/>
                        </a:moveTo>
                        <a:lnTo>
                          <a:pt x="0" y="1589809"/>
                        </a:lnTo>
                        <a:lnTo>
                          <a:pt x="0" y="62345"/>
                        </a:lnTo>
                        <a:lnTo>
                          <a:pt x="849492" y="0"/>
                        </a:lnTo>
                        <a:close/>
                      </a:path>
                    </a:pathLst>
                  </a:custGeom>
                  <a:solidFill>
                    <a:srgbClr val="631712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F1D3FBCE-1E4D-4942-8717-E0C820BADA85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42073" y="3114771"/>
                    <a:ext cx="1048097" cy="1087147"/>
                  </a:xfrm>
                  <a:custGeom>
                    <a:avLst/>
                    <a:gdLst>
                      <a:gd name="connsiteX0" fmla="*/ 0 w 1465118"/>
                      <a:gd name="connsiteY0" fmla="*/ 0 h 1519705"/>
                      <a:gd name="connsiteX1" fmla="*/ 1465118 w 1465118"/>
                      <a:gd name="connsiteY1" fmla="*/ 0 h 1519705"/>
                      <a:gd name="connsiteX2" fmla="*/ 1465118 w 1465118"/>
                      <a:gd name="connsiteY2" fmla="*/ 1519705 h 1519705"/>
                      <a:gd name="connsiteX3" fmla="*/ -1 w 1465118"/>
                      <a:gd name="connsiteY3" fmla="*/ 1519705 h 1519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118" h="1519705">
                        <a:moveTo>
                          <a:pt x="0" y="0"/>
                        </a:moveTo>
                        <a:lnTo>
                          <a:pt x="1465118" y="0"/>
                        </a:lnTo>
                        <a:lnTo>
                          <a:pt x="1465118" y="1519705"/>
                        </a:lnTo>
                        <a:lnTo>
                          <a:pt x="-1" y="1519705"/>
                        </a:lnTo>
                        <a:close/>
                      </a:path>
                    </a:pathLst>
                  </a:custGeom>
                  <a:solidFill>
                    <a:srgbClr val="D02328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5CF7274D-30CC-451A-9FCC-E27B9D16E780}"/>
                      </a:ext>
                    </a:extLst>
                  </p:cNvPr>
                  <p:cNvSpPr/>
                  <p:nvPr/>
                </p:nvSpPr>
                <p:spPr>
                  <a:xfrm rot="272279">
                    <a:off x="2482573" y="3265265"/>
                    <a:ext cx="1033435" cy="25108"/>
                  </a:xfrm>
                  <a:custGeom>
                    <a:avLst/>
                    <a:gdLst>
                      <a:gd name="connsiteX0" fmla="*/ 46024 w 1444622"/>
                      <a:gd name="connsiteY0" fmla="*/ 32973 h 35098"/>
                      <a:gd name="connsiteX1" fmla="*/ 27 w 1444622"/>
                      <a:gd name="connsiteY1" fmla="*/ 18149 h 35098"/>
                      <a:gd name="connsiteX2" fmla="*/ 44223 w 1444622"/>
                      <a:gd name="connsiteY2" fmla="*/ 1662 h 35098"/>
                      <a:gd name="connsiteX3" fmla="*/ 1401691 w 1444622"/>
                      <a:gd name="connsiteY3" fmla="*/ 1662 h 35098"/>
                      <a:gd name="connsiteX4" fmla="*/ 1444502 w 1444622"/>
                      <a:gd name="connsiteY4" fmla="*/ 18980 h 35098"/>
                      <a:gd name="connsiteX5" fmla="*/ 1397882 w 1444622"/>
                      <a:gd name="connsiteY5" fmla="*/ 32973 h 35098"/>
                      <a:gd name="connsiteX6" fmla="*/ 46024 w 1444622"/>
                      <a:gd name="connsiteY6" fmla="*/ 32973 h 35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44622" h="35098">
                        <a:moveTo>
                          <a:pt x="46024" y="32973"/>
                        </a:moveTo>
                        <a:cubicBezTo>
                          <a:pt x="29537" y="32904"/>
                          <a:pt x="997" y="42741"/>
                          <a:pt x="27" y="18149"/>
                        </a:cubicBezTo>
                        <a:cubicBezTo>
                          <a:pt x="-1012" y="-7828"/>
                          <a:pt x="27944" y="1732"/>
                          <a:pt x="44223" y="1662"/>
                        </a:cubicBezTo>
                        <a:cubicBezTo>
                          <a:pt x="496712" y="1108"/>
                          <a:pt x="949202" y="1108"/>
                          <a:pt x="1401691" y="1662"/>
                        </a:cubicBezTo>
                        <a:cubicBezTo>
                          <a:pt x="1417763" y="1662"/>
                          <a:pt x="1446719" y="-7620"/>
                          <a:pt x="1444502" y="18980"/>
                        </a:cubicBezTo>
                        <a:cubicBezTo>
                          <a:pt x="1442563" y="43226"/>
                          <a:pt x="1414369" y="32904"/>
                          <a:pt x="1397882" y="32973"/>
                        </a:cubicBezTo>
                        <a:cubicBezTo>
                          <a:pt x="1172607" y="33736"/>
                          <a:pt x="271368" y="33666"/>
                          <a:pt x="46024" y="32973"/>
                        </a:cubicBezTo>
                        <a:close/>
                      </a:path>
                    </a:pathLst>
                  </a:custGeom>
                  <a:solidFill>
                    <a:srgbClr val="801719"/>
                  </a:solidFill>
                  <a:ln w="6925" cap="flat">
                    <a:noFill/>
                    <a:prstDash val="solid"/>
                    <a:miter/>
                  </a:ln>
                  <a:scene3d>
                    <a:camera prst="orthographicFront">
                      <a:rot lat="20400000" lon="210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0C97B945-31BB-455A-A19A-92DC421F16C3}"/>
                    </a:ext>
                  </a:extLst>
                </p:cNvPr>
                <p:cNvGrpSpPr/>
                <p:nvPr/>
              </p:nvGrpSpPr>
              <p:grpSpPr>
                <a:xfrm>
                  <a:off x="3226440" y="2193321"/>
                  <a:ext cx="3598753" cy="4199319"/>
                  <a:chOff x="6043757" y="607300"/>
                  <a:chExt cx="3598753" cy="4199319"/>
                </a:xfrm>
                <a:scene3d>
                  <a:camera prst="orthographicFront">
                    <a:rot lat="20400000" lon="21000000" rev="0"/>
                  </a:camera>
                  <a:lightRig rig="threePt" dir="t"/>
                </a:scene3d>
              </p:grpSpPr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EB0A776B-4B95-4645-AB4A-0C4DB87E0CD3}"/>
                      </a:ext>
                    </a:extLst>
                  </p:cNvPr>
                  <p:cNvGrpSpPr/>
                  <p:nvPr/>
                </p:nvGrpSpPr>
                <p:grpSpPr>
                  <a:xfrm>
                    <a:off x="7327198" y="2820212"/>
                    <a:ext cx="1201244" cy="1555897"/>
                    <a:chOff x="7342719" y="2800007"/>
                    <a:chExt cx="1201244" cy="1555897"/>
                  </a:xfrm>
                </p:grpSpPr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40108BD8-3425-44CB-97F3-2D8573075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8786" y="4068881"/>
                      <a:ext cx="583245" cy="258071"/>
                    </a:xfrm>
                    <a:custGeom>
                      <a:avLst/>
                      <a:gdLst>
                        <a:gd name="connsiteX0" fmla="*/ 939211 w 939211"/>
                        <a:gd name="connsiteY0" fmla="*/ 151164 h 415577"/>
                        <a:gd name="connsiteX1" fmla="*/ 650414 w 939211"/>
                        <a:gd name="connsiteY1" fmla="*/ 12064 h 415577"/>
                        <a:gd name="connsiteX2" fmla="*/ 33678 w 939211"/>
                        <a:gd name="connsiteY2" fmla="*/ 4305 h 415577"/>
                        <a:gd name="connsiteX3" fmla="*/ 20794 w 939211"/>
                        <a:gd name="connsiteY3" fmla="*/ 231381 h 415577"/>
                        <a:gd name="connsiteX4" fmla="*/ 20863 w 939211"/>
                        <a:gd name="connsiteY4" fmla="*/ 231381 h 415577"/>
                        <a:gd name="connsiteX5" fmla="*/ 30977 w 939211"/>
                        <a:gd name="connsiteY5" fmla="*/ 342148 h 415577"/>
                        <a:gd name="connsiteX6" fmla="*/ 30907 w 939211"/>
                        <a:gd name="connsiteY6" fmla="*/ 342218 h 415577"/>
                        <a:gd name="connsiteX7" fmla="*/ 37696 w 939211"/>
                        <a:gd name="connsiteY7" fmla="*/ 413569 h 415577"/>
                        <a:gd name="connsiteX8" fmla="*/ 895639 w 939211"/>
                        <a:gd name="connsiteY8" fmla="*/ 415577 h 415577"/>
                        <a:gd name="connsiteX9" fmla="*/ 939211 w 939211"/>
                        <a:gd name="connsiteY9" fmla="*/ 151164 h 415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39211" h="415577">
                          <a:moveTo>
                            <a:pt x="939211" y="151164"/>
                          </a:moveTo>
                          <a:cubicBezTo>
                            <a:pt x="937064" y="149917"/>
                            <a:pt x="725367" y="64157"/>
                            <a:pt x="650414" y="12064"/>
                          </a:cubicBezTo>
                          <a:cubicBezTo>
                            <a:pt x="647019" y="11509"/>
                            <a:pt x="56885" y="-8579"/>
                            <a:pt x="33678" y="4305"/>
                          </a:cubicBezTo>
                          <a:cubicBezTo>
                            <a:pt x="-22848" y="77457"/>
                            <a:pt x="5485" y="154696"/>
                            <a:pt x="20794" y="231381"/>
                          </a:cubicBezTo>
                          <a:cubicBezTo>
                            <a:pt x="20794" y="231381"/>
                            <a:pt x="20863" y="231381"/>
                            <a:pt x="20863" y="231381"/>
                          </a:cubicBezTo>
                          <a:cubicBezTo>
                            <a:pt x="21002" y="237754"/>
                            <a:pt x="29106" y="339862"/>
                            <a:pt x="30977" y="342148"/>
                          </a:cubicBezTo>
                          <a:cubicBezTo>
                            <a:pt x="30977" y="342148"/>
                            <a:pt x="30907" y="342148"/>
                            <a:pt x="30907" y="342218"/>
                          </a:cubicBezTo>
                          <a:cubicBezTo>
                            <a:pt x="31947" y="364108"/>
                            <a:pt x="36658" y="391678"/>
                            <a:pt x="37696" y="413569"/>
                          </a:cubicBezTo>
                          <a:cubicBezTo>
                            <a:pt x="135302" y="413084"/>
                            <a:pt x="893076" y="415439"/>
                            <a:pt x="895639" y="415577"/>
                          </a:cubicBezTo>
                          <a:cubicBezTo>
                            <a:pt x="887257" y="322475"/>
                            <a:pt x="881091" y="234498"/>
                            <a:pt x="939211" y="151164"/>
                          </a:cubicBezTo>
                          <a:close/>
                        </a:path>
                      </a:pathLst>
                    </a:custGeom>
                    <a:solidFill>
                      <a:srgbClr val="E1662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CFBA8D4C-546B-472E-B2F3-EF05E0E3D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2719" y="2827217"/>
                      <a:ext cx="734559" cy="1246459"/>
                    </a:xfrm>
                    <a:custGeom>
                      <a:avLst/>
                      <a:gdLst>
                        <a:gd name="connsiteX0" fmla="*/ 988123 w 1182876"/>
                        <a:gd name="connsiteY0" fmla="*/ 576419 h 2007200"/>
                        <a:gd name="connsiteX1" fmla="*/ 968311 w 1182876"/>
                        <a:gd name="connsiteY1" fmla="*/ 558892 h 2007200"/>
                        <a:gd name="connsiteX2" fmla="*/ 78503 w 1182876"/>
                        <a:gd name="connsiteY2" fmla="*/ 554875 h 2007200"/>
                        <a:gd name="connsiteX3" fmla="*/ 14703 w 1182876"/>
                        <a:gd name="connsiteY3" fmla="*/ 455814 h 2007200"/>
                        <a:gd name="connsiteX4" fmla="*/ 23570 w 1182876"/>
                        <a:gd name="connsiteY4" fmla="*/ 0 h 2007200"/>
                        <a:gd name="connsiteX5" fmla="*/ 516515 w 1182876"/>
                        <a:gd name="connsiteY5" fmla="*/ 0 h 2007200"/>
                        <a:gd name="connsiteX6" fmla="*/ 441077 w 1182876"/>
                        <a:gd name="connsiteY6" fmla="*/ 170619 h 2007200"/>
                        <a:gd name="connsiteX7" fmla="*/ 499127 w 1182876"/>
                        <a:gd name="connsiteY7" fmla="*/ 295310 h 2007200"/>
                        <a:gd name="connsiteX8" fmla="*/ 1143364 w 1182876"/>
                        <a:gd name="connsiteY8" fmla="*/ 337012 h 2007200"/>
                        <a:gd name="connsiteX9" fmla="*/ 1180008 w 1182876"/>
                        <a:gd name="connsiteY9" fmla="*/ 372410 h 2007200"/>
                        <a:gd name="connsiteX10" fmla="*/ 927994 w 1182876"/>
                        <a:gd name="connsiteY10" fmla="*/ 2006138 h 2007200"/>
                        <a:gd name="connsiteX11" fmla="*/ 841473 w 1182876"/>
                        <a:gd name="connsiteY11" fmla="*/ 1943239 h 2007200"/>
                        <a:gd name="connsiteX12" fmla="*/ 988123 w 1182876"/>
                        <a:gd name="connsiteY12" fmla="*/ 576419 h 200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82876" h="2007200">
                          <a:moveTo>
                            <a:pt x="988123" y="576419"/>
                          </a:moveTo>
                          <a:cubicBezTo>
                            <a:pt x="988539" y="566859"/>
                            <a:pt x="982305" y="560209"/>
                            <a:pt x="968311" y="558892"/>
                          </a:cubicBezTo>
                          <a:cubicBezTo>
                            <a:pt x="940048" y="555637"/>
                            <a:pt x="138009" y="574894"/>
                            <a:pt x="78503" y="554875"/>
                          </a:cubicBezTo>
                          <a:cubicBezTo>
                            <a:pt x="38186" y="532223"/>
                            <a:pt x="23916" y="494261"/>
                            <a:pt x="14703" y="455814"/>
                          </a:cubicBezTo>
                          <a:cubicBezTo>
                            <a:pt x="-12868" y="340614"/>
                            <a:pt x="3134" y="48560"/>
                            <a:pt x="23570" y="0"/>
                          </a:cubicBezTo>
                          <a:cubicBezTo>
                            <a:pt x="192803" y="0"/>
                            <a:pt x="446272" y="3394"/>
                            <a:pt x="516515" y="0"/>
                          </a:cubicBezTo>
                          <a:cubicBezTo>
                            <a:pt x="493863" y="45582"/>
                            <a:pt x="464491" y="120535"/>
                            <a:pt x="441077" y="170619"/>
                          </a:cubicBezTo>
                          <a:cubicBezTo>
                            <a:pt x="411636" y="233449"/>
                            <a:pt x="430131" y="266839"/>
                            <a:pt x="499127" y="295310"/>
                          </a:cubicBezTo>
                          <a:cubicBezTo>
                            <a:pt x="562581" y="321495"/>
                            <a:pt x="638573" y="366314"/>
                            <a:pt x="1143364" y="337012"/>
                          </a:cubicBezTo>
                          <a:cubicBezTo>
                            <a:pt x="1186729" y="334726"/>
                            <a:pt x="1185828" y="331886"/>
                            <a:pt x="1180008" y="372410"/>
                          </a:cubicBezTo>
                          <a:cubicBezTo>
                            <a:pt x="1117525" y="809452"/>
                            <a:pt x="952864" y="1865584"/>
                            <a:pt x="927994" y="2006138"/>
                          </a:cubicBezTo>
                          <a:cubicBezTo>
                            <a:pt x="820414" y="2008978"/>
                            <a:pt x="836901" y="2011057"/>
                            <a:pt x="841473" y="1943239"/>
                          </a:cubicBezTo>
                          <a:cubicBezTo>
                            <a:pt x="842166" y="1932224"/>
                            <a:pt x="985907" y="626988"/>
                            <a:pt x="988123" y="576419"/>
                          </a:cubicBezTo>
                          <a:close/>
                        </a:path>
                      </a:pathLst>
                    </a:custGeom>
                    <a:solidFill>
                      <a:srgbClr val="15587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79F41663-3B98-48C6-B76F-AE0DF09059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6151" y="2800007"/>
                      <a:ext cx="817439" cy="1276097"/>
                    </a:xfrm>
                    <a:custGeom>
                      <a:avLst/>
                      <a:gdLst>
                        <a:gd name="connsiteX0" fmla="*/ 925447 w 1316339"/>
                        <a:gd name="connsiteY0" fmla="*/ 34327 h 2054926"/>
                        <a:gd name="connsiteX1" fmla="*/ 85308 w 1316339"/>
                        <a:gd name="connsiteY1" fmla="*/ 43748 h 2054926"/>
                        <a:gd name="connsiteX2" fmla="*/ 18806 w 1316339"/>
                        <a:gd name="connsiteY2" fmla="*/ 200443 h 2054926"/>
                        <a:gd name="connsiteX3" fmla="*/ 80528 w 1316339"/>
                        <a:gd name="connsiteY3" fmla="*/ 346470 h 2054926"/>
                        <a:gd name="connsiteX4" fmla="*/ 297421 w 1316339"/>
                        <a:gd name="connsiteY4" fmla="*/ 390596 h 2054926"/>
                        <a:gd name="connsiteX5" fmla="*/ 732870 w 1316339"/>
                        <a:gd name="connsiteY5" fmla="*/ 381245 h 2054926"/>
                        <a:gd name="connsiteX6" fmla="*/ 757254 w 1316339"/>
                        <a:gd name="connsiteY6" fmla="*/ 406668 h 2054926"/>
                        <a:gd name="connsiteX7" fmla="*/ 503022 w 1316339"/>
                        <a:gd name="connsiteY7" fmla="*/ 2039911 h 2054926"/>
                        <a:gd name="connsiteX8" fmla="*/ 503784 w 1316339"/>
                        <a:gd name="connsiteY8" fmla="*/ 2049817 h 2054926"/>
                        <a:gd name="connsiteX9" fmla="*/ 1040648 w 1316339"/>
                        <a:gd name="connsiteY9" fmla="*/ 2054735 h 2054926"/>
                        <a:gd name="connsiteX10" fmla="*/ 1307764 w 1316339"/>
                        <a:gd name="connsiteY10" fmla="*/ 553665 h 2054926"/>
                        <a:gd name="connsiteX11" fmla="*/ 925447 w 1316339"/>
                        <a:gd name="connsiteY11" fmla="*/ 34327 h 2054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16339" h="2054926">
                          <a:moveTo>
                            <a:pt x="925447" y="34327"/>
                          </a:moveTo>
                          <a:cubicBezTo>
                            <a:pt x="331157" y="-30997"/>
                            <a:pt x="281004" y="11190"/>
                            <a:pt x="85308" y="43748"/>
                          </a:cubicBezTo>
                          <a:cubicBezTo>
                            <a:pt x="82953" y="53030"/>
                            <a:pt x="42914" y="155831"/>
                            <a:pt x="18806" y="200443"/>
                          </a:cubicBezTo>
                          <a:cubicBezTo>
                            <a:pt x="-19017" y="270408"/>
                            <a:pt x="-451" y="316405"/>
                            <a:pt x="80528" y="346470"/>
                          </a:cubicBezTo>
                          <a:cubicBezTo>
                            <a:pt x="146753" y="370992"/>
                            <a:pt x="201410" y="385886"/>
                            <a:pt x="297421" y="390596"/>
                          </a:cubicBezTo>
                          <a:cubicBezTo>
                            <a:pt x="403963" y="392674"/>
                            <a:pt x="697679" y="385540"/>
                            <a:pt x="732870" y="381245"/>
                          </a:cubicBezTo>
                          <a:cubicBezTo>
                            <a:pt x="758154" y="378127"/>
                            <a:pt x="760510" y="385816"/>
                            <a:pt x="757254" y="406668"/>
                          </a:cubicBezTo>
                          <a:cubicBezTo>
                            <a:pt x="737996" y="530527"/>
                            <a:pt x="530386" y="1929490"/>
                            <a:pt x="503022" y="2039911"/>
                          </a:cubicBezTo>
                          <a:cubicBezTo>
                            <a:pt x="501707" y="2043790"/>
                            <a:pt x="498936" y="2049956"/>
                            <a:pt x="503784" y="2049817"/>
                          </a:cubicBezTo>
                          <a:cubicBezTo>
                            <a:pt x="518956" y="2050163"/>
                            <a:pt x="995483" y="2056052"/>
                            <a:pt x="1040648" y="2054735"/>
                          </a:cubicBezTo>
                          <a:cubicBezTo>
                            <a:pt x="1051663" y="1995646"/>
                            <a:pt x="1305132" y="580611"/>
                            <a:pt x="1307764" y="553665"/>
                          </a:cubicBezTo>
                          <a:cubicBezTo>
                            <a:pt x="1313237" y="496307"/>
                            <a:pt x="1393801" y="149804"/>
                            <a:pt x="925447" y="34327"/>
                          </a:cubicBezTo>
                          <a:close/>
                        </a:path>
                      </a:pathLst>
                    </a:custGeom>
                    <a:solidFill>
                      <a:srgbClr val="26A0C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0" name="Freeform: Shape 489">
                      <a:extLst>
                        <a:ext uri="{FF2B5EF4-FFF2-40B4-BE49-F238E27FC236}">
                          <a16:creationId xmlns:a16="http://schemas.microsoft.com/office/drawing/2014/main" id="{05632C14-5C85-4CC9-BD1E-3BBFAEF5E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8509" y="4074165"/>
                      <a:ext cx="352016" cy="123869"/>
                    </a:xfrm>
                    <a:custGeom>
                      <a:avLst/>
                      <a:gdLst>
                        <a:gd name="connsiteX0" fmla="*/ 566858 w 566858"/>
                        <a:gd name="connsiteY0" fmla="*/ 141824 h 199469"/>
                        <a:gd name="connsiteX1" fmla="*/ 493083 w 566858"/>
                        <a:gd name="connsiteY1" fmla="*/ 165723 h 199469"/>
                        <a:gd name="connsiteX2" fmla="*/ 43711 w 566858"/>
                        <a:gd name="connsiteY2" fmla="*/ 81833 h 199469"/>
                        <a:gd name="connsiteX3" fmla="*/ 0 w 566858"/>
                        <a:gd name="connsiteY3" fmla="*/ 438 h 199469"/>
                        <a:gd name="connsiteX4" fmla="*/ 280416 w 566858"/>
                        <a:gd name="connsiteY4" fmla="*/ 3555 h 199469"/>
                        <a:gd name="connsiteX5" fmla="*/ 499040 w 566858"/>
                        <a:gd name="connsiteY5" fmla="*/ 112868 h 199469"/>
                        <a:gd name="connsiteX6" fmla="*/ 566858 w 566858"/>
                        <a:gd name="connsiteY6" fmla="*/ 141824 h 199469"/>
                        <a:gd name="connsiteX7" fmla="*/ 566858 w 566858"/>
                        <a:gd name="connsiteY7" fmla="*/ 141824 h 199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6858" h="199469">
                          <a:moveTo>
                            <a:pt x="566858" y="141824"/>
                          </a:moveTo>
                          <a:cubicBezTo>
                            <a:pt x="542267" y="149721"/>
                            <a:pt x="517398" y="157064"/>
                            <a:pt x="493083" y="165723"/>
                          </a:cubicBezTo>
                          <a:cubicBezTo>
                            <a:pt x="318377" y="228207"/>
                            <a:pt x="171450" y="205971"/>
                            <a:pt x="43711" y="81833"/>
                          </a:cubicBezTo>
                          <a:cubicBezTo>
                            <a:pt x="29025" y="67563"/>
                            <a:pt x="6096" y="29602"/>
                            <a:pt x="0" y="438"/>
                          </a:cubicBezTo>
                          <a:cubicBezTo>
                            <a:pt x="99960" y="-1363"/>
                            <a:pt x="277091" y="2932"/>
                            <a:pt x="280416" y="3555"/>
                          </a:cubicBezTo>
                          <a:cubicBezTo>
                            <a:pt x="355369" y="55649"/>
                            <a:pt x="400881" y="68603"/>
                            <a:pt x="499040" y="112868"/>
                          </a:cubicBezTo>
                          <a:cubicBezTo>
                            <a:pt x="511926" y="118617"/>
                            <a:pt x="547324" y="135935"/>
                            <a:pt x="566858" y="141824"/>
                          </a:cubicBezTo>
                          <a:lnTo>
                            <a:pt x="566858" y="141824"/>
                          </a:lnTo>
                          <a:close/>
                        </a:path>
                      </a:pathLst>
                    </a:custGeom>
                    <a:solidFill>
                      <a:srgbClr val="DC632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" name="Freeform: Shape 490">
                      <a:extLst>
                        <a:ext uri="{FF2B5EF4-FFF2-40B4-BE49-F238E27FC236}">
                          <a16:creationId xmlns:a16="http://schemas.microsoft.com/office/drawing/2014/main" id="{D198CF38-F502-47DD-8BA3-C024BDDA9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1785" y="4211259"/>
                      <a:ext cx="440848" cy="112401"/>
                    </a:xfrm>
                    <a:custGeom>
                      <a:avLst/>
                      <a:gdLst>
                        <a:gd name="connsiteX0" fmla="*/ 595815 w 709906"/>
                        <a:gd name="connsiteY0" fmla="*/ 10490 h 181002"/>
                        <a:gd name="connsiteX1" fmla="*/ 531876 w 709906"/>
                        <a:gd name="connsiteY1" fmla="*/ 3632 h 181002"/>
                        <a:gd name="connsiteX2" fmla="*/ 0 w 709906"/>
                        <a:gd name="connsiteY2" fmla="*/ 4117 h 181002"/>
                        <a:gd name="connsiteX3" fmla="*/ 10114 w 709906"/>
                        <a:gd name="connsiteY3" fmla="*/ 117377 h 181002"/>
                        <a:gd name="connsiteX4" fmla="*/ 564295 w 709906"/>
                        <a:gd name="connsiteY4" fmla="*/ 112182 h 181002"/>
                        <a:gd name="connsiteX5" fmla="*/ 605513 w 709906"/>
                        <a:gd name="connsiteY5" fmla="*/ 156655 h 181002"/>
                        <a:gd name="connsiteX6" fmla="*/ 606482 w 709906"/>
                        <a:gd name="connsiteY6" fmla="*/ 180762 h 181002"/>
                        <a:gd name="connsiteX7" fmla="*/ 709907 w 709906"/>
                        <a:gd name="connsiteY7" fmla="*/ 180762 h 181002"/>
                        <a:gd name="connsiteX8" fmla="*/ 595815 w 709906"/>
                        <a:gd name="connsiteY8" fmla="*/ 10490 h 181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906" h="181002">
                          <a:moveTo>
                            <a:pt x="595815" y="10490"/>
                          </a:moveTo>
                          <a:cubicBezTo>
                            <a:pt x="578566" y="7095"/>
                            <a:pt x="546146" y="3632"/>
                            <a:pt x="531876" y="3632"/>
                          </a:cubicBezTo>
                          <a:cubicBezTo>
                            <a:pt x="335765" y="-4681"/>
                            <a:pt x="31727" y="3840"/>
                            <a:pt x="0" y="4117"/>
                          </a:cubicBezTo>
                          <a:cubicBezTo>
                            <a:pt x="139" y="10490"/>
                            <a:pt x="6581" y="95695"/>
                            <a:pt x="10114" y="117377"/>
                          </a:cubicBezTo>
                          <a:cubicBezTo>
                            <a:pt x="159673" y="113221"/>
                            <a:pt x="463088" y="106433"/>
                            <a:pt x="564295" y="112182"/>
                          </a:cubicBezTo>
                          <a:cubicBezTo>
                            <a:pt x="587848" y="113498"/>
                            <a:pt x="604543" y="127422"/>
                            <a:pt x="605513" y="156655"/>
                          </a:cubicBezTo>
                          <a:cubicBezTo>
                            <a:pt x="605305" y="166215"/>
                            <a:pt x="606482" y="173558"/>
                            <a:pt x="606482" y="180762"/>
                          </a:cubicBezTo>
                          <a:cubicBezTo>
                            <a:pt x="626849" y="181178"/>
                            <a:pt x="673677" y="180970"/>
                            <a:pt x="709907" y="180762"/>
                          </a:cubicBezTo>
                          <a:cubicBezTo>
                            <a:pt x="703395" y="88837"/>
                            <a:pt x="713370" y="38407"/>
                            <a:pt x="595815" y="10490"/>
                          </a:cubicBezTo>
                          <a:close/>
                        </a:path>
                      </a:pathLst>
                    </a:custGeom>
                    <a:solidFill>
                      <a:srgbClr val="F9C01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2" name="Freeform: Shape 491">
                      <a:extLst>
                        <a:ext uri="{FF2B5EF4-FFF2-40B4-BE49-F238E27FC236}">
                          <a16:creationId xmlns:a16="http://schemas.microsoft.com/office/drawing/2014/main" id="{F256215E-B3A4-4318-B644-FC98A16D6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3585" y="4026171"/>
                      <a:ext cx="114341" cy="114341"/>
                    </a:xfrm>
                    <a:custGeom>
                      <a:avLst/>
                      <a:gdLst>
                        <a:gd name="connsiteX0" fmla="*/ 184127 w 184126"/>
                        <a:gd name="connsiteY0" fmla="*/ 92063 h 184126"/>
                        <a:gd name="connsiteX1" fmla="*/ 92063 w 184126"/>
                        <a:gd name="connsiteY1" fmla="*/ 184127 h 184126"/>
                        <a:gd name="connsiteX2" fmla="*/ -1 w 184126"/>
                        <a:gd name="connsiteY2" fmla="*/ 92063 h 184126"/>
                        <a:gd name="connsiteX3" fmla="*/ 92063 w 184126"/>
                        <a:gd name="connsiteY3" fmla="*/ 0 h 184126"/>
                        <a:gd name="connsiteX4" fmla="*/ 184127 w 184126"/>
                        <a:gd name="connsiteY4" fmla="*/ 92063 h 184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4126" h="184126">
                          <a:moveTo>
                            <a:pt x="184127" y="92063"/>
                          </a:moveTo>
                          <a:cubicBezTo>
                            <a:pt x="184127" y="142908"/>
                            <a:pt x="142908" y="184127"/>
                            <a:pt x="92063" y="184127"/>
                          </a:cubicBezTo>
                          <a:cubicBezTo>
                            <a:pt x="41218" y="184127"/>
                            <a:pt x="-1" y="142908"/>
                            <a:pt x="-1" y="92063"/>
                          </a:cubicBezTo>
                          <a:cubicBezTo>
                            <a:pt x="-1" y="41218"/>
                            <a:pt x="41218" y="0"/>
                            <a:pt x="92063" y="0"/>
                          </a:cubicBezTo>
                          <a:cubicBezTo>
                            <a:pt x="142908" y="0"/>
                            <a:pt x="184127" y="41218"/>
                            <a:pt x="184127" y="92063"/>
                          </a:cubicBezTo>
                          <a:close/>
                        </a:path>
                      </a:pathLst>
                    </a:custGeom>
                    <a:solidFill>
                      <a:srgbClr val="195A74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3F86D7FF-E011-4A32-8244-A986A9C53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9454" y="4162452"/>
                      <a:ext cx="144509" cy="168558"/>
                    </a:xfrm>
                    <a:custGeom>
                      <a:avLst/>
                      <a:gdLst>
                        <a:gd name="connsiteX0" fmla="*/ 232707 w 232706"/>
                        <a:gd name="connsiteY0" fmla="*/ 166047 h 271433"/>
                        <a:gd name="connsiteX1" fmla="*/ 209293 w 232706"/>
                        <a:gd name="connsiteY1" fmla="*/ 245503 h 271433"/>
                        <a:gd name="connsiteX2" fmla="*/ 136834 w 232706"/>
                        <a:gd name="connsiteY2" fmla="*/ 270025 h 271433"/>
                        <a:gd name="connsiteX3" fmla="*/ 2583 w 232706"/>
                        <a:gd name="connsiteY3" fmla="*/ 268362 h 271433"/>
                        <a:gd name="connsiteX4" fmla="*/ 2583 w 232706"/>
                        <a:gd name="connsiteY4" fmla="*/ 151776 h 271433"/>
                        <a:gd name="connsiteX5" fmla="*/ 56754 w 232706"/>
                        <a:gd name="connsiteY5" fmla="*/ 0 h 271433"/>
                        <a:gd name="connsiteX6" fmla="*/ 232707 w 232706"/>
                        <a:gd name="connsiteY6" fmla="*/ 166047 h 271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2706" h="271433">
                          <a:moveTo>
                            <a:pt x="232707" y="166047"/>
                          </a:moveTo>
                          <a:cubicBezTo>
                            <a:pt x="232707" y="202207"/>
                            <a:pt x="232707" y="221673"/>
                            <a:pt x="209293" y="245503"/>
                          </a:cubicBezTo>
                          <a:cubicBezTo>
                            <a:pt x="187126" y="268086"/>
                            <a:pt x="155468" y="270025"/>
                            <a:pt x="136834" y="270025"/>
                          </a:cubicBezTo>
                          <a:cubicBezTo>
                            <a:pt x="120624" y="270025"/>
                            <a:pt x="36527" y="274112"/>
                            <a:pt x="2583" y="268362"/>
                          </a:cubicBezTo>
                          <a:cubicBezTo>
                            <a:pt x="-396" y="230193"/>
                            <a:pt x="-1297" y="193340"/>
                            <a:pt x="2583" y="151776"/>
                          </a:cubicBezTo>
                          <a:cubicBezTo>
                            <a:pt x="10064" y="71974"/>
                            <a:pt x="22326" y="0"/>
                            <a:pt x="56754" y="0"/>
                          </a:cubicBezTo>
                          <a:cubicBezTo>
                            <a:pt x="91183" y="69"/>
                            <a:pt x="232707" y="87422"/>
                            <a:pt x="232707" y="166047"/>
                          </a:cubicBezTo>
                          <a:close/>
                        </a:path>
                      </a:pathLst>
                    </a:custGeom>
                    <a:solidFill>
                      <a:srgbClr val="FEE1D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619DB22C-C90C-4788-8892-01055C121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2152" y="4322393"/>
                      <a:ext cx="648065" cy="33511"/>
                    </a:xfrm>
                    <a:custGeom>
                      <a:avLst/>
                      <a:gdLst>
                        <a:gd name="connsiteX0" fmla="*/ 993024 w 1043592"/>
                        <a:gd name="connsiteY0" fmla="*/ 53963 h 53963"/>
                        <a:gd name="connsiteX1" fmla="*/ 20782 w 1043592"/>
                        <a:gd name="connsiteY1" fmla="*/ 53963 h 53963"/>
                        <a:gd name="connsiteX2" fmla="*/ 0 w 1043592"/>
                        <a:gd name="connsiteY2" fmla="*/ 33181 h 53963"/>
                        <a:gd name="connsiteX3" fmla="*/ 0 w 1043592"/>
                        <a:gd name="connsiteY3" fmla="*/ 5265 h 53963"/>
                        <a:gd name="connsiteX4" fmla="*/ 1043593 w 1043592"/>
                        <a:gd name="connsiteY4" fmla="*/ 0 h 53963"/>
                        <a:gd name="connsiteX5" fmla="*/ 1016854 w 1043592"/>
                        <a:gd name="connsiteY5" fmla="*/ 34913 h 53963"/>
                        <a:gd name="connsiteX6" fmla="*/ 993024 w 1043592"/>
                        <a:gd name="connsiteY6" fmla="*/ 53963 h 53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592" h="53963">
                          <a:moveTo>
                            <a:pt x="993024" y="53963"/>
                          </a:moveTo>
                          <a:lnTo>
                            <a:pt x="20782" y="53963"/>
                          </a:lnTo>
                          <a:cubicBezTo>
                            <a:pt x="9282" y="53963"/>
                            <a:pt x="0" y="44681"/>
                            <a:pt x="0" y="33181"/>
                          </a:cubicBezTo>
                          <a:lnTo>
                            <a:pt x="0" y="5265"/>
                          </a:lnTo>
                          <a:lnTo>
                            <a:pt x="1043593" y="0"/>
                          </a:lnTo>
                          <a:lnTo>
                            <a:pt x="1016854" y="34913"/>
                          </a:lnTo>
                          <a:cubicBezTo>
                            <a:pt x="1006879" y="47036"/>
                            <a:pt x="1004523" y="53963"/>
                            <a:pt x="993024" y="53963"/>
                          </a:cubicBezTo>
                          <a:close/>
                        </a:path>
                      </a:pathLst>
                    </a:custGeom>
                    <a:solidFill>
                      <a:srgbClr val="FFF3E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70DCD195-2388-4569-AB9D-FEC56F854CBF}"/>
                      </a:ext>
                    </a:extLst>
                  </p:cNvPr>
                  <p:cNvSpPr/>
                  <p:nvPr/>
                </p:nvSpPr>
                <p:spPr>
                  <a:xfrm>
                    <a:off x="7219014" y="2421783"/>
                    <a:ext cx="199734" cy="136172"/>
                  </a:xfrm>
                  <a:custGeom>
                    <a:avLst/>
                    <a:gdLst>
                      <a:gd name="connsiteX0" fmla="*/ 34630 w 321635"/>
                      <a:gd name="connsiteY0" fmla="*/ 49168 h 219281"/>
                      <a:gd name="connsiteX1" fmla="*/ 90325 w 321635"/>
                      <a:gd name="connsiteY1" fmla="*/ 17233 h 219281"/>
                      <a:gd name="connsiteX2" fmla="*/ 133551 w 321635"/>
                      <a:gd name="connsiteY2" fmla="*/ 9751 h 219281"/>
                      <a:gd name="connsiteX3" fmla="*/ 314284 w 321635"/>
                      <a:gd name="connsiteY3" fmla="*/ 92186 h 219281"/>
                      <a:gd name="connsiteX4" fmla="*/ 314492 w 321635"/>
                      <a:gd name="connsiteY4" fmla="*/ 119341 h 219281"/>
                      <a:gd name="connsiteX5" fmla="*/ 39964 w 321635"/>
                      <a:gd name="connsiteY5" fmla="*/ 191592 h 219281"/>
                      <a:gd name="connsiteX6" fmla="*/ 34630 w 321635"/>
                      <a:gd name="connsiteY6" fmla="*/ 49168 h 219281"/>
                      <a:gd name="connsiteX7" fmla="*/ 34630 w 321635"/>
                      <a:gd name="connsiteY7" fmla="*/ 49168 h 219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635" h="219281">
                        <a:moveTo>
                          <a:pt x="34630" y="49168"/>
                        </a:moveTo>
                        <a:cubicBezTo>
                          <a:pt x="53195" y="38499"/>
                          <a:pt x="71690" y="27901"/>
                          <a:pt x="90325" y="17233"/>
                        </a:cubicBezTo>
                        <a:cubicBezTo>
                          <a:pt x="104734" y="14808"/>
                          <a:pt x="119419" y="13215"/>
                          <a:pt x="133551" y="9751"/>
                        </a:cubicBezTo>
                        <a:cubicBezTo>
                          <a:pt x="233581" y="-14425"/>
                          <a:pt x="274037" y="3932"/>
                          <a:pt x="314284" y="92186"/>
                        </a:cubicBezTo>
                        <a:cubicBezTo>
                          <a:pt x="324190" y="101191"/>
                          <a:pt x="323913" y="110266"/>
                          <a:pt x="314492" y="119341"/>
                        </a:cubicBezTo>
                        <a:cubicBezTo>
                          <a:pt x="272581" y="212790"/>
                          <a:pt x="133621" y="249297"/>
                          <a:pt x="39964" y="191592"/>
                        </a:cubicBezTo>
                        <a:cubicBezTo>
                          <a:pt x="-11575" y="160004"/>
                          <a:pt x="-13169" y="115877"/>
                          <a:pt x="34630" y="49168"/>
                        </a:cubicBezTo>
                        <a:lnTo>
                          <a:pt x="34630" y="49168"/>
                        </a:lnTo>
                        <a:close/>
                      </a:path>
                    </a:pathLst>
                  </a:custGeom>
                  <a:solidFill>
                    <a:srgbClr val="231C31"/>
                  </a:solidFill>
                  <a:ln w="69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B0810DCE-AC0E-4B65-9A2E-C153A5C01374}"/>
                      </a:ext>
                    </a:extLst>
                  </p:cNvPr>
                  <p:cNvGrpSpPr/>
                  <p:nvPr/>
                </p:nvGrpSpPr>
                <p:grpSpPr>
                  <a:xfrm>
                    <a:off x="6609108" y="607300"/>
                    <a:ext cx="1793326" cy="2246868"/>
                    <a:chOff x="6609108" y="607300"/>
                    <a:chExt cx="1793326" cy="2246868"/>
                  </a:xfrm>
                </p:grpSpPr>
                <p:sp>
                  <p:nvSpPr>
                    <p:cNvPr id="462" name="Freeform: Shape 461">
                      <a:extLst>
                        <a:ext uri="{FF2B5EF4-FFF2-40B4-BE49-F238E27FC236}">
                          <a16:creationId xmlns:a16="http://schemas.microsoft.com/office/drawing/2014/main" id="{4E8F95A6-B434-49CD-9B23-A6260BA42772}"/>
                        </a:ext>
                      </a:extLst>
                    </p:cNvPr>
                    <p:cNvSpPr/>
                    <p:nvPr/>
                  </p:nvSpPr>
                  <p:spPr>
                    <a:xfrm rot="17292616">
                      <a:off x="6768057" y="1785804"/>
                      <a:ext cx="129310" cy="447207"/>
                    </a:xfrm>
                    <a:custGeom>
                      <a:avLst/>
                      <a:gdLst>
                        <a:gd name="connsiteX0" fmla="*/ 208230 w 208230"/>
                        <a:gd name="connsiteY0" fmla="*/ 360074 h 720147"/>
                        <a:gd name="connsiteX1" fmla="*/ 104115 w 208230"/>
                        <a:gd name="connsiteY1" fmla="*/ 720147 h 720147"/>
                        <a:gd name="connsiteX2" fmla="*/ -1 w 208230"/>
                        <a:gd name="connsiteY2" fmla="*/ 360074 h 720147"/>
                        <a:gd name="connsiteX3" fmla="*/ 104115 w 208230"/>
                        <a:gd name="connsiteY3" fmla="*/ 0 h 720147"/>
                        <a:gd name="connsiteX4" fmla="*/ 208230 w 208230"/>
                        <a:gd name="connsiteY4" fmla="*/ 360074 h 720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8230" h="720147">
                          <a:moveTo>
                            <a:pt x="208230" y="360074"/>
                          </a:moveTo>
                          <a:cubicBezTo>
                            <a:pt x="208230" y="558937"/>
                            <a:pt x="161616" y="720147"/>
                            <a:pt x="104115" y="720147"/>
                          </a:cubicBezTo>
                          <a:cubicBezTo>
                            <a:pt x="46614" y="720147"/>
                            <a:pt x="-1" y="558937"/>
                            <a:pt x="-1" y="360074"/>
                          </a:cubicBezTo>
                          <a:cubicBezTo>
                            <a:pt x="-1" y="161211"/>
                            <a:pt x="46613" y="0"/>
                            <a:pt x="104115" y="0"/>
                          </a:cubicBezTo>
                          <a:cubicBezTo>
                            <a:pt x="161615" y="0"/>
                            <a:pt x="208230" y="161211"/>
                            <a:pt x="208230" y="360074"/>
                          </a:cubicBezTo>
                          <a:close/>
                        </a:path>
                      </a:pathLst>
                    </a:custGeom>
                    <a:solidFill>
                      <a:srgbClr val="6E101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Freeform: Shape 462">
                      <a:extLst>
                        <a:ext uri="{FF2B5EF4-FFF2-40B4-BE49-F238E27FC236}">
                          <a16:creationId xmlns:a16="http://schemas.microsoft.com/office/drawing/2014/main" id="{ED39587D-6300-463D-8EA6-A89FAD22A5DE}"/>
                        </a:ext>
                      </a:extLst>
                    </p:cNvPr>
                    <p:cNvSpPr/>
                    <p:nvPr/>
                  </p:nvSpPr>
                  <p:spPr>
                    <a:xfrm rot="20855058">
                      <a:off x="7513169" y="1988706"/>
                      <a:ext cx="447208" cy="129310"/>
                    </a:xfrm>
                    <a:custGeom>
                      <a:avLst/>
                      <a:gdLst>
                        <a:gd name="connsiteX0" fmla="*/ 720149 w 720149"/>
                        <a:gd name="connsiteY0" fmla="*/ 104116 h 208230"/>
                        <a:gd name="connsiteX1" fmla="*/ 360075 w 720149"/>
                        <a:gd name="connsiteY1" fmla="*/ 208231 h 208230"/>
                        <a:gd name="connsiteX2" fmla="*/ 0 w 720149"/>
                        <a:gd name="connsiteY2" fmla="*/ 104116 h 208230"/>
                        <a:gd name="connsiteX3" fmla="*/ 360075 w 720149"/>
                        <a:gd name="connsiteY3" fmla="*/ 0 h 208230"/>
                        <a:gd name="connsiteX4" fmla="*/ 720149 w 720149"/>
                        <a:gd name="connsiteY4" fmla="*/ 104116 h 208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0149" h="208230">
                          <a:moveTo>
                            <a:pt x="720149" y="104116"/>
                          </a:moveTo>
                          <a:cubicBezTo>
                            <a:pt x="720149" y="161617"/>
                            <a:pt x="558938" y="208231"/>
                            <a:pt x="360075" y="208231"/>
                          </a:cubicBezTo>
                          <a:cubicBezTo>
                            <a:pt x="161211" y="208231"/>
                            <a:pt x="0" y="161617"/>
                            <a:pt x="0" y="104116"/>
                          </a:cubicBezTo>
                          <a:cubicBezTo>
                            <a:pt x="0" y="46614"/>
                            <a:pt x="161211" y="0"/>
                            <a:pt x="360075" y="0"/>
                          </a:cubicBezTo>
                          <a:cubicBezTo>
                            <a:pt x="558938" y="0"/>
                            <a:pt x="720149" y="46614"/>
                            <a:pt x="720149" y="104116"/>
                          </a:cubicBezTo>
                          <a:close/>
                        </a:path>
                      </a:pathLst>
                    </a:custGeom>
                    <a:solidFill>
                      <a:srgbClr val="6E101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Freeform: Shape 463">
                      <a:extLst>
                        <a:ext uri="{FF2B5EF4-FFF2-40B4-BE49-F238E27FC236}">
                          <a16:creationId xmlns:a16="http://schemas.microsoft.com/office/drawing/2014/main" id="{402989A9-B3A9-443F-8BE2-E33040B2E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4369" y="1962422"/>
                      <a:ext cx="728065" cy="679560"/>
                    </a:xfrm>
                    <a:custGeom>
                      <a:avLst/>
                      <a:gdLst>
                        <a:gd name="connsiteX0" fmla="*/ 1135289 w 1172418"/>
                        <a:gd name="connsiteY0" fmla="*/ 670500 h 1094310"/>
                        <a:gd name="connsiteX1" fmla="*/ 1156140 w 1172418"/>
                        <a:gd name="connsiteY1" fmla="*/ 485750 h 1094310"/>
                        <a:gd name="connsiteX2" fmla="*/ 1018426 w 1172418"/>
                        <a:gd name="connsiteY2" fmla="*/ 648333 h 1094310"/>
                        <a:gd name="connsiteX3" fmla="*/ 945344 w 1172418"/>
                        <a:gd name="connsiteY3" fmla="*/ 716151 h 1094310"/>
                        <a:gd name="connsiteX4" fmla="*/ 528252 w 1172418"/>
                        <a:gd name="connsiteY4" fmla="*/ 674241 h 1094310"/>
                        <a:gd name="connsiteX5" fmla="*/ 423650 w 1172418"/>
                        <a:gd name="connsiteY5" fmla="*/ 124839 h 1094310"/>
                        <a:gd name="connsiteX6" fmla="*/ 400859 w 1172418"/>
                        <a:gd name="connsiteY6" fmla="*/ 31043 h 1094310"/>
                        <a:gd name="connsiteX7" fmla="*/ 740 w 1172418"/>
                        <a:gd name="connsiteY7" fmla="*/ 56120 h 1094310"/>
                        <a:gd name="connsiteX8" fmla="*/ 129934 w 1172418"/>
                        <a:gd name="connsiteY8" fmla="*/ 971213 h 1094310"/>
                        <a:gd name="connsiteX9" fmla="*/ 258989 w 1172418"/>
                        <a:gd name="connsiteY9" fmla="*/ 1093756 h 1094310"/>
                        <a:gd name="connsiteX10" fmla="*/ 283026 w 1172418"/>
                        <a:gd name="connsiteY10" fmla="*/ 1094310 h 1094310"/>
                        <a:gd name="connsiteX11" fmla="*/ 888609 w 1172418"/>
                        <a:gd name="connsiteY11" fmla="*/ 979318 h 1094310"/>
                        <a:gd name="connsiteX12" fmla="*/ 1172419 w 1172418"/>
                        <a:gd name="connsiteY12" fmla="*/ 913786 h 1094310"/>
                        <a:gd name="connsiteX13" fmla="*/ 1135289 w 1172418"/>
                        <a:gd name="connsiteY13" fmla="*/ 670500 h 1094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72418" h="1094310">
                          <a:moveTo>
                            <a:pt x="1135289" y="670500"/>
                          </a:moveTo>
                          <a:cubicBezTo>
                            <a:pt x="1135289" y="605384"/>
                            <a:pt x="1142702" y="543108"/>
                            <a:pt x="1156140" y="485750"/>
                          </a:cubicBezTo>
                          <a:cubicBezTo>
                            <a:pt x="1086106" y="532509"/>
                            <a:pt x="1034982" y="598041"/>
                            <a:pt x="1018426" y="648333"/>
                          </a:cubicBezTo>
                          <a:cubicBezTo>
                            <a:pt x="1018426" y="648402"/>
                            <a:pt x="998129" y="713380"/>
                            <a:pt x="945344" y="716151"/>
                          </a:cubicBezTo>
                          <a:cubicBezTo>
                            <a:pt x="922345" y="717328"/>
                            <a:pt x="652389" y="700149"/>
                            <a:pt x="528252" y="674241"/>
                          </a:cubicBezTo>
                          <a:cubicBezTo>
                            <a:pt x="525550" y="603097"/>
                            <a:pt x="430370" y="214616"/>
                            <a:pt x="423650" y="124839"/>
                          </a:cubicBezTo>
                          <a:cubicBezTo>
                            <a:pt x="418177" y="52310"/>
                            <a:pt x="428638" y="55982"/>
                            <a:pt x="400859" y="31043"/>
                          </a:cubicBezTo>
                          <a:cubicBezTo>
                            <a:pt x="313853" y="-48205"/>
                            <a:pt x="78326" y="48362"/>
                            <a:pt x="740" y="56120"/>
                          </a:cubicBezTo>
                          <a:cubicBezTo>
                            <a:pt x="-10205" y="76556"/>
                            <a:pt x="103472" y="897992"/>
                            <a:pt x="129934" y="971213"/>
                          </a:cubicBezTo>
                          <a:cubicBezTo>
                            <a:pt x="145728" y="1010975"/>
                            <a:pt x="161037" y="1095973"/>
                            <a:pt x="258989" y="1093756"/>
                          </a:cubicBezTo>
                          <a:cubicBezTo>
                            <a:pt x="258989" y="1093756"/>
                            <a:pt x="283026" y="1094310"/>
                            <a:pt x="283026" y="1094310"/>
                          </a:cubicBezTo>
                          <a:cubicBezTo>
                            <a:pt x="352784" y="1091332"/>
                            <a:pt x="848500" y="982297"/>
                            <a:pt x="888609" y="979318"/>
                          </a:cubicBezTo>
                          <a:cubicBezTo>
                            <a:pt x="989886" y="971836"/>
                            <a:pt x="1082227" y="947799"/>
                            <a:pt x="1172419" y="913786"/>
                          </a:cubicBezTo>
                          <a:cubicBezTo>
                            <a:pt x="1148728" y="841327"/>
                            <a:pt x="1135289" y="758546"/>
                            <a:pt x="1135289" y="670500"/>
                          </a:cubicBezTo>
                          <a:close/>
                        </a:path>
                      </a:pathLst>
                    </a:custGeom>
                    <a:solidFill>
                      <a:srgbClr val="F9B49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152A0DEE-E613-4AA2-92EE-ADAE6D627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4328" y="1962422"/>
                      <a:ext cx="330018" cy="437764"/>
                    </a:xfrm>
                    <a:custGeom>
                      <a:avLst/>
                      <a:gdLst>
                        <a:gd name="connsiteX0" fmla="*/ 345853 w 531435"/>
                        <a:gd name="connsiteY0" fmla="*/ 264977 h 704941"/>
                        <a:gd name="connsiteX1" fmla="*/ 441450 w 531435"/>
                        <a:gd name="connsiteY1" fmla="*/ 694468 h 704941"/>
                        <a:gd name="connsiteX2" fmla="*/ 531435 w 531435"/>
                        <a:gd name="connsiteY2" fmla="*/ 674864 h 704941"/>
                        <a:gd name="connsiteX3" fmla="*/ 528248 w 531435"/>
                        <a:gd name="connsiteY3" fmla="*/ 674241 h 704941"/>
                        <a:gd name="connsiteX4" fmla="*/ 423646 w 531435"/>
                        <a:gd name="connsiteY4" fmla="*/ 124839 h 704941"/>
                        <a:gd name="connsiteX5" fmla="*/ 400855 w 531435"/>
                        <a:gd name="connsiteY5" fmla="*/ 31043 h 704941"/>
                        <a:gd name="connsiteX6" fmla="*/ 737 w 531435"/>
                        <a:gd name="connsiteY6" fmla="*/ 56120 h 704941"/>
                        <a:gd name="connsiteX7" fmla="*/ 7802 w 531435"/>
                        <a:gd name="connsiteY7" fmla="*/ 155388 h 704941"/>
                        <a:gd name="connsiteX8" fmla="*/ 345853 w 531435"/>
                        <a:gd name="connsiteY8" fmla="*/ 264977 h 704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31435" h="704941">
                          <a:moveTo>
                            <a:pt x="345853" y="264977"/>
                          </a:moveTo>
                          <a:cubicBezTo>
                            <a:pt x="385131" y="382880"/>
                            <a:pt x="418936" y="631569"/>
                            <a:pt x="441450" y="694468"/>
                          </a:cubicBezTo>
                          <a:cubicBezTo>
                            <a:pt x="450386" y="719476"/>
                            <a:pt x="499708" y="694330"/>
                            <a:pt x="531435" y="674864"/>
                          </a:cubicBezTo>
                          <a:cubicBezTo>
                            <a:pt x="530396" y="674656"/>
                            <a:pt x="529287" y="674449"/>
                            <a:pt x="528248" y="674241"/>
                          </a:cubicBezTo>
                          <a:cubicBezTo>
                            <a:pt x="525546" y="603097"/>
                            <a:pt x="430366" y="214616"/>
                            <a:pt x="423646" y="124839"/>
                          </a:cubicBezTo>
                          <a:cubicBezTo>
                            <a:pt x="418174" y="52310"/>
                            <a:pt x="428634" y="55982"/>
                            <a:pt x="400855" y="31043"/>
                          </a:cubicBezTo>
                          <a:cubicBezTo>
                            <a:pt x="313849" y="-48205"/>
                            <a:pt x="78322" y="48362"/>
                            <a:pt x="737" y="56120"/>
                          </a:cubicBezTo>
                          <a:cubicBezTo>
                            <a:pt x="-1480" y="60276"/>
                            <a:pt x="1429" y="97753"/>
                            <a:pt x="7802" y="155388"/>
                          </a:cubicBezTo>
                          <a:cubicBezTo>
                            <a:pt x="169970" y="148184"/>
                            <a:pt x="327081" y="208451"/>
                            <a:pt x="345853" y="264977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9EFA9EF2-9704-4B1E-B477-ADD8BA4B5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0845" y="1548877"/>
                      <a:ext cx="1334890" cy="1304667"/>
                    </a:xfrm>
                    <a:custGeom>
                      <a:avLst/>
                      <a:gdLst>
                        <a:gd name="connsiteX0" fmla="*/ 816102 w 2149601"/>
                        <a:gd name="connsiteY0" fmla="*/ 377 h 2100933"/>
                        <a:gd name="connsiteX1" fmla="*/ 310896 w 2149601"/>
                        <a:gd name="connsiteY1" fmla="*/ 172520 h 2100933"/>
                        <a:gd name="connsiteX2" fmla="*/ 0 w 2149601"/>
                        <a:gd name="connsiteY2" fmla="*/ 631313 h 2100933"/>
                        <a:gd name="connsiteX3" fmla="*/ 642158 w 2149601"/>
                        <a:gd name="connsiteY3" fmla="*/ 870927 h 2100933"/>
                        <a:gd name="connsiteX4" fmla="*/ 348095 w 2149601"/>
                        <a:gd name="connsiteY4" fmla="*/ 1676361 h 2100933"/>
                        <a:gd name="connsiteX5" fmla="*/ 347818 w 2149601"/>
                        <a:gd name="connsiteY5" fmla="*/ 2070246 h 2100933"/>
                        <a:gd name="connsiteX6" fmla="*/ 376843 w 2149601"/>
                        <a:gd name="connsiteY6" fmla="*/ 2099271 h 2100933"/>
                        <a:gd name="connsiteX7" fmla="*/ 1752877 w 2149601"/>
                        <a:gd name="connsiteY7" fmla="*/ 2100934 h 2100933"/>
                        <a:gd name="connsiteX8" fmla="*/ 1788622 w 2149601"/>
                        <a:gd name="connsiteY8" fmla="*/ 2064081 h 2100933"/>
                        <a:gd name="connsiteX9" fmla="*/ 1746504 w 2149601"/>
                        <a:gd name="connsiteY9" fmla="*/ 785237 h 2100933"/>
                        <a:gd name="connsiteX10" fmla="*/ 1764930 w 2149601"/>
                        <a:gd name="connsiteY10" fmla="*/ 753995 h 2100933"/>
                        <a:gd name="connsiteX11" fmla="*/ 2149602 w 2149601"/>
                        <a:gd name="connsiteY11" fmla="*/ 745752 h 2100933"/>
                        <a:gd name="connsiteX12" fmla="*/ 1838013 w 2149601"/>
                        <a:gd name="connsiteY12" fmla="*/ 197873 h 2100933"/>
                        <a:gd name="connsiteX13" fmla="*/ 1369244 w 2149601"/>
                        <a:gd name="connsiteY13" fmla="*/ 42010 h 2100933"/>
                        <a:gd name="connsiteX14" fmla="*/ 1424386 w 2149601"/>
                        <a:gd name="connsiteY14" fmla="*/ 334618 h 2100933"/>
                        <a:gd name="connsiteX15" fmla="*/ 970025 w 2149601"/>
                        <a:gd name="connsiteY15" fmla="*/ 312866 h 2100933"/>
                        <a:gd name="connsiteX16" fmla="*/ 816102 w 2149601"/>
                        <a:gd name="connsiteY16" fmla="*/ 377 h 2100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149601" h="2100933">
                          <a:moveTo>
                            <a:pt x="816102" y="377"/>
                          </a:moveTo>
                          <a:cubicBezTo>
                            <a:pt x="816102" y="377"/>
                            <a:pt x="564295" y="-16318"/>
                            <a:pt x="310896" y="172520"/>
                          </a:cubicBezTo>
                          <a:cubicBezTo>
                            <a:pt x="167778" y="279200"/>
                            <a:pt x="43364" y="481615"/>
                            <a:pt x="0" y="631313"/>
                          </a:cubicBezTo>
                          <a:cubicBezTo>
                            <a:pt x="108135" y="513203"/>
                            <a:pt x="637586" y="745752"/>
                            <a:pt x="642158" y="870927"/>
                          </a:cubicBezTo>
                          <a:cubicBezTo>
                            <a:pt x="527304" y="1159448"/>
                            <a:pt x="489758" y="1254975"/>
                            <a:pt x="348095" y="1676361"/>
                          </a:cubicBezTo>
                          <a:cubicBezTo>
                            <a:pt x="347887" y="1888059"/>
                            <a:pt x="347887" y="2016698"/>
                            <a:pt x="347818" y="2070246"/>
                          </a:cubicBezTo>
                          <a:cubicBezTo>
                            <a:pt x="347818" y="2086317"/>
                            <a:pt x="360841" y="2099271"/>
                            <a:pt x="376843" y="2099271"/>
                          </a:cubicBezTo>
                          <a:lnTo>
                            <a:pt x="1752877" y="2100934"/>
                          </a:lnTo>
                          <a:cubicBezTo>
                            <a:pt x="1773035" y="2100934"/>
                            <a:pt x="1789245" y="2084239"/>
                            <a:pt x="1788622" y="2064081"/>
                          </a:cubicBezTo>
                          <a:lnTo>
                            <a:pt x="1746504" y="785237"/>
                          </a:lnTo>
                          <a:cubicBezTo>
                            <a:pt x="1746088" y="772144"/>
                            <a:pt x="1753154" y="759814"/>
                            <a:pt x="1764930" y="753995"/>
                          </a:cubicBezTo>
                          <a:cubicBezTo>
                            <a:pt x="1891214" y="691442"/>
                            <a:pt x="2113787" y="661169"/>
                            <a:pt x="2149602" y="745752"/>
                          </a:cubicBezTo>
                          <a:cubicBezTo>
                            <a:pt x="2141220" y="625286"/>
                            <a:pt x="1967346" y="265691"/>
                            <a:pt x="1838013" y="197873"/>
                          </a:cubicBezTo>
                          <a:cubicBezTo>
                            <a:pt x="1708681" y="130055"/>
                            <a:pt x="1369244" y="42010"/>
                            <a:pt x="1369244" y="42010"/>
                          </a:cubicBezTo>
                          <a:cubicBezTo>
                            <a:pt x="1369244" y="42010"/>
                            <a:pt x="1494559" y="209858"/>
                            <a:pt x="1424386" y="334618"/>
                          </a:cubicBezTo>
                          <a:cubicBezTo>
                            <a:pt x="1354282" y="459378"/>
                            <a:pt x="1120555" y="473925"/>
                            <a:pt x="970025" y="312866"/>
                          </a:cubicBezTo>
                          <a:cubicBezTo>
                            <a:pt x="883643" y="220456"/>
                            <a:pt x="816102" y="377"/>
                            <a:pt x="816102" y="377"/>
                          </a:cubicBezTo>
                          <a:close/>
                        </a:path>
                      </a:pathLst>
                    </a:custGeom>
                    <a:solidFill>
                      <a:srgbClr val="EE2F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: Shape 466">
                      <a:extLst>
                        <a:ext uri="{FF2B5EF4-FFF2-40B4-BE49-F238E27FC236}">
                          <a16:creationId xmlns:a16="http://schemas.microsoft.com/office/drawing/2014/main" id="{C8D3B79C-3326-4956-9253-B17F6F9D4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2673" y="1867600"/>
                      <a:ext cx="322240" cy="986568"/>
                    </a:xfrm>
                    <a:custGeom>
                      <a:avLst/>
                      <a:gdLst>
                        <a:gd name="connsiteX0" fmla="*/ 485243 w 518909"/>
                        <a:gd name="connsiteY0" fmla="*/ 18177 h 1588691"/>
                        <a:gd name="connsiteX1" fmla="*/ 363807 w 518909"/>
                        <a:gd name="connsiteY1" fmla="*/ 65282 h 1588691"/>
                        <a:gd name="connsiteX2" fmla="*/ 271259 w 518909"/>
                        <a:gd name="connsiteY2" fmla="*/ 272200 h 1588691"/>
                        <a:gd name="connsiteX3" fmla="*/ 113041 w 518909"/>
                        <a:gd name="connsiteY3" fmla="*/ 770271 h 1588691"/>
                        <a:gd name="connsiteX4" fmla="*/ 6984 w 518909"/>
                        <a:gd name="connsiteY4" fmla="*/ 1163186 h 1588691"/>
                        <a:gd name="connsiteX5" fmla="*/ 4975 w 518909"/>
                        <a:gd name="connsiteY5" fmla="*/ 1561642 h 1588691"/>
                        <a:gd name="connsiteX6" fmla="*/ 32061 w 518909"/>
                        <a:gd name="connsiteY6" fmla="*/ 1588243 h 1588691"/>
                        <a:gd name="connsiteX7" fmla="*/ 383482 w 518909"/>
                        <a:gd name="connsiteY7" fmla="*/ 1586026 h 1588691"/>
                        <a:gd name="connsiteX8" fmla="*/ 356465 w 518909"/>
                        <a:gd name="connsiteY8" fmla="*/ 867391 h 1588691"/>
                        <a:gd name="connsiteX9" fmla="*/ 346905 w 518909"/>
                        <a:gd name="connsiteY9" fmla="*/ 836080 h 1588691"/>
                        <a:gd name="connsiteX10" fmla="*/ 351200 w 518909"/>
                        <a:gd name="connsiteY10" fmla="*/ 611082 h 1588691"/>
                        <a:gd name="connsiteX11" fmla="*/ 338385 w 518909"/>
                        <a:gd name="connsiteY11" fmla="*/ 449954 h 1588691"/>
                        <a:gd name="connsiteX12" fmla="*/ 365055 w 518909"/>
                        <a:gd name="connsiteY12" fmla="*/ 246084 h 1588691"/>
                        <a:gd name="connsiteX13" fmla="*/ 381126 w 518909"/>
                        <a:gd name="connsiteY13" fmla="*/ 157623 h 1588691"/>
                        <a:gd name="connsiteX14" fmla="*/ 435713 w 518909"/>
                        <a:gd name="connsiteY14" fmla="*/ 88766 h 1588691"/>
                        <a:gd name="connsiteX15" fmla="*/ 475060 w 518909"/>
                        <a:gd name="connsiteY15" fmla="*/ 60433 h 1588691"/>
                        <a:gd name="connsiteX16" fmla="*/ 518909 w 518909"/>
                        <a:gd name="connsiteY16" fmla="*/ 36603 h 1588691"/>
                        <a:gd name="connsiteX17" fmla="*/ 485243 w 518909"/>
                        <a:gd name="connsiteY17" fmla="*/ 18177 h 1588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18909" h="1588691">
                          <a:moveTo>
                            <a:pt x="485243" y="18177"/>
                          </a:moveTo>
                          <a:cubicBezTo>
                            <a:pt x="427192" y="-19300"/>
                            <a:pt x="382096" y="3491"/>
                            <a:pt x="363807" y="65282"/>
                          </a:cubicBezTo>
                          <a:cubicBezTo>
                            <a:pt x="343580" y="133516"/>
                            <a:pt x="313447" y="211240"/>
                            <a:pt x="271259" y="272200"/>
                          </a:cubicBezTo>
                          <a:cubicBezTo>
                            <a:pt x="243274" y="412754"/>
                            <a:pt x="150240" y="688944"/>
                            <a:pt x="113041" y="770271"/>
                          </a:cubicBezTo>
                          <a:cubicBezTo>
                            <a:pt x="109508" y="775605"/>
                            <a:pt x="11833" y="1163324"/>
                            <a:pt x="6984" y="1163186"/>
                          </a:cubicBezTo>
                          <a:cubicBezTo>
                            <a:pt x="-4792" y="1286837"/>
                            <a:pt x="1026" y="1423651"/>
                            <a:pt x="4975" y="1561642"/>
                          </a:cubicBezTo>
                          <a:cubicBezTo>
                            <a:pt x="5390" y="1576328"/>
                            <a:pt x="17375" y="1588035"/>
                            <a:pt x="32061" y="1588243"/>
                          </a:cubicBezTo>
                          <a:cubicBezTo>
                            <a:pt x="135000" y="1589767"/>
                            <a:pt x="283382" y="1586996"/>
                            <a:pt x="383482" y="1586026"/>
                          </a:cubicBezTo>
                          <a:cubicBezTo>
                            <a:pt x="382373" y="1562681"/>
                            <a:pt x="357088" y="870300"/>
                            <a:pt x="356465" y="867391"/>
                          </a:cubicBezTo>
                          <a:cubicBezTo>
                            <a:pt x="354249" y="856723"/>
                            <a:pt x="350161" y="846471"/>
                            <a:pt x="346905" y="836080"/>
                          </a:cubicBezTo>
                          <a:cubicBezTo>
                            <a:pt x="323560" y="761820"/>
                            <a:pt x="351270" y="686381"/>
                            <a:pt x="351200" y="611082"/>
                          </a:cubicBezTo>
                          <a:cubicBezTo>
                            <a:pt x="351131" y="557188"/>
                            <a:pt x="337415" y="503848"/>
                            <a:pt x="338385" y="449954"/>
                          </a:cubicBezTo>
                          <a:cubicBezTo>
                            <a:pt x="339701" y="380681"/>
                            <a:pt x="369072" y="315772"/>
                            <a:pt x="365055" y="246084"/>
                          </a:cubicBezTo>
                          <a:cubicBezTo>
                            <a:pt x="363323" y="215742"/>
                            <a:pt x="368172" y="185263"/>
                            <a:pt x="381126" y="157623"/>
                          </a:cubicBezTo>
                          <a:cubicBezTo>
                            <a:pt x="393734" y="130745"/>
                            <a:pt x="413199" y="107885"/>
                            <a:pt x="435713" y="88766"/>
                          </a:cubicBezTo>
                          <a:cubicBezTo>
                            <a:pt x="448043" y="78305"/>
                            <a:pt x="461344" y="68954"/>
                            <a:pt x="475060" y="60433"/>
                          </a:cubicBezTo>
                          <a:cubicBezTo>
                            <a:pt x="480602" y="56970"/>
                            <a:pt x="513714" y="33763"/>
                            <a:pt x="518909" y="36603"/>
                          </a:cubicBezTo>
                          <a:cubicBezTo>
                            <a:pt x="501176" y="26905"/>
                            <a:pt x="492794" y="23026"/>
                            <a:pt x="485243" y="18177"/>
                          </a:cubicBezTo>
                          <a:close/>
                        </a:path>
                      </a:pathLst>
                    </a:custGeom>
                    <a:solidFill>
                      <a:srgbClr val="8D1A1D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D9D0E164-B894-4B81-80BE-D5EB5E97E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8424" y="607300"/>
                      <a:ext cx="800630" cy="1167387"/>
                    </a:xfrm>
                    <a:custGeom>
                      <a:avLst/>
                      <a:gdLst>
                        <a:gd name="connsiteX0" fmla="*/ 1208990 w 1289271"/>
                        <a:gd name="connsiteY0" fmla="*/ 546386 h 1879869"/>
                        <a:gd name="connsiteX1" fmla="*/ 350978 w 1289271"/>
                        <a:gd name="connsiteY1" fmla="*/ 33214 h 1879869"/>
                        <a:gd name="connsiteX2" fmla="*/ 68691 w 1289271"/>
                        <a:gd name="connsiteY2" fmla="*/ 992295 h 1879869"/>
                        <a:gd name="connsiteX3" fmla="*/ 339202 w 1289271"/>
                        <a:gd name="connsiteY3" fmla="*/ 1277283 h 1879869"/>
                        <a:gd name="connsiteX4" fmla="*/ 784626 w 1289271"/>
                        <a:gd name="connsiteY4" fmla="*/ 1506368 h 1879869"/>
                        <a:gd name="connsiteX5" fmla="*/ 757332 w 1289271"/>
                        <a:gd name="connsiteY5" fmla="*/ 1540588 h 1879869"/>
                        <a:gd name="connsiteX6" fmla="*/ 368227 w 1289271"/>
                        <a:gd name="connsiteY6" fmla="*/ 1664379 h 1879869"/>
                        <a:gd name="connsiteX7" fmla="*/ 474491 w 1289271"/>
                        <a:gd name="connsiteY7" fmla="*/ 1796204 h 1879869"/>
                        <a:gd name="connsiteX8" fmla="*/ 744239 w 1289271"/>
                        <a:gd name="connsiteY8" fmla="*/ 1871227 h 1879869"/>
                        <a:gd name="connsiteX9" fmla="*/ 846278 w 1289271"/>
                        <a:gd name="connsiteY9" fmla="*/ 1743904 h 1879869"/>
                        <a:gd name="connsiteX10" fmla="*/ 807901 w 1289271"/>
                        <a:gd name="connsiteY10" fmla="*/ 1589148 h 1879869"/>
                        <a:gd name="connsiteX11" fmla="*/ 806239 w 1289271"/>
                        <a:gd name="connsiteY11" fmla="*/ 1508376 h 1879869"/>
                        <a:gd name="connsiteX12" fmla="*/ 976096 w 1289271"/>
                        <a:gd name="connsiteY12" fmla="*/ 1483646 h 1879869"/>
                        <a:gd name="connsiteX13" fmla="*/ 1208990 w 1289271"/>
                        <a:gd name="connsiteY13" fmla="*/ 546386 h 1879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89271" h="1879869">
                          <a:moveTo>
                            <a:pt x="1208990" y="546386"/>
                          </a:moveTo>
                          <a:cubicBezTo>
                            <a:pt x="1050009" y="139824"/>
                            <a:pt x="665892" y="-89884"/>
                            <a:pt x="350978" y="33214"/>
                          </a:cubicBezTo>
                          <a:cubicBezTo>
                            <a:pt x="36064" y="156381"/>
                            <a:pt x="-90289" y="585733"/>
                            <a:pt x="68691" y="992295"/>
                          </a:cubicBezTo>
                          <a:cubicBezTo>
                            <a:pt x="123209" y="1131602"/>
                            <a:pt x="235985" y="1189930"/>
                            <a:pt x="339202" y="1277283"/>
                          </a:cubicBezTo>
                          <a:cubicBezTo>
                            <a:pt x="477678" y="1394561"/>
                            <a:pt x="632988" y="1488287"/>
                            <a:pt x="784626" y="1506368"/>
                          </a:cubicBezTo>
                          <a:cubicBezTo>
                            <a:pt x="785803" y="1521746"/>
                            <a:pt x="787465" y="1537055"/>
                            <a:pt x="757332" y="1540588"/>
                          </a:cubicBezTo>
                          <a:cubicBezTo>
                            <a:pt x="618440" y="1556867"/>
                            <a:pt x="492849" y="1609515"/>
                            <a:pt x="368227" y="1664379"/>
                          </a:cubicBezTo>
                          <a:cubicBezTo>
                            <a:pt x="396213" y="1713354"/>
                            <a:pt x="433482" y="1756373"/>
                            <a:pt x="474491" y="1796204"/>
                          </a:cubicBezTo>
                          <a:cubicBezTo>
                            <a:pt x="548198" y="1867486"/>
                            <a:pt x="637213" y="1895680"/>
                            <a:pt x="744239" y="1871227"/>
                          </a:cubicBezTo>
                          <a:cubicBezTo>
                            <a:pt x="814136" y="1855294"/>
                            <a:pt x="851405" y="1809713"/>
                            <a:pt x="846278" y="1743904"/>
                          </a:cubicBezTo>
                          <a:cubicBezTo>
                            <a:pt x="842052" y="1690287"/>
                            <a:pt x="824111" y="1639925"/>
                            <a:pt x="807901" y="1589148"/>
                          </a:cubicBezTo>
                          <a:cubicBezTo>
                            <a:pt x="791899" y="1538787"/>
                            <a:pt x="786427" y="1520153"/>
                            <a:pt x="806239" y="1508376"/>
                          </a:cubicBezTo>
                          <a:cubicBezTo>
                            <a:pt x="863873" y="1512463"/>
                            <a:pt x="920885" y="1505259"/>
                            <a:pt x="976096" y="1483646"/>
                          </a:cubicBezTo>
                          <a:cubicBezTo>
                            <a:pt x="1291078" y="1360618"/>
                            <a:pt x="1367971" y="952948"/>
                            <a:pt x="1208990" y="546386"/>
                          </a:cubicBezTo>
                          <a:close/>
                        </a:path>
                      </a:pathLst>
                    </a:custGeom>
                    <a:solidFill>
                      <a:srgbClr val="FAB49A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9" name="Freeform: Shape 468">
                      <a:extLst>
                        <a:ext uri="{FF2B5EF4-FFF2-40B4-BE49-F238E27FC236}">
                          <a16:creationId xmlns:a16="http://schemas.microsoft.com/office/drawing/2014/main" id="{EAA62CA2-4156-4CEE-9327-766928CA5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5546" y="1256589"/>
                      <a:ext cx="236745" cy="116018"/>
                    </a:xfrm>
                    <a:custGeom>
                      <a:avLst/>
                      <a:gdLst>
                        <a:gd name="connsiteX0" fmla="*/ 317845 w 381235"/>
                        <a:gd name="connsiteY0" fmla="*/ 0 h 186827"/>
                        <a:gd name="connsiteX1" fmla="*/ 205969 w 381235"/>
                        <a:gd name="connsiteY1" fmla="*/ 39693 h 186827"/>
                        <a:gd name="connsiteX2" fmla="*/ 105939 w 381235"/>
                        <a:gd name="connsiteY2" fmla="*/ 39970 h 186827"/>
                        <a:gd name="connsiteX3" fmla="*/ 36527 w 381235"/>
                        <a:gd name="connsiteY3" fmla="*/ 41633 h 186827"/>
                        <a:gd name="connsiteX4" fmla="*/ 9788 w 381235"/>
                        <a:gd name="connsiteY4" fmla="*/ 61653 h 186827"/>
                        <a:gd name="connsiteX5" fmla="*/ 67632 w 381235"/>
                        <a:gd name="connsiteY5" fmla="*/ 174359 h 186827"/>
                        <a:gd name="connsiteX6" fmla="*/ 258894 w 381235"/>
                        <a:gd name="connsiteY6" fmla="*/ 178516 h 186827"/>
                        <a:gd name="connsiteX7" fmla="*/ 258824 w 381235"/>
                        <a:gd name="connsiteY7" fmla="*/ 178516 h 186827"/>
                        <a:gd name="connsiteX8" fmla="*/ 307454 w 381235"/>
                        <a:gd name="connsiteY8" fmla="*/ 167917 h 186827"/>
                        <a:gd name="connsiteX9" fmla="*/ 381229 w 381235"/>
                        <a:gd name="connsiteY9" fmla="*/ 72667 h 186827"/>
                        <a:gd name="connsiteX10" fmla="*/ 317845 w 381235"/>
                        <a:gd name="connsiteY10" fmla="*/ 0 h 18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81235" h="186827">
                          <a:moveTo>
                            <a:pt x="317845" y="0"/>
                          </a:moveTo>
                          <a:cubicBezTo>
                            <a:pt x="284109" y="21682"/>
                            <a:pt x="250719" y="40247"/>
                            <a:pt x="205969" y="39693"/>
                          </a:cubicBezTo>
                          <a:cubicBezTo>
                            <a:pt x="166276" y="40109"/>
                            <a:pt x="144594" y="42395"/>
                            <a:pt x="105939" y="39970"/>
                          </a:cubicBezTo>
                          <a:cubicBezTo>
                            <a:pt x="82802" y="40524"/>
                            <a:pt x="59665" y="41079"/>
                            <a:pt x="36527" y="41633"/>
                          </a:cubicBezTo>
                          <a:cubicBezTo>
                            <a:pt x="22466" y="42533"/>
                            <a:pt x="15192" y="51054"/>
                            <a:pt x="9788" y="61653"/>
                          </a:cubicBezTo>
                          <a:cubicBezTo>
                            <a:pt x="-14527" y="113538"/>
                            <a:pt x="7087" y="158288"/>
                            <a:pt x="67632" y="174359"/>
                          </a:cubicBezTo>
                          <a:cubicBezTo>
                            <a:pt x="130531" y="190985"/>
                            <a:pt x="194747" y="189530"/>
                            <a:pt x="258894" y="178516"/>
                          </a:cubicBezTo>
                          <a:cubicBezTo>
                            <a:pt x="258894" y="178516"/>
                            <a:pt x="258894" y="178516"/>
                            <a:pt x="258824" y="178516"/>
                          </a:cubicBezTo>
                          <a:cubicBezTo>
                            <a:pt x="275173" y="175191"/>
                            <a:pt x="292768" y="174359"/>
                            <a:pt x="307454" y="167917"/>
                          </a:cubicBezTo>
                          <a:cubicBezTo>
                            <a:pt x="350680" y="148867"/>
                            <a:pt x="381783" y="117417"/>
                            <a:pt x="381229" y="72667"/>
                          </a:cubicBezTo>
                          <a:cubicBezTo>
                            <a:pt x="380813" y="37961"/>
                            <a:pt x="362041" y="7412"/>
                            <a:pt x="317845" y="0"/>
                          </a:cubicBezTo>
                          <a:close/>
                        </a:path>
                      </a:pathLst>
                    </a:custGeom>
                    <a:solidFill>
                      <a:srgbClr val="4B242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0" name="Freeform: Shape 469">
                      <a:extLst>
                        <a:ext uri="{FF2B5EF4-FFF2-40B4-BE49-F238E27FC236}">
                          <a16:creationId xmlns:a16="http://schemas.microsoft.com/office/drawing/2014/main" id="{94B2C589-C677-422D-84FD-AC9ADC4D6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0085" y="1005321"/>
                      <a:ext cx="266815" cy="389484"/>
                    </a:xfrm>
                    <a:custGeom>
                      <a:avLst/>
                      <a:gdLst>
                        <a:gd name="connsiteX0" fmla="*/ 0 w 429657"/>
                        <a:gd name="connsiteY0" fmla="*/ 70381 h 627195"/>
                        <a:gd name="connsiteX1" fmla="*/ 418061 w 429657"/>
                        <a:gd name="connsiteY1" fmla="*/ 0 h 627195"/>
                        <a:gd name="connsiteX2" fmla="*/ 353291 w 429657"/>
                        <a:gd name="connsiteY2" fmla="*/ 382108 h 627195"/>
                        <a:gd name="connsiteX3" fmla="*/ 334241 w 429657"/>
                        <a:gd name="connsiteY3" fmla="*/ 627195 h 627195"/>
                        <a:gd name="connsiteX4" fmla="*/ 0 w 429657"/>
                        <a:gd name="connsiteY4" fmla="*/ 70381 h 627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9657" h="627195">
                          <a:moveTo>
                            <a:pt x="0" y="70381"/>
                          </a:moveTo>
                          <a:cubicBezTo>
                            <a:pt x="132519" y="59990"/>
                            <a:pt x="418061" y="0"/>
                            <a:pt x="418061" y="0"/>
                          </a:cubicBezTo>
                          <a:cubicBezTo>
                            <a:pt x="418061" y="0"/>
                            <a:pt x="470223" y="344355"/>
                            <a:pt x="353291" y="382108"/>
                          </a:cubicBezTo>
                          <a:cubicBezTo>
                            <a:pt x="316923" y="466344"/>
                            <a:pt x="326552" y="524117"/>
                            <a:pt x="334241" y="627195"/>
                          </a:cubicBezTo>
                          <a:cubicBezTo>
                            <a:pt x="44196" y="439051"/>
                            <a:pt x="19050" y="253954"/>
                            <a:pt x="0" y="70381"/>
                          </a:cubicBezTo>
                          <a:close/>
                        </a:path>
                      </a:pathLst>
                    </a:custGeom>
                    <a:solidFill>
                      <a:srgbClr val="681C1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" name="Freeform: Shape 470">
                      <a:extLst>
                        <a:ext uri="{FF2B5EF4-FFF2-40B4-BE49-F238E27FC236}">
                          <a16:creationId xmlns:a16="http://schemas.microsoft.com/office/drawing/2014/main" id="{0BE4A2D6-B2FD-4A71-98DE-6B9D0F438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3843" y="1107310"/>
                      <a:ext cx="615876" cy="535144"/>
                    </a:xfrm>
                    <a:custGeom>
                      <a:avLst/>
                      <a:gdLst>
                        <a:gd name="connsiteX0" fmla="*/ 991758 w 991758"/>
                        <a:gd name="connsiteY0" fmla="*/ 646604 h 861754"/>
                        <a:gd name="connsiteX1" fmla="*/ 690769 w 991758"/>
                        <a:gd name="connsiteY1" fmla="*/ 632333 h 861754"/>
                        <a:gd name="connsiteX2" fmla="*/ 315033 w 991758"/>
                        <a:gd name="connsiteY2" fmla="*/ 217875 h 861754"/>
                        <a:gd name="connsiteX3" fmla="*/ 230728 w 991758"/>
                        <a:gd name="connsiteY3" fmla="*/ 21694 h 861754"/>
                        <a:gd name="connsiteX4" fmla="*/ 119892 w 991758"/>
                        <a:gd name="connsiteY4" fmla="*/ 3475 h 861754"/>
                        <a:gd name="connsiteX5" fmla="*/ 1435 w 991758"/>
                        <a:gd name="connsiteY5" fmla="*/ 97479 h 861754"/>
                        <a:gd name="connsiteX6" fmla="*/ 238002 w 991758"/>
                        <a:gd name="connsiteY6" fmla="*/ 372006 h 861754"/>
                        <a:gd name="connsiteX7" fmla="*/ 314548 w 991758"/>
                        <a:gd name="connsiteY7" fmla="*/ 650621 h 861754"/>
                        <a:gd name="connsiteX8" fmla="*/ 270075 w 991758"/>
                        <a:gd name="connsiteY8" fmla="*/ 734857 h 861754"/>
                        <a:gd name="connsiteX9" fmla="*/ 327225 w 991758"/>
                        <a:gd name="connsiteY9" fmla="*/ 859340 h 861754"/>
                        <a:gd name="connsiteX10" fmla="*/ 385276 w 991758"/>
                        <a:gd name="connsiteY10" fmla="*/ 847771 h 861754"/>
                        <a:gd name="connsiteX11" fmla="*/ 715984 w 991758"/>
                        <a:gd name="connsiteY11" fmla="*/ 753145 h 861754"/>
                        <a:gd name="connsiteX12" fmla="*/ 753045 w 991758"/>
                        <a:gd name="connsiteY12" fmla="*/ 720864 h 861754"/>
                        <a:gd name="connsiteX13" fmla="*/ 779645 w 991758"/>
                        <a:gd name="connsiteY13" fmla="*/ 697173 h 861754"/>
                        <a:gd name="connsiteX14" fmla="*/ 991758 w 991758"/>
                        <a:gd name="connsiteY14" fmla="*/ 646604 h 861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991758" h="861754">
                          <a:moveTo>
                            <a:pt x="991758" y="646604"/>
                          </a:moveTo>
                          <a:cubicBezTo>
                            <a:pt x="818992" y="688098"/>
                            <a:pt x="720902" y="647158"/>
                            <a:pt x="690769" y="632333"/>
                          </a:cubicBezTo>
                          <a:cubicBezTo>
                            <a:pt x="512876" y="544842"/>
                            <a:pt x="325424" y="331620"/>
                            <a:pt x="315033" y="217875"/>
                          </a:cubicBezTo>
                          <a:cubicBezTo>
                            <a:pt x="308937" y="89720"/>
                            <a:pt x="265849" y="44970"/>
                            <a:pt x="230728" y="21694"/>
                          </a:cubicBezTo>
                          <a:cubicBezTo>
                            <a:pt x="196300" y="2506"/>
                            <a:pt x="159724" y="-5045"/>
                            <a:pt x="119892" y="3475"/>
                          </a:cubicBezTo>
                          <a:cubicBezTo>
                            <a:pt x="43138" y="16430"/>
                            <a:pt x="13628" y="66237"/>
                            <a:pt x="1435" y="97479"/>
                          </a:cubicBezTo>
                          <a:cubicBezTo>
                            <a:pt x="-14843" y="259438"/>
                            <a:pt x="110055" y="306890"/>
                            <a:pt x="238002" y="372006"/>
                          </a:cubicBezTo>
                          <a:cubicBezTo>
                            <a:pt x="334984" y="474184"/>
                            <a:pt x="315448" y="571027"/>
                            <a:pt x="314548" y="650621"/>
                          </a:cubicBezTo>
                          <a:cubicBezTo>
                            <a:pt x="307275" y="703338"/>
                            <a:pt x="271530" y="718162"/>
                            <a:pt x="270075" y="734857"/>
                          </a:cubicBezTo>
                          <a:cubicBezTo>
                            <a:pt x="278180" y="759241"/>
                            <a:pt x="308591" y="840775"/>
                            <a:pt x="327225" y="859340"/>
                          </a:cubicBezTo>
                          <a:cubicBezTo>
                            <a:pt x="349184" y="866406"/>
                            <a:pt x="367403" y="856569"/>
                            <a:pt x="385276" y="847771"/>
                          </a:cubicBezTo>
                          <a:cubicBezTo>
                            <a:pt x="517725" y="782517"/>
                            <a:pt x="588106" y="753145"/>
                            <a:pt x="715984" y="753145"/>
                          </a:cubicBezTo>
                          <a:cubicBezTo>
                            <a:pt x="741130" y="753145"/>
                            <a:pt x="752837" y="733471"/>
                            <a:pt x="753045" y="720864"/>
                          </a:cubicBezTo>
                          <a:cubicBezTo>
                            <a:pt x="755054" y="715045"/>
                            <a:pt x="757963" y="703407"/>
                            <a:pt x="779645" y="697173"/>
                          </a:cubicBezTo>
                          <a:cubicBezTo>
                            <a:pt x="803267" y="691908"/>
                            <a:pt x="854529" y="714006"/>
                            <a:pt x="991758" y="646604"/>
                          </a:cubicBezTo>
                          <a:close/>
                        </a:path>
                      </a:pathLst>
                    </a:custGeom>
                    <a:solidFill>
                      <a:srgbClr val="F58B7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523807FB-7A8F-4589-A4DF-868B385C7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8797" y="1877811"/>
                      <a:ext cx="56630" cy="132968"/>
                    </a:xfrm>
                    <a:custGeom>
                      <a:avLst/>
                      <a:gdLst>
                        <a:gd name="connsiteX0" fmla="*/ 862 w 91193"/>
                        <a:gd name="connsiteY0" fmla="*/ 0 h 214122"/>
                        <a:gd name="connsiteX1" fmla="*/ 584 w 91193"/>
                        <a:gd name="connsiteY1" fmla="*/ 214122 h 214122"/>
                        <a:gd name="connsiteX2" fmla="*/ 91193 w 91193"/>
                        <a:gd name="connsiteY2" fmla="*/ 179832 h 214122"/>
                        <a:gd name="connsiteX3" fmla="*/ 862 w 91193"/>
                        <a:gd name="connsiteY3" fmla="*/ 0 h 214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1193" h="214122">
                          <a:moveTo>
                            <a:pt x="862" y="0"/>
                          </a:moveTo>
                          <a:cubicBezTo>
                            <a:pt x="-940" y="35883"/>
                            <a:pt x="654" y="193063"/>
                            <a:pt x="584" y="214122"/>
                          </a:cubicBezTo>
                          <a:cubicBezTo>
                            <a:pt x="27947" y="206571"/>
                            <a:pt x="53024" y="193202"/>
                            <a:pt x="91193" y="179832"/>
                          </a:cubicBezTo>
                          <a:cubicBezTo>
                            <a:pt x="60090" y="144364"/>
                            <a:pt x="19427" y="63800"/>
                            <a:pt x="862" y="0"/>
                          </a:cubicBezTo>
                          <a:close/>
                        </a:path>
                      </a:pathLst>
                    </a:custGeom>
                    <a:solidFill>
                      <a:srgbClr val="A81F34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4AC680E0-70AB-477A-B9EC-086D7711E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4337" y="1000964"/>
                      <a:ext cx="152506" cy="159145"/>
                    </a:xfrm>
                    <a:custGeom>
                      <a:avLst/>
                      <a:gdLst>
                        <a:gd name="connsiteX0" fmla="*/ 245574 w 245584"/>
                        <a:gd name="connsiteY0" fmla="*/ 132677 h 256274"/>
                        <a:gd name="connsiteX1" fmla="*/ 123515 w 245584"/>
                        <a:gd name="connsiteY1" fmla="*/ 256260 h 256274"/>
                        <a:gd name="connsiteX2" fmla="*/ 2 w 245584"/>
                        <a:gd name="connsiteY2" fmla="*/ 130876 h 256274"/>
                        <a:gd name="connsiteX3" fmla="*/ 124624 w 245584"/>
                        <a:gd name="connsiteY3" fmla="*/ 20 h 256274"/>
                        <a:gd name="connsiteX4" fmla="*/ 245574 w 245584"/>
                        <a:gd name="connsiteY4" fmla="*/ 132677 h 256274"/>
                        <a:gd name="connsiteX5" fmla="*/ 245574 w 245584"/>
                        <a:gd name="connsiteY5" fmla="*/ 132677 h 2562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5584" h="256274">
                          <a:moveTo>
                            <a:pt x="245574" y="132677"/>
                          </a:moveTo>
                          <a:cubicBezTo>
                            <a:pt x="244742" y="201812"/>
                            <a:pt x="189879" y="257299"/>
                            <a:pt x="123515" y="256260"/>
                          </a:cubicBezTo>
                          <a:cubicBezTo>
                            <a:pt x="59646" y="255221"/>
                            <a:pt x="-414" y="194261"/>
                            <a:pt x="2" y="130876"/>
                          </a:cubicBezTo>
                          <a:cubicBezTo>
                            <a:pt x="487" y="62296"/>
                            <a:pt x="60962" y="-1296"/>
                            <a:pt x="124624" y="20"/>
                          </a:cubicBezTo>
                          <a:cubicBezTo>
                            <a:pt x="189463" y="1267"/>
                            <a:pt x="246474" y="63820"/>
                            <a:pt x="245574" y="132677"/>
                          </a:cubicBezTo>
                          <a:lnTo>
                            <a:pt x="245574" y="132677"/>
                          </a:lnTo>
                          <a:close/>
                        </a:path>
                      </a:pathLst>
                    </a:custGeom>
                    <a:solidFill>
                      <a:srgbClr val="FFFDF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E08E50C4-F5F9-4AB8-9BA4-3C991E7A11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0068" y="986693"/>
                      <a:ext cx="152075" cy="157090"/>
                    </a:xfrm>
                    <a:custGeom>
                      <a:avLst/>
                      <a:gdLst>
                        <a:gd name="connsiteX0" fmla="*/ 8 w 244889"/>
                        <a:gd name="connsiteY0" fmla="*/ 123377 h 252966"/>
                        <a:gd name="connsiteX1" fmla="*/ 121235 w 244889"/>
                        <a:gd name="connsiteY1" fmla="*/ 2 h 252966"/>
                        <a:gd name="connsiteX2" fmla="*/ 244887 w 244889"/>
                        <a:gd name="connsiteY2" fmla="*/ 128088 h 252966"/>
                        <a:gd name="connsiteX3" fmla="*/ 116316 w 244889"/>
                        <a:gd name="connsiteY3" fmla="*/ 252917 h 252966"/>
                        <a:gd name="connsiteX4" fmla="*/ 8 w 244889"/>
                        <a:gd name="connsiteY4" fmla="*/ 123377 h 252966"/>
                        <a:gd name="connsiteX5" fmla="*/ 8 w 244889"/>
                        <a:gd name="connsiteY5" fmla="*/ 123377 h 2529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4889" h="252966">
                          <a:moveTo>
                            <a:pt x="8" y="123377"/>
                          </a:moveTo>
                          <a:cubicBezTo>
                            <a:pt x="770" y="53481"/>
                            <a:pt x="52863" y="418"/>
                            <a:pt x="121235" y="2"/>
                          </a:cubicBezTo>
                          <a:cubicBezTo>
                            <a:pt x="190161" y="-413"/>
                            <a:pt x="244471" y="55836"/>
                            <a:pt x="244887" y="128088"/>
                          </a:cubicBezTo>
                          <a:cubicBezTo>
                            <a:pt x="245302" y="194867"/>
                            <a:pt x="183511" y="254926"/>
                            <a:pt x="116316" y="252917"/>
                          </a:cubicBezTo>
                          <a:cubicBezTo>
                            <a:pt x="52655" y="250977"/>
                            <a:pt x="-754" y="191541"/>
                            <a:pt x="8" y="123377"/>
                          </a:cubicBezTo>
                          <a:lnTo>
                            <a:pt x="8" y="123377"/>
                          </a:ln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343942E1-210A-412B-BE8E-B1F87AA91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7960" y="1256589"/>
                      <a:ext cx="174965" cy="59825"/>
                    </a:xfrm>
                    <a:custGeom>
                      <a:avLst/>
                      <a:gdLst>
                        <a:gd name="connsiteX0" fmla="*/ 281750 w 281750"/>
                        <a:gd name="connsiteY0" fmla="*/ 0 h 96338"/>
                        <a:gd name="connsiteX1" fmla="*/ 173477 w 281750"/>
                        <a:gd name="connsiteY1" fmla="*/ 96081 h 96338"/>
                        <a:gd name="connsiteX2" fmla="*/ 38810 w 281750"/>
                        <a:gd name="connsiteY2" fmla="*/ 77862 h 96338"/>
                        <a:gd name="connsiteX3" fmla="*/ 433 w 281750"/>
                        <a:gd name="connsiteY3" fmla="*/ 41564 h 96338"/>
                        <a:gd name="connsiteX4" fmla="*/ 69844 w 281750"/>
                        <a:gd name="connsiteY4" fmla="*/ 39901 h 96338"/>
                        <a:gd name="connsiteX5" fmla="*/ 169875 w 281750"/>
                        <a:gd name="connsiteY5" fmla="*/ 39624 h 96338"/>
                        <a:gd name="connsiteX6" fmla="*/ 281750 w 281750"/>
                        <a:gd name="connsiteY6" fmla="*/ 0 h 96338"/>
                        <a:gd name="connsiteX7" fmla="*/ 281750 w 281750"/>
                        <a:gd name="connsiteY7" fmla="*/ 0 h 96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1750" h="96338">
                          <a:moveTo>
                            <a:pt x="281750" y="0"/>
                          </a:moveTo>
                          <a:cubicBezTo>
                            <a:pt x="277247" y="70727"/>
                            <a:pt x="248846" y="99406"/>
                            <a:pt x="173477" y="96081"/>
                          </a:cubicBezTo>
                          <a:cubicBezTo>
                            <a:pt x="129488" y="94142"/>
                            <a:pt x="81552" y="89154"/>
                            <a:pt x="38810" y="77862"/>
                          </a:cubicBezTo>
                          <a:cubicBezTo>
                            <a:pt x="14703" y="71489"/>
                            <a:pt x="-3031" y="66225"/>
                            <a:pt x="433" y="41564"/>
                          </a:cubicBezTo>
                          <a:cubicBezTo>
                            <a:pt x="23571" y="41009"/>
                            <a:pt x="46707" y="39485"/>
                            <a:pt x="69844" y="39901"/>
                          </a:cubicBezTo>
                          <a:cubicBezTo>
                            <a:pt x="108568" y="40594"/>
                            <a:pt x="111547" y="40178"/>
                            <a:pt x="169875" y="39624"/>
                          </a:cubicBezTo>
                          <a:cubicBezTo>
                            <a:pt x="214971" y="39278"/>
                            <a:pt x="248014" y="21682"/>
                            <a:pt x="281750" y="0"/>
                          </a:cubicBezTo>
                          <a:lnTo>
                            <a:pt x="281750" y="0"/>
                          </a:lnTo>
                          <a:close/>
                        </a:path>
                      </a:pathLst>
                    </a:custGeom>
                    <a:solidFill>
                      <a:srgbClr val="FAF7F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6" name="Freeform: Shape 475">
                      <a:extLst>
                        <a:ext uri="{FF2B5EF4-FFF2-40B4-BE49-F238E27FC236}">
                          <a16:creationId xmlns:a16="http://schemas.microsoft.com/office/drawing/2014/main" id="{CB3D5698-1616-4EE5-BF3F-54B548C26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5546" y="1294918"/>
                      <a:ext cx="160771" cy="77431"/>
                    </a:xfrm>
                    <a:custGeom>
                      <a:avLst/>
                      <a:gdLst>
                        <a:gd name="connsiteX0" fmla="*/ 258894 w 258893"/>
                        <a:gd name="connsiteY0" fmla="*/ 116863 h 124689"/>
                        <a:gd name="connsiteX1" fmla="*/ 67632 w 258893"/>
                        <a:gd name="connsiteY1" fmla="*/ 112707 h 124689"/>
                        <a:gd name="connsiteX2" fmla="*/ 9788 w 258893"/>
                        <a:gd name="connsiteY2" fmla="*/ 0 h 124689"/>
                        <a:gd name="connsiteX3" fmla="*/ 258894 w 258893"/>
                        <a:gd name="connsiteY3" fmla="*/ 116863 h 124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893" h="124689">
                          <a:moveTo>
                            <a:pt x="258894" y="116863"/>
                          </a:moveTo>
                          <a:cubicBezTo>
                            <a:pt x="190591" y="126631"/>
                            <a:pt x="130531" y="129332"/>
                            <a:pt x="67632" y="112707"/>
                          </a:cubicBezTo>
                          <a:cubicBezTo>
                            <a:pt x="7087" y="96635"/>
                            <a:pt x="-14527" y="51955"/>
                            <a:pt x="9788" y="0"/>
                          </a:cubicBezTo>
                          <a:cubicBezTo>
                            <a:pt x="51075" y="14963"/>
                            <a:pt x="229037" y="93241"/>
                            <a:pt x="258894" y="116863"/>
                          </a:cubicBezTo>
                          <a:close/>
                        </a:path>
                      </a:pathLst>
                    </a:custGeom>
                    <a:solidFill>
                      <a:srgbClr val="E6635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7" name="Freeform: Shape 476">
                      <a:extLst>
                        <a:ext uri="{FF2B5EF4-FFF2-40B4-BE49-F238E27FC236}">
                          <a16:creationId xmlns:a16="http://schemas.microsoft.com/office/drawing/2014/main" id="{15E6BFE3-136D-4152-AA80-0C1150E135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0608" y="894632"/>
                      <a:ext cx="159301" cy="61535"/>
                    </a:xfrm>
                    <a:custGeom>
                      <a:avLst/>
                      <a:gdLst>
                        <a:gd name="connsiteX0" fmla="*/ 9598 w 256525"/>
                        <a:gd name="connsiteY0" fmla="*/ 64707 h 99091"/>
                        <a:gd name="connsiteX1" fmla="*/ 246026 w 256525"/>
                        <a:gd name="connsiteY1" fmla="*/ 67478 h 99091"/>
                        <a:gd name="connsiteX2" fmla="*/ 175229 w 256525"/>
                        <a:gd name="connsiteY2" fmla="*/ 54662 h 99091"/>
                        <a:gd name="connsiteX3" fmla="*/ 41256 w 256525"/>
                        <a:gd name="connsiteY3" fmla="*/ 89853 h 99091"/>
                        <a:gd name="connsiteX4" fmla="*/ 4056 w 256525"/>
                        <a:gd name="connsiteY4" fmla="*/ 94148 h 99091"/>
                        <a:gd name="connsiteX5" fmla="*/ 9598 w 256525"/>
                        <a:gd name="connsiteY5" fmla="*/ 64707 h 99091"/>
                        <a:gd name="connsiteX6" fmla="*/ 9598 w 256525"/>
                        <a:gd name="connsiteY6" fmla="*/ 64707 h 990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56525" h="99091">
                          <a:moveTo>
                            <a:pt x="9598" y="64707"/>
                          </a:moveTo>
                          <a:cubicBezTo>
                            <a:pt x="104640" y="-22300"/>
                            <a:pt x="148490" y="-21746"/>
                            <a:pt x="246026" y="67478"/>
                          </a:cubicBezTo>
                          <a:cubicBezTo>
                            <a:pt x="279693" y="97819"/>
                            <a:pt x="226006" y="77176"/>
                            <a:pt x="175229" y="54662"/>
                          </a:cubicBezTo>
                          <a:cubicBezTo>
                            <a:pt x="120850" y="30486"/>
                            <a:pt x="83858" y="69902"/>
                            <a:pt x="41256" y="89853"/>
                          </a:cubicBezTo>
                          <a:cubicBezTo>
                            <a:pt x="24215" y="97819"/>
                            <a:pt x="12368" y="103707"/>
                            <a:pt x="4056" y="94148"/>
                          </a:cubicBezTo>
                          <a:cubicBezTo>
                            <a:pt x="-2871" y="86112"/>
                            <a:pt x="-862" y="76760"/>
                            <a:pt x="9598" y="64707"/>
                          </a:cubicBezTo>
                          <a:lnTo>
                            <a:pt x="9598" y="64707"/>
                          </a:lnTo>
                          <a:close/>
                        </a:path>
                      </a:pathLst>
                    </a:custGeom>
                    <a:solidFill>
                      <a:srgbClr val="70251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8" name="Freeform: Shape 477">
                      <a:extLst>
                        <a:ext uri="{FF2B5EF4-FFF2-40B4-BE49-F238E27FC236}">
                          <a16:creationId xmlns:a16="http://schemas.microsoft.com/office/drawing/2014/main" id="{E900589C-CB6C-453A-8FB6-B8725B7C9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0912" y="1194113"/>
                      <a:ext cx="91915" cy="42903"/>
                    </a:xfrm>
                    <a:custGeom>
                      <a:avLst/>
                      <a:gdLst>
                        <a:gd name="connsiteX0" fmla="*/ 59780 w 148012"/>
                        <a:gd name="connsiteY0" fmla="*/ 69088 h 69088"/>
                        <a:gd name="connsiteX1" fmla="*/ 204 w 148012"/>
                        <a:gd name="connsiteY1" fmla="*/ 46921 h 69088"/>
                        <a:gd name="connsiteX2" fmla="*/ 64628 w 148012"/>
                        <a:gd name="connsiteY2" fmla="*/ 16718 h 69088"/>
                        <a:gd name="connsiteX3" fmla="*/ 145677 w 148012"/>
                        <a:gd name="connsiteY3" fmla="*/ 15956 h 69088"/>
                        <a:gd name="connsiteX4" fmla="*/ 105638 w 148012"/>
                        <a:gd name="connsiteY4" fmla="*/ 64239 h 69088"/>
                        <a:gd name="connsiteX5" fmla="*/ 59780 w 148012"/>
                        <a:gd name="connsiteY5" fmla="*/ 69088 h 69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8012" h="69088">
                          <a:moveTo>
                            <a:pt x="59780" y="69088"/>
                          </a:moveTo>
                          <a:cubicBezTo>
                            <a:pt x="21680" y="69088"/>
                            <a:pt x="2491" y="68257"/>
                            <a:pt x="204" y="46921"/>
                          </a:cubicBezTo>
                          <a:cubicBezTo>
                            <a:pt x="-3259" y="14640"/>
                            <a:pt x="38097" y="22260"/>
                            <a:pt x="64628" y="16718"/>
                          </a:cubicBezTo>
                          <a:cubicBezTo>
                            <a:pt x="98711" y="9583"/>
                            <a:pt x="134732" y="-16602"/>
                            <a:pt x="145677" y="15956"/>
                          </a:cubicBezTo>
                          <a:cubicBezTo>
                            <a:pt x="155722" y="45743"/>
                            <a:pt x="131685" y="57520"/>
                            <a:pt x="105638" y="64239"/>
                          </a:cubicBezTo>
                          <a:cubicBezTo>
                            <a:pt x="96702" y="66525"/>
                            <a:pt x="59780" y="69088"/>
                            <a:pt x="59780" y="69088"/>
                          </a:cubicBezTo>
                          <a:close/>
                        </a:path>
                      </a:pathLst>
                    </a:custGeom>
                    <a:solidFill>
                      <a:srgbClr val="F69C87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CD99858C-5532-4FED-9ACB-0FFA541CD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2234" y="2391919"/>
                      <a:ext cx="14707" cy="44050"/>
                    </a:xfrm>
                    <a:custGeom>
                      <a:avLst/>
                      <a:gdLst>
                        <a:gd name="connsiteX0" fmla="*/ 0 w 23683"/>
                        <a:gd name="connsiteY0" fmla="*/ 0 h 70935"/>
                        <a:gd name="connsiteX1" fmla="*/ 23622 w 23683"/>
                        <a:gd name="connsiteY1" fmla="*/ 60614 h 70935"/>
                        <a:gd name="connsiteX2" fmla="*/ 14408 w 23683"/>
                        <a:gd name="connsiteY2" fmla="*/ 70935 h 70935"/>
                        <a:gd name="connsiteX3" fmla="*/ 0 w 23683"/>
                        <a:gd name="connsiteY3" fmla="*/ 0 h 70935"/>
                        <a:gd name="connsiteX4" fmla="*/ 0 w 23683"/>
                        <a:gd name="connsiteY4" fmla="*/ 0 h 709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683" h="70935">
                          <a:moveTo>
                            <a:pt x="0" y="0"/>
                          </a:moveTo>
                          <a:cubicBezTo>
                            <a:pt x="35814" y="11084"/>
                            <a:pt x="19050" y="39278"/>
                            <a:pt x="23622" y="60614"/>
                          </a:cubicBezTo>
                          <a:cubicBezTo>
                            <a:pt x="20504" y="64077"/>
                            <a:pt x="17457" y="67472"/>
                            <a:pt x="14408" y="70935"/>
                          </a:cubicBezTo>
                          <a:cubicBezTo>
                            <a:pt x="9629" y="47244"/>
                            <a:pt x="4780" y="23622"/>
                            <a:pt x="0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04B42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60C6FDAF-E682-475A-82CD-69B646AB47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2678" y="1146727"/>
                      <a:ext cx="94956" cy="129233"/>
                    </a:xfrm>
                    <a:custGeom>
                      <a:avLst/>
                      <a:gdLst>
                        <a:gd name="connsiteX0" fmla="*/ 117173 w 152910"/>
                        <a:gd name="connsiteY0" fmla="*/ 207601 h 208107"/>
                        <a:gd name="connsiteX1" fmla="*/ 11325 w 152910"/>
                        <a:gd name="connsiteY1" fmla="*/ 122742 h 208107"/>
                        <a:gd name="connsiteX2" fmla="*/ 29128 w 152910"/>
                        <a:gd name="connsiteY2" fmla="*/ 19595 h 208107"/>
                        <a:gd name="connsiteX3" fmla="*/ 92928 w 152910"/>
                        <a:gd name="connsiteY3" fmla="*/ 9481 h 208107"/>
                        <a:gd name="connsiteX4" fmla="*/ 149177 w 152910"/>
                        <a:gd name="connsiteY4" fmla="*/ 93301 h 208107"/>
                        <a:gd name="connsiteX5" fmla="*/ 145229 w 152910"/>
                        <a:gd name="connsiteY5" fmla="*/ 170540 h 208107"/>
                        <a:gd name="connsiteX6" fmla="*/ 117173 w 152910"/>
                        <a:gd name="connsiteY6" fmla="*/ 207601 h 208107"/>
                        <a:gd name="connsiteX7" fmla="*/ 117173 w 152910"/>
                        <a:gd name="connsiteY7" fmla="*/ 207601 h 208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2910" h="208107">
                          <a:moveTo>
                            <a:pt x="117173" y="207601"/>
                          </a:moveTo>
                          <a:cubicBezTo>
                            <a:pt x="50257" y="205869"/>
                            <a:pt x="29890" y="164513"/>
                            <a:pt x="11325" y="122742"/>
                          </a:cubicBezTo>
                          <a:cubicBezTo>
                            <a:pt x="-5162" y="85681"/>
                            <a:pt x="-7101" y="50005"/>
                            <a:pt x="29128" y="19595"/>
                          </a:cubicBezTo>
                          <a:cubicBezTo>
                            <a:pt x="48732" y="3108"/>
                            <a:pt x="70830" y="-9431"/>
                            <a:pt x="92928" y="9481"/>
                          </a:cubicBezTo>
                          <a:cubicBezTo>
                            <a:pt x="119806" y="32549"/>
                            <a:pt x="166426" y="53400"/>
                            <a:pt x="149177" y="93301"/>
                          </a:cubicBezTo>
                          <a:cubicBezTo>
                            <a:pt x="136848" y="121910"/>
                            <a:pt x="136778" y="143523"/>
                            <a:pt x="145229" y="170540"/>
                          </a:cubicBezTo>
                          <a:cubicBezTo>
                            <a:pt x="152988" y="195270"/>
                            <a:pt x="142389" y="211203"/>
                            <a:pt x="117173" y="207601"/>
                          </a:cubicBezTo>
                          <a:lnTo>
                            <a:pt x="117173" y="207601"/>
                          </a:lnTo>
                          <a:close/>
                        </a:path>
                      </a:pathLst>
                    </a:custGeom>
                    <a:solidFill>
                      <a:srgbClr val="DB654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CDF22C83-AF8A-46DC-8EC2-A765CAF3B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9500" y="1033377"/>
                      <a:ext cx="36737" cy="11585"/>
                    </a:xfrm>
                    <a:custGeom>
                      <a:avLst/>
                      <a:gdLst>
                        <a:gd name="connsiteX0" fmla="*/ 59158 w 59158"/>
                        <a:gd name="connsiteY0" fmla="*/ 17236 h 18655"/>
                        <a:gd name="connsiteX1" fmla="*/ 0 w 59158"/>
                        <a:gd name="connsiteY1" fmla="*/ 10863 h 18655"/>
                        <a:gd name="connsiteX2" fmla="*/ 59158 w 59158"/>
                        <a:gd name="connsiteY2" fmla="*/ 17236 h 18655"/>
                        <a:gd name="connsiteX3" fmla="*/ 59158 w 59158"/>
                        <a:gd name="connsiteY3" fmla="*/ 17236 h 18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9158" h="18655">
                          <a:moveTo>
                            <a:pt x="59158" y="17236"/>
                          </a:moveTo>
                          <a:cubicBezTo>
                            <a:pt x="39277" y="16474"/>
                            <a:pt x="18288" y="23886"/>
                            <a:pt x="0" y="10863"/>
                          </a:cubicBezTo>
                          <a:cubicBezTo>
                            <a:pt x="22167" y="-6178"/>
                            <a:pt x="41633" y="-2507"/>
                            <a:pt x="59158" y="17236"/>
                          </a:cubicBezTo>
                          <a:lnTo>
                            <a:pt x="59158" y="17236"/>
                          </a:lnTo>
                          <a:close/>
                        </a:path>
                      </a:pathLst>
                    </a:custGeom>
                    <a:solidFill>
                      <a:srgbClr val="2B1A1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C81792FB-2CDA-4AD6-AEA2-C6705484A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5913" y="1050447"/>
                      <a:ext cx="67366" cy="93348"/>
                    </a:xfrm>
                    <a:custGeom>
                      <a:avLst/>
                      <a:gdLst>
                        <a:gd name="connsiteX0" fmla="*/ 108481 w 108481"/>
                        <a:gd name="connsiteY0" fmla="*/ 75161 h 150321"/>
                        <a:gd name="connsiteX1" fmla="*/ 54241 w 108481"/>
                        <a:gd name="connsiteY1" fmla="*/ 150322 h 150321"/>
                        <a:gd name="connsiteX2" fmla="*/ 1 w 108481"/>
                        <a:gd name="connsiteY2" fmla="*/ 75161 h 150321"/>
                        <a:gd name="connsiteX3" fmla="*/ 54241 w 108481"/>
                        <a:gd name="connsiteY3" fmla="*/ 0 h 150321"/>
                        <a:gd name="connsiteX4" fmla="*/ 108481 w 108481"/>
                        <a:gd name="connsiteY4" fmla="*/ 75161 h 150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481" h="150321">
                          <a:moveTo>
                            <a:pt x="108481" y="75161"/>
                          </a:moveTo>
                          <a:cubicBezTo>
                            <a:pt x="108481" y="116671"/>
                            <a:pt x="84197" y="150322"/>
                            <a:pt x="54241" y="150322"/>
                          </a:cubicBezTo>
                          <a:cubicBezTo>
                            <a:pt x="24285" y="150322"/>
                            <a:pt x="1" y="116671"/>
                            <a:pt x="1" y="75161"/>
                          </a:cubicBezTo>
                          <a:cubicBezTo>
                            <a:pt x="1" y="33651"/>
                            <a:pt x="24285" y="0"/>
                            <a:pt x="54241" y="0"/>
                          </a:cubicBezTo>
                          <a:cubicBezTo>
                            <a:pt x="84197" y="0"/>
                            <a:pt x="108481" y="33651"/>
                            <a:pt x="108481" y="75161"/>
                          </a:cubicBezTo>
                          <a:close/>
                        </a:path>
                      </a:pathLst>
                    </a:custGeom>
                    <a:solidFill>
                      <a:srgbClr val="42333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3" name="Freeform: Shape 482">
                      <a:extLst>
                        <a:ext uri="{FF2B5EF4-FFF2-40B4-BE49-F238E27FC236}">
                          <a16:creationId xmlns:a16="http://schemas.microsoft.com/office/drawing/2014/main" id="{16B188DC-C01A-49D0-BDBA-8B97B0A91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1648" y="1033842"/>
                      <a:ext cx="67366" cy="93348"/>
                    </a:xfrm>
                    <a:custGeom>
                      <a:avLst/>
                      <a:gdLst>
                        <a:gd name="connsiteX0" fmla="*/ 108481 w 108481"/>
                        <a:gd name="connsiteY0" fmla="*/ 75161 h 150321"/>
                        <a:gd name="connsiteX1" fmla="*/ 54241 w 108481"/>
                        <a:gd name="connsiteY1" fmla="*/ 150322 h 150321"/>
                        <a:gd name="connsiteX2" fmla="*/ 1 w 108481"/>
                        <a:gd name="connsiteY2" fmla="*/ 75161 h 150321"/>
                        <a:gd name="connsiteX3" fmla="*/ 54241 w 108481"/>
                        <a:gd name="connsiteY3" fmla="*/ 0 h 150321"/>
                        <a:gd name="connsiteX4" fmla="*/ 108481 w 108481"/>
                        <a:gd name="connsiteY4" fmla="*/ 75161 h 150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481" h="150321">
                          <a:moveTo>
                            <a:pt x="108481" y="75161"/>
                          </a:moveTo>
                          <a:cubicBezTo>
                            <a:pt x="108481" y="116671"/>
                            <a:pt x="84197" y="150322"/>
                            <a:pt x="54241" y="150322"/>
                          </a:cubicBezTo>
                          <a:cubicBezTo>
                            <a:pt x="24285" y="150322"/>
                            <a:pt x="1" y="116671"/>
                            <a:pt x="1" y="75161"/>
                          </a:cubicBezTo>
                          <a:cubicBezTo>
                            <a:pt x="1" y="33651"/>
                            <a:pt x="24285" y="0"/>
                            <a:pt x="54241" y="0"/>
                          </a:cubicBezTo>
                          <a:cubicBezTo>
                            <a:pt x="84197" y="0"/>
                            <a:pt x="108481" y="33651"/>
                            <a:pt x="108481" y="75161"/>
                          </a:cubicBezTo>
                          <a:close/>
                        </a:path>
                      </a:pathLst>
                    </a:custGeom>
                    <a:solidFill>
                      <a:srgbClr val="423331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Freeform: Shape 483">
                      <a:extLst>
                        <a:ext uri="{FF2B5EF4-FFF2-40B4-BE49-F238E27FC236}">
                          <a16:creationId xmlns:a16="http://schemas.microsoft.com/office/drawing/2014/main" id="{FAA9FA23-74EB-4088-B171-1B3226C59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7640" y="1545251"/>
                      <a:ext cx="394685" cy="274531"/>
                    </a:xfrm>
                    <a:custGeom>
                      <a:avLst/>
                      <a:gdLst>
                        <a:gd name="connsiteX0" fmla="*/ 44127 w 635569"/>
                        <a:gd name="connsiteY0" fmla="*/ 5523 h 442083"/>
                        <a:gd name="connsiteX1" fmla="*/ 0 w 635569"/>
                        <a:gd name="connsiteY1" fmla="*/ 6285 h 442083"/>
                        <a:gd name="connsiteX2" fmla="*/ 414251 w 635569"/>
                        <a:gd name="connsiteY2" fmla="*/ 441317 h 442083"/>
                        <a:gd name="connsiteX3" fmla="*/ 632460 w 635569"/>
                        <a:gd name="connsiteY3" fmla="*/ 224217 h 442083"/>
                        <a:gd name="connsiteX4" fmla="*/ 553073 w 635569"/>
                        <a:gd name="connsiteY4" fmla="*/ 47917 h 442083"/>
                        <a:gd name="connsiteX5" fmla="*/ 526126 w 635569"/>
                        <a:gd name="connsiteY5" fmla="*/ 47917 h 442083"/>
                        <a:gd name="connsiteX6" fmla="*/ 573924 w 635569"/>
                        <a:gd name="connsiteY6" fmla="*/ 233638 h 442083"/>
                        <a:gd name="connsiteX7" fmla="*/ 423464 w 635569"/>
                        <a:gd name="connsiteY7" fmla="*/ 368581 h 442083"/>
                        <a:gd name="connsiteX8" fmla="*/ 44127 w 635569"/>
                        <a:gd name="connsiteY8" fmla="*/ 5523 h 442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5569" h="442083">
                          <a:moveTo>
                            <a:pt x="44127" y="5523"/>
                          </a:moveTo>
                          <a:cubicBezTo>
                            <a:pt x="40871" y="-5007"/>
                            <a:pt x="19397" y="1990"/>
                            <a:pt x="0" y="6285"/>
                          </a:cubicBezTo>
                          <a:cubicBezTo>
                            <a:pt x="87007" y="330135"/>
                            <a:pt x="258664" y="453094"/>
                            <a:pt x="414251" y="441317"/>
                          </a:cubicBezTo>
                          <a:cubicBezTo>
                            <a:pt x="621100" y="425662"/>
                            <a:pt x="646246" y="320921"/>
                            <a:pt x="632460" y="224217"/>
                          </a:cubicBezTo>
                          <a:cubicBezTo>
                            <a:pt x="618675" y="127512"/>
                            <a:pt x="553073" y="47917"/>
                            <a:pt x="553073" y="47917"/>
                          </a:cubicBezTo>
                          <a:cubicBezTo>
                            <a:pt x="553073" y="47917"/>
                            <a:pt x="523840" y="40921"/>
                            <a:pt x="526126" y="47917"/>
                          </a:cubicBezTo>
                          <a:cubicBezTo>
                            <a:pt x="557646" y="146700"/>
                            <a:pt x="564226" y="159100"/>
                            <a:pt x="573924" y="233638"/>
                          </a:cubicBezTo>
                          <a:cubicBezTo>
                            <a:pt x="584039" y="311500"/>
                            <a:pt x="520931" y="366849"/>
                            <a:pt x="423464" y="368581"/>
                          </a:cubicBezTo>
                          <a:cubicBezTo>
                            <a:pt x="325998" y="370313"/>
                            <a:pt x="147551" y="343920"/>
                            <a:pt x="44127" y="55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5" name="Freeform: Shape 484">
                      <a:extLst>
                        <a:ext uri="{FF2B5EF4-FFF2-40B4-BE49-F238E27FC236}">
                          <a16:creationId xmlns:a16="http://schemas.microsoft.com/office/drawing/2014/main" id="{DB670176-6FBD-4CFA-9F05-E2CC07AFF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0802" y="1548877"/>
                      <a:ext cx="520947" cy="392041"/>
                    </a:xfrm>
                    <a:custGeom>
                      <a:avLst/>
                      <a:gdLst>
                        <a:gd name="connsiteX0" fmla="*/ 461218 w 838892"/>
                        <a:gd name="connsiteY0" fmla="*/ 179239 h 631312"/>
                        <a:gd name="connsiteX1" fmla="*/ 838893 w 838892"/>
                        <a:gd name="connsiteY1" fmla="*/ 66394 h 631312"/>
                        <a:gd name="connsiteX2" fmla="*/ 816102 w 838892"/>
                        <a:gd name="connsiteY2" fmla="*/ 377 h 631312"/>
                        <a:gd name="connsiteX3" fmla="*/ 310896 w 838892"/>
                        <a:gd name="connsiteY3" fmla="*/ 172520 h 631312"/>
                        <a:gd name="connsiteX4" fmla="*/ 0 w 838892"/>
                        <a:gd name="connsiteY4" fmla="*/ 631313 h 631312"/>
                        <a:gd name="connsiteX5" fmla="*/ 165493 w 838892"/>
                        <a:gd name="connsiteY5" fmla="*/ 604019 h 631312"/>
                        <a:gd name="connsiteX6" fmla="*/ 461218 w 838892"/>
                        <a:gd name="connsiteY6" fmla="*/ 179239 h 631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8892" h="631312">
                          <a:moveTo>
                            <a:pt x="461218" y="179239"/>
                          </a:moveTo>
                          <a:cubicBezTo>
                            <a:pt x="576972" y="113361"/>
                            <a:pt x="786383" y="75261"/>
                            <a:pt x="838893" y="66394"/>
                          </a:cubicBezTo>
                          <a:cubicBezTo>
                            <a:pt x="824415" y="27393"/>
                            <a:pt x="816102" y="377"/>
                            <a:pt x="816102" y="377"/>
                          </a:cubicBezTo>
                          <a:cubicBezTo>
                            <a:pt x="816102" y="377"/>
                            <a:pt x="564295" y="-16318"/>
                            <a:pt x="310896" y="172520"/>
                          </a:cubicBezTo>
                          <a:cubicBezTo>
                            <a:pt x="167778" y="279200"/>
                            <a:pt x="43365" y="481615"/>
                            <a:pt x="0" y="631313"/>
                          </a:cubicBezTo>
                          <a:cubicBezTo>
                            <a:pt x="29787" y="598824"/>
                            <a:pt x="91578" y="592867"/>
                            <a:pt x="165493" y="604019"/>
                          </a:cubicBezTo>
                          <a:cubicBezTo>
                            <a:pt x="215022" y="393985"/>
                            <a:pt x="334102" y="251560"/>
                            <a:pt x="461218" y="179239"/>
                          </a:cubicBezTo>
                          <a:close/>
                        </a:path>
                      </a:pathLst>
                    </a:custGeom>
                    <a:solidFill>
                      <a:srgbClr val="D02328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8E646E55-E730-4653-8824-A3172158C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4497" y="2493871"/>
                      <a:ext cx="644839" cy="148154"/>
                    </a:xfrm>
                    <a:custGeom>
                      <a:avLst/>
                      <a:gdLst>
                        <a:gd name="connsiteX0" fmla="*/ 1028424 w 1038398"/>
                        <a:gd name="connsiteY0" fmla="*/ 0 h 238575"/>
                        <a:gd name="connsiteX1" fmla="*/ 754934 w 1038398"/>
                        <a:gd name="connsiteY1" fmla="*/ 75092 h 238575"/>
                        <a:gd name="connsiteX2" fmla="*/ 0 w 1038398"/>
                        <a:gd name="connsiteY2" fmla="*/ 112638 h 238575"/>
                        <a:gd name="connsiteX3" fmla="*/ 901 w 1038398"/>
                        <a:gd name="connsiteY3" fmla="*/ 115478 h 238575"/>
                        <a:gd name="connsiteX4" fmla="*/ 129956 w 1038398"/>
                        <a:gd name="connsiteY4" fmla="*/ 238021 h 238575"/>
                        <a:gd name="connsiteX5" fmla="*/ 153993 w 1038398"/>
                        <a:gd name="connsiteY5" fmla="*/ 238575 h 238575"/>
                        <a:gd name="connsiteX6" fmla="*/ 759576 w 1038398"/>
                        <a:gd name="connsiteY6" fmla="*/ 123583 h 238575"/>
                        <a:gd name="connsiteX7" fmla="*/ 1038398 w 1038398"/>
                        <a:gd name="connsiteY7" fmla="*/ 59921 h 238575"/>
                        <a:gd name="connsiteX8" fmla="*/ 1028424 w 1038398"/>
                        <a:gd name="connsiteY8" fmla="*/ 0 h 23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8398" h="238575">
                          <a:moveTo>
                            <a:pt x="1028424" y="0"/>
                          </a:moveTo>
                          <a:cubicBezTo>
                            <a:pt x="926800" y="29649"/>
                            <a:pt x="805157" y="61999"/>
                            <a:pt x="754934" y="75092"/>
                          </a:cubicBezTo>
                          <a:cubicBezTo>
                            <a:pt x="676864" y="95458"/>
                            <a:pt x="130926" y="113677"/>
                            <a:pt x="0" y="112638"/>
                          </a:cubicBezTo>
                          <a:cubicBezTo>
                            <a:pt x="347" y="113607"/>
                            <a:pt x="624" y="114646"/>
                            <a:pt x="901" y="115478"/>
                          </a:cubicBezTo>
                          <a:cubicBezTo>
                            <a:pt x="16695" y="155240"/>
                            <a:pt x="32004" y="240238"/>
                            <a:pt x="129956" y="238021"/>
                          </a:cubicBezTo>
                          <a:cubicBezTo>
                            <a:pt x="129956" y="238021"/>
                            <a:pt x="153993" y="238575"/>
                            <a:pt x="153993" y="238575"/>
                          </a:cubicBezTo>
                          <a:cubicBezTo>
                            <a:pt x="223751" y="235597"/>
                            <a:pt x="719467" y="126561"/>
                            <a:pt x="759576" y="123583"/>
                          </a:cubicBezTo>
                          <a:cubicBezTo>
                            <a:pt x="858982" y="116240"/>
                            <a:pt x="949798" y="92964"/>
                            <a:pt x="1038398" y="59921"/>
                          </a:cubicBezTo>
                          <a:cubicBezTo>
                            <a:pt x="1033064" y="40525"/>
                            <a:pt x="1029601" y="20505"/>
                            <a:pt x="1028424" y="0"/>
                          </a:cubicBezTo>
                          <a:close/>
                        </a:path>
                      </a:pathLst>
                    </a:custGeom>
                    <a:solidFill>
                      <a:srgbClr val="F19379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C0374FC4-A0ED-49FE-9D0C-84CD84E0D5AC}"/>
                      </a:ext>
                    </a:extLst>
                  </p:cNvPr>
                  <p:cNvGrpSpPr/>
                  <p:nvPr/>
                </p:nvGrpSpPr>
                <p:grpSpPr>
                  <a:xfrm>
                    <a:off x="6043757" y="2084110"/>
                    <a:ext cx="3598753" cy="2722509"/>
                    <a:chOff x="6043757" y="2084110"/>
                    <a:chExt cx="3598753" cy="2722509"/>
                  </a:xfrm>
                </p:grpSpPr>
                <p:grpSp>
                  <p:nvGrpSpPr>
                    <p:cNvPr id="418" name="Group 417">
                      <a:extLst>
                        <a:ext uri="{FF2B5EF4-FFF2-40B4-BE49-F238E27FC236}">
                          <a16:creationId xmlns:a16="http://schemas.microsoft.com/office/drawing/2014/main" id="{5D204C8C-41A4-44C9-ADA5-6D323EE367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43757" y="2084110"/>
                      <a:ext cx="3598753" cy="2722509"/>
                      <a:chOff x="6043757" y="2084110"/>
                      <a:chExt cx="3598753" cy="2722509"/>
                    </a:xfrm>
                  </p:grpSpPr>
                  <p:sp>
                    <p:nvSpPr>
                      <p:cNvPr id="420" name="Freeform: Shape 419">
                        <a:extLst>
                          <a:ext uri="{FF2B5EF4-FFF2-40B4-BE49-F238E27FC236}">
                            <a16:creationId xmlns:a16="http://schemas.microsoft.com/office/drawing/2014/main" id="{563F8F1A-86FD-42D8-9CAB-4942383E10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510" y="3739688"/>
                        <a:ext cx="1066931" cy="1066931"/>
                      </a:xfrm>
                      <a:custGeom>
                        <a:avLst/>
                        <a:gdLst>
                          <a:gd name="connsiteX0" fmla="*/ 859051 w 1718102"/>
                          <a:gd name="connsiteY0" fmla="*/ 0 h 1718102"/>
                          <a:gd name="connsiteX1" fmla="*/ 0 w 1718102"/>
                          <a:gd name="connsiteY1" fmla="*/ 859051 h 1718102"/>
                          <a:gd name="connsiteX2" fmla="*/ 859051 w 1718102"/>
                          <a:gd name="connsiteY2" fmla="*/ 1718102 h 1718102"/>
                          <a:gd name="connsiteX3" fmla="*/ 1718102 w 1718102"/>
                          <a:gd name="connsiteY3" fmla="*/ 859051 h 1718102"/>
                          <a:gd name="connsiteX4" fmla="*/ 859051 w 1718102"/>
                          <a:gd name="connsiteY4" fmla="*/ 0 h 1718102"/>
                          <a:gd name="connsiteX5" fmla="*/ 702287 w 1718102"/>
                          <a:gd name="connsiteY5" fmla="*/ 1327889 h 1718102"/>
                          <a:gd name="connsiteX6" fmla="*/ 262474 w 1718102"/>
                          <a:gd name="connsiteY6" fmla="*/ 888076 h 1718102"/>
                          <a:gd name="connsiteX7" fmla="*/ 702287 w 1718102"/>
                          <a:gd name="connsiteY7" fmla="*/ 448264 h 1718102"/>
                          <a:gd name="connsiteX8" fmla="*/ 1142100 w 1718102"/>
                          <a:gd name="connsiteY8" fmla="*/ 888076 h 1718102"/>
                          <a:gd name="connsiteX9" fmla="*/ 702287 w 1718102"/>
                          <a:gd name="connsiteY9" fmla="*/ 1327889 h 17181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718102" h="1718102">
                            <a:moveTo>
                              <a:pt x="859051" y="0"/>
                            </a:moveTo>
                            <a:cubicBezTo>
                              <a:pt x="384602" y="0"/>
                              <a:pt x="0" y="384602"/>
                              <a:pt x="0" y="859051"/>
                            </a:cubicBezTo>
                            <a:cubicBezTo>
                              <a:pt x="0" y="1333500"/>
                              <a:pt x="384602" y="1718102"/>
                              <a:pt x="859051" y="1718102"/>
                            </a:cubicBezTo>
                            <a:cubicBezTo>
                              <a:pt x="1333500" y="1718102"/>
                              <a:pt x="1718102" y="1333500"/>
                              <a:pt x="1718102" y="859051"/>
                            </a:cubicBezTo>
                            <a:cubicBezTo>
                              <a:pt x="1718102" y="384602"/>
                              <a:pt x="1333500" y="0"/>
                              <a:pt x="859051" y="0"/>
                            </a:cubicBezTo>
                            <a:close/>
                            <a:moveTo>
                              <a:pt x="702287" y="1327889"/>
                            </a:moveTo>
                            <a:cubicBezTo>
                              <a:pt x="459417" y="1327889"/>
                              <a:pt x="262474" y="1130947"/>
                              <a:pt x="262474" y="888076"/>
                            </a:cubicBezTo>
                            <a:cubicBezTo>
                              <a:pt x="262474" y="645206"/>
                              <a:pt x="459417" y="448264"/>
                              <a:pt x="702287" y="448264"/>
                            </a:cubicBezTo>
                            <a:cubicBezTo>
                              <a:pt x="945157" y="448264"/>
                              <a:pt x="1142100" y="645206"/>
                              <a:pt x="1142100" y="888076"/>
                            </a:cubicBezTo>
                            <a:cubicBezTo>
                              <a:pt x="1142100" y="1130947"/>
                              <a:pt x="945226" y="1327889"/>
                              <a:pt x="702287" y="1327889"/>
                            </a:cubicBezTo>
                            <a:close/>
                          </a:path>
                        </a:pathLst>
                      </a:custGeom>
                      <a:solidFill>
                        <a:srgbClr val="090A0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1" name="Freeform: Shape 420">
                        <a:extLst>
                          <a:ext uri="{FF2B5EF4-FFF2-40B4-BE49-F238E27FC236}">
                            <a16:creationId xmlns:a16="http://schemas.microsoft.com/office/drawing/2014/main" id="{5C0CF182-0959-4852-A91B-9106CCD249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664" y="3903672"/>
                        <a:ext cx="738963" cy="738962"/>
                      </a:xfrm>
                      <a:custGeom>
                        <a:avLst/>
                        <a:gdLst>
                          <a:gd name="connsiteX0" fmla="*/ 594984 w 1189967"/>
                          <a:gd name="connsiteY0" fmla="*/ 0 h 1189967"/>
                          <a:gd name="connsiteX1" fmla="*/ 0 w 1189967"/>
                          <a:gd name="connsiteY1" fmla="*/ 594984 h 1189967"/>
                          <a:gd name="connsiteX2" fmla="*/ 594984 w 1189967"/>
                          <a:gd name="connsiteY2" fmla="*/ 1189967 h 1189967"/>
                          <a:gd name="connsiteX3" fmla="*/ 1189967 w 1189967"/>
                          <a:gd name="connsiteY3" fmla="*/ 594984 h 1189967"/>
                          <a:gd name="connsiteX4" fmla="*/ 594984 w 1189967"/>
                          <a:gd name="connsiteY4" fmla="*/ 0 h 1189967"/>
                          <a:gd name="connsiteX5" fmla="*/ 549056 w 1189967"/>
                          <a:gd name="connsiteY5" fmla="*/ 1063821 h 1189967"/>
                          <a:gd name="connsiteX6" fmla="*/ 109243 w 1189967"/>
                          <a:gd name="connsiteY6" fmla="*/ 624009 h 1189967"/>
                          <a:gd name="connsiteX7" fmla="*/ 549056 w 1189967"/>
                          <a:gd name="connsiteY7" fmla="*/ 184196 h 1189967"/>
                          <a:gd name="connsiteX8" fmla="*/ 988868 w 1189967"/>
                          <a:gd name="connsiteY8" fmla="*/ 624009 h 1189967"/>
                          <a:gd name="connsiteX9" fmla="*/ 549056 w 1189967"/>
                          <a:gd name="connsiteY9" fmla="*/ 1063821 h 1189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189967" h="1189967">
                            <a:moveTo>
                              <a:pt x="594984" y="0"/>
                            </a:moveTo>
                            <a:cubicBezTo>
                              <a:pt x="266354" y="0"/>
                              <a:pt x="0" y="266354"/>
                              <a:pt x="0" y="594984"/>
                            </a:cubicBezTo>
                            <a:cubicBezTo>
                              <a:pt x="0" y="923613"/>
                              <a:pt x="266354" y="1189967"/>
                              <a:pt x="594984" y="1189967"/>
                            </a:cubicBezTo>
                            <a:cubicBezTo>
                              <a:pt x="923613" y="1189967"/>
                              <a:pt x="1189967" y="923613"/>
                              <a:pt x="1189967" y="594984"/>
                            </a:cubicBezTo>
                            <a:cubicBezTo>
                              <a:pt x="1189967" y="266354"/>
                              <a:pt x="923613" y="0"/>
                              <a:pt x="594984" y="0"/>
                            </a:cubicBezTo>
                            <a:close/>
                            <a:moveTo>
                              <a:pt x="549056" y="1063821"/>
                            </a:moveTo>
                            <a:cubicBezTo>
                              <a:pt x="306186" y="1063821"/>
                              <a:pt x="109243" y="866879"/>
                              <a:pt x="109243" y="624009"/>
                            </a:cubicBezTo>
                            <a:cubicBezTo>
                              <a:pt x="109243" y="381139"/>
                              <a:pt x="306186" y="184196"/>
                              <a:pt x="549056" y="184196"/>
                            </a:cubicBezTo>
                            <a:cubicBezTo>
                              <a:pt x="791926" y="184196"/>
                              <a:pt x="988868" y="381139"/>
                              <a:pt x="988868" y="624009"/>
                            </a:cubicBezTo>
                            <a:cubicBezTo>
                              <a:pt x="988868" y="866879"/>
                              <a:pt x="791995" y="1063821"/>
                              <a:pt x="549056" y="1063821"/>
                            </a:cubicBezTo>
                            <a:close/>
                          </a:path>
                        </a:pathLst>
                      </a:custGeom>
                      <a:solidFill>
                        <a:srgbClr val="8D9BAA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2" name="Freeform: Shape 421">
                        <a:extLst>
                          <a:ext uri="{FF2B5EF4-FFF2-40B4-BE49-F238E27FC236}">
                            <a16:creationId xmlns:a16="http://schemas.microsoft.com/office/drawing/2014/main" id="{6F95F82D-D45D-474A-8F18-198A8CE7ED56}"/>
                          </a:ext>
                        </a:extLst>
                      </p:cNvPr>
                      <p:cNvSpPr/>
                      <p:nvPr/>
                    </p:nvSpPr>
                    <p:spPr>
                      <a:xfrm rot="19584698">
                        <a:off x="8405333" y="3855298"/>
                        <a:ext cx="893705" cy="466209"/>
                      </a:xfrm>
                      <a:custGeom>
                        <a:avLst/>
                        <a:gdLst>
                          <a:gd name="connsiteX0" fmla="*/ 1439152 w 1439152"/>
                          <a:gd name="connsiteY0" fmla="*/ 375374 h 750747"/>
                          <a:gd name="connsiteX1" fmla="*/ 719576 w 1439152"/>
                          <a:gd name="connsiteY1" fmla="*/ 750748 h 750747"/>
                          <a:gd name="connsiteX2" fmla="*/ 0 w 1439152"/>
                          <a:gd name="connsiteY2" fmla="*/ 375374 h 750747"/>
                          <a:gd name="connsiteX3" fmla="*/ 719576 w 1439152"/>
                          <a:gd name="connsiteY3" fmla="*/ 0 h 750747"/>
                          <a:gd name="connsiteX4" fmla="*/ 1439152 w 1439152"/>
                          <a:gd name="connsiteY4" fmla="*/ 375374 h 750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39152" h="750747">
                            <a:moveTo>
                              <a:pt x="1439152" y="375374"/>
                            </a:moveTo>
                            <a:cubicBezTo>
                              <a:pt x="1439152" y="582687"/>
                              <a:pt x="1116987" y="750748"/>
                              <a:pt x="719576" y="750748"/>
                            </a:cubicBezTo>
                            <a:cubicBezTo>
                              <a:pt x="322165" y="750748"/>
                              <a:pt x="0" y="582687"/>
                              <a:pt x="0" y="375374"/>
                            </a:cubicBezTo>
                            <a:cubicBezTo>
                              <a:pt x="0" y="168061"/>
                              <a:pt x="322165" y="0"/>
                              <a:pt x="719576" y="0"/>
                            </a:cubicBezTo>
                            <a:cubicBezTo>
                              <a:pt x="1116987" y="0"/>
                              <a:pt x="1439152" y="168061"/>
                              <a:pt x="1439152" y="375374"/>
                            </a:cubicBezTo>
                            <a:close/>
                          </a:path>
                        </a:pathLst>
                      </a:custGeom>
                      <a:solidFill>
                        <a:srgbClr val="4F1D1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3" name="Freeform: Shape 422">
                        <a:extLst>
                          <a:ext uri="{FF2B5EF4-FFF2-40B4-BE49-F238E27FC236}">
                            <a16:creationId xmlns:a16="http://schemas.microsoft.com/office/drawing/2014/main" id="{24080A85-40CE-42F4-A3BC-B44ADA4670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50577" y="4036512"/>
                        <a:ext cx="390925" cy="390925"/>
                      </a:xfrm>
                      <a:custGeom>
                        <a:avLst/>
                        <a:gdLst>
                          <a:gd name="connsiteX0" fmla="*/ 270302 w 629515"/>
                          <a:gd name="connsiteY0" fmla="*/ 567898 h 629515"/>
                          <a:gd name="connsiteX1" fmla="*/ 0 w 629515"/>
                          <a:gd name="connsiteY1" fmla="*/ 297596 h 629515"/>
                          <a:gd name="connsiteX2" fmla="*/ 297595 w 629515"/>
                          <a:gd name="connsiteY2" fmla="*/ 0 h 629515"/>
                          <a:gd name="connsiteX3" fmla="*/ 567898 w 629515"/>
                          <a:gd name="connsiteY3" fmla="*/ 270302 h 629515"/>
                          <a:gd name="connsiteX4" fmla="*/ 567898 w 629515"/>
                          <a:gd name="connsiteY4" fmla="*/ 567898 h 629515"/>
                          <a:gd name="connsiteX5" fmla="*/ 567898 w 629515"/>
                          <a:gd name="connsiteY5" fmla="*/ 567898 h 629515"/>
                          <a:gd name="connsiteX6" fmla="*/ 270302 w 629515"/>
                          <a:gd name="connsiteY6" fmla="*/ 567898 h 629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29515" h="629515">
                            <a:moveTo>
                              <a:pt x="270302" y="567898"/>
                            </a:moveTo>
                            <a:lnTo>
                              <a:pt x="0" y="297596"/>
                            </a:lnTo>
                            <a:lnTo>
                              <a:pt x="297595" y="0"/>
                            </a:lnTo>
                            <a:lnTo>
                              <a:pt x="567898" y="270302"/>
                            </a:lnTo>
                            <a:cubicBezTo>
                              <a:pt x="650055" y="352460"/>
                              <a:pt x="650055" y="485740"/>
                              <a:pt x="567898" y="567898"/>
                            </a:cubicBezTo>
                            <a:lnTo>
                              <a:pt x="567898" y="567898"/>
                            </a:lnTo>
                            <a:cubicBezTo>
                              <a:pt x="485740" y="650055"/>
                              <a:pt x="352460" y="650055"/>
                              <a:pt x="270302" y="567898"/>
                            </a:cubicBezTo>
                            <a:close/>
                          </a:path>
                        </a:pathLst>
                      </a:custGeom>
                      <a:solidFill>
                        <a:srgbClr val="5D7881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4" name="Freeform: Shape 423">
                        <a:extLst>
                          <a:ext uri="{FF2B5EF4-FFF2-40B4-BE49-F238E27FC236}">
                            <a16:creationId xmlns:a16="http://schemas.microsoft.com/office/drawing/2014/main" id="{A4A0C209-BC57-4CAA-8F91-35FAF5C238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8200" y="3710824"/>
                        <a:ext cx="1084310" cy="1084310"/>
                      </a:xfrm>
                      <a:custGeom>
                        <a:avLst/>
                        <a:gdLst>
                          <a:gd name="connsiteX0" fmla="*/ 873044 w 1746088"/>
                          <a:gd name="connsiteY0" fmla="*/ 0 h 1746088"/>
                          <a:gd name="connsiteX1" fmla="*/ 0 w 1746088"/>
                          <a:gd name="connsiteY1" fmla="*/ 873044 h 1746088"/>
                          <a:gd name="connsiteX2" fmla="*/ 873044 w 1746088"/>
                          <a:gd name="connsiteY2" fmla="*/ 1746088 h 1746088"/>
                          <a:gd name="connsiteX3" fmla="*/ 1746088 w 1746088"/>
                          <a:gd name="connsiteY3" fmla="*/ 873044 h 1746088"/>
                          <a:gd name="connsiteX4" fmla="*/ 873044 w 1746088"/>
                          <a:gd name="connsiteY4" fmla="*/ 0 h 1746088"/>
                          <a:gd name="connsiteX5" fmla="*/ 713717 w 1746088"/>
                          <a:gd name="connsiteY5" fmla="*/ 1349571 h 1746088"/>
                          <a:gd name="connsiteX6" fmla="*/ 266769 w 1746088"/>
                          <a:gd name="connsiteY6" fmla="*/ 902624 h 1746088"/>
                          <a:gd name="connsiteX7" fmla="*/ 713717 w 1746088"/>
                          <a:gd name="connsiteY7" fmla="*/ 455676 h 1746088"/>
                          <a:gd name="connsiteX8" fmla="*/ 1160665 w 1746088"/>
                          <a:gd name="connsiteY8" fmla="*/ 902624 h 1746088"/>
                          <a:gd name="connsiteX9" fmla="*/ 713717 w 1746088"/>
                          <a:gd name="connsiteY9" fmla="*/ 1349571 h 17460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746088" h="1746088">
                            <a:moveTo>
                              <a:pt x="873044" y="0"/>
                            </a:moveTo>
                            <a:cubicBezTo>
                              <a:pt x="390906" y="0"/>
                              <a:pt x="0" y="390837"/>
                              <a:pt x="0" y="873044"/>
                            </a:cubicBezTo>
                            <a:cubicBezTo>
                              <a:pt x="0" y="1355252"/>
                              <a:pt x="390837" y="1746088"/>
                              <a:pt x="873044" y="1746088"/>
                            </a:cubicBezTo>
                            <a:cubicBezTo>
                              <a:pt x="1355252" y="1746088"/>
                              <a:pt x="1746088" y="1355182"/>
                              <a:pt x="1746088" y="873044"/>
                            </a:cubicBezTo>
                            <a:cubicBezTo>
                              <a:pt x="1746088" y="390906"/>
                              <a:pt x="1355183" y="0"/>
                              <a:pt x="873044" y="0"/>
                            </a:cubicBezTo>
                            <a:close/>
                            <a:moveTo>
                              <a:pt x="713717" y="1349571"/>
                            </a:moveTo>
                            <a:cubicBezTo>
                              <a:pt x="466829" y="1349571"/>
                              <a:pt x="266769" y="1149442"/>
                              <a:pt x="266769" y="902624"/>
                            </a:cubicBezTo>
                            <a:cubicBezTo>
                              <a:pt x="266769" y="655736"/>
                              <a:pt x="466898" y="455676"/>
                              <a:pt x="713717" y="455676"/>
                            </a:cubicBezTo>
                            <a:cubicBezTo>
                              <a:pt x="960605" y="455676"/>
                              <a:pt x="1160665" y="655805"/>
                              <a:pt x="1160665" y="902624"/>
                            </a:cubicBezTo>
                            <a:cubicBezTo>
                              <a:pt x="1160665" y="1149442"/>
                              <a:pt x="960605" y="1349571"/>
                              <a:pt x="713717" y="1349571"/>
                            </a:cubicBezTo>
                            <a:close/>
                          </a:path>
                        </a:pathLst>
                      </a:custGeom>
                      <a:solidFill>
                        <a:srgbClr val="090A0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5" name="Freeform: Shape 424">
                        <a:extLst>
                          <a:ext uri="{FF2B5EF4-FFF2-40B4-BE49-F238E27FC236}">
                            <a16:creationId xmlns:a16="http://schemas.microsoft.com/office/drawing/2014/main" id="{0568F96E-8839-4EA3-8FC4-1D6B865CD5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54904" y="3877476"/>
                        <a:ext cx="751007" cy="751007"/>
                      </a:xfrm>
                      <a:custGeom>
                        <a:avLst/>
                        <a:gdLst>
                          <a:gd name="connsiteX0" fmla="*/ 604682 w 1209363"/>
                          <a:gd name="connsiteY0" fmla="*/ 0 h 1209363"/>
                          <a:gd name="connsiteX1" fmla="*/ 0 w 1209363"/>
                          <a:gd name="connsiteY1" fmla="*/ 604682 h 1209363"/>
                          <a:gd name="connsiteX2" fmla="*/ 604682 w 1209363"/>
                          <a:gd name="connsiteY2" fmla="*/ 1209363 h 1209363"/>
                          <a:gd name="connsiteX3" fmla="*/ 1209363 w 1209363"/>
                          <a:gd name="connsiteY3" fmla="*/ 604682 h 1209363"/>
                          <a:gd name="connsiteX4" fmla="*/ 604682 w 1209363"/>
                          <a:gd name="connsiteY4" fmla="*/ 0 h 1209363"/>
                          <a:gd name="connsiteX5" fmla="*/ 557992 w 1209363"/>
                          <a:gd name="connsiteY5" fmla="*/ 1081209 h 1209363"/>
                          <a:gd name="connsiteX6" fmla="*/ 111044 w 1209363"/>
                          <a:gd name="connsiteY6" fmla="*/ 634261 h 1209363"/>
                          <a:gd name="connsiteX7" fmla="*/ 557992 w 1209363"/>
                          <a:gd name="connsiteY7" fmla="*/ 187314 h 1209363"/>
                          <a:gd name="connsiteX8" fmla="*/ 1004940 w 1209363"/>
                          <a:gd name="connsiteY8" fmla="*/ 634261 h 1209363"/>
                          <a:gd name="connsiteX9" fmla="*/ 557992 w 1209363"/>
                          <a:gd name="connsiteY9" fmla="*/ 1081209 h 12093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209363" h="1209363">
                            <a:moveTo>
                              <a:pt x="604682" y="0"/>
                            </a:moveTo>
                            <a:cubicBezTo>
                              <a:pt x="270718" y="0"/>
                              <a:pt x="0" y="270718"/>
                              <a:pt x="0" y="604682"/>
                            </a:cubicBezTo>
                            <a:cubicBezTo>
                              <a:pt x="0" y="938645"/>
                              <a:pt x="270718" y="1209363"/>
                              <a:pt x="604682" y="1209363"/>
                            </a:cubicBezTo>
                            <a:cubicBezTo>
                              <a:pt x="938646" y="1209363"/>
                              <a:pt x="1209363" y="938645"/>
                              <a:pt x="1209363" y="604682"/>
                            </a:cubicBezTo>
                            <a:cubicBezTo>
                              <a:pt x="1209363" y="270718"/>
                              <a:pt x="938646" y="0"/>
                              <a:pt x="604682" y="0"/>
                            </a:cubicBezTo>
                            <a:close/>
                            <a:moveTo>
                              <a:pt x="557992" y="1081209"/>
                            </a:moveTo>
                            <a:cubicBezTo>
                              <a:pt x="311104" y="1081209"/>
                              <a:pt x="111044" y="881080"/>
                              <a:pt x="111044" y="634261"/>
                            </a:cubicBezTo>
                            <a:cubicBezTo>
                              <a:pt x="111044" y="387373"/>
                              <a:pt x="311173" y="187314"/>
                              <a:pt x="557992" y="187314"/>
                            </a:cubicBezTo>
                            <a:cubicBezTo>
                              <a:pt x="804880" y="187314"/>
                              <a:pt x="1004940" y="387443"/>
                              <a:pt x="1004940" y="634261"/>
                            </a:cubicBezTo>
                            <a:cubicBezTo>
                              <a:pt x="1004940" y="881080"/>
                              <a:pt x="804880" y="1081209"/>
                              <a:pt x="557992" y="1081209"/>
                            </a:cubicBezTo>
                            <a:close/>
                          </a:path>
                        </a:pathLst>
                      </a:custGeom>
                      <a:solidFill>
                        <a:srgbClr val="8D9BAA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6" name="Freeform: Shape 425">
                        <a:extLst>
                          <a:ext uri="{FF2B5EF4-FFF2-40B4-BE49-F238E27FC236}">
                            <a16:creationId xmlns:a16="http://schemas.microsoft.com/office/drawing/2014/main" id="{6349B7B4-195D-4AAF-96EF-619734C57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09000" y="4291008"/>
                        <a:ext cx="608145" cy="72872"/>
                      </a:xfrm>
                      <a:custGeom>
                        <a:avLst/>
                        <a:gdLst>
                          <a:gd name="connsiteX0" fmla="*/ 0 w 979308"/>
                          <a:gd name="connsiteY0" fmla="*/ 110836 h 117348"/>
                          <a:gd name="connsiteX1" fmla="*/ 156903 w 979308"/>
                          <a:gd name="connsiteY1" fmla="*/ 0 h 117348"/>
                          <a:gd name="connsiteX2" fmla="*/ 979308 w 979308"/>
                          <a:gd name="connsiteY2" fmla="*/ 10738 h 117348"/>
                          <a:gd name="connsiteX3" fmla="*/ 979308 w 979308"/>
                          <a:gd name="connsiteY3" fmla="*/ 117348 h 117348"/>
                          <a:gd name="connsiteX4" fmla="*/ 0 w 979308"/>
                          <a:gd name="connsiteY4" fmla="*/ 110836 h 1173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79308" h="117348">
                            <a:moveTo>
                              <a:pt x="0" y="110836"/>
                            </a:moveTo>
                            <a:lnTo>
                              <a:pt x="156903" y="0"/>
                            </a:lnTo>
                            <a:lnTo>
                              <a:pt x="979308" y="10738"/>
                            </a:lnTo>
                            <a:lnTo>
                              <a:pt x="979308" y="117348"/>
                            </a:lnTo>
                            <a:lnTo>
                              <a:pt x="0" y="110836"/>
                            </a:lnTo>
                            <a:close/>
                          </a:path>
                        </a:pathLst>
                      </a:custGeom>
                      <a:solidFill>
                        <a:srgbClr val="4F1D1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7" name="Freeform: Shape 426">
                        <a:extLst>
                          <a:ext uri="{FF2B5EF4-FFF2-40B4-BE49-F238E27FC236}">
                            <a16:creationId xmlns:a16="http://schemas.microsoft.com/office/drawing/2014/main" id="{2E95B39A-E2C3-44D0-9095-8483B19367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2553" y="2084110"/>
                        <a:ext cx="3405179" cy="2376947"/>
                      </a:xfrm>
                      <a:custGeom>
                        <a:avLst/>
                        <a:gdLst>
                          <a:gd name="connsiteX0" fmla="*/ 5429297 w 5483431"/>
                          <a:gd name="connsiteY0" fmla="*/ 2788488 h 3827648"/>
                          <a:gd name="connsiteX1" fmla="*/ 5073720 w 5483431"/>
                          <a:gd name="connsiteY1" fmla="*/ 2553238 h 3827648"/>
                          <a:gd name="connsiteX2" fmla="*/ 4684199 w 5483431"/>
                          <a:gd name="connsiteY2" fmla="*/ 2476969 h 3827648"/>
                          <a:gd name="connsiteX3" fmla="*/ 4321626 w 5483431"/>
                          <a:gd name="connsiteY3" fmla="*/ 1453741 h 3827648"/>
                          <a:gd name="connsiteX4" fmla="*/ 4036776 w 5483431"/>
                          <a:gd name="connsiteY4" fmla="*/ 1031801 h 3827648"/>
                          <a:gd name="connsiteX5" fmla="*/ 3737657 w 5483431"/>
                          <a:gd name="connsiteY5" fmla="*/ 896857 h 3827648"/>
                          <a:gd name="connsiteX6" fmla="*/ 3546256 w 5483431"/>
                          <a:gd name="connsiteY6" fmla="*/ 880786 h 3827648"/>
                          <a:gd name="connsiteX7" fmla="*/ 3466731 w 5483431"/>
                          <a:gd name="connsiteY7" fmla="*/ 796966 h 3827648"/>
                          <a:gd name="connsiteX8" fmla="*/ 3654044 w 5483431"/>
                          <a:gd name="connsiteY8" fmla="*/ 786922 h 3827648"/>
                          <a:gd name="connsiteX9" fmla="*/ 3867682 w 5483431"/>
                          <a:gd name="connsiteY9" fmla="*/ 689594 h 3827648"/>
                          <a:gd name="connsiteX10" fmla="*/ 3902803 w 5483431"/>
                          <a:gd name="connsiteY10" fmla="*/ 666664 h 3827648"/>
                          <a:gd name="connsiteX11" fmla="*/ 4016549 w 5483431"/>
                          <a:gd name="connsiteY11" fmla="*/ 640341 h 3827648"/>
                          <a:gd name="connsiteX12" fmla="*/ 4150799 w 5483431"/>
                          <a:gd name="connsiteY12" fmla="*/ 576610 h 3827648"/>
                          <a:gd name="connsiteX13" fmla="*/ 4138053 w 5483431"/>
                          <a:gd name="connsiteY13" fmla="*/ 434739 h 3827648"/>
                          <a:gd name="connsiteX14" fmla="*/ 4028879 w 5483431"/>
                          <a:gd name="connsiteY14" fmla="*/ 384170 h 3827648"/>
                          <a:gd name="connsiteX15" fmla="*/ 3982536 w 5483431"/>
                          <a:gd name="connsiteY15" fmla="*/ 341359 h 3827648"/>
                          <a:gd name="connsiteX16" fmla="*/ 3925316 w 5483431"/>
                          <a:gd name="connsiteY16" fmla="*/ 204200 h 3827648"/>
                          <a:gd name="connsiteX17" fmla="*/ 3689858 w 5483431"/>
                          <a:gd name="connsiteY17" fmla="*/ 19103 h 3827648"/>
                          <a:gd name="connsiteX18" fmla="*/ 3320427 w 5483431"/>
                          <a:gd name="connsiteY18" fmla="*/ 28039 h 3827648"/>
                          <a:gd name="connsiteX19" fmla="*/ 3055390 w 5483431"/>
                          <a:gd name="connsiteY19" fmla="*/ 274996 h 3827648"/>
                          <a:gd name="connsiteX20" fmla="*/ 3041258 w 5483431"/>
                          <a:gd name="connsiteY20" fmla="*/ 336026 h 3827648"/>
                          <a:gd name="connsiteX21" fmla="*/ 3020130 w 5483431"/>
                          <a:gd name="connsiteY21" fmla="*/ 350226 h 3827648"/>
                          <a:gd name="connsiteX22" fmla="*/ 2392727 w 5483431"/>
                          <a:gd name="connsiteY22" fmla="*/ 458569 h 3827648"/>
                          <a:gd name="connsiteX23" fmla="*/ 2439555 w 5483431"/>
                          <a:gd name="connsiteY23" fmla="*/ 718272 h 3827648"/>
                          <a:gd name="connsiteX24" fmla="*/ 2604493 w 5483431"/>
                          <a:gd name="connsiteY24" fmla="*/ 728179 h 3827648"/>
                          <a:gd name="connsiteX25" fmla="*/ 3077903 w 5483431"/>
                          <a:gd name="connsiteY25" fmla="*/ 703587 h 3827648"/>
                          <a:gd name="connsiteX26" fmla="*/ 3127918 w 5483431"/>
                          <a:gd name="connsiteY26" fmla="*/ 853077 h 3827648"/>
                          <a:gd name="connsiteX27" fmla="*/ 3245959 w 5483431"/>
                          <a:gd name="connsiteY27" fmla="*/ 1285547 h 3827648"/>
                          <a:gd name="connsiteX28" fmla="*/ 3343287 w 5483431"/>
                          <a:gd name="connsiteY28" fmla="*/ 1960194 h 3827648"/>
                          <a:gd name="connsiteX29" fmla="*/ 3291679 w 5483431"/>
                          <a:gd name="connsiteY29" fmla="*/ 2652783 h 3827648"/>
                          <a:gd name="connsiteX30" fmla="*/ 3084900 w 5483431"/>
                          <a:gd name="connsiteY30" fmla="*/ 3128756 h 3827648"/>
                          <a:gd name="connsiteX31" fmla="*/ 2910332 w 5483431"/>
                          <a:gd name="connsiteY31" fmla="*/ 3647747 h 3827648"/>
                          <a:gd name="connsiteX32" fmla="*/ 2897586 w 5483431"/>
                          <a:gd name="connsiteY32" fmla="*/ 3665619 h 3827648"/>
                          <a:gd name="connsiteX33" fmla="*/ 2062919 w 5483431"/>
                          <a:gd name="connsiteY33" fmla="*/ 3648301 h 3827648"/>
                          <a:gd name="connsiteX34" fmla="*/ 2267897 w 5483431"/>
                          <a:gd name="connsiteY34" fmla="*/ 3303254 h 3827648"/>
                          <a:gd name="connsiteX35" fmla="*/ 2164057 w 5483431"/>
                          <a:gd name="connsiteY35" fmla="*/ 2199046 h 3827648"/>
                          <a:gd name="connsiteX36" fmla="*/ 2153874 w 5483431"/>
                          <a:gd name="connsiteY36" fmla="*/ 2194197 h 3827648"/>
                          <a:gd name="connsiteX37" fmla="*/ 2205898 w 5483431"/>
                          <a:gd name="connsiteY37" fmla="*/ 1801421 h 3827648"/>
                          <a:gd name="connsiteX38" fmla="*/ 1204214 w 5483431"/>
                          <a:gd name="connsiteY38" fmla="*/ 1761520 h 3827648"/>
                          <a:gd name="connsiteX39" fmla="*/ 1089706 w 5483431"/>
                          <a:gd name="connsiteY39" fmla="*/ 1828714 h 3827648"/>
                          <a:gd name="connsiteX40" fmla="*/ 1122334 w 5483431"/>
                          <a:gd name="connsiteY40" fmla="*/ 1973841 h 3827648"/>
                          <a:gd name="connsiteX41" fmla="*/ 1040592 w 5483431"/>
                          <a:gd name="connsiteY41" fmla="*/ 1990258 h 3827648"/>
                          <a:gd name="connsiteX42" fmla="*/ 995634 w 5483431"/>
                          <a:gd name="connsiteY42" fmla="*/ 2031060 h 3827648"/>
                          <a:gd name="connsiteX43" fmla="*/ 1020503 w 5483431"/>
                          <a:gd name="connsiteY43" fmla="*/ 2081282 h 3827648"/>
                          <a:gd name="connsiteX44" fmla="*/ 931972 w 5483431"/>
                          <a:gd name="connsiteY44" fmla="*/ 2087102 h 3827648"/>
                          <a:gd name="connsiteX45" fmla="*/ 832982 w 5483431"/>
                          <a:gd name="connsiteY45" fmla="*/ 2108230 h 3827648"/>
                          <a:gd name="connsiteX46" fmla="*/ 634377 w 5483431"/>
                          <a:gd name="connsiteY46" fmla="*/ 2181174 h 3827648"/>
                          <a:gd name="connsiteX47" fmla="*/ 438473 w 5483431"/>
                          <a:gd name="connsiteY47" fmla="*/ 2280234 h 3827648"/>
                          <a:gd name="connsiteX48" fmla="*/ 364698 w 5483431"/>
                          <a:gd name="connsiteY48" fmla="*/ 2304895 h 3827648"/>
                          <a:gd name="connsiteX49" fmla="*/ 259819 w 5483431"/>
                          <a:gd name="connsiteY49" fmla="*/ 2305449 h 3827648"/>
                          <a:gd name="connsiteX50" fmla="*/ 181749 w 5483431"/>
                          <a:gd name="connsiteY50" fmla="*/ 2303371 h 3827648"/>
                          <a:gd name="connsiteX51" fmla="*/ 84351 w 5483431"/>
                          <a:gd name="connsiteY51" fmla="*/ 2396266 h 3827648"/>
                          <a:gd name="connsiteX52" fmla="*/ 84420 w 5483431"/>
                          <a:gd name="connsiteY52" fmla="*/ 2872516 h 3827648"/>
                          <a:gd name="connsiteX53" fmla="*/ 40917 w 5483431"/>
                          <a:gd name="connsiteY53" fmla="*/ 3025678 h 3827648"/>
                          <a:gd name="connsiteX54" fmla="*/ 26508 w 5483431"/>
                          <a:gd name="connsiteY54" fmla="*/ 3075139 h 3827648"/>
                          <a:gd name="connsiteX55" fmla="*/ 2194 w 5483431"/>
                          <a:gd name="connsiteY55" fmla="*/ 3695684 h 3827648"/>
                          <a:gd name="connsiteX56" fmla="*/ 1653448 w 5483431"/>
                          <a:gd name="connsiteY56" fmla="*/ 3682660 h 3827648"/>
                          <a:gd name="connsiteX57" fmla="*/ 1892993 w 5483431"/>
                          <a:gd name="connsiteY57" fmla="*/ 3827648 h 3827648"/>
                          <a:gd name="connsiteX58" fmla="*/ 4039894 w 5483431"/>
                          <a:gd name="connsiteY58" fmla="*/ 3819128 h 3827648"/>
                          <a:gd name="connsiteX59" fmla="*/ 3992650 w 5483431"/>
                          <a:gd name="connsiteY59" fmla="*/ 3646154 h 3827648"/>
                          <a:gd name="connsiteX60" fmla="*/ 4852186 w 5483431"/>
                          <a:gd name="connsiteY60" fmla="*/ 2985777 h 3827648"/>
                          <a:gd name="connsiteX61" fmla="*/ 5466773 w 5483431"/>
                          <a:gd name="connsiteY61" fmla="*/ 2932437 h 3827648"/>
                          <a:gd name="connsiteX62" fmla="*/ 5429297 w 5483431"/>
                          <a:gd name="connsiteY62" fmla="*/ 2788488 h 3827648"/>
                          <a:gd name="connsiteX63" fmla="*/ 2041652 w 5483431"/>
                          <a:gd name="connsiteY63" fmla="*/ 1778353 h 3827648"/>
                          <a:gd name="connsiteX64" fmla="*/ 2041444 w 5483431"/>
                          <a:gd name="connsiteY64" fmla="*/ 1778838 h 3827648"/>
                          <a:gd name="connsiteX65" fmla="*/ 2041237 w 5483431"/>
                          <a:gd name="connsiteY65" fmla="*/ 1778353 h 3827648"/>
                          <a:gd name="connsiteX66" fmla="*/ 2041652 w 5483431"/>
                          <a:gd name="connsiteY66" fmla="*/ 1778353 h 3827648"/>
                          <a:gd name="connsiteX67" fmla="*/ 2041652 w 5483431"/>
                          <a:gd name="connsiteY67" fmla="*/ 1778353 h 38276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</a:cxnLst>
                        <a:rect l="l" t="t" r="r" b="b"/>
                        <a:pathLst>
                          <a:path w="5483431" h="3827648">
                            <a:moveTo>
                              <a:pt x="5429297" y="2788488"/>
                            </a:moveTo>
                            <a:cubicBezTo>
                              <a:pt x="5328089" y="2688319"/>
                              <a:pt x="5209217" y="2610111"/>
                              <a:pt x="5073720" y="2553238"/>
                            </a:cubicBezTo>
                            <a:cubicBezTo>
                              <a:pt x="4949306" y="2504747"/>
                              <a:pt x="4820805" y="2473574"/>
                              <a:pt x="4684199" y="2476969"/>
                            </a:cubicBezTo>
                            <a:cubicBezTo>
                              <a:pt x="4675609" y="2424529"/>
                              <a:pt x="4485179" y="1725637"/>
                              <a:pt x="4321626" y="1453741"/>
                            </a:cubicBezTo>
                            <a:cubicBezTo>
                              <a:pt x="4239330" y="1305913"/>
                              <a:pt x="4149621" y="1161964"/>
                              <a:pt x="4036776" y="1031801"/>
                            </a:cubicBezTo>
                            <a:cubicBezTo>
                              <a:pt x="3961477" y="944794"/>
                              <a:pt x="3865188" y="890069"/>
                              <a:pt x="3737657" y="896857"/>
                            </a:cubicBezTo>
                            <a:cubicBezTo>
                              <a:pt x="3675450" y="875383"/>
                              <a:pt x="3610749" y="879470"/>
                              <a:pt x="3546256" y="880786"/>
                            </a:cubicBezTo>
                            <a:cubicBezTo>
                              <a:pt x="3519724" y="852869"/>
                              <a:pt x="3493262" y="824952"/>
                              <a:pt x="3466731" y="796966"/>
                            </a:cubicBezTo>
                            <a:cubicBezTo>
                              <a:pt x="3529769" y="802300"/>
                              <a:pt x="3593154" y="813938"/>
                              <a:pt x="3654044" y="786922"/>
                            </a:cubicBezTo>
                            <a:cubicBezTo>
                              <a:pt x="3745346" y="791494"/>
                              <a:pt x="3809562" y="746120"/>
                              <a:pt x="3867682" y="689594"/>
                            </a:cubicBezTo>
                            <a:cubicBezTo>
                              <a:pt x="3883060" y="676778"/>
                              <a:pt x="3891027" y="672414"/>
                              <a:pt x="3902803" y="666664"/>
                            </a:cubicBezTo>
                            <a:cubicBezTo>
                              <a:pt x="3954065" y="639994"/>
                              <a:pt x="3973115" y="643666"/>
                              <a:pt x="4016549" y="640341"/>
                            </a:cubicBezTo>
                            <a:cubicBezTo>
                              <a:pt x="4099468" y="635976"/>
                              <a:pt x="4130433" y="618173"/>
                              <a:pt x="4150799" y="576610"/>
                            </a:cubicBezTo>
                            <a:cubicBezTo>
                              <a:pt x="4174075" y="528950"/>
                              <a:pt x="4170196" y="479905"/>
                              <a:pt x="4138053" y="434739"/>
                            </a:cubicBezTo>
                            <a:cubicBezTo>
                              <a:pt x="4115401" y="392691"/>
                              <a:pt x="4028879" y="384170"/>
                              <a:pt x="4028879" y="384170"/>
                            </a:cubicBezTo>
                            <a:cubicBezTo>
                              <a:pt x="3988355" y="377174"/>
                              <a:pt x="3985999" y="341498"/>
                              <a:pt x="3982536" y="341359"/>
                            </a:cubicBezTo>
                            <a:cubicBezTo>
                              <a:pt x="3964109" y="295432"/>
                              <a:pt x="3960576" y="244239"/>
                              <a:pt x="3925316" y="204200"/>
                            </a:cubicBezTo>
                            <a:cubicBezTo>
                              <a:pt x="3880220" y="106871"/>
                              <a:pt x="3809007" y="37391"/>
                              <a:pt x="3689858" y="19103"/>
                            </a:cubicBezTo>
                            <a:cubicBezTo>
                              <a:pt x="3565652" y="-14287"/>
                              <a:pt x="3443524" y="884"/>
                              <a:pt x="3320427" y="28039"/>
                            </a:cubicBezTo>
                            <a:cubicBezTo>
                              <a:pt x="3174331" y="60181"/>
                              <a:pt x="3085869" y="140469"/>
                              <a:pt x="3055390" y="274996"/>
                            </a:cubicBezTo>
                            <a:cubicBezTo>
                              <a:pt x="3053519" y="283309"/>
                              <a:pt x="3042782" y="333116"/>
                              <a:pt x="3041258" y="336026"/>
                            </a:cubicBezTo>
                            <a:cubicBezTo>
                              <a:pt x="3034885" y="346901"/>
                              <a:pt x="3031282" y="348425"/>
                              <a:pt x="3020130" y="350226"/>
                            </a:cubicBezTo>
                            <a:cubicBezTo>
                              <a:pt x="2886710" y="371909"/>
                              <a:pt x="2460683" y="444368"/>
                              <a:pt x="2392727" y="458569"/>
                            </a:cubicBezTo>
                            <a:cubicBezTo>
                              <a:pt x="2393211" y="514957"/>
                              <a:pt x="2423345" y="665972"/>
                              <a:pt x="2439555" y="718272"/>
                            </a:cubicBezTo>
                            <a:cubicBezTo>
                              <a:pt x="2493380" y="737877"/>
                              <a:pt x="2549422" y="726100"/>
                              <a:pt x="2604493" y="728179"/>
                            </a:cubicBezTo>
                            <a:cubicBezTo>
                              <a:pt x="2624998" y="729287"/>
                              <a:pt x="3048947" y="703033"/>
                              <a:pt x="3077903" y="703587"/>
                            </a:cubicBezTo>
                            <a:cubicBezTo>
                              <a:pt x="3067374" y="719658"/>
                              <a:pt x="3112678" y="819064"/>
                              <a:pt x="3127918" y="853077"/>
                            </a:cubicBezTo>
                            <a:cubicBezTo>
                              <a:pt x="3202248" y="989198"/>
                              <a:pt x="3238685" y="1134047"/>
                              <a:pt x="3245959" y="1285547"/>
                            </a:cubicBezTo>
                            <a:cubicBezTo>
                              <a:pt x="3277409" y="1510545"/>
                              <a:pt x="3308581" y="1735542"/>
                              <a:pt x="3343287" y="1960194"/>
                            </a:cubicBezTo>
                            <a:cubicBezTo>
                              <a:pt x="3373144" y="2153811"/>
                              <a:pt x="3360259" y="2466370"/>
                              <a:pt x="3291679" y="2652783"/>
                            </a:cubicBezTo>
                            <a:cubicBezTo>
                              <a:pt x="3223376" y="2838503"/>
                              <a:pt x="3156805" y="2944075"/>
                              <a:pt x="3084900" y="3128756"/>
                            </a:cubicBezTo>
                            <a:cubicBezTo>
                              <a:pt x="3078596" y="3146004"/>
                              <a:pt x="2912203" y="3642136"/>
                              <a:pt x="2910332" y="3647747"/>
                            </a:cubicBezTo>
                            <a:cubicBezTo>
                              <a:pt x="2908601" y="3652527"/>
                              <a:pt x="2902505" y="3663610"/>
                              <a:pt x="2897586" y="3665619"/>
                            </a:cubicBezTo>
                            <a:cubicBezTo>
                              <a:pt x="2747680" y="3667420"/>
                              <a:pt x="2133231" y="3670607"/>
                              <a:pt x="2062919" y="3648301"/>
                            </a:cubicBezTo>
                            <a:cubicBezTo>
                              <a:pt x="2104968" y="3548341"/>
                              <a:pt x="2237417" y="3621216"/>
                              <a:pt x="2267897" y="3303254"/>
                            </a:cubicBezTo>
                            <a:cubicBezTo>
                              <a:pt x="2306828" y="2897177"/>
                              <a:pt x="2384899" y="2272060"/>
                              <a:pt x="2164057" y="2199046"/>
                            </a:cubicBezTo>
                            <a:cubicBezTo>
                              <a:pt x="2162464" y="2198562"/>
                              <a:pt x="2156576" y="2196067"/>
                              <a:pt x="2153874" y="2194197"/>
                            </a:cubicBezTo>
                            <a:cubicBezTo>
                              <a:pt x="2165651" y="2102480"/>
                              <a:pt x="2208046" y="1809734"/>
                              <a:pt x="2205898" y="1801421"/>
                            </a:cubicBezTo>
                            <a:cubicBezTo>
                              <a:pt x="2211370" y="1742747"/>
                              <a:pt x="1231923" y="1761520"/>
                              <a:pt x="1204214" y="1761520"/>
                            </a:cubicBezTo>
                            <a:cubicBezTo>
                              <a:pt x="1129192" y="1761658"/>
                              <a:pt x="1107925" y="1774474"/>
                              <a:pt x="1089706" y="1828714"/>
                            </a:cubicBezTo>
                            <a:cubicBezTo>
                              <a:pt x="1069132" y="1890021"/>
                              <a:pt x="1080632" y="1940174"/>
                              <a:pt x="1122334" y="1973841"/>
                            </a:cubicBezTo>
                            <a:cubicBezTo>
                              <a:pt x="1094209" y="1975018"/>
                              <a:pt x="1066500" y="1978205"/>
                              <a:pt x="1040592" y="1990258"/>
                            </a:cubicBezTo>
                            <a:cubicBezTo>
                              <a:pt x="1023689" y="1998433"/>
                              <a:pt x="999929" y="2010625"/>
                              <a:pt x="995634" y="2031060"/>
                            </a:cubicBezTo>
                            <a:cubicBezTo>
                              <a:pt x="991478" y="2050941"/>
                              <a:pt x="1007965" y="2068328"/>
                              <a:pt x="1020503" y="2081282"/>
                            </a:cubicBezTo>
                            <a:cubicBezTo>
                              <a:pt x="1007133" y="2067428"/>
                              <a:pt x="948529" y="2084400"/>
                              <a:pt x="931972" y="2087102"/>
                            </a:cubicBezTo>
                            <a:cubicBezTo>
                              <a:pt x="898652" y="2092505"/>
                              <a:pt x="865609" y="2099571"/>
                              <a:pt x="832982" y="2108230"/>
                            </a:cubicBezTo>
                            <a:cubicBezTo>
                              <a:pt x="763986" y="2126518"/>
                              <a:pt x="700532" y="2155612"/>
                              <a:pt x="634377" y="2181174"/>
                            </a:cubicBezTo>
                            <a:cubicBezTo>
                              <a:pt x="566628" y="2207290"/>
                              <a:pt x="499018" y="2240056"/>
                              <a:pt x="438473" y="2280234"/>
                            </a:cubicBezTo>
                            <a:cubicBezTo>
                              <a:pt x="413812" y="2296652"/>
                              <a:pt x="394416" y="2305934"/>
                              <a:pt x="364698" y="2304895"/>
                            </a:cubicBezTo>
                            <a:cubicBezTo>
                              <a:pt x="329854" y="2303648"/>
                              <a:pt x="294733" y="2305241"/>
                              <a:pt x="259819" y="2305449"/>
                            </a:cubicBezTo>
                            <a:cubicBezTo>
                              <a:pt x="233842" y="2304756"/>
                              <a:pt x="207726" y="2303440"/>
                              <a:pt x="181749" y="2303371"/>
                            </a:cubicBezTo>
                            <a:cubicBezTo>
                              <a:pt x="97444" y="2303094"/>
                              <a:pt x="81996" y="2317988"/>
                              <a:pt x="84351" y="2396266"/>
                            </a:cubicBezTo>
                            <a:cubicBezTo>
                              <a:pt x="78879" y="2555039"/>
                              <a:pt x="80680" y="2713812"/>
                              <a:pt x="84420" y="2872516"/>
                            </a:cubicBezTo>
                            <a:cubicBezTo>
                              <a:pt x="79710" y="2925925"/>
                              <a:pt x="41402" y="2971299"/>
                              <a:pt x="40917" y="3025678"/>
                            </a:cubicBezTo>
                            <a:cubicBezTo>
                              <a:pt x="36068" y="3042165"/>
                              <a:pt x="30596" y="3058513"/>
                              <a:pt x="26508" y="3075139"/>
                            </a:cubicBezTo>
                            <a:cubicBezTo>
                              <a:pt x="-5773" y="3205649"/>
                              <a:pt x="-785" y="3563650"/>
                              <a:pt x="2194" y="3695684"/>
                            </a:cubicBezTo>
                            <a:cubicBezTo>
                              <a:pt x="177939" y="3684323"/>
                              <a:pt x="1512616" y="3690003"/>
                              <a:pt x="1653448" y="3682660"/>
                            </a:cubicBezTo>
                            <a:cubicBezTo>
                              <a:pt x="1680880" y="3718059"/>
                              <a:pt x="1721543" y="3814556"/>
                              <a:pt x="1892993" y="3827648"/>
                            </a:cubicBezTo>
                            <a:cubicBezTo>
                              <a:pt x="1899574" y="3827163"/>
                              <a:pt x="4033313" y="3821414"/>
                              <a:pt x="4039894" y="3819128"/>
                            </a:cubicBezTo>
                            <a:cubicBezTo>
                              <a:pt x="4032828" y="3774516"/>
                              <a:pt x="3982674" y="3653358"/>
                              <a:pt x="3992650" y="3646154"/>
                            </a:cubicBezTo>
                            <a:cubicBezTo>
                              <a:pt x="4483377" y="3461750"/>
                              <a:pt x="4549949" y="3144065"/>
                              <a:pt x="4852186" y="2985777"/>
                            </a:cubicBezTo>
                            <a:cubicBezTo>
                              <a:pt x="5030078" y="2916643"/>
                              <a:pt x="5179707" y="2922462"/>
                              <a:pt x="5466773" y="2932437"/>
                            </a:cubicBezTo>
                            <a:cubicBezTo>
                              <a:pt x="5516165" y="2934099"/>
                              <a:pt x="5441142" y="2800264"/>
                              <a:pt x="5429297" y="2788488"/>
                            </a:cubicBezTo>
                            <a:close/>
                            <a:moveTo>
                              <a:pt x="2041652" y="1778353"/>
                            </a:moveTo>
                            <a:cubicBezTo>
                              <a:pt x="2041583" y="1778561"/>
                              <a:pt x="2041514" y="1778769"/>
                              <a:pt x="2041444" y="1778838"/>
                            </a:cubicBezTo>
                            <a:cubicBezTo>
                              <a:pt x="2041375" y="1778630"/>
                              <a:pt x="2041306" y="1778422"/>
                              <a:pt x="2041237" y="1778353"/>
                            </a:cubicBezTo>
                            <a:cubicBezTo>
                              <a:pt x="2041444" y="1778353"/>
                              <a:pt x="2041583" y="1778353"/>
                              <a:pt x="2041652" y="1778353"/>
                            </a:cubicBezTo>
                            <a:lnTo>
                              <a:pt x="2041652" y="1778353"/>
                            </a:lnTo>
                            <a:close/>
                          </a:path>
                        </a:pathLst>
                      </a:custGeom>
                      <a:solidFill>
                        <a:srgbClr val="A61F23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8" name="Freeform: Shape 427">
                        <a:extLst>
                          <a:ext uri="{FF2B5EF4-FFF2-40B4-BE49-F238E27FC236}">
                            <a16:creationId xmlns:a16="http://schemas.microsoft.com/office/drawing/2014/main" id="{A13407A0-3B0A-459D-8CA1-0A647E4AB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88238" y="2520252"/>
                        <a:ext cx="406562" cy="1840123"/>
                      </a:xfrm>
                      <a:custGeom>
                        <a:avLst/>
                        <a:gdLst>
                          <a:gd name="connsiteX0" fmla="*/ 598794 w 654696"/>
                          <a:gd name="connsiteY0" fmla="*/ 1287793 h 2963189"/>
                          <a:gd name="connsiteX1" fmla="*/ 238852 w 654696"/>
                          <a:gd name="connsiteY1" fmla="*/ 2651842 h 2963189"/>
                          <a:gd name="connsiteX2" fmla="*/ 0 w 654696"/>
                          <a:gd name="connsiteY2" fmla="*/ 2961838 h 2963189"/>
                          <a:gd name="connsiteX3" fmla="*/ 187175 w 654696"/>
                          <a:gd name="connsiteY3" fmla="*/ 2382648 h 2963189"/>
                          <a:gd name="connsiteX4" fmla="*/ 375735 w 654696"/>
                          <a:gd name="connsiteY4" fmla="*/ 1943806 h 2963189"/>
                          <a:gd name="connsiteX5" fmla="*/ 451658 w 654696"/>
                          <a:gd name="connsiteY5" fmla="*/ 1257660 h 2963189"/>
                          <a:gd name="connsiteX6" fmla="*/ 355092 w 654696"/>
                          <a:gd name="connsiteY6" fmla="*/ 588208 h 2963189"/>
                          <a:gd name="connsiteX7" fmla="*/ 236289 w 654696"/>
                          <a:gd name="connsiteY7" fmla="*/ 150473 h 2963189"/>
                          <a:gd name="connsiteX8" fmla="*/ 180109 w 654696"/>
                          <a:gd name="connsiteY8" fmla="*/ 5278 h 2963189"/>
                          <a:gd name="connsiteX9" fmla="*/ 378576 w 654696"/>
                          <a:gd name="connsiteY9" fmla="*/ 21072 h 2963189"/>
                          <a:gd name="connsiteX10" fmla="*/ 512133 w 654696"/>
                          <a:gd name="connsiteY10" fmla="*/ 79884 h 2963189"/>
                          <a:gd name="connsiteX11" fmla="*/ 575171 w 654696"/>
                          <a:gd name="connsiteY11" fmla="*/ 94501 h 2963189"/>
                          <a:gd name="connsiteX12" fmla="*/ 654697 w 654696"/>
                          <a:gd name="connsiteY12" fmla="*/ 178252 h 2963189"/>
                          <a:gd name="connsiteX13" fmla="*/ 426512 w 654696"/>
                          <a:gd name="connsiteY13" fmla="*/ 375333 h 2963189"/>
                          <a:gd name="connsiteX14" fmla="*/ 598794 w 654696"/>
                          <a:gd name="connsiteY14" fmla="*/ 1287793 h 2963189"/>
                          <a:gd name="connsiteX15" fmla="*/ 598794 w 654696"/>
                          <a:gd name="connsiteY15" fmla="*/ 1287793 h 29631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654696" h="2963189">
                            <a:moveTo>
                              <a:pt x="598794" y="1287793"/>
                            </a:moveTo>
                            <a:cubicBezTo>
                              <a:pt x="641535" y="1771525"/>
                              <a:pt x="515458" y="2039956"/>
                              <a:pt x="238852" y="2651842"/>
                            </a:cubicBezTo>
                            <a:cubicBezTo>
                              <a:pt x="187937" y="2764480"/>
                              <a:pt x="41148" y="2982342"/>
                              <a:pt x="0" y="2961838"/>
                            </a:cubicBezTo>
                            <a:cubicBezTo>
                              <a:pt x="25215" y="2782837"/>
                              <a:pt x="176091" y="2413129"/>
                              <a:pt x="187175" y="2382648"/>
                            </a:cubicBezTo>
                            <a:cubicBezTo>
                              <a:pt x="259080" y="2197968"/>
                              <a:pt x="307432" y="2129595"/>
                              <a:pt x="375735" y="1943806"/>
                            </a:cubicBezTo>
                            <a:cubicBezTo>
                              <a:pt x="444315" y="1757324"/>
                              <a:pt x="481515" y="1451276"/>
                              <a:pt x="451658" y="1257660"/>
                            </a:cubicBezTo>
                            <a:cubicBezTo>
                              <a:pt x="417022" y="1033008"/>
                              <a:pt x="386611" y="813205"/>
                              <a:pt x="355092" y="588208"/>
                            </a:cubicBezTo>
                            <a:cubicBezTo>
                              <a:pt x="338744" y="464972"/>
                              <a:pt x="315330" y="343883"/>
                              <a:pt x="236289" y="150473"/>
                            </a:cubicBezTo>
                            <a:cubicBezTo>
                              <a:pt x="221049" y="116391"/>
                              <a:pt x="188838" y="41092"/>
                              <a:pt x="180109" y="5278"/>
                            </a:cubicBezTo>
                            <a:cubicBezTo>
                              <a:pt x="273142" y="-2619"/>
                              <a:pt x="347472" y="-4698"/>
                              <a:pt x="378576" y="21072"/>
                            </a:cubicBezTo>
                            <a:cubicBezTo>
                              <a:pt x="424295" y="54808"/>
                              <a:pt x="461149" y="59934"/>
                              <a:pt x="512133" y="79884"/>
                            </a:cubicBezTo>
                            <a:cubicBezTo>
                              <a:pt x="534647" y="85773"/>
                              <a:pt x="556745" y="92492"/>
                              <a:pt x="575171" y="94501"/>
                            </a:cubicBezTo>
                            <a:cubicBezTo>
                              <a:pt x="601703" y="122349"/>
                              <a:pt x="626295" y="146317"/>
                              <a:pt x="654697" y="178252"/>
                            </a:cubicBezTo>
                            <a:cubicBezTo>
                              <a:pt x="507007" y="175689"/>
                              <a:pt x="443622" y="306753"/>
                              <a:pt x="426512" y="375333"/>
                            </a:cubicBezTo>
                            <a:cubicBezTo>
                              <a:pt x="379614" y="563824"/>
                              <a:pt x="582376" y="1102488"/>
                              <a:pt x="598794" y="1287793"/>
                            </a:cubicBezTo>
                            <a:lnTo>
                              <a:pt x="598794" y="1287793"/>
                            </a:lnTo>
                            <a:close/>
                          </a:path>
                        </a:pathLst>
                      </a:custGeom>
                      <a:solidFill>
                        <a:srgbClr val="1D151A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9" name="Freeform: Shape 428">
                        <a:extLst>
                          <a:ext uri="{FF2B5EF4-FFF2-40B4-BE49-F238E27FC236}">
                            <a16:creationId xmlns:a16="http://schemas.microsoft.com/office/drawing/2014/main" id="{170112C7-F553-407D-AD9F-2C33A4042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3978" y="2374730"/>
                        <a:ext cx="417720" cy="175741"/>
                      </a:xfrm>
                      <a:custGeom>
                        <a:avLst/>
                        <a:gdLst>
                          <a:gd name="connsiteX0" fmla="*/ 672664 w 672663"/>
                          <a:gd name="connsiteY0" fmla="*/ 225414 h 283000"/>
                          <a:gd name="connsiteX1" fmla="*/ 120976 w 672663"/>
                          <a:gd name="connsiteY1" fmla="*/ 282079 h 283000"/>
                          <a:gd name="connsiteX2" fmla="*/ 995 w 672663"/>
                          <a:gd name="connsiteY2" fmla="*/ 198743 h 283000"/>
                          <a:gd name="connsiteX3" fmla="*/ 995 w 672663"/>
                          <a:gd name="connsiteY3" fmla="*/ 198743 h 283000"/>
                          <a:gd name="connsiteX4" fmla="*/ 91950 w 672663"/>
                          <a:gd name="connsiteY4" fmla="*/ 88808 h 283000"/>
                          <a:gd name="connsiteX5" fmla="*/ 643638 w 672663"/>
                          <a:gd name="connsiteY5" fmla="*/ 0 h 283000"/>
                          <a:gd name="connsiteX6" fmla="*/ 672664 w 672663"/>
                          <a:gd name="connsiteY6" fmla="*/ 225414 h 283000"/>
                          <a:gd name="connsiteX7" fmla="*/ 672664 w 672663"/>
                          <a:gd name="connsiteY7" fmla="*/ 225414 h 283000"/>
                          <a:gd name="connsiteX8" fmla="*/ 672664 w 672663"/>
                          <a:gd name="connsiteY8" fmla="*/ 225414 h 283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72663" h="283000">
                            <a:moveTo>
                              <a:pt x="672664" y="225414"/>
                            </a:moveTo>
                            <a:lnTo>
                              <a:pt x="120976" y="282079"/>
                            </a:lnTo>
                            <a:cubicBezTo>
                              <a:pt x="62717" y="289421"/>
                              <a:pt x="9031" y="252084"/>
                              <a:pt x="995" y="198743"/>
                            </a:cubicBezTo>
                            <a:lnTo>
                              <a:pt x="995" y="198743"/>
                            </a:lnTo>
                            <a:cubicBezTo>
                              <a:pt x="-6971" y="145334"/>
                              <a:pt x="33761" y="96151"/>
                              <a:pt x="91950" y="88808"/>
                            </a:cubicBezTo>
                            <a:lnTo>
                              <a:pt x="643638" y="0"/>
                            </a:lnTo>
                            <a:lnTo>
                              <a:pt x="672664" y="225414"/>
                            </a:lnTo>
                            <a:lnTo>
                              <a:pt x="672664" y="225414"/>
                            </a:lnTo>
                            <a:lnTo>
                              <a:pt x="672664" y="2254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0" name="Freeform: Shape 429">
                        <a:extLst>
                          <a:ext uri="{FF2B5EF4-FFF2-40B4-BE49-F238E27FC236}">
                            <a16:creationId xmlns:a16="http://schemas.microsoft.com/office/drawing/2014/main" id="{1605C995-139D-4092-A8DA-41745D93D0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3431" y="2333776"/>
                        <a:ext cx="206582" cy="143034"/>
                      </a:xfrm>
                      <a:custGeom>
                        <a:avLst/>
                        <a:gdLst>
                          <a:gd name="connsiteX0" fmla="*/ 65740 w 332663"/>
                          <a:gd name="connsiteY0" fmla="*/ 0 h 230331"/>
                          <a:gd name="connsiteX1" fmla="*/ 277783 w 332663"/>
                          <a:gd name="connsiteY1" fmla="*/ 90886 h 230331"/>
                          <a:gd name="connsiteX2" fmla="*/ 332232 w 332663"/>
                          <a:gd name="connsiteY2" fmla="*/ 152400 h 230331"/>
                          <a:gd name="connsiteX3" fmla="*/ 332232 w 332663"/>
                          <a:gd name="connsiteY3" fmla="*/ 152400 h 230331"/>
                          <a:gd name="connsiteX4" fmla="*/ 265176 w 332663"/>
                          <a:gd name="connsiteY4" fmla="*/ 202346 h 230331"/>
                          <a:gd name="connsiteX5" fmla="*/ 0 w 332663"/>
                          <a:gd name="connsiteY5" fmla="*/ 230332 h 230331"/>
                          <a:gd name="connsiteX6" fmla="*/ 65740 w 332663"/>
                          <a:gd name="connsiteY6" fmla="*/ 0 h 230331"/>
                          <a:gd name="connsiteX7" fmla="*/ 65740 w 332663"/>
                          <a:gd name="connsiteY7" fmla="*/ 0 h 230331"/>
                          <a:gd name="connsiteX8" fmla="*/ 65740 w 332663"/>
                          <a:gd name="connsiteY8" fmla="*/ 0 h 230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2663" h="230331">
                            <a:moveTo>
                              <a:pt x="65740" y="0"/>
                            </a:moveTo>
                            <a:lnTo>
                              <a:pt x="277783" y="90886"/>
                            </a:lnTo>
                            <a:cubicBezTo>
                              <a:pt x="318378" y="110698"/>
                              <a:pt x="335696" y="121574"/>
                              <a:pt x="332232" y="152400"/>
                            </a:cubicBezTo>
                            <a:lnTo>
                              <a:pt x="332232" y="152400"/>
                            </a:lnTo>
                            <a:cubicBezTo>
                              <a:pt x="328699" y="183157"/>
                              <a:pt x="307363" y="191816"/>
                              <a:pt x="265176" y="202346"/>
                            </a:cubicBezTo>
                            <a:lnTo>
                              <a:pt x="0" y="230332"/>
                            </a:lnTo>
                            <a:lnTo>
                              <a:pt x="65740" y="0"/>
                            </a:lnTo>
                            <a:lnTo>
                              <a:pt x="65740" y="0"/>
                            </a:lnTo>
                            <a:lnTo>
                              <a:pt x="6574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1" name="Freeform: Shape 430">
                        <a:extLst>
                          <a:ext uri="{FF2B5EF4-FFF2-40B4-BE49-F238E27FC236}">
                            <a16:creationId xmlns:a16="http://schemas.microsoft.com/office/drawing/2014/main" id="{444DC743-A30B-485C-A1B3-31AF56769D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78031" y="2084854"/>
                        <a:ext cx="1087216" cy="499274"/>
                      </a:xfrm>
                      <a:custGeom>
                        <a:avLst/>
                        <a:gdLst>
                          <a:gd name="connsiteX0" fmla="*/ 1742632 w 1750767"/>
                          <a:gd name="connsiteY0" fmla="*/ 438875 h 803992"/>
                          <a:gd name="connsiteX1" fmla="*/ 1682988 w 1750767"/>
                          <a:gd name="connsiteY1" fmla="*/ 388930 h 803992"/>
                          <a:gd name="connsiteX2" fmla="*/ 1588846 w 1750767"/>
                          <a:gd name="connsiteY2" fmla="*/ 333234 h 803992"/>
                          <a:gd name="connsiteX3" fmla="*/ 1533428 w 1750767"/>
                          <a:gd name="connsiteY3" fmla="*/ 200577 h 803992"/>
                          <a:gd name="connsiteX4" fmla="*/ 1533774 w 1750767"/>
                          <a:gd name="connsiteY4" fmla="*/ 206396 h 803992"/>
                          <a:gd name="connsiteX5" fmla="*/ 1532042 w 1750767"/>
                          <a:gd name="connsiteY5" fmla="*/ 204179 h 803992"/>
                          <a:gd name="connsiteX6" fmla="*/ 1532042 w 1750767"/>
                          <a:gd name="connsiteY6" fmla="*/ 204179 h 803992"/>
                          <a:gd name="connsiteX7" fmla="*/ 1296654 w 1750767"/>
                          <a:gd name="connsiteY7" fmla="*/ 19083 h 803992"/>
                          <a:gd name="connsiteX8" fmla="*/ 1296584 w 1750767"/>
                          <a:gd name="connsiteY8" fmla="*/ 19083 h 803992"/>
                          <a:gd name="connsiteX9" fmla="*/ 1296584 w 1750767"/>
                          <a:gd name="connsiteY9" fmla="*/ 19083 h 803992"/>
                          <a:gd name="connsiteX10" fmla="*/ 927153 w 1750767"/>
                          <a:gd name="connsiteY10" fmla="*/ 28019 h 803992"/>
                          <a:gd name="connsiteX11" fmla="*/ 662115 w 1750767"/>
                          <a:gd name="connsiteY11" fmla="*/ 274976 h 803992"/>
                          <a:gd name="connsiteX12" fmla="*/ 628241 w 1750767"/>
                          <a:gd name="connsiteY12" fmla="*/ 346465 h 803992"/>
                          <a:gd name="connsiteX13" fmla="*/ 2293 w 1750767"/>
                          <a:gd name="connsiteY13" fmla="*/ 451067 h 803992"/>
                          <a:gd name="connsiteX14" fmla="*/ 47666 w 1750767"/>
                          <a:gd name="connsiteY14" fmla="*/ 714442 h 803992"/>
                          <a:gd name="connsiteX15" fmla="*/ 211150 w 1750767"/>
                          <a:gd name="connsiteY15" fmla="*/ 728020 h 803992"/>
                          <a:gd name="connsiteX16" fmla="*/ 686084 w 1750767"/>
                          <a:gd name="connsiteY16" fmla="*/ 703428 h 803992"/>
                          <a:gd name="connsiteX17" fmla="*/ 863768 w 1750767"/>
                          <a:gd name="connsiteY17" fmla="*/ 709316 h 803992"/>
                          <a:gd name="connsiteX18" fmla="*/ 1073388 w 1750767"/>
                          <a:gd name="connsiteY18" fmla="*/ 796877 h 803992"/>
                          <a:gd name="connsiteX19" fmla="*/ 1260701 w 1750767"/>
                          <a:gd name="connsiteY19" fmla="*/ 786832 h 803992"/>
                          <a:gd name="connsiteX20" fmla="*/ 1260701 w 1750767"/>
                          <a:gd name="connsiteY20" fmla="*/ 786832 h 803992"/>
                          <a:gd name="connsiteX21" fmla="*/ 1474338 w 1750767"/>
                          <a:gd name="connsiteY21" fmla="*/ 689504 h 803992"/>
                          <a:gd name="connsiteX22" fmla="*/ 1474338 w 1750767"/>
                          <a:gd name="connsiteY22" fmla="*/ 689504 h 803992"/>
                          <a:gd name="connsiteX23" fmla="*/ 1474338 w 1750767"/>
                          <a:gd name="connsiteY23" fmla="*/ 689504 h 803992"/>
                          <a:gd name="connsiteX24" fmla="*/ 1507451 w 1750767"/>
                          <a:gd name="connsiteY24" fmla="*/ 664635 h 803992"/>
                          <a:gd name="connsiteX25" fmla="*/ 1624660 w 1750767"/>
                          <a:gd name="connsiteY25" fmla="*/ 636580 h 803992"/>
                          <a:gd name="connsiteX26" fmla="*/ 1735496 w 1750767"/>
                          <a:gd name="connsiteY26" fmla="*/ 557332 h 803992"/>
                          <a:gd name="connsiteX27" fmla="*/ 1735843 w 1750767"/>
                          <a:gd name="connsiteY27" fmla="*/ 556362 h 803992"/>
                          <a:gd name="connsiteX28" fmla="*/ 1736951 w 1750767"/>
                          <a:gd name="connsiteY28" fmla="*/ 553660 h 803992"/>
                          <a:gd name="connsiteX29" fmla="*/ 1742632 w 1750767"/>
                          <a:gd name="connsiteY29" fmla="*/ 438875 h 803992"/>
                          <a:gd name="connsiteX30" fmla="*/ 1742632 w 1750767"/>
                          <a:gd name="connsiteY30" fmla="*/ 438875 h 803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1750767" h="803992">
                            <a:moveTo>
                              <a:pt x="1742632" y="438875"/>
                            </a:moveTo>
                            <a:cubicBezTo>
                              <a:pt x="1734319" y="418994"/>
                              <a:pt x="1710212" y="390592"/>
                              <a:pt x="1682988" y="388930"/>
                            </a:cubicBezTo>
                            <a:cubicBezTo>
                              <a:pt x="1629232" y="378746"/>
                              <a:pt x="1597159" y="377777"/>
                              <a:pt x="1588846" y="333234"/>
                            </a:cubicBezTo>
                            <a:cubicBezTo>
                              <a:pt x="1570420" y="287307"/>
                              <a:pt x="1568688" y="240686"/>
                              <a:pt x="1533428" y="200577"/>
                            </a:cubicBezTo>
                            <a:cubicBezTo>
                              <a:pt x="1533635" y="202517"/>
                              <a:pt x="1533705" y="204526"/>
                              <a:pt x="1533774" y="206396"/>
                            </a:cubicBezTo>
                            <a:cubicBezTo>
                              <a:pt x="1533151" y="205703"/>
                              <a:pt x="1532666" y="204941"/>
                              <a:pt x="1532042" y="204179"/>
                            </a:cubicBezTo>
                            <a:lnTo>
                              <a:pt x="1532042" y="204179"/>
                            </a:lnTo>
                            <a:cubicBezTo>
                              <a:pt x="1486946" y="106851"/>
                              <a:pt x="1415734" y="37370"/>
                              <a:pt x="1296654" y="19083"/>
                            </a:cubicBezTo>
                            <a:cubicBezTo>
                              <a:pt x="1296654" y="19083"/>
                              <a:pt x="1296654" y="19083"/>
                              <a:pt x="1296584" y="19083"/>
                            </a:cubicBezTo>
                            <a:lnTo>
                              <a:pt x="1296584" y="19083"/>
                            </a:lnTo>
                            <a:cubicBezTo>
                              <a:pt x="1172378" y="-14307"/>
                              <a:pt x="1050251" y="933"/>
                              <a:pt x="927153" y="28019"/>
                            </a:cubicBezTo>
                            <a:cubicBezTo>
                              <a:pt x="781057" y="60161"/>
                              <a:pt x="689340" y="139894"/>
                              <a:pt x="662115" y="274976"/>
                            </a:cubicBezTo>
                            <a:cubicBezTo>
                              <a:pt x="648954" y="340092"/>
                              <a:pt x="647845" y="343348"/>
                              <a:pt x="628241" y="346465"/>
                            </a:cubicBezTo>
                            <a:cubicBezTo>
                              <a:pt x="476742" y="371057"/>
                              <a:pt x="70249" y="436935"/>
                              <a:pt x="2293" y="451067"/>
                            </a:cubicBezTo>
                            <a:cubicBezTo>
                              <a:pt x="-10869" y="453977"/>
                              <a:pt x="36444" y="712295"/>
                              <a:pt x="47666" y="714442"/>
                            </a:cubicBezTo>
                            <a:cubicBezTo>
                              <a:pt x="101491" y="734046"/>
                              <a:pt x="156147" y="729613"/>
                              <a:pt x="211150" y="728020"/>
                            </a:cubicBezTo>
                            <a:cubicBezTo>
                              <a:pt x="341937" y="724140"/>
                              <a:pt x="656643" y="702943"/>
                              <a:pt x="686084" y="703428"/>
                            </a:cubicBezTo>
                            <a:cubicBezTo>
                              <a:pt x="751408" y="699687"/>
                              <a:pt x="801423" y="691998"/>
                              <a:pt x="863768" y="709316"/>
                            </a:cubicBezTo>
                            <a:cubicBezTo>
                              <a:pt x="863768" y="709316"/>
                              <a:pt x="969825" y="779212"/>
                              <a:pt x="1073388" y="796877"/>
                            </a:cubicBezTo>
                            <a:cubicBezTo>
                              <a:pt x="1136426" y="802211"/>
                              <a:pt x="1199811" y="813848"/>
                              <a:pt x="1260701" y="786832"/>
                            </a:cubicBezTo>
                            <a:lnTo>
                              <a:pt x="1260701" y="786832"/>
                            </a:lnTo>
                            <a:cubicBezTo>
                              <a:pt x="1352003" y="791404"/>
                              <a:pt x="1416218" y="746031"/>
                              <a:pt x="1474338" y="689504"/>
                            </a:cubicBezTo>
                            <a:lnTo>
                              <a:pt x="1474338" y="689504"/>
                            </a:lnTo>
                            <a:lnTo>
                              <a:pt x="1474338" y="689504"/>
                            </a:lnTo>
                            <a:cubicBezTo>
                              <a:pt x="1486392" y="677520"/>
                              <a:pt x="1493804" y="673848"/>
                              <a:pt x="1507451" y="664635"/>
                            </a:cubicBezTo>
                            <a:cubicBezTo>
                              <a:pt x="1558713" y="637342"/>
                              <a:pt x="1584412" y="643368"/>
                              <a:pt x="1624660" y="636580"/>
                            </a:cubicBezTo>
                            <a:cubicBezTo>
                              <a:pt x="1680563" y="632423"/>
                              <a:pt x="1717693" y="606030"/>
                              <a:pt x="1735496" y="557332"/>
                            </a:cubicBezTo>
                            <a:cubicBezTo>
                              <a:pt x="1735635" y="556985"/>
                              <a:pt x="1735704" y="556708"/>
                              <a:pt x="1735843" y="556362"/>
                            </a:cubicBezTo>
                            <a:cubicBezTo>
                              <a:pt x="1736189" y="555461"/>
                              <a:pt x="1736605" y="554561"/>
                              <a:pt x="1736951" y="553660"/>
                            </a:cubicBezTo>
                            <a:cubicBezTo>
                              <a:pt x="1750529" y="516183"/>
                              <a:pt x="1757040" y="477945"/>
                              <a:pt x="1742632" y="438875"/>
                            </a:cubicBezTo>
                            <a:lnTo>
                              <a:pt x="1742632" y="438875"/>
                            </a:lnTo>
                            <a:close/>
                          </a:path>
                        </a:pathLst>
                      </a:custGeom>
                      <a:solidFill>
                        <a:srgbClr val="D0232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2" name="Freeform: Shape 431">
                        <a:extLst>
                          <a:ext uri="{FF2B5EF4-FFF2-40B4-BE49-F238E27FC236}">
                            <a16:creationId xmlns:a16="http://schemas.microsoft.com/office/drawing/2014/main" id="{A5DA5D56-9732-45E4-866E-EB570552DA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17093" y="2089950"/>
                        <a:ext cx="423812" cy="492211"/>
                      </a:xfrm>
                      <a:custGeom>
                        <a:avLst/>
                        <a:gdLst>
                          <a:gd name="connsiteX0" fmla="*/ 682475 w 682474"/>
                          <a:gd name="connsiteY0" fmla="*/ 396309 h 792618"/>
                          <a:gd name="connsiteX1" fmla="*/ 341238 w 682474"/>
                          <a:gd name="connsiteY1" fmla="*/ 792618 h 792618"/>
                          <a:gd name="connsiteX2" fmla="*/ 0 w 682474"/>
                          <a:gd name="connsiteY2" fmla="*/ 396309 h 792618"/>
                          <a:gd name="connsiteX3" fmla="*/ 341238 w 682474"/>
                          <a:gd name="connsiteY3" fmla="*/ 0 h 792618"/>
                          <a:gd name="connsiteX4" fmla="*/ 682475 w 682474"/>
                          <a:gd name="connsiteY4" fmla="*/ 396309 h 792618"/>
                          <a:gd name="connsiteX5" fmla="*/ 682475 w 682474"/>
                          <a:gd name="connsiteY5" fmla="*/ 396309 h 7926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82474" h="792618">
                            <a:moveTo>
                              <a:pt x="682475" y="396309"/>
                            </a:moveTo>
                            <a:cubicBezTo>
                              <a:pt x="682475" y="615211"/>
                              <a:pt x="529659" y="792618"/>
                              <a:pt x="341238" y="792618"/>
                            </a:cubicBezTo>
                            <a:cubicBezTo>
                              <a:pt x="152816" y="792618"/>
                              <a:pt x="0" y="615211"/>
                              <a:pt x="0" y="396309"/>
                            </a:cubicBezTo>
                            <a:cubicBezTo>
                              <a:pt x="0" y="177407"/>
                              <a:pt x="152816" y="0"/>
                              <a:pt x="341238" y="0"/>
                            </a:cubicBezTo>
                            <a:cubicBezTo>
                              <a:pt x="529659" y="0"/>
                              <a:pt x="682475" y="177407"/>
                              <a:pt x="682475" y="396309"/>
                            </a:cubicBezTo>
                            <a:lnTo>
                              <a:pt x="682475" y="396309"/>
                            </a:lnTo>
                            <a:close/>
                          </a:path>
                        </a:pathLst>
                      </a:custGeom>
                      <a:solidFill>
                        <a:srgbClr val="EA2A2A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3" name="Freeform: Shape 432">
                        <a:extLst>
                          <a:ext uri="{FF2B5EF4-FFF2-40B4-BE49-F238E27FC236}">
                            <a16:creationId xmlns:a16="http://schemas.microsoft.com/office/drawing/2014/main" id="{72402C88-D54F-48F2-8F35-967E6A6778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80244" y="2092274"/>
                        <a:ext cx="381483" cy="484468"/>
                      </a:xfrm>
                      <a:custGeom>
                        <a:avLst/>
                        <a:gdLst>
                          <a:gd name="connsiteX0" fmla="*/ 614311 w 614310"/>
                          <a:gd name="connsiteY0" fmla="*/ 390075 h 780149"/>
                          <a:gd name="connsiteX1" fmla="*/ 307155 w 614310"/>
                          <a:gd name="connsiteY1" fmla="*/ 780149 h 780149"/>
                          <a:gd name="connsiteX2" fmla="*/ 0 w 614310"/>
                          <a:gd name="connsiteY2" fmla="*/ 390075 h 780149"/>
                          <a:gd name="connsiteX3" fmla="*/ 307155 w 614310"/>
                          <a:gd name="connsiteY3" fmla="*/ 0 h 780149"/>
                          <a:gd name="connsiteX4" fmla="*/ 614311 w 614310"/>
                          <a:gd name="connsiteY4" fmla="*/ 390075 h 780149"/>
                          <a:gd name="connsiteX5" fmla="*/ 614311 w 614310"/>
                          <a:gd name="connsiteY5" fmla="*/ 390075 h 780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14310" h="780149">
                            <a:moveTo>
                              <a:pt x="614311" y="390075"/>
                            </a:moveTo>
                            <a:cubicBezTo>
                              <a:pt x="614311" y="605513"/>
                              <a:pt x="476804" y="780149"/>
                              <a:pt x="307155" y="780149"/>
                            </a:cubicBezTo>
                            <a:cubicBezTo>
                              <a:pt x="137506" y="780149"/>
                              <a:pt x="0" y="605513"/>
                              <a:pt x="0" y="390075"/>
                            </a:cubicBezTo>
                            <a:cubicBezTo>
                              <a:pt x="0" y="174636"/>
                              <a:pt x="137506" y="0"/>
                              <a:pt x="307155" y="0"/>
                            </a:cubicBezTo>
                            <a:cubicBezTo>
                              <a:pt x="476804" y="0"/>
                              <a:pt x="614311" y="174636"/>
                              <a:pt x="614311" y="390075"/>
                            </a:cubicBezTo>
                            <a:lnTo>
                              <a:pt x="614311" y="390075"/>
                            </a:lnTo>
                            <a:close/>
                          </a:path>
                        </a:pathLst>
                      </a:custGeom>
                      <a:solidFill>
                        <a:srgbClr val="8A1A1B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4" name="Freeform: Shape 433">
                        <a:extLst>
                          <a:ext uri="{FF2B5EF4-FFF2-40B4-BE49-F238E27FC236}">
                            <a16:creationId xmlns:a16="http://schemas.microsoft.com/office/drawing/2014/main" id="{9E7EA908-0403-4A28-BCC7-BF525B667A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60085" y="2135980"/>
                        <a:ext cx="277551" cy="400153"/>
                      </a:xfrm>
                      <a:custGeom>
                        <a:avLst/>
                        <a:gdLst>
                          <a:gd name="connsiteX0" fmla="*/ 446948 w 446947"/>
                          <a:gd name="connsiteY0" fmla="*/ 322188 h 644375"/>
                          <a:gd name="connsiteX1" fmla="*/ 223474 w 446947"/>
                          <a:gd name="connsiteY1" fmla="*/ 644375 h 644375"/>
                          <a:gd name="connsiteX2" fmla="*/ 0 w 446947"/>
                          <a:gd name="connsiteY2" fmla="*/ 322188 h 644375"/>
                          <a:gd name="connsiteX3" fmla="*/ 223474 w 446947"/>
                          <a:gd name="connsiteY3" fmla="*/ 0 h 644375"/>
                          <a:gd name="connsiteX4" fmla="*/ 446948 w 446947"/>
                          <a:gd name="connsiteY4" fmla="*/ 322188 h 644375"/>
                          <a:gd name="connsiteX5" fmla="*/ 446948 w 446947"/>
                          <a:gd name="connsiteY5" fmla="*/ 322188 h 644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46947" h="644375">
                            <a:moveTo>
                              <a:pt x="446948" y="322188"/>
                            </a:moveTo>
                            <a:cubicBezTo>
                              <a:pt x="446948" y="500080"/>
                              <a:pt x="346918" y="644375"/>
                              <a:pt x="223474" y="644375"/>
                            </a:cubicBezTo>
                            <a:cubicBezTo>
                              <a:pt x="100030" y="644375"/>
                              <a:pt x="0" y="500149"/>
                              <a:pt x="0" y="322188"/>
                            </a:cubicBezTo>
                            <a:cubicBezTo>
                              <a:pt x="0" y="144295"/>
                              <a:pt x="100030" y="0"/>
                              <a:pt x="223474" y="0"/>
                            </a:cubicBezTo>
                            <a:cubicBezTo>
                              <a:pt x="346918" y="69"/>
                              <a:pt x="446948" y="144295"/>
                              <a:pt x="446948" y="322188"/>
                            </a:cubicBezTo>
                            <a:lnTo>
                              <a:pt x="446948" y="322188"/>
                            </a:lnTo>
                            <a:close/>
                          </a:path>
                        </a:pathLst>
                      </a:custGeom>
                      <a:solidFill>
                        <a:srgbClr val="DAE2F2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5" name="Freeform: Shape 434">
                        <a:extLst>
                          <a:ext uri="{FF2B5EF4-FFF2-40B4-BE49-F238E27FC236}">
                            <a16:creationId xmlns:a16="http://schemas.microsoft.com/office/drawing/2014/main" id="{8F1E451D-FE4F-480C-8DBC-777395338E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60085" y="2135894"/>
                        <a:ext cx="277551" cy="330722"/>
                      </a:xfrm>
                      <a:custGeom>
                        <a:avLst/>
                        <a:gdLst>
                          <a:gd name="connsiteX0" fmla="*/ 26116 w 446947"/>
                          <a:gd name="connsiteY0" fmla="*/ 213499 h 532568"/>
                          <a:gd name="connsiteX1" fmla="*/ 114508 w 446947"/>
                          <a:gd name="connsiteY1" fmla="*/ 167986 h 532568"/>
                          <a:gd name="connsiteX2" fmla="*/ 112014 w 446947"/>
                          <a:gd name="connsiteY2" fmla="*/ 254508 h 532568"/>
                          <a:gd name="connsiteX3" fmla="*/ 171866 w 446947"/>
                          <a:gd name="connsiteY3" fmla="*/ 314845 h 532568"/>
                          <a:gd name="connsiteX4" fmla="*/ 233657 w 446947"/>
                          <a:gd name="connsiteY4" fmla="*/ 333063 h 532568"/>
                          <a:gd name="connsiteX5" fmla="*/ 131895 w 446947"/>
                          <a:gd name="connsiteY5" fmla="*/ 498348 h 532568"/>
                          <a:gd name="connsiteX6" fmla="*/ 127462 w 446947"/>
                          <a:gd name="connsiteY6" fmla="*/ 499941 h 532568"/>
                          <a:gd name="connsiteX7" fmla="*/ 124830 w 446947"/>
                          <a:gd name="connsiteY7" fmla="*/ 503682 h 532568"/>
                          <a:gd name="connsiteX8" fmla="*/ 150807 w 446947"/>
                          <a:gd name="connsiteY8" fmla="*/ 508185 h 532568"/>
                          <a:gd name="connsiteX9" fmla="*/ 330431 w 446947"/>
                          <a:gd name="connsiteY9" fmla="*/ 509847 h 532568"/>
                          <a:gd name="connsiteX10" fmla="*/ 392638 w 446947"/>
                          <a:gd name="connsiteY10" fmla="*/ 532569 h 532568"/>
                          <a:gd name="connsiteX11" fmla="*/ 446948 w 446947"/>
                          <a:gd name="connsiteY11" fmla="*/ 322188 h 532568"/>
                          <a:gd name="connsiteX12" fmla="*/ 223474 w 446947"/>
                          <a:gd name="connsiteY12" fmla="*/ 0 h 532568"/>
                          <a:gd name="connsiteX13" fmla="*/ 0 w 446947"/>
                          <a:gd name="connsiteY13" fmla="*/ 322188 h 532568"/>
                          <a:gd name="connsiteX14" fmla="*/ 26116 w 446947"/>
                          <a:gd name="connsiteY14" fmla="*/ 213499 h 532568"/>
                          <a:gd name="connsiteX15" fmla="*/ 26116 w 446947"/>
                          <a:gd name="connsiteY15" fmla="*/ 213499 h 532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446947" h="532568">
                            <a:moveTo>
                              <a:pt x="26116" y="213499"/>
                            </a:moveTo>
                            <a:cubicBezTo>
                              <a:pt x="41425" y="166324"/>
                              <a:pt x="65878" y="151915"/>
                              <a:pt x="114508" y="167986"/>
                            </a:cubicBezTo>
                            <a:cubicBezTo>
                              <a:pt x="143880" y="189322"/>
                              <a:pt x="112568" y="225691"/>
                              <a:pt x="112014" y="254508"/>
                            </a:cubicBezTo>
                            <a:cubicBezTo>
                              <a:pt x="111321" y="293993"/>
                              <a:pt x="123582" y="317131"/>
                              <a:pt x="171866" y="314845"/>
                            </a:cubicBezTo>
                            <a:cubicBezTo>
                              <a:pt x="194102" y="313736"/>
                              <a:pt x="217170" y="315399"/>
                              <a:pt x="233657" y="333063"/>
                            </a:cubicBezTo>
                            <a:cubicBezTo>
                              <a:pt x="254577" y="369224"/>
                              <a:pt x="192786" y="473756"/>
                              <a:pt x="131895" y="498348"/>
                            </a:cubicBezTo>
                            <a:cubicBezTo>
                              <a:pt x="129194" y="499387"/>
                              <a:pt x="127462" y="499941"/>
                              <a:pt x="127462" y="499941"/>
                            </a:cubicBezTo>
                            <a:cubicBezTo>
                              <a:pt x="121435" y="499526"/>
                              <a:pt x="120119" y="502643"/>
                              <a:pt x="124830" y="503682"/>
                            </a:cubicBezTo>
                            <a:cubicBezTo>
                              <a:pt x="133281" y="505552"/>
                              <a:pt x="142078" y="506869"/>
                              <a:pt x="150807" y="508185"/>
                            </a:cubicBezTo>
                            <a:cubicBezTo>
                              <a:pt x="210728" y="510471"/>
                              <a:pt x="270649" y="507838"/>
                              <a:pt x="330431" y="509847"/>
                            </a:cubicBezTo>
                            <a:cubicBezTo>
                              <a:pt x="353360" y="510609"/>
                              <a:pt x="380515" y="505552"/>
                              <a:pt x="392638" y="532569"/>
                            </a:cubicBezTo>
                            <a:cubicBezTo>
                              <a:pt x="426443" y="476112"/>
                              <a:pt x="446948" y="402682"/>
                              <a:pt x="446948" y="322188"/>
                            </a:cubicBezTo>
                            <a:cubicBezTo>
                              <a:pt x="446948" y="144295"/>
                              <a:pt x="346918" y="0"/>
                              <a:pt x="223474" y="0"/>
                            </a:cubicBezTo>
                            <a:cubicBezTo>
                              <a:pt x="100030" y="0"/>
                              <a:pt x="0" y="144226"/>
                              <a:pt x="0" y="322188"/>
                            </a:cubicBezTo>
                            <a:cubicBezTo>
                              <a:pt x="7689" y="274597"/>
                              <a:pt x="16141" y="246264"/>
                              <a:pt x="26116" y="213499"/>
                            </a:cubicBezTo>
                            <a:lnTo>
                              <a:pt x="26116" y="213499"/>
                            </a:lnTo>
                            <a:close/>
                          </a:path>
                        </a:pathLst>
                      </a:custGeom>
                      <a:solidFill>
                        <a:srgbClr val="89A1B2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6" name="Freeform: Shape 435">
                        <a:extLst>
                          <a:ext uri="{FF2B5EF4-FFF2-40B4-BE49-F238E27FC236}">
                            <a16:creationId xmlns:a16="http://schemas.microsoft.com/office/drawing/2014/main" id="{BB11664C-AB2E-4601-A430-9E292791A2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7090" y="2490405"/>
                        <a:ext cx="42" cy="86"/>
                      </a:xfrm>
                      <a:custGeom>
                        <a:avLst/>
                        <a:gdLst>
                          <a:gd name="connsiteX0" fmla="*/ 0 w 68"/>
                          <a:gd name="connsiteY0" fmla="*/ 138 h 138"/>
                          <a:gd name="connsiteX1" fmla="*/ 69 w 68"/>
                          <a:gd name="connsiteY1" fmla="*/ 0 h 138"/>
                          <a:gd name="connsiteX2" fmla="*/ 0 w 68"/>
                          <a:gd name="connsiteY2" fmla="*/ 138 h 138"/>
                          <a:gd name="connsiteX3" fmla="*/ 0 w 68"/>
                          <a:gd name="connsiteY3" fmla="*/ 138 h 1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8" h="138">
                            <a:moveTo>
                              <a:pt x="0" y="138"/>
                            </a:moveTo>
                            <a:cubicBezTo>
                              <a:pt x="0" y="69"/>
                              <a:pt x="69" y="69"/>
                              <a:pt x="69" y="0"/>
                            </a:cubicBezTo>
                            <a:cubicBezTo>
                              <a:pt x="69" y="69"/>
                              <a:pt x="69" y="69"/>
                              <a:pt x="0" y="138"/>
                            </a:cubicBezTo>
                            <a:lnTo>
                              <a:pt x="0" y="138"/>
                            </a:lnTo>
                            <a:close/>
                          </a:path>
                        </a:pathLst>
                      </a:custGeom>
                      <a:solidFill>
                        <a:srgbClr val="DAE2F2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7" name="Freeform: Shape 436">
                        <a:extLst>
                          <a:ext uri="{FF2B5EF4-FFF2-40B4-BE49-F238E27FC236}">
                            <a16:creationId xmlns:a16="http://schemas.microsoft.com/office/drawing/2014/main" id="{8421D8E4-C597-4391-93AC-EDEC8C82D7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8006" y="3622810"/>
                        <a:ext cx="963348" cy="645395"/>
                      </a:xfrm>
                      <a:custGeom>
                        <a:avLst/>
                        <a:gdLst>
                          <a:gd name="connsiteX0" fmla="*/ 1269077 w 1551300"/>
                          <a:gd name="connsiteY0" fmla="*/ 1022742 h 1039293"/>
                          <a:gd name="connsiteX1" fmla="*/ 1193569 w 1551300"/>
                          <a:gd name="connsiteY1" fmla="*/ 527096 h 1039293"/>
                          <a:gd name="connsiteX2" fmla="*/ 648531 w 1551300"/>
                          <a:gd name="connsiteY2" fmla="*/ 176645 h 1039293"/>
                          <a:gd name="connsiteX3" fmla="*/ 0 w 1551300"/>
                          <a:gd name="connsiteY3" fmla="*/ 547670 h 1039293"/>
                          <a:gd name="connsiteX4" fmla="*/ 73429 w 1551300"/>
                          <a:gd name="connsiteY4" fmla="*/ 331747 h 1039293"/>
                          <a:gd name="connsiteX5" fmla="*/ 402682 w 1551300"/>
                          <a:gd name="connsiteY5" fmla="*/ 52716 h 1039293"/>
                          <a:gd name="connsiteX6" fmla="*/ 1101714 w 1551300"/>
                          <a:gd name="connsiteY6" fmla="*/ 83127 h 1039293"/>
                          <a:gd name="connsiteX7" fmla="*/ 1437340 w 1551300"/>
                          <a:gd name="connsiteY7" fmla="*/ 443969 h 1039293"/>
                          <a:gd name="connsiteX8" fmla="*/ 1551294 w 1551300"/>
                          <a:gd name="connsiteY8" fmla="*/ 1038329 h 1039293"/>
                          <a:gd name="connsiteX9" fmla="*/ 1269077 w 1551300"/>
                          <a:gd name="connsiteY9" fmla="*/ 1022742 h 1039293"/>
                          <a:gd name="connsiteX10" fmla="*/ 1269077 w 1551300"/>
                          <a:gd name="connsiteY10" fmla="*/ 1022742 h 103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551300" h="1039293">
                            <a:moveTo>
                              <a:pt x="1269077" y="1022742"/>
                            </a:moveTo>
                            <a:cubicBezTo>
                              <a:pt x="1281199" y="928324"/>
                              <a:pt x="1230838" y="600387"/>
                              <a:pt x="1193569" y="527096"/>
                            </a:cubicBezTo>
                            <a:cubicBezTo>
                              <a:pt x="1085019" y="313805"/>
                              <a:pt x="904286" y="193964"/>
                              <a:pt x="648531" y="176645"/>
                            </a:cubicBezTo>
                            <a:cubicBezTo>
                              <a:pt x="384394" y="158773"/>
                              <a:pt x="65601" y="360149"/>
                              <a:pt x="0" y="547670"/>
                            </a:cubicBezTo>
                            <a:cubicBezTo>
                              <a:pt x="485" y="493222"/>
                              <a:pt x="28610" y="394508"/>
                              <a:pt x="73429" y="331747"/>
                            </a:cubicBezTo>
                            <a:cubicBezTo>
                              <a:pt x="132242" y="237744"/>
                              <a:pt x="250490" y="116517"/>
                              <a:pt x="402682" y="52716"/>
                            </a:cubicBezTo>
                            <a:cubicBezTo>
                              <a:pt x="633291" y="-22722"/>
                              <a:pt x="875538" y="-21129"/>
                              <a:pt x="1101714" y="83127"/>
                            </a:cubicBezTo>
                            <a:cubicBezTo>
                              <a:pt x="1268037" y="159812"/>
                              <a:pt x="1368552" y="290807"/>
                              <a:pt x="1437340" y="443969"/>
                            </a:cubicBezTo>
                            <a:cubicBezTo>
                              <a:pt x="1502041" y="587987"/>
                              <a:pt x="1551986" y="990253"/>
                              <a:pt x="1551294" y="1038329"/>
                            </a:cubicBezTo>
                            <a:cubicBezTo>
                              <a:pt x="1543673" y="1043524"/>
                              <a:pt x="1268592" y="1026206"/>
                              <a:pt x="1269077" y="1022742"/>
                            </a:cubicBezTo>
                            <a:lnTo>
                              <a:pt x="1269077" y="1022742"/>
                            </a:lnTo>
                            <a:close/>
                          </a:path>
                        </a:pathLst>
                      </a:custGeom>
                      <a:solidFill>
                        <a:srgbClr val="EF3F42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8" name="Freeform: Shape 437">
                        <a:extLst>
                          <a:ext uri="{FF2B5EF4-FFF2-40B4-BE49-F238E27FC236}">
                            <a16:creationId xmlns:a16="http://schemas.microsoft.com/office/drawing/2014/main" id="{8BEB01AD-75AF-47EA-93F2-B7B230DE9F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9232" y="3515265"/>
                        <a:ext cx="91133" cy="90080"/>
                      </a:xfrm>
                      <a:custGeom>
                        <a:avLst/>
                        <a:gdLst>
                          <a:gd name="connsiteX0" fmla="*/ 727 w 146754"/>
                          <a:gd name="connsiteY0" fmla="*/ 145057 h 145057"/>
                          <a:gd name="connsiteX1" fmla="*/ 7655 w 146754"/>
                          <a:gd name="connsiteY1" fmla="*/ 693 h 145057"/>
                          <a:gd name="connsiteX2" fmla="*/ 146754 w 146754"/>
                          <a:gd name="connsiteY2" fmla="*/ 0 h 145057"/>
                          <a:gd name="connsiteX3" fmla="*/ 727 w 146754"/>
                          <a:gd name="connsiteY3" fmla="*/ 145057 h 145057"/>
                          <a:gd name="connsiteX4" fmla="*/ 727 w 146754"/>
                          <a:gd name="connsiteY4" fmla="*/ 145057 h 1450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6754" h="145057">
                            <a:moveTo>
                              <a:pt x="727" y="145057"/>
                            </a:moveTo>
                            <a:cubicBezTo>
                              <a:pt x="866" y="96843"/>
                              <a:pt x="-3498" y="48422"/>
                              <a:pt x="7655" y="693"/>
                            </a:cubicBezTo>
                            <a:cubicBezTo>
                              <a:pt x="53998" y="416"/>
                              <a:pt x="100411" y="208"/>
                              <a:pt x="146754" y="0"/>
                            </a:cubicBezTo>
                            <a:cubicBezTo>
                              <a:pt x="95215" y="45928"/>
                              <a:pt x="44369" y="92410"/>
                              <a:pt x="727" y="145057"/>
                            </a:cubicBezTo>
                            <a:lnTo>
                              <a:pt x="727" y="145057"/>
                            </a:lnTo>
                            <a:close/>
                          </a:path>
                        </a:pathLst>
                      </a:custGeom>
                      <a:solidFill>
                        <a:srgbClr val="2E1913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9" name="Freeform: Shape 438">
                        <a:extLst>
                          <a:ext uri="{FF2B5EF4-FFF2-40B4-BE49-F238E27FC236}">
                            <a16:creationId xmlns:a16="http://schemas.microsoft.com/office/drawing/2014/main" id="{AF61FB24-A315-4716-B70D-506A6BE18F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83418" y="2633915"/>
                        <a:ext cx="1398891" cy="1701823"/>
                      </a:xfrm>
                      <a:custGeom>
                        <a:avLst/>
                        <a:gdLst>
                          <a:gd name="connsiteX0" fmla="*/ 2223366 w 2252663"/>
                          <a:gd name="connsiteY0" fmla="*/ 1903126 h 2740482"/>
                          <a:gd name="connsiteX1" fmla="*/ 1867788 w 2252663"/>
                          <a:gd name="connsiteY1" fmla="*/ 1667876 h 2740482"/>
                          <a:gd name="connsiteX2" fmla="*/ 1478268 w 2252663"/>
                          <a:gd name="connsiteY2" fmla="*/ 1591607 h 2740482"/>
                          <a:gd name="connsiteX3" fmla="*/ 1452152 w 2252663"/>
                          <a:gd name="connsiteY3" fmla="*/ 1434289 h 2740482"/>
                          <a:gd name="connsiteX4" fmla="*/ 1115625 w 2252663"/>
                          <a:gd name="connsiteY4" fmla="*/ 568449 h 2740482"/>
                          <a:gd name="connsiteX5" fmla="*/ 1115625 w 2252663"/>
                          <a:gd name="connsiteY5" fmla="*/ 568449 h 2740482"/>
                          <a:gd name="connsiteX6" fmla="*/ 1115625 w 2252663"/>
                          <a:gd name="connsiteY6" fmla="*/ 568449 h 2740482"/>
                          <a:gd name="connsiteX7" fmla="*/ 830776 w 2252663"/>
                          <a:gd name="connsiteY7" fmla="*/ 146509 h 2740482"/>
                          <a:gd name="connsiteX8" fmla="*/ 522096 w 2252663"/>
                          <a:gd name="connsiteY8" fmla="*/ 481 h 2740482"/>
                          <a:gd name="connsiteX9" fmla="*/ 284352 w 2252663"/>
                          <a:gd name="connsiteY9" fmla="*/ 114504 h 2740482"/>
                          <a:gd name="connsiteX10" fmla="*/ 269459 w 2252663"/>
                          <a:gd name="connsiteY10" fmla="*/ 514485 h 2740482"/>
                          <a:gd name="connsiteX11" fmla="*/ 401215 w 2252663"/>
                          <a:gd name="connsiteY11" fmla="*/ 1114733 h 2740482"/>
                          <a:gd name="connsiteX12" fmla="*/ 355634 w 2252663"/>
                          <a:gd name="connsiteY12" fmla="*/ 1872092 h 2740482"/>
                          <a:gd name="connsiteX13" fmla="*/ 121700 w 2252663"/>
                          <a:gd name="connsiteY13" fmla="*/ 2479891 h 2740482"/>
                          <a:gd name="connsiteX14" fmla="*/ 4213 w 2252663"/>
                          <a:gd name="connsiteY14" fmla="*/ 2718051 h 2740482"/>
                          <a:gd name="connsiteX15" fmla="*/ 16544 w 2252663"/>
                          <a:gd name="connsiteY15" fmla="*/ 2740426 h 2740482"/>
                          <a:gd name="connsiteX16" fmla="*/ 370527 w 2252663"/>
                          <a:gd name="connsiteY16" fmla="*/ 2523879 h 2740482"/>
                          <a:gd name="connsiteX17" fmla="*/ 444719 w 2252663"/>
                          <a:gd name="connsiteY17" fmla="*/ 2390322 h 2740482"/>
                          <a:gd name="connsiteX18" fmla="*/ 640206 w 2252663"/>
                          <a:gd name="connsiteY18" fmla="*/ 2020197 h 2740482"/>
                          <a:gd name="connsiteX19" fmla="*/ 790321 w 2252663"/>
                          <a:gd name="connsiteY19" fmla="*/ 1842513 h 2740482"/>
                          <a:gd name="connsiteX20" fmla="*/ 882453 w 2252663"/>
                          <a:gd name="connsiteY20" fmla="*/ 1780791 h 2740482"/>
                          <a:gd name="connsiteX21" fmla="*/ 845531 w 2252663"/>
                          <a:gd name="connsiteY21" fmla="*/ 1822839 h 2740482"/>
                          <a:gd name="connsiteX22" fmla="*/ 668539 w 2252663"/>
                          <a:gd name="connsiteY22" fmla="*/ 2258980 h 2740482"/>
                          <a:gd name="connsiteX23" fmla="*/ 676228 w 2252663"/>
                          <a:gd name="connsiteY23" fmla="*/ 2657160 h 2740482"/>
                          <a:gd name="connsiteX24" fmla="*/ 694655 w 2252663"/>
                          <a:gd name="connsiteY24" fmla="*/ 2649609 h 2740482"/>
                          <a:gd name="connsiteX25" fmla="*/ 678099 w 2252663"/>
                          <a:gd name="connsiteY25" fmla="*/ 2412142 h 2740482"/>
                          <a:gd name="connsiteX26" fmla="*/ 713843 w 2252663"/>
                          <a:gd name="connsiteY26" fmla="*/ 2170727 h 2740482"/>
                          <a:gd name="connsiteX27" fmla="*/ 1089648 w 2252663"/>
                          <a:gd name="connsiteY27" fmla="*/ 1873478 h 2740482"/>
                          <a:gd name="connsiteX28" fmla="*/ 1440791 w 2252663"/>
                          <a:gd name="connsiteY28" fmla="*/ 1935061 h 2740482"/>
                          <a:gd name="connsiteX29" fmla="*/ 1566244 w 2252663"/>
                          <a:gd name="connsiteY29" fmla="*/ 1991449 h 2740482"/>
                          <a:gd name="connsiteX30" fmla="*/ 2252391 w 2252663"/>
                          <a:gd name="connsiteY30" fmla="*/ 1944136 h 2740482"/>
                          <a:gd name="connsiteX31" fmla="*/ 2223366 w 2252663"/>
                          <a:gd name="connsiteY31" fmla="*/ 1903126 h 2740482"/>
                          <a:gd name="connsiteX32" fmla="*/ 2223366 w 2252663"/>
                          <a:gd name="connsiteY32" fmla="*/ 1903126 h 27404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2252663" h="2740482">
                            <a:moveTo>
                              <a:pt x="2223366" y="1903126"/>
                            </a:moveTo>
                            <a:cubicBezTo>
                              <a:pt x="2122158" y="1802958"/>
                              <a:pt x="2003286" y="1724749"/>
                              <a:pt x="1867788" y="1667876"/>
                            </a:cubicBezTo>
                            <a:cubicBezTo>
                              <a:pt x="1743374" y="1619385"/>
                              <a:pt x="1614874" y="1588212"/>
                              <a:pt x="1478268" y="1591607"/>
                            </a:cubicBezTo>
                            <a:cubicBezTo>
                              <a:pt x="1469678" y="1539168"/>
                              <a:pt x="1461850" y="1486589"/>
                              <a:pt x="1452152" y="1434289"/>
                            </a:cubicBezTo>
                            <a:cubicBezTo>
                              <a:pt x="1395348" y="1127618"/>
                              <a:pt x="1279247" y="840275"/>
                              <a:pt x="1115625" y="568449"/>
                            </a:cubicBezTo>
                            <a:lnTo>
                              <a:pt x="1115625" y="568449"/>
                            </a:lnTo>
                            <a:lnTo>
                              <a:pt x="1115625" y="568449"/>
                            </a:lnTo>
                            <a:cubicBezTo>
                              <a:pt x="1033329" y="420621"/>
                              <a:pt x="943621" y="276672"/>
                              <a:pt x="830776" y="146509"/>
                            </a:cubicBezTo>
                            <a:cubicBezTo>
                              <a:pt x="755476" y="59502"/>
                              <a:pt x="649558" y="-6307"/>
                              <a:pt x="522096" y="481"/>
                            </a:cubicBezTo>
                            <a:cubicBezTo>
                              <a:pt x="434813" y="2283"/>
                              <a:pt x="336030" y="54307"/>
                              <a:pt x="284352" y="114504"/>
                            </a:cubicBezTo>
                            <a:cubicBezTo>
                              <a:pt x="198108" y="214880"/>
                              <a:pt x="254496" y="454634"/>
                              <a:pt x="269459" y="514485"/>
                            </a:cubicBezTo>
                            <a:cubicBezTo>
                              <a:pt x="309776" y="675752"/>
                              <a:pt x="391725" y="946054"/>
                              <a:pt x="401215" y="1114733"/>
                            </a:cubicBezTo>
                            <a:cubicBezTo>
                              <a:pt x="410498" y="1137871"/>
                              <a:pt x="443264" y="1644531"/>
                              <a:pt x="355634" y="1872092"/>
                            </a:cubicBezTo>
                            <a:cubicBezTo>
                              <a:pt x="309498" y="1991795"/>
                              <a:pt x="158830" y="2363859"/>
                              <a:pt x="121700" y="2479891"/>
                            </a:cubicBezTo>
                            <a:cubicBezTo>
                              <a:pt x="98009" y="2541682"/>
                              <a:pt x="23333" y="2670322"/>
                              <a:pt x="4213" y="2718051"/>
                            </a:cubicBezTo>
                            <a:cubicBezTo>
                              <a:pt x="-705" y="2729689"/>
                              <a:pt x="-5693" y="2741396"/>
                              <a:pt x="16544" y="2740426"/>
                            </a:cubicBezTo>
                            <a:cubicBezTo>
                              <a:pt x="121631" y="2678912"/>
                              <a:pt x="265441" y="2585393"/>
                              <a:pt x="370527" y="2523879"/>
                            </a:cubicBezTo>
                            <a:cubicBezTo>
                              <a:pt x="417980" y="2496101"/>
                              <a:pt x="428924" y="2435764"/>
                              <a:pt x="444719" y="2390322"/>
                            </a:cubicBezTo>
                            <a:cubicBezTo>
                              <a:pt x="481018" y="2285443"/>
                              <a:pt x="593586" y="2087669"/>
                              <a:pt x="640206" y="2020197"/>
                            </a:cubicBezTo>
                            <a:cubicBezTo>
                              <a:pt x="683571" y="1957298"/>
                              <a:pt x="729291" y="1892320"/>
                              <a:pt x="790321" y="1842513"/>
                            </a:cubicBezTo>
                            <a:cubicBezTo>
                              <a:pt x="816436" y="1821177"/>
                              <a:pt x="882453" y="1780791"/>
                              <a:pt x="882453" y="1780791"/>
                            </a:cubicBezTo>
                            <a:cubicBezTo>
                              <a:pt x="882453" y="1780791"/>
                              <a:pt x="856822" y="1809885"/>
                              <a:pt x="845531" y="1822839"/>
                            </a:cubicBezTo>
                            <a:cubicBezTo>
                              <a:pt x="738435" y="1946214"/>
                              <a:pt x="681216" y="2100831"/>
                              <a:pt x="668539" y="2258980"/>
                            </a:cubicBezTo>
                            <a:cubicBezTo>
                              <a:pt x="667430" y="2284750"/>
                              <a:pt x="664244" y="2520346"/>
                              <a:pt x="676228" y="2657160"/>
                            </a:cubicBezTo>
                            <a:cubicBezTo>
                              <a:pt x="687035" y="2653073"/>
                              <a:pt x="687035" y="2653073"/>
                              <a:pt x="694655" y="2649609"/>
                            </a:cubicBezTo>
                            <a:cubicBezTo>
                              <a:pt x="688628" y="2624048"/>
                              <a:pt x="674773" y="2471024"/>
                              <a:pt x="678099" y="2412142"/>
                            </a:cubicBezTo>
                            <a:cubicBezTo>
                              <a:pt x="684402" y="2302414"/>
                              <a:pt x="705808" y="2188322"/>
                              <a:pt x="713843" y="2170727"/>
                            </a:cubicBezTo>
                            <a:cubicBezTo>
                              <a:pt x="782493" y="2020059"/>
                              <a:pt x="902265" y="1888510"/>
                              <a:pt x="1089648" y="1873478"/>
                            </a:cubicBezTo>
                            <a:cubicBezTo>
                              <a:pt x="1200969" y="1864472"/>
                              <a:pt x="1336259" y="1901118"/>
                              <a:pt x="1440791" y="1935061"/>
                            </a:cubicBezTo>
                            <a:cubicBezTo>
                              <a:pt x="1489836" y="1950994"/>
                              <a:pt x="1540198" y="1977248"/>
                              <a:pt x="1566244" y="1991449"/>
                            </a:cubicBezTo>
                            <a:cubicBezTo>
                              <a:pt x="1630529" y="1966442"/>
                              <a:pt x="2090569" y="1943720"/>
                              <a:pt x="2252391" y="1944136"/>
                            </a:cubicBezTo>
                            <a:cubicBezTo>
                              <a:pt x="2255231" y="1923077"/>
                              <a:pt x="2235211" y="1914903"/>
                              <a:pt x="2223366" y="1903126"/>
                            </a:cubicBezTo>
                            <a:lnTo>
                              <a:pt x="2223366" y="1903126"/>
                            </a:lnTo>
                            <a:close/>
                          </a:path>
                        </a:pathLst>
                      </a:custGeom>
                      <a:solidFill>
                        <a:srgbClr val="EE2D2B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40" name="Freeform: Shape 439">
                        <a:extLst>
                          <a:ext uri="{FF2B5EF4-FFF2-40B4-BE49-F238E27FC236}">
                            <a16:creationId xmlns:a16="http://schemas.microsoft.com/office/drawing/2014/main" id="{567112F7-E399-4191-A0DC-75757E09E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3211" y="3177960"/>
                        <a:ext cx="702740" cy="271702"/>
                      </a:xfrm>
                      <a:custGeom>
                        <a:avLst/>
                        <a:gdLst>
                          <a:gd name="connsiteX0" fmla="*/ 1073414 w 1131637"/>
                          <a:gd name="connsiteY0" fmla="*/ 437527 h 437527"/>
                          <a:gd name="connsiteX1" fmla="*/ 591899 w 1131637"/>
                          <a:gd name="connsiteY1" fmla="*/ 276053 h 437527"/>
                          <a:gd name="connsiteX2" fmla="*/ 122784 w 1131637"/>
                          <a:gd name="connsiteY2" fmla="*/ 224236 h 437527"/>
                          <a:gd name="connsiteX3" fmla="*/ 55728 w 1131637"/>
                          <a:gd name="connsiteY3" fmla="*/ 221951 h 437527"/>
                          <a:gd name="connsiteX4" fmla="*/ 9939 w 1131637"/>
                          <a:gd name="connsiteY4" fmla="*/ 67195 h 437527"/>
                          <a:gd name="connsiteX5" fmla="*/ 124447 w 1131637"/>
                          <a:gd name="connsiteY5" fmla="*/ 0 h 437527"/>
                          <a:gd name="connsiteX6" fmla="*/ 1058035 w 1131637"/>
                          <a:gd name="connsiteY6" fmla="*/ 4642 h 437527"/>
                          <a:gd name="connsiteX7" fmla="*/ 1130979 w 1131637"/>
                          <a:gd name="connsiteY7" fmla="*/ 50293 h 437527"/>
                          <a:gd name="connsiteX8" fmla="*/ 1073414 w 1131637"/>
                          <a:gd name="connsiteY8" fmla="*/ 437527 h 437527"/>
                          <a:gd name="connsiteX9" fmla="*/ 1073414 w 1131637"/>
                          <a:gd name="connsiteY9" fmla="*/ 437527 h 437527"/>
                          <a:gd name="connsiteX0" fmla="*/ 1107432 w 1131637"/>
                          <a:gd name="connsiteY0" fmla="*/ 452105 h 452105"/>
                          <a:gd name="connsiteX1" fmla="*/ 591899 w 1131637"/>
                          <a:gd name="connsiteY1" fmla="*/ 276053 h 452105"/>
                          <a:gd name="connsiteX2" fmla="*/ 122784 w 1131637"/>
                          <a:gd name="connsiteY2" fmla="*/ 224236 h 452105"/>
                          <a:gd name="connsiteX3" fmla="*/ 55728 w 1131637"/>
                          <a:gd name="connsiteY3" fmla="*/ 221951 h 452105"/>
                          <a:gd name="connsiteX4" fmla="*/ 9939 w 1131637"/>
                          <a:gd name="connsiteY4" fmla="*/ 67195 h 452105"/>
                          <a:gd name="connsiteX5" fmla="*/ 124447 w 1131637"/>
                          <a:gd name="connsiteY5" fmla="*/ 0 h 452105"/>
                          <a:gd name="connsiteX6" fmla="*/ 1058035 w 1131637"/>
                          <a:gd name="connsiteY6" fmla="*/ 4642 h 452105"/>
                          <a:gd name="connsiteX7" fmla="*/ 1130979 w 1131637"/>
                          <a:gd name="connsiteY7" fmla="*/ 50293 h 452105"/>
                          <a:gd name="connsiteX8" fmla="*/ 1073414 w 1131637"/>
                          <a:gd name="connsiteY8" fmla="*/ 437527 h 452105"/>
                          <a:gd name="connsiteX9" fmla="*/ 1107432 w 1131637"/>
                          <a:gd name="connsiteY9" fmla="*/ 452105 h 452105"/>
                          <a:gd name="connsiteX0" fmla="*/ 1073414 w 1131637"/>
                          <a:gd name="connsiteY0" fmla="*/ 437527 h 437527"/>
                          <a:gd name="connsiteX1" fmla="*/ 591899 w 1131637"/>
                          <a:gd name="connsiteY1" fmla="*/ 276053 h 437527"/>
                          <a:gd name="connsiteX2" fmla="*/ 122784 w 1131637"/>
                          <a:gd name="connsiteY2" fmla="*/ 224236 h 437527"/>
                          <a:gd name="connsiteX3" fmla="*/ 55728 w 1131637"/>
                          <a:gd name="connsiteY3" fmla="*/ 221951 h 437527"/>
                          <a:gd name="connsiteX4" fmla="*/ 9939 w 1131637"/>
                          <a:gd name="connsiteY4" fmla="*/ 67195 h 437527"/>
                          <a:gd name="connsiteX5" fmla="*/ 124447 w 1131637"/>
                          <a:gd name="connsiteY5" fmla="*/ 0 h 437527"/>
                          <a:gd name="connsiteX6" fmla="*/ 1058035 w 1131637"/>
                          <a:gd name="connsiteY6" fmla="*/ 4642 h 437527"/>
                          <a:gd name="connsiteX7" fmla="*/ 1130979 w 1131637"/>
                          <a:gd name="connsiteY7" fmla="*/ 50293 h 437527"/>
                          <a:gd name="connsiteX8" fmla="*/ 1073414 w 1131637"/>
                          <a:gd name="connsiteY8" fmla="*/ 437527 h 437527"/>
                          <a:gd name="connsiteX0" fmla="*/ 1102572 w 1131637"/>
                          <a:gd name="connsiteY0" fmla="*/ 437527 h 437527"/>
                          <a:gd name="connsiteX1" fmla="*/ 591899 w 1131637"/>
                          <a:gd name="connsiteY1" fmla="*/ 276053 h 437527"/>
                          <a:gd name="connsiteX2" fmla="*/ 122784 w 1131637"/>
                          <a:gd name="connsiteY2" fmla="*/ 224236 h 437527"/>
                          <a:gd name="connsiteX3" fmla="*/ 55728 w 1131637"/>
                          <a:gd name="connsiteY3" fmla="*/ 221951 h 437527"/>
                          <a:gd name="connsiteX4" fmla="*/ 9939 w 1131637"/>
                          <a:gd name="connsiteY4" fmla="*/ 67195 h 437527"/>
                          <a:gd name="connsiteX5" fmla="*/ 124447 w 1131637"/>
                          <a:gd name="connsiteY5" fmla="*/ 0 h 437527"/>
                          <a:gd name="connsiteX6" fmla="*/ 1058035 w 1131637"/>
                          <a:gd name="connsiteY6" fmla="*/ 4642 h 437527"/>
                          <a:gd name="connsiteX7" fmla="*/ 1130979 w 1131637"/>
                          <a:gd name="connsiteY7" fmla="*/ 50293 h 437527"/>
                          <a:gd name="connsiteX8" fmla="*/ 1102572 w 1131637"/>
                          <a:gd name="connsiteY8" fmla="*/ 437527 h 4375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31637" h="437527">
                            <a:moveTo>
                              <a:pt x="1102572" y="437527"/>
                            </a:moveTo>
                            <a:cubicBezTo>
                              <a:pt x="932348" y="383702"/>
                              <a:pt x="755197" y="311601"/>
                              <a:pt x="591899" y="276053"/>
                            </a:cubicBezTo>
                            <a:cubicBezTo>
                              <a:pt x="428601" y="240505"/>
                              <a:pt x="283705" y="207057"/>
                              <a:pt x="122784" y="224236"/>
                            </a:cubicBezTo>
                            <a:cubicBezTo>
                              <a:pt x="100547" y="226592"/>
                              <a:pt x="77895" y="226799"/>
                              <a:pt x="55728" y="221951"/>
                            </a:cubicBezTo>
                            <a:cubicBezTo>
                              <a:pt x="3358" y="188630"/>
                              <a:pt x="-12575" y="134597"/>
                              <a:pt x="9939" y="67195"/>
                            </a:cubicBezTo>
                            <a:cubicBezTo>
                              <a:pt x="28088" y="12954"/>
                              <a:pt x="49424" y="139"/>
                              <a:pt x="124447" y="0"/>
                            </a:cubicBezTo>
                            <a:lnTo>
                              <a:pt x="1058035" y="4642"/>
                            </a:lnTo>
                            <a:cubicBezTo>
                              <a:pt x="1107427" y="-207"/>
                              <a:pt x="1136452" y="6581"/>
                              <a:pt x="1130979" y="50293"/>
                            </a:cubicBezTo>
                            <a:cubicBezTo>
                              <a:pt x="1130010" y="81881"/>
                              <a:pt x="1114487" y="344147"/>
                              <a:pt x="1102572" y="437527"/>
                            </a:cubicBezTo>
                            <a:close/>
                          </a:path>
                        </a:pathLst>
                      </a:custGeom>
                      <a:solidFill>
                        <a:srgbClr val="6C261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1" name="Freeform: Shape 440">
                        <a:extLst>
                          <a:ext uri="{FF2B5EF4-FFF2-40B4-BE49-F238E27FC236}">
                            <a16:creationId xmlns:a16="http://schemas.microsoft.com/office/drawing/2014/main" id="{54FBEFA8-89A9-4EB3-80D3-9FA6A62BE7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03221" y="3303994"/>
                        <a:ext cx="726878" cy="145626"/>
                      </a:xfrm>
                      <a:custGeom>
                        <a:avLst/>
                        <a:gdLst>
                          <a:gd name="connsiteX0" fmla="*/ 159606 w 1170507"/>
                          <a:gd name="connsiteY0" fmla="*/ 8814 h 234504"/>
                          <a:gd name="connsiteX1" fmla="*/ 599142 w 1170507"/>
                          <a:gd name="connsiteY1" fmla="*/ 29665 h 234504"/>
                          <a:gd name="connsiteX2" fmla="*/ 894936 w 1170507"/>
                          <a:gd name="connsiteY2" fmla="*/ 112238 h 234504"/>
                          <a:gd name="connsiteX3" fmla="*/ 1087515 w 1170507"/>
                          <a:gd name="connsiteY3" fmla="*/ 169458 h 234504"/>
                          <a:gd name="connsiteX4" fmla="*/ 1170018 w 1170507"/>
                          <a:gd name="connsiteY4" fmla="*/ 234505 h 234504"/>
                          <a:gd name="connsiteX5" fmla="*/ 733046 w 1170507"/>
                          <a:gd name="connsiteY5" fmla="*/ 147775 h 234504"/>
                          <a:gd name="connsiteX6" fmla="*/ 428246 w 1170507"/>
                          <a:gd name="connsiteY6" fmla="*/ 94089 h 234504"/>
                          <a:gd name="connsiteX7" fmla="*/ 225623 w 1170507"/>
                          <a:gd name="connsiteY7" fmla="*/ 101016 h 234504"/>
                          <a:gd name="connsiteX8" fmla="*/ 37686 w 1170507"/>
                          <a:gd name="connsiteY8" fmla="*/ 117088 h 234504"/>
                          <a:gd name="connsiteX9" fmla="*/ 39141 w 1170507"/>
                          <a:gd name="connsiteY9" fmla="*/ 29665 h 234504"/>
                          <a:gd name="connsiteX10" fmla="*/ 159606 w 1170507"/>
                          <a:gd name="connsiteY10" fmla="*/ 8814 h 234504"/>
                          <a:gd name="connsiteX11" fmla="*/ 159606 w 1170507"/>
                          <a:gd name="connsiteY11" fmla="*/ 8814 h 234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170507" h="234504">
                            <a:moveTo>
                              <a:pt x="159606" y="8814"/>
                            </a:moveTo>
                            <a:cubicBezTo>
                              <a:pt x="301892" y="-7465"/>
                              <a:pt x="460527" y="-1577"/>
                              <a:pt x="599142" y="29665"/>
                            </a:cubicBezTo>
                            <a:cubicBezTo>
                              <a:pt x="702427" y="53010"/>
                              <a:pt x="792967" y="83629"/>
                              <a:pt x="894936" y="112238"/>
                            </a:cubicBezTo>
                            <a:cubicBezTo>
                              <a:pt x="953957" y="128725"/>
                              <a:pt x="1027801" y="155326"/>
                              <a:pt x="1087515" y="169458"/>
                            </a:cubicBezTo>
                            <a:cubicBezTo>
                              <a:pt x="1123952" y="178117"/>
                              <a:pt x="1176114" y="198067"/>
                              <a:pt x="1170018" y="234505"/>
                            </a:cubicBezTo>
                            <a:cubicBezTo>
                              <a:pt x="1013185" y="225638"/>
                              <a:pt x="869513" y="176662"/>
                              <a:pt x="733046" y="147775"/>
                            </a:cubicBezTo>
                            <a:cubicBezTo>
                              <a:pt x="647356" y="129626"/>
                              <a:pt x="514421" y="110091"/>
                              <a:pt x="428246" y="94089"/>
                            </a:cubicBezTo>
                            <a:cubicBezTo>
                              <a:pt x="369433" y="89171"/>
                              <a:pt x="303416" y="93050"/>
                              <a:pt x="225623" y="101016"/>
                            </a:cubicBezTo>
                            <a:cubicBezTo>
                              <a:pt x="174569" y="107874"/>
                              <a:pt x="74955" y="122283"/>
                              <a:pt x="37686" y="117088"/>
                            </a:cubicBezTo>
                            <a:cubicBezTo>
                              <a:pt x="-3392" y="115148"/>
                              <a:pt x="-21542" y="51071"/>
                              <a:pt x="39141" y="29665"/>
                            </a:cubicBezTo>
                            <a:cubicBezTo>
                              <a:pt x="71422" y="14772"/>
                              <a:pt x="124485" y="9438"/>
                              <a:pt x="159606" y="8814"/>
                            </a:cubicBezTo>
                            <a:lnTo>
                              <a:pt x="159606" y="8814"/>
                            </a:lnTo>
                            <a:close/>
                          </a:path>
                        </a:pathLst>
                      </a:custGeom>
                      <a:solidFill>
                        <a:srgbClr val="281015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2" name="Freeform: Shape 441">
                        <a:extLst>
                          <a:ext uri="{FF2B5EF4-FFF2-40B4-BE49-F238E27FC236}">
                            <a16:creationId xmlns:a16="http://schemas.microsoft.com/office/drawing/2014/main" id="{D8239A33-E4EB-4AF5-9106-9DEB112F0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4664" y="3392511"/>
                        <a:ext cx="245511" cy="294008"/>
                      </a:xfrm>
                      <a:custGeom>
                        <a:avLst/>
                        <a:gdLst>
                          <a:gd name="connsiteX0" fmla="*/ 381593 w 395352"/>
                          <a:gd name="connsiteY0" fmla="*/ 426620 h 473448"/>
                          <a:gd name="connsiteX1" fmla="*/ 330400 w 395352"/>
                          <a:gd name="connsiteY1" fmla="*/ 473449 h 473448"/>
                          <a:gd name="connsiteX2" fmla="*/ 291746 w 395352"/>
                          <a:gd name="connsiteY2" fmla="*/ 424403 h 473448"/>
                          <a:gd name="connsiteX3" fmla="*/ 279554 w 395352"/>
                          <a:gd name="connsiteY3" fmla="*/ 206749 h 473448"/>
                          <a:gd name="connsiteX4" fmla="*/ 172666 w 395352"/>
                          <a:gd name="connsiteY4" fmla="*/ 105541 h 473448"/>
                          <a:gd name="connsiteX5" fmla="*/ 20682 w 395352"/>
                          <a:gd name="connsiteY5" fmla="*/ 67233 h 473448"/>
                          <a:gd name="connsiteX6" fmla="*/ 2255 w 395352"/>
                          <a:gd name="connsiteY6" fmla="*/ 27471 h 473448"/>
                          <a:gd name="connsiteX7" fmla="*/ 45759 w 395352"/>
                          <a:gd name="connsiteY7" fmla="*/ 108 h 473448"/>
                          <a:gd name="connsiteX8" fmla="*/ 354923 w 395352"/>
                          <a:gd name="connsiteY8" fmla="*/ 79841 h 473448"/>
                          <a:gd name="connsiteX9" fmla="*/ 381593 w 395352"/>
                          <a:gd name="connsiteY9" fmla="*/ 426620 h 473448"/>
                          <a:gd name="connsiteX10" fmla="*/ 381593 w 395352"/>
                          <a:gd name="connsiteY10" fmla="*/ 426620 h 4734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95352" h="473448">
                            <a:moveTo>
                              <a:pt x="381593" y="426620"/>
                            </a:moveTo>
                            <a:cubicBezTo>
                              <a:pt x="376813" y="455507"/>
                              <a:pt x="359772" y="473518"/>
                              <a:pt x="330400" y="473449"/>
                            </a:cubicBezTo>
                            <a:cubicBezTo>
                              <a:pt x="299712" y="473310"/>
                              <a:pt x="290430" y="452112"/>
                              <a:pt x="291746" y="424403"/>
                            </a:cubicBezTo>
                            <a:cubicBezTo>
                              <a:pt x="295140" y="355616"/>
                              <a:pt x="290499" y="274289"/>
                              <a:pt x="279554" y="206749"/>
                            </a:cubicBezTo>
                            <a:cubicBezTo>
                              <a:pt x="267847" y="134220"/>
                              <a:pt x="248866" y="120504"/>
                              <a:pt x="172666" y="105541"/>
                            </a:cubicBezTo>
                            <a:cubicBezTo>
                              <a:pt x="124660" y="96120"/>
                              <a:pt x="76239" y="94873"/>
                              <a:pt x="20682" y="67233"/>
                            </a:cubicBezTo>
                            <a:cubicBezTo>
                              <a:pt x="9668" y="55595"/>
                              <a:pt x="-5850" y="44996"/>
                              <a:pt x="2255" y="27471"/>
                            </a:cubicBezTo>
                            <a:cubicBezTo>
                              <a:pt x="9875" y="10845"/>
                              <a:pt x="24769" y="-1278"/>
                              <a:pt x="45759" y="108"/>
                            </a:cubicBezTo>
                            <a:cubicBezTo>
                              <a:pt x="170450" y="11469"/>
                              <a:pt x="268401" y="14655"/>
                              <a:pt x="354923" y="79841"/>
                            </a:cubicBezTo>
                            <a:cubicBezTo>
                              <a:pt x="418030" y="124937"/>
                              <a:pt x="390737" y="370925"/>
                              <a:pt x="381593" y="426620"/>
                            </a:cubicBezTo>
                            <a:lnTo>
                              <a:pt x="381593" y="426620"/>
                            </a:lnTo>
                            <a:close/>
                          </a:path>
                        </a:pathLst>
                      </a:custGeom>
                      <a:solidFill>
                        <a:srgbClr val="D0272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3" name="Freeform: Shape 442">
                        <a:extLst>
                          <a:ext uri="{FF2B5EF4-FFF2-40B4-BE49-F238E27FC236}">
                            <a16:creationId xmlns:a16="http://schemas.microsoft.com/office/drawing/2014/main" id="{F66141B7-DEA2-48B2-BF39-88EEB575BD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0765" y="3363240"/>
                        <a:ext cx="721239" cy="469842"/>
                      </a:xfrm>
                      <a:custGeom>
                        <a:avLst/>
                        <a:gdLst>
                          <a:gd name="connsiteX0" fmla="*/ 893341 w 1161426"/>
                          <a:gd name="connsiteY0" fmla="*/ 16348 h 756596"/>
                          <a:gd name="connsiteX1" fmla="*/ 705335 w 1161426"/>
                          <a:gd name="connsiteY1" fmla="*/ 52231 h 756596"/>
                          <a:gd name="connsiteX2" fmla="*/ 386542 w 1161426"/>
                          <a:gd name="connsiteY2" fmla="*/ 179693 h 756596"/>
                          <a:gd name="connsiteX3" fmla="*/ 143187 w 1161426"/>
                          <a:gd name="connsiteY3" fmla="*/ 389936 h 756596"/>
                          <a:gd name="connsiteX4" fmla="*/ 0 w 1161426"/>
                          <a:gd name="connsiteY4" fmla="*/ 756597 h 756596"/>
                          <a:gd name="connsiteX5" fmla="*/ 327591 w 1161426"/>
                          <a:gd name="connsiteY5" fmla="*/ 473548 h 756596"/>
                          <a:gd name="connsiteX6" fmla="*/ 343662 w 1161426"/>
                          <a:gd name="connsiteY6" fmla="*/ 354400 h 756596"/>
                          <a:gd name="connsiteX7" fmla="*/ 570669 w 1161426"/>
                          <a:gd name="connsiteY7" fmla="*/ 192924 h 756596"/>
                          <a:gd name="connsiteX8" fmla="*/ 930887 w 1161426"/>
                          <a:gd name="connsiteY8" fmla="*/ 47175 h 756596"/>
                          <a:gd name="connsiteX9" fmla="*/ 1161427 w 1161426"/>
                          <a:gd name="connsiteY9" fmla="*/ 0 h 756596"/>
                          <a:gd name="connsiteX10" fmla="*/ 893341 w 1161426"/>
                          <a:gd name="connsiteY10" fmla="*/ 16348 h 756596"/>
                          <a:gd name="connsiteX11" fmla="*/ 893341 w 1161426"/>
                          <a:gd name="connsiteY11" fmla="*/ 16348 h 7565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161426" h="756596">
                            <a:moveTo>
                              <a:pt x="893341" y="16348"/>
                            </a:moveTo>
                            <a:cubicBezTo>
                              <a:pt x="836260" y="25077"/>
                              <a:pt x="760753" y="36714"/>
                              <a:pt x="705335" y="52231"/>
                            </a:cubicBezTo>
                            <a:cubicBezTo>
                              <a:pt x="640842" y="73221"/>
                              <a:pt x="426027" y="154478"/>
                              <a:pt x="386542" y="179693"/>
                            </a:cubicBezTo>
                            <a:cubicBezTo>
                              <a:pt x="290183" y="221118"/>
                              <a:pt x="186759" y="332578"/>
                              <a:pt x="143187" y="389936"/>
                            </a:cubicBezTo>
                            <a:cubicBezTo>
                              <a:pt x="80633" y="492529"/>
                              <a:pt x="52647" y="579259"/>
                              <a:pt x="0" y="756597"/>
                            </a:cubicBezTo>
                            <a:cubicBezTo>
                              <a:pt x="71074" y="634746"/>
                              <a:pt x="215854" y="517467"/>
                              <a:pt x="327591" y="473548"/>
                            </a:cubicBezTo>
                            <a:cubicBezTo>
                              <a:pt x="271757" y="462811"/>
                              <a:pt x="298565" y="402544"/>
                              <a:pt x="343662" y="354400"/>
                            </a:cubicBezTo>
                            <a:cubicBezTo>
                              <a:pt x="401158" y="292885"/>
                              <a:pt x="494192" y="229847"/>
                              <a:pt x="570669" y="192924"/>
                            </a:cubicBezTo>
                            <a:cubicBezTo>
                              <a:pt x="699793" y="130648"/>
                              <a:pt x="768719" y="98922"/>
                              <a:pt x="930887" y="47175"/>
                            </a:cubicBezTo>
                            <a:cubicBezTo>
                              <a:pt x="960882" y="39001"/>
                              <a:pt x="1149789" y="5195"/>
                              <a:pt x="1161427" y="0"/>
                            </a:cubicBezTo>
                            <a:cubicBezTo>
                              <a:pt x="1118339" y="69"/>
                              <a:pt x="929848" y="37130"/>
                              <a:pt x="893341" y="16348"/>
                            </a:cubicBezTo>
                            <a:lnTo>
                              <a:pt x="893341" y="16348"/>
                            </a:lnTo>
                            <a:close/>
                          </a:path>
                        </a:pathLst>
                      </a:custGeom>
                      <a:solidFill>
                        <a:srgbClr val="CD608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4" name="Freeform: Shape 443">
                        <a:extLst>
                          <a:ext uri="{FF2B5EF4-FFF2-40B4-BE49-F238E27FC236}">
                            <a16:creationId xmlns:a16="http://schemas.microsoft.com/office/drawing/2014/main" id="{6D0F1852-880F-4038-BCBC-4B33D9E0D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78730" y="2279402"/>
                        <a:ext cx="479138" cy="144540"/>
                      </a:xfrm>
                      <a:custGeom>
                        <a:avLst/>
                        <a:gdLst>
                          <a:gd name="connsiteX0" fmla="*/ 626977 w 771566"/>
                          <a:gd name="connsiteY0" fmla="*/ 35745 h 232756"/>
                          <a:gd name="connsiteX1" fmla="*/ 653231 w 771566"/>
                          <a:gd name="connsiteY1" fmla="*/ 0 h 232756"/>
                          <a:gd name="connsiteX2" fmla="*/ 682464 w 771566"/>
                          <a:gd name="connsiteY2" fmla="*/ 30965 h 232756"/>
                          <a:gd name="connsiteX3" fmla="*/ 764345 w 771566"/>
                          <a:gd name="connsiteY3" fmla="*/ 119357 h 232756"/>
                          <a:gd name="connsiteX4" fmla="*/ 722850 w 771566"/>
                          <a:gd name="connsiteY4" fmla="*/ 162167 h 232756"/>
                          <a:gd name="connsiteX5" fmla="*/ 7817 w 771566"/>
                          <a:gd name="connsiteY5" fmla="*/ 232756 h 232756"/>
                          <a:gd name="connsiteX6" fmla="*/ 959 w 771566"/>
                          <a:gd name="connsiteY6" fmla="*/ 140416 h 232756"/>
                          <a:gd name="connsiteX7" fmla="*/ 626977 w 771566"/>
                          <a:gd name="connsiteY7" fmla="*/ 35745 h 232756"/>
                          <a:gd name="connsiteX8" fmla="*/ 626977 w 771566"/>
                          <a:gd name="connsiteY8" fmla="*/ 35745 h 2327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71566" h="232756">
                            <a:moveTo>
                              <a:pt x="626977" y="35745"/>
                            </a:moveTo>
                            <a:cubicBezTo>
                              <a:pt x="638130" y="33944"/>
                              <a:pt x="645403" y="30618"/>
                              <a:pt x="653231" y="0"/>
                            </a:cubicBezTo>
                            <a:cubicBezTo>
                              <a:pt x="662098" y="10945"/>
                              <a:pt x="670064" y="20297"/>
                              <a:pt x="682464" y="30965"/>
                            </a:cubicBezTo>
                            <a:cubicBezTo>
                              <a:pt x="715508" y="59090"/>
                              <a:pt x="747650" y="87214"/>
                              <a:pt x="764345" y="119357"/>
                            </a:cubicBezTo>
                            <a:cubicBezTo>
                              <a:pt x="781594" y="152538"/>
                              <a:pt x="768016" y="159119"/>
                              <a:pt x="722850" y="162167"/>
                            </a:cubicBezTo>
                            <a:cubicBezTo>
                              <a:pt x="516764" y="175883"/>
                              <a:pt x="31785" y="229500"/>
                              <a:pt x="7817" y="232756"/>
                            </a:cubicBezTo>
                            <a:cubicBezTo>
                              <a:pt x="474" y="208372"/>
                              <a:pt x="-1396" y="160297"/>
                              <a:pt x="959" y="140416"/>
                            </a:cubicBezTo>
                            <a:cubicBezTo>
                              <a:pt x="68985" y="126215"/>
                              <a:pt x="493627" y="57427"/>
                              <a:pt x="626977" y="35745"/>
                            </a:cubicBezTo>
                            <a:lnTo>
                              <a:pt x="626977" y="35745"/>
                            </a:lnTo>
                            <a:close/>
                          </a:path>
                        </a:pathLst>
                      </a:custGeom>
                      <a:solidFill>
                        <a:srgbClr val="F04B4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5" name="Freeform: Shape 444">
                        <a:extLst>
                          <a:ext uri="{FF2B5EF4-FFF2-40B4-BE49-F238E27FC236}">
                            <a16:creationId xmlns:a16="http://schemas.microsoft.com/office/drawing/2014/main" id="{A3FF817E-0721-402A-B153-E463CF44B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4504" y="4591788"/>
                        <a:ext cx="202399" cy="28742"/>
                      </a:xfrm>
                      <a:custGeom>
                        <a:avLst/>
                        <a:gdLst>
                          <a:gd name="connsiteX0" fmla="*/ 0 w 325928"/>
                          <a:gd name="connsiteY0" fmla="*/ 38934 h 46284"/>
                          <a:gd name="connsiteX1" fmla="*/ 42187 w 325928"/>
                          <a:gd name="connsiteY1" fmla="*/ 30274 h 46284"/>
                          <a:gd name="connsiteX2" fmla="*/ 301128 w 325928"/>
                          <a:gd name="connsiteY2" fmla="*/ 1526 h 46284"/>
                          <a:gd name="connsiteX3" fmla="*/ 325928 w 325928"/>
                          <a:gd name="connsiteY3" fmla="*/ 8315 h 46284"/>
                          <a:gd name="connsiteX4" fmla="*/ 172558 w 325928"/>
                          <a:gd name="connsiteY4" fmla="*/ 41704 h 46284"/>
                          <a:gd name="connsiteX5" fmla="*/ 39486 w 325928"/>
                          <a:gd name="connsiteY5" fmla="*/ 41774 h 46284"/>
                          <a:gd name="connsiteX6" fmla="*/ 0 w 325928"/>
                          <a:gd name="connsiteY6" fmla="*/ 38934 h 46284"/>
                          <a:gd name="connsiteX7" fmla="*/ 0 w 325928"/>
                          <a:gd name="connsiteY7" fmla="*/ 38934 h 462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25928" h="46284">
                            <a:moveTo>
                              <a:pt x="0" y="38934"/>
                            </a:moveTo>
                            <a:cubicBezTo>
                              <a:pt x="11915" y="27296"/>
                              <a:pt x="27640" y="30066"/>
                              <a:pt x="42187" y="30274"/>
                            </a:cubicBezTo>
                            <a:cubicBezTo>
                              <a:pt x="129956" y="31521"/>
                              <a:pt x="217655" y="32976"/>
                              <a:pt x="301128" y="1526"/>
                            </a:cubicBezTo>
                            <a:cubicBezTo>
                              <a:pt x="310688" y="-2076"/>
                              <a:pt x="319347" y="903"/>
                              <a:pt x="325928" y="8315"/>
                            </a:cubicBezTo>
                            <a:cubicBezTo>
                              <a:pt x="276467" y="25564"/>
                              <a:pt x="226591" y="41635"/>
                              <a:pt x="172558" y="41704"/>
                            </a:cubicBezTo>
                            <a:cubicBezTo>
                              <a:pt x="128155" y="47870"/>
                              <a:pt x="83889" y="47731"/>
                              <a:pt x="39486" y="41774"/>
                            </a:cubicBezTo>
                            <a:cubicBezTo>
                              <a:pt x="26324" y="40873"/>
                              <a:pt x="13162" y="39903"/>
                              <a:pt x="0" y="38934"/>
                            </a:cubicBezTo>
                            <a:lnTo>
                              <a:pt x="0" y="38934"/>
                            </a:lnTo>
                            <a:close/>
                          </a:path>
                        </a:pathLst>
                      </a:custGeom>
                      <a:solidFill>
                        <a:srgbClr val="91A0AF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6" name="Freeform: Shape 445">
                        <a:extLst>
                          <a:ext uri="{FF2B5EF4-FFF2-40B4-BE49-F238E27FC236}">
                            <a16:creationId xmlns:a16="http://schemas.microsoft.com/office/drawing/2014/main" id="{31847D83-9FEF-4047-8027-868447E815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9110" y="4617729"/>
                        <a:ext cx="82638" cy="5507"/>
                      </a:xfrm>
                      <a:custGeom>
                        <a:avLst/>
                        <a:gdLst>
                          <a:gd name="connsiteX0" fmla="*/ 0 w 133073"/>
                          <a:gd name="connsiteY0" fmla="*/ 69 h 8868"/>
                          <a:gd name="connsiteX1" fmla="*/ 133073 w 133073"/>
                          <a:gd name="connsiteY1" fmla="*/ 0 h 8868"/>
                          <a:gd name="connsiteX2" fmla="*/ 0 w 133073"/>
                          <a:gd name="connsiteY2" fmla="*/ 69 h 8868"/>
                          <a:gd name="connsiteX3" fmla="*/ 0 w 133073"/>
                          <a:gd name="connsiteY3" fmla="*/ 69 h 88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3073" h="8868">
                            <a:moveTo>
                              <a:pt x="0" y="69"/>
                            </a:moveTo>
                            <a:cubicBezTo>
                              <a:pt x="44404" y="0"/>
                              <a:pt x="88669" y="0"/>
                              <a:pt x="133073" y="0"/>
                            </a:cubicBezTo>
                            <a:cubicBezTo>
                              <a:pt x="88669" y="11500"/>
                              <a:pt x="44265" y="12123"/>
                              <a:pt x="0" y="69"/>
                            </a:cubicBezTo>
                            <a:lnTo>
                              <a:pt x="0" y="69"/>
                            </a:lnTo>
                            <a:close/>
                          </a:path>
                        </a:pathLst>
                      </a:custGeom>
                      <a:solidFill>
                        <a:srgbClr val="8D9BAA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7" name="Freeform: Shape 446">
                        <a:extLst>
                          <a:ext uri="{FF2B5EF4-FFF2-40B4-BE49-F238E27FC236}">
                            <a16:creationId xmlns:a16="http://schemas.microsoft.com/office/drawing/2014/main" id="{A37537C2-9A51-44A2-BABC-675E45D5EF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1677" y="4514615"/>
                        <a:ext cx="48309" cy="44953"/>
                      </a:xfrm>
                      <a:custGeom>
                        <a:avLst/>
                        <a:gdLst>
                          <a:gd name="connsiteX0" fmla="*/ 0 w 77793"/>
                          <a:gd name="connsiteY0" fmla="*/ 72390 h 72389"/>
                          <a:gd name="connsiteX1" fmla="*/ 77793 w 77793"/>
                          <a:gd name="connsiteY1" fmla="*/ 0 h 72389"/>
                          <a:gd name="connsiteX2" fmla="*/ 0 w 77793"/>
                          <a:gd name="connsiteY2" fmla="*/ 72390 h 72389"/>
                          <a:gd name="connsiteX3" fmla="*/ 0 w 77793"/>
                          <a:gd name="connsiteY3" fmla="*/ 72390 h 723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793" h="72389">
                            <a:moveTo>
                              <a:pt x="0" y="72390"/>
                            </a:moveTo>
                            <a:cubicBezTo>
                              <a:pt x="11014" y="34775"/>
                              <a:pt x="38238" y="11776"/>
                              <a:pt x="77793" y="0"/>
                            </a:cubicBezTo>
                            <a:cubicBezTo>
                              <a:pt x="56873" y="28610"/>
                              <a:pt x="30688" y="52578"/>
                              <a:pt x="0" y="72390"/>
                            </a:cubicBezTo>
                            <a:lnTo>
                              <a:pt x="0" y="72390"/>
                            </a:lnTo>
                            <a:close/>
                          </a:path>
                        </a:pathLst>
                      </a:custGeom>
                      <a:solidFill>
                        <a:srgbClr val="95A3B0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8" name="Freeform: Shape 447">
                        <a:extLst>
                          <a:ext uri="{FF2B5EF4-FFF2-40B4-BE49-F238E27FC236}">
                            <a16:creationId xmlns:a16="http://schemas.microsoft.com/office/drawing/2014/main" id="{38E0EF31-E121-404E-AEDE-1DBBDFF508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7117" y="4391546"/>
                        <a:ext cx="97478" cy="6404"/>
                      </a:xfrm>
                      <a:custGeom>
                        <a:avLst/>
                        <a:gdLst>
                          <a:gd name="connsiteX0" fmla="*/ 0 w 156971"/>
                          <a:gd name="connsiteY0" fmla="*/ 10313 h 10313"/>
                          <a:gd name="connsiteX1" fmla="*/ 156972 w 156971"/>
                          <a:gd name="connsiteY1" fmla="*/ 10105 h 10313"/>
                          <a:gd name="connsiteX2" fmla="*/ 0 w 156971"/>
                          <a:gd name="connsiteY2" fmla="*/ 10313 h 10313"/>
                          <a:gd name="connsiteX3" fmla="*/ 0 w 156971"/>
                          <a:gd name="connsiteY3" fmla="*/ 10313 h 103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6971" h="10313">
                            <a:moveTo>
                              <a:pt x="0" y="10313"/>
                            </a:moveTo>
                            <a:cubicBezTo>
                              <a:pt x="52301" y="-3472"/>
                              <a:pt x="104602" y="-3334"/>
                              <a:pt x="156972" y="10105"/>
                            </a:cubicBezTo>
                            <a:cubicBezTo>
                              <a:pt x="104533" y="10175"/>
                              <a:pt x="52231" y="10244"/>
                              <a:pt x="0" y="10313"/>
                            </a:cubicBezTo>
                            <a:lnTo>
                              <a:pt x="0" y="10313"/>
                            </a:lnTo>
                            <a:close/>
                          </a:path>
                        </a:pathLst>
                      </a:custGeom>
                      <a:solidFill>
                        <a:srgbClr val="BBD8E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9" name="Freeform: Shape 448">
                        <a:extLst>
                          <a:ext uri="{FF2B5EF4-FFF2-40B4-BE49-F238E27FC236}">
                            <a16:creationId xmlns:a16="http://schemas.microsoft.com/office/drawing/2014/main" id="{12C145B3-914C-4F49-8041-EDEC9CCA0D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15253" y="2470248"/>
                        <a:ext cx="236512" cy="77973"/>
                      </a:xfrm>
                      <a:custGeom>
                        <a:avLst/>
                        <a:gdLst>
                          <a:gd name="connsiteX0" fmla="*/ 0 w 380861"/>
                          <a:gd name="connsiteY0" fmla="*/ 92795 h 125561"/>
                          <a:gd name="connsiteX1" fmla="*/ 253469 w 380861"/>
                          <a:gd name="connsiteY1" fmla="*/ 3641 h 125561"/>
                          <a:gd name="connsiteX2" fmla="*/ 292400 w 380861"/>
                          <a:gd name="connsiteY2" fmla="*/ 7590 h 125561"/>
                          <a:gd name="connsiteX3" fmla="*/ 380862 w 380861"/>
                          <a:gd name="connsiteY3" fmla="*/ 125561 h 125561"/>
                          <a:gd name="connsiteX4" fmla="*/ 319001 w 380861"/>
                          <a:gd name="connsiteY4" fmla="*/ 90856 h 125561"/>
                          <a:gd name="connsiteX5" fmla="*/ 0 w 380861"/>
                          <a:gd name="connsiteY5" fmla="*/ 92795 h 125561"/>
                          <a:gd name="connsiteX6" fmla="*/ 0 w 380861"/>
                          <a:gd name="connsiteY6" fmla="*/ 92795 h 1255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80861" h="125561">
                            <a:moveTo>
                              <a:pt x="0" y="92795"/>
                            </a:moveTo>
                            <a:cubicBezTo>
                              <a:pt x="103009" y="63493"/>
                              <a:pt x="148452" y="42572"/>
                              <a:pt x="253469" y="3641"/>
                            </a:cubicBezTo>
                            <a:cubicBezTo>
                              <a:pt x="263999" y="-307"/>
                              <a:pt x="288452" y="-3425"/>
                              <a:pt x="292400" y="7590"/>
                            </a:cubicBezTo>
                            <a:cubicBezTo>
                              <a:pt x="306186" y="30935"/>
                              <a:pt x="316092" y="59960"/>
                              <a:pt x="380862" y="125561"/>
                            </a:cubicBezTo>
                            <a:cubicBezTo>
                              <a:pt x="365345" y="118980"/>
                              <a:pt x="340060" y="103186"/>
                              <a:pt x="319001" y="90856"/>
                            </a:cubicBezTo>
                            <a:cubicBezTo>
                              <a:pt x="212252" y="67580"/>
                              <a:pt x="191886" y="88916"/>
                              <a:pt x="0" y="92795"/>
                            </a:cubicBezTo>
                            <a:lnTo>
                              <a:pt x="0" y="92795"/>
                            </a:lnTo>
                            <a:close/>
                          </a:path>
                        </a:pathLst>
                      </a:custGeom>
                      <a:solidFill>
                        <a:srgbClr val="EE4A4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" name="Freeform: Shape 449">
                        <a:extLst>
                          <a:ext uri="{FF2B5EF4-FFF2-40B4-BE49-F238E27FC236}">
                            <a16:creationId xmlns:a16="http://schemas.microsoft.com/office/drawing/2014/main" id="{0EB0D978-143E-4C7E-9163-5FDDB62C6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2267" y="3706608"/>
                        <a:ext cx="269682" cy="359284"/>
                      </a:xfrm>
                      <a:custGeom>
                        <a:avLst/>
                        <a:gdLst>
                          <a:gd name="connsiteX0" fmla="*/ 43326 w 434275"/>
                          <a:gd name="connsiteY0" fmla="*/ 0 h 578563"/>
                          <a:gd name="connsiteX1" fmla="*/ 290838 w 434275"/>
                          <a:gd name="connsiteY1" fmla="*/ 158150 h 578563"/>
                          <a:gd name="connsiteX2" fmla="*/ 432570 w 434275"/>
                          <a:gd name="connsiteY2" fmla="*/ 523494 h 578563"/>
                          <a:gd name="connsiteX3" fmla="*/ 390452 w 434275"/>
                          <a:gd name="connsiteY3" fmla="*/ 577942 h 578563"/>
                          <a:gd name="connsiteX4" fmla="*/ 345424 w 434275"/>
                          <a:gd name="connsiteY4" fmla="*/ 539427 h 578563"/>
                          <a:gd name="connsiteX5" fmla="*/ 68611 w 434275"/>
                          <a:gd name="connsiteY5" fmla="*/ 130579 h 578563"/>
                          <a:gd name="connsiteX6" fmla="*/ 1139 w 434275"/>
                          <a:gd name="connsiteY6" fmla="*/ 59782 h 578563"/>
                          <a:gd name="connsiteX7" fmla="*/ 43326 w 434275"/>
                          <a:gd name="connsiteY7" fmla="*/ 0 h 578563"/>
                          <a:gd name="connsiteX8" fmla="*/ 43326 w 434275"/>
                          <a:gd name="connsiteY8" fmla="*/ 0 h 578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34275" h="578563">
                            <a:moveTo>
                              <a:pt x="43326" y="0"/>
                            </a:moveTo>
                            <a:cubicBezTo>
                              <a:pt x="160328" y="13093"/>
                              <a:pt x="233618" y="75092"/>
                              <a:pt x="290838" y="158150"/>
                            </a:cubicBezTo>
                            <a:cubicBezTo>
                              <a:pt x="368146" y="270233"/>
                              <a:pt x="403406" y="395894"/>
                              <a:pt x="432570" y="523494"/>
                            </a:cubicBezTo>
                            <a:cubicBezTo>
                              <a:pt x="439566" y="554113"/>
                              <a:pt x="424950" y="573578"/>
                              <a:pt x="390452" y="577942"/>
                            </a:cubicBezTo>
                            <a:cubicBezTo>
                              <a:pt x="359071" y="581891"/>
                              <a:pt x="349234" y="566790"/>
                              <a:pt x="345424" y="539427"/>
                            </a:cubicBezTo>
                            <a:cubicBezTo>
                              <a:pt x="321387" y="364721"/>
                              <a:pt x="230639" y="227214"/>
                              <a:pt x="68611" y="130579"/>
                            </a:cubicBezTo>
                            <a:cubicBezTo>
                              <a:pt x="38893" y="112914"/>
                              <a:pt x="6611" y="97259"/>
                              <a:pt x="1139" y="59782"/>
                            </a:cubicBezTo>
                            <a:cubicBezTo>
                              <a:pt x="-3779" y="25769"/>
                              <a:pt x="6681" y="2702"/>
                              <a:pt x="43326" y="0"/>
                            </a:cubicBezTo>
                            <a:lnTo>
                              <a:pt x="43326" y="0"/>
                            </a:lnTo>
                            <a:close/>
                          </a:path>
                        </a:pathLst>
                      </a:custGeom>
                      <a:solidFill>
                        <a:srgbClr val="F26C6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" name="Freeform: Shape 450">
                        <a:extLst>
                          <a:ext uri="{FF2B5EF4-FFF2-40B4-BE49-F238E27FC236}">
                            <a16:creationId xmlns:a16="http://schemas.microsoft.com/office/drawing/2014/main" id="{53126286-E373-4C5A-9F76-14B50FB2A4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3573" y="3821509"/>
                        <a:ext cx="169145" cy="13980"/>
                      </a:xfrm>
                      <a:custGeom>
                        <a:avLst/>
                        <a:gdLst>
                          <a:gd name="connsiteX0" fmla="*/ 14268 w 272378"/>
                          <a:gd name="connsiteY0" fmla="*/ 22514 h 22513"/>
                          <a:gd name="connsiteX1" fmla="*/ 14961 w 272378"/>
                          <a:gd name="connsiteY1" fmla="*/ 11430 h 22513"/>
                          <a:gd name="connsiteX2" fmla="*/ 186619 w 272378"/>
                          <a:gd name="connsiteY2" fmla="*/ 10945 h 22513"/>
                          <a:gd name="connsiteX3" fmla="*/ 238088 w 272378"/>
                          <a:gd name="connsiteY3" fmla="*/ 0 h 22513"/>
                          <a:gd name="connsiteX4" fmla="*/ 272378 w 272378"/>
                          <a:gd name="connsiteY4" fmla="*/ 13647 h 22513"/>
                          <a:gd name="connsiteX5" fmla="*/ 271616 w 272378"/>
                          <a:gd name="connsiteY5" fmla="*/ 22514 h 22513"/>
                          <a:gd name="connsiteX6" fmla="*/ 14268 w 272378"/>
                          <a:gd name="connsiteY6" fmla="*/ 22514 h 22513"/>
                          <a:gd name="connsiteX7" fmla="*/ 14268 w 272378"/>
                          <a:gd name="connsiteY7" fmla="*/ 22514 h 22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2378" h="22513">
                            <a:moveTo>
                              <a:pt x="14268" y="22514"/>
                            </a:moveTo>
                            <a:cubicBezTo>
                              <a:pt x="1245" y="18011"/>
                              <a:pt x="-10254" y="11915"/>
                              <a:pt x="14961" y="11430"/>
                            </a:cubicBezTo>
                            <a:cubicBezTo>
                              <a:pt x="72180" y="10391"/>
                              <a:pt x="129469" y="11499"/>
                              <a:pt x="186619" y="10945"/>
                            </a:cubicBezTo>
                            <a:cubicBezTo>
                              <a:pt x="204352" y="10737"/>
                              <a:pt x="224165" y="16348"/>
                              <a:pt x="238088" y="0"/>
                            </a:cubicBezTo>
                            <a:cubicBezTo>
                              <a:pt x="249518" y="4572"/>
                              <a:pt x="260948" y="9075"/>
                              <a:pt x="272378" y="13647"/>
                            </a:cubicBezTo>
                            <a:cubicBezTo>
                              <a:pt x="272101" y="16625"/>
                              <a:pt x="271893" y="19535"/>
                              <a:pt x="271616" y="22514"/>
                            </a:cubicBezTo>
                            <a:cubicBezTo>
                              <a:pt x="185857" y="22514"/>
                              <a:pt x="100028" y="22514"/>
                              <a:pt x="14268" y="22514"/>
                            </a:cubicBezTo>
                            <a:lnTo>
                              <a:pt x="14268" y="22514"/>
                            </a:lnTo>
                            <a:close/>
                          </a:path>
                        </a:pathLst>
                      </a:custGeom>
                      <a:solidFill>
                        <a:srgbClr val="EC2628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" name="Freeform: Shape 451">
                        <a:extLst>
                          <a:ext uri="{FF2B5EF4-FFF2-40B4-BE49-F238E27FC236}">
                            <a16:creationId xmlns:a16="http://schemas.microsoft.com/office/drawing/2014/main" id="{F8FFB39F-5342-4E79-9886-99E3624957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8113" y="3177194"/>
                        <a:ext cx="517240" cy="87469"/>
                      </a:xfrm>
                      <a:custGeom>
                        <a:avLst/>
                        <a:gdLst>
                          <a:gd name="connsiteX0" fmla="*/ 0 w 832922"/>
                          <a:gd name="connsiteY0" fmla="*/ 263 h 140853"/>
                          <a:gd name="connsiteX1" fmla="*/ 684345 w 832922"/>
                          <a:gd name="connsiteY1" fmla="*/ 5459 h 140853"/>
                          <a:gd name="connsiteX2" fmla="*/ 760545 w 832922"/>
                          <a:gd name="connsiteY2" fmla="*/ 18205 h 140853"/>
                          <a:gd name="connsiteX3" fmla="*/ 800723 w 832922"/>
                          <a:gd name="connsiteY3" fmla="*/ 56166 h 140853"/>
                          <a:gd name="connsiteX4" fmla="*/ 830095 w 832922"/>
                          <a:gd name="connsiteY4" fmla="*/ 116919 h 140853"/>
                          <a:gd name="connsiteX5" fmla="*/ 763593 w 832922"/>
                          <a:gd name="connsiteY5" fmla="*/ 140125 h 140853"/>
                          <a:gd name="connsiteX6" fmla="*/ 195695 w 832922"/>
                          <a:gd name="connsiteY6" fmla="*/ 140748 h 140853"/>
                          <a:gd name="connsiteX7" fmla="*/ 0 w 832922"/>
                          <a:gd name="connsiteY7" fmla="*/ 263 h 140853"/>
                          <a:gd name="connsiteX8" fmla="*/ 0 w 832922"/>
                          <a:gd name="connsiteY8" fmla="*/ 263 h 140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32922" h="140853">
                            <a:moveTo>
                              <a:pt x="0" y="263"/>
                            </a:moveTo>
                            <a:cubicBezTo>
                              <a:pt x="28471" y="-1261"/>
                              <a:pt x="476319" y="4281"/>
                              <a:pt x="684345" y="5459"/>
                            </a:cubicBezTo>
                            <a:cubicBezTo>
                              <a:pt x="711916" y="5597"/>
                              <a:pt x="745652" y="4627"/>
                              <a:pt x="760545" y="18205"/>
                            </a:cubicBezTo>
                            <a:cubicBezTo>
                              <a:pt x="773430" y="27903"/>
                              <a:pt x="788878" y="45429"/>
                              <a:pt x="800723" y="56166"/>
                            </a:cubicBezTo>
                            <a:cubicBezTo>
                              <a:pt x="821505" y="75147"/>
                              <a:pt x="840209" y="90526"/>
                              <a:pt x="830095" y="116919"/>
                            </a:cubicBezTo>
                            <a:cubicBezTo>
                              <a:pt x="819150" y="145598"/>
                              <a:pt x="785483" y="139986"/>
                              <a:pt x="763593" y="140125"/>
                            </a:cubicBezTo>
                            <a:cubicBezTo>
                              <a:pt x="574340" y="141233"/>
                              <a:pt x="385018" y="140748"/>
                              <a:pt x="195695" y="140748"/>
                            </a:cubicBezTo>
                            <a:cubicBezTo>
                              <a:pt x="71489" y="140679"/>
                              <a:pt x="41494" y="109506"/>
                              <a:pt x="0" y="263"/>
                            </a:cubicBezTo>
                            <a:lnTo>
                              <a:pt x="0" y="263"/>
                            </a:lnTo>
                            <a:close/>
                          </a:path>
                        </a:pathLst>
                      </a:custGeom>
                      <a:solidFill>
                        <a:srgbClr val="993835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" name="Freeform: Shape 452">
                        <a:extLst>
                          <a:ext uri="{FF2B5EF4-FFF2-40B4-BE49-F238E27FC236}">
                            <a16:creationId xmlns:a16="http://schemas.microsoft.com/office/drawing/2014/main" id="{D7C5323B-FDE0-47E2-8C14-519EDDD34D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2798" y="2168076"/>
                        <a:ext cx="40609" cy="6404"/>
                      </a:xfrm>
                      <a:custGeom>
                        <a:avLst/>
                        <a:gdLst>
                          <a:gd name="connsiteX0" fmla="*/ 65393 w 65393"/>
                          <a:gd name="connsiteY0" fmla="*/ 10313 h 10313"/>
                          <a:gd name="connsiteX1" fmla="*/ 0 w 65393"/>
                          <a:gd name="connsiteY1" fmla="*/ 10313 h 10313"/>
                          <a:gd name="connsiteX2" fmla="*/ 65393 w 65393"/>
                          <a:gd name="connsiteY2" fmla="*/ 10313 h 10313"/>
                          <a:gd name="connsiteX3" fmla="*/ 65393 w 65393"/>
                          <a:gd name="connsiteY3" fmla="*/ 10313 h 10313"/>
                          <a:gd name="connsiteX4" fmla="*/ 65393 w 65393"/>
                          <a:gd name="connsiteY4" fmla="*/ 10313 h 10313"/>
                          <a:gd name="connsiteX5" fmla="*/ 65393 w 65393"/>
                          <a:gd name="connsiteY5" fmla="*/ 10313 h 103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5393" h="10313">
                            <a:moveTo>
                              <a:pt x="65393" y="10313"/>
                            </a:moveTo>
                            <a:cubicBezTo>
                              <a:pt x="43572" y="10313"/>
                              <a:pt x="21821" y="10313"/>
                              <a:pt x="0" y="10313"/>
                            </a:cubicBezTo>
                            <a:cubicBezTo>
                              <a:pt x="22237" y="2070"/>
                              <a:pt x="44473" y="-8044"/>
                              <a:pt x="65393" y="10313"/>
                            </a:cubicBezTo>
                            <a:lnTo>
                              <a:pt x="65393" y="10313"/>
                            </a:lnTo>
                            <a:lnTo>
                              <a:pt x="65393" y="10313"/>
                            </a:lnTo>
                            <a:lnTo>
                              <a:pt x="65393" y="10313"/>
                            </a:lnTo>
                            <a:close/>
                          </a:path>
                        </a:pathLst>
                      </a:custGeom>
                      <a:solidFill>
                        <a:srgbClr val="889DAE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" name="Freeform: Shape 453">
                        <a:extLst>
                          <a:ext uri="{FF2B5EF4-FFF2-40B4-BE49-F238E27FC236}">
                            <a16:creationId xmlns:a16="http://schemas.microsoft.com/office/drawing/2014/main" id="{5C599003-FF79-46AF-B788-3208FFED50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2375" y="2171383"/>
                        <a:ext cx="191430" cy="185573"/>
                      </a:xfrm>
                      <a:custGeom>
                        <a:avLst/>
                        <a:gdLst>
                          <a:gd name="connsiteX0" fmla="*/ 198813 w 308263"/>
                          <a:gd name="connsiteY0" fmla="*/ 294478 h 298832"/>
                          <a:gd name="connsiteX1" fmla="*/ 308264 w 308263"/>
                          <a:gd name="connsiteY1" fmla="*/ 224721 h 298832"/>
                          <a:gd name="connsiteX2" fmla="*/ 308264 w 308263"/>
                          <a:gd name="connsiteY2" fmla="*/ 223543 h 298832"/>
                          <a:gd name="connsiteX3" fmla="*/ 154132 w 308263"/>
                          <a:gd name="connsiteY3" fmla="*/ 0 h 298832"/>
                          <a:gd name="connsiteX4" fmla="*/ 0 w 308263"/>
                          <a:gd name="connsiteY4" fmla="*/ 223543 h 298832"/>
                          <a:gd name="connsiteX5" fmla="*/ 208 w 308263"/>
                          <a:gd name="connsiteY5" fmla="*/ 235804 h 298832"/>
                          <a:gd name="connsiteX6" fmla="*/ 123098 w 308263"/>
                          <a:gd name="connsiteY6" fmla="*/ 272658 h 298832"/>
                          <a:gd name="connsiteX7" fmla="*/ 198813 w 308263"/>
                          <a:gd name="connsiteY7" fmla="*/ 294478 h 298832"/>
                          <a:gd name="connsiteX8" fmla="*/ 198813 w 308263"/>
                          <a:gd name="connsiteY8" fmla="*/ 294478 h 29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8263" h="298832">
                            <a:moveTo>
                              <a:pt x="198813" y="294478"/>
                            </a:moveTo>
                            <a:cubicBezTo>
                              <a:pt x="251737" y="311589"/>
                              <a:pt x="308125" y="276190"/>
                              <a:pt x="308264" y="224721"/>
                            </a:cubicBezTo>
                            <a:cubicBezTo>
                              <a:pt x="308264" y="224305"/>
                              <a:pt x="308264" y="223959"/>
                              <a:pt x="308264" y="223543"/>
                            </a:cubicBezTo>
                            <a:cubicBezTo>
                              <a:pt x="308264" y="100030"/>
                              <a:pt x="239268" y="0"/>
                              <a:pt x="154132" y="0"/>
                            </a:cubicBezTo>
                            <a:cubicBezTo>
                              <a:pt x="68996" y="0"/>
                              <a:pt x="0" y="100099"/>
                              <a:pt x="0" y="223543"/>
                            </a:cubicBezTo>
                            <a:cubicBezTo>
                              <a:pt x="0" y="227630"/>
                              <a:pt x="69" y="231786"/>
                              <a:pt x="208" y="235804"/>
                            </a:cubicBezTo>
                            <a:cubicBezTo>
                              <a:pt x="2355" y="293647"/>
                              <a:pt x="55418" y="262474"/>
                              <a:pt x="123098" y="272658"/>
                            </a:cubicBezTo>
                            <a:cubicBezTo>
                              <a:pt x="133696" y="274389"/>
                              <a:pt x="165285" y="283603"/>
                              <a:pt x="198813" y="294478"/>
                            </a:cubicBezTo>
                            <a:lnTo>
                              <a:pt x="198813" y="294478"/>
                            </a:lnTo>
                            <a:close/>
                          </a:path>
                        </a:pathLst>
                      </a:custGeom>
                      <a:solidFill>
                        <a:srgbClr val="FEFFFF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" name="Freeform: Shape 454">
                        <a:extLst>
                          <a:ext uri="{FF2B5EF4-FFF2-40B4-BE49-F238E27FC236}">
                            <a16:creationId xmlns:a16="http://schemas.microsoft.com/office/drawing/2014/main" id="{F0D7C788-5449-4DA5-A7E2-813691C950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6787" y="2972258"/>
                        <a:ext cx="404670" cy="767430"/>
                      </a:xfrm>
                      <a:custGeom>
                        <a:avLst/>
                        <a:gdLst>
                          <a:gd name="connsiteX0" fmla="*/ 0 w 651648"/>
                          <a:gd name="connsiteY0" fmla="*/ 254562 h 1235809"/>
                          <a:gd name="connsiteX1" fmla="*/ 292470 w 651648"/>
                          <a:gd name="connsiteY1" fmla="*/ 30880 h 1235809"/>
                          <a:gd name="connsiteX2" fmla="*/ 628997 w 651648"/>
                          <a:gd name="connsiteY2" fmla="*/ 896720 h 1235809"/>
                          <a:gd name="connsiteX3" fmla="*/ 651649 w 651648"/>
                          <a:gd name="connsiteY3" fmla="*/ 1046696 h 1235809"/>
                          <a:gd name="connsiteX4" fmla="*/ 55834 w 651648"/>
                          <a:gd name="connsiteY4" fmla="*/ 1235810 h 1235809"/>
                          <a:gd name="connsiteX5" fmla="*/ 0 w 651648"/>
                          <a:gd name="connsiteY5" fmla="*/ 254562 h 1235809"/>
                          <a:gd name="connsiteX6" fmla="*/ 0 w 651648"/>
                          <a:gd name="connsiteY6" fmla="*/ 254562 h 1235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51648" h="1235809">
                            <a:moveTo>
                              <a:pt x="0" y="254562"/>
                            </a:moveTo>
                            <a:cubicBezTo>
                              <a:pt x="-346" y="-41718"/>
                              <a:pt x="263929" y="-20936"/>
                              <a:pt x="292470" y="30880"/>
                            </a:cubicBezTo>
                            <a:cubicBezTo>
                              <a:pt x="456022" y="302706"/>
                              <a:pt x="572193" y="590049"/>
                              <a:pt x="628997" y="896720"/>
                            </a:cubicBezTo>
                            <a:cubicBezTo>
                              <a:pt x="638695" y="949021"/>
                              <a:pt x="642921" y="994187"/>
                              <a:pt x="651649" y="1046696"/>
                            </a:cubicBezTo>
                            <a:cubicBezTo>
                              <a:pt x="535063" y="1044132"/>
                              <a:pt x="286235" y="1052168"/>
                              <a:pt x="55834" y="1235810"/>
                            </a:cubicBezTo>
                            <a:cubicBezTo>
                              <a:pt x="69550" y="1176928"/>
                              <a:pt x="208" y="400381"/>
                              <a:pt x="0" y="254562"/>
                            </a:cubicBezTo>
                            <a:lnTo>
                              <a:pt x="0" y="254562"/>
                            </a:lnTo>
                            <a:close/>
                          </a:path>
                        </a:pathLst>
                      </a:custGeom>
                      <a:solidFill>
                        <a:srgbClr val="F04D4F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" name="Freeform: Shape 455">
                        <a:extLst>
                          <a:ext uri="{FF2B5EF4-FFF2-40B4-BE49-F238E27FC236}">
                            <a16:creationId xmlns:a16="http://schemas.microsoft.com/office/drawing/2014/main" id="{7741448A-D2AC-4865-A653-9F50F560DF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20161" y="3669613"/>
                        <a:ext cx="258322" cy="160801"/>
                      </a:xfrm>
                      <a:custGeom>
                        <a:avLst/>
                        <a:gdLst>
                          <a:gd name="connsiteX0" fmla="*/ 93726 w 415982"/>
                          <a:gd name="connsiteY0" fmla="*/ 258941 h 258941"/>
                          <a:gd name="connsiteX1" fmla="*/ 0 w 415982"/>
                          <a:gd name="connsiteY1" fmla="*/ 121435 h 258941"/>
                          <a:gd name="connsiteX2" fmla="*/ 37199 w 415982"/>
                          <a:gd name="connsiteY2" fmla="*/ 0 h 258941"/>
                          <a:gd name="connsiteX3" fmla="*/ 415983 w 415982"/>
                          <a:gd name="connsiteY3" fmla="*/ 255755 h 258941"/>
                          <a:gd name="connsiteX4" fmla="*/ 93726 w 415982"/>
                          <a:gd name="connsiteY4" fmla="*/ 258941 h 258941"/>
                          <a:gd name="connsiteX5" fmla="*/ 93726 w 415982"/>
                          <a:gd name="connsiteY5" fmla="*/ 258941 h 2589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15982" h="258941">
                            <a:moveTo>
                              <a:pt x="93726" y="258941"/>
                            </a:moveTo>
                            <a:cubicBezTo>
                              <a:pt x="54864" y="240584"/>
                              <a:pt x="0" y="211905"/>
                              <a:pt x="0" y="121435"/>
                            </a:cubicBezTo>
                            <a:cubicBezTo>
                              <a:pt x="6235" y="95250"/>
                              <a:pt x="29510" y="6304"/>
                              <a:pt x="37199" y="0"/>
                            </a:cubicBezTo>
                            <a:cubicBezTo>
                              <a:pt x="197289" y="59297"/>
                              <a:pt x="314706" y="155586"/>
                              <a:pt x="415983" y="255755"/>
                            </a:cubicBezTo>
                            <a:cubicBezTo>
                              <a:pt x="346087" y="257833"/>
                              <a:pt x="143395" y="257348"/>
                              <a:pt x="93726" y="258941"/>
                            </a:cubicBezTo>
                            <a:lnTo>
                              <a:pt x="93726" y="258941"/>
                            </a:lnTo>
                            <a:close/>
                          </a:path>
                        </a:pathLst>
                      </a:custGeom>
                      <a:solidFill>
                        <a:srgbClr val="F37765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" name="Freeform: Shape 456">
                        <a:extLst>
                          <a:ext uri="{FF2B5EF4-FFF2-40B4-BE49-F238E27FC236}">
                            <a16:creationId xmlns:a16="http://schemas.microsoft.com/office/drawing/2014/main" id="{C3D6A460-0C4E-4824-A95C-573C3A1CA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9997" y="3826886"/>
                        <a:ext cx="1115789" cy="552248"/>
                      </a:xfrm>
                      <a:custGeom>
                        <a:avLst/>
                        <a:gdLst>
                          <a:gd name="connsiteX0" fmla="*/ 293212 w 1796779"/>
                          <a:gd name="connsiteY0" fmla="*/ 828156 h 889296"/>
                          <a:gd name="connsiteX1" fmla="*/ 82900 w 1796779"/>
                          <a:gd name="connsiteY1" fmla="*/ 888284 h 889296"/>
                          <a:gd name="connsiteX2" fmla="*/ 119 w 1796779"/>
                          <a:gd name="connsiteY2" fmla="*/ 828156 h 889296"/>
                          <a:gd name="connsiteX3" fmla="*/ 36002 w 1796779"/>
                          <a:gd name="connsiteY3" fmla="*/ 768581 h 889296"/>
                          <a:gd name="connsiteX4" fmla="*/ 527215 w 1796779"/>
                          <a:gd name="connsiteY4" fmla="*/ 494400 h 889296"/>
                          <a:gd name="connsiteX5" fmla="*/ 761842 w 1796779"/>
                          <a:gd name="connsiteY5" fmla="*/ 238091 h 889296"/>
                          <a:gd name="connsiteX6" fmla="*/ 1221189 w 1796779"/>
                          <a:gd name="connsiteY6" fmla="*/ 10737 h 889296"/>
                          <a:gd name="connsiteX7" fmla="*/ 1583971 w 1796779"/>
                          <a:gd name="connsiteY7" fmla="*/ 138 h 889296"/>
                          <a:gd name="connsiteX8" fmla="*/ 1796777 w 1796779"/>
                          <a:gd name="connsiteY8" fmla="*/ 75785 h 889296"/>
                          <a:gd name="connsiteX9" fmla="*/ 1678528 w 1796779"/>
                          <a:gd name="connsiteY9" fmla="*/ 137853 h 889296"/>
                          <a:gd name="connsiteX10" fmla="*/ 1343110 w 1796779"/>
                          <a:gd name="connsiteY10" fmla="*/ 137853 h 889296"/>
                          <a:gd name="connsiteX11" fmla="*/ 1080566 w 1796779"/>
                          <a:gd name="connsiteY11" fmla="*/ 199852 h 889296"/>
                          <a:gd name="connsiteX12" fmla="*/ 837557 w 1796779"/>
                          <a:gd name="connsiteY12" fmla="*/ 392430 h 889296"/>
                          <a:gd name="connsiteX13" fmla="*/ 677052 w 1796779"/>
                          <a:gd name="connsiteY13" fmla="*/ 578843 h 889296"/>
                          <a:gd name="connsiteX14" fmla="*/ 293212 w 1796779"/>
                          <a:gd name="connsiteY14" fmla="*/ 828156 h 889296"/>
                          <a:gd name="connsiteX15" fmla="*/ 293212 w 1796779"/>
                          <a:gd name="connsiteY15" fmla="*/ 828156 h 889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96779" h="889296">
                            <a:moveTo>
                              <a:pt x="293212" y="828156"/>
                            </a:moveTo>
                            <a:cubicBezTo>
                              <a:pt x="220129" y="856142"/>
                              <a:pt x="123286" y="896181"/>
                              <a:pt x="82900" y="888284"/>
                            </a:cubicBezTo>
                            <a:cubicBezTo>
                              <a:pt x="37596" y="879417"/>
                              <a:pt x="4622" y="879556"/>
                              <a:pt x="119" y="828156"/>
                            </a:cubicBezTo>
                            <a:cubicBezTo>
                              <a:pt x="-1751" y="806196"/>
                              <a:pt x="18823" y="774954"/>
                              <a:pt x="36002" y="768581"/>
                            </a:cubicBezTo>
                            <a:cubicBezTo>
                              <a:pt x="214657" y="702356"/>
                              <a:pt x="388393" y="618952"/>
                              <a:pt x="527215" y="494400"/>
                            </a:cubicBezTo>
                            <a:cubicBezTo>
                              <a:pt x="614291" y="416329"/>
                              <a:pt x="686127" y="325443"/>
                              <a:pt x="761842" y="238091"/>
                            </a:cubicBezTo>
                            <a:cubicBezTo>
                              <a:pt x="874895" y="107650"/>
                              <a:pt x="1038379" y="18635"/>
                              <a:pt x="1221189" y="10737"/>
                            </a:cubicBezTo>
                            <a:cubicBezTo>
                              <a:pt x="1327523" y="6096"/>
                              <a:pt x="1477360" y="762"/>
                              <a:pt x="1583971" y="138"/>
                            </a:cubicBezTo>
                            <a:cubicBezTo>
                              <a:pt x="1707553" y="-623"/>
                              <a:pt x="1796014" y="-900"/>
                              <a:pt x="1796777" y="75785"/>
                            </a:cubicBezTo>
                            <a:cubicBezTo>
                              <a:pt x="1797262" y="130579"/>
                              <a:pt x="1744337" y="138268"/>
                              <a:pt x="1678528" y="137853"/>
                            </a:cubicBezTo>
                            <a:cubicBezTo>
                              <a:pt x="1598864" y="137298"/>
                              <a:pt x="1441546" y="132311"/>
                              <a:pt x="1343110" y="137853"/>
                            </a:cubicBezTo>
                            <a:cubicBezTo>
                              <a:pt x="1258666" y="142633"/>
                              <a:pt x="1154757" y="156972"/>
                              <a:pt x="1080566" y="199852"/>
                            </a:cubicBezTo>
                            <a:cubicBezTo>
                              <a:pt x="984762" y="255270"/>
                              <a:pt x="913341" y="316369"/>
                              <a:pt x="837557" y="392430"/>
                            </a:cubicBezTo>
                            <a:cubicBezTo>
                              <a:pt x="779922" y="450273"/>
                              <a:pt x="733232" y="519823"/>
                              <a:pt x="677052" y="578843"/>
                            </a:cubicBezTo>
                            <a:cubicBezTo>
                              <a:pt x="626206" y="632045"/>
                              <a:pt x="431827" y="775162"/>
                              <a:pt x="293212" y="828156"/>
                            </a:cubicBezTo>
                            <a:lnTo>
                              <a:pt x="293212" y="828156"/>
                            </a:lnTo>
                            <a:close/>
                          </a:path>
                        </a:pathLst>
                      </a:custGeom>
                      <a:solidFill>
                        <a:srgbClr val="D1E3F1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: Shape 457">
                        <a:extLst>
                          <a:ext uri="{FF2B5EF4-FFF2-40B4-BE49-F238E27FC236}">
                            <a16:creationId xmlns:a16="http://schemas.microsoft.com/office/drawing/2014/main" id="{4D1F153E-E65A-469A-86B5-4B7CAA0D9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1408" y="3638748"/>
                        <a:ext cx="311319" cy="722011"/>
                      </a:xfrm>
                      <a:custGeom>
                        <a:avLst/>
                        <a:gdLst>
                          <a:gd name="connsiteX0" fmla="*/ 495035 w 501324"/>
                          <a:gd name="connsiteY0" fmla="*/ 25942 h 1162670"/>
                          <a:gd name="connsiteX1" fmla="*/ 301903 w 501324"/>
                          <a:gd name="connsiteY1" fmla="*/ 25942 h 1162670"/>
                          <a:gd name="connsiteX2" fmla="*/ 90898 w 501324"/>
                          <a:gd name="connsiteY2" fmla="*/ 141004 h 1162670"/>
                          <a:gd name="connsiteX3" fmla="*/ 1121 w 501324"/>
                          <a:gd name="connsiteY3" fmla="*/ 396898 h 1162670"/>
                          <a:gd name="connsiteX4" fmla="*/ 132600 w 501324"/>
                          <a:gd name="connsiteY4" fmla="*/ 1142480 h 1162670"/>
                          <a:gd name="connsiteX5" fmla="*/ 203813 w 501324"/>
                          <a:gd name="connsiteY5" fmla="*/ 1154811 h 1162670"/>
                          <a:gd name="connsiteX6" fmla="*/ 255005 w 501324"/>
                          <a:gd name="connsiteY6" fmla="*/ 1144350 h 1162670"/>
                          <a:gd name="connsiteX7" fmla="*/ 461438 w 501324"/>
                          <a:gd name="connsiteY7" fmla="*/ 762173 h 1162670"/>
                          <a:gd name="connsiteX8" fmla="*/ 495035 w 501324"/>
                          <a:gd name="connsiteY8" fmla="*/ 25942 h 1162670"/>
                          <a:gd name="connsiteX9" fmla="*/ 495035 w 501324"/>
                          <a:gd name="connsiteY9" fmla="*/ 25942 h 1162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01324" h="1162670">
                            <a:moveTo>
                              <a:pt x="495035" y="25942"/>
                            </a:moveTo>
                            <a:cubicBezTo>
                              <a:pt x="491156" y="-17076"/>
                              <a:pt x="429850" y="935"/>
                              <a:pt x="301903" y="25942"/>
                            </a:cubicBezTo>
                            <a:cubicBezTo>
                              <a:pt x="203397" y="45200"/>
                              <a:pt x="143753" y="76234"/>
                              <a:pt x="90898" y="141004"/>
                            </a:cubicBezTo>
                            <a:cubicBezTo>
                              <a:pt x="29107" y="216719"/>
                              <a:pt x="5623" y="304419"/>
                              <a:pt x="1121" y="396898"/>
                            </a:cubicBezTo>
                            <a:cubicBezTo>
                              <a:pt x="-10379" y="628061"/>
                              <a:pt x="68939" y="920876"/>
                              <a:pt x="132600" y="1142480"/>
                            </a:cubicBezTo>
                            <a:cubicBezTo>
                              <a:pt x="139389" y="1166033"/>
                              <a:pt x="125881" y="1167349"/>
                              <a:pt x="203813" y="1154811"/>
                            </a:cubicBezTo>
                            <a:cubicBezTo>
                              <a:pt x="207207" y="1154256"/>
                              <a:pt x="251819" y="1145320"/>
                              <a:pt x="255005" y="1144350"/>
                            </a:cubicBezTo>
                            <a:cubicBezTo>
                              <a:pt x="321161" y="1123222"/>
                              <a:pt x="429018" y="1085330"/>
                              <a:pt x="461438" y="762173"/>
                            </a:cubicBezTo>
                            <a:cubicBezTo>
                              <a:pt x="482497" y="552207"/>
                              <a:pt x="515124" y="138718"/>
                              <a:pt x="495035" y="25942"/>
                            </a:cubicBezTo>
                            <a:lnTo>
                              <a:pt x="495035" y="25942"/>
                            </a:lnTo>
                            <a:close/>
                          </a:path>
                        </a:pathLst>
                      </a:custGeom>
                      <a:solidFill>
                        <a:srgbClr val="3A1612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" name="Freeform: Shape 458">
                        <a:extLst>
                          <a:ext uri="{FF2B5EF4-FFF2-40B4-BE49-F238E27FC236}">
                            <a16:creationId xmlns:a16="http://schemas.microsoft.com/office/drawing/2014/main" id="{3F7FDA20-2BD1-4F85-B854-F56598650013}"/>
                          </a:ext>
                        </a:extLst>
                      </p:cNvPr>
                      <p:cNvSpPr/>
                      <p:nvPr/>
                    </p:nvSpPr>
                    <p:spPr>
                      <a:xfrm rot="19173505">
                        <a:off x="8942874" y="4253571"/>
                        <a:ext cx="157710" cy="107549"/>
                      </a:xfrm>
                      <a:custGeom>
                        <a:avLst/>
                        <a:gdLst>
                          <a:gd name="connsiteX0" fmla="*/ 253965 w 253964"/>
                          <a:gd name="connsiteY0" fmla="*/ 86594 h 173189"/>
                          <a:gd name="connsiteX1" fmla="*/ 126982 w 253964"/>
                          <a:gd name="connsiteY1" fmla="*/ 173189 h 173189"/>
                          <a:gd name="connsiteX2" fmla="*/ 0 w 253964"/>
                          <a:gd name="connsiteY2" fmla="*/ 86594 h 173189"/>
                          <a:gd name="connsiteX3" fmla="*/ 126982 w 253964"/>
                          <a:gd name="connsiteY3" fmla="*/ 0 h 173189"/>
                          <a:gd name="connsiteX4" fmla="*/ 253965 w 253964"/>
                          <a:gd name="connsiteY4" fmla="*/ 86594 h 1731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3964" h="173189">
                            <a:moveTo>
                              <a:pt x="253965" y="86594"/>
                            </a:moveTo>
                            <a:cubicBezTo>
                              <a:pt x="253965" y="134419"/>
                              <a:pt x="197113" y="173189"/>
                              <a:pt x="126982" y="173189"/>
                            </a:cubicBezTo>
                            <a:cubicBezTo>
                              <a:pt x="56852" y="173189"/>
                              <a:pt x="0" y="134419"/>
                              <a:pt x="0" y="86594"/>
                            </a:cubicBezTo>
                            <a:cubicBezTo>
                              <a:pt x="0" y="38770"/>
                              <a:pt x="56852" y="0"/>
                              <a:pt x="126982" y="0"/>
                            </a:cubicBezTo>
                            <a:cubicBezTo>
                              <a:pt x="197113" y="0"/>
                              <a:pt x="253965" y="38770"/>
                              <a:pt x="253965" y="86594"/>
                            </a:cubicBezTo>
                            <a:close/>
                          </a:path>
                        </a:pathLst>
                      </a:custGeom>
                      <a:solidFill>
                        <a:srgbClr val="8DA5B6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" name="Freeform: Shape 459">
                        <a:extLst>
                          <a:ext uri="{FF2B5EF4-FFF2-40B4-BE49-F238E27FC236}">
                            <a16:creationId xmlns:a16="http://schemas.microsoft.com/office/drawing/2014/main" id="{EF47DAF8-455A-4081-891E-1A463A326E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3757" y="4247040"/>
                        <a:ext cx="1092699" cy="160801"/>
                      </a:xfrm>
                      <a:custGeom>
                        <a:avLst/>
                        <a:gdLst>
                          <a:gd name="connsiteX0" fmla="*/ 1630126 w 1759596"/>
                          <a:gd name="connsiteY0" fmla="*/ 258941 h 258941"/>
                          <a:gd name="connsiteX1" fmla="*/ 129471 w 1759596"/>
                          <a:gd name="connsiteY1" fmla="*/ 258941 h 258941"/>
                          <a:gd name="connsiteX2" fmla="*/ 0 w 1759596"/>
                          <a:gd name="connsiteY2" fmla="*/ 129471 h 258941"/>
                          <a:gd name="connsiteX3" fmla="*/ 0 w 1759596"/>
                          <a:gd name="connsiteY3" fmla="*/ 129471 h 258941"/>
                          <a:gd name="connsiteX4" fmla="*/ 129471 w 1759596"/>
                          <a:gd name="connsiteY4" fmla="*/ 0 h 258941"/>
                          <a:gd name="connsiteX5" fmla="*/ 1630126 w 1759596"/>
                          <a:gd name="connsiteY5" fmla="*/ 0 h 258941"/>
                          <a:gd name="connsiteX6" fmla="*/ 1759597 w 1759596"/>
                          <a:gd name="connsiteY6" fmla="*/ 129471 h 258941"/>
                          <a:gd name="connsiteX7" fmla="*/ 1759597 w 1759596"/>
                          <a:gd name="connsiteY7" fmla="*/ 129471 h 258941"/>
                          <a:gd name="connsiteX8" fmla="*/ 1630126 w 1759596"/>
                          <a:gd name="connsiteY8" fmla="*/ 258941 h 2589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759596" h="258941">
                            <a:moveTo>
                              <a:pt x="1630126" y="258941"/>
                            </a:moveTo>
                            <a:lnTo>
                              <a:pt x="129471" y="258941"/>
                            </a:lnTo>
                            <a:cubicBezTo>
                              <a:pt x="57981" y="258941"/>
                              <a:pt x="0" y="200960"/>
                              <a:pt x="0" y="129471"/>
                            </a:cubicBezTo>
                            <a:lnTo>
                              <a:pt x="0" y="129471"/>
                            </a:lnTo>
                            <a:cubicBezTo>
                              <a:pt x="0" y="57981"/>
                              <a:pt x="57981" y="0"/>
                              <a:pt x="129471" y="0"/>
                            </a:cubicBezTo>
                            <a:lnTo>
                              <a:pt x="1630126" y="0"/>
                            </a:lnTo>
                            <a:cubicBezTo>
                              <a:pt x="1701615" y="0"/>
                              <a:pt x="1759597" y="57981"/>
                              <a:pt x="1759597" y="129471"/>
                            </a:cubicBezTo>
                            <a:lnTo>
                              <a:pt x="1759597" y="129471"/>
                            </a:lnTo>
                            <a:cubicBezTo>
                              <a:pt x="1759528" y="200960"/>
                              <a:pt x="1701615" y="258941"/>
                              <a:pt x="1630126" y="258941"/>
                            </a:cubicBezTo>
                            <a:close/>
                          </a:path>
                        </a:pathLst>
                      </a:custGeom>
                      <a:solidFill>
                        <a:srgbClr val="B0CBDB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" name="Freeform: Shape 460">
                        <a:extLst>
                          <a:ext uri="{FF2B5EF4-FFF2-40B4-BE49-F238E27FC236}">
                            <a16:creationId xmlns:a16="http://schemas.microsoft.com/office/drawing/2014/main" id="{E64E0060-B555-4564-9E78-45B25F39D9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7214" y="4291556"/>
                        <a:ext cx="755825" cy="68398"/>
                      </a:xfrm>
                      <a:custGeom>
                        <a:avLst/>
                        <a:gdLst>
                          <a:gd name="connsiteX0" fmla="*/ 1162050 w 1217121"/>
                          <a:gd name="connsiteY0" fmla="*/ 110144 h 110143"/>
                          <a:gd name="connsiteX1" fmla="*/ 55072 w 1217121"/>
                          <a:gd name="connsiteY1" fmla="*/ 110144 h 110143"/>
                          <a:gd name="connsiteX2" fmla="*/ 0 w 1217121"/>
                          <a:gd name="connsiteY2" fmla="*/ 55072 h 110143"/>
                          <a:gd name="connsiteX3" fmla="*/ 0 w 1217121"/>
                          <a:gd name="connsiteY3" fmla="*/ 55072 h 110143"/>
                          <a:gd name="connsiteX4" fmla="*/ 55072 w 1217121"/>
                          <a:gd name="connsiteY4" fmla="*/ 0 h 110143"/>
                          <a:gd name="connsiteX5" fmla="*/ 1162050 w 1217121"/>
                          <a:gd name="connsiteY5" fmla="*/ 0 h 110143"/>
                          <a:gd name="connsiteX6" fmla="*/ 1217122 w 1217121"/>
                          <a:gd name="connsiteY6" fmla="*/ 55072 h 110143"/>
                          <a:gd name="connsiteX7" fmla="*/ 1217122 w 1217121"/>
                          <a:gd name="connsiteY7" fmla="*/ 55072 h 110143"/>
                          <a:gd name="connsiteX8" fmla="*/ 1162050 w 1217121"/>
                          <a:gd name="connsiteY8" fmla="*/ 110144 h 11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17121" h="110143">
                            <a:moveTo>
                              <a:pt x="1162050" y="110144"/>
                            </a:moveTo>
                            <a:lnTo>
                              <a:pt x="55072" y="110144"/>
                            </a:lnTo>
                            <a:cubicBezTo>
                              <a:pt x="24661" y="110144"/>
                              <a:pt x="0" y="85483"/>
                              <a:pt x="0" y="55072"/>
                            </a:cubicBezTo>
                            <a:lnTo>
                              <a:pt x="0" y="55072"/>
                            </a:lnTo>
                            <a:cubicBezTo>
                              <a:pt x="0" y="24661"/>
                              <a:pt x="24661" y="0"/>
                              <a:pt x="55072" y="0"/>
                            </a:cubicBezTo>
                            <a:lnTo>
                              <a:pt x="1162050" y="0"/>
                            </a:lnTo>
                            <a:cubicBezTo>
                              <a:pt x="1192461" y="0"/>
                              <a:pt x="1217122" y="24661"/>
                              <a:pt x="1217122" y="55072"/>
                            </a:cubicBezTo>
                            <a:lnTo>
                              <a:pt x="1217122" y="55072"/>
                            </a:lnTo>
                            <a:cubicBezTo>
                              <a:pt x="1217122" y="85483"/>
                              <a:pt x="1192461" y="110144"/>
                              <a:pt x="1162050" y="110144"/>
                            </a:cubicBezTo>
                            <a:close/>
                          </a:path>
                        </a:pathLst>
                      </a:custGeom>
                      <a:solidFill>
                        <a:srgbClr val="91AEC4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9" name="Freeform: Shape 418">
                      <a:extLst>
                        <a:ext uri="{FF2B5EF4-FFF2-40B4-BE49-F238E27FC236}">
                          <a16:creationId xmlns:a16="http://schemas.microsoft.com/office/drawing/2014/main" id="{62767AFD-8B81-4D83-8ED3-4ED00E4BD9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9536" y="2286024"/>
                      <a:ext cx="263614" cy="264305"/>
                    </a:xfrm>
                    <a:custGeom>
                      <a:avLst/>
                      <a:gdLst>
                        <a:gd name="connsiteX0" fmla="*/ 424504 w 424503"/>
                        <a:gd name="connsiteY0" fmla="*/ 184184 h 425616"/>
                        <a:gd name="connsiteX1" fmla="*/ 424434 w 424503"/>
                        <a:gd name="connsiteY1" fmla="*/ 183976 h 425616"/>
                        <a:gd name="connsiteX2" fmla="*/ 374627 w 424503"/>
                        <a:gd name="connsiteY2" fmla="*/ 75564 h 425616"/>
                        <a:gd name="connsiteX3" fmla="*/ 249243 w 424503"/>
                        <a:gd name="connsiteY3" fmla="*/ 19038 h 425616"/>
                        <a:gd name="connsiteX4" fmla="*/ 89570 w 424503"/>
                        <a:gd name="connsiteY4" fmla="*/ 20839 h 425616"/>
                        <a:gd name="connsiteX5" fmla="*/ 105641 w 424503"/>
                        <a:gd name="connsiteY5" fmla="*/ 70992 h 425616"/>
                        <a:gd name="connsiteX6" fmla="*/ 121782 w 424503"/>
                        <a:gd name="connsiteY6" fmla="*/ 70438 h 425616"/>
                        <a:gd name="connsiteX7" fmla="*/ 167848 w 424503"/>
                        <a:gd name="connsiteY7" fmla="*/ 70576 h 425616"/>
                        <a:gd name="connsiteX8" fmla="*/ 178308 w 424503"/>
                        <a:gd name="connsiteY8" fmla="*/ 78335 h 425616"/>
                        <a:gd name="connsiteX9" fmla="*/ 189392 w 424503"/>
                        <a:gd name="connsiteY9" fmla="*/ 85816 h 425616"/>
                        <a:gd name="connsiteX10" fmla="*/ 229639 w 424503"/>
                        <a:gd name="connsiteY10" fmla="*/ 130567 h 425616"/>
                        <a:gd name="connsiteX11" fmla="*/ 106680 w 424503"/>
                        <a:gd name="connsiteY11" fmla="*/ 306935 h 425616"/>
                        <a:gd name="connsiteX12" fmla="*/ 0 w 424503"/>
                        <a:gd name="connsiteY12" fmla="*/ 352447 h 425616"/>
                        <a:gd name="connsiteX13" fmla="*/ 267739 w 424503"/>
                        <a:gd name="connsiteY13" fmla="*/ 369627 h 425616"/>
                        <a:gd name="connsiteX14" fmla="*/ 352045 w 424503"/>
                        <a:gd name="connsiteY14" fmla="*/ 341433 h 425616"/>
                        <a:gd name="connsiteX15" fmla="*/ 416537 w 424503"/>
                        <a:gd name="connsiteY15" fmla="*/ 285114 h 425616"/>
                        <a:gd name="connsiteX16" fmla="*/ 424504 w 424503"/>
                        <a:gd name="connsiteY16" fmla="*/ 184184 h 4256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24503" h="425616">
                          <a:moveTo>
                            <a:pt x="424504" y="184184"/>
                          </a:moveTo>
                          <a:cubicBezTo>
                            <a:pt x="424504" y="184114"/>
                            <a:pt x="424434" y="184045"/>
                            <a:pt x="424434" y="183976"/>
                          </a:cubicBezTo>
                          <a:cubicBezTo>
                            <a:pt x="407393" y="148023"/>
                            <a:pt x="423811" y="98840"/>
                            <a:pt x="374627" y="75564"/>
                          </a:cubicBezTo>
                          <a:cubicBezTo>
                            <a:pt x="333202" y="55960"/>
                            <a:pt x="292401" y="34555"/>
                            <a:pt x="249243" y="19038"/>
                          </a:cubicBezTo>
                          <a:cubicBezTo>
                            <a:pt x="196873" y="195"/>
                            <a:pt x="142286" y="-12897"/>
                            <a:pt x="89570" y="20839"/>
                          </a:cubicBezTo>
                          <a:cubicBezTo>
                            <a:pt x="74468" y="43006"/>
                            <a:pt x="75092" y="61017"/>
                            <a:pt x="105641" y="70992"/>
                          </a:cubicBezTo>
                          <a:cubicBezTo>
                            <a:pt x="111114" y="71477"/>
                            <a:pt x="116379" y="71338"/>
                            <a:pt x="121782" y="70438"/>
                          </a:cubicBezTo>
                          <a:cubicBezTo>
                            <a:pt x="137299" y="67182"/>
                            <a:pt x="152539" y="60948"/>
                            <a:pt x="167848" y="70576"/>
                          </a:cubicBezTo>
                          <a:cubicBezTo>
                            <a:pt x="171381" y="73140"/>
                            <a:pt x="174775" y="75772"/>
                            <a:pt x="178308" y="78335"/>
                          </a:cubicBezTo>
                          <a:cubicBezTo>
                            <a:pt x="181910" y="80967"/>
                            <a:pt x="185513" y="83531"/>
                            <a:pt x="189392" y="85816"/>
                          </a:cubicBezTo>
                          <a:cubicBezTo>
                            <a:pt x="207818" y="96900"/>
                            <a:pt x="221327" y="111794"/>
                            <a:pt x="229639" y="130567"/>
                          </a:cubicBezTo>
                          <a:cubicBezTo>
                            <a:pt x="273974" y="242996"/>
                            <a:pt x="227492" y="309498"/>
                            <a:pt x="106680" y="306935"/>
                          </a:cubicBezTo>
                          <a:cubicBezTo>
                            <a:pt x="65325" y="310676"/>
                            <a:pt x="15933" y="298553"/>
                            <a:pt x="0" y="352447"/>
                          </a:cubicBezTo>
                          <a:cubicBezTo>
                            <a:pt x="69342" y="455802"/>
                            <a:pt x="168056" y="438484"/>
                            <a:pt x="267739" y="369627"/>
                          </a:cubicBezTo>
                          <a:cubicBezTo>
                            <a:pt x="295171" y="350646"/>
                            <a:pt x="318724" y="336930"/>
                            <a:pt x="352045" y="341433"/>
                          </a:cubicBezTo>
                          <a:cubicBezTo>
                            <a:pt x="400466" y="347944"/>
                            <a:pt x="423188" y="330903"/>
                            <a:pt x="416537" y="285114"/>
                          </a:cubicBezTo>
                          <a:cubicBezTo>
                            <a:pt x="404414" y="250408"/>
                            <a:pt x="405037" y="216742"/>
                            <a:pt x="424504" y="184184"/>
                          </a:cubicBezTo>
                          <a:close/>
                        </a:path>
                      </a:pathLst>
                    </a:custGeom>
                    <a:solidFill>
                      <a:srgbClr val="F9AF97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1E4E9EA2-B2C5-4DD4-BF78-BDDE5E2139DB}"/>
                      </a:ext>
                    </a:extLst>
                  </p:cNvPr>
                  <p:cNvGrpSpPr/>
                  <p:nvPr/>
                </p:nvGrpSpPr>
                <p:grpSpPr>
                  <a:xfrm>
                    <a:off x="6849647" y="2847522"/>
                    <a:ext cx="1201244" cy="1531611"/>
                    <a:chOff x="6849647" y="2847522"/>
                    <a:chExt cx="1201244" cy="1531611"/>
                  </a:xfrm>
                </p:grpSpPr>
                <p:sp>
                  <p:nvSpPr>
                    <p:cNvPr id="406" name="Freeform: Shape 405">
                      <a:extLst>
                        <a:ext uri="{FF2B5EF4-FFF2-40B4-BE49-F238E27FC236}">
                          <a16:creationId xmlns:a16="http://schemas.microsoft.com/office/drawing/2014/main" id="{923F0B5E-67F3-4BEC-9DDC-E3DE89997C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5714" y="4092111"/>
                      <a:ext cx="583245" cy="258071"/>
                    </a:xfrm>
                    <a:custGeom>
                      <a:avLst/>
                      <a:gdLst>
                        <a:gd name="connsiteX0" fmla="*/ 939211 w 939211"/>
                        <a:gd name="connsiteY0" fmla="*/ 151163 h 415577"/>
                        <a:gd name="connsiteX1" fmla="*/ 650414 w 939211"/>
                        <a:gd name="connsiteY1" fmla="*/ 12064 h 415577"/>
                        <a:gd name="connsiteX2" fmla="*/ 33678 w 939211"/>
                        <a:gd name="connsiteY2" fmla="*/ 4305 h 415577"/>
                        <a:gd name="connsiteX3" fmla="*/ 20794 w 939211"/>
                        <a:gd name="connsiteY3" fmla="*/ 231381 h 415577"/>
                        <a:gd name="connsiteX4" fmla="*/ 20863 w 939211"/>
                        <a:gd name="connsiteY4" fmla="*/ 231381 h 415577"/>
                        <a:gd name="connsiteX5" fmla="*/ 30977 w 939211"/>
                        <a:gd name="connsiteY5" fmla="*/ 342148 h 415577"/>
                        <a:gd name="connsiteX6" fmla="*/ 30907 w 939211"/>
                        <a:gd name="connsiteY6" fmla="*/ 342218 h 415577"/>
                        <a:gd name="connsiteX7" fmla="*/ 37696 w 939211"/>
                        <a:gd name="connsiteY7" fmla="*/ 413568 h 415577"/>
                        <a:gd name="connsiteX8" fmla="*/ 895639 w 939211"/>
                        <a:gd name="connsiteY8" fmla="*/ 415578 h 415577"/>
                        <a:gd name="connsiteX9" fmla="*/ 939211 w 939211"/>
                        <a:gd name="connsiteY9" fmla="*/ 151163 h 415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39211" h="415577">
                          <a:moveTo>
                            <a:pt x="939211" y="151163"/>
                          </a:moveTo>
                          <a:cubicBezTo>
                            <a:pt x="937064" y="149916"/>
                            <a:pt x="725367" y="64157"/>
                            <a:pt x="650414" y="12064"/>
                          </a:cubicBezTo>
                          <a:cubicBezTo>
                            <a:pt x="647019" y="11510"/>
                            <a:pt x="56885" y="-8580"/>
                            <a:pt x="33678" y="4305"/>
                          </a:cubicBezTo>
                          <a:cubicBezTo>
                            <a:pt x="-22848" y="77457"/>
                            <a:pt x="5485" y="154696"/>
                            <a:pt x="20794" y="231381"/>
                          </a:cubicBezTo>
                          <a:cubicBezTo>
                            <a:pt x="20794" y="231381"/>
                            <a:pt x="20863" y="231381"/>
                            <a:pt x="20863" y="231381"/>
                          </a:cubicBezTo>
                          <a:cubicBezTo>
                            <a:pt x="21002" y="237754"/>
                            <a:pt x="29106" y="339863"/>
                            <a:pt x="30977" y="342148"/>
                          </a:cubicBezTo>
                          <a:cubicBezTo>
                            <a:pt x="30977" y="342148"/>
                            <a:pt x="30907" y="342148"/>
                            <a:pt x="30907" y="342218"/>
                          </a:cubicBezTo>
                          <a:cubicBezTo>
                            <a:pt x="31947" y="364108"/>
                            <a:pt x="36658" y="391678"/>
                            <a:pt x="37696" y="413568"/>
                          </a:cubicBezTo>
                          <a:cubicBezTo>
                            <a:pt x="135302" y="413083"/>
                            <a:pt x="893076" y="415439"/>
                            <a:pt x="895639" y="415578"/>
                          </a:cubicBezTo>
                          <a:cubicBezTo>
                            <a:pt x="887257" y="322475"/>
                            <a:pt x="881091" y="234499"/>
                            <a:pt x="939211" y="151163"/>
                          </a:cubicBezTo>
                          <a:close/>
                        </a:path>
                      </a:pathLst>
                    </a:custGeom>
                    <a:solidFill>
                      <a:srgbClr val="E1662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Freeform: Shape 406">
                      <a:extLst>
                        <a:ext uri="{FF2B5EF4-FFF2-40B4-BE49-F238E27FC236}">
                          <a16:creationId xmlns:a16="http://schemas.microsoft.com/office/drawing/2014/main" id="{38952C8F-8FBB-452F-A273-4905F7893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9647" y="2850447"/>
                      <a:ext cx="734559" cy="1246459"/>
                    </a:xfrm>
                    <a:custGeom>
                      <a:avLst/>
                      <a:gdLst>
                        <a:gd name="connsiteX0" fmla="*/ 988123 w 1182876"/>
                        <a:gd name="connsiteY0" fmla="*/ 576418 h 2007200"/>
                        <a:gd name="connsiteX1" fmla="*/ 968311 w 1182876"/>
                        <a:gd name="connsiteY1" fmla="*/ 558892 h 2007200"/>
                        <a:gd name="connsiteX2" fmla="*/ 78503 w 1182876"/>
                        <a:gd name="connsiteY2" fmla="*/ 554874 h 2007200"/>
                        <a:gd name="connsiteX3" fmla="*/ 14703 w 1182876"/>
                        <a:gd name="connsiteY3" fmla="*/ 455814 h 2007200"/>
                        <a:gd name="connsiteX4" fmla="*/ 23570 w 1182876"/>
                        <a:gd name="connsiteY4" fmla="*/ 0 h 2007200"/>
                        <a:gd name="connsiteX5" fmla="*/ 516515 w 1182876"/>
                        <a:gd name="connsiteY5" fmla="*/ 0 h 2007200"/>
                        <a:gd name="connsiteX6" fmla="*/ 441077 w 1182876"/>
                        <a:gd name="connsiteY6" fmla="*/ 170619 h 2007200"/>
                        <a:gd name="connsiteX7" fmla="*/ 499127 w 1182876"/>
                        <a:gd name="connsiteY7" fmla="*/ 295310 h 2007200"/>
                        <a:gd name="connsiteX8" fmla="*/ 1143364 w 1182876"/>
                        <a:gd name="connsiteY8" fmla="*/ 337012 h 2007200"/>
                        <a:gd name="connsiteX9" fmla="*/ 1180008 w 1182876"/>
                        <a:gd name="connsiteY9" fmla="*/ 372410 h 2007200"/>
                        <a:gd name="connsiteX10" fmla="*/ 927994 w 1182876"/>
                        <a:gd name="connsiteY10" fmla="*/ 2006138 h 2007200"/>
                        <a:gd name="connsiteX11" fmla="*/ 841473 w 1182876"/>
                        <a:gd name="connsiteY11" fmla="*/ 1943238 h 2007200"/>
                        <a:gd name="connsiteX12" fmla="*/ 988123 w 1182876"/>
                        <a:gd name="connsiteY12" fmla="*/ 576418 h 200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82876" h="2007200">
                          <a:moveTo>
                            <a:pt x="988123" y="576418"/>
                          </a:moveTo>
                          <a:cubicBezTo>
                            <a:pt x="988539" y="566859"/>
                            <a:pt x="982305" y="560209"/>
                            <a:pt x="968311" y="558892"/>
                          </a:cubicBezTo>
                          <a:cubicBezTo>
                            <a:pt x="940048" y="555636"/>
                            <a:pt x="138009" y="574894"/>
                            <a:pt x="78503" y="554874"/>
                          </a:cubicBezTo>
                          <a:cubicBezTo>
                            <a:pt x="38186" y="532223"/>
                            <a:pt x="23916" y="494261"/>
                            <a:pt x="14703" y="455814"/>
                          </a:cubicBezTo>
                          <a:cubicBezTo>
                            <a:pt x="-12868" y="340614"/>
                            <a:pt x="3134" y="48560"/>
                            <a:pt x="23570" y="0"/>
                          </a:cubicBezTo>
                          <a:cubicBezTo>
                            <a:pt x="192803" y="0"/>
                            <a:pt x="446272" y="3394"/>
                            <a:pt x="516515" y="0"/>
                          </a:cubicBezTo>
                          <a:cubicBezTo>
                            <a:pt x="493863" y="45582"/>
                            <a:pt x="464491" y="120534"/>
                            <a:pt x="441077" y="170619"/>
                          </a:cubicBezTo>
                          <a:cubicBezTo>
                            <a:pt x="411636" y="233449"/>
                            <a:pt x="430131" y="266838"/>
                            <a:pt x="499127" y="295310"/>
                          </a:cubicBezTo>
                          <a:cubicBezTo>
                            <a:pt x="562581" y="321495"/>
                            <a:pt x="638573" y="366314"/>
                            <a:pt x="1143364" y="337012"/>
                          </a:cubicBezTo>
                          <a:cubicBezTo>
                            <a:pt x="1186729" y="334726"/>
                            <a:pt x="1185828" y="331885"/>
                            <a:pt x="1180008" y="372410"/>
                          </a:cubicBezTo>
                          <a:cubicBezTo>
                            <a:pt x="1117524" y="809452"/>
                            <a:pt x="952864" y="1865584"/>
                            <a:pt x="927994" y="2006138"/>
                          </a:cubicBezTo>
                          <a:cubicBezTo>
                            <a:pt x="820414" y="2008978"/>
                            <a:pt x="836901" y="2011057"/>
                            <a:pt x="841473" y="1943238"/>
                          </a:cubicBezTo>
                          <a:cubicBezTo>
                            <a:pt x="842165" y="1932224"/>
                            <a:pt x="985975" y="626988"/>
                            <a:pt x="988123" y="576418"/>
                          </a:cubicBezTo>
                          <a:close/>
                        </a:path>
                      </a:pathLst>
                    </a:custGeom>
                    <a:solidFill>
                      <a:srgbClr val="15587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102486B1-B075-48B8-B3A1-FE93F1837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3079" y="2847522"/>
                      <a:ext cx="820710" cy="1251812"/>
                    </a:xfrm>
                    <a:custGeom>
                      <a:avLst/>
                      <a:gdLst>
                        <a:gd name="connsiteX0" fmla="*/ 969852 w 1321606"/>
                        <a:gd name="connsiteY0" fmla="*/ 0 h 2015819"/>
                        <a:gd name="connsiteX1" fmla="*/ 85308 w 1321606"/>
                        <a:gd name="connsiteY1" fmla="*/ 4641 h 2015819"/>
                        <a:gd name="connsiteX2" fmla="*/ 18806 w 1321606"/>
                        <a:gd name="connsiteY2" fmla="*/ 161336 h 2015819"/>
                        <a:gd name="connsiteX3" fmla="*/ 80528 w 1321606"/>
                        <a:gd name="connsiteY3" fmla="*/ 307363 h 2015819"/>
                        <a:gd name="connsiteX4" fmla="*/ 297421 w 1321606"/>
                        <a:gd name="connsiteY4" fmla="*/ 351490 h 2015819"/>
                        <a:gd name="connsiteX5" fmla="*/ 732870 w 1321606"/>
                        <a:gd name="connsiteY5" fmla="*/ 342138 h 2015819"/>
                        <a:gd name="connsiteX6" fmla="*/ 757254 w 1321606"/>
                        <a:gd name="connsiteY6" fmla="*/ 367561 h 2015819"/>
                        <a:gd name="connsiteX7" fmla="*/ 503022 w 1321606"/>
                        <a:gd name="connsiteY7" fmla="*/ 2000804 h 2015819"/>
                        <a:gd name="connsiteX8" fmla="*/ 503784 w 1321606"/>
                        <a:gd name="connsiteY8" fmla="*/ 2010710 h 2015819"/>
                        <a:gd name="connsiteX9" fmla="*/ 1040648 w 1321606"/>
                        <a:gd name="connsiteY9" fmla="*/ 2015628 h 2015819"/>
                        <a:gd name="connsiteX10" fmla="*/ 1307764 w 1321606"/>
                        <a:gd name="connsiteY10" fmla="*/ 514558 h 2015819"/>
                        <a:gd name="connsiteX11" fmla="*/ 969852 w 1321606"/>
                        <a:gd name="connsiteY11" fmla="*/ 0 h 2015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21606" h="2015819">
                          <a:moveTo>
                            <a:pt x="969852" y="0"/>
                          </a:moveTo>
                          <a:cubicBezTo>
                            <a:pt x="675097" y="138"/>
                            <a:pt x="380202" y="4502"/>
                            <a:pt x="85308" y="4641"/>
                          </a:cubicBezTo>
                          <a:cubicBezTo>
                            <a:pt x="82953" y="13924"/>
                            <a:pt x="42914" y="116724"/>
                            <a:pt x="18806" y="161336"/>
                          </a:cubicBezTo>
                          <a:cubicBezTo>
                            <a:pt x="-19017" y="231301"/>
                            <a:pt x="-451" y="277299"/>
                            <a:pt x="80528" y="307363"/>
                          </a:cubicBezTo>
                          <a:cubicBezTo>
                            <a:pt x="146753" y="331885"/>
                            <a:pt x="201410" y="346779"/>
                            <a:pt x="297421" y="351490"/>
                          </a:cubicBezTo>
                          <a:cubicBezTo>
                            <a:pt x="403963" y="353568"/>
                            <a:pt x="697679" y="346433"/>
                            <a:pt x="732870" y="342138"/>
                          </a:cubicBezTo>
                          <a:cubicBezTo>
                            <a:pt x="758154" y="339021"/>
                            <a:pt x="760510" y="346710"/>
                            <a:pt x="757254" y="367561"/>
                          </a:cubicBezTo>
                          <a:cubicBezTo>
                            <a:pt x="737996" y="491421"/>
                            <a:pt x="530386" y="1890383"/>
                            <a:pt x="503022" y="2000804"/>
                          </a:cubicBezTo>
                          <a:cubicBezTo>
                            <a:pt x="501707" y="2004683"/>
                            <a:pt x="498936" y="2010849"/>
                            <a:pt x="503784" y="2010710"/>
                          </a:cubicBezTo>
                          <a:cubicBezTo>
                            <a:pt x="518956" y="2011057"/>
                            <a:pt x="995483" y="2016945"/>
                            <a:pt x="1040648" y="2015628"/>
                          </a:cubicBezTo>
                          <a:cubicBezTo>
                            <a:pt x="1051663" y="1956539"/>
                            <a:pt x="1305132" y="541505"/>
                            <a:pt x="1307764" y="514558"/>
                          </a:cubicBezTo>
                          <a:cubicBezTo>
                            <a:pt x="1313237" y="457200"/>
                            <a:pt x="1415345" y="183018"/>
                            <a:pt x="969852" y="0"/>
                          </a:cubicBezTo>
                          <a:close/>
                        </a:path>
                      </a:pathLst>
                    </a:custGeom>
                    <a:solidFill>
                      <a:srgbClr val="26A0C5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247AA74A-DC84-44A7-9E21-C12B225B90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1319" y="2854964"/>
                      <a:ext cx="269766" cy="3183"/>
                    </a:xfrm>
                    <a:custGeom>
                      <a:avLst/>
                      <a:gdLst>
                        <a:gd name="connsiteX0" fmla="*/ 432193 w 434409"/>
                        <a:gd name="connsiteY0" fmla="*/ 5126 h 5126"/>
                        <a:gd name="connsiteX1" fmla="*/ 69 w 434409"/>
                        <a:gd name="connsiteY1" fmla="*/ 5126 h 5126"/>
                        <a:gd name="connsiteX2" fmla="*/ 0 w 434409"/>
                        <a:gd name="connsiteY2" fmla="*/ 0 h 5126"/>
                        <a:gd name="connsiteX3" fmla="*/ 434409 w 434409"/>
                        <a:gd name="connsiteY3" fmla="*/ 0 h 5126"/>
                        <a:gd name="connsiteX4" fmla="*/ 432193 w 434409"/>
                        <a:gd name="connsiteY4" fmla="*/ 5126 h 5126"/>
                        <a:gd name="connsiteX5" fmla="*/ 432193 w 434409"/>
                        <a:gd name="connsiteY5" fmla="*/ 5126 h 5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4409" h="5126">
                          <a:moveTo>
                            <a:pt x="432193" y="5126"/>
                          </a:moveTo>
                          <a:cubicBezTo>
                            <a:pt x="288105" y="5126"/>
                            <a:pt x="144157" y="5126"/>
                            <a:pt x="69" y="5126"/>
                          </a:cubicBezTo>
                          <a:cubicBezTo>
                            <a:pt x="69" y="3394"/>
                            <a:pt x="0" y="1732"/>
                            <a:pt x="0" y="0"/>
                          </a:cubicBezTo>
                          <a:cubicBezTo>
                            <a:pt x="144850" y="0"/>
                            <a:pt x="289699" y="0"/>
                            <a:pt x="434409" y="0"/>
                          </a:cubicBezTo>
                          <a:cubicBezTo>
                            <a:pt x="433716" y="1593"/>
                            <a:pt x="432955" y="3325"/>
                            <a:pt x="432193" y="5126"/>
                          </a:cubicBezTo>
                          <a:lnTo>
                            <a:pt x="432193" y="5126"/>
                          </a:lnTo>
                          <a:close/>
                        </a:path>
                      </a:pathLst>
                    </a:custGeom>
                    <a:solidFill>
                      <a:srgbClr val="105D7B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446646B7-F905-4CC1-8BEE-A4C232277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4284" y="2865848"/>
                      <a:ext cx="9420" cy="54417"/>
                    </a:xfrm>
                    <a:custGeom>
                      <a:avLst/>
                      <a:gdLst>
                        <a:gd name="connsiteX0" fmla="*/ 0 w 15170"/>
                        <a:gd name="connsiteY0" fmla="*/ 48629 h 87629"/>
                        <a:gd name="connsiteX1" fmla="*/ 2702 w 15170"/>
                        <a:gd name="connsiteY1" fmla="*/ 0 h 87629"/>
                        <a:gd name="connsiteX2" fmla="*/ 15170 w 15170"/>
                        <a:gd name="connsiteY2" fmla="*/ 87630 h 87629"/>
                        <a:gd name="connsiteX3" fmla="*/ 0 w 15170"/>
                        <a:gd name="connsiteY3" fmla="*/ 48629 h 87629"/>
                        <a:gd name="connsiteX4" fmla="*/ 0 w 15170"/>
                        <a:gd name="connsiteY4" fmla="*/ 48629 h 87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170" h="87629">
                          <a:moveTo>
                            <a:pt x="0" y="48629"/>
                          </a:moveTo>
                          <a:cubicBezTo>
                            <a:pt x="901" y="32420"/>
                            <a:pt x="1801" y="16279"/>
                            <a:pt x="2702" y="0"/>
                          </a:cubicBezTo>
                          <a:cubicBezTo>
                            <a:pt x="22859" y="26116"/>
                            <a:pt x="7066" y="54310"/>
                            <a:pt x="15170" y="87630"/>
                          </a:cubicBezTo>
                          <a:cubicBezTo>
                            <a:pt x="-3464" y="72390"/>
                            <a:pt x="4364" y="59228"/>
                            <a:pt x="0" y="48629"/>
                          </a:cubicBezTo>
                          <a:lnTo>
                            <a:pt x="0" y="48629"/>
                          </a:lnTo>
                          <a:close/>
                        </a:path>
                      </a:pathLst>
                    </a:custGeom>
                    <a:solidFill>
                      <a:srgbClr val="0F608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Freeform: Shape 410">
                      <a:extLst>
                        <a:ext uri="{FF2B5EF4-FFF2-40B4-BE49-F238E27FC236}">
                          <a16:creationId xmlns:a16="http://schemas.microsoft.com/office/drawing/2014/main" id="{649D91C2-5BCC-4386-9E92-969D6A392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0053" y="3750512"/>
                      <a:ext cx="8953" cy="37576"/>
                    </a:xfrm>
                    <a:custGeom>
                      <a:avLst/>
                      <a:gdLst>
                        <a:gd name="connsiteX0" fmla="*/ 0 w 14418"/>
                        <a:gd name="connsiteY0" fmla="*/ 48768 h 60510"/>
                        <a:gd name="connsiteX1" fmla="*/ 2771 w 14418"/>
                        <a:gd name="connsiteY1" fmla="*/ 0 h 60510"/>
                        <a:gd name="connsiteX2" fmla="*/ 9698 w 14418"/>
                        <a:gd name="connsiteY2" fmla="*/ 58674 h 60510"/>
                        <a:gd name="connsiteX3" fmla="*/ 0 w 14418"/>
                        <a:gd name="connsiteY3" fmla="*/ 48768 h 60510"/>
                        <a:gd name="connsiteX4" fmla="*/ 0 w 14418"/>
                        <a:gd name="connsiteY4" fmla="*/ 48768 h 60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418" h="60510">
                          <a:moveTo>
                            <a:pt x="0" y="48768"/>
                          </a:moveTo>
                          <a:cubicBezTo>
                            <a:pt x="901" y="32489"/>
                            <a:pt x="1801" y="16279"/>
                            <a:pt x="2771" y="0"/>
                          </a:cubicBezTo>
                          <a:cubicBezTo>
                            <a:pt x="20366" y="17872"/>
                            <a:pt x="13924" y="39555"/>
                            <a:pt x="9698" y="58674"/>
                          </a:cubicBezTo>
                          <a:cubicBezTo>
                            <a:pt x="8312" y="65117"/>
                            <a:pt x="3117" y="52855"/>
                            <a:pt x="0" y="48768"/>
                          </a:cubicBezTo>
                          <a:lnTo>
                            <a:pt x="0" y="48768"/>
                          </a:lnTo>
                          <a:close/>
                        </a:path>
                      </a:pathLst>
                    </a:custGeom>
                    <a:solidFill>
                      <a:srgbClr val="13608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" name="Freeform: Shape 411">
                      <a:extLst>
                        <a:ext uri="{FF2B5EF4-FFF2-40B4-BE49-F238E27FC236}">
                          <a16:creationId xmlns:a16="http://schemas.microsoft.com/office/drawing/2014/main" id="{95927F2F-C797-4304-8752-4FCFD49AB5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85437" y="4097395"/>
                      <a:ext cx="352016" cy="123869"/>
                    </a:xfrm>
                    <a:custGeom>
                      <a:avLst/>
                      <a:gdLst>
                        <a:gd name="connsiteX0" fmla="*/ 566858 w 566858"/>
                        <a:gd name="connsiteY0" fmla="*/ 141824 h 199469"/>
                        <a:gd name="connsiteX1" fmla="*/ 493083 w 566858"/>
                        <a:gd name="connsiteY1" fmla="*/ 165723 h 199469"/>
                        <a:gd name="connsiteX2" fmla="*/ 43711 w 566858"/>
                        <a:gd name="connsiteY2" fmla="*/ 81834 h 199469"/>
                        <a:gd name="connsiteX3" fmla="*/ 0 w 566858"/>
                        <a:gd name="connsiteY3" fmla="*/ 438 h 199469"/>
                        <a:gd name="connsiteX4" fmla="*/ 280416 w 566858"/>
                        <a:gd name="connsiteY4" fmla="*/ 3555 h 199469"/>
                        <a:gd name="connsiteX5" fmla="*/ 499040 w 566858"/>
                        <a:gd name="connsiteY5" fmla="*/ 112868 h 199469"/>
                        <a:gd name="connsiteX6" fmla="*/ 566858 w 566858"/>
                        <a:gd name="connsiteY6" fmla="*/ 141824 h 199469"/>
                        <a:gd name="connsiteX7" fmla="*/ 566858 w 566858"/>
                        <a:gd name="connsiteY7" fmla="*/ 141824 h 1994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6858" h="199469">
                          <a:moveTo>
                            <a:pt x="566858" y="141824"/>
                          </a:moveTo>
                          <a:cubicBezTo>
                            <a:pt x="542266" y="149721"/>
                            <a:pt x="517398" y="157064"/>
                            <a:pt x="493083" y="165723"/>
                          </a:cubicBezTo>
                          <a:cubicBezTo>
                            <a:pt x="318377" y="228207"/>
                            <a:pt x="171450" y="205970"/>
                            <a:pt x="43711" y="81834"/>
                          </a:cubicBezTo>
                          <a:cubicBezTo>
                            <a:pt x="29025" y="67563"/>
                            <a:pt x="6096" y="29602"/>
                            <a:pt x="0" y="438"/>
                          </a:cubicBezTo>
                          <a:cubicBezTo>
                            <a:pt x="99960" y="-1363"/>
                            <a:pt x="277091" y="2932"/>
                            <a:pt x="280416" y="3555"/>
                          </a:cubicBezTo>
                          <a:cubicBezTo>
                            <a:pt x="355369" y="55648"/>
                            <a:pt x="400881" y="68602"/>
                            <a:pt x="499040" y="112868"/>
                          </a:cubicBezTo>
                          <a:cubicBezTo>
                            <a:pt x="511926" y="118687"/>
                            <a:pt x="547324" y="135936"/>
                            <a:pt x="566858" y="141824"/>
                          </a:cubicBezTo>
                          <a:lnTo>
                            <a:pt x="566858" y="141824"/>
                          </a:lnTo>
                          <a:close/>
                        </a:path>
                      </a:pathLst>
                    </a:custGeom>
                    <a:solidFill>
                      <a:srgbClr val="DC632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" name="Freeform: Shape 412">
                      <a:extLst>
                        <a:ext uri="{FF2B5EF4-FFF2-40B4-BE49-F238E27FC236}">
                          <a16:creationId xmlns:a16="http://schemas.microsoft.com/office/drawing/2014/main" id="{9CFB2C02-D931-4DC8-BC2D-CE117FCEA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2657" y="3056493"/>
                      <a:ext cx="208637" cy="6377"/>
                    </a:xfrm>
                    <a:custGeom>
                      <a:avLst/>
                      <a:gdLst>
                        <a:gd name="connsiteX0" fmla="*/ 335973 w 335972"/>
                        <a:gd name="connsiteY0" fmla="*/ 10270 h 10269"/>
                        <a:gd name="connsiteX1" fmla="*/ 0 w 335972"/>
                        <a:gd name="connsiteY1" fmla="*/ 10200 h 10269"/>
                        <a:gd name="connsiteX2" fmla="*/ 335973 w 335972"/>
                        <a:gd name="connsiteY2" fmla="*/ 10270 h 10269"/>
                        <a:gd name="connsiteX3" fmla="*/ 335973 w 335972"/>
                        <a:gd name="connsiteY3" fmla="*/ 10270 h 10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5972" h="10269">
                          <a:moveTo>
                            <a:pt x="335973" y="10270"/>
                          </a:moveTo>
                          <a:cubicBezTo>
                            <a:pt x="223959" y="10270"/>
                            <a:pt x="112014" y="10200"/>
                            <a:pt x="0" y="10200"/>
                          </a:cubicBezTo>
                          <a:cubicBezTo>
                            <a:pt x="112014" y="-3308"/>
                            <a:pt x="223959" y="-3515"/>
                            <a:pt x="335973" y="10270"/>
                          </a:cubicBezTo>
                          <a:lnTo>
                            <a:pt x="335973" y="10270"/>
                          </a:lnTo>
                          <a:close/>
                        </a:path>
                      </a:pathLst>
                    </a:custGeom>
                    <a:solidFill>
                      <a:srgbClr val="36A2C6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19786181-F1E7-449B-B630-03C47CC6A1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8713" y="4234489"/>
                      <a:ext cx="440848" cy="112401"/>
                    </a:xfrm>
                    <a:custGeom>
                      <a:avLst/>
                      <a:gdLst>
                        <a:gd name="connsiteX0" fmla="*/ 595815 w 709906"/>
                        <a:gd name="connsiteY0" fmla="*/ 10490 h 181002"/>
                        <a:gd name="connsiteX1" fmla="*/ 531876 w 709906"/>
                        <a:gd name="connsiteY1" fmla="*/ 3632 h 181002"/>
                        <a:gd name="connsiteX2" fmla="*/ 0 w 709906"/>
                        <a:gd name="connsiteY2" fmla="*/ 4117 h 181002"/>
                        <a:gd name="connsiteX3" fmla="*/ 10114 w 709906"/>
                        <a:gd name="connsiteY3" fmla="*/ 117378 h 181002"/>
                        <a:gd name="connsiteX4" fmla="*/ 564295 w 709906"/>
                        <a:gd name="connsiteY4" fmla="*/ 112182 h 181002"/>
                        <a:gd name="connsiteX5" fmla="*/ 605512 w 709906"/>
                        <a:gd name="connsiteY5" fmla="*/ 156655 h 181002"/>
                        <a:gd name="connsiteX6" fmla="*/ 606482 w 709906"/>
                        <a:gd name="connsiteY6" fmla="*/ 180762 h 181002"/>
                        <a:gd name="connsiteX7" fmla="*/ 709907 w 709906"/>
                        <a:gd name="connsiteY7" fmla="*/ 180762 h 181002"/>
                        <a:gd name="connsiteX8" fmla="*/ 595815 w 709906"/>
                        <a:gd name="connsiteY8" fmla="*/ 10490 h 181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906" h="181002">
                          <a:moveTo>
                            <a:pt x="595815" y="10490"/>
                          </a:moveTo>
                          <a:cubicBezTo>
                            <a:pt x="578566" y="7095"/>
                            <a:pt x="546146" y="3632"/>
                            <a:pt x="531876" y="3632"/>
                          </a:cubicBezTo>
                          <a:cubicBezTo>
                            <a:pt x="335765" y="-4681"/>
                            <a:pt x="31727" y="3839"/>
                            <a:pt x="0" y="4117"/>
                          </a:cubicBezTo>
                          <a:cubicBezTo>
                            <a:pt x="139" y="10490"/>
                            <a:pt x="6581" y="95695"/>
                            <a:pt x="10114" y="117378"/>
                          </a:cubicBezTo>
                          <a:cubicBezTo>
                            <a:pt x="159673" y="113221"/>
                            <a:pt x="463088" y="106432"/>
                            <a:pt x="564295" y="112182"/>
                          </a:cubicBezTo>
                          <a:cubicBezTo>
                            <a:pt x="587848" y="113498"/>
                            <a:pt x="604543" y="127422"/>
                            <a:pt x="605512" y="156655"/>
                          </a:cubicBezTo>
                          <a:cubicBezTo>
                            <a:pt x="605305" y="166215"/>
                            <a:pt x="606482" y="173558"/>
                            <a:pt x="606482" y="180762"/>
                          </a:cubicBezTo>
                          <a:cubicBezTo>
                            <a:pt x="626849" y="181178"/>
                            <a:pt x="673677" y="180970"/>
                            <a:pt x="709907" y="180762"/>
                          </a:cubicBezTo>
                          <a:cubicBezTo>
                            <a:pt x="703395" y="88837"/>
                            <a:pt x="713370" y="38476"/>
                            <a:pt x="595815" y="10490"/>
                          </a:cubicBezTo>
                          <a:close/>
                        </a:path>
                      </a:pathLst>
                    </a:custGeom>
                    <a:solidFill>
                      <a:srgbClr val="F9C01F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FDA248C0-4513-4F67-AD84-13521948A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0513" y="4049401"/>
                      <a:ext cx="114341" cy="114341"/>
                    </a:xfrm>
                    <a:custGeom>
                      <a:avLst/>
                      <a:gdLst>
                        <a:gd name="connsiteX0" fmla="*/ 184127 w 184126"/>
                        <a:gd name="connsiteY0" fmla="*/ 92064 h 184126"/>
                        <a:gd name="connsiteX1" fmla="*/ 92063 w 184126"/>
                        <a:gd name="connsiteY1" fmla="*/ 184127 h 184126"/>
                        <a:gd name="connsiteX2" fmla="*/ -1 w 184126"/>
                        <a:gd name="connsiteY2" fmla="*/ 92064 h 184126"/>
                        <a:gd name="connsiteX3" fmla="*/ 92063 w 184126"/>
                        <a:gd name="connsiteY3" fmla="*/ 0 h 184126"/>
                        <a:gd name="connsiteX4" fmla="*/ 184127 w 184126"/>
                        <a:gd name="connsiteY4" fmla="*/ 92064 h 184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4126" h="184126">
                          <a:moveTo>
                            <a:pt x="184127" y="92064"/>
                          </a:moveTo>
                          <a:cubicBezTo>
                            <a:pt x="184127" y="142909"/>
                            <a:pt x="142908" y="184127"/>
                            <a:pt x="92063" y="184127"/>
                          </a:cubicBezTo>
                          <a:cubicBezTo>
                            <a:pt x="41218" y="184127"/>
                            <a:pt x="-1" y="142909"/>
                            <a:pt x="-1" y="92064"/>
                          </a:cubicBezTo>
                          <a:cubicBezTo>
                            <a:pt x="-1" y="41218"/>
                            <a:pt x="41218" y="0"/>
                            <a:pt x="92063" y="0"/>
                          </a:cubicBezTo>
                          <a:cubicBezTo>
                            <a:pt x="142908" y="0"/>
                            <a:pt x="184127" y="41218"/>
                            <a:pt x="184127" y="92064"/>
                          </a:cubicBezTo>
                          <a:close/>
                        </a:path>
                      </a:pathLst>
                    </a:custGeom>
                    <a:solidFill>
                      <a:srgbClr val="195A74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2678F60B-8060-43BB-A1D8-8002EFC38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6382" y="4185682"/>
                      <a:ext cx="144509" cy="168558"/>
                    </a:xfrm>
                    <a:custGeom>
                      <a:avLst/>
                      <a:gdLst>
                        <a:gd name="connsiteX0" fmla="*/ 232707 w 232706"/>
                        <a:gd name="connsiteY0" fmla="*/ 166047 h 271433"/>
                        <a:gd name="connsiteX1" fmla="*/ 209293 w 232706"/>
                        <a:gd name="connsiteY1" fmla="*/ 245503 h 271433"/>
                        <a:gd name="connsiteX2" fmla="*/ 136834 w 232706"/>
                        <a:gd name="connsiteY2" fmla="*/ 270025 h 271433"/>
                        <a:gd name="connsiteX3" fmla="*/ 2583 w 232706"/>
                        <a:gd name="connsiteY3" fmla="*/ 268362 h 271433"/>
                        <a:gd name="connsiteX4" fmla="*/ 2583 w 232706"/>
                        <a:gd name="connsiteY4" fmla="*/ 151776 h 271433"/>
                        <a:gd name="connsiteX5" fmla="*/ 56754 w 232706"/>
                        <a:gd name="connsiteY5" fmla="*/ 0 h 271433"/>
                        <a:gd name="connsiteX6" fmla="*/ 232707 w 232706"/>
                        <a:gd name="connsiteY6" fmla="*/ 166047 h 271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2706" h="271433">
                          <a:moveTo>
                            <a:pt x="232707" y="166047"/>
                          </a:moveTo>
                          <a:cubicBezTo>
                            <a:pt x="232707" y="202207"/>
                            <a:pt x="232707" y="221673"/>
                            <a:pt x="209293" y="245503"/>
                          </a:cubicBezTo>
                          <a:cubicBezTo>
                            <a:pt x="187126" y="268085"/>
                            <a:pt x="155468" y="270025"/>
                            <a:pt x="136834" y="270025"/>
                          </a:cubicBezTo>
                          <a:cubicBezTo>
                            <a:pt x="120624" y="270025"/>
                            <a:pt x="36527" y="274112"/>
                            <a:pt x="2583" y="268362"/>
                          </a:cubicBezTo>
                          <a:cubicBezTo>
                            <a:pt x="-396" y="230193"/>
                            <a:pt x="-1297" y="193340"/>
                            <a:pt x="2583" y="151776"/>
                          </a:cubicBezTo>
                          <a:cubicBezTo>
                            <a:pt x="10064" y="71974"/>
                            <a:pt x="22326" y="0"/>
                            <a:pt x="56754" y="0"/>
                          </a:cubicBezTo>
                          <a:cubicBezTo>
                            <a:pt x="91183" y="69"/>
                            <a:pt x="232707" y="87422"/>
                            <a:pt x="232707" y="166047"/>
                          </a:cubicBezTo>
                          <a:close/>
                        </a:path>
                      </a:pathLst>
                    </a:custGeom>
                    <a:solidFill>
                      <a:srgbClr val="FEE1D3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" name="Freeform: Shape 416">
                      <a:extLst>
                        <a:ext uri="{FF2B5EF4-FFF2-40B4-BE49-F238E27FC236}">
                          <a16:creationId xmlns:a16="http://schemas.microsoft.com/office/drawing/2014/main" id="{633425AC-EAA5-4155-8D0D-A450CDDA0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9080" y="4345622"/>
                      <a:ext cx="648065" cy="33511"/>
                    </a:xfrm>
                    <a:custGeom>
                      <a:avLst/>
                      <a:gdLst>
                        <a:gd name="connsiteX0" fmla="*/ 993025 w 1043593"/>
                        <a:gd name="connsiteY0" fmla="*/ 53963 h 53963"/>
                        <a:gd name="connsiteX1" fmla="*/ 20782 w 1043593"/>
                        <a:gd name="connsiteY1" fmla="*/ 53963 h 53963"/>
                        <a:gd name="connsiteX2" fmla="*/ 0 w 1043593"/>
                        <a:gd name="connsiteY2" fmla="*/ 33181 h 53963"/>
                        <a:gd name="connsiteX3" fmla="*/ 0 w 1043593"/>
                        <a:gd name="connsiteY3" fmla="*/ 5265 h 53963"/>
                        <a:gd name="connsiteX4" fmla="*/ 1043594 w 1043593"/>
                        <a:gd name="connsiteY4" fmla="*/ 0 h 53963"/>
                        <a:gd name="connsiteX5" fmla="*/ 1016855 w 1043593"/>
                        <a:gd name="connsiteY5" fmla="*/ 34913 h 53963"/>
                        <a:gd name="connsiteX6" fmla="*/ 993025 w 1043593"/>
                        <a:gd name="connsiteY6" fmla="*/ 53963 h 53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43593" h="53963">
                          <a:moveTo>
                            <a:pt x="993025" y="53963"/>
                          </a:moveTo>
                          <a:lnTo>
                            <a:pt x="20782" y="53963"/>
                          </a:lnTo>
                          <a:cubicBezTo>
                            <a:pt x="9283" y="53963"/>
                            <a:pt x="0" y="44681"/>
                            <a:pt x="0" y="33181"/>
                          </a:cubicBezTo>
                          <a:lnTo>
                            <a:pt x="0" y="5265"/>
                          </a:lnTo>
                          <a:lnTo>
                            <a:pt x="1043594" y="0"/>
                          </a:lnTo>
                          <a:lnTo>
                            <a:pt x="1016855" y="34913"/>
                          </a:lnTo>
                          <a:cubicBezTo>
                            <a:pt x="1006880" y="47036"/>
                            <a:pt x="1004524" y="53963"/>
                            <a:pt x="993025" y="53963"/>
                          </a:cubicBezTo>
                          <a:close/>
                        </a:path>
                      </a:pathLst>
                    </a:custGeom>
                    <a:solidFill>
                      <a:srgbClr val="FFF3EE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2D126C45-938C-4298-8734-C244681AD095}"/>
                      </a:ext>
                    </a:extLst>
                  </p:cNvPr>
                  <p:cNvGrpSpPr/>
                  <p:nvPr/>
                </p:nvGrpSpPr>
                <p:grpSpPr>
                  <a:xfrm>
                    <a:off x="6651610" y="1923867"/>
                    <a:ext cx="939990" cy="697549"/>
                    <a:chOff x="6651477" y="1917388"/>
                    <a:chExt cx="939990" cy="697549"/>
                  </a:xfrm>
                </p:grpSpPr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9A635EF9-2AC0-4A23-BEE0-96EB733C26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51477" y="1917388"/>
                      <a:ext cx="939990" cy="697549"/>
                      <a:chOff x="6651477" y="1917388"/>
                      <a:chExt cx="939990" cy="697549"/>
                    </a:xfrm>
                  </p:grpSpPr>
                  <p:sp>
                    <p:nvSpPr>
                      <p:cNvPr id="403" name="Freeform: Shape 402">
                        <a:extLst>
                          <a:ext uri="{FF2B5EF4-FFF2-40B4-BE49-F238E27FC236}">
                            <a16:creationId xmlns:a16="http://schemas.microsoft.com/office/drawing/2014/main" id="{2B139D38-65CD-497C-AAE1-76CC662892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51477" y="1917431"/>
                        <a:ext cx="939990" cy="697506"/>
                      </a:xfrm>
                      <a:custGeom>
                        <a:avLst/>
                        <a:gdLst>
                          <a:gd name="connsiteX0" fmla="*/ 1511317 w 1513685"/>
                          <a:gd name="connsiteY0" fmla="*/ 1011174 h 1123209"/>
                          <a:gd name="connsiteX1" fmla="*/ 1496078 w 1513685"/>
                          <a:gd name="connsiteY1" fmla="*/ 938715 h 1123209"/>
                          <a:gd name="connsiteX2" fmla="*/ 1501481 w 1513685"/>
                          <a:gd name="connsiteY2" fmla="*/ 890432 h 1123209"/>
                          <a:gd name="connsiteX3" fmla="*/ 1498017 w 1513685"/>
                          <a:gd name="connsiteY3" fmla="*/ 832243 h 1123209"/>
                          <a:gd name="connsiteX4" fmla="*/ 1459293 w 1513685"/>
                          <a:gd name="connsiteY4" fmla="*/ 740041 h 1123209"/>
                          <a:gd name="connsiteX5" fmla="*/ 1378937 w 1513685"/>
                          <a:gd name="connsiteY5" fmla="*/ 669105 h 1123209"/>
                          <a:gd name="connsiteX6" fmla="*/ 1211020 w 1513685"/>
                          <a:gd name="connsiteY6" fmla="*/ 658714 h 1123209"/>
                          <a:gd name="connsiteX7" fmla="*/ 939402 w 1513685"/>
                          <a:gd name="connsiteY7" fmla="*/ 808482 h 1123209"/>
                          <a:gd name="connsiteX8" fmla="*/ 852811 w 1513685"/>
                          <a:gd name="connsiteY8" fmla="*/ 857873 h 1123209"/>
                          <a:gd name="connsiteX9" fmla="*/ 456225 w 1513685"/>
                          <a:gd name="connsiteY9" fmla="*/ 722099 h 1123209"/>
                          <a:gd name="connsiteX10" fmla="*/ 550366 w 1513685"/>
                          <a:gd name="connsiteY10" fmla="*/ 296072 h 1123209"/>
                          <a:gd name="connsiteX11" fmla="*/ 549535 w 1513685"/>
                          <a:gd name="connsiteY11" fmla="*/ 199505 h 1123209"/>
                          <a:gd name="connsiteX12" fmla="*/ 83398 w 1513685"/>
                          <a:gd name="connsiteY12" fmla="*/ 0 h 1123209"/>
                          <a:gd name="connsiteX13" fmla="*/ 757 w 1513685"/>
                          <a:gd name="connsiteY13" fmla="*/ 920496 h 1123209"/>
                          <a:gd name="connsiteX14" fmla="*/ 98500 w 1513685"/>
                          <a:gd name="connsiteY14" fmla="*/ 1069225 h 1123209"/>
                          <a:gd name="connsiteX15" fmla="*/ 121845 w 1513685"/>
                          <a:gd name="connsiteY15" fmla="*/ 1075251 h 1123209"/>
                          <a:gd name="connsiteX16" fmla="*/ 737680 w 1513685"/>
                          <a:gd name="connsiteY16" fmla="*/ 1101229 h 1123209"/>
                          <a:gd name="connsiteX17" fmla="*/ 1150684 w 1513685"/>
                          <a:gd name="connsiteY17" fmla="*/ 1081278 h 1123209"/>
                          <a:gd name="connsiteX18" fmla="*/ 1185390 w 1513685"/>
                          <a:gd name="connsiteY18" fmla="*/ 1061397 h 1123209"/>
                          <a:gd name="connsiteX19" fmla="*/ 1298928 w 1513685"/>
                          <a:gd name="connsiteY19" fmla="*/ 1102822 h 1123209"/>
                          <a:gd name="connsiteX20" fmla="*/ 1449111 w 1513685"/>
                          <a:gd name="connsiteY20" fmla="*/ 1100397 h 1123209"/>
                          <a:gd name="connsiteX21" fmla="*/ 1493860 w 1513685"/>
                          <a:gd name="connsiteY21" fmla="*/ 1050729 h 1123209"/>
                          <a:gd name="connsiteX22" fmla="*/ 1511317 w 1513685"/>
                          <a:gd name="connsiteY22" fmla="*/ 1011174 h 1123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1513685" h="1123209">
                            <a:moveTo>
                              <a:pt x="1511317" y="1011174"/>
                            </a:moveTo>
                            <a:cubicBezTo>
                              <a:pt x="1507022" y="990808"/>
                              <a:pt x="1500373" y="959081"/>
                              <a:pt x="1496078" y="938715"/>
                            </a:cubicBezTo>
                            <a:cubicBezTo>
                              <a:pt x="1496147" y="922505"/>
                              <a:pt x="1496909" y="906364"/>
                              <a:pt x="1501481" y="890432"/>
                            </a:cubicBezTo>
                            <a:cubicBezTo>
                              <a:pt x="1506122" y="870689"/>
                              <a:pt x="1504321" y="851362"/>
                              <a:pt x="1498017" y="832243"/>
                            </a:cubicBezTo>
                            <a:cubicBezTo>
                              <a:pt x="1496355" y="822060"/>
                              <a:pt x="1481668" y="776270"/>
                              <a:pt x="1459293" y="740041"/>
                            </a:cubicBezTo>
                            <a:cubicBezTo>
                              <a:pt x="1441352" y="708037"/>
                              <a:pt x="1426874" y="673816"/>
                              <a:pt x="1378937" y="669105"/>
                            </a:cubicBezTo>
                            <a:cubicBezTo>
                              <a:pt x="1323034" y="663564"/>
                              <a:pt x="1267478" y="654350"/>
                              <a:pt x="1211020" y="658714"/>
                            </a:cubicBezTo>
                            <a:cubicBezTo>
                              <a:pt x="1089724" y="668066"/>
                              <a:pt x="978195" y="745167"/>
                              <a:pt x="939402" y="808482"/>
                            </a:cubicBezTo>
                            <a:cubicBezTo>
                              <a:pt x="939402" y="808551"/>
                              <a:pt x="904835" y="867225"/>
                              <a:pt x="852811" y="857873"/>
                            </a:cubicBezTo>
                            <a:cubicBezTo>
                              <a:pt x="830089" y="853786"/>
                              <a:pt x="571217" y="775508"/>
                              <a:pt x="456225" y="722099"/>
                            </a:cubicBezTo>
                            <a:cubicBezTo>
                              <a:pt x="469802" y="652203"/>
                              <a:pt x="536512" y="385087"/>
                              <a:pt x="550366" y="296072"/>
                            </a:cubicBezTo>
                            <a:cubicBezTo>
                              <a:pt x="561588" y="224236"/>
                              <a:pt x="570871" y="230193"/>
                              <a:pt x="549535" y="199505"/>
                            </a:cubicBezTo>
                            <a:cubicBezTo>
                              <a:pt x="482825" y="102524"/>
                              <a:pt x="160707" y="10114"/>
                              <a:pt x="83398" y="0"/>
                            </a:cubicBezTo>
                            <a:cubicBezTo>
                              <a:pt x="68089" y="17457"/>
                              <a:pt x="-8388" y="843118"/>
                              <a:pt x="757" y="920496"/>
                            </a:cubicBezTo>
                            <a:cubicBezTo>
                              <a:pt x="7060" y="962822"/>
                              <a:pt x="2627" y="1049066"/>
                              <a:pt x="98500" y="1069225"/>
                            </a:cubicBezTo>
                            <a:cubicBezTo>
                              <a:pt x="98500" y="1069225"/>
                              <a:pt x="121845" y="1075251"/>
                              <a:pt x="121845" y="1075251"/>
                            </a:cubicBezTo>
                            <a:cubicBezTo>
                              <a:pt x="190425" y="1088275"/>
                              <a:pt x="697987" y="1094994"/>
                              <a:pt x="737680" y="1101229"/>
                            </a:cubicBezTo>
                            <a:cubicBezTo>
                              <a:pt x="880382" y="1123673"/>
                              <a:pt x="1013178" y="1109472"/>
                              <a:pt x="1150684" y="1081278"/>
                            </a:cubicBezTo>
                            <a:cubicBezTo>
                              <a:pt x="1171535" y="1076983"/>
                              <a:pt x="1177700" y="1065969"/>
                              <a:pt x="1185390" y="1061397"/>
                            </a:cubicBezTo>
                            <a:cubicBezTo>
                              <a:pt x="1238314" y="1029947"/>
                              <a:pt x="1274266" y="1023851"/>
                              <a:pt x="1298928" y="1102822"/>
                            </a:cubicBezTo>
                            <a:cubicBezTo>
                              <a:pt x="1308141" y="1132263"/>
                              <a:pt x="1397295" y="1128384"/>
                              <a:pt x="1449111" y="1100397"/>
                            </a:cubicBezTo>
                            <a:cubicBezTo>
                              <a:pt x="1470100" y="1089106"/>
                              <a:pt x="1490605" y="1076013"/>
                              <a:pt x="1493860" y="1050729"/>
                            </a:cubicBezTo>
                            <a:cubicBezTo>
                              <a:pt x="1512565" y="1039714"/>
                              <a:pt x="1517137" y="1026345"/>
                              <a:pt x="1511317" y="1011174"/>
                            </a:cubicBezTo>
                            <a:close/>
                          </a:path>
                        </a:pathLst>
                      </a:custGeom>
                      <a:solidFill>
                        <a:srgbClr val="F9B49F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4" name="Freeform: Shape 403">
                        <a:extLst>
                          <a:ext uri="{FF2B5EF4-FFF2-40B4-BE49-F238E27FC236}">
                            <a16:creationId xmlns:a16="http://schemas.microsoft.com/office/drawing/2014/main" id="{7FE02EFE-EF1C-4560-943E-86C0C43ADF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3588" y="1917388"/>
                        <a:ext cx="307196" cy="457884"/>
                      </a:xfrm>
                      <a:custGeom>
                        <a:avLst/>
                        <a:gdLst>
                          <a:gd name="connsiteX0" fmla="*/ 304107 w 494684"/>
                          <a:gd name="connsiteY0" fmla="*/ 282009 h 737341"/>
                          <a:gd name="connsiteX1" fmla="*/ 299328 w 494684"/>
                          <a:gd name="connsiteY1" fmla="*/ 722030 h 737341"/>
                          <a:gd name="connsiteX2" fmla="*/ 391460 w 494684"/>
                          <a:gd name="connsiteY2" fmla="*/ 723415 h 737341"/>
                          <a:gd name="connsiteX3" fmla="*/ 388551 w 494684"/>
                          <a:gd name="connsiteY3" fmla="*/ 722099 h 737341"/>
                          <a:gd name="connsiteX4" fmla="*/ 482693 w 494684"/>
                          <a:gd name="connsiteY4" fmla="*/ 296072 h 737341"/>
                          <a:gd name="connsiteX5" fmla="*/ 481862 w 494684"/>
                          <a:gd name="connsiteY5" fmla="*/ 199506 h 737341"/>
                          <a:gd name="connsiteX6" fmla="*/ 15725 w 494684"/>
                          <a:gd name="connsiteY6" fmla="*/ 0 h 737341"/>
                          <a:gd name="connsiteX7" fmla="*/ 0 w 494684"/>
                          <a:gd name="connsiteY7" fmla="*/ 98229 h 737341"/>
                          <a:gd name="connsiteX8" fmla="*/ 304107 w 494684"/>
                          <a:gd name="connsiteY8" fmla="*/ 282009 h 737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4684" h="737341">
                            <a:moveTo>
                              <a:pt x="304107" y="282009"/>
                            </a:moveTo>
                            <a:cubicBezTo>
                              <a:pt x="315468" y="405730"/>
                              <a:pt x="291707" y="655597"/>
                              <a:pt x="299328" y="722030"/>
                            </a:cubicBezTo>
                            <a:cubicBezTo>
                              <a:pt x="302376" y="748423"/>
                              <a:pt x="356062" y="735122"/>
                              <a:pt x="391460" y="723415"/>
                            </a:cubicBezTo>
                            <a:cubicBezTo>
                              <a:pt x="390490" y="723000"/>
                              <a:pt x="389452" y="722515"/>
                              <a:pt x="388551" y="722099"/>
                            </a:cubicBezTo>
                            <a:cubicBezTo>
                              <a:pt x="402129" y="652203"/>
                              <a:pt x="468838" y="385087"/>
                              <a:pt x="482693" y="296072"/>
                            </a:cubicBezTo>
                            <a:cubicBezTo>
                              <a:pt x="493915" y="224236"/>
                              <a:pt x="503197" y="230193"/>
                              <a:pt x="481862" y="199506"/>
                            </a:cubicBezTo>
                            <a:cubicBezTo>
                              <a:pt x="415152" y="102524"/>
                              <a:pt x="93034" y="10114"/>
                              <a:pt x="15725" y="0"/>
                            </a:cubicBezTo>
                            <a:cubicBezTo>
                              <a:pt x="12608" y="3533"/>
                              <a:pt x="6927" y="40732"/>
                              <a:pt x="0" y="98229"/>
                            </a:cubicBezTo>
                            <a:cubicBezTo>
                              <a:pt x="159466" y="128224"/>
                              <a:pt x="298704" y="222643"/>
                              <a:pt x="304107" y="282009"/>
                            </a:cubicBezTo>
                            <a:close/>
                          </a:path>
                        </a:pathLst>
                      </a:custGeom>
                      <a:solidFill>
                        <a:srgbClr val="F1937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5" name="Freeform: Shape 404">
                        <a:extLst>
                          <a:ext uri="{FF2B5EF4-FFF2-40B4-BE49-F238E27FC236}">
                            <a16:creationId xmlns:a16="http://schemas.microsoft.com/office/drawing/2014/main" id="{3B961BD6-099C-4C94-9337-17E41B7961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51861" y="2487161"/>
                        <a:ext cx="929231" cy="127734"/>
                      </a:xfrm>
                      <a:custGeom>
                        <a:avLst/>
                        <a:gdLst>
                          <a:gd name="connsiteX0" fmla="*/ 1406236 w 1496360"/>
                          <a:gd name="connsiteY0" fmla="*/ 94488 h 205692"/>
                          <a:gd name="connsiteX1" fmla="*/ 1182693 w 1496360"/>
                          <a:gd name="connsiteY1" fmla="*/ 110975 h 205692"/>
                          <a:gd name="connsiteX2" fmla="*/ 743643 w 1496360"/>
                          <a:gd name="connsiteY2" fmla="*/ 135428 h 205692"/>
                          <a:gd name="connsiteX3" fmla="*/ 0 w 1496360"/>
                          <a:gd name="connsiteY3" fmla="*/ 0 h 205692"/>
                          <a:gd name="connsiteX4" fmla="*/ 277 w 1496360"/>
                          <a:gd name="connsiteY4" fmla="*/ 2979 h 205692"/>
                          <a:gd name="connsiteX5" fmla="*/ 98021 w 1496360"/>
                          <a:gd name="connsiteY5" fmla="*/ 151707 h 205692"/>
                          <a:gd name="connsiteX6" fmla="*/ 121366 w 1496360"/>
                          <a:gd name="connsiteY6" fmla="*/ 157734 h 205692"/>
                          <a:gd name="connsiteX7" fmla="*/ 737201 w 1496360"/>
                          <a:gd name="connsiteY7" fmla="*/ 183711 h 205692"/>
                          <a:gd name="connsiteX8" fmla="*/ 1150205 w 1496360"/>
                          <a:gd name="connsiteY8" fmla="*/ 163761 h 205692"/>
                          <a:gd name="connsiteX9" fmla="*/ 1184910 w 1496360"/>
                          <a:gd name="connsiteY9" fmla="*/ 143879 h 205692"/>
                          <a:gd name="connsiteX10" fmla="*/ 1298448 w 1496360"/>
                          <a:gd name="connsiteY10" fmla="*/ 185305 h 205692"/>
                          <a:gd name="connsiteX11" fmla="*/ 1448631 w 1496360"/>
                          <a:gd name="connsiteY11" fmla="*/ 182880 h 205692"/>
                          <a:gd name="connsiteX12" fmla="*/ 1493381 w 1496360"/>
                          <a:gd name="connsiteY12" fmla="*/ 133212 h 205692"/>
                          <a:gd name="connsiteX13" fmla="*/ 1496360 w 1496360"/>
                          <a:gd name="connsiteY13" fmla="*/ 131203 h 205692"/>
                          <a:gd name="connsiteX14" fmla="*/ 1406236 w 1496360"/>
                          <a:gd name="connsiteY14" fmla="*/ 94488 h 205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496360" h="205692">
                            <a:moveTo>
                              <a:pt x="1406236" y="94488"/>
                            </a:moveTo>
                            <a:cubicBezTo>
                              <a:pt x="1356845" y="76823"/>
                              <a:pt x="1246424" y="97605"/>
                              <a:pt x="1182693" y="110975"/>
                            </a:cubicBezTo>
                            <a:cubicBezTo>
                              <a:pt x="1118963" y="124345"/>
                              <a:pt x="829749" y="133281"/>
                              <a:pt x="743643" y="135428"/>
                            </a:cubicBezTo>
                            <a:cubicBezTo>
                              <a:pt x="663009" y="137437"/>
                              <a:pt x="127254" y="30896"/>
                              <a:pt x="0" y="0"/>
                            </a:cubicBezTo>
                            <a:cubicBezTo>
                              <a:pt x="69" y="1039"/>
                              <a:pt x="139" y="2078"/>
                              <a:pt x="277" y="2979"/>
                            </a:cubicBezTo>
                            <a:cubicBezTo>
                              <a:pt x="6581" y="45304"/>
                              <a:pt x="2147" y="131549"/>
                              <a:pt x="98021" y="151707"/>
                            </a:cubicBezTo>
                            <a:cubicBezTo>
                              <a:pt x="98021" y="151707"/>
                              <a:pt x="121366" y="157734"/>
                              <a:pt x="121366" y="157734"/>
                            </a:cubicBezTo>
                            <a:cubicBezTo>
                              <a:pt x="189946" y="170757"/>
                              <a:pt x="697507" y="177477"/>
                              <a:pt x="737201" y="183711"/>
                            </a:cubicBezTo>
                            <a:cubicBezTo>
                              <a:pt x="879902" y="206156"/>
                              <a:pt x="1012698" y="191955"/>
                              <a:pt x="1150205" y="163761"/>
                            </a:cubicBezTo>
                            <a:cubicBezTo>
                              <a:pt x="1171055" y="159466"/>
                              <a:pt x="1177220" y="148451"/>
                              <a:pt x="1184910" y="143879"/>
                            </a:cubicBezTo>
                            <a:cubicBezTo>
                              <a:pt x="1237834" y="112430"/>
                              <a:pt x="1273787" y="106334"/>
                              <a:pt x="1298448" y="185305"/>
                            </a:cubicBezTo>
                            <a:cubicBezTo>
                              <a:pt x="1307662" y="214745"/>
                              <a:pt x="1396815" y="210866"/>
                              <a:pt x="1448631" y="182880"/>
                            </a:cubicBezTo>
                            <a:cubicBezTo>
                              <a:pt x="1469621" y="171588"/>
                              <a:pt x="1490126" y="158496"/>
                              <a:pt x="1493381" y="133212"/>
                            </a:cubicBezTo>
                            <a:cubicBezTo>
                              <a:pt x="1494490" y="132588"/>
                              <a:pt x="1495390" y="131895"/>
                              <a:pt x="1496360" y="131203"/>
                            </a:cubicBezTo>
                            <a:cubicBezTo>
                              <a:pt x="1463664" y="117210"/>
                              <a:pt x="1428265" y="102316"/>
                              <a:pt x="1406236" y="94488"/>
                            </a:cubicBezTo>
                            <a:close/>
                          </a:path>
                        </a:pathLst>
                      </a:custGeom>
                      <a:solidFill>
                        <a:srgbClr val="F19379"/>
                      </a:solidFill>
                      <a:ln w="69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5CE87C12-D00A-453E-A711-1F068A7B4CFD}"/>
                        </a:ext>
                      </a:extLst>
                    </p:cNvPr>
                    <p:cNvSpPr/>
                    <p:nvPr/>
                  </p:nvSpPr>
                  <p:spPr>
                    <a:xfrm rot="21281192">
                      <a:off x="7194963" y="2427803"/>
                      <a:ext cx="136096" cy="130833"/>
                    </a:xfrm>
                    <a:custGeom>
                      <a:avLst/>
                      <a:gdLst>
                        <a:gd name="connsiteX0" fmla="*/ 120722 w 136096"/>
                        <a:gd name="connsiteY0" fmla="*/ 0 h 130833"/>
                        <a:gd name="connsiteX1" fmla="*/ 129635 w 136096"/>
                        <a:gd name="connsiteY1" fmla="*/ 28714 h 130833"/>
                        <a:gd name="connsiteX2" fmla="*/ 136096 w 136096"/>
                        <a:gd name="connsiteY2" fmla="*/ 92807 h 130833"/>
                        <a:gd name="connsiteX3" fmla="*/ 132919 w 136096"/>
                        <a:gd name="connsiteY3" fmla="*/ 124325 h 130833"/>
                        <a:gd name="connsiteX4" fmla="*/ 75126 w 136096"/>
                        <a:gd name="connsiteY4" fmla="*/ 130261 h 130833"/>
                        <a:gd name="connsiteX5" fmla="*/ 618 w 136096"/>
                        <a:gd name="connsiteY5" fmla="*/ 78510 h 130833"/>
                        <a:gd name="connsiteX6" fmla="*/ 57101 w 136096"/>
                        <a:gd name="connsiteY6" fmla="*/ 10241 h 130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6096" h="130833">
                          <a:moveTo>
                            <a:pt x="120722" y="0"/>
                          </a:moveTo>
                          <a:lnTo>
                            <a:pt x="129635" y="28714"/>
                          </a:lnTo>
                          <a:cubicBezTo>
                            <a:pt x="133871" y="49416"/>
                            <a:pt x="136096" y="70852"/>
                            <a:pt x="136096" y="92807"/>
                          </a:cubicBezTo>
                          <a:lnTo>
                            <a:pt x="132919" y="124325"/>
                          </a:lnTo>
                          <a:lnTo>
                            <a:pt x="75126" y="130261"/>
                          </a:lnTo>
                          <a:cubicBezTo>
                            <a:pt x="38947" y="134821"/>
                            <a:pt x="5608" y="111635"/>
                            <a:pt x="618" y="78510"/>
                          </a:cubicBezTo>
                          <a:cubicBezTo>
                            <a:pt x="-4329" y="45344"/>
                            <a:pt x="20966" y="14801"/>
                            <a:pt x="57101" y="1024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925" cap="flat">
                      <a:noFill/>
                      <a:prstDash val="solid"/>
                      <a:miter/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C2318373-C1A2-4AF7-8D04-4B011907BE85}"/>
                  </a:ext>
                </a:extLst>
              </p:cNvPr>
              <p:cNvGrpSpPr/>
              <p:nvPr/>
            </p:nvGrpSpPr>
            <p:grpSpPr>
              <a:xfrm rot="211386">
                <a:off x="4192896" y="2221400"/>
                <a:ext cx="936948" cy="958629"/>
                <a:chOff x="2745642" y="5398819"/>
                <a:chExt cx="1425900" cy="1458896"/>
              </a:xfrm>
              <a:scene3d>
                <a:camera prst="orthographicFront">
                  <a:rot lat="0" lon="1200000" rev="0"/>
                </a:camera>
                <a:lightRig rig="threePt" dir="t"/>
              </a:scene3d>
            </p:grpSpPr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3DD6574B-9FD4-4523-861E-1FC64069BEFF}"/>
                    </a:ext>
                  </a:extLst>
                </p:cNvPr>
                <p:cNvSpPr/>
                <p:nvPr/>
              </p:nvSpPr>
              <p:spPr>
                <a:xfrm flipH="1">
                  <a:off x="2745642" y="5398819"/>
                  <a:ext cx="1412190" cy="1429450"/>
                </a:xfrm>
                <a:custGeom>
                  <a:avLst/>
                  <a:gdLst>
                    <a:gd name="connsiteX0" fmla="*/ 68749 w 1412190"/>
                    <a:gd name="connsiteY0" fmla="*/ 518817 h 1429450"/>
                    <a:gd name="connsiteX1" fmla="*/ 135323 w 1412190"/>
                    <a:gd name="connsiteY1" fmla="*/ 343486 h 1429450"/>
                    <a:gd name="connsiteX2" fmla="*/ 245513 w 1412190"/>
                    <a:gd name="connsiteY2" fmla="*/ 180749 h 1429450"/>
                    <a:gd name="connsiteX3" fmla="*/ 390121 w 1412190"/>
                    <a:gd name="connsiteY3" fmla="*/ 84673 h 1429450"/>
                    <a:gd name="connsiteX4" fmla="*/ 596793 w 1412190"/>
                    <a:gd name="connsiteY4" fmla="*/ 17056 h 1429450"/>
                    <a:gd name="connsiteX5" fmla="*/ 700633 w 1412190"/>
                    <a:gd name="connsiteY5" fmla="*/ 2676 h 1429450"/>
                    <a:gd name="connsiteX6" fmla="*/ 801661 w 1412190"/>
                    <a:gd name="connsiteY6" fmla="*/ 731 h 1429450"/>
                    <a:gd name="connsiteX7" fmla="*/ 953592 w 1412190"/>
                    <a:gd name="connsiteY7" fmla="*/ 23034 h 1429450"/>
                    <a:gd name="connsiteX8" fmla="*/ 1065020 w 1412190"/>
                    <a:gd name="connsiteY8" fmla="*/ 63572 h 1429450"/>
                    <a:gd name="connsiteX9" fmla="*/ 1149457 w 1412190"/>
                    <a:gd name="connsiteY9" fmla="*/ 114369 h 1429450"/>
                    <a:gd name="connsiteX10" fmla="*/ 1263113 w 1412190"/>
                    <a:gd name="connsiteY10" fmla="*/ 213098 h 1429450"/>
                    <a:gd name="connsiteX11" fmla="*/ 1339892 w 1412190"/>
                    <a:gd name="connsiteY11" fmla="*/ 312322 h 1429450"/>
                    <a:gd name="connsiteX12" fmla="*/ 1391273 w 1412190"/>
                    <a:gd name="connsiteY12" fmla="*/ 421150 h 1429450"/>
                    <a:gd name="connsiteX13" fmla="*/ 1409420 w 1412190"/>
                    <a:gd name="connsiteY13" fmla="*/ 514643 h 1429450"/>
                    <a:gd name="connsiteX14" fmla="*/ 1411401 w 1412190"/>
                    <a:gd name="connsiteY14" fmla="*/ 665336 h 1429450"/>
                    <a:gd name="connsiteX15" fmla="*/ 1405829 w 1412190"/>
                    <a:gd name="connsiteY15" fmla="*/ 768062 h 1429450"/>
                    <a:gd name="connsiteX16" fmla="*/ 1391538 w 1412190"/>
                    <a:gd name="connsiteY16" fmla="*/ 901634 h 1429450"/>
                    <a:gd name="connsiteX17" fmla="*/ 1378821 w 1412190"/>
                    <a:gd name="connsiteY17" fmla="*/ 964405 h 1429450"/>
                    <a:gd name="connsiteX18" fmla="*/ 1373303 w 1412190"/>
                    <a:gd name="connsiteY18" fmla="*/ 973407 h 1429450"/>
                    <a:gd name="connsiteX19" fmla="*/ 1253386 w 1412190"/>
                    <a:gd name="connsiteY19" fmla="*/ 1079334 h 1429450"/>
                    <a:gd name="connsiteX20" fmla="*/ 1151686 w 1412190"/>
                    <a:gd name="connsiteY20" fmla="*/ 1145342 h 1429450"/>
                    <a:gd name="connsiteX21" fmla="*/ 1105576 w 1412190"/>
                    <a:gd name="connsiteY21" fmla="*/ 1170723 h 1429450"/>
                    <a:gd name="connsiteX22" fmla="*/ 990292 w 1412190"/>
                    <a:gd name="connsiteY22" fmla="*/ 1225836 h 1429450"/>
                    <a:gd name="connsiteX23" fmla="*/ 854103 w 1412190"/>
                    <a:gd name="connsiteY23" fmla="*/ 1280559 h 1429450"/>
                    <a:gd name="connsiteX24" fmla="*/ 672617 w 1412190"/>
                    <a:gd name="connsiteY24" fmla="*/ 1332063 h 1429450"/>
                    <a:gd name="connsiteX25" fmla="*/ 666550 w 1412190"/>
                    <a:gd name="connsiteY25" fmla="*/ 1333691 h 1429450"/>
                    <a:gd name="connsiteX26" fmla="*/ 471074 w 1412190"/>
                    <a:gd name="connsiteY26" fmla="*/ 1374990 h 1429450"/>
                    <a:gd name="connsiteX27" fmla="*/ 422913 w 1412190"/>
                    <a:gd name="connsiteY27" fmla="*/ 1383975 h 1429450"/>
                    <a:gd name="connsiteX28" fmla="*/ 172147 w 1412190"/>
                    <a:gd name="connsiteY28" fmla="*/ 1425893 h 1429450"/>
                    <a:gd name="connsiteX29" fmla="*/ 144202 w 1412190"/>
                    <a:gd name="connsiteY29" fmla="*/ 1429430 h 1429450"/>
                    <a:gd name="connsiteX30" fmla="*/ 37620 w 1412190"/>
                    <a:gd name="connsiteY30" fmla="*/ 1305091 h 1429450"/>
                    <a:gd name="connsiteX31" fmla="*/ 19438 w 1412190"/>
                    <a:gd name="connsiteY31" fmla="*/ 1275359 h 1429450"/>
                    <a:gd name="connsiteX32" fmla="*/ 0 w 1412190"/>
                    <a:gd name="connsiteY32" fmla="*/ 1202029 h 1429450"/>
                    <a:gd name="connsiteX33" fmla="*/ 298202 w 1412190"/>
                    <a:gd name="connsiteY33" fmla="*/ 1201711 h 1429450"/>
                    <a:gd name="connsiteX34" fmla="*/ 538656 w 1412190"/>
                    <a:gd name="connsiteY34" fmla="*/ 1147129 h 1429450"/>
                    <a:gd name="connsiteX35" fmla="*/ 968873 w 1412190"/>
                    <a:gd name="connsiteY35" fmla="*/ 980783 h 1429450"/>
                    <a:gd name="connsiteX36" fmla="*/ 979892 w 1412190"/>
                    <a:gd name="connsiteY36" fmla="*/ 964422 h 1429450"/>
                    <a:gd name="connsiteX37" fmla="*/ 1002019 w 1412190"/>
                    <a:gd name="connsiteY37" fmla="*/ 588150 h 1429450"/>
                    <a:gd name="connsiteX38" fmla="*/ 996341 w 1412190"/>
                    <a:gd name="connsiteY38" fmla="*/ 573311 h 1429450"/>
                    <a:gd name="connsiteX39" fmla="*/ 968148 w 1412190"/>
                    <a:gd name="connsiteY39" fmla="*/ 555818 h 1429450"/>
                    <a:gd name="connsiteX40" fmla="*/ 944784 w 1412190"/>
                    <a:gd name="connsiteY40" fmla="*/ 554386 h 1429450"/>
                    <a:gd name="connsiteX41" fmla="*/ 844322 w 1412190"/>
                    <a:gd name="connsiteY41" fmla="*/ 582189 h 1429450"/>
                    <a:gd name="connsiteX42" fmla="*/ 656345 w 1412190"/>
                    <a:gd name="connsiteY42" fmla="*/ 622781 h 1429450"/>
                    <a:gd name="connsiteX43" fmla="*/ 251367 w 1412190"/>
                    <a:gd name="connsiteY43" fmla="*/ 571754 h 1429450"/>
                    <a:gd name="connsiteX44" fmla="*/ 68749 w 1412190"/>
                    <a:gd name="connsiteY44" fmla="*/ 518817 h 1429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12190" h="1429450">
                      <a:moveTo>
                        <a:pt x="68749" y="518817"/>
                      </a:moveTo>
                      <a:cubicBezTo>
                        <a:pt x="84827" y="446301"/>
                        <a:pt x="121262" y="373642"/>
                        <a:pt x="135323" y="343486"/>
                      </a:cubicBezTo>
                      <a:cubicBezTo>
                        <a:pt x="163021" y="284093"/>
                        <a:pt x="198165" y="226558"/>
                        <a:pt x="245513" y="180749"/>
                      </a:cubicBezTo>
                      <a:cubicBezTo>
                        <a:pt x="287484" y="140122"/>
                        <a:pt x="337697" y="109912"/>
                        <a:pt x="390121" y="84673"/>
                      </a:cubicBezTo>
                      <a:cubicBezTo>
                        <a:pt x="456005" y="52960"/>
                        <a:pt x="525072" y="30940"/>
                        <a:pt x="596793" y="17056"/>
                      </a:cubicBezTo>
                      <a:cubicBezTo>
                        <a:pt x="631141" y="10405"/>
                        <a:pt x="665754" y="5825"/>
                        <a:pt x="700633" y="2676"/>
                      </a:cubicBezTo>
                      <a:cubicBezTo>
                        <a:pt x="734309" y="-366"/>
                        <a:pt x="768038" y="-507"/>
                        <a:pt x="801661" y="731"/>
                      </a:cubicBezTo>
                      <a:cubicBezTo>
                        <a:pt x="853006" y="2641"/>
                        <a:pt x="903750" y="10052"/>
                        <a:pt x="953592" y="23034"/>
                      </a:cubicBezTo>
                      <a:cubicBezTo>
                        <a:pt x="992043" y="33045"/>
                        <a:pt x="1029239" y="46363"/>
                        <a:pt x="1065020" y="63572"/>
                      </a:cubicBezTo>
                      <a:cubicBezTo>
                        <a:pt x="1094734" y="77863"/>
                        <a:pt x="1122520" y="95391"/>
                        <a:pt x="1149457" y="114369"/>
                      </a:cubicBezTo>
                      <a:cubicBezTo>
                        <a:pt x="1190721" y="143429"/>
                        <a:pt x="1228500" y="176468"/>
                        <a:pt x="1263113" y="213098"/>
                      </a:cubicBezTo>
                      <a:cubicBezTo>
                        <a:pt x="1291943" y="243608"/>
                        <a:pt x="1317625" y="276630"/>
                        <a:pt x="1339892" y="312322"/>
                      </a:cubicBezTo>
                      <a:cubicBezTo>
                        <a:pt x="1361294" y="346617"/>
                        <a:pt x="1378768" y="382681"/>
                        <a:pt x="1391273" y="421150"/>
                      </a:cubicBezTo>
                      <a:cubicBezTo>
                        <a:pt x="1401160" y="451571"/>
                        <a:pt x="1406944" y="482736"/>
                        <a:pt x="1409420" y="514643"/>
                      </a:cubicBezTo>
                      <a:cubicBezTo>
                        <a:pt x="1413311" y="564856"/>
                        <a:pt x="1412214" y="615123"/>
                        <a:pt x="1411401" y="665336"/>
                      </a:cubicBezTo>
                      <a:cubicBezTo>
                        <a:pt x="1410853" y="699578"/>
                        <a:pt x="1408447" y="733837"/>
                        <a:pt x="1405829" y="768062"/>
                      </a:cubicBezTo>
                      <a:cubicBezTo>
                        <a:pt x="1402398" y="812739"/>
                        <a:pt x="1398047" y="857292"/>
                        <a:pt x="1391538" y="901634"/>
                      </a:cubicBezTo>
                      <a:cubicBezTo>
                        <a:pt x="1388425" y="922769"/>
                        <a:pt x="1384800" y="943835"/>
                        <a:pt x="1378821" y="964405"/>
                      </a:cubicBezTo>
                      <a:cubicBezTo>
                        <a:pt x="1377672" y="967818"/>
                        <a:pt x="1375850" y="970772"/>
                        <a:pt x="1373303" y="973407"/>
                      </a:cubicBezTo>
                      <a:cubicBezTo>
                        <a:pt x="1336161" y="1011929"/>
                        <a:pt x="1296719" y="1047834"/>
                        <a:pt x="1253386" y="1079334"/>
                      </a:cubicBezTo>
                      <a:cubicBezTo>
                        <a:pt x="1220647" y="1103141"/>
                        <a:pt x="1186653" y="1124967"/>
                        <a:pt x="1151686" y="1145342"/>
                      </a:cubicBezTo>
                      <a:cubicBezTo>
                        <a:pt x="1136475" y="1154080"/>
                        <a:pt x="1121123" y="1162569"/>
                        <a:pt x="1105576" y="1170723"/>
                      </a:cubicBezTo>
                      <a:cubicBezTo>
                        <a:pt x="1067832" y="1190497"/>
                        <a:pt x="1029257" y="1208573"/>
                        <a:pt x="990292" y="1225836"/>
                      </a:cubicBezTo>
                      <a:cubicBezTo>
                        <a:pt x="945350" y="1245203"/>
                        <a:pt x="899558" y="1262448"/>
                        <a:pt x="854103" y="1280559"/>
                      </a:cubicBezTo>
                      <a:cubicBezTo>
                        <a:pt x="795311" y="1303994"/>
                        <a:pt x="733602" y="1316640"/>
                        <a:pt x="672617" y="1332063"/>
                      </a:cubicBezTo>
                      <a:cubicBezTo>
                        <a:pt x="670583" y="1332576"/>
                        <a:pt x="668531" y="1332965"/>
                        <a:pt x="666550" y="1333691"/>
                      </a:cubicBezTo>
                      <a:cubicBezTo>
                        <a:pt x="601763" y="1349220"/>
                        <a:pt x="536410" y="1362061"/>
                        <a:pt x="471074" y="1374990"/>
                      </a:cubicBezTo>
                      <a:cubicBezTo>
                        <a:pt x="455050" y="1378156"/>
                        <a:pt x="438990" y="1381039"/>
                        <a:pt x="422913" y="1383975"/>
                      </a:cubicBezTo>
                      <a:cubicBezTo>
                        <a:pt x="339554" y="1399345"/>
                        <a:pt x="255912" y="1412999"/>
                        <a:pt x="172147" y="1425893"/>
                      </a:cubicBezTo>
                      <a:cubicBezTo>
                        <a:pt x="162861" y="1427325"/>
                        <a:pt x="153700" y="1429695"/>
                        <a:pt x="144202" y="1429430"/>
                      </a:cubicBezTo>
                      <a:cubicBezTo>
                        <a:pt x="135889" y="1424531"/>
                        <a:pt x="56315" y="1333178"/>
                        <a:pt x="37620" y="1305091"/>
                      </a:cubicBezTo>
                      <a:cubicBezTo>
                        <a:pt x="31164" y="1295398"/>
                        <a:pt x="24886" y="1285671"/>
                        <a:pt x="19438" y="1275359"/>
                      </a:cubicBezTo>
                      <a:cubicBezTo>
                        <a:pt x="7375" y="1253710"/>
                        <a:pt x="1910" y="1220441"/>
                        <a:pt x="0" y="1202029"/>
                      </a:cubicBezTo>
                      <a:cubicBezTo>
                        <a:pt x="92892" y="1210908"/>
                        <a:pt x="228710" y="1210183"/>
                        <a:pt x="298202" y="1201711"/>
                      </a:cubicBezTo>
                      <a:cubicBezTo>
                        <a:pt x="380093" y="1191735"/>
                        <a:pt x="459737" y="1170741"/>
                        <a:pt x="538656" y="1147129"/>
                      </a:cubicBezTo>
                      <a:cubicBezTo>
                        <a:pt x="576365" y="1135844"/>
                        <a:pt x="925452" y="999619"/>
                        <a:pt x="968873" y="980783"/>
                      </a:cubicBezTo>
                      <a:cubicBezTo>
                        <a:pt x="976620" y="977422"/>
                        <a:pt x="979733" y="973213"/>
                        <a:pt x="979892" y="964422"/>
                      </a:cubicBezTo>
                      <a:cubicBezTo>
                        <a:pt x="980211" y="945851"/>
                        <a:pt x="1000197" y="606880"/>
                        <a:pt x="1002019" y="588150"/>
                      </a:cubicBezTo>
                      <a:cubicBezTo>
                        <a:pt x="1002620" y="582013"/>
                        <a:pt x="1001435" y="577361"/>
                        <a:pt x="996341" y="573311"/>
                      </a:cubicBezTo>
                      <a:cubicBezTo>
                        <a:pt x="987604" y="566342"/>
                        <a:pt x="978354" y="560364"/>
                        <a:pt x="968148" y="555818"/>
                      </a:cubicBezTo>
                      <a:cubicBezTo>
                        <a:pt x="960525" y="552422"/>
                        <a:pt x="952761" y="552635"/>
                        <a:pt x="944784" y="554386"/>
                      </a:cubicBezTo>
                      <a:cubicBezTo>
                        <a:pt x="910789" y="561849"/>
                        <a:pt x="877609" y="572249"/>
                        <a:pt x="844322" y="582189"/>
                      </a:cubicBezTo>
                      <a:cubicBezTo>
                        <a:pt x="803801" y="594305"/>
                        <a:pt x="706134" y="620906"/>
                        <a:pt x="656345" y="622781"/>
                      </a:cubicBezTo>
                      <a:cubicBezTo>
                        <a:pt x="583386" y="625522"/>
                        <a:pt x="436708" y="618395"/>
                        <a:pt x="251367" y="571754"/>
                      </a:cubicBezTo>
                      <a:cubicBezTo>
                        <a:pt x="195865" y="557781"/>
                        <a:pt x="139320" y="539210"/>
                        <a:pt x="68749" y="518817"/>
                      </a:cubicBezTo>
                      <a:close/>
                    </a:path>
                  </a:pathLst>
                </a:custGeom>
                <a:solidFill>
                  <a:srgbClr val="F7921F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2BC5D6F9-91A4-4CD2-8EB0-1F7FC43B5056}"/>
                    </a:ext>
                  </a:extLst>
                </p:cNvPr>
                <p:cNvSpPr/>
                <p:nvPr/>
              </p:nvSpPr>
              <p:spPr>
                <a:xfrm flipH="1">
                  <a:off x="2780638" y="6364143"/>
                  <a:ext cx="1234142" cy="493572"/>
                </a:xfrm>
                <a:custGeom>
                  <a:avLst/>
                  <a:gdLst>
                    <a:gd name="connsiteX0" fmla="*/ 1234142 w 1234142"/>
                    <a:gd name="connsiteY0" fmla="*/ 0 h 493572"/>
                    <a:gd name="connsiteX1" fmla="*/ 1089834 w 1234142"/>
                    <a:gd name="connsiteY1" fmla="*/ 126762 h 493572"/>
                    <a:gd name="connsiteX2" fmla="*/ 849416 w 1234142"/>
                    <a:gd name="connsiteY2" fmla="*/ 257894 h 493572"/>
                    <a:gd name="connsiteX3" fmla="*/ 330162 w 1234142"/>
                    <a:gd name="connsiteY3" fmla="*/ 407366 h 493572"/>
                    <a:gd name="connsiteX4" fmla="*/ 0 w 1234142"/>
                    <a:gd name="connsiteY4" fmla="*/ 462744 h 493572"/>
                    <a:gd name="connsiteX5" fmla="*/ 31819 w 1234142"/>
                    <a:gd name="connsiteY5" fmla="*/ 493572 h 493572"/>
                    <a:gd name="connsiteX6" fmla="*/ 189834 w 1234142"/>
                    <a:gd name="connsiteY6" fmla="*/ 476787 h 493572"/>
                    <a:gd name="connsiteX7" fmla="*/ 802457 w 1234142"/>
                    <a:gd name="connsiteY7" fmla="*/ 329826 h 493572"/>
                    <a:gd name="connsiteX8" fmla="*/ 1188492 w 1234142"/>
                    <a:gd name="connsiteY8" fmla="*/ 103256 h 493572"/>
                    <a:gd name="connsiteX9" fmla="*/ 1234142 w 1234142"/>
                    <a:gd name="connsiteY9" fmla="*/ 0 h 49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4142" h="493572">
                      <a:moveTo>
                        <a:pt x="1234142" y="0"/>
                      </a:moveTo>
                      <a:cubicBezTo>
                        <a:pt x="1233116" y="2547"/>
                        <a:pt x="1140472" y="91424"/>
                        <a:pt x="1089834" y="126762"/>
                      </a:cubicBezTo>
                      <a:cubicBezTo>
                        <a:pt x="1063339" y="145245"/>
                        <a:pt x="873417" y="246786"/>
                        <a:pt x="849416" y="257894"/>
                      </a:cubicBezTo>
                      <a:cubicBezTo>
                        <a:pt x="848673" y="258159"/>
                        <a:pt x="623164" y="359222"/>
                        <a:pt x="330162" y="407366"/>
                      </a:cubicBezTo>
                      <a:cubicBezTo>
                        <a:pt x="313324" y="410125"/>
                        <a:pt x="18907" y="461028"/>
                        <a:pt x="0" y="462744"/>
                      </a:cubicBezTo>
                      <a:cubicBezTo>
                        <a:pt x="12009" y="477141"/>
                        <a:pt x="20729" y="485878"/>
                        <a:pt x="31819" y="493572"/>
                      </a:cubicBezTo>
                      <a:cubicBezTo>
                        <a:pt x="77946" y="490548"/>
                        <a:pt x="162738" y="480661"/>
                        <a:pt x="189834" y="476787"/>
                      </a:cubicBezTo>
                      <a:cubicBezTo>
                        <a:pt x="509738" y="431084"/>
                        <a:pt x="646900" y="387079"/>
                        <a:pt x="802457" y="329826"/>
                      </a:cubicBezTo>
                      <a:cubicBezTo>
                        <a:pt x="951469" y="274997"/>
                        <a:pt x="1123899" y="175384"/>
                        <a:pt x="1188492" y="103256"/>
                      </a:cubicBezTo>
                      <a:cubicBezTo>
                        <a:pt x="1237326" y="48728"/>
                        <a:pt x="1224733" y="54776"/>
                        <a:pt x="1234142" y="0"/>
                      </a:cubicBezTo>
                      <a:close/>
                    </a:path>
                  </a:pathLst>
                </a:custGeom>
                <a:solidFill>
                  <a:srgbClr val="2D2D2D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91AE61AE-4F22-4938-88C2-521AC50DCF14}"/>
                    </a:ext>
                  </a:extLst>
                </p:cNvPr>
                <p:cNvSpPr/>
                <p:nvPr/>
              </p:nvSpPr>
              <p:spPr>
                <a:xfrm flipH="1">
                  <a:off x="3551100" y="6029224"/>
                  <a:ext cx="22656" cy="4310"/>
                </a:xfrm>
                <a:custGeom>
                  <a:avLst/>
                  <a:gdLst>
                    <a:gd name="connsiteX0" fmla="*/ 22657 w 22656"/>
                    <a:gd name="connsiteY0" fmla="*/ 4121 h 4310"/>
                    <a:gd name="connsiteX1" fmla="*/ 0 w 22656"/>
                    <a:gd name="connsiteY1" fmla="*/ 2882 h 4310"/>
                    <a:gd name="connsiteX2" fmla="*/ 9427 w 22656"/>
                    <a:gd name="connsiteY2" fmla="*/ 1131 h 4310"/>
                    <a:gd name="connsiteX3" fmla="*/ 22657 w 22656"/>
                    <a:gd name="connsiteY3" fmla="*/ 4121 h 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656" h="4310">
                      <a:moveTo>
                        <a:pt x="22657" y="4121"/>
                      </a:moveTo>
                      <a:cubicBezTo>
                        <a:pt x="15122" y="3448"/>
                        <a:pt x="7428" y="5624"/>
                        <a:pt x="0" y="2882"/>
                      </a:cubicBezTo>
                      <a:cubicBezTo>
                        <a:pt x="3237" y="2812"/>
                        <a:pt x="6226" y="2405"/>
                        <a:pt x="9427" y="1131"/>
                      </a:cubicBezTo>
                      <a:cubicBezTo>
                        <a:pt x="13937" y="-620"/>
                        <a:pt x="19155" y="-832"/>
                        <a:pt x="22657" y="4121"/>
                      </a:cubicBezTo>
                      <a:close/>
                    </a:path>
                  </a:pathLst>
                </a:custGeom>
                <a:solidFill>
                  <a:srgbClr val="FFC961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3E3A5EB1-9962-4FF7-9B81-BF6CC86A4D5A}"/>
                    </a:ext>
                  </a:extLst>
                </p:cNvPr>
                <p:cNvSpPr/>
                <p:nvPr/>
              </p:nvSpPr>
              <p:spPr>
                <a:xfrm flipH="1">
                  <a:off x="3196582" y="6003294"/>
                  <a:ext cx="70395" cy="70429"/>
                </a:xfrm>
                <a:custGeom>
                  <a:avLst/>
                  <a:gdLst>
                    <a:gd name="connsiteX0" fmla="*/ 34862 w 70395"/>
                    <a:gd name="connsiteY0" fmla="*/ 70429 h 70429"/>
                    <a:gd name="connsiteX1" fmla="*/ 1 w 70395"/>
                    <a:gd name="connsiteY1" fmla="*/ 34578 h 70429"/>
                    <a:gd name="connsiteX2" fmla="*/ 35145 w 70395"/>
                    <a:gd name="connsiteY2" fmla="*/ 0 h 70429"/>
                    <a:gd name="connsiteX3" fmla="*/ 70395 w 70395"/>
                    <a:gd name="connsiteY3" fmla="*/ 35834 h 70429"/>
                    <a:gd name="connsiteX4" fmla="*/ 34862 w 70395"/>
                    <a:gd name="connsiteY4" fmla="*/ 70429 h 7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395" h="70429">
                      <a:moveTo>
                        <a:pt x="34862" y="70429"/>
                      </a:moveTo>
                      <a:cubicBezTo>
                        <a:pt x="15035" y="70341"/>
                        <a:pt x="-140" y="54723"/>
                        <a:pt x="1" y="34578"/>
                      </a:cubicBezTo>
                      <a:cubicBezTo>
                        <a:pt x="143" y="15635"/>
                        <a:pt x="16025" y="18"/>
                        <a:pt x="35145" y="0"/>
                      </a:cubicBezTo>
                      <a:cubicBezTo>
                        <a:pt x="54618" y="-18"/>
                        <a:pt x="70519" y="16148"/>
                        <a:pt x="70395" y="35834"/>
                      </a:cubicBezTo>
                      <a:cubicBezTo>
                        <a:pt x="70289" y="55130"/>
                        <a:pt x="54477" y="70500"/>
                        <a:pt x="34862" y="70429"/>
                      </a:cubicBezTo>
                      <a:close/>
                    </a:path>
                  </a:pathLst>
                </a:custGeom>
                <a:solidFill>
                  <a:srgbClr val="D7D8D8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40B494C5-DE8A-477A-9D04-20691BBD7572}"/>
                    </a:ext>
                  </a:extLst>
                </p:cNvPr>
                <p:cNvSpPr/>
                <p:nvPr/>
              </p:nvSpPr>
              <p:spPr>
                <a:xfrm flipH="1">
                  <a:off x="4169771" y="5398825"/>
                  <a:ext cx="1768" cy="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1768"/>
                  </a:pathLst>
                </a:custGeom>
                <a:solidFill>
                  <a:srgbClr val="575454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C81DAEBA-17E9-4C4E-8467-7A8464C14CB3}"/>
                    </a:ext>
                  </a:extLst>
                </p:cNvPr>
                <p:cNvSpPr/>
                <p:nvPr/>
              </p:nvSpPr>
              <p:spPr>
                <a:xfrm flipH="1">
                  <a:off x="3155719" y="5917222"/>
                  <a:ext cx="1002856" cy="693195"/>
                </a:xfrm>
                <a:custGeom>
                  <a:avLst/>
                  <a:gdLst>
                    <a:gd name="connsiteX0" fmla="*/ 1002125 w 1002856"/>
                    <a:gd name="connsiteY0" fmla="*/ 57419 h 693195"/>
                    <a:gd name="connsiteX1" fmla="*/ 948250 w 1002856"/>
                    <a:gd name="connsiteY1" fmla="*/ 33312 h 693195"/>
                    <a:gd name="connsiteX2" fmla="*/ 688022 w 1002856"/>
                    <a:gd name="connsiteY2" fmla="*/ 95146 h 693195"/>
                    <a:gd name="connsiteX3" fmla="*/ 271247 w 1002856"/>
                    <a:gd name="connsiteY3" fmla="*/ 50044 h 693195"/>
                    <a:gd name="connsiteX4" fmla="*/ 69492 w 1002856"/>
                    <a:gd name="connsiteY4" fmla="*/ 414 h 693195"/>
                    <a:gd name="connsiteX5" fmla="*/ 60295 w 1002856"/>
                    <a:gd name="connsiteY5" fmla="*/ 26149 h 693195"/>
                    <a:gd name="connsiteX6" fmla="*/ 292719 w 1002856"/>
                    <a:gd name="connsiteY6" fmla="*/ 82482 h 693195"/>
                    <a:gd name="connsiteX7" fmla="*/ 540584 w 1002856"/>
                    <a:gd name="connsiteY7" fmla="*/ 120456 h 693195"/>
                    <a:gd name="connsiteX8" fmla="*/ 705833 w 1002856"/>
                    <a:gd name="connsiteY8" fmla="*/ 196687 h 693195"/>
                    <a:gd name="connsiteX9" fmla="*/ 745770 w 1002856"/>
                    <a:gd name="connsiteY9" fmla="*/ 289614 h 693195"/>
                    <a:gd name="connsiteX10" fmla="*/ 748352 w 1002856"/>
                    <a:gd name="connsiteY10" fmla="*/ 311263 h 693195"/>
                    <a:gd name="connsiteX11" fmla="*/ 746743 w 1002856"/>
                    <a:gd name="connsiteY11" fmla="*/ 357815 h 693195"/>
                    <a:gd name="connsiteX12" fmla="*/ 659440 w 1002856"/>
                    <a:gd name="connsiteY12" fmla="*/ 532863 h 693195"/>
                    <a:gd name="connsiteX13" fmla="*/ 470031 w 1002856"/>
                    <a:gd name="connsiteY13" fmla="*/ 618910 h 693195"/>
                    <a:gd name="connsiteX14" fmla="*/ 0 w 1002856"/>
                    <a:gd name="connsiteY14" fmla="*/ 665532 h 693195"/>
                    <a:gd name="connsiteX15" fmla="*/ 1185 w 1002856"/>
                    <a:gd name="connsiteY15" fmla="*/ 687517 h 693195"/>
                    <a:gd name="connsiteX16" fmla="*/ 94395 w 1002856"/>
                    <a:gd name="connsiteY16" fmla="*/ 692894 h 693195"/>
                    <a:gd name="connsiteX17" fmla="*/ 510852 w 1002856"/>
                    <a:gd name="connsiteY17" fmla="*/ 639037 h 693195"/>
                    <a:gd name="connsiteX18" fmla="*/ 949347 w 1002856"/>
                    <a:gd name="connsiteY18" fmla="*/ 474796 h 693195"/>
                    <a:gd name="connsiteX19" fmla="*/ 981378 w 1002856"/>
                    <a:gd name="connsiteY19" fmla="*/ 457074 h 693195"/>
                    <a:gd name="connsiteX20" fmla="*/ 1002125 w 1002856"/>
                    <a:gd name="connsiteY20" fmla="*/ 57419 h 693195"/>
                    <a:gd name="connsiteX21" fmla="*/ 618725 w 1002856"/>
                    <a:gd name="connsiteY21" fmla="*/ 105050 h 693195"/>
                    <a:gd name="connsiteX22" fmla="*/ 618707 w 1002856"/>
                    <a:gd name="connsiteY22" fmla="*/ 105033 h 693195"/>
                    <a:gd name="connsiteX23" fmla="*/ 618743 w 1002856"/>
                    <a:gd name="connsiteY23" fmla="*/ 105033 h 693195"/>
                    <a:gd name="connsiteX24" fmla="*/ 618725 w 1002856"/>
                    <a:gd name="connsiteY24" fmla="*/ 105050 h 69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2856" h="693195">
                      <a:moveTo>
                        <a:pt x="1002125" y="57419"/>
                      </a:moveTo>
                      <a:cubicBezTo>
                        <a:pt x="992998" y="41201"/>
                        <a:pt x="962082" y="30146"/>
                        <a:pt x="948250" y="33312"/>
                      </a:cubicBezTo>
                      <a:cubicBezTo>
                        <a:pt x="860594" y="53334"/>
                        <a:pt x="772548" y="86249"/>
                        <a:pt x="688022" y="95146"/>
                      </a:cubicBezTo>
                      <a:cubicBezTo>
                        <a:pt x="550241" y="109649"/>
                        <a:pt x="407083" y="81545"/>
                        <a:pt x="271247" y="50044"/>
                      </a:cubicBezTo>
                      <a:cubicBezTo>
                        <a:pt x="227419" y="39874"/>
                        <a:pt x="72287" y="-4750"/>
                        <a:pt x="69492" y="414"/>
                      </a:cubicBezTo>
                      <a:cubicBezTo>
                        <a:pt x="67582" y="3969"/>
                        <a:pt x="62063" y="21338"/>
                        <a:pt x="60295" y="26149"/>
                      </a:cubicBezTo>
                      <a:cubicBezTo>
                        <a:pt x="87586" y="32746"/>
                        <a:pt x="292578" y="82553"/>
                        <a:pt x="292719" y="82482"/>
                      </a:cubicBezTo>
                      <a:cubicBezTo>
                        <a:pt x="366014" y="99992"/>
                        <a:pt x="485631" y="114601"/>
                        <a:pt x="540584" y="120456"/>
                      </a:cubicBezTo>
                      <a:cubicBezTo>
                        <a:pt x="569237" y="123516"/>
                        <a:pt x="654417" y="135012"/>
                        <a:pt x="705833" y="196687"/>
                      </a:cubicBezTo>
                      <a:cubicBezTo>
                        <a:pt x="709989" y="201674"/>
                        <a:pt x="741967" y="245131"/>
                        <a:pt x="745770" y="289614"/>
                      </a:cubicBezTo>
                      <a:cubicBezTo>
                        <a:pt x="746248" y="295291"/>
                        <a:pt x="748123" y="309512"/>
                        <a:pt x="748352" y="311263"/>
                      </a:cubicBezTo>
                      <a:cubicBezTo>
                        <a:pt x="749520" y="321380"/>
                        <a:pt x="747680" y="352473"/>
                        <a:pt x="746743" y="357815"/>
                      </a:cubicBezTo>
                      <a:cubicBezTo>
                        <a:pt x="727818" y="466360"/>
                        <a:pt x="674722" y="519827"/>
                        <a:pt x="659440" y="532863"/>
                      </a:cubicBezTo>
                      <a:cubicBezTo>
                        <a:pt x="607989" y="574692"/>
                        <a:pt x="573429" y="593706"/>
                        <a:pt x="470031" y="618910"/>
                      </a:cubicBezTo>
                      <a:cubicBezTo>
                        <a:pt x="328977" y="653275"/>
                        <a:pt x="163551" y="662207"/>
                        <a:pt x="0" y="665532"/>
                      </a:cubicBezTo>
                      <a:cubicBezTo>
                        <a:pt x="124" y="667248"/>
                        <a:pt x="601" y="683379"/>
                        <a:pt x="1185" y="687517"/>
                      </a:cubicBezTo>
                      <a:cubicBezTo>
                        <a:pt x="37143" y="691833"/>
                        <a:pt x="79131" y="692682"/>
                        <a:pt x="94395" y="692894"/>
                      </a:cubicBezTo>
                      <a:cubicBezTo>
                        <a:pt x="304162" y="695813"/>
                        <a:pt x="375671" y="677524"/>
                        <a:pt x="510852" y="639037"/>
                      </a:cubicBezTo>
                      <a:cubicBezTo>
                        <a:pt x="645609" y="600674"/>
                        <a:pt x="934012" y="480757"/>
                        <a:pt x="949347" y="474796"/>
                      </a:cubicBezTo>
                      <a:cubicBezTo>
                        <a:pt x="959712" y="470764"/>
                        <a:pt x="975453" y="467651"/>
                        <a:pt x="981378" y="457074"/>
                      </a:cubicBezTo>
                      <a:cubicBezTo>
                        <a:pt x="984473" y="451626"/>
                        <a:pt x="1007183" y="66422"/>
                        <a:pt x="1002125" y="57419"/>
                      </a:cubicBezTo>
                      <a:close/>
                      <a:moveTo>
                        <a:pt x="618725" y="105050"/>
                      </a:moveTo>
                      <a:cubicBezTo>
                        <a:pt x="618725" y="105050"/>
                        <a:pt x="618707" y="105033"/>
                        <a:pt x="618707" y="105033"/>
                      </a:cubicBezTo>
                      <a:cubicBezTo>
                        <a:pt x="618725" y="105033"/>
                        <a:pt x="618743" y="105033"/>
                        <a:pt x="618743" y="105033"/>
                      </a:cubicBezTo>
                      <a:cubicBezTo>
                        <a:pt x="618725" y="105033"/>
                        <a:pt x="618725" y="105050"/>
                        <a:pt x="618725" y="1050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53E1F758-515F-4D26-983E-3D5753EAD9D0}"/>
                    </a:ext>
                  </a:extLst>
                </p:cNvPr>
                <p:cNvSpPr/>
                <p:nvPr/>
              </p:nvSpPr>
              <p:spPr>
                <a:xfrm flipH="1">
                  <a:off x="4031354" y="6527325"/>
                  <a:ext cx="17633" cy="1465"/>
                </a:xfrm>
                <a:custGeom>
                  <a:avLst/>
                  <a:gdLst>
                    <a:gd name="connsiteX0" fmla="*/ 17634 w 17633"/>
                    <a:gd name="connsiteY0" fmla="*/ 192 h 1465"/>
                    <a:gd name="connsiteX1" fmla="*/ 10046 w 17633"/>
                    <a:gd name="connsiteY1" fmla="*/ 1448 h 1465"/>
                    <a:gd name="connsiteX2" fmla="*/ 0 w 17633"/>
                    <a:gd name="connsiteY2" fmla="*/ 1360 h 1465"/>
                    <a:gd name="connsiteX3" fmla="*/ 17634 w 17633"/>
                    <a:gd name="connsiteY3" fmla="*/ 192 h 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3" h="1465">
                      <a:moveTo>
                        <a:pt x="17634" y="192"/>
                      </a:moveTo>
                      <a:cubicBezTo>
                        <a:pt x="15405" y="2386"/>
                        <a:pt x="12558" y="971"/>
                        <a:pt x="10046" y="1448"/>
                      </a:cubicBezTo>
                      <a:cubicBezTo>
                        <a:pt x="6703" y="1413"/>
                        <a:pt x="3361" y="1395"/>
                        <a:pt x="0" y="1360"/>
                      </a:cubicBezTo>
                      <a:cubicBezTo>
                        <a:pt x="5731" y="-1169"/>
                        <a:pt x="11762" y="705"/>
                        <a:pt x="17634" y="192"/>
                      </a:cubicBezTo>
                      <a:close/>
                    </a:path>
                  </a:pathLst>
                </a:custGeom>
                <a:solidFill>
                  <a:srgbClr val="646464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1E5255D-757C-491F-B5D9-77E4BE42934F}"/>
                    </a:ext>
                  </a:extLst>
                </p:cNvPr>
                <p:cNvSpPr/>
                <p:nvPr/>
              </p:nvSpPr>
              <p:spPr>
                <a:xfrm flipH="1">
                  <a:off x="3212960" y="6019717"/>
                  <a:ext cx="37674" cy="37523"/>
                </a:xfrm>
                <a:custGeom>
                  <a:avLst/>
                  <a:gdLst>
                    <a:gd name="connsiteX0" fmla="*/ 18536 w 37674"/>
                    <a:gd name="connsiteY0" fmla="*/ 37522 h 37523"/>
                    <a:gd name="connsiteX1" fmla="*/ 0 w 37674"/>
                    <a:gd name="connsiteY1" fmla="*/ 19163 h 37523"/>
                    <a:gd name="connsiteX2" fmla="*/ 18660 w 37674"/>
                    <a:gd name="connsiteY2" fmla="*/ 8 h 37523"/>
                    <a:gd name="connsiteX3" fmla="*/ 37674 w 37674"/>
                    <a:gd name="connsiteY3" fmla="*/ 19410 h 37523"/>
                    <a:gd name="connsiteX4" fmla="*/ 18536 w 37674"/>
                    <a:gd name="connsiteY4" fmla="*/ 37522 h 37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74" h="37523">
                      <a:moveTo>
                        <a:pt x="18536" y="37522"/>
                      </a:moveTo>
                      <a:cubicBezTo>
                        <a:pt x="8826" y="37398"/>
                        <a:pt x="-70" y="28590"/>
                        <a:pt x="0" y="19163"/>
                      </a:cubicBezTo>
                      <a:cubicBezTo>
                        <a:pt x="71" y="9223"/>
                        <a:pt x="8915" y="-311"/>
                        <a:pt x="18660" y="8"/>
                      </a:cubicBezTo>
                      <a:cubicBezTo>
                        <a:pt x="29856" y="362"/>
                        <a:pt x="37585" y="9081"/>
                        <a:pt x="37674" y="19410"/>
                      </a:cubicBezTo>
                      <a:cubicBezTo>
                        <a:pt x="37780" y="29686"/>
                        <a:pt x="29219" y="37663"/>
                        <a:pt x="18536" y="3752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FDCD9BB1-3B47-4636-9B82-4461ABE29951}"/>
                    </a:ext>
                  </a:extLst>
                </p:cNvPr>
                <p:cNvSpPr/>
                <p:nvPr/>
              </p:nvSpPr>
              <p:spPr>
                <a:xfrm flipH="1">
                  <a:off x="3408735" y="5938573"/>
                  <a:ext cx="762807" cy="646020"/>
                </a:xfrm>
                <a:custGeom>
                  <a:avLst/>
                  <a:gdLst>
                    <a:gd name="connsiteX0" fmla="*/ 762080 w 762807"/>
                    <a:gd name="connsiteY0" fmla="*/ 289805 h 646020"/>
                    <a:gd name="connsiteX1" fmla="*/ 661866 w 762807"/>
                    <a:gd name="connsiteY1" fmla="*/ 130145 h 646020"/>
                    <a:gd name="connsiteX2" fmla="*/ 472721 w 762807"/>
                    <a:gd name="connsiteY2" fmla="*/ 86936 h 646020"/>
                    <a:gd name="connsiteX3" fmla="*/ 260690 w 762807"/>
                    <a:gd name="connsiteY3" fmla="*/ 48202 h 646020"/>
                    <a:gd name="connsiteX4" fmla="*/ 83785 w 762807"/>
                    <a:gd name="connsiteY4" fmla="*/ 1137 h 646020"/>
                    <a:gd name="connsiteX5" fmla="*/ 63463 w 762807"/>
                    <a:gd name="connsiteY5" fmla="*/ 13783 h 646020"/>
                    <a:gd name="connsiteX6" fmla="*/ 22783 w 762807"/>
                    <a:gd name="connsiteY6" fmla="*/ 210073 h 646020"/>
                    <a:gd name="connsiteX7" fmla="*/ 1665 w 762807"/>
                    <a:gd name="connsiteY7" fmla="*/ 422493 h 646020"/>
                    <a:gd name="connsiteX8" fmla="*/ 6989 w 762807"/>
                    <a:gd name="connsiteY8" fmla="*/ 639105 h 646020"/>
                    <a:gd name="connsiteX9" fmla="*/ 12967 w 762807"/>
                    <a:gd name="connsiteY9" fmla="*/ 646021 h 646020"/>
                    <a:gd name="connsiteX10" fmla="*/ 444369 w 762807"/>
                    <a:gd name="connsiteY10" fmla="*/ 608790 h 646020"/>
                    <a:gd name="connsiteX11" fmla="*/ 526543 w 762807"/>
                    <a:gd name="connsiteY11" fmla="*/ 587831 h 646020"/>
                    <a:gd name="connsiteX12" fmla="*/ 618144 w 762807"/>
                    <a:gd name="connsiteY12" fmla="*/ 552970 h 646020"/>
                    <a:gd name="connsiteX13" fmla="*/ 686539 w 762807"/>
                    <a:gd name="connsiteY13" fmla="*/ 499856 h 646020"/>
                    <a:gd name="connsiteX14" fmla="*/ 736540 w 762807"/>
                    <a:gd name="connsiteY14" fmla="*/ 426702 h 646020"/>
                    <a:gd name="connsiteX15" fmla="*/ 762080 w 762807"/>
                    <a:gd name="connsiteY15" fmla="*/ 289805 h 646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62807" h="646020">
                      <a:moveTo>
                        <a:pt x="762080" y="289805"/>
                      </a:moveTo>
                      <a:cubicBezTo>
                        <a:pt x="757075" y="223886"/>
                        <a:pt x="726140" y="162229"/>
                        <a:pt x="661866" y="130145"/>
                      </a:cubicBezTo>
                      <a:cubicBezTo>
                        <a:pt x="605374" y="98362"/>
                        <a:pt x="535599" y="95196"/>
                        <a:pt x="472721" y="86936"/>
                      </a:cubicBezTo>
                      <a:cubicBezTo>
                        <a:pt x="401443" y="77562"/>
                        <a:pt x="330819" y="63872"/>
                        <a:pt x="260690" y="48202"/>
                      </a:cubicBezTo>
                      <a:cubicBezTo>
                        <a:pt x="244330" y="44540"/>
                        <a:pt x="122396" y="10387"/>
                        <a:pt x="83785" y="1137"/>
                      </a:cubicBezTo>
                      <a:cubicBezTo>
                        <a:pt x="70449" y="-2065"/>
                        <a:pt x="67903" y="1296"/>
                        <a:pt x="63463" y="13783"/>
                      </a:cubicBezTo>
                      <a:cubicBezTo>
                        <a:pt x="40276" y="78977"/>
                        <a:pt x="33112" y="141713"/>
                        <a:pt x="22783" y="210073"/>
                      </a:cubicBezTo>
                      <a:cubicBezTo>
                        <a:pt x="12153" y="280467"/>
                        <a:pt x="5096" y="351391"/>
                        <a:pt x="1665" y="422493"/>
                      </a:cubicBezTo>
                      <a:cubicBezTo>
                        <a:pt x="-1306" y="483938"/>
                        <a:pt x="-740" y="572337"/>
                        <a:pt x="6989" y="639105"/>
                      </a:cubicBezTo>
                      <a:cubicBezTo>
                        <a:pt x="7608" y="644429"/>
                        <a:pt x="8545" y="646021"/>
                        <a:pt x="12967" y="646021"/>
                      </a:cubicBezTo>
                      <a:cubicBezTo>
                        <a:pt x="155948" y="644570"/>
                        <a:pt x="304253" y="638681"/>
                        <a:pt x="444369" y="608790"/>
                      </a:cubicBezTo>
                      <a:cubicBezTo>
                        <a:pt x="471979" y="602900"/>
                        <a:pt x="499588" y="596267"/>
                        <a:pt x="526543" y="587831"/>
                      </a:cubicBezTo>
                      <a:cubicBezTo>
                        <a:pt x="556947" y="578704"/>
                        <a:pt x="591277" y="569772"/>
                        <a:pt x="618144" y="552970"/>
                      </a:cubicBezTo>
                      <a:cubicBezTo>
                        <a:pt x="643011" y="537405"/>
                        <a:pt x="666252" y="521328"/>
                        <a:pt x="686539" y="499856"/>
                      </a:cubicBezTo>
                      <a:cubicBezTo>
                        <a:pt x="706914" y="478295"/>
                        <a:pt x="723894" y="453534"/>
                        <a:pt x="736540" y="426702"/>
                      </a:cubicBezTo>
                      <a:cubicBezTo>
                        <a:pt x="756226" y="384891"/>
                        <a:pt x="765600" y="336287"/>
                        <a:pt x="762080" y="2898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6DD48401-C7F2-4694-A571-71FB104D46C1}"/>
                    </a:ext>
                  </a:extLst>
                </p:cNvPr>
                <p:cNvSpPr/>
                <p:nvPr/>
              </p:nvSpPr>
              <p:spPr>
                <a:xfrm flipH="1">
                  <a:off x="2872210" y="5433321"/>
                  <a:ext cx="1050568" cy="411121"/>
                </a:xfrm>
                <a:custGeom>
                  <a:avLst/>
                  <a:gdLst>
                    <a:gd name="connsiteX0" fmla="*/ 1044172 w 1050568"/>
                    <a:gd name="connsiteY0" fmla="*/ 243861 h 411121"/>
                    <a:gd name="connsiteX1" fmla="*/ 760456 w 1050568"/>
                    <a:gd name="connsiteY1" fmla="*/ 38162 h 411121"/>
                    <a:gd name="connsiteX2" fmla="*/ 392568 w 1050568"/>
                    <a:gd name="connsiteY2" fmla="*/ 12869 h 411121"/>
                    <a:gd name="connsiteX3" fmla="*/ 41747 w 1050568"/>
                    <a:gd name="connsiteY3" fmla="*/ 177376 h 411121"/>
                    <a:gd name="connsiteX4" fmla="*/ 2022 w 1050568"/>
                    <a:gd name="connsiteY4" fmla="*/ 233886 h 411121"/>
                    <a:gd name="connsiteX5" fmla="*/ 81100 w 1050568"/>
                    <a:gd name="connsiteY5" fmla="*/ 343315 h 411121"/>
                    <a:gd name="connsiteX6" fmla="*/ 293043 w 1050568"/>
                    <a:gd name="connsiteY6" fmla="*/ 399807 h 411121"/>
                    <a:gd name="connsiteX7" fmla="*/ 949140 w 1050568"/>
                    <a:gd name="connsiteY7" fmla="*/ 321595 h 411121"/>
                    <a:gd name="connsiteX8" fmla="*/ 1044172 w 1050568"/>
                    <a:gd name="connsiteY8" fmla="*/ 243861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568" h="411121">
                      <a:moveTo>
                        <a:pt x="1044172" y="243861"/>
                      </a:moveTo>
                      <a:cubicBezTo>
                        <a:pt x="970152" y="151606"/>
                        <a:pt x="871265" y="79638"/>
                        <a:pt x="760456" y="38162"/>
                      </a:cubicBezTo>
                      <a:cubicBezTo>
                        <a:pt x="640397" y="-6763"/>
                        <a:pt x="517703" y="-7577"/>
                        <a:pt x="392568" y="12869"/>
                      </a:cubicBezTo>
                      <a:cubicBezTo>
                        <a:pt x="268511" y="33139"/>
                        <a:pt x="130305" y="82697"/>
                        <a:pt x="41747" y="177376"/>
                      </a:cubicBezTo>
                      <a:cubicBezTo>
                        <a:pt x="25846" y="194391"/>
                        <a:pt x="11202" y="212060"/>
                        <a:pt x="2022" y="233886"/>
                      </a:cubicBezTo>
                      <a:cubicBezTo>
                        <a:pt x="-12658" y="268764"/>
                        <a:pt x="56586" y="327131"/>
                        <a:pt x="81100" y="343315"/>
                      </a:cubicBezTo>
                      <a:cubicBezTo>
                        <a:pt x="138972" y="381501"/>
                        <a:pt x="225956" y="391264"/>
                        <a:pt x="293043" y="399807"/>
                      </a:cubicBezTo>
                      <a:cubicBezTo>
                        <a:pt x="514731" y="428035"/>
                        <a:pt x="740912" y="403981"/>
                        <a:pt x="949140" y="321595"/>
                      </a:cubicBezTo>
                      <a:cubicBezTo>
                        <a:pt x="973796" y="311832"/>
                        <a:pt x="1077035" y="284806"/>
                        <a:pt x="1044172" y="243861"/>
                      </a:cubicBezTo>
                      <a:close/>
                    </a:path>
                  </a:pathLst>
                </a:custGeom>
                <a:gradFill>
                  <a:gsLst>
                    <a:gs pos="45000">
                      <a:srgbClr val="FDB25D">
                        <a:alpha val="70000"/>
                      </a:srgbClr>
                    </a:gs>
                    <a:gs pos="0">
                      <a:schemeClr val="accent3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1400000" scaled="0"/>
                </a:gra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C9722D81-AC54-4DDA-BBCC-3797D3F72E71}"/>
                    </a:ext>
                  </a:extLst>
                </p:cNvPr>
                <p:cNvSpPr/>
                <p:nvPr/>
              </p:nvSpPr>
              <p:spPr>
                <a:xfrm flipH="1">
                  <a:off x="3482364" y="5993712"/>
                  <a:ext cx="689080" cy="543073"/>
                </a:xfrm>
                <a:custGeom>
                  <a:avLst/>
                  <a:gdLst>
                    <a:gd name="connsiteX0" fmla="*/ 688422 w 689080"/>
                    <a:gd name="connsiteY0" fmla="*/ 242360 h 543073"/>
                    <a:gd name="connsiteX1" fmla="*/ 597882 w 689080"/>
                    <a:gd name="connsiteY1" fmla="*/ 108877 h 543073"/>
                    <a:gd name="connsiteX2" fmla="*/ 426991 w 689080"/>
                    <a:gd name="connsiteY2" fmla="*/ 72760 h 543073"/>
                    <a:gd name="connsiteX3" fmla="*/ 235424 w 689080"/>
                    <a:gd name="connsiteY3" fmla="*/ 40375 h 543073"/>
                    <a:gd name="connsiteX4" fmla="*/ 64161 w 689080"/>
                    <a:gd name="connsiteY4" fmla="*/ 1022 h 543073"/>
                    <a:gd name="connsiteX5" fmla="*/ 45802 w 689080"/>
                    <a:gd name="connsiteY5" fmla="*/ 11581 h 543073"/>
                    <a:gd name="connsiteX6" fmla="*/ 20492 w 689080"/>
                    <a:gd name="connsiteY6" fmla="*/ 175698 h 543073"/>
                    <a:gd name="connsiteX7" fmla="*/ 1408 w 689080"/>
                    <a:gd name="connsiteY7" fmla="*/ 353293 h 543073"/>
                    <a:gd name="connsiteX8" fmla="*/ 3053 w 689080"/>
                    <a:gd name="connsiteY8" fmla="*/ 537290 h 543073"/>
                    <a:gd name="connsiteX9" fmla="*/ 8447 w 689080"/>
                    <a:gd name="connsiteY9" fmla="*/ 543074 h 543073"/>
                    <a:gd name="connsiteX10" fmla="*/ 401380 w 689080"/>
                    <a:gd name="connsiteY10" fmla="*/ 509062 h 543073"/>
                    <a:gd name="connsiteX11" fmla="*/ 475630 w 689080"/>
                    <a:gd name="connsiteY11" fmla="*/ 491552 h 543073"/>
                    <a:gd name="connsiteX12" fmla="*/ 558388 w 689080"/>
                    <a:gd name="connsiteY12" fmla="*/ 462404 h 543073"/>
                    <a:gd name="connsiteX13" fmla="*/ 620186 w 689080"/>
                    <a:gd name="connsiteY13" fmla="*/ 417992 h 543073"/>
                    <a:gd name="connsiteX14" fmla="*/ 665358 w 689080"/>
                    <a:gd name="connsiteY14" fmla="*/ 356830 h 543073"/>
                    <a:gd name="connsiteX15" fmla="*/ 688422 w 689080"/>
                    <a:gd name="connsiteY15" fmla="*/ 242360 h 5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080" h="543073">
                      <a:moveTo>
                        <a:pt x="688422" y="242360"/>
                      </a:moveTo>
                      <a:cubicBezTo>
                        <a:pt x="683912" y="187247"/>
                        <a:pt x="655949" y="135690"/>
                        <a:pt x="597882" y="108877"/>
                      </a:cubicBezTo>
                      <a:cubicBezTo>
                        <a:pt x="546856" y="82293"/>
                        <a:pt x="483802" y="79658"/>
                        <a:pt x="426991" y="72760"/>
                      </a:cubicBezTo>
                      <a:cubicBezTo>
                        <a:pt x="362593" y="64924"/>
                        <a:pt x="298778" y="53481"/>
                        <a:pt x="235424" y="40375"/>
                      </a:cubicBezTo>
                      <a:cubicBezTo>
                        <a:pt x="220638" y="37315"/>
                        <a:pt x="99040" y="8768"/>
                        <a:pt x="64161" y="1022"/>
                      </a:cubicBezTo>
                      <a:cubicBezTo>
                        <a:pt x="52116" y="-1649"/>
                        <a:pt x="47836" y="597"/>
                        <a:pt x="45802" y="11581"/>
                      </a:cubicBezTo>
                      <a:cubicBezTo>
                        <a:pt x="33103" y="80011"/>
                        <a:pt x="29813" y="118534"/>
                        <a:pt x="20492" y="175698"/>
                      </a:cubicBezTo>
                      <a:cubicBezTo>
                        <a:pt x="10888" y="234542"/>
                        <a:pt x="4521" y="293847"/>
                        <a:pt x="1408" y="353293"/>
                      </a:cubicBezTo>
                      <a:cubicBezTo>
                        <a:pt x="-1281" y="404673"/>
                        <a:pt x="223" y="473529"/>
                        <a:pt x="3053" y="537290"/>
                      </a:cubicBezTo>
                      <a:cubicBezTo>
                        <a:pt x="3247" y="541765"/>
                        <a:pt x="4450" y="543074"/>
                        <a:pt x="8447" y="543074"/>
                      </a:cubicBezTo>
                      <a:cubicBezTo>
                        <a:pt x="137633" y="541871"/>
                        <a:pt x="274795" y="534053"/>
                        <a:pt x="401380" y="509062"/>
                      </a:cubicBezTo>
                      <a:cubicBezTo>
                        <a:pt x="426319" y="504145"/>
                        <a:pt x="451275" y="498591"/>
                        <a:pt x="475630" y="491552"/>
                      </a:cubicBezTo>
                      <a:cubicBezTo>
                        <a:pt x="503098" y="483929"/>
                        <a:pt x="534121" y="476465"/>
                        <a:pt x="558388" y="462404"/>
                      </a:cubicBezTo>
                      <a:cubicBezTo>
                        <a:pt x="580868" y="449386"/>
                        <a:pt x="601862" y="435944"/>
                        <a:pt x="620186" y="417992"/>
                      </a:cubicBezTo>
                      <a:cubicBezTo>
                        <a:pt x="638580" y="399968"/>
                        <a:pt x="653932" y="379257"/>
                        <a:pt x="665358" y="356830"/>
                      </a:cubicBezTo>
                      <a:cubicBezTo>
                        <a:pt x="683134" y="321845"/>
                        <a:pt x="691606" y="281218"/>
                        <a:pt x="688422" y="242360"/>
                      </a:cubicBezTo>
                      <a:close/>
                    </a:path>
                  </a:pathLst>
                </a:custGeom>
                <a:solidFill>
                  <a:srgbClr val="727273"/>
                </a:solidFill>
                <a:ln w="17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853FFDF5-6B3C-4F88-837D-CDF87EA695D7}"/>
              </a:ext>
            </a:extLst>
          </p:cNvPr>
          <p:cNvSpPr/>
          <p:nvPr/>
        </p:nvSpPr>
        <p:spPr>
          <a:xfrm>
            <a:off x="7840702" y="1214267"/>
            <a:ext cx="852591" cy="740644"/>
          </a:xfrm>
          <a:custGeom>
            <a:avLst/>
            <a:gdLst>
              <a:gd name="connsiteX0" fmla="*/ 313686 w 768071"/>
              <a:gd name="connsiteY0" fmla="*/ 557990 h 667222"/>
              <a:gd name="connsiteX1" fmla="*/ 367060 w 768071"/>
              <a:gd name="connsiteY1" fmla="*/ 613227 h 667222"/>
              <a:gd name="connsiteX2" fmla="*/ 313065 w 768071"/>
              <a:gd name="connsiteY2" fmla="*/ 667222 h 667222"/>
              <a:gd name="connsiteX3" fmla="*/ 259690 w 768071"/>
              <a:gd name="connsiteY3" fmla="*/ 612606 h 667222"/>
              <a:gd name="connsiteX4" fmla="*/ 313686 w 768071"/>
              <a:gd name="connsiteY4" fmla="*/ 557990 h 667222"/>
              <a:gd name="connsiteX5" fmla="*/ 606006 w 768071"/>
              <a:gd name="connsiteY5" fmla="*/ 553646 h 667222"/>
              <a:gd name="connsiteX6" fmla="*/ 660001 w 768071"/>
              <a:gd name="connsiteY6" fmla="*/ 609503 h 667222"/>
              <a:gd name="connsiteX7" fmla="*/ 604765 w 768071"/>
              <a:gd name="connsiteY7" fmla="*/ 662258 h 667222"/>
              <a:gd name="connsiteX8" fmla="*/ 551390 w 768071"/>
              <a:gd name="connsiteY8" fmla="*/ 607642 h 667222"/>
              <a:gd name="connsiteX9" fmla="*/ 606006 w 768071"/>
              <a:gd name="connsiteY9" fmla="*/ 553646 h 667222"/>
              <a:gd name="connsiteX10" fmla="*/ 261658 w 768071"/>
              <a:gd name="connsiteY10" fmla="*/ 140165 h 667222"/>
              <a:gd name="connsiteX11" fmla="*/ 236726 w 768071"/>
              <a:gd name="connsiteY11" fmla="*/ 140922 h 667222"/>
              <a:gd name="connsiteX12" fmla="*/ 210659 w 768071"/>
              <a:gd name="connsiteY12" fmla="*/ 140922 h 667222"/>
              <a:gd name="connsiteX13" fmla="*/ 195144 w 768071"/>
              <a:gd name="connsiteY13" fmla="*/ 160162 h 667222"/>
              <a:gd name="connsiteX14" fmla="*/ 236726 w 768071"/>
              <a:gd name="connsiteY14" fmla="*/ 337664 h 667222"/>
              <a:gd name="connsiteX15" fmla="*/ 293204 w 768071"/>
              <a:gd name="connsiteY15" fmla="*/ 374902 h 667222"/>
              <a:gd name="connsiteX16" fmla="*/ 306858 w 768071"/>
              <a:gd name="connsiteY16" fmla="*/ 356283 h 667222"/>
              <a:gd name="connsiteX17" fmla="*/ 285136 w 768071"/>
              <a:gd name="connsiteY17" fmla="*/ 181884 h 667222"/>
              <a:gd name="connsiteX18" fmla="*/ 261658 w 768071"/>
              <a:gd name="connsiteY18" fmla="*/ 140165 h 667222"/>
              <a:gd name="connsiteX19" fmla="*/ 349062 w 768071"/>
              <a:gd name="connsiteY19" fmla="*/ 138439 h 667222"/>
              <a:gd name="connsiteX20" fmla="*/ 336028 w 768071"/>
              <a:gd name="connsiteY20" fmla="*/ 153334 h 667222"/>
              <a:gd name="connsiteX21" fmla="*/ 357751 w 768071"/>
              <a:gd name="connsiteY21" fmla="*/ 318424 h 667222"/>
              <a:gd name="connsiteX22" fmla="*/ 413608 w 768071"/>
              <a:gd name="connsiteY22" fmla="*/ 359386 h 667222"/>
              <a:gd name="connsiteX23" fmla="*/ 427882 w 768071"/>
              <a:gd name="connsiteY23" fmla="*/ 343249 h 667222"/>
              <a:gd name="connsiteX24" fmla="*/ 427882 w 768071"/>
              <a:gd name="connsiteY24" fmla="*/ 248912 h 667222"/>
              <a:gd name="connsiteX25" fmla="*/ 424158 w 768071"/>
              <a:gd name="connsiteY25" fmla="*/ 248912 h 667222"/>
              <a:gd name="connsiteX26" fmla="*/ 424158 w 768071"/>
              <a:gd name="connsiteY26" fmla="*/ 152093 h 667222"/>
              <a:gd name="connsiteX27" fmla="*/ 410504 w 768071"/>
              <a:gd name="connsiteY27" fmla="*/ 138439 h 667222"/>
              <a:gd name="connsiteX28" fmla="*/ 349062 w 768071"/>
              <a:gd name="connsiteY28" fmla="*/ 138439 h 667222"/>
              <a:gd name="connsiteX29" fmla="*/ 548791 w 768071"/>
              <a:gd name="connsiteY29" fmla="*/ 135782 h 667222"/>
              <a:gd name="connsiteX30" fmla="*/ 524702 w 768071"/>
              <a:gd name="connsiteY30" fmla="*/ 136577 h 667222"/>
              <a:gd name="connsiteX31" fmla="*/ 489326 w 768071"/>
              <a:gd name="connsiteY31" fmla="*/ 136577 h 667222"/>
              <a:gd name="connsiteX32" fmla="*/ 478154 w 768071"/>
              <a:gd name="connsiteY32" fmla="*/ 147749 h 667222"/>
              <a:gd name="connsiteX33" fmla="*/ 480637 w 768071"/>
              <a:gd name="connsiteY33" fmla="*/ 338905 h 667222"/>
              <a:gd name="connsiteX34" fmla="*/ 486843 w 768071"/>
              <a:gd name="connsiteY34" fmla="*/ 350077 h 667222"/>
              <a:gd name="connsiteX35" fmla="*/ 543321 w 768071"/>
              <a:gd name="connsiteY35" fmla="*/ 342008 h 667222"/>
              <a:gd name="connsiteX36" fmla="*/ 550768 w 768071"/>
              <a:gd name="connsiteY36" fmla="*/ 328354 h 667222"/>
              <a:gd name="connsiteX37" fmla="*/ 563802 w 768071"/>
              <a:gd name="connsiteY37" fmla="*/ 175057 h 667222"/>
              <a:gd name="connsiteX38" fmla="*/ 548791 w 768071"/>
              <a:gd name="connsiteY38" fmla="*/ 135782 h 667222"/>
              <a:gd name="connsiteX39" fmla="*/ 644485 w 768071"/>
              <a:gd name="connsiteY39" fmla="*/ 133474 h 667222"/>
              <a:gd name="connsiteX40" fmla="*/ 620901 w 768071"/>
              <a:gd name="connsiteY40" fmla="*/ 156438 h 667222"/>
              <a:gd name="connsiteX41" fmla="*/ 609108 w 768071"/>
              <a:gd name="connsiteY41" fmla="*/ 291737 h 667222"/>
              <a:gd name="connsiteX42" fmla="*/ 649450 w 768071"/>
              <a:gd name="connsiteY42" fmla="*/ 330837 h 667222"/>
              <a:gd name="connsiteX43" fmla="*/ 678620 w 768071"/>
              <a:gd name="connsiteY43" fmla="*/ 301667 h 667222"/>
              <a:gd name="connsiteX44" fmla="*/ 702204 w 768071"/>
              <a:gd name="connsiteY44" fmla="*/ 176919 h 667222"/>
              <a:gd name="connsiteX45" fmla="*/ 666207 w 768071"/>
              <a:gd name="connsiteY45" fmla="*/ 133474 h 667222"/>
              <a:gd name="connsiteX46" fmla="*/ 644485 w 768071"/>
              <a:gd name="connsiteY46" fmla="*/ 133474 h 667222"/>
              <a:gd name="connsiteX47" fmla="*/ 77533 w 768071"/>
              <a:gd name="connsiteY47" fmla="*/ 192 h 667222"/>
              <a:gd name="connsiteX48" fmla="*/ 133700 w 768071"/>
              <a:gd name="connsiteY48" fmla="*/ 1899 h 667222"/>
              <a:gd name="connsiteX49" fmla="*/ 163491 w 768071"/>
              <a:gd name="connsiteY49" fmla="*/ 27345 h 667222"/>
              <a:gd name="connsiteX50" fmla="*/ 169077 w 768071"/>
              <a:gd name="connsiteY50" fmla="*/ 45964 h 667222"/>
              <a:gd name="connsiteX51" fmla="*/ 222452 w 768071"/>
              <a:gd name="connsiteY51" fmla="*/ 85685 h 667222"/>
              <a:gd name="connsiteX52" fmla="*/ 719582 w 768071"/>
              <a:gd name="connsiteY52" fmla="*/ 76996 h 667222"/>
              <a:gd name="connsiteX53" fmla="*/ 766130 w 768071"/>
              <a:gd name="connsiteY53" fmla="*/ 130991 h 667222"/>
              <a:gd name="connsiteX54" fmla="*/ 725168 w 768071"/>
              <a:gd name="connsiteY54" fmla="*/ 344491 h 667222"/>
              <a:gd name="connsiteX55" fmla="*/ 684206 w 768071"/>
              <a:gd name="connsiteY55" fmla="*/ 381109 h 667222"/>
              <a:gd name="connsiteX56" fmla="*/ 276447 w 768071"/>
              <a:gd name="connsiteY56" fmla="*/ 433242 h 667222"/>
              <a:gd name="connsiteX57" fmla="*/ 260310 w 768071"/>
              <a:gd name="connsiteY57" fmla="*/ 445655 h 667222"/>
              <a:gd name="connsiteX58" fmla="*/ 281412 w 768071"/>
              <a:gd name="connsiteY58" fmla="*/ 471101 h 667222"/>
              <a:gd name="connsiteX59" fmla="*/ 510427 w 768071"/>
              <a:gd name="connsiteY59" fmla="*/ 466757 h 667222"/>
              <a:gd name="connsiteX60" fmla="*/ 666828 w 768071"/>
              <a:gd name="connsiteY60" fmla="*/ 465515 h 667222"/>
              <a:gd name="connsiteX61" fmla="*/ 695377 w 768071"/>
              <a:gd name="connsiteY61" fmla="*/ 495306 h 667222"/>
              <a:gd name="connsiteX62" fmla="*/ 666207 w 768071"/>
              <a:gd name="connsiteY62" fmla="*/ 517649 h 667222"/>
              <a:gd name="connsiteX63" fmla="*/ 459535 w 768071"/>
              <a:gd name="connsiteY63" fmla="*/ 525717 h 667222"/>
              <a:gd name="connsiteX64" fmla="*/ 263414 w 768071"/>
              <a:gd name="connsiteY64" fmla="*/ 525717 h 667222"/>
              <a:gd name="connsiteX65" fmla="*/ 215004 w 768071"/>
              <a:gd name="connsiteY65" fmla="*/ 489100 h 667222"/>
              <a:gd name="connsiteX66" fmla="*/ 127494 w 768071"/>
              <a:gd name="connsiteY66" fmla="*/ 111131 h 667222"/>
              <a:gd name="connsiteX67" fmla="*/ 59845 w 768071"/>
              <a:gd name="connsiteY67" fmla="*/ 55894 h 667222"/>
              <a:gd name="connsiteX68" fmla="*/ 24468 w 768071"/>
              <a:gd name="connsiteY68" fmla="*/ 55274 h 667222"/>
              <a:gd name="connsiteX69" fmla="*/ 264 w 768071"/>
              <a:gd name="connsiteY69" fmla="*/ 31689 h 667222"/>
              <a:gd name="connsiteX70" fmla="*/ 21365 w 768071"/>
              <a:gd name="connsiteY70" fmla="*/ 3140 h 667222"/>
              <a:gd name="connsiteX71" fmla="*/ 77533 w 768071"/>
              <a:gd name="connsiteY71" fmla="*/ 192 h 6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68071" h="667222">
                <a:moveTo>
                  <a:pt x="313686" y="557990"/>
                </a:moveTo>
                <a:cubicBezTo>
                  <a:pt x="343476" y="557990"/>
                  <a:pt x="367060" y="582195"/>
                  <a:pt x="367060" y="613227"/>
                </a:cubicBezTo>
                <a:cubicBezTo>
                  <a:pt x="367060" y="644259"/>
                  <a:pt x="344097" y="667222"/>
                  <a:pt x="313065" y="667222"/>
                </a:cubicBezTo>
                <a:cubicBezTo>
                  <a:pt x="282033" y="667222"/>
                  <a:pt x="259690" y="643638"/>
                  <a:pt x="259690" y="612606"/>
                </a:cubicBezTo>
                <a:cubicBezTo>
                  <a:pt x="259690" y="582195"/>
                  <a:pt x="283895" y="557990"/>
                  <a:pt x="313686" y="557990"/>
                </a:cubicBezTo>
                <a:close/>
                <a:moveTo>
                  <a:pt x="606006" y="553646"/>
                </a:moveTo>
                <a:cubicBezTo>
                  <a:pt x="637038" y="553646"/>
                  <a:pt x="660001" y="577230"/>
                  <a:pt x="660001" y="609503"/>
                </a:cubicBezTo>
                <a:cubicBezTo>
                  <a:pt x="659381" y="639294"/>
                  <a:pt x="635796" y="662258"/>
                  <a:pt x="604765" y="662258"/>
                </a:cubicBezTo>
                <a:cubicBezTo>
                  <a:pt x="574974" y="661637"/>
                  <a:pt x="550769" y="637432"/>
                  <a:pt x="551390" y="607642"/>
                </a:cubicBezTo>
                <a:cubicBezTo>
                  <a:pt x="552010" y="577851"/>
                  <a:pt x="576215" y="553026"/>
                  <a:pt x="606006" y="553646"/>
                </a:cubicBezTo>
                <a:close/>
                <a:moveTo>
                  <a:pt x="261658" y="140165"/>
                </a:moveTo>
                <a:cubicBezTo>
                  <a:pt x="255500" y="139835"/>
                  <a:pt x="247432" y="140301"/>
                  <a:pt x="236726" y="140922"/>
                </a:cubicBezTo>
                <a:cubicBezTo>
                  <a:pt x="228037" y="140922"/>
                  <a:pt x="219348" y="141542"/>
                  <a:pt x="210659" y="140922"/>
                </a:cubicBezTo>
                <a:cubicBezTo>
                  <a:pt x="194523" y="139060"/>
                  <a:pt x="191420" y="144025"/>
                  <a:pt x="195144" y="160162"/>
                </a:cubicBezTo>
                <a:cubicBezTo>
                  <a:pt x="210039" y="219122"/>
                  <a:pt x="223072" y="278703"/>
                  <a:pt x="236726" y="337664"/>
                </a:cubicBezTo>
                <a:cubicBezTo>
                  <a:pt x="247277" y="382970"/>
                  <a:pt x="247277" y="382350"/>
                  <a:pt x="293204" y="374902"/>
                </a:cubicBezTo>
                <a:cubicBezTo>
                  <a:pt x="304996" y="373040"/>
                  <a:pt x="309341" y="369316"/>
                  <a:pt x="306858" y="356283"/>
                </a:cubicBezTo>
                <a:cubicBezTo>
                  <a:pt x="299411" y="297943"/>
                  <a:pt x="292583" y="240224"/>
                  <a:pt x="285136" y="181884"/>
                </a:cubicBezTo>
                <a:cubicBezTo>
                  <a:pt x="281412" y="149300"/>
                  <a:pt x="280132" y="141154"/>
                  <a:pt x="261658" y="140165"/>
                </a:cubicBezTo>
                <a:close/>
                <a:moveTo>
                  <a:pt x="349062" y="138439"/>
                </a:moveTo>
                <a:cubicBezTo>
                  <a:pt x="337269" y="137819"/>
                  <a:pt x="334166" y="140922"/>
                  <a:pt x="336028" y="153334"/>
                </a:cubicBezTo>
                <a:cubicBezTo>
                  <a:pt x="344097" y="207950"/>
                  <a:pt x="350303" y="263187"/>
                  <a:pt x="357751" y="318424"/>
                </a:cubicBezTo>
                <a:cubicBezTo>
                  <a:pt x="363957" y="367455"/>
                  <a:pt x="363957" y="366834"/>
                  <a:pt x="413608" y="359386"/>
                </a:cubicBezTo>
                <a:cubicBezTo>
                  <a:pt x="425400" y="357524"/>
                  <a:pt x="427882" y="353180"/>
                  <a:pt x="427882" y="343249"/>
                </a:cubicBezTo>
                <a:cubicBezTo>
                  <a:pt x="427262" y="311597"/>
                  <a:pt x="427882" y="280565"/>
                  <a:pt x="427882" y="248912"/>
                </a:cubicBezTo>
                <a:cubicBezTo>
                  <a:pt x="426641" y="248912"/>
                  <a:pt x="425400" y="248912"/>
                  <a:pt x="424158" y="248912"/>
                </a:cubicBezTo>
                <a:cubicBezTo>
                  <a:pt x="424158" y="216639"/>
                  <a:pt x="423538" y="184366"/>
                  <a:pt x="424158" y="152093"/>
                </a:cubicBezTo>
                <a:cubicBezTo>
                  <a:pt x="424158" y="142163"/>
                  <a:pt x="421676" y="137819"/>
                  <a:pt x="410504" y="138439"/>
                </a:cubicBezTo>
                <a:cubicBezTo>
                  <a:pt x="390024" y="139060"/>
                  <a:pt x="369542" y="139060"/>
                  <a:pt x="349062" y="138439"/>
                </a:cubicBezTo>
                <a:close/>
                <a:moveTo>
                  <a:pt x="548791" y="135782"/>
                </a:moveTo>
                <a:cubicBezTo>
                  <a:pt x="542933" y="135491"/>
                  <a:pt x="535098" y="135957"/>
                  <a:pt x="524702" y="136577"/>
                </a:cubicBezTo>
                <a:cubicBezTo>
                  <a:pt x="512910" y="136577"/>
                  <a:pt x="501118" y="136577"/>
                  <a:pt x="489326" y="136577"/>
                </a:cubicBezTo>
                <a:cubicBezTo>
                  <a:pt x="481257" y="136577"/>
                  <a:pt x="478154" y="138439"/>
                  <a:pt x="478154" y="147749"/>
                </a:cubicBezTo>
                <a:cubicBezTo>
                  <a:pt x="479396" y="211674"/>
                  <a:pt x="480016" y="274979"/>
                  <a:pt x="480637" y="338905"/>
                </a:cubicBezTo>
                <a:cubicBezTo>
                  <a:pt x="480637" y="343870"/>
                  <a:pt x="478775" y="350697"/>
                  <a:pt x="486843" y="350077"/>
                </a:cubicBezTo>
                <a:cubicBezTo>
                  <a:pt x="505462" y="347594"/>
                  <a:pt x="524702" y="345112"/>
                  <a:pt x="543321" y="342008"/>
                </a:cubicBezTo>
                <a:cubicBezTo>
                  <a:pt x="552010" y="340767"/>
                  <a:pt x="550148" y="333940"/>
                  <a:pt x="550768" y="328354"/>
                </a:cubicBezTo>
                <a:cubicBezTo>
                  <a:pt x="555113" y="277462"/>
                  <a:pt x="560078" y="225949"/>
                  <a:pt x="563802" y="175057"/>
                </a:cubicBezTo>
                <a:cubicBezTo>
                  <a:pt x="566129" y="144335"/>
                  <a:pt x="566362" y="136655"/>
                  <a:pt x="548791" y="135782"/>
                </a:cubicBezTo>
                <a:close/>
                <a:moveTo>
                  <a:pt x="644485" y="133474"/>
                </a:moveTo>
                <a:cubicBezTo>
                  <a:pt x="625866" y="130991"/>
                  <a:pt x="622142" y="139060"/>
                  <a:pt x="620901" y="156438"/>
                </a:cubicBezTo>
                <a:cubicBezTo>
                  <a:pt x="618418" y="201124"/>
                  <a:pt x="613453" y="246430"/>
                  <a:pt x="609108" y="291737"/>
                </a:cubicBezTo>
                <a:cubicBezTo>
                  <a:pt x="604143" y="336423"/>
                  <a:pt x="604143" y="335802"/>
                  <a:pt x="649450" y="330837"/>
                </a:cubicBezTo>
                <a:cubicBezTo>
                  <a:pt x="668690" y="328975"/>
                  <a:pt x="675517" y="320286"/>
                  <a:pt x="678620" y="301667"/>
                </a:cubicBezTo>
                <a:cubicBezTo>
                  <a:pt x="685447" y="260084"/>
                  <a:pt x="694136" y="218502"/>
                  <a:pt x="702204" y="176919"/>
                </a:cubicBezTo>
                <a:cubicBezTo>
                  <a:pt x="710894" y="132854"/>
                  <a:pt x="711514" y="132854"/>
                  <a:pt x="666207" y="133474"/>
                </a:cubicBezTo>
                <a:cubicBezTo>
                  <a:pt x="659380" y="133474"/>
                  <a:pt x="651933" y="134715"/>
                  <a:pt x="644485" y="133474"/>
                </a:cubicBezTo>
                <a:close/>
                <a:moveTo>
                  <a:pt x="77533" y="192"/>
                </a:moveTo>
                <a:cubicBezTo>
                  <a:pt x="96307" y="-274"/>
                  <a:pt x="115081" y="37"/>
                  <a:pt x="133700" y="1899"/>
                </a:cubicBezTo>
                <a:cubicBezTo>
                  <a:pt x="149216" y="3140"/>
                  <a:pt x="159147" y="12450"/>
                  <a:pt x="163491" y="27345"/>
                </a:cubicBezTo>
                <a:cubicBezTo>
                  <a:pt x="165353" y="33552"/>
                  <a:pt x="167215" y="39758"/>
                  <a:pt x="169077" y="45964"/>
                </a:cubicBezTo>
                <a:cubicBezTo>
                  <a:pt x="179627" y="86305"/>
                  <a:pt x="179627" y="86305"/>
                  <a:pt x="222452" y="85685"/>
                </a:cubicBezTo>
                <a:cubicBezTo>
                  <a:pt x="388162" y="82582"/>
                  <a:pt x="553872" y="79479"/>
                  <a:pt x="719582" y="76996"/>
                </a:cubicBezTo>
                <a:cubicBezTo>
                  <a:pt x="759924" y="76375"/>
                  <a:pt x="773578" y="90650"/>
                  <a:pt x="766130" y="130991"/>
                </a:cubicBezTo>
                <a:cubicBezTo>
                  <a:pt x="753096" y="202365"/>
                  <a:pt x="739442" y="273738"/>
                  <a:pt x="725168" y="344491"/>
                </a:cubicBezTo>
                <a:cubicBezTo>
                  <a:pt x="720823" y="366213"/>
                  <a:pt x="707169" y="378005"/>
                  <a:pt x="684206" y="381109"/>
                </a:cubicBezTo>
                <a:cubicBezTo>
                  <a:pt x="548286" y="398487"/>
                  <a:pt x="412367" y="415864"/>
                  <a:pt x="276447" y="433242"/>
                </a:cubicBezTo>
                <a:cubicBezTo>
                  <a:pt x="268999" y="434483"/>
                  <a:pt x="255345" y="430139"/>
                  <a:pt x="260310" y="445655"/>
                </a:cubicBezTo>
                <a:cubicBezTo>
                  <a:pt x="264034" y="456205"/>
                  <a:pt x="259069" y="471722"/>
                  <a:pt x="281412" y="471101"/>
                </a:cubicBezTo>
                <a:cubicBezTo>
                  <a:pt x="357751" y="467998"/>
                  <a:pt x="434089" y="467998"/>
                  <a:pt x="510427" y="466757"/>
                </a:cubicBezTo>
                <a:cubicBezTo>
                  <a:pt x="562561" y="466136"/>
                  <a:pt x="614694" y="465515"/>
                  <a:pt x="666828" y="465515"/>
                </a:cubicBezTo>
                <a:cubicBezTo>
                  <a:pt x="687930" y="465515"/>
                  <a:pt x="697239" y="476687"/>
                  <a:pt x="695377" y="495306"/>
                </a:cubicBezTo>
                <a:cubicBezTo>
                  <a:pt x="693515" y="512684"/>
                  <a:pt x="681723" y="517028"/>
                  <a:pt x="666207" y="517649"/>
                </a:cubicBezTo>
                <a:cubicBezTo>
                  <a:pt x="597317" y="521373"/>
                  <a:pt x="528426" y="521993"/>
                  <a:pt x="459535" y="525717"/>
                </a:cubicBezTo>
                <a:cubicBezTo>
                  <a:pt x="393748" y="525717"/>
                  <a:pt x="328580" y="525717"/>
                  <a:pt x="263414" y="525717"/>
                </a:cubicBezTo>
                <a:cubicBezTo>
                  <a:pt x="233623" y="525717"/>
                  <a:pt x="221831" y="518890"/>
                  <a:pt x="215004" y="489100"/>
                </a:cubicBezTo>
                <a:cubicBezTo>
                  <a:pt x="185834" y="363110"/>
                  <a:pt x="156043" y="237121"/>
                  <a:pt x="127494" y="111131"/>
                </a:cubicBezTo>
                <a:cubicBezTo>
                  <a:pt x="115081" y="56515"/>
                  <a:pt x="115702" y="56515"/>
                  <a:pt x="59845" y="55894"/>
                </a:cubicBezTo>
                <a:cubicBezTo>
                  <a:pt x="48052" y="55274"/>
                  <a:pt x="36261" y="55274"/>
                  <a:pt x="24468" y="55274"/>
                </a:cubicBezTo>
                <a:cubicBezTo>
                  <a:pt x="8952" y="54653"/>
                  <a:pt x="1504" y="45343"/>
                  <a:pt x="264" y="31689"/>
                </a:cubicBezTo>
                <a:cubicBezTo>
                  <a:pt x="-1599" y="16794"/>
                  <a:pt x="6470" y="4381"/>
                  <a:pt x="21365" y="3140"/>
                </a:cubicBezTo>
                <a:cubicBezTo>
                  <a:pt x="39984" y="1899"/>
                  <a:pt x="58758" y="657"/>
                  <a:pt x="77533" y="1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19" name="Graphic 3">
            <a:extLst>
              <a:ext uri="{FF2B5EF4-FFF2-40B4-BE49-F238E27FC236}">
                <a16:creationId xmlns:a16="http://schemas.microsoft.com/office/drawing/2014/main" id="{2118BA92-DD30-4965-B9EC-32F1D6CDE093}"/>
              </a:ext>
            </a:extLst>
          </p:cNvPr>
          <p:cNvGrpSpPr/>
          <p:nvPr/>
        </p:nvGrpSpPr>
        <p:grpSpPr>
          <a:xfrm>
            <a:off x="2585138" y="4048396"/>
            <a:ext cx="2587881" cy="2440250"/>
            <a:chOff x="409847" y="339633"/>
            <a:chExt cx="2623727" cy="2474051"/>
          </a:xfrm>
        </p:grpSpPr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D86E4316-96AA-45FF-9F36-9870E125F422}"/>
                </a:ext>
              </a:extLst>
            </p:cNvPr>
            <p:cNvSpPr/>
            <p:nvPr/>
          </p:nvSpPr>
          <p:spPr>
            <a:xfrm>
              <a:off x="447926" y="1219021"/>
              <a:ext cx="643297" cy="164070"/>
            </a:xfrm>
            <a:custGeom>
              <a:avLst/>
              <a:gdLst>
                <a:gd name="connsiteX0" fmla="*/ 618337 w 643297"/>
                <a:gd name="connsiteY0" fmla="*/ 164071 h 164070"/>
                <a:gd name="connsiteX1" fmla="*/ 24961 w 643297"/>
                <a:gd name="connsiteY1" fmla="*/ 164071 h 164070"/>
                <a:gd name="connsiteX2" fmla="*/ 0 w 643297"/>
                <a:gd name="connsiteY2" fmla="*/ 139110 h 164070"/>
                <a:gd name="connsiteX3" fmla="*/ 0 w 643297"/>
                <a:gd name="connsiteY3" fmla="*/ 24961 h 164070"/>
                <a:gd name="connsiteX4" fmla="*/ 24961 w 643297"/>
                <a:gd name="connsiteY4" fmla="*/ 0 h 164070"/>
                <a:gd name="connsiteX5" fmla="*/ 618337 w 643297"/>
                <a:gd name="connsiteY5" fmla="*/ 0 h 164070"/>
                <a:gd name="connsiteX6" fmla="*/ 643297 w 643297"/>
                <a:gd name="connsiteY6" fmla="*/ 24961 h 164070"/>
                <a:gd name="connsiteX7" fmla="*/ 643297 w 643297"/>
                <a:gd name="connsiteY7" fmla="*/ 139110 h 164070"/>
                <a:gd name="connsiteX8" fmla="*/ 618337 w 643297"/>
                <a:gd name="connsiteY8" fmla="*/ 164071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297" h="164070">
                  <a:moveTo>
                    <a:pt x="618337" y="164071"/>
                  </a:moveTo>
                  <a:lnTo>
                    <a:pt x="24961" y="164071"/>
                  </a:lnTo>
                  <a:cubicBezTo>
                    <a:pt x="11182" y="164071"/>
                    <a:pt x="0" y="152889"/>
                    <a:pt x="0" y="139110"/>
                  </a:cubicBezTo>
                  <a:lnTo>
                    <a:pt x="0" y="24961"/>
                  </a:lnTo>
                  <a:cubicBezTo>
                    <a:pt x="0" y="11182"/>
                    <a:pt x="11182" y="0"/>
                    <a:pt x="24961" y="0"/>
                  </a:cubicBezTo>
                  <a:lnTo>
                    <a:pt x="618337" y="0"/>
                  </a:lnTo>
                  <a:cubicBezTo>
                    <a:pt x="632116" y="0"/>
                    <a:pt x="643297" y="11182"/>
                    <a:pt x="643297" y="24961"/>
                  </a:cubicBezTo>
                  <a:lnTo>
                    <a:pt x="643297" y="139110"/>
                  </a:lnTo>
                  <a:cubicBezTo>
                    <a:pt x="643297" y="152933"/>
                    <a:pt x="632116" y="164071"/>
                    <a:pt x="618337" y="1640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14BB0BA-57F2-4F6A-BCB5-2069B1D83930}"/>
                </a:ext>
              </a:extLst>
            </p:cNvPr>
            <p:cNvSpPr/>
            <p:nvPr/>
          </p:nvSpPr>
          <p:spPr>
            <a:xfrm>
              <a:off x="461088" y="1381507"/>
              <a:ext cx="610808" cy="420544"/>
            </a:xfrm>
            <a:custGeom>
              <a:avLst/>
              <a:gdLst>
                <a:gd name="connsiteX0" fmla="*/ 0 w 610808"/>
                <a:gd name="connsiteY0" fmla="*/ 0 h 420544"/>
                <a:gd name="connsiteX1" fmla="*/ 610809 w 610808"/>
                <a:gd name="connsiteY1" fmla="*/ 0 h 420544"/>
                <a:gd name="connsiteX2" fmla="*/ 610809 w 610808"/>
                <a:gd name="connsiteY2" fmla="*/ 420545 h 420544"/>
                <a:gd name="connsiteX3" fmla="*/ 0 w 610808"/>
                <a:gd name="connsiteY3" fmla="*/ 420545 h 4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08" h="420544">
                  <a:moveTo>
                    <a:pt x="0" y="0"/>
                  </a:moveTo>
                  <a:lnTo>
                    <a:pt x="610809" y="0"/>
                  </a:lnTo>
                  <a:lnTo>
                    <a:pt x="610809" y="420545"/>
                  </a:lnTo>
                  <a:lnTo>
                    <a:pt x="0" y="420545"/>
                  </a:lnTo>
                  <a:close/>
                </a:path>
              </a:pathLst>
            </a:custGeom>
            <a:solidFill>
              <a:srgbClr val="B68B5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8A68A592-B889-478B-AB36-D445FBE2521E}"/>
                </a:ext>
              </a:extLst>
            </p:cNvPr>
            <p:cNvSpPr/>
            <p:nvPr/>
          </p:nvSpPr>
          <p:spPr>
            <a:xfrm>
              <a:off x="413283" y="1370385"/>
              <a:ext cx="2621082" cy="1130667"/>
            </a:xfrm>
            <a:custGeom>
              <a:avLst/>
              <a:gdLst>
                <a:gd name="connsiteX0" fmla="*/ 1900923 w 2621082"/>
                <a:gd name="connsiteY0" fmla="*/ 12707 h 1130667"/>
                <a:gd name="connsiteX1" fmla="*/ 2025770 w 2621082"/>
                <a:gd name="connsiteY1" fmla="*/ 291500 h 1130667"/>
                <a:gd name="connsiteX2" fmla="*/ 2145467 w 2621082"/>
                <a:gd name="connsiteY2" fmla="*/ 405209 h 1130667"/>
                <a:gd name="connsiteX3" fmla="*/ 2187772 w 2621082"/>
                <a:gd name="connsiteY3" fmla="*/ 464948 h 1130667"/>
                <a:gd name="connsiteX4" fmla="*/ 2176458 w 2621082"/>
                <a:gd name="connsiteY4" fmla="*/ 586097 h 1130667"/>
                <a:gd name="connsiteX5" fmla="*/ 2164704 w 2621082"/>
                <a:gd name="connsiteY5" fmla="*/ 601505 h 1130667"/>
                <a:gd name="connsiteX6" fmla="*/ 2621083 w 2621082"/>
                <a:gd name="connsiteY6" fmla="*/ 823817 h 1130667"/>
                <a:gd name="connsiteX7" fmla="*/ 2475634 w 2621082"/>
                <a:gd name="connsiteY7" fmla="*/ 894341 h 1130667"/>
                <a:gd name="connsiteX8" fmla="*/ 2361924 w 2621082"/>
                <a:gd name="connsiteY8" fmla="*/ 952802 h 1130667"/>
                <a:gd name="connsiteX9" fmla="*/ 2330008 w 2621082"/>
                <a:gd name="connsiteY9" fmla="*/ 967153 h 1130667"/>
                <a:gd name="connsiteX10" fmla="*/ 2102853 w 2621082"/>
                <a:gd name="connsiteY10" fmla="*/ 1069990 h 1130667"/>
                <a:gd name="connsiteX11" fmla="*/ 1999445 w 2621082"/>
                <a:gd name="connsiteY11" fmla="*/ 1117314 h 1130667"/>
                <a:gd name="connsiteX12" fmla="*/ 1962510 w 2621082"/>
                <a:gd name="connsiteY12" fmla="*/ 1119515 h 1130667"/>
                <a:gd name="connsiteX13" fmla="*/ 1802181 w 2621082"/>
                <a:gd name="connsiteY13" fmla="*/ 1117886 h 1130667"/>
                <a:gd name="connsiteX14" fmla="*/ 875160 w 2621082"/>
                <a:gd name="connsiteY14" fmla="*/ 1117754 h 1130667"/>
                <a:gd name="connsiteX15" fmla="*/ 843200 w 2621082"/>
                <a:gd name="connsiteY15" fmla="*/ 1119471 h 1130667"/>
                <a:gd name="connsiteX16" fmla="*/ 705630 w 2621082"/>
                <a:gd name="connsiteY16" fmla="*/ 1128847 h 1130667"/>
                <a:gd name="connsiteX17" fmla="*/ 321580 w 2621082"/>
                <a:gd name="connsiteY17" fmla="*/ 1128847 h 1130667"/>
                <a:gd name="connsiteX18" fmla="*/ 184231 w 2621082"/>
                <a:gd name="connsiteY18" fmla="*/ 1119471 h 1130667"/>
                <a:gd name="connsiteX19" fmla="*/ 23593 w 2621082"/>
                <a:gd name="connsiteY19" fmla="*/ 1117710 h 1130667"/>
                <a:gd name="connsiteX20" fmla="*/ 790 w 2621082"/>
                <a:gd name="connsiteY20" fmla="*/ 1098164 h 1130667"/>
                <a:gd name="connsiteX21" fmla="*/ 301946 w 2621082"/>
                <a:gd name="connsiteY21" fmla="*/ 559992 h 1130667"/>
                <a:gd name="connsiteX22" fmla="*/ 397606 w 2621082"/>
                <a:gd name="connsiteY22" fmla="*/ 498404 h 1130667"/>
                <a:gd name="connsiteX23" fmla="*/ 443918 w 2621082"/>
                <a:gd name="connsiteY23" fmla="*/ 486474 h 1130667"/>
                <a:gd name="connsiteX24" fmla="*/ 614284 w 2621082"/>
                <a:gd name="connsiteY24" fmla="*/ 486563 h 1130667"/>
                <a:gd name="connsiteX25" fmla="*/ 670280 w 2621082"/>
                <a:gd name="connsiteY25" fmla="*/ 445930 h 1130667"/>
                <a:gd name="connsiteX26" fmla="*/ 677676 w 2621082"/>
                <a:gd name="connsiteY26" fmla="*/ 434132 h 1130667"/>
                <a:gd name="connsiteX27" fmla="*/ 701976 w 2621082"/>
                <a:gd name="connsiteY27" fmla="*/ 431755 h 1130667"/>
                <a:gd name="connsiteX28" fmla="*/ 735433 w 2621082"/>
                <a:gd name="connsiteY28" fmla="*/ 422070 h 1130667"/>
                <a:gd name="connsiteX29" fmla="*/ 1184769 w 2621082"/>
                <a:gd name="connsiteY29" fmla="*/ 424007 h 1130667"/>
                <a:gd name="connsiteX30" fmla="*/ 1197051 w 2621082"/>
                <a:gd name="connsiteY30" fmla="*/ 427793 h 1130667"/>
                <a:gd name="connsiteX31" fmla="*/ 1193133 w 2621082"/>
                <a:gd name="connsiteY31" fmla="*/ 547886 h 1130667"/>
                <a:gd name="connsiteX32" fmla="*/ 1111119 w 2621082"/>
                <a:gd name="connsiteY32" fmla="*/ 655432 h 1130667"/>
                <a:gd name="connsiteX33" fmla="*/ 1100070 w 2621082"/>
                <a:gd name="connsiteY33" fmla="*/ 998101 h 1130667"/>
                <a:gd name="connsiteX34" fmla="*/ 1147306 w 2621082"/>
                <a:gd name="connsiteY34" fmla="*/ 1029709 h 1130667"/>
                <a:gd name="connsiteX35" fmla="*/ 1471926 w 2621082"/>
                <a:gd name="connsiteY35" fmla="*/ 1027420 h 1130667"/>
                <a:gd name="connsiteX36" fmla="*/ 1631859 w 2621082"/>
                <a:gd name="connsiteY36" fmla="*/ 1030370 h 1130667"/>
                <a:gd name="connsiteX37" fmla="*/ 1721004 w 2621082"/>
                <a:gd name="connsiteY37" fmla="*/ 981153 h 1130667"/>
                <a:gd name="connsiteX38" fmla="*/ 1868875 w 2621082"/>
                <a:gd name="connsiteY38" fmla="*/ 690253 h 1130667"/>
                <a:gd name="connsiteX39" fmla="*/ 1866806 w 2621082"/>
                <a:gd name="connsiteY39" fmla="*/ 439150 h 1130667"/>
                <a:gd name="connsiteX40" fmla="*/ 1778849 w 2621082"/>
                <a:gd name="connsiteY40" fmla="*/ 127737 h 1130667"/>
                <a:gd name="connsiteX41" fmla="*/ 1778233 w 2621082"/>
                <a:gd name="connsiteY41" fmla="*/ 60471 h 1130667"/>
                <a:gd name="connsiteX42" fmla="*/ 1811998 w 2621082"/>
                <a:gd name="connsiteY42" fmla="*/ 4959 h 1130667"/>
                <a:gd name="connsiteX43" fmla="*/ 1900923 w 2621082"/>
                <a:gd name="connsiteY43" fmla="*/ 12707 h 11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21082" h="1130667">
                  <a:moveTo>
                    <a:pt x="1900923" y="12707"/>
                  </a:moveTo>
                  <a:cubicBezTo>
                    <a:pt x="1931915" y="110392"/>
                    <a:pt x="1969950" y="205040"/>
                    <a:pt x="2025770" y="291500"/>
                  </a:cubicBezTo>
                  <a:cubicBezTo>
                    <a:pt x="2056321" y="338824"/>
                    <a:pt x="2091451" y="381525"/>
                    <a:pt x="2145467" y="405209"/>
                  </a:cubicBezTo>
                  <a:cubicBezTo>
                    <a:pt x="2170031" y="415995"/>
                    <a:pt x="2175138" y="444081"/>
                    <a:pt x="2187772" y="464948"/>
                  </a:cubicBezTo>
                  <a:cubicBezTo>
                    <a:pt x="2227304" y="530277"/>
                    <a:pt x="2226732" y="530629"/>
                    <a:pt x="2176458" y="586097"/>
                  </a:cubicBezTo>
                  <a:cubicBezTo>
                    <a:pt x="2173421" y="589443"/>
                    <a:pt x="2170911" y="593317"/>
                    <a:pt x="2164704" y="601505"/>
                  </a:cubicBezTo>
                  <a:cubicBezTo>
                    <a:pt x="2354616" y="601328"/>
                    <a:pt x="2500770" y="682990"/>
                    <a:pt x="2621083" y="823817"/>
                  </a:cubicBezTo>
                  <a:cubicBezTo>
                    <a:pt x="2571118" y="848029"/>
                    <a:pt x="2523354" y="871185"/>
                    <a:pt x="2475634" y="894341"/>
                  </a:cubicBezTo>
                  <a:cubicBezTo>
                    <a:pt x="2443365" y="924628"/>
                    <a:pt x="2398859" y="931407"/>
                    <a:pt x="2361924" y="952802"/>
                  </a:cubicBezTo>
                  <a:cubicBezTo>
                    <a:pt x="2351975" y="958569"/>
                    <a:pt x="2340353" y="961695"/>
                    <a:pt x="2330008" y="967153"/>
                  </a:cubicBezTo>
                  <a:cubicBezTo>
                    <a:pt x="2254818" y="1002547"/>
                    <a:pt x="2178703" y="1035960"/>
                    <a:pt x="2102853" y="1069990"/>
                  </a:cubicBezTo>
                  <a:cubicBezTo>
                    <a:pt x="2069000" y="1087114"/>
                    <a:pt x="2033122" y="1099749"/>
                    <a:pt x="1999445" y="1117314"/>
                  </a:cubicBezTo>
                  <a:cubicBezTo>
                    <a:pt x="1987779" y="1123388"/>
                    <a:pt x="1975364" y="1128143"/>
                    <a:pt x="1962510" y="1119515"/>
                  </a:cubicBezTo>
                  <a:cubicBezTo>
                    <a:pt x="1909067" y="1118942"/>
                    <a:pt x="1855624" y="1117930"/>
                    <a:pt x="1802181" y="1117886"/>
                  </a:cubicBezTo>
                  <a:cubicBezTo>
                    <a:pt x="1493189" y="1117710"/>
                    <a:pt x="1184196" y="1117710"/>
                    <a:pt x="875160" y="1117754"/>
                  </a:cubicBezTo>
                  <a:cubicBezTo>
                    <a:pt x="864507" y="1117754"/>
                    <a:pt x="853853" y="1118898"/>
                    <a:pt x="843200" y="1119471"/>
                  </a:cubicBezTo>
                  <a:cubicBezTo>
                    <a:pt x="798473" y="1138884"/>
                    <a:pt x="751545" y="1126426"/>
                    <a:pt x="705630" y="1128847"/>
                  </a:cubicBezTo>
                  <a:cubicBezTo>
                    <a:pt x="577614" y="1130256"/>
                    <a:pt x="449597" y="1130476"/>
                    <a:pt x="321580" y="1128847"/>
                  </a:cubicBezTo>
                  <a:cubicBezTo>
                    <a:pt x="275797" y="1125942"/>
                    <a:pt x="228869" y="1139501"/>
                    <a:pt x="184231" y="1119471"/>
                  </a:cubicBezTo>
                  <a:cubicBezTo>
                    <a:pt x="130699" y="1118854"/>
                    <a:pt x="77124" y="1118194"/>
                    <a:pt x="23593" y="1117710"/>
                  </a:cubicBezTo>
                  <a:cubicBezTo>
                    <a:pt x="10343" y="1117578"/>
                    <a:pt x="-3480" y="1120087"/>
                    <a:pt x="790" y="1098164"/>
                  </a:cubicBezTo>
                  <a:cubicBezTo>
                    <a:pt x="42215" y="885756"/>
                    <a:pt x="125373" y="696549"/>
                    <a:pt x="301946" y="559992"/>
                  </a:cubicBezTo>
                  <a:cubicBezTo>
                    <a:pt x="331837" y="536880"/>
                    <a:pt x="365602" y="518787"/>
                    <a:pt x="397606" y="498404"/>
                  </a:cubicBezTo>
                  <a:cubicBezTo>
                    <a:pt x="410329" y="483921"/>
                    <a:pt x="427762" y="486651"/>
                    <a:pt x="443918" y="486474"/>
                  </a:cubicBezTo>
                  <a:cubicBezTo>
                    <a:pt x="500707" y="485858"/>
                    <a:pt x="557495" y="485374"/>
                    <a:pt x="614284" y="486563"/>
                  </a:cubicBezTo>
                  <a:cubicBezTo>
                    <a:pt x="644571" y="487179"/>
                    <a:pt x="668784" y="483481"/>
                    <a:pt x="670280" y="445930"/>
                  </a:cubicBezTo>
                  <a:cubicBezTo>
                    <a:pt x="670456" y="441396"/>
                    <a:pt x="674374" y="437566"/>
                    <a:pt x="677676" y="434132"/>
                  </a:cubicBezTo>
                  <a:cubicBezTo>
                    <a:pt x="685776" y="433340"/>
                    <a:pt x="693876" y="432547"/>
                    <a:pt x="701976" y="431755"/>
                  </a:cubicBezTo>
                  <a:cubicBezTo>
                    <a:pt x="711485" y="422950"/>
                    <a:pt x="723547" y="422026"/>
                    <a:pt x="735433" y="422070"/>
                  </a:cubicBezTo>
                  <a:cubicBezTo>
                    <a:pt x="885241" y="422554"/>
                    <a:pt x="1035049" y="418900"/>
                    <a:pt x="1184769" y="424007"/>
                  </a:cubicBezTo>
                  <a:cubicBezTo>
                    <a:pt x="1189039" y="424579"/>
                    <a:pt x="1193177" y="425900"/>
                    <a:pt x="1197051" y="427793"/>
                  </a:cubicBezTo>
                  <a:cubicBezTo>
                    <a:pt x="1231300" y="467061"/>
                    <a:pt x="1231168" y="505492"/>
                    <a:pt x="1193133" y="547886"/>
                  </a:cubicBezTo>
                  <a:cubicBezTo>
                    <a:pt x="1162845" y="581651"/>
                    <a:pt x="1133923" y="616296"/>
                    <a:pt x="1111119" y="655432"/>
                  </a:cubicBezTo>
                  <a:cubicBezTo>
                    <a:pt x="1045790" y="767469"/>
                    <a:pt x="1037602" y="881618"/>
                    <a:pt x="1100070" y="998101"/>
                  </a:cubicBezTo>
                  <a:cubicBezTo>
                    <a:pt x="1110459" y="1017427"/>
                    <a:pt x="1123974" y="1029929"/>
                    <a:pt x="1147306" y="1029709"/>
                  </a:cubicBezTo>
                  <a:cubicBezTo>
                    <a:pt x="1255512" y="1028741"/>
                    <a:pt x="1363763" y="1032439"/>
                    <a:pt x="1471926" y="1027420"/>
                  </a:cubicBezTo>
                  <a:cubicBezTo>
                    <a:pt x="1525193" y="1031514"/>
                    <a:pt x="1578680" y="1027024"/>
                    <a:pt x="1631859" y="1030370"/>
                  </a:cubicBezTo>
                  <a:cubicBezTo>
                    <a:pt x="1673812" y="1033011"/>
                    <a:pt x="1703043" y="1018792"/>
                    <a:pt x="1721004" y="981153"/>
                  </a:cubicBezTo>
                  <a:cubicBezTo>
                    <a:pt x="1784352" y="891303"/>
                    <a:pt x="1834933" y="795115"/>
                    <a:pt x="1868875" y="690253"/>
                  </a:cubicBezTo>
                  <a:cubicBezTo>
                    <a:pt x="1896124" y="606083"/>
                    <a:pt x="1897005" y="523497"/>
                    <a:pt x="1866806" y="439150"/>
                  </a:cubicBezTo>
                  <a:cubicBezTo>
                    <a:pt x="1830443" y="337503"/>
                    <a:pt x="1795181" y="235195"/>
                    <a:pt x="1778849" y="127737"/>
                  </a:cubicBezTo>
                  <a:cubicBezTo>
                    <a:pt x="1775415" y="105242"/>
                    <a:pt x="1773302" y="82702"/>
                    <a:pt x="1778233" y="60471"/>
                  </a:cubicBezTo>
                  <a:cubicBezTo>
                    <a:pt x="1783119" y="38504"/>
                    <a:pt x="1788314" y="15920"/>
                    <a:pt x="1811998" y="4959"/>
                  </a:cubicBezTo>
                  <a:cubicBezTo>
                    <a:pt x="1842285" y="1173"/>
                    <a:pt x="1872837" y="-7059"/>
                    <a:pt x="1900923" y="12707"/>
                  </a:cubicBezTo>
                  <a:close/>
                </a:path>
              </a:pathLst>
            </a:custGeom>
            <a:solidFill>
              <a:schemeClr val="accent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232BDFF-46B8-4E54-934D-2C3363B178F4}"/>
                </a:ext>
              </a:extLst>
            </p:cNvPr>
            <p:cNvSpPr/>
            <p:nvPr/>
          </p:nvSpPr>
          <p:spPr>
            <a:xfrm>
              <a:off x="1252935" y="867071"/>
              <a:ext cx="892940" cy="662285"/>
            </a:xfrm>
            <a:custGeom>
              <a:avLst/>
              <a:gdLst>
                <a:gd name="connsiteX0" fmla="*/ 3988 w 892940"/>
                <a:gd name="connsiteY0" fmla="*/ 638007 h 662285"/>
                <a:gd name="connsiteX1" fmla="*/ 52896 w 892940"/>
                <a:gd name="connsiteY1" fmla="*/ 264566 h 662285"/>
                <a:gd name="connsiteX2" fmla="*/ 330237 w 892940"/>
                <a:gd name="connsiteY2" fmla="*/ 7300 h 662285"/>
                <a:gd name="connsiteX3" fmla="*/ 443154 w 892940"/>
                <a:gd name="connsiteY3" fmla="*/ 51542 h 662285"/>
                <a:gd name="connsiteX4" fmla="*/ 620123 w 892940"/>
                <a:gd name="connsiteY4" fmla="*/ 318493 h 662285"/>
                <a:gd name="connsiteX5" fmla="*/ 654285 w 892940"/>
                <a:gd name="connsiteY5" fmla="*/ 339052 h 662285"/>
                <a:gd name="connsiteX6" fmla="*/ 880559 w 892940"/>
                <a:gd name="connsiteY6" fmla="*/ 367182 h 662285"/>
                <a:gd name="connsiteX7" fmla="*/ 885313 w 892940"/>
                <a:gd name="connsiteY7" fmla="*/ 456019 h 662285"/>
                <a:gd name="connsiteX8" fmla="*/ 771164 w 892940"/>
                <a:gd name="connsiteY8" fmla="*/ 466056 h 662285"/>
                <a:gd name="connsiteX9" fmla="*/ 632449 w 892940"/>
                <a:gd name="connsiteY9" fmla="*/ 461610 h 662285"/>
                <a:gd name="connsiteX10" fmla="*/ 488585 w 892940"/>
                <a:gd name="connsiteY10" fmla="*/ 404733 h 662285"/>
                <a:gd name="connsiteX11" fmla="*/ 475774 w 892940"/>
                <a:gd name="connsiteY11" fmla="*/ 392363 h 662285"/>
                <a:gd name="connsiteX12" fmla="*/ 438972 w 892940"/>
                <a:gd name="connsiteY12" fmla="*/ 402752 h 662285"/>
                <a:gd name="connsiteX13" fmla="*/ 411854 w 892940"/>
                <a:gd name="connsiteY13" fmla="*/ 582231 h 662285"/>
                <a:gd name="connsiteX14" fmla="*/ 391692 w 892940"/>
                <a:gd name="connsiteY14" fmla="*/ 655792 h 662285"/>
                <a:gd name="connsiteX15" fmla="*/ 371045 w 892940"/>
                <a:gd name="connsiteY15" fmla="*/ 661074 h 662285"/>
                <a:gd name="connsiteX16" fmla="*/ 39117 w 892940"/>
                <a:gd name="connsiteY16" fmla="*/ 661250 h 662285"/>
                <a:gd name="connsiteX17" fmla="*/ 3988 w 892940"/>
                <a:gd name="connsiteY17" fmla="*/ 638007 h 66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2940" h="662285">
                  <a:moveTo>
                    <a:pt x="3988" y="638007"/>
                  </a:moveTo>
                  <a:cubicBezTo>
                    <a:pt x="-5565" y="510122"/>
                    <a:pt x="-1119" y="383778"/>
                    <a:pt x="52896" y="264566"/>
                  </a:cubicBezTo>
                  <a:cubicBezTo>
                    <a:pt x="109157" y="140467"/>
                    <a:pt x="193988" y="45907"/>
                    <a:pt x="330237" y="7300"/>
                  </a:cubicBezTo>
                  <a:cubicBezTo>
                    <a:pt x="378221" y="-11057"/>
                    <a:pt x="421099" y="5759"/>
                    <a:pt x="443154" y="51542"/>
                  </a:cubicBezTo>
                  <a:cubicBezTo>
                    <a:pt x="502232" y="140467"/>
                    <a:pt x="561530" y="229216"/>
                    <a:pt x="620123" y="318493"/>
                  </a:cubicBezTo>
                  <a:cubicBezTo>
                    <a:pt x="628752" y="331656"/>
                    <a:pt x="638525" y="337291"/>
                    <a:pt x="654285" y="339052"/>
                  </a:cubicBezTo>
                  <a:cubicBezTo>
                    <a:pt x="729783" y="347592"/>
                    <a:pt x="805149" y="357673"/>
                    <a:pt x="880559" y="367182"/>
                  </a:cubicBezTo>
                  <a:cubicBezTo>
                    <a:pt x="898828" y="395928"/>
                    <a:pt x="893722" y="425863"/>
                    <a:pt x="885313" y="456019"/>
                  </a:cubicBezTo>
                  <a:cubicBezTo>
                    <a:pt x="849127" y="478822"/>
                    <a:pt x="808891" y="468961"/>
                    <a:pt x="771164" y="466056"/>
                  </a:cubicBezTo>
                  <a:cubicBezTo>
                    <a:pt x="724852" y="462490"/>
                    <a:pt x="678585" y="459012"/>
                    <a:pt x="632449" y="461610"/>
                  </a:cubicBezTo>
                  <a:cubicBezTo>
                    <a:pt x="574736" y="464911"/>
                    <a:pt x="527897" y="445585"/>
                    <a:pt x="488585" y="404733"/>
                  </a:cubicBezTo>
                  <a:cubicBezTo>
                    <a:pt x="484491" y="400463"/>
                    <a:pt x="480132" y="396369"/>
                    <a:pt x="475774" y="392363"/>
                  </a:cubicBezTo>
                  <a:cubicBezTo>
                    <a:pt x="450285" y="368811"/>
                    <a:pt x="446059" y="369779"/>
                    <a:pt x="438972" y="402752"/>
                  </a:cubicBezTo>
                  <a:cubicBezTo>
                    <a:pt x="426249" y="462006"/>
                    <a:pt x="419250" y="522140"/>
                    <a:pt x="411854" y="582231"/>
                  </a:cubicBezTo>
                  <a:cubicBezTo>
                    <a:pt x="408728" y="607455"/>
                    <a:pt x="411810" y="634925"/>
                    <a:pt x="391692" y="655792"/>
                  </a:cubicBezTo>
                  <a:cubicBezTo>
                    <a:pt x="385176" y="659137"/>
                    <a:pt x="378221" y="660942"/>
                    <a:pt x="371045" y="661074"/>
                  </a:cubicBezTo>
                  <a:cubicBezTo>
                    <a:pt x="260417" y="662835"/>
                    <a:pt x="149789" y="662483"/>
                    <a:pt x="39117" y="661250"/>
                  </a:cubicBezTo>
                  <a:cubicBezTo>
                    <a:pt x="23137" y="661030"/>
                    <a:pt x="7994" y="657421"/>
                    <a:pt x="3988" y="638007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9247645F-9787-47DB-8EB9-C3C74AF36BD4}"/>
                </a:ext>
              </a:extLst>
            </p:cNvPr>
            <p:cNvSpPr/>
            <p:nvPr/>
          </p:nvSpPr>
          <p:spPr>
            <a:xfrm>
              <a:off x="1255294" y="1505078"/>
              <a:ext cx="775891" cy="799268"/>
            </a:xfrm>
            <a:custGeom>
              <a:avLst/>
              <a:gdLst>
                <a:gd name="connsiteX0" fmla="*/ 1629 w 775891"/>
                <a:gd name="connsiteY0" fmla="*/ 0 h 799268"/>
                <a:gd name="connsiteX1" fmla="*/ 31696 w 775891"/>
                <a:gd name="connsiteY1" fmla="*/ 13471 h 799268"/>
                <a:gd name="connsiteX2" fmla="*/ 391974 w 775891"/>
                <a:gd name="connsiteY2" fmla="*/ 12326 h 799268"/>
                <a:gd name="connsiteX3" fmla="*/ 463554 w 775891"/>
                <a:gd name="connsiteY3" fmla="*/ 41469 h 799268"/>
                <a:gd name="connsiteX4" fmla="*/ 682741 w 775891"/>
                <a:gd name="connsiteY4" fmla="*/ 159713 h 799268"/>
                <a:gd name="connsiteX5" fmla="*/ 775760 w 775891"/>
                <a:gd name="connsiteY5" fmla="*/ 310885 h 799268"/>
                <a:gd name="connsiteX6" fmla="*/ 774528 w 775891"/>
                <a:gd name="connsiteY6" fmla="*/ 694979 h 799268"/>
                <a:gd name="connsiteX7" fmla="*/ 768145 w 775891"/>
                <a:gd name="connsiteY7" fmla="*/ 747322 h 799268"/>
                <a:gd name="connsiteX8" fmla="*/ 677239 w 775891"/>
                <a:gd name="connsiteY8" fmla="*/ 771930 h 799268"/>
                <a:gd name="connsiteX9" fmla="*/ 621550 w 775891"/>
                <a:gd name="connsiteY9" fmla="*/ 799268 h 799268"/>
                <a:gd name="connsiteX10" fmla="*/ 604866 w 775891"/>
                <a:gd name="connsiteY10" fmla="*/ 768365 h 799268"/>
                <a:gd name="connsiteX11" fmla="*/ 546580 w 775891"/>
                <a:gd name="connsiteY11" fmla="*/ 377271 h 799268"/>
                <a:gd name="connsiteX12" fmla="*/ 501282 w 775891"/>
                <a:gd name="connsiteY12" fmla="*/ 328758 h 799268"/>
                <a:gd name="connsiteX13" fmla="*/ 354819 w 775891"/>
                <a:gd name="connsiteY13" fmla="*/ 297767 h 799268"/>
                <a:gd name="connsiteX14" fmla="*/ 351870 w 775891"/>
                <a:gd name="connsiteY14" fmla="*/ 297811 h 799268"/>
                <a:gd name="connsiteX15" fmla="*/ 349141 w 775891"/>
                <a:gd name="connsiteY15" fmla="*/ 296754 h 799268"/>
                <a:gd name="connsiteX16" fmla="*/ 184805 w 775891"/>
                <a:gd name="connsiteY16" fmla="*/ 254273 h 799268"/>
                <a:gd name="connsiteX17" fmla="*/ 56569 w 775891"/>
                <a:gd name="connsiteY17" fmla="*/ 213552 h 799268"/>
                <a:gd name="connsiteX18" fmla="*/ 0 w 775891"/>
                <a:gd name="connsiteY18" fmla="*/ 148267 h 799268"/>
                <a:gd name="connsiteX19" fmla="*/ 1629 w 775891"/>
                <a:gd name="connsiteY19" fmla="*/ 0 h 79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5891" h="799268">
                  <a:moveTo>
                    <a:pt x="1629" y="0"/>
                  </a:moveTo>
                  <a:cubicBezTo>
                    <a:pt x="8276" y="12106"/>
                    <a:pt x="19018" y="13515"/>
                    <a:pt x="31696" y="13471"/>
                  </a:cubicBezTo>
                  <a:cubicBezTo>
                    <a:pt x="151789" y="12810"/>
                    <a:pt x="271882" y="12634"/>
                    <a:pt x="391974" y="12326"/>
                  </a:cubicBezTo>
                  <a:cubicBezTo>
                    <a:pt x="419708" y="12502"/>
                    <a:pt x="440927" y="29143"/>
                    <a:pt x="463554" y="41469"/>
                  </a:cubicBezTo>
                  <a:cubicBezTo>
                    <a:pt x="536499" y="81177"/>
                    <a:pt x="607904" y="123879"/>
                    <a:pt x="682741" y="159713"/>
                  </a:cubicBezTo>
                  <a:cubicBezTo>
                    <a:pt x="748246" y="191057"/>
                    <a:pt x="778138" y="236488"/>
                    <a:pt x="775760" y="310885"/>
                  </a:cubicBezTo>
                  <a:cubicBezTo>
                    <a:pt x="771666" y="438814"/>
                    <a:pt x="774704" y="566963"/>
                    <a:pt x="774528" y="694979"/>
                  </a:cubicBezTo>
                  <a:cubicBezTo>
                    <a:pt x="774484" y="712588"/>
                    <a:pt x="776949" y="730682"/>
                    <a:pt x="768145" y="747322"/>
                  </a:cubicBezTo>
                  <a:cubicBezTo>
                    <a:pt x="741863" y="769905"/>
                    <a:pt x="707922" y="765547"/>
                    <a:pt x="677239" y="771930"/>
                  </a:cubicBezTo>
                  <a:cubicBezTo>
                    <a:pt x="655800" y="776377"/>
                    <a:pt x="635770" y="781219"/>
                    <a:pt x="621550" y="799268"/>
                  </a:cubicBezTo>
                  <a:cubicBezTo>
                    <a:pt x="603237" y="795879"/>
                    <a:pt x="606319" y="780471"/>
                    <a:pt x="604866" y="768365"/>
                  </a:cubicBezTo>
                  <a:cubicBezTo>
                    <a:pt x="589238" y="637442"/>
                    <a:pt x="565158" y="507753"/>
                    <a:pt x="546580" y="377271"/>
                  </a:cubicBezTo>
                  <a:cubicBezTo>
                    <a:pt x="542706" y="350197"/>
                    <a:pt x="526902" y="335362"/>
                    <a:pt x="501282" y="328758"/>
                  </a:cubicBezTo>
                  <a:cubicBezTo>
                    <a:pt x="452901" y="316300"/>
                    <a:pt x="403948" y="306615"/>
                    <a:pt x="354819" y="297767"/>
                  </a:cubicBezTo>
                  <a:lnTo>
                    <a:pt x="351870" y="297811"/>
                  </a:lnTo>
                  <a:lnTo>
                    <a:pt x="349141" y="296754"/>
                  </a:lnTo>
                  <a:cubicBezTo>
                    <a:pt x="294993" y="280202"/>
                    <a:pt x="239613" y="268360"/>
                    <a:pt x="184805" y="254273"/>
                  </a:cubicBezTo>
                  <a:cubicBezTo>
                    <a:pt x="141267" y="243091"/>
                    <a:pt x="98302" y="230237"/>
                    <a:pt x="56569" y="213552"/>
                  </a:cubicBezTo>
                  <a:cubicBezTo>
                    <a:pt x="26721" y="201622"/>
                    <a:pt x="2597" y="184057"/>
                    <a:pt x="0" y="148267"/>
                  </a:cubicBezTo>
                  <a:cubicBezTo>
                    <a:pt x="528" y="98830"/>
                    <a:pt x="1101" y="49437"/>
                    <a:pt x="1629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D19471B-DFC9-409D-AA47-07C97B70DE66}"/>
                </a:ext>
              </a:extLst>
            </p:cNvPr>
            <p:cNvSpPr/>
            <p:nvPr/>
          </p:nvSpPr>
          <p:spPr>
            <a:xfrm>
              <a:off x="2375780" y="2264770"/>
              <a:ext cx="620424" cy="546990"/>
            </a:xfrm>
            <a:custGeom>
              <a:avLst/>
              <a:gdLst>
                <a:gd name="connsiteX0" fmla="*/ 13 w 620424"/>
                <a:gd name="connsiteY0" fmla="*/ 225086 h 546990"/>
                <a:gd name="connsiteX1" fmla="*/ 138903 w 620424"/>
                <a:gd name="connsiteY1" fmla="*/ 167901 h 546990"/>
                <a:gd name="connsiteX2" fmla="*/ 139960 w 620424"/>
                <a:gd name="connsiteY2" fmla="*/ 212804 h 546990"/>
                <a:gd name="connsiteX3" fmla="*/ 276209 w 620424"/>
                <a:gd name="connsiteY3" fmla="*/ 402407 h 546990"/>
                <a:gd name="connsiteX4" fmla="*/ 469731 w 620424"/>
                <a:gd name="connsiteY4" fmla="*/ 293717 h 546990"/>
                <a:gd name="connsiteX5" fmla="*/ 407527 w 620424"/>
                <a:gd name="connsiteY5" fmla="*/ 93900 h 546990"/>
                <a:gd name="connsiteX6" fmla="*/ 368083 w 620424"/>
                <a:gd name="connsiteY6" fmla="*/ 64713 h 546990"/>
                <a:gd name="connsiteX7" fmla="*/ 513137 w 620424"/>
                <a:gd name="connsiteY7" fmla="*/ 0 h 546990"/>
                <a:gd name="connsiteX8" fmla="*/ 473517 w 620424"/>
                <a:gd name="connsiteY8" fmla="*/ 497628 h 546990"/>
                <a:gd name="connsiteX9" fmla="*/ 161575 w 620424"/>
                <a:gd name="connsiteY9" fmla="*/ 506300 h 546990"/>
                <a:gd name="connsiteX10" fmla="*/ 13 w 620424"/>
                <a:gd name="connsiteY10" fmla="*/ 225086 h 5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424" h="546990">
                  <a:moveTo>
                    <a:pt x="13" y="225086"/>
                  </a:moveTo>
                  <a:cubicBezTo>
                    <a:pt x="48966" y="212451"/>
                    <a:pt x="91227" y="183661"/>
                    <a:pt x="138903" y="167901"/>
                  </a:cubicBezTo>
                  <a:cubicBezTo>
                    <a:pt x="149513" y="182604"/>
                    <a:pt x="141368" y="197880"/>
                    <a:pt x="139960" y="212804"/>
                  </a:cubicBezTo>
                  <a:cubicBezTo>
                    <a:pt x="131067" y="307363"/>
                    <a:pt x="183410" y="380396"/>
                    <a:pt x="276209" y="402407"/>
                  </a:cubicBezTo>
                  <a:cubicBezTo>
                    <a:pt x="355933" y="421293"/>
                    <a:pt x="443273" y="374629"/>
                    <a:pt x="469731" y="293717"/>
                  </a:cubicBezTo>
                  <a:cubicBezTo>
                    <a:pt x="493987" y="219539"/>
                    <a:pt x="474837" y="141223"/>
                    <a:pt x="407527" y="93900"/>
                  </a:cubicBezTo>
                  <a:cubicBezTo>
                    <a:pt x="394188" y="84523"/>
                    <a:pt x="376447" y="80825"/>
                    <a:pt x="368083" y="64713"/>
                  </a:cubicBezTo>
                  <a:cubicBezTo>
                    <a:pt x="415495" y="41029"/>
                    <a:pt x="462951" y="17477"/>
                    <a:pt x="513137" y="0"/>
                  </a:cubicBezTo>
                  <a:cubicBezTo>
                    <a:pt x="674082" y="142808"/>
                    <a:pt x="648329" y="389993"/>
                    <a:pt x="473517" y="497628"/>
                  </a:cubicBezTo>
                  <a:cubicBezTo>
                    <a:pt x="372397" y="559875"/>
                    <a:pt x="265555" y="563793"/>
                    <a:pt x="161575" y="506300"/>
                  </a:cubicBezTo>
                  <a:cubicBezTo>
                    <a:pt x="52620" y="446034"/>
                    <a:pt x="-956" y="350241"/>
                    <a:pt x="13" y="2250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A42F18ED-C942-4397-87D0-F337D8335865}"/>
                </a:ext>
              </a:extLst>
            </p:cNvPr>
            <p:cNvSpPr/>
            <p:nvPr/>
          </p:nvSpPr>
          <p:spPr>
            <a:xfrm>
              <a:off x="597513" y="2489724"/>
              <a:ext cx="658969" cy="319868"/>
            </a:xfrm>
            <a:custGeom>
              <a:avLst/>
              <a:gdLst>
                <a:gd name="connsiteX0" fmla="*/ 522720 w 658969"/>
                <a:gd name="connsiteY0" fmla="*/ 0 h 319868"/>
                <a:gd name="connsiteX1" fmla="*/ 658969 w 658969"/>
                <a:gd name="connsiteY1" fmla="*/ 132 h 319868"/>
                <a:gd name="connsiteX2" fmla="*/ 331400 w 658969"/>
                <a:gd name="connsiteY2" fmla="*/ 319866 h 319868"/>
                <a:gd name="connsiteX3" fmla="*/ 0 w 658969"/>
                <a:gd name="connsiteY3" fmla="*/ 132 h 319868"/>
                <a:gd name="connsiteX4" fmla="*/ 136117 w 658969"/>
                <a:gd name="connsiteY4" fmla="*/ 0 h 319868"/>
                <a:gd name="connsiteX5" fmla="*/ 152581 w 658969"/>
                <a:gd name="connsiteY5" fmla="*/ 34822 h 319868"/>
                <a:gd name="connsiteX6" fmla="*/ 329463 w 658969"/>
                <a:gd name="connsiteY6" fmla="*/ 175165 h 319868"/>
                <a:gd name="connsiteX7" fmla="*/ 507004 w 658969"/>
                <a:gd name="connsiteY7" fmla="*/ 35086 h 319868"/>
                <a:gd name="connsiteX8" fmla="*/ 522720 w 658969"/>
                <a:gd name="connsiteY8" fmla="*/ 0 h 3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969" h="319868">
                  <a:moveTo>
                    <a:pt x="522720" y="0"/>
                  </a:moveTo>
                  <a:cubicBezTo>
                    <a:pt x="568151" y="44"/>
                    <a:pt x="613538" y="88"/>
                    <a:pt x="658969" y="132"/>
                  </a:cubicBezTo>
                  <a:cubicBezTo>
                    <a:pt x="651530" y="180183"/>
                    <a:pt x="509074" y="319205"/>
                    <a:pt x="331400" y="319866"/>
                  </a:cubicBezTo>
                  <a:cubicBezTo>
                    <a:pt x="151921" y="320526"/>
                    <a:pt x="8760" y="182384"/>
                    <a:pt x="0" y="132"/>
                  </a:cubicBezTo>
                  <a:cubicBezTo>
                    <a:pt x="45387" y="88"/>
                    <a:pt x="90774" y="44"/>
                    <a:pt x="136117" y="0"/>
                  </a:cubicBezTo>
                  <a:cubicBezTo>
                    <a:pt x="146506" y="9289"/>
                    <a:pt x="148971" y="22275"/>
                    <a:pt x="152581" y="34822"/>
                  </a:cubicBezTo>
                  <a:cubicBezTo>
                    <a:pt x="176485" y="117407"/>
                    <a:pt x="249914" y="175561"/>
                    <a:pt x="329463" y="175165"/>
                  </a:cubicBezTo>
                  <a:cubicBezTo>
                    <a:pt x="409583" y="174768"/>
                    <a:pt x="482792" y="116923"/>
                    <a:pt x="507004" y="35086"/>
                  </a:cubicBezTo>
                  <a:cubicBezTo>
                    <a:pt x="510658" y="22716"/>
                    <a:pt x="511583" y="9025"/>
                    <a:pt x="5227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505F5CEF-B062-4BA3-BB16-FEC176D161B1}"/>
                </a:ext>
              </a:extLst>
            </p:cNvPr>
            <p:cNvSpPr/>
            <p:nvPr/>
          </p:nvSpPr>
          <p:spPr>
            <a:xfrm>
              <a:off x="1451473" y="352665"/>
              <a:ext cx="495630" cy="436346"/>
            </a:xfrm>
            <a:custGeom>
              <a:avLst/>
              <a:gdLst>
                <a:gd name="connsiteX0" fmla="*/ 84463 w 495630"/>
                <a:gd name="connsiteY0" fmla="*/ 436346 h 436346"/>
                <a:gd name="connsiteX1" fmla="*/ 4430 w 495630"/>
                <a:gd name="connsiteY1" fmla="*/ 187665 h 436346"/>
                <a:gd name="connsiteX2" fmla="*/ 110876 w 495630"/>
                <a:gd name="connsiteY2" fmla="*/ 45649 h 436346"/>
                <a:gd name="connsiteX3" fmla="*/ 383198 w 495630"/>
                <a:gd name="connsiteY3" fmla="*/ 21921 h 436346"/>
                <a:gd name="connsiteX4" fmla="*/ 495631 w 495630"/>
                <a:gd name="connsiteY4" fmla="*/ 130348 h 436346"/>
                <a:gd name="connsiteX5" fmla="*/ 453898 w 495630"/>
                <a:gd name="connsiteY5" fmla="*/ 147560 h 436346"/>
                <a:gd name="connsiteX6" fmla="*/ 273362 w 495630"/>
                <a:gd name="connsiteY6" fmla="*/ 188853 h 436346"/>
                <a:gd name="connsiteX7" fmla="*/ 185054 w 495630"/>
                <a:gd name="connsiteY7" fmla="*/ 303971 h 436346"/>
                <a:gd name="connsiteX8" fmla="*/ 173740 w 495630"/>
                <a:gd name="connsiteY8" fmla="*/ 373703 h 436346"/>
                <a:gd name="connsiteX9" fmla="*/ 84463 w 495630"/>
                <a:gd name="connsiteY9" fmla="*/ 436346 h 4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30" h="436346">
                  <a:moveTo>
                    <a:pt x="84463" y="436346"/>
                  </a:moveTo>
                  <a:cubicBezTo>
                    <a:pt x="6456" y="369961"/>
                    <a:pt x="-9260" y="283501"/>
                    <a:pt x="4430" y="187665"/>
                  </a:cubicBezTo>
                  <a:cubicBezTo>
                    <a:pt x="14688" y="121455"/>
                    <a:pt x="55892" y="76464"/>
                    <a:pt x="110876" y="45649"/>
                  </a:cubicBezTo>
                  <a:cubicBezTo>
                    <a:pt x="197072" y="-2732"/>
                    <a:pt x="288462" y="-15894"/>
                    <a:pt x="383198" y="21921"/>
                  </a:cubicBezTo>
                  <a:cubicBezTo>
                    <a:pt x="433515" y="44768"/>
                    <a:pt x="467545" y="84476"/>
                    <a:pt x="495631" y="130348"/>
                  </a:cubicBezTo>
                  <a:cubicBezTo>
                    <a:pt x="484890" y="143730"/>
                    <a:pt x="468865" y="144655"/>
                    <a:pt x="453898" y="147560"/>
                  </a:cubicBezTo>
                  <a:cubicBezTo>
                    <a:pt x="393235" y="159358"/>
                    <a:pt x="332881" y="172389"/>
                    <a:pt x="273362" y="188853"/>
                  </a:cubicBezTo>
                  <a:cubicBezTo>
                    <a:pt x="198745" y="209456"/>
                    <a:pt x="185670" y="226756"/>
                    <a:pt x="185054" y="303971"/>
                  </a:cubicBezTo>
                  <a:cubicBezTo>
                    <a:pt x="184878" y="327920"/>
                    <a:pt x="182501" y="351031"/>
                    <a:pt x="173740" y="373703"/>
                  </a:cubicBezTo>
                  <a:cubicBezTo>
                    <a:pt x="157760" y="414863"/>
                    <a:pt x="128837" y="436214"/>
                    <a:pt x="84463" y="436346"/>
                  </a:cubicBezTo>
                  <a:close/>
                </a:path>
              </a:pathLst>
            </a:custGeom>
            <a:solidFill>
              <a:srgbClr val="F36F22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1AE8C3FA-ED7F-4629-A6A4-294AE0FF0AAA}"/>
                </a:ext>
              </a:extLst>
            </p:cNvPr>
            <p:cNvSpPr/>
            <p:nvPr/>
          </p:nvSpPr>
          <p:spPr>
            <a:xfrm>
              <a:off x="1556803" y="539745"/>
              <a:ext cx="364228" cy="378868"/>
            </a:xfrm>
            <a:custGeom>
              <a:avLst/>
              <a:gdLst>
                <a:gd name="connsiteX0" fmla="*/ 139330 w 364228"/>
                <a:gd name="connsiteY0" fmla="*/ 378868 h 378868"/>
                <a:gd name="connsiteX1" fmla="*/ 26413 w 364228"/>
                <a:gd name="connsiteY1" fmla="*/ 334626 h 378868"/>
                <a:gd name="connsiteX2" fmla="*/ 0 w 364228"/>
                <a:gd name="connsiteY2" fmla="*/ 274227 h 378868"/>
                <a:gd name="connsiteX3" fmla="*/ 27206 w 364228"/>
                <a:gd name="connsiteY3" fmla="*/ 261021 h 378868"/>
                <a:gd name="connsiteX4" fmla="*/ 102440 w 364228"/>
                <a:gd name="connsiteY4" fmla="*/ 171567 h 378868"/>
                <a:gd name="connsiteX5" fmla="*/ 108779 w 364228"/>
                <a:gd name="connsiteY5" fmla="*/ 90038 h 378868"/>
                <a:gd name="connsiteX6" fmla="*/ 156411 w 364228"/>
                <a:gd name="connsiteY6" fmla="*/ 42362 h 378868"/>
                <a:gd name="connsiteX7" fmla="*/ 326689 w 364228"/>
                <a:gd name="connsiteY7" fmla="*/ 2654 h 378868"/>
                <a:gd name="connsiteX8" fmla="*/ 360851 w 364228"/>
                <a:gd name="connsiteY8" fmla="*/ 5736 h 378868"/>
                <a:gd name="connsiteX9" fmla="*/ 347468 w 364228"/>
                <a:gd name="connsiteY9" fmla="*/ 263046 h 378868"/>
                <a:gd name="connsiteX10" fmla="*/ 212055 w 364228"/>
                <a:gd name="connsiteY10" fmla="*/ 343386 h 378868"/>
                <a:gd name="connsiteX11" fmla="*/ 139330 w 364228"/>
                <a:gd name="connsiteY11" fmla="*/ 378868 h 3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228" h="378868">
                  <a:moveTo>
                    <a:pt x="139330" y="378868"/>
                  </a:moveTo>
                  <a:cubicBezTo>
                    <a:pt x="109835" y="343342"/>
                    <a:pt x="72064" y="328991"/>
                    <a:pt x="26413" y="334626"/>
                  </a:cubicBezTo>
                  <a:cubicBezTo>
                    <a:pt x="15320" y="315476"/>
                    <a:pt x="30904" y="284705"/>
                    <a:pt x="0" y="274227"/>
                  </a:cubicBezTo>
                  <a:cubicBezTo>
                    <a:pt x="5195" y="261901"/>
                    <a:pt x="17169" y="263310"/>
                    <a:pt x="27206" y="261021"/>
                  </a:cubicBezTo>
                  <a:cubicBezTo>
                    <a:pt x="77655" y="249443"/>
                    <a:pt x="99182" y="224218"/>
                    <a:pt x="102440" y="171567"/>
                  </a:cubicBezTo>
                  <a:cubicBezTo>
                    <a:pt x="104113" y="144362"/>
                    <a:pt x="101515" y="116980"/>
                    <a:pt x="108779" y="90038"/>
                  </a:cubicBezTo>
                  <a:cubicBezTo>
                    <a:pt x="115602" y="64549"/>
                    <a:pt x="130922" y="48349"/>
                    <a:pt x="156411" y="42362"/>
                  </a:cubicBezTo>
                  <a:cubicBezTo>
                    <a:pt x="213156" y="29023"/>
                    <a:pt x="269989" y="16125"/>
                    <a:pt x="326689" y="2654"/>
                  </a:cubicBezTo>
                  <a:cubicBezTo>
                    <a:pt x="338223" y="-75"/>
                    <a:pt x="350153" y="-2717"/>
                    <a:pt x="360851" y="5736"/>
                  </a:cubicBezTo>
                  <a:cubicBezTo>
                    <a:pt x="367322" y="92063"/>
                    <a:pt x="365341" y="178083"/>
                    <a:pt x="347468" y="263046"/>
                  </a:cubicBezTo>
                  <a:cubicBezTo>
                    <a:pt x="331620" y="338324"/>
                    <a:pt x="284648" y="365530"/>
                    <a:pt x="212055" y="343386"/>
                  </a:cubicBezTo>
                  <a:cubicBezTo>
                    <a:pt x="160769" y="327714"/>
                    <a:pt x="160769" y="327714"/>
                    <a:pt x="139330" y="378868"/>
                  </a:cubicBezTo>
                  <a:close/>
                </a:path>
              </a:pathLst>
            </a:custGeom>
            <a:solidFill>
              <a:srgbClr val="E9D1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E08D504-A1EF-4740-9D2E-D0AC17116C89}"/>
                </a:ext>
              </a:extLst>
            </p:cNvPr>
            <p:cNvSpPr/>
            <p:nvPr/>
          </p:nvSpPr>
          <p:spPr>
            <a:xfrm>
              <a:off x="409890" y="1802096"/>
              <a:ext cx="681353" cy="66649"/>
            </a:xfrm>
            <a:custGeom>
              <a:avLst/>
              <a:gdLst>
                <a:gd name="connsiteX0" fmla="*/ 59518 w 681353"/>
                <a:gd name="connsiteY0" fmla="*/ 88 h 66649"/>
                <a:gd name="connsiteX1" fmla="*/ 662051 w 681353"/>
                <a:gd name="connsiteY1" fmla="*/ 0 h 66649"/>
                <a:gd name="connsiteX2" fmla="*/ 681113 w 681353"/>
                <a:gd name="connsiteY2" fmla="*/ 2377 h 66649"/>
                <a:gd name="connsiteX3" fmla="*/ 618293 w 681353"/>
                <a:gd name="connsiteY3" fmla="*/ 65461 h 66649"/>
                <a:gd name="connsiteX4" fmla="*/ 401043 w 681353"/>
                <a:gd name="connsiteY4" fmla="*/ 66650 h 66649"/>
                <a:gd name="connsiteX5" fmla="*/ 38168 w 681353"/>
                <a:gd name="connsiteY5" fmla="*/ 65681 h 66649"/>
                <a:gd name="connsiteX6" fmla="*/ 0 w 681353"/>
                <a:gd name="connsiteY6" fmla="*/ 33281 h 66649"/>
                <a:gd name="connsiteX7" fmla="*/ 38256 w 681353"/>
                <a:gd name="connsiteY7" fmla="*/ 1145 h 66649"/>
                <a:gd name="connsiteX8" fmla="*/ 59518 w 681353"/>
                <a:gd name="connsiteY8" fmla="*/ 88 h 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353" h="66649">
                  <a:moveTo>
                    <a:pt x="59518" y="88"/>
                  </a:moveTo>
                  <a:cubicBezTo>
                    <a:pt x="260348" y="44"/>
                    <a:pt x="461222" y="0"/>
                    <a:pt x="662051" y="0"/>
                  </a:cubicBezTo>
                  <a:cubicBezTo>
                    <a:pt x="668390" y="793"/>
                    <a:pt x="674774" y="1585"/>
                    <a:pt x="681113" y="2377"/>
                  </a:cubicBezTo>
                  <a:cubicBezTo>
                    <a:pt x="682213" y="65417"/>
                    <a:pt x="682213" y="65241"/>
                    <a:pt x="618293" y="65461"/>
                  </a:cubicBezTo>
                  <a:cubicBezTo>
                    <a:pt x="545877" y="65681"/>
                    <a:pt x="473460" y="66254"/>
                    <a:pt x="401043" y="66650"/>
                  </a:cubicBezTo>
                  <a:cubicBezTo>
                    <a:pt x="280070" y="66210"/>
                    <a:pt x="159141" y="65285"/>
                    <a:pt x="38168" y="65681"/>
                  </a:cubicBezTo>
                  <a:cubicBezTo>
                    <a:pt x="14220" y="65769"/>
                    <a:pt x="88" y="65461"/>
                    <a:pt x="0" y="33281"/>
                  </a:cubicBezTo>
                  <a:cubicBezTo>
                    <a:pt x="-88" y="836"/>
                    <a:pt x="14836" y="-616"/>
                    <a:pt x="38256" y="1145"/>
                  </a:cubicBezTo>
                  <a:cubicBezTo>
                    <a:pt x="45255" y="1585"/>
                    <a:pt x="52387" y="440"/>
                    <a:pt x="59518" y="8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05E78303-D682-4AB1-94FF-F71627A04924}"/>
                </a:ext>
              </a:extLst>
            </p:cNvPr>
            <p:cNvSpPr/>
            <p:nvPr/>
          </p:nvSpPr>
          <p:spPr>
            <a:xfrm>
              <a:off x="1105489" y="1653345"/>
              <a:ext cx="498945" cy="148751"/>
            </a:xfrm>
            <a:custGeom>
              <a:avLst/>
              <a:gdLst>
                <a:gd name="connsiteX0" fmla="*/ 149761 w 498945"/>
                <a:gd name="connsiteY0" fmla="*/ 0 h 148751"/>
                <a:gd name="connsiteX1" fmla="*/ 270206 w 498945"/>
                <a:gd name="connsiteY1" fmla="*/ 77655 h 148751"/>
                <a:gd name="connsiteX2" fmla="*/ 465973 w 498945"/>
                <a:gd name="connsiteY2" fmla="*/ 129249 h 148751"/>
                <a:gd name="connsiteX3" fmla="*/ 498945 w 498945"/>
                <a:gd name="connsiteY3" fmla="*/ 148487 h 148751"/>
                <a:gd name="connsiteX4" fmla="*/ 9770 w 498945"/>
                <a:gd name="connsiteY4" fmla="*/ 148751 h 148751"/>
                <a:gd name="connsiteX5" fmla="*/ 117801 w 498945"/>
                <a:gd name="connsiteY5" fmla="*/ 484 h 148751"/>
                <a:gd name="connsiteX6" fmla="*/ 149761 w 498945"/>
                <a:gd name="connsiteY6" fmla="*/ 0 h 14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945" h="148751">
                  <a:moveTo>
                    <a:pt x="149761" y="0"/>
                  </a:moveTo>
                  <a:cubicBezTo>
                    <a:pt x="172036" y="53399"/>
                    <a:pt x="223014" y="63920"/>
                    <a:pt x="270206" y="77655"/>
                  </a:cubicBezTo>
                  <a:cubicBezTo>
                    <a:pt x="334962" y="96497"/>
                    <a:pt x="400952" y="111244"/>
                    <a:pt x="465973" y="129249"/>
                  </a:cubicBezTo>
                  <a:cubicBezTo>
                    <a:pt x="477639" y="132463"/>
                    <a:pt x="496832" y="127224"/>
                    <a:pt x="498945" y="148487"/>
                  </a:cubicBezTo>
                  <a:cubicBezTo>
                    <a:pt x="335887" y="148575"/>
                    <a:pt x="172828" y="148663"/>
                    <a:pt x="9770" y="148751"/>
                  </a:cubicBezTo>
                  <a:cubicBezTo>
                    <a:pt x="-20341" y="56568"/>
                    <a:pt x="20115" y="1056"/>
                    <a:pt x="117801" y="484"/>
                  </a:cubicBezTo>
                  <a:cubicBezTo>
                    <a:pt x="128454" y="440"/>
                    <a:pt x="139107" y="176"/>
                    <a:pt x="1497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8E5F94A-82A0-473B-9643-BC02E1C89B17}"/>
                </a:ext>
              </a:extLst>
            </p:cNvPr>
            <p:cNvSpPr/>
            <p:nvPr/>
          </p:nvSpPr>
          <p:spPr>
            <a:xfrm>
              <a:off x="1535965" y="482925"/>
              <a:ext cx="444845" cy="331003"/>
            </a:xfrm>
            <a:custGeom>
              <a:avLst/>
              <a:gdLst>
                <a:gd name="connsiteX0" fmla="*/ 381688 w 444845"/>
                <a:gd name="connsiteY0" fmla="*/ 62512 h 331003"/>
                <a:gd name="connsiteX1" fmla="*/ 177161 w 444845"/>
                <a:gd name="connsiteY1" fmla="*/ 108559 h 331003"/>
                <a:gd name="connsiteX2" fmla="*/ 138641 w 444845"/>
                <a:gd name="connsiteY2" fmla="*/ 149632 h 331003"/>
                <a:gd name="connsiteX3" fmla="*/ 134459 w 444845"/>
                <a:gd name="connsiteY3" fmla="*/ 213420 h 331003"/>
                <a:gd name="connsiteX4" fmla="*/ 20838 w 444845"/>
                <a:gd name="connsiteY4" fmla="*/ 331003 h 331003"/>
                <a:gd name="connsiteX5" fmla="*/ 15 w 444845"/>
                <a:gd name="connsiteY5" fmla="*/ 306043 h 331003"/>
                <a:gd name="connsiteX6" fmla="*/ 17668 w 444845"/>
                <a:gd name="connsiteY6" fmla="*/ 294333 h 331003"/>
                <a:gd name="connsiteX7" fmla="*/ 90173 w 444845"/>
                <a:gd name="connsiteY7" fmla="*/ 192025 h 331003"/>
                <a:gd name="connsiteX8" fmla="*/ 209385 w 444845"/>
                <a:gd name="connsiteY8" fmla="*/ 42834 h 331003"/>
                <a:gd name="connsiteX9" fmla="*/ 411139 w 444845"/>
                <a:gd name="connsiteY9" fmla="*/ 0 h 331003"/>
                <a:gd name="connsiteX10" fmla="*/ 444816 w 444845"/>
                <a:gd name="connsiteY10" fmla="*/ 29231 h 331003"/>
                <a:gd name="connsiteX11" fmla="*/ 410699 w 444845"/>
                <a:gd name="connsiteY11" fmla="*/ 53311 h 331003"/>
                <a:gd name="connsiteX12" fmla="*/ 381688 w 444845"/>
                <a:gd name="connsiteY12" fmla="*/ 62512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845" h="331003">
                  <a:moveTo>
                    <a:pt x="381688" y="62512"/>
                  </a:moveTo>
                  <a:cubicBezTo>
                    <a:pt x="313498" y="77831"/>
                    <a:pt x="245307" y="92975"/>
                    <a:pt x="177161" y="108559"/>
                  </a:cubicBezTo>
                  <a:cubicBezTo>
                    <a:pt x="155414" y="113533"/>
                    <a:pt x="142911" y="126652"/>
                    <a:pt x="138641" y="149632"/>
                  </a:cubicBezTo>
                  <a:cubicBezTo>
                    <a:pt x="134679" y="170938"/>
                    <a:pt x="134900" y="192113"/>
                    <a:pt x="134459" y="213420"/>
                  </a:cubicBezTo>
                  <a:cubicBezTo>
                    <a:pt x="132830" y="295654"/>
                    <a:pt x="103688" y="325941"/>
                    <a:pt x="20838" y="331003"/>
                  </a:cubicBezTo>
                  <a:cubicBezTo>
                    <a:pt x="8732" y="327041"/>
                    <a:pt x="-425" y="320526"/>
                    <a:pt x="15" y="306043"/>
                  </a:cubicBezTo>
                  <a:cubicBezTo>
                    <a:pt x="5870" y="302081"/>
                    <a:pt x="11241" y="296710"/>
                    <a:pt x="17668" y="294333"/>
                  </a:cubicBezTo>
                  <a:cubicBezTo>
                    <a:pt x="69658" y="275051"/>
                    <a:pt x="91141" y="248682"/>
                    <a:pt x="90173" y="192025"/>
                  </a:cubicBezTo>
                  <a:cubicBezTo>
                    <a:pt x="88148" y="71140"/>
                    <a:pt x="109190" y="71580"/>
                    <a:pt x="209385" y="42834"/>
                  </a:cubicBezTo>
                  <a:cubicBezTo>
                    <a:pt x="275507" y="23860"/>
                    <a:pt x="343213" y="11094"/>
                    <a:pt x="411139" y="0"/>
                  </a:cubicBezTo>
                  <a:cubicBezTo>
                    <a:pt x="426459" y="5195"/>
                    <a:pt x="445697" y="8056"/>
                    <a:pt x="444816" y="29231"/>
                  </a:cubicBezTo>
                  <a:cubicBezTo>
                    <a:pt x="443980" y="49305"/>
                    <a:pt x="423509" y="46884"/>
                    <a:pt x="410699" y="53311"/>
                  </a:cubicBezTo>
                  <a:cubicBezTo>
                    <a:pt x="401366" y="58109"/>
                    <a:pt x="389260" y="53179"/>
                    <a:pt x="381688" y="62512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EE97D51-45A8-4333-87F8-2209D2DA12E5}"/>
                </a:ext>
              </a:extLst>
            </p:cNvPr>
            <p:cNvSpPr/>
            <p:nvPr/>
          </p:nvSpPr>
          <p:spPr>
            <a:xfrm>
              <a:off x="2320776" y="1197035"/>
              <a:ext cx="94375" cy="206056"/>
            </a:xfrm>
            <a:custGeom>
              <a:avLst/>
              <a:gdLst>
                <a:gd name="connsiteX0" fmla="*/ 13152 w 94375"/>
                <a:gd name="connsiteY0" fmla="*/ 23262 h 206056"/>
                <a:gd name="connsiteX1" fmla="*/ 78833 w 94375"/>
                <a:gd name="connsiteY1" fmla="*/ 3849 h 206056"/>
                <a:gd name="connsiteX2" fmla="*/ 92832 w 94375"/>
                <a:gd name="connsiteY2" fmla="*/ 36205 h 206056"/>
                <a:gd name="connsiteX3" fmla="*/ 93272 w 94375"/>
                <a:gd name="connsiteY3" fmla="*/ 160040 h 206056"/>
                <a:gd name="connsiteX4" fmla="*/ 45156 w 94375"/>
                <a:gd name="connsiteY4" fmla="*/ 205955 h 206056"/>
                <a:gd name="connsiteX5" fmla="*/ 13196 w 94375"/>
                <a:gd name="connsiteY5" fmla="*/ 184912 h 206056"/>
                <a:gd name="connsiteX6" fmla="*/ 13152 w 94375"/>
                <a:gd name="connsiteY6" fmla="*/ 23262 h 2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75" h="206056">
                  <a:moveTo>
                    <a:pt x="13152" y="23262"/>
                  </a:moveTo>
                  <a:cubicBezTo>
                    <a:pt x="25258" y="-14685"/>
                    <a:pt x="56602" y="5654"/>
                    <a:pt x="78833" y="3849"/>
                  </a:cubicBezTo>
                  <a:cubicBezTo>
                    <a:pt x="101637" y="2000"/>
                    <a:pt x="92524" y="24231"/>
                    <a:pt x="92832" y="36205"/>
                  </a:cubicBezTo>
                  <a:cubicBezTo>
                    <a:pt x="93933" y="77454"/>
                    <a:pt x="93272" y="118747"/>
                    <a:pt x="93272" y="160040"/>
                  </a:cubicBezTo>
                  <a:cubicBezTo>
                    <a:pt x="93272" y="206659"/>
                    <a:pt x="93229" y="206483"/>
                    <a:pt x="45156" y="205955"/>
                  </a:cubicBezTo>
                  <a:cubicBezTo>
                    <a:pt x="29572" y="205779"/>
                    <a:pt x="13108" y="208332"/>
                    <a:pt x="13196" y="184912"/>
                  </a:cubicBezTo>
                  <a:cubicBezTo>
                    <a:pt x="-4237" y="131029"/>
                    <a:pt x="-4545" y="77146"/>
                    <a:pt x="13152" y="23262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A02C23B-9322-4222-AA5D-171CD0842BB8}"/>
                </a:ext>
              </a:extLst>
            </p:cNvPr>
            <p:cNvSpPr/>
            <p:nvPr/>
          </p:nvSpPr>
          <p:spPr>
            <a:xfrm>
              <a:off x="2133494" y="1225086"/>
              <a:ext cx="181911" cy="127657"/>
            </a:xfrm>
            <a:custGeom>
              <a:avLst/>
              <a:gdLst>
                <a:gd name="connsiteX0" fmla="*/ 748 w 181911"/>
                <a:gd name="connsiteY0" fmla="*/ 99809 h 127657"/>
                <a:gd name="connsiteX1" fmla="*/ 0 w 181911"/>
                <a:gd name="connsiteY1" fmla="*/ 9123 h 127657"/>
                <a:gd name="connsiteX2" fmla="*/ 128325 w 181911"/>
                <a:gd name="connsiteY2" fmla="*/ 7890 h 127657"/>
                <a:gd name="connsiteX3" fmla="*/ 179655 w 181911"/>
                <a:gd name="connsiteY3" fmla="*/ 72207 h 127657"/>
                <a:gd name="connsiteX4" fmla="*/ 154694 w 181911"/>
                <a:gd name="connsiteY4" fmla="*/ 122128 h 127657"/>
                <a:gd name="connsiteX5" fmla="*/ 114634 w 181911"/>
                <a:gd name="connsiteY5" fmla="*/ 113324 h 127657"/>
                <a:gd name="connsiteX6" fmla="*/ 52431 w 181911"/>
                <a:gd name="connsiteY6" fmla="*/ 109230 h 127657"/>
                <a:gd name="connsiteX7" fmla="*/ 748 w 181911"/>
                <a:gd name="connsiteY7" fmla="*/ 99809 h 1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" h="127657">
                  <a:moveTo>
                    <a:pt x="748" y="99809"/>
                  </a:moveTo>
                  <a:cubicBezTo>
                    <a:pt x="484" y="69566"/>
                    <a:pt x="220" y="39366"/>
                    <a:pt x="0" y="9123"/>
                  </a:cubicBezTo>
                  <a:cubicBezTo>
                    <a:pt x="42746" y="4985"/>
                    <a:pt x="85403" y="-8442"/>
                    <a:pt x="128325" y="7890"/>
                  </a:cubicBezTo>
                  <a:cubicBezTo>
                    <a:pt x="158788" y="18632"/>
                    <a:pt x="170146" y="45706"/>
                    <a:pt x="179655" y="72207"/>
                  </a:cubicBezTo>
                  <a:cubicBezTo>
                    <a:pt x="187799" y="94922"/>
                    <a:pt x="172611" y="110858"/>
                    <a:pt x="154694" y="122128"/>
                  </a:cubicBezTo>
                  <a:cubicBezTo>
                    <a:pt x="139595" y="131637"/>
                    <a:pt x="125728" y="128996"/>
                    <a:pt x="114634" y="113324"/>
                  </a:cubicBezTo>
                  <a:cubicBezTo>
                    <a:pt x="95968" y="86998"/>
                    <a:pt x="73209" y="111255"/>
                    <a:pt x="52431" y="109230"/>
                  </a:cubicBezTo>
                  <a:cubicBezTo>
                    <a:pt x="34690" y="109098"/>
                    <a:pt x="15980" y="113896"/>
                    <a:pt x="748" y="99809"/>
                  </a:cubicBezTo>
                  <a:close/>
                </a:path>
              </a:pathLst>
            </a:custGeom>
            <a:solidFill>
              <a:srgbClr val="E9D2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7C562E9-2283-4F68-BAC8-B9DFABAC544C}"/>
                </a:ext>
              </a:extLst>
            </p:cNvPr>
            <p:cNvSpPr/>
            <p:nvPr/>
          </p:nvSpPr>
          <p:spPr>
            <a:xfrm>
              <a:off x="2186475" y="1220138"/>
              <a:ext cx="147496" cy="162909"/>
            </a:xfrm>
            <a:custGeom>
              <a:avLst/>
              <a:gdLst>
                <a:gd name="connsiteX0" fmla="*/ 4909 w 147496"/>
                <a:gd name="connsiteY0" fmla="*/ 105593 h 162909"/>
                <a:gd name="connsiteX1" fmla="*/ 45805 w 147496"/>
                <a:gd name="connsiteY1" fmla="*/ 94103 h 162909"/>
                <a:gd name="connsiteX2" fmla="*/ 65703 w 147496"/>
                <a:gd name="connsiteY2" fmla="*/ 102335 h 162909"/>
                <a:gd name="connsiteX3" fmla="*/ 92073 w 147496"/>
                <a:gd name="connsiteY3" fmla="*/ 123818 h 162909"/>
                <a:gd name="connsiteX4" fmla="*/ 116065 w 147496"/>
                <a:gd name="connsiteY4" fmla="*/ 70287 h 162909"/>
                <a:gd name="connsiteX5" fmla="*/ 75388 w 147496"/>
                <a:gd name="connsiteY5" fmla="*/ 12838 h 162909"/>
                <a:gd name="connsiteX6" fmla="*/ 147453 w 147496"/>
                <a:gd name="connsiteY6" fmla="*/ 115 h 162909"/>
                <a:gd name="connsiteX7" fmla="*/ 147497 w 147496"/>
                <a:gd name="connsiteY7" fmla="*/ 161765 h 162909"/>
                <a:gd name="connsiteX8" fmla="*/ 127775 w 147496"/>
                <a:gd name="connsiteY8" fmla="*/ 162910 h 162909"/>
                <a:gd name="connsiteX9" fmla="*/ 35152 w 147496"/>
                <a:gd name="connsiteY9" fmla="*/ 161677 h 162909"/>
                <a:gd name="connsiteX10" fmla="*/ 4909 w 147496"/>
                <a:gd name="connsiteY10" fmla="*/ 105593 h 1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96" h="162909">
                  <a:moveTo>
                    <a:pt x="4909" y="105593"/>
                  </a:moveTo>
                  <a:cubicBezTo>
                    <a:pt x="18556" y="101807"/>
                    <a:pt x="32246" y="98241"/>
                    <a:pt x="45805" y="94103"/>
                  </a:cubicBezTo>
                  <a:cubicBezTo>
                    <a:pt x="55094" y="91286"/>
                    <a:pt x="63722" y="92694"/>
                    <a:pt x="65703" y="102335"/>
                  </a:cubicBezTo>
                  <a:cubicBezTo>
                    <a:pt x="68917" y="117743"/>
                    <a:pt x="68565" y="137157"/>
                    <a:pt x="92073" y="123818"/>
                  </a:cubicBezTo>
                  <a:cubicBezTo>
                    <a:pt x="111927" y="112592"/>
                    <a:pt x="131781" y="97317"/>
                    <a:pt x="116065" y="70287"/>
                  </a:cubicBezTo>
                  <a:cubicBezTo>
                    <a:pt x="104311" y="50081"/>
                    <a:pt x="89079" y="31900"/>
                    <a:pt x="75388" y="12838"/>
                  </a:cubicBezTo>
                  <a:cubicBezTo>
                    <a:pt x="98412" y="2933"/>
                    <a:pt x="122536" y="-721"/>
                    <a:pt x="147453" y="115"/>
                  </a:cubicBezTo>
                  <a:cubicBezTo>
                    <a:pt x="147453" y="53999"/>
                    <a:pt x="147453" y="107882"/>
                    <a:pt x="147497" y="161765"/>
                  </a:cubicBezTo>
                  <a:cubicBezTo>
                    <a:pt x="140937" y="162161"/>
                    <a:pt x="134334" y="162558"/>
                    <a:pt x="127775" y="162910"/>
                  </a:cubicBezTo>
                  <a:cubicBezTo>
                    <a:pt x="96915" y="162514"/>
                    <a:pt x="66012" y="162073"/>
                    <a:pt x="35152" y="161677"/>
                  </a:cubicBezTo>
                  <a:cubicBezTo>
                    <a:pt x="550" y="151596"/>
                    <a:pt x="-6185" y="139050"/>
                    <a:pt x="4909" y="10559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7DABA9BA-AFBF-489B-B53A-EDB440CF963F}"/>
                </a:ext>
              </a:extLst>
            </p:cNvPr>
            <p:cNvSpPr/>
            <p:nvPr/>
          </p:nvSpPr>
          <p:spPr>
            <a:xfrm>
              <a:off x="1455677" y="339631"/>
              <a:ext cx="378994" cy="200742"/>
            </a:xfrm>
            <a:custGeom>
              <a:avLst/>
              <a:gdLst>
                <a:gd name="connsiteX0" fmla="*/ 378994 w 378994"/>
                <a:gd name="connsiteY0" fmla="*/ 34955 h 200742"/>
                <a:gd name="connsiteX1" fmla="*/ 202861 w 378994"/>
                <a:gd name="connsiteY1" fmla="*/ 30597 h 200742"/>
                <a:gd name="connsiteX2" fmla="*/ 226 w 378994"/>
                <a:gd name="connsiteY2" fmla="*/ 200743 h 200742"/>
                <a:gd name="connsiteX3" fmla="*/ 77089 w 378994"/>
                <a:gd name="connsiteY3" fmla="*/ 49350 h 200742"/>
                <a:gd name="connsiteX4" fmla="*/ 378994 w 378994"/>
                <a:gd name="connsiteY4" fmla="*/ 34955 h 2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94" h="200742">
                  <a:moveTo>
                    <a:pt x="378994" y="34955"/>
                  </a:moveTo>
                  <a:cubicBezTo>
                    <a:pt x="320488" y="25006"/>
                    <a:pt x="262423" y="17874"/>
                    <a:pt x="202861" y="30597"/>
                  </a:cubicBezTo>
                  <a:cubicBezTo>
                    <a:pt x="104427" y="51596"/>
                    <a:pt x="37425" y="107944"/>
                    <a:pt x="226" y="200743"/>
                  </a:cubicBezTo>
                  <a:cubicBezTo>
                    <a:pt x="-2987" y="135678"/>
                    <a:pt x="28269" y="87077"/>
                    <a:pt x="77089" y="49350"/>
                  </a:cubicBezTo>
                  <a:cubicBezTo>
                    <a:pt x="154921" y="-10784"/>
                    <a:pt x="296893" y="-16419"/>
                    <a:pt x="378994" y="34955"/>
                  </a:cubicBezTo>
                  <a:close/>
                </a:path>
              </a:pathLst>
            </a:custGeom>
            <a:solidFill>
              <a:srgbClr val="FBBA86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12232437-AC56-4A2F-8C2B-08CCF9773CC0}"/>
                </a:ext>
              </a:extLst>
            </p:cNvPr>
            <p:cNvSpPr/>
            <p:nvPr/>
          </p:nvSpPr>
          <p:spPr>
            <a:xfrm>
              <a:off x="2503721" y="2329439"/>
              <a:ext cx="363555" cy="351138"/>
            </a:xfrm>
            <a:custGeom>
              <a:avLst/>
              <a:gdLst>
                <a:gd name="connsiteX0" fmla="*/ 240142 w 363555"/>
                <a:gd name="connsiteY0" fmla="*/ 0 h 351138"/>
                <a:gd name="connsiteX1" fmla="*/ 356581 w 363555"/>
                <a:gd name="connsiteY1" fmla="*/ 219319 h 351138"/>
                <a:gd name="connsiteX2" fmla="*/ 136074 w 363555"/>
                <a:gd name="connsiteY2" fmla="*/ 345267 h 351138"/>
                <a:gd name="connsiteX3" fmla="*/ 3875 w 363555"/>
                <a:gd name="connsiteY3" fmla="*/ 134444 h 351138"/>
                <a:gd name="connsiteX4" fmla="*/ 10918 w 363555"/>
                <a:gd name="connsiteY4" fmla="*/ 103232 h 351138"/>
                <a:gd name="connsiteX5" fmla="*/ 240142 w 363555"/>
                <a:gd name="connsiteY5" fmla="*/ 0 h 3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55" h="351138">
                  <a:moveTo>
                    <a:pt x="240142" y="0"/>
                  </a:moveTo>
                  <a:cubicBezTo>
                    <a:pt x="331048" y="29715"/>
                    <a:pt x="383259" y="128105"/>
                    <a:pt x="356581" y="219319"/>
                  </a:cubicBezTo>
                  <a:cubicBezTo>
                    <a:pt x="328627" y="314847"/>
                    <a:pt x="232262" y="369919"/>
                    <a:pt x="136074" y="345267"/>
                  </a:cubicBezTo>
                  <a:cubicBezTo>
                    <a:pt x="43495" y="321583"/>
                    <a:pt x="-16155" y="226451"/>
                    <a:pt x="3875" y="134444"/>
                  </a:cubicBezTo>
                  <a:cubicBezTo>
                    <a:pt x="6164" y="124011"/>
                    <a:pt x="8585" y="113621"/>
                    <a:pt x="10918" y="103232"/>
                  </a:cubicBezTo>
                  <a:cubicBezTo>
                    <a:pt x="87341" y="68807"/>
                    <a:pt x="163720" y="34425"/>
                    <a:pt x="24014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F46D0426-8B01-49BB-951B-4C050787EC06}"/>
                </a:ext>
              </a:extLst>
            </p:cNvPr>
            <p:cNvSpPr/>
            <p:nvPr/>
          </p:nvSpPr>
          <p:spPr>
            <a:xfrm>
              <a:off x="733674" y="2489680"/>
              <a:ext cx="386559" cy="183759"/>
            </a:xfrm>
            <a:custGeom>
              <a:avLst/>
              <a:gdLst>
                <a:gd name="connsiteX0" fmla="*/ 386560 w 386559"/>
                <a:gd name="connsiteY0" fmla="*/ 44 h 183759"/>
                <a:gd name="connsiteX1" fmla="*/ 198761 w 386559"/>
                <a:gd name="connsiteY1" fmla="*/ 183705 h 183759"/>
                <a:gd name="connsiteX2" fmla="*/ 0 w 386559"/>
                <a:gd name="connsiteY2" fmla="*/ 0 h 183759"/>
                <a:gd name="connsiteX3" fmla="*/ 386560 w 386559"/>
                <a:gd name="connsiteY3" fmla="*/ 44 h 1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59" h="183759">
                  <a:moveTo>
                    <a:pt x="386560" y="44"/>
                  </a:moveTo>
                  <a:cubicBezTo>
                    <a:pt x="374277" y="105037"/>
                    <a:pt x="297326" y="181284"/>
                    <a:pt x="198761" y="183705"/>
                  </a:cubicBezTo>
                  <a:cubicBezTo>
                    <a:pt x="107370" y="185950"/>
                    <a:pt x="10918" y="119168"/>
                    <a:pt x="0" y="0"/>
                  </a:cubicBezTo>
                  <a:cubicBezTo>
                    <a:pt x="128809" y="0"/>
                    <a:pt x="257662" y="0"/>
                    <a:pt x="386560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79659163-7313-4E9F-B0C0-EA90289E9F92}"/>
                </a:ext>
              </a:extLst>
            </p:cNvPr>
            <p:cNvSpPr/>
            <p:nvPr/>
          </p:nvSpPr>
          <p:spPr>
            <a:xfrm>
              <a:off x="1875436" y="2252576"/>
              <a:ext cx="269019" cy="158158"/>
            </a:xfrm>
            <a:custGeom>
              <a:avLst/>
              <a:gdLst>
                <a:gd name="connsiteX0" fmla="*/ 10301 w 269019"/>
                <a:gd name="connsiteY0" fmla="*/ 153329 h 158158"/>
                <a:gd name="connsiteX1" fmla="*/ 0 w 269019"/>
                <a:gd name="connsiteY1" fmla="*/ 51154 h 158158"/>
                <a:gd name="connsiteX2" fmla="*/ 27250 w 269019"/>
                <a:gd name="connsiteY2" fmla="*/ 20030 h 158158"/>
                <a:gd name="connsiteX3" fmla="*/ 144701 w 269019"/>
                <a:gd name="connsiteY3" fmla="*/ 0 h 158158"/>
                <a:gd name="connsiteX4" fmla="*/ 269020 w 269019"/>
                <a:gd name="connsiteY4" fmla="*/ 100459 h 158158"/>
                <a:gd name="connsiteX5" fmla="*/ 173052 w 269019"/>
                <a:gd name="connsiteY5" fmla="*/ 157248 h 158158"/>
                <a:gd name="connsiteX6" fmla="*/ 10301 w 269019"/>
                <a:gd name="connsiteY6" fmla="*/ 153329 h 1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19" h="158158">
                  <a:moveTo>
                    <a:pt x="10301" y="153329"/>
                  </a:moveTo>
                  <a:cubicBezTo>
                    <a:pt x="6867" y="119256"/>
                    <a:pt x="3434" y="85183"/>
                    <a:pt x="0" y="51154"/>
                  </a:cubicBezTo>
                  <a:cubicBezTo>
                    <a:pt x="440" y="33237"/>
                    <a:pt x="4622" y="22231"/>
                    <a:pt x="27250" y="20030"/>
                  </a:cubicBezTo>
                  <a:cubicBezTo>
                    <a:pt x="66650" y="16156"/>
                    <a:pt x="105565" y="6955"/>
                    <a:pt x="144701" y="0"/>
                  </a:cubicBezTo>
                  <a:cubicBezTo>
                    <a:pt x="186126" y="33501"/>
                    <a:pt x="227595" y="66958"/>
                    <a:pt x="269020" y="100459"/>
                  </a:cubicBezTo>
                  <a:cubicBezTo>
                    <a:pt x="251587" y="143953"/>
                    <a:pt x="222577" y="162662"/>
                    <a:pt x="173052" y="157248"/>
                  </a:cubicBezTo>
                  <a:cubicBezTo>
                    <a:pt x="119300" y="151392"/>
                    <a:pt x="64581" y="154254"/>
                    <a:pt x="10301" y="153329"/>
                  </a:cubicBezTo>
                  <a:close/>
                </a:path>
              </a:pathLst>
            </a:custGeom>
            <a:solidFill>
              <a:srgbClr val="53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581742F1-18E2-4FCD-94BE-A3FF7E78FABA}"/>
                </a:ext>
              </a:extLst>
            </p:cNvPr>
            <p:cNvSpPr/>
            <p:nvPr/>
          </p:nvSpPr>
          <p:spPr>
            <a:xfrm>
              <a:off x="580939" y="1409895"/>
              <a:ext cx="375901" cy="358509"/>
            </a:xfrm>
            <a:custGeom>
              <a:avLst/>
              <a:gdLst>
                <a:gd name="connsiteX0" fmla="*/ 303952 w 375901"/>
                <a:gd name="connsiteY0" fmla="*/ 931 h 358509"/>
                <a:gd name="connsiteX1" fmla="*/ 321781 w 375901"/>
                <a:gd name="connsiteY1" fmla="*/ 931 h 358509"/>
                <a:gd name="connsiteX2" fmla="*/ 373507 w 375901"/>
                <a:gd name="connsiteY2" fmla="*/ 56619 h 358509"/>
                <a:gd name="connsiteX3" fmla="*/ 360608 w 375901"/>
                <a:gd name="connsiteY3" fmla="*/ 165750 h 358509"/>
                <a:gd name="connsiteX4" fmla="*/ 272828 w 375901"/>
                <a:gd name="connsiteY4" fmla="*/ 326872 h 358509"/>
                <a:gd name="connsiteX5" fmla="*/ 39070 w 375901"/>
                <a:gd name="connsiteY5" fmla="*/ 288308 h 358509"/>
                <a:gd name="connsiteX6" fmla="*/ 13977 w 375901"/>
                <a:gd name="connsiteY6" fmla="*/ 121068 h 358509"/>
                <a:gd name="connsiteX7" fmla="*/ 172413 w 375901"/>
                <a:gd name="connsiteY7" fmla="*/ 9075 h 358509"/>
                <a:gd name="connsiteX8" fmla="*/ 303952 w 375901"/>
                <a:gd name="connsiteY8" fmla="*/ 931 h 3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01" h="358509">
                  <a:moveTo>
                    <a:pt x="303952" y="931"/>
                  </a:moveTo>
                  <a:cubicBezTo>
                    <a:pt x="309895" y="931"/>
                    <a:pt x="315838" y="1019"/>
                    <a:pt x="321781" y="931"/>
                  </a:cubicBezTo>
                  <a:cubicBezTo>
                    <a:pt x="378921" y="139"/>
                    <a:pt x="379274" y="183"/>
                    <a:pt x="373507" y="56619"/>
                  </a:cubicBezTo>
                  <a:cubicBezTo>
                    <a:pt x="369765" y="93070"/>
                    <a:pt x="363602" y="129256"/>
                    <a:pt x="360608" y="165750"/>
                  </a:cubicBezTo>
                  <a:cubicBezTo>
                    <a:pt x="355105" y="232708"/>
                    <a:pt x="322573" y="284698"/>
                    <a:pt x="272828" y="326872"/>
                  </a:cubicBezTo>
                  <a:cubicBezTo>
                    <a:pt x="207851" y="381944"/>
                    <a:pt x="92425" y="362618"/>
                    <a:pt x="39070" y="288308"/>
                  </a:cubicBezTo>
                  <a:cubicBezTo>
                    <a:pt x="2223" y="237022"/>
                    <a:pt x="-13625" y="180586"/>
                    <a:pt x="13977" y="121068"/>
                  </a:cubicBezTo>
                  <a:cubicBezTo>
                    <a:pt x="44704" y="54770"/>
                    <a:pt x="100789" y="16999"/>
                    <a:pt x="172413" y="9075"/>
                  </a:cubicBezTo>
                  <a:cubicBezTo>
                    <a:pt x="215863" y="4321"/>
                    <a:pt x="259797" y="-2503"/>
                    <a:pt x="303952" y="931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A2E564BC-345B-4C21-843E-68B5C9D92CEB}"/>
                </a:ext>
              </a:extLst>
            </p:cNvPr>
            <p:cNvSpPr/>
            <p:nvPr/>
          </p:nvSpPr>
          <p:spPr>
            <a:xfrm>
              <a:off x="665804" y="1514681"/>
              <a:ext cx="214450" cy="138154"/>
            </a:xfrm>
            <a:custGeom>
              <a:avLst/>
              <a:gdLst>
                <a:gd name="connsiteX0" fmla="*/ 132275 w 214450"/>
                <a:gd name="connsiteY0" fmla="*/ 34419 h 138154"/>
                <a:gd name="connsiteX1" fmla="*/ 104849 w 214450"/>
                <a:gd name="connsiteY1" fmla="*/ 109080 h 138154"/>
                <a:gd name="connsiteX2" fmla="*/ 82970 w 214450"/>
                <a:gd name="connsiteY2" fmla="*/ 138047 h 138154"/>
                <a:gd name="connsiteX3" fmla="*/ 67870 w 214450"/>
                <a:gd name="connsiteY3" fmla="*/ 107672 h 138154"/>
                <a:gd name="connsiteX4" fmla="*/ 66813 w 214450"/>
                <a:gd name="connsiteY4" fmla="*/ 57750 h 138154"/>
                <a:gd name="connsiteX5" fmla="*/ 59154 w 214450"/>
                <a:gd name="connsiteY5" fmla="*/ 43267 h 138154"/>
                <a:gd name="connsiteX6" fmla="*/ 45287 w 214450"/>
                <a:gd name="connsiteY6" fmla="*/ 55637 h 138154"/>
                <a:gd name="connsiteX7" fmla="*/ 38507 w 214450"/>
                <a:gd name="connsiteY7" fmla="*/ 108244 h 138154"/>
                <a:gd name="connsiteX8" fmla="*/ 20106 w 214450"/>
                <a:gd name="connsiteY8" fmla="*/ 138003 h 138154"/>
                <a:gd name="connsiteX9" fmla="*/ 604 w 214450"/>
                <a:gd name="connsiteY9" fmla="*/ 110269 h 138154"/>
                <a:gd name="connsiteX10" fmla="*/ 1220 w 214450"/>
                <a:gd name="connsiteY10" fmla="*/ 28387 h 138154"/>
                <a:gd name="connsiteX11" fmla="*/ 23540 w 214450"/>
                <a:gd name="connsiteY11" fmla="*/ 521 h 138154"/>
                <a:gd name="connsiteX12" fmla="*/ 43394 w 214450"/>
                <a:gd name="connsiteY12" fmla="*/ 26318 h 138154"/>
                <a:gd name="connsiteX13" fmla="*/ 101459 w 214450"/>
                <a:gd name="connsiteY13" fmla="*/ 23105 h 138154"/>
                <a:gd name="connsiteX14" fmla="*/ 115546 w 214450"/>
                <a:gd name="connsiteY14" fmla="*/ 22180 h 138154"/>
                <a:gd name="connsiteX15" fmla="*/ 152701 w 214450"/>
                <a:gd name="connsiteY15" fmla="*/ 8930 h 138154"/>
                <a:gd name="connsiteX16" fmla="*/ 173391 w 214450"/>
                <a:gd name="connsiteY16" fmla="*/ 47537 h 138154"/>
                <a:gd name="connsiteX17" fmla="*/ 173920 w 214450"/>
                <a:gd name="connsiteY17" fmla="*/ 61756 h 138154"/>
                <a:gd name="connsiteX18" fmla="*/ 179466 w 214450"/>
                <a:gd name="connsiteY18" fmla="*/ 100892 h 138154"/>
                <a:gd name="connsiteX19" fmla="*/ 213716 w 214450"/>
                <a:gd name="connsiteY19" fmla="*/ 74347 h 138154"/>
                <a:gd name="connsiteX20" fmla="*/ 204735 w 214450"/>
                <a:gd name="connsiteY20" fmla="*/ 102697 h 138154"/>
                <a:gd name="connsiteX21" fmla="*/ 155430 w 214450"/>
                <a:gd name="connsiteY21" fmla="*/ 136110 h 138154"/>
                <a:gd name="connsiteX22" fmla="*/ 132319 w 214450"/>
                <a:gd name="connsiteY22" fmla="*/ 85881 h 138154"/>
                <a:gd name="connsiteX23" fmla="*/ 132275 w 214450"/>
                <a:gd name="connsiteY23" fmla="*/ 34419 h 1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450" h="138154">
                  <a:moveTo>
                    <a:pt x="132275" y="34419"/>
                  </a:moveTo>
                  <a:cubicBezTo>
                    <a:pt x="102736" y="59687"/>
                    <a:pt x="106301" y="85396"/>
                    <a:pt x="104849" y="109080"/>
                  </a:cubicBezTo>
                  <a:cubicBezTo>
                    <a:pt x="103924" y="124356"/>
                    <a:pt x="103352" y="139588"/>
                    <a:pt x="82970" y="138047"/>
                  </a:cubicBezTo>
                  <a:cubicBezTo>
                    <a:pt x="63336" y="136550"/>
                    <a:pt x="68310" y="119910"/>
                    <a:pt x="67870" y="107672"/>
                  </a:cubicBezTo>
                  <a:cubicBezTo>
                    <a:pt x="67210" y="91031"/>
                    <a:pt x="67958" y="74347"/>
                    <a:pt x="66813" y="57750"/>
                  </a:cubicBezTo>
                  <a:cubicBezTo>
                    <a:pt x="66461" y="52556"/>
                    <a:pt x="62851" y="44236"/>
                    <a:pt x="59154" y="43267"/>
                  </a:cubicBezTo>
                  <a:cubicBezTo>
                    <a:pt x="51098" y="41154"/>
                    <a:pt x="48412" y="49210"/>
                    <a:pt x="45287" y="55637"/>
                  </a:cubicBezTo>
                  <a:cubicBezTo>
                    <a:pt x="37098" y="72498"/>
                    <a:pt x="39256" y="90547"/>
                    <a:pt x="38507" y="108244"/>
                  </a:cubicBezTo>
                  <a:cubicBezTo>
                    <a:pt x="37935" y="122023"/>
                    <a:pt x="36878" y="136374"/>
                    <a:pt x="20106" y="138003"/>
                  </a:cubicBezTo>
                  <a:cubicBezTo>
                    <a:pt x="340" y="139896"/>
                    <a:pt x="1176" y="121847"/>
                    <a:pt x="604" y="110269"/>
                  </a:cubicBezTo>
                  <a:cubicBezTo>
                    <a:pt x="-761" y="83063"/>
                    <a:pt x="516" y="55681"/>
                    <a:pt x="1220" y="28387"/>
                  </a:cubicBezTo>
                  <a:cubicBezTo>
                    <a:pt x="1572" y="13816"/>
                    <a:pt x="8264" y="3383"/>
                    <a:pt x="23540" y="521"/>
                  </a:cubicBezTo>
                  <a:cubicBezTo>
                    <a:pt x="45463" y="-3573"/>
                    <a:pt x="36174" y="17514"/>
                    <a:pt x="43394" y="26318"/>
                  </a:cubicBezTo>
                  <a:cubicBezTo>
                    <a:pt x="62191" y="8666"/>
                    <a:pt x="81781" y="-7799"/>
                    <a:pt x="101459" y="23105"/>
                  </a:cubicBezTo>
                  <a:cubicBezTo>
                    <a:pt x="108987" y="34947"/>
                    <a:pt x="111452" y="26495"/>
                    <a:pt x="115546" y="22180"/>
                  </a:cubicBezTo>
                  <a:cubicBezTo>
                    <a:pt x="125759" y="11439"/>
                    <a:pt x="136237" y="2106"/>
                    <a:pt x="152701" y="8930"/>
                  </a:cubicBezTo>
                  <a:cubicBezTo>
                    <a:pt x="170178" y="16149"/>
                    <a:pt x="169914" y="32922"/>
                    <a:pt x="173391" y="47537"/>
                  </a:cubicBezTo>
                  <a:cubicBezTo>
                    <a:pt x="174492" y="52071"/>
                    <a:pt x="173215" y="57090"/>
                    <a:pt x="173920" y="61756"/>
                  </a:cubicBezTo>
                  <a:cubicBezTo>
                    <a:pt x="175945" y="75227"/>
                    <a:pt x="165776" y="95213"/>
                    <a:pt x="179466" y="100892"/>
                  </a:cubicBezTo>
                  <a:cubicBezTo>
                    <a:pt x="197031" y="108156"/>
                    <a:pt x="197912" y="80422"/>
                    <a:pt x="213716" y="74347"/>
                  </a:cubicBezTo>
                  <a:cubicBezTo>
                    <a:pt x="216797" y="86277"/>
                    <a:pt x="209490" y="94421"/>
                    <a:pt x="204735" y="102697"/>
                  </a:cubicBezTo>
                  <a:cubicBezTo>
                    <a:pt x="193774" y="121803"/>
                    <a:pt x="179599" y="141437"/>
                    <a:pt x="155430" y="136110"/>
                  </a:cubicBezTo>
                  <a:cubicBezTo>
                    <a:pt x="130558" y="130607"/>
                    <a:pt x="132979" y="105955"/>
                    <a:pt x="132319" y="85881"/>
                  </a:cubicBezTo>
                  <a:cubicBezTo>
                    <a:pt x="131922" y="71794"/>
                    <a:pt x="132275" y="57662"/>
                    <a:pt x="132275" y="34419"/>
                  </a:cubicBezTo>
                  <a:close/>
                </a:path>
              </a:pathLst>
            </a:custGeom>
            <a:solidFill>
              <a:srgbClr val="FFFCF9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1" name="Graphic 26">
            <a:extLst>
              <a:ext uri="{FF2B5EF4-FFF2-40B4-BE49-F238E27FC236}">
                <a16:creationId xmlns:a16="http://schemas.microsoft.com/office/drawing/2014/main" id="{A499F7E8-8828-4CFE-B2DD-1F6CB018B330}"/>
              </a:ext>
            </a:extLst>
          </p:cNvPr>
          <p:cNvGrpSpPr/>
          <p:nvPr/>
        </p:nvGrpSpPr>
        <p:grpSpPr>
          <a:xfrm>
            <a:off x="2722252" y="1195746"/>
            <a:ext cx="3237188" cy="2524944"/>
            <a:chOff x="219277" y="3027566"/>
            <a:chExt cx="4774539" cy="3724046"/>
          </a:xfrm>
        </p:grpSpPr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C7C2E308-AF78-4EE1-B170-928938177912}"/>
                </a:ext>
              </a:extLst>
            </p:cNvPr>
            <p:cNvSpPr/>
            <p:nvPr/>
          </p:nvSpPr>
          <p:spPr>
            <a:xfrm>
              <a:off x="626035" y="4268898"/>
              <a:ext cx="2099762" cy="2228896"/>
            </a:xfrm>
            <a:custGeom>
              <a:avLst/>
              <a:gdLst>
                <a:gd name="connsiteX0" fmla="*/ 1813000 w 2099762"/>
                <a:gd name="connsiteY0" fmla="*/ 367247 h 2228896"/>
                <a:gd name="connsiteX1" fmla="*/ 1913365 w 2099762"/>
                <a:gd name="connsiteY1" fmla="*/ 676007 h 2228896"/>
                <a:gd name="connsiteX2" fmla="*/ 2010133 w 2099762"/>
                <a:gd name="connsiteY2" fmla="*/ 973788 h 2228896"/>
                <a:gd name="connsiteX3" fmla="*/ 2096822 w 2099762"/>
                <a:gd name="connsiteY3" fmla="*/ 1236412 h 2228896"/>
                <a:gd name="connsiteX4" fmla="*/ 2096775 w 2099762"/>
                <a:gd name="connsiteY4" fmla="*/ 1270908 h 2228896"/>
                <a:gd name="connsiteX5" fmla="*/ 1955100 w 2099762"/>
                <a:gd name="connsiteY5" fmla="*/ 1693376 h 2228896"/>
                <a:gd name="connsiteX6" fmla="*/ 1878254 w 2099762"/>
                <a:gd name="connsiteY6" fmla="*/ 1890273 h 2228896"/>
                <a:gd name="connsiteX7" fmla="*/ 1789293 w 2099762"/>
                <a:gd name="connsiteY7" fmla="*/ 2115798 h 2228896"/>
                <a:gd name="connsiteX8" fmla="*/ 1747510 w 2099762"/>
                <a:gd name="connsiteY8" fmla="*/ 2219664 h 2228896"/>
                <a:gd name="connsiteX9" fmla="*/ 1739134 w 2099762"/>
                <a:gd name="connsiteY9" fmla="*/ 2227945 h 2228896"/>
                <a:gd name="connsiteX10" fmla="*/ 1724134 w 2099762"/>
                <a:gd name="connsiteY10" fmla="*/ 2225958 h 2228896"/>
                <a:gd name="connsiteX11" fmla="*/ 1419301 w 2099762"/>
                <a:gd name="connsiteY11" fmla="*/ 2118590 h 2228896"/>
                <a:gd name="connsiteX12" fmla="*/ 1386698 w 2099762"/>
                <a:gd name="connsiteY12" fmla="*/ 2105719 h 2228896"/>
                <a:gd name="connsiteX13" fmla="*/ 1379648 w 2099762"/>
                <a:gd name="connsiteY13" fmla="*/ 2076570 h 2228896"/>
                <a:gd name="connsiteX14" fmla="*/ 1549525 w 2099762"/>
                <a:gd name="connsiteY14" fmla="*/ 1687698 h 2228896"/>
                <a:gd name="connsiteX15" fmla="*/ 1691010 w 2099762"/>
                <a:gd name="connsiteY15" fmla="*/ 1362424 h 2228896"/>
                <a:gd name="connsiteX16" fmla="*/ 1687225 w 2099762"/>
                <a:gd name="connsiteY16" fmla="*/ 1296602 h 2228896"/>
                <a:gd name="connsiteX17" fmla="*/ 1593485 w 2099762"/>
                <a:gd name="connsiteY17" fmla="*/ 1121378 h 2228896"/>
                <a:gd name="connsiteX18" fmla="*/ 1504429 w 2099762"/>
                <a:gd name="connsiteY18" fmla="*/ 956659 h 2228896"/>
                <a:gd name="connsiteX19" fmla="*/ 1426257 w 2099762"/>
                <a:gd name="connsiteY19" fmla="*/ 808785 h 2228896"/>
                <a:gd name="connsiteX20" fmla="*/ 1430327 w 2099762"/>
                <a:gd name="connsiteY20" fmla="*/ 791514 h 2228896"/>
                <a:gd name="connsiteX21" fmla="*/ 1641277 w 2099762"/>
                <a:gd name="connsiteY21" fmla="*/ 369471 h 2228896"/>
                <a:gd name="connsiteX22" fmla="*/ 1650789 w 2099762"/>
                <a:gd name="connsiteY22" fmla="*/ 355748 h 2228896"/>
                <a:gd name="connsiteX23" fmla="*/ 1522695 w 2099762"/>
                <a:gd name="connsiteY23" fmla="*/ 502817 h 2228896"/>
                <a:gd name="connsiteX24" fmla="*/ 1410358 w 2099762"/>
                <a:gd name="connsiteY24" fmla="*/ 630959 h 2228896"/>
                <a:gd name="connsiteX25" fmla="*/ 1303463 w 2099762"/>
                <a:gd name="connsiteY25" fmla="*/ 750488 h 2228896"/>
                <a:gd name="connsiteX26" fmla="*/ 1298305 w 2099762"/>
                <a:gd name="connsiteY26" fmla="*/ 757160 h 2228896"/>
                <a:gd name="connsiteX27" fmla="*/ 1189897 w 2099762"/>
                <a:gd name="connsiteY27" fmla="*/ 848250 h 2228896"/>
                <a:gd name="connsiteX28" fmla="*/ 1074957 w 2099762"/>
                <a:gd name="connsiteY28" fmla="*/ 944876 h 2228896"/>
                <a:gd name="connsiteX29" fmla="*/ 925144 w 2099762"/>
                <a:gd name="connsiteY29" fmla="*/ 1070462 h 2228896"/>
                <a:gd name="connsiteX30" fmla="*/ 822508 w 2099762"/>
                <a:gd name="connsiteY30" fmla="*/ 1157483 h 2228896"/>
                <a:gd name="connsiteX31" fmla="*/ 707805 w 2099762"/>
                <a:gd name="connsiteY31" fmla="*/ 1254299 h 2228896"/>
                <a:gd name="connsiteX32" fmla="*/ 683152 w 2099762"/>
                <a:gd name="connsiteY32" fmla="*/ 1257753 h 2228896"/>
                <a:gd name="connsiteX33" fmla="*/ 441160 w 2099762"/>
                <a:gd name="connsiteY33" fmla="*/ 1160275 h 2228896"/>
                <a:gd name="connsiteX34" fmla="*/ 240288 w 2099762"/>
                <a:gd name="connsiteY34" fmla="*/ 1078838 h 2228896"/>
                <a:gd name="connsiteX35" fmla="*/ 29622 w 2099762"/>
                <a:gd name="connsiteY35" fmla="*/ 994988 h 2228896"/>
                <a:gd name="connsiteX36" fmla="*/ 12303 w 2099762"/>
                <a:gd name="connsiteY36" fmla="*/ 971280 h 2228896"/>
                <a:gd name="connsiteX37" fmla="*/ 3738 w 2099762"/>
                <a:gd name="connsiteY37" fmla="*/ 868361 h 2228896"/>
                <a:gd name="connsiteX38" fmla="*/ 994 w 2099762"/>
                <a:gd name="connsiteY38" fmla="*/ 862162 h 2228896"/>
                <a:gd name="connsiteX39" fmla="*/ 72588 w 2099762"/>
                <a:gd name="connsiteY39" fmla="*/ 671843 h 2228896"/>
                <a:gd name="connsiteX40" fmla="*/ 220556 w 2099762"/>
                <a:gd name="connsiteY40" fmla="*/ 597125 h 2228896"/>
                <a:gd name="connsiteX41" fmla="*/ 233948 w 2099762"/>
                <a:gd name="connsiteY41" fmla="*/ 597740 h 2228896"/>
                <a:gd name="connsiteX42" fmla="*/ 260352 w 2099762"/>
                <a:gd name="connsiteY42" fmla="*/ 600437 h 2228896"/>
                <a:gd name="connsiteX43" fmla="*/ 499032 w 2099762"/>
                <a:gd name="connsiteY43" fmla="*/ 773343 h 2228896"/>
                <a:gd name="connsiteX44" fmla="*/ 575547 w 2099762"/>
                <a:gd name="connsiteY44" fmla="*/ 829606 h 2228896"/>
                <a:gd name="connsiteX45" fmla="*/ 588276 w 2099762"/>
                <a:gd name="connsiteY45" fmla="*/ 828044 h 2228896"/>
                <a:gd name="connsiteX46" fmla="*/ 688594 w 2099762"/>
                <a:gd name="connsiteY46" fmla="*/ 703263 h 2228896"/>
                <a:gd name="connsiteX47" fmla="*/ 805141 w 2099762"/>
                <a:gd name="connsiteY47" fmla="*/ 560547 h 2228896"/>
                <a:gd name="connsiteX48" fmla="*/ 972795 w 2099762"/>
                <a:gd name="connsiteY48" fmla="*/ 353666 h 2228896"/>
                <a:gd name="connsiteX49" fmla="*/ 1079689 w 2099762"/>
                <a:gd name="connsiteY49" fmla="*/ 223254 h 2228896"/>
                <a:gd name="connsiteX50" fmla="*/ 1298305 w 2099762"/>
                <a:gd name="connsiteY50" fmla="*/ 0 h 2228896"/>
                <a:gd name="connsiteX51" fmla="*/ 1863537 w 2099762"/>
                <a:gd name="connsiteY51" fmla="*/ 232907 h 2228896"/>
                <a:gd name="connsiteX52" fmla="*/ 1813000 w 2099762"/>
                <a:gd name="connsiteY52" fmla="*/ 367247 h 22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99762" h="2228896">
                  <a:moveTo>
                    <a:pt x="1813000" y="367247"/>
                  </a:moveTo>
                  <a:cubicBezTo>
                    <a:pt x="1846455" y="470167"/>
                    <a:pt x="1879910" y="573087"/>
                    <a:pt x="1913365" y="676007"/>
                  </a:cubicBezTo>
                  <a:cubicBezTo>
                    <a:pt x="1945636" y="775283"/>
                    <a:pt x="1977672" y="874559"/>
                    <a:pt x="2010133" y="973788"/>
                  </a:cubicBezTo>
                  <a:cubicBezTo>
                    <a:pt x="2038761" y="1061424"/>
                    <a:pt x="2067626" y="1148965"/>
                    <a:pt x="2096822" y="1236412"/>
                  </a:cubicBezTo>
                  <a:cubicBezTo>
                    <a:pt x="2100797" y="1248336"/>
                    <a:pt x="2100703" y="1259125"/>
                    <a:pt x="2096775" y="1270908"/>
                  </a:cubicBezTo>
                  <a:cubicBezTo>
                    <a:pt x="2049550" y="1411731"/>
                    <a:pt x="2003697" y="1553027"/>
                    <a:pt x="1955100" y="1693376"/>
                  </a:cubicBezTo>
                  <a:cubicBezTo>
                    <a:pt x="1932056" y="1759908"/>
                    <a:pt x="1904043" y="1824688"/>
                    <a:pt x="1878254" y="1890273"/>
                  </a:cubicBezTo>
                  <a:cubicBezTo>
                    <a:pt x="1848631" y="1965464"/>
                    <a:pt x="1819057" y="2040654"/>
                    <a:pt x="1789293" y="2115798"/>
                  </a:cubicBezTo>
                  <a:cubicBezTo>
                    <a:pt x="1775570" y="2150483"/>
                    <a:pt x="1761327" y="2185026"/>
                    <a:pt x="1747510" y="2219664"/>
                  </a:cubicBezTo>
                  <a:cubicBezTo>
                    <a:pt x="1745853" y="2223828"/>
                    <a:pt x="1743582" y="2226857"/>
                    <a:pt x="1739134" y="2227945"/>
                  </a:cubicBezTo>
                  <a:cubicBezTo>
                    <a:pt x="1733740" y="2230358"/>
                    <a:pt x="1728913" y="2227614"/>
                    <a:pt x="1724134" y="2225958"/>
                  </a:cubicBezTo>
                  <a:cubicBezTo>
                    <a:pt x="1622397" y="2190468"/>
                    <a:pt x="1520755" y="2154789"/>
                    <a:pt x="1419301" y="2118590"/>
                  </a:cubicBezTo>
                  <a:cubicBezTo>
                    <a:pt x="1408323" y="2114662"/>
                    <a:pt x="1396162" y="2113479"/>
                    <a:pt x="1386698" y="2105719"/>
                  </a:cubicBezTo>
                  <a:cubicBezTo>
                    <a:pt x="1369805" y="2099473"/>
                    <a:pt x="1374253" y="2088873"/>
                    <a:pt x="1379648" y="2076570"/>
                  </a:cubicBezTo>
                  <a:cubicBezTo>
                    <a:pt x="1436478" y="1947056"/>
                    <a:pt x="1493167" y="1817448"/>
                    <a:pt x="1549525" y="1687698"/>
                  </a:cubicBezTo>
                  <a:cubicBezTo>
                    <a:pt x="1596655" y="1579242"/>
                    <a:pt x="1642082" y="1470028"/>
                    <a:pt x="1691010" y="1362424"/>
                  </a:cubicBezTo>
                  <a:cubicBezTo>
                    <a:pt x="1702556" y="1337013"/>
                    <a:pt x="1700332" y="1319552"/>
                    <a:pt x="1687225" y="1296602"/>
                  </a:cubicBezTo>
                  <a:cubicBezTo>
                    <a:pt x="1654338" y="1239109"/>
                    <a:pt x="1624763" y="1179770"/>
                    <a:pt x="1593485" y="1121378"/>
                  </a:cubicBezTo>
                  <a:cubicBezTo>
                    <a:pt x="1564005" y="1066345"/>
                    <a:pt x="1533909" y="1011691"/>
                    <a:pt x="1504429" y="956659"/>
                  </a:cubicBezTo>
                  <a:cubicBezTo>
                    <a:pt x="1478120" y="907494"/>
                    <a:pt x="1452283" y="858092"/>
                    <a:pt x="1426257" y="808785"/>
                  </a:cubicBezTo>
                  <a:cubicBezTo>
                    <a:pt x="1424270" y="802255"/>
                    <a:pt x="1427630" y="796908"/>
                    <a:pt x="1430327" y="791514"/>
                  </a:cubicBezTo>
                  <a:cubicBezTo>
                    <a:pt x="1500312" y="650643"/>
                    <a:pt x="1571103" y="510246"/>
                    <a:pt x="1641277" y="369471"/>
                  </a:cubicBezTo>
                  <a:cubicBezTo>
                    <a:pt x="1643785" y="364455"/>
                    <a:pt x="1646672" y="359676"/>
                    <a:pt x="1650789" y="355748"/>
                  </a:cubicBezTo>
                  <a:cubicBezTo>
                    <a:pt x="1609195" y="405718"/>
                    <a:pt x="1565140" y="453558"/>
                    <a:pt x="1522695" y="502817"/>
                  </a:cubicBezTo>
                  <a:cubicBezTo>
                    <a:pt x="1485644" y="545878"/>
                    <a:pt x="1447741" y="588182"/>
                    <a:pt x="1410358" y="630959"/>
                  </a:cubicBezTo>
                  <a:cubicBezTo>
                    <a:pt x="1375200" y="671180"/>
                    <a:pt x="1340136" y="711544"/>
                    <a:pt x="1303463" y="750488"/>
                  </a:cubicBezTo>
                  <a:cubicBezTo>
                    <a:pt x="1301523" y="752570"/>
                    <a:pt x="1299299" y="754415"/>
                    <a:pt x="1298305" y="757160"/>
                  </a:cubicBezTo>
                  <a:cubicBezTo>
                    <a:pt x="1262153" y="787539"/>
                    <a:pt x="1226049" y="817871"/>
                    <a:pt x="1189897" y="848250"/>
                  </a:cubicBezTo>
                  <a:cubicBezTo>
                    <a:pt x="1151568" y="880474"/>
                    <a:pt x="1113333" y="912699"/>
                    <a:pt x="1074957" y="944876"/>
                  </a:cubicBezTo>
                  <a:cubicBezTo>
                    <a:pt x="1025035" y="986754"/>
                    <a:pt x="975019" y="1028537"/>
                    <a:pt x="925144" y="1070462"/>
                  </a:cubicBezTo>
                  <a:cubicBezTo>
                    <a:pt x="890837" y="1099327"/>
                    <a:pt x="856767" y="1128523"/>
                    <a:pt x="822508" y="1157483"/>
                  </a:cubicBezTo>
                  <a:cubicBezTo>
                    <a:pt x="784321" y="1189802"/>
                    <a:pt x="745992" y="1222027"/>
                    <a:pt x="707805" y="1254299"/>
                  </a:cubicBezTo>
                  <a:cubicBezTo>
                    <a:pt x="700281" y="1260687"/>
                    <a:pt x="692947" y="1261728"/>
                    <a:pt x="683152" y="1257753"/>
                  </a:cubicBezTo>
                  <a:cubicBezTo>
                    <a:pt x="602614" y="1224913"/>
                    <a:pt x="521840" y="1192783"/>
                    <a:pt x="441160" y="1160275"/>
                  </a:cubicBezTo>
                  <a:cubicBezTo>
                    <a:pt x="374155" y="1133255"/>
                    <a:pt x="307340" y="1105810"/>
                    <a:pt x="240288" y="1078838"/>
                  </a:cubicBezTo>
                  <a:cubicBezTo>
                    <a:pt x="170161" y="1050588"/>
                    <a:pt x="100128" y="1022196"/>
                    <a:pt x="29622" y="994988"/>
                  </a:cubicBezTo>
                  <a:cubicBezTo>
                    <a:pt x="17130" y="990161"/>
                    <a:pt x="13297" y="983300"/>
                    <a:pt x="12303" y="971280"/>
                  </a:cubicBezTo>
                  <a:cubicBezTo>
                    <a:pt x="9464" y="936974"/>
                    <a:pt x="4590" y="902857"/>
                    <a:pt x="3738" y="868361"/>
                  </a:cubicBezTo>
                  <a:cubicBezTo>
                    <a:pt x="3691" y="866278"/>
                    <a:pt x="1940" y="864244"/>
                    <a:pt x="994" y="862162"/>
                  </a:cubicBezTo>
                  <a:cubicBezTo>
                    <a:pt x="-4117" y="787823"/>
                    <a:pt x="9133" y="720298"/>
                    <a:pt x="72588" y="671843"/>
                  </a:cubicBezTo>
                  <a:cubicBezTo>
                    <a:pt x="117210" y="637772"/>
                    <a:pt x="168552" y="616715"/>
                    <a:pt x="220556" y="597125"/>
                  </a:cubicBezTo>
                  <a:cubicBezTo>
                    <a:pt x="225052" y="595422"/>
                    <a:pt x="229642" y="594002"/>
                    <a:pt x="233948" y="597740"/>
                  </a:cubicBezTo>
                  <a:cubicBezTo>
                    <a:pt x="243506" y="591305"/>
                    <a:pt x="251030" y="593623"/>
                    <a:pt x="260352" y="600437"/>
                  </a:cubicBezTo>
                  <a:cubicBezTo>
                    <a:pt x="339612" y="658451"/>
                    <a:pt x="419440" y="715755"/>
                    <a:pt x="499032" y="773343"/>
                  </a:cubicBezTo>
                  <a:cubicBezTo>
                    <a:pt x="524679" y="791892"/>
                    <a:pt x="550279" y="810489"/>
                    <a:pt x="575547" y="829606"/>
                  </a:cubicBezTo>
                  <a:cubicBezTo>
                    <a:pt x="581320" y="833959"/>
                    <a:pt x="584301" y="832965"/>
                    <a:pt x="588276" y="828044"/>
                  </a:cubicBezTo>
                  <a:cubicBezTo>
                    <a:pt x="621636" y="786403"/>
                    <a:pt x="654949" y="744667"/>
                    <a:pt x="688594" y="703263"/>
                  </a:cubicBezTo>
                  <a:cubicBezTo>
                    <a:pt x="727301" y="655565"/>
                    <a:pt x="766434" y="608198"/>
                    <a:pt x="805141" y="560547"/>
                  </a:cubicBezTo>
                  <a:cubicBezTo>
                    <a:pt x="861121" y="491650"/>
                    <a:pt x="916768" y="422516"/>
                    <a:pt x="972795" y="353666"/>
                  </a:cubicBezTo>
                  <a:cubicBezTo>
                    <a:pt x="1008237" y="310038"/>
                    <a:pt x="1044105" y="266787"/>
                    <a:pt x="1079689" y="223254"/>
                  </a:cubicBezTo>
                  <a:cubicBezTo>
                    <a:pt x="1082671" y="219610"/>
                    <a:pt x="1295656" y="3880"/>
                    <a:pt x="1298305" y="0"/>
                  </a:cubicBezTo>
                  <a:cubicBezTo>
                    <a:pt x="1508972" y="42824"/>
                    <a:pt x="1769513" y="212654"/>
                    <a:pt x="1863537" y="232907"/>
                  </a:cubicBezTo>
                  <a:cubicBezTo>
                    <a:pt x="1870020" y="234137"/>
                    <a:pt x="1809498" y="359250"/>
                    <a:pt x="1813000" y="367247"/>
                  </a:cubicBezTo>
                  <a:close/>
                </a:path>
              </a:pathLst>
            </a:custGeom>
            <a:solidFill>
              <a:schemeClr val="accent3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181D468-E917-401E-BB22-271C0773B647}"/>
                </a:ext>
              </a:extLst>
            </p:cNvPr>
            <p:cNvSpPr/>
            <p:nvPr/>
          </p:nvSpPr>
          <p:spPr>
            <a:xfrm>
              <a:off x="1777319" y="3446738"/>
              <a:ext cx="1628355" cy="1191602"/>
            </a:xfrm>
            <a:custGeom>
              <a:avLst/>
              <a:gdLst>
                <a:gd name="connsiteX0" fmla="*/ 1626277 w 1628355"/>
                <a:gd name="connsiteY0" fmla="*/ 739540 h 1191602"/>
                <a:gd name="connsiteX1" fmla="*/ 1594857 w 1628355"/>
                <a:gd name="connsiteY1" fmla="*/ 659192 h 1191602"/>
                <a:gd name="connsiteX2" fmla="*/ 1535944 w 1628355"/>
                <a:gd name="connsiteY2" fmla="*/ 529300 h 1191602"/>
                <a:gd name="connsiteX3" fmla="*/ 1456684 w 1628355"/>
                <a:gd name="connsiteY3" fmla="*/ 374754 h 1191602"/>
                <a:gd name="connsiteX4" fmla="*/ 1436005 w 1628355"/>
                <a:gd name="connsiteY4" fmla="*/ 364202 h 1191602"/>
                <a:gd name="connsiteX5" fmla="*/ 1421336 w 1628355"/>
                <a:gd name="connsiteY5" fmla="*/ 366236 h 1191602"/>
                <a:gd name="connsiteX6" fmla="*/ 1402077 w 1628355"/>
                <a:gd name="connsiteY6" fmla="*/ 375227 h 1191602"/>
                <a:gd name="connsiteX7" fmla="*/ 1377613 w 1628355"/>
                <a:gd name="connsiteY7" fmla="*/ 358429 h 1191602"/>
                <a:gd name="connsiteX8" fmla="*/ 1373260 w 1628355"/>
                <a:gd name="connsiteY8" fmla="*/ 173078 h 1191602"/>
                <a:gd name="connsiteX9" fmla="*/ 1349789 w 1628355"/>
                <a:gd name="connsiteY9" fmla="*/ 86152 h 1191602"/>
                <a:gd name="connsiteX10" fmla="*/ 1309142 w 1628355"/>
                <a:gd name="connsiteY10" fmla="*/ 23596 h 1191602"/>
                <a:gd name="connsiteX11" fmla="*/ 1287469 w 1628355"/>
                <a:gd name="connsiteY11" fmla="*/ 5520 h 1191602"/>
                <a:gd name="connsiteX12" fmla="*/ 1275971 w 1628355"/>
                <a:gd name="connsiteY12" fmla="*/ 3722 h 1191602"/>
                <a:gd name="connsiteX13" fmla="*/ 1241806 w 1628355"/>
                <a:gd name="connsiteY13" fmla="*/ 20425 h 1191602"/>
                <a:gd name="connsiteX14" fmla="*/ 1188099 w 1628355"/>
                <a:gd name="connsiteY14" fmla="*/ 33249 h 1191602"/>
                <a:gd name="connsiteX15" fmla="*/ 1143098 w 1628355"/>
                <a:gd name="connsiteY15" fmla="*/ 20851 h 1191602"/>
                <a:gd name="connsiteX16" fmla="*/ 973362 w 1628355"/>
                <a:gd name="connsiteY16" fmla="*/ 78 h 1191602"/>
                <a:gd name="connsiteX17" fmla="*/ 895664 w 1628355"/>
                <a:gd name="connsiteY17" fmla="*/ 5425 h 1191602"/>
                <a:gd name="connsiteX18" fmla="*/ 757065 w 1628355"/>
                <a:gd name="connsiteY18" fmla="*/ 24921 h 1191602"/>
                <a:gd name="connsiteX19" fmla="*/ 623766 w 1628355"/>
                <a:gd name="connsiteY19" fmla="*/ 50994 h 1191602"/>
                <a:gd name="connsiteX20" fmla="*/ 607583 w 1628355"/>
                <a:gd name="connsiteY20" fmla="*/ 74275 h 1191602"/>
                <a:gd name="connsiteX21" fmla="*/ 628403 w 1628355"/>
                <a:gd name="connsiteY21" fmla="*/ 112225 h 1191602"/>
                <a:gd name="connsiteX22" fmla="*/ 630154 w 1628355"/>
                <a:gd name="connsiteY22" fmla="*/ 133424 h 1191602"/>
                <a:gd name="connsiteX23" fmla="*/ 644776 w 1628355"/>
                <a:gd name="connsiteY23" fmla="*/ 209798 h 1191602"/>
                <a:gd name="connsiteX24" fmla="*/ 667394 w 1628355"/>
                <a:gd name="connsiteY24" fmla="*/ 345085 h 1191602"/>
                <a:gd name="connsiteX25" fmla="*/ 668435 w 1628355"/>
                <a:gd name="connsiteY25" fmla="*/ 375748 h 1191602"/>
                <a:gd name="connsiteX26" fmla="*/ 634318 w 1628355"/>
                <a:gd name="connsiteY26" fmla="*/ 374186 h 1191602"/>
                <a:gd name="connsiteX27" fmla="*/ 578528 w 1628355"/>
                <a:gd name="connsiteY27" fmla="*/ 365432 h 1191602"/>
                <a:gd name="connsiteX28" fmla="*/ 556335 w 1628355"/>
                <a:gd name="connsiteY28" fmla="*/ 361268 h 1191602"/>
                <a:gd name="connsiteX29" fmla="*/ 548007 w 1628355"/>
                <a:gd name="connsiteY29" fmla="*/ 360180 h 1191602"/>
                <a:gd name="connsiteX30" fmla="*/ 553496 w 1628355"/>
                <a:gd name="connsiteY30" fmla="*/ 364060 h 1191602"/>
                <a:gd name="connsiteX31" fmla="*/ 519474 w 1628355"/>
                <a:gd name="connsiteY31" fmla="*/ 382798 h 1191602"/>
                <a:gd name="connsiteX32" fmla="*/ 0 w 1628355"/>
                <a:gd name="connsiteY32" fmla="*/ 917745 h 1191602"/>
                <a:gd name="connsiteX33" fmla="*/ 670707 w 1628355"/>
                <a:gd name="connsiteY33" fmla="*/ 1191489 h 1191602"/>
                <a:gd name="connsiteX34" fmla="*/ 724604 w 1628355"/>
                <a:gd name="connsiteY34" fmla="*/ 1107118 h 1191602"/>
                <a:gd name="connsiteX35" fmla="*/ 830316 w 1628355"/>
                <a:gd name="connsiteY35" fmla="*/ 1047354 h 1191602"/>
                <a:gd name="connsiteX36" fmla="*/ 1027070 w 1628355"/>
                <a:gd name="connsiteY36" fmla="*/ 888076 h 1191602"/>
                <a:gd name="connsiteX37" fmla="*/ 1213746 w 1628355"/>
                <a:gd name="connsiteY37" fmla="*/ 729792 h 1191602"/>
                <a:gd name="connsiteX38" fmla="*/ 1251980 w 1628355"/>
                <a:gd name="connsiteY38" fmla="*/ 725723 h 1191602"/>
                <a:gd name="connsiteX39" fmla="*/ 1251270 w 1628355"/>
                <a:gd name="connsiteY39" fmla="*/ 742427 h 1191602"/>
                <a:gd name="connsiteX40" fmla="*/ 1306160 w 1628355"/>
                <a:gd name="connsiteY40" fmla="*/ 813406 h 1191602"/>
                <a:gd name="connsiteX41" fmla="*/ 1365783 w 1628355"/>
                <a:gd name="connsiteY41" fmla="*/ 831955 h 1191602"/>
                <a:gd name="connsiteX42" fmla="*/ 1367155 w 1628355"/>
                <a:gd name="connsiteY42" fmla="*/ 832002 h 1191602"/>
                <a:gd name="connsiteX43" fmla="*/ 1376619 w 1628355"/>
                <a:gd name="connsiteY43" fmla="*/ 833659 h 1191602"/>
                <a:gd name="connsiteX44" fmla="*/ 1423276 w 1628355"/>
                <a:gd name="connsiteY44" fmla="*/ 822539 h 1191602"/>
                <a:gd name="connsiteX45" fmla="*/ 1554446 w 1628355"/>
                <a:gd name="connsiteY45" fmla="*/ 782885 h 1191602"/>
                <a:gd name="connsiteX46" fmla="*/ 1589084 w 1628355"/>
                <a:gd name="connsiteY46" fmla="*/ 768026 h 1191602"/>
                <a:gd name="connsiteX47" fmla="*/ 1616813 w 1628355"/>
                <a:gd name="connsiteY47" fmla="*/ 757427 h 1191602"/>
                <a:gd name="connsiteX48" fmla="*/ 1626277 w 1628355"/>
                <a:gd name="connsiteY48" fmla="*/ 739540 h 119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28355" h="1191602">
                  <a:moveTo>
                    <a:pt x="1626277" y="739540"/>
                  </a:moveTo>
                  <a:cubicBezTo>
                    <a:pt x="1615299" y="712994"/>
                    <a:pt x="1605409" y="685974"/>
                    <a:pt x="1594857" y="659192"/>
                  </a:cubicBezTo>
                  <a:cubicBezTo>
                    <a:pt x="1577396" y="614901"/>
                    <a:pt x="1560077" y="570846"/>
                    <a:pt x="1535944" y="529300"/>
                  </a:cubicBezTo>
                  <a:cubicBezTo>
                    <a:pt x="1506890" y="479283"/>
                    <a:pt x="1478924" y="428367"/>
                    <a:pt x="1456684" y="374754"/>
                  </a:cubicBezTo>
                  <a:cubicBezTo>
                    <a:pt x="1452141" y="363870"/>
                    <a:pt x="1445327" y="362924"/>
                    <a:pt x="1436005" y="364202"/>
                  </a:cubicBezTo>
                  <a:cubicBezTo>
                    <a:pt x="1430564" y="360889"/>
                    <a:pt x="1425974" y="364154"/>
                    <a:pt x="1421336" y="366236"/>
                  </a:cubicBezTo>
                  <a:cubicBezTo>
                    <a:pt x="1414854" y="369123"/>
                    <a:pt x="1408702" y="372719"/>
                    <a:pt x="1402077" y="375227"/>
                  </a:cubicBezTo>
                  <a:cubicBezTo>
                    <a:pt x="1378607" y="384123"/>
                    <a:pt x="1378560" y="383555"/>
                    <a:pt x="1377613" y="358429"/>
                  </a:cubicBezTo>
                  <a:cubicBezTo>
                    <a:pt x="1375294" y="296724"/>
                    <a:pt x="1381399" y="234972"/>
                    <a:pt x="1373260" y="173078"/>
                  </a:cubicBezTo>
                  <a:cubicBezTo>
                    <a:pt x="1369237" y="142415"/>
                    <a:pt x="1360625" y="114118"/>
                    <a:pt x="1349789" y="86152"/>
                  </a:cubicBezTo>
                  <a:cubicBezTo>
                    <a:pt x="1340704" y="62824"/>
                    <a:pt x="1327738" y="41151"/>
                    <a:pt x="1309142" y="23596"/>
                  </a:cubicBezTo>
                  <a:cubicBezTo>
                    <a:pt x="1302186" y="17255"/>
                    <a:pt x="1297406" y="8264"/>
                    <a:pt x="1287469" y="5520"/>
                  </a:cubicBezTo>
                  <a:cubicBezTo>
                    <a:pt x="1283778" y="4479"/>
                    <a:pt x="1281412" y="1214"/>
                    <a:pt x="1275971" y="3722"/>
                  </a:cubicBezTo>
                  <a:cubicBezTo>
                    <a:pt x="1264425" y="9021"/>
                    <a:pt x="1252879" y="13990"/>
                    <a:pt x="1241806" y="20425"/>
                  </a:cubicBezTo>
                  <a:cubicBezTo>
                    <a:pt x="1225386" y="29984"/>
                    <a:pt x="1209771" y="42098"/>
                    <a:pt x="1188099" y="33249"/>
                  </a:cubicBezTo>
                  <a:cubicBezTo>
                    <a:pt x="1173808" y="27429"/>
                    <a:pt x="1158287" y="24211"/>
                    <a:pt x="1143098" y="20851"/>
                  </a:cubicBezTo>
                  <a:cubicBezTo>
                    <a:pt x="1087213" y="8548"/>
                    <a:pt x="1030998" y="-963"/>
                    <a:pt x="973362" y="78"/>
                  </a:cubicBezTo>
                  <a:cubicBezTo>
                    <a:pt x="947337" y="551"/>
                    <a:pt x="921548" y="2917"/>
                    <a:pt x="895664" y="5425"/>
                  </a:cubicBezTo>
                  <a:cubicBezTo>
                    <a:pt x="849149" y="9920"/>
                    <a:pt x="803107" y="17160"/>
                    <a:pt x="757065" y="24921"/>
                  </a:cubicBezTo>
                  <a:cubicBezTo>
                    <a:pt x="712395" y="32397"/>
                    <a:pt x="668010" y="41246"/>
                    <a:pt x="623766" y="50994"/>
                  </a:cubicBezTo>
                  <a:cubicBezTo>
                    <a:pt x="606116" y="54874"/>
                    <a:pt x="604554" y="56294"/>
                    <a:pt x="607583" y="74275"/>
                  </a:cubicBezTo>
                  <a:cubicBezTo>
                    <a:pt x="625469" y="80900"/>
                    <a:pt x="626132" y="97130"/>
                    <a:pt x="628403" y="112225"/>
                  </a:cubicBezTo>
                  <a:cubicBezTo>
                    <a:pt x="629444" y="119229"/>
                    <a:pt x="628119" y="126516"/>
                    <a:pt x="630154" y="133424"/>
                  </a:cubicBezTo>
                  <a:cubicBezTo>
                    <a:pt x="637583" y="158409"/>
                    <a:pt x="640422" y="184293"/>
                    <a:pt x="644776" y="209798"/>
                  </a:cubicBezTo>
                  <a:cubicBezTo>
                    <a:pt x="652442" y="254894"/>
                    <a:pt x="659397" y="300084"/>
                    <a:pt x="667394" y="345085"/>
                  </a:cubicBezTo>
                  <a:cubicBezTo>
                    <a:pt x="669240" y="355353"/>
                    <a:pt x="675202" y="370779"/>
                    <a:pt x="668435" y="375748"/>
                  </a:cubicBezTo>
                  <a:cubicBezTo>
                    <a:pt x="660344" y="381710"/>
                    <a:pt x="646006" y="376410"/>
                    <a:pt x="634318" y="374186"/>
                  </a:cubicBezTo>
                  <a:cubicBezTo>
                    <a:pt x="615863" y="370637"/>
                    <a:pt x="597740" y="364202"/>
                    <a:pt x="578528" y="365432"/>
                  </a:cubicBezTo>
                  <a:cubicBezTo>
                    <a:pt x="570815" y="365905"/>
                    <a:pt x="563528" y="363728"/>
                    <a:pt x="556335" y="361268"/>
                  </a:cubicBezTo>
                  <a:cubicBezTo>
                    <a:pt x="553402" y="360558"/>
                    <a:pt x="550657" y="360274"/>
                    <a:pt x="548007" y="360180"/>
                  </a:cubicBezTo>
                  <a:cubicBezTo>
                    <a:pt x="549900" y="361079"/>
                    <a:pt x="551698" y="362309"/>
                    <a:pt x="553496" y="364060"/>
                  </a:cubicBezTo>
                  <a:cubicBezTo>
                    <a:pt x="537029" y="361031"/>
                    <a:pt x="525956" y="368697"/>
                    <a:pt x="519474" y="382798"/>
                  </a:cubicBezTo>
                  <a:cubicBezTo>
                    <a:pt x="482659" y="463194"/>
                    <a:pt x="186912" y="775787"/>
                    <a:pt x="0" y="917745"/>
                  </a:cubicBezTo>
                  <a:cubicBezTo>
                    <a:pt x="234232" y="1086581"/>
                    <a:pt x="505088" y="1078868"/>
                    <a:pt x="670707" y="1191489"/>
                  </a:cubicBezTo>
                  <a:cubicBezTo>
                    <a:pt x="676385" y="1195322"/>
                    <a:pt x="718405" y="1100825"/>
                    <a:pt x="724604" y="1107118"/>
                  </a:cubicBezTo>
                  <a:cubicBezTo>
                    <a:pt x="763122" y="1093017"/>
                    <a:pt x="797097" y="1070351"/>
                    <a:pt x="830316" y="1047354"/>
                  </a:cubicBezTo>
                  <a:cubicBezTo>
                    <a:pt x="899828" y="999277"/>
                    <a:pt x="963141" y="943203"/>
                    <a:pt x="1027070" y="888076"/>
                  </a:cubicBezTo>
                  <a:cubicBezTo>
                    <a:pt x="1088822" y="834794"/>
                    <a:pt x="1147262" y="777538"/>
                    <a:pt x="1213746" y="729792"/>
                  </a:cubicBezTo>
                  <a:cubicBezTo>
                    <a:pt x="1229077" y="712805"/>
                    <a:pt x="1237169" y="726575"/>
                    <a:pt x="1251980" y="725723"/>
                  </a:cubicBezTo>
                  <a:cubicBezTo>
                    <a:pt x="1257989" y="725392"/>
                    <a:pt x="1250607" y="736843"/>
                    <a:pt x="1251270" y="742427"/>
                  </a:cubicBezTo>
                  <a:cubicBezTo>
                    <a:pt x="1269725" y="765992"/>
                    <a:pt x="1289741" y="788516"/>
                    <a:pt x="1306160" y="813406"/>
                  </a:cubicBezTo>
                  <a:cubicBezTo>
                    <a:pt x="1321918" y="837255"/>
                    <a:pt x="1339331" y="846861"/>
                    <a:pt x="1365783" y="831955"/>
                  </a:cubicBezTo>
                  <a:cubicBezTo>
                    <a:pt x="1366115" y="831766"/>
                    <a:pt x="1366730" y="831955"/>
                    <a:pt x="1367155" y="832002"/>
                  </a:cubicBezTo>
                  <a:cubicBezTo>
                    <a:pt x="1370042" y="833943"/>
                    <a:pt x="1373260" y="834605"/>
                    <a:pt x="1376619" y="833659"/>
                  </a:cubicBezTo>
                  <a:cubicBezTo>
                    <a:pt x="1391998" y="829353"/>
                    <a:pt x="1407992" y="827838"/>
                    <a:pt x="1423276" y="822539"/>
                  </a:cubicBezTo>
                  <a:cubicBezTo>
                    <a:pt x="1466432" y="807491"/>
                    <a:pt x="1509966" y="793674"/>
                    <a:pt x="1554446" y="782885"/>
                  </a:cubicBezTo>
                  <a:cubicBezTo>
                    <a:pt x="1566513" y="779951"/>
                    <a:pt x="1578910" y="776118"/>
                    <a:pt x="1589084" y="768026"/>
                  </a:cubicBezTo>
                  <a:cubicBezTo>
                    <a:pt x="1596513" y="759840"/>
                    <a:pt x="1607113" y="759367"/>
                    <a:pt x="1616813" y="757427"/>
                  </a:cubicBezTo>
                  <a:cubicBezTo>
                    <a:pt x="1628028" y="755014"/>
                    <a:pt x="1630820" y="750518"/>
                    <a:pt x="1626277" y="73954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4A802D1-FC2E-477C-8837-36A9EB295E55}"/>
                </a:ext>
              </a:extLst>
            </p:cNvPr>
            <p:cNvSpPr/>
            <p:nvPr/>
          </p:nvSpPr>
          <p:spPr>
            <a:xfrm>
              <a:off x="1686708" y="3898581"/>
              <a:ext cx="913018" cy="740253"/>
            </a:xfrm>
            <a:custGeom>
              <a:avLst/>
              <a:gdLst>
                <a:gd name="connsiteX0" fmla="*/ 761224 w 913018"/>
                <a:gd name="connsiteY0" fmla="*/ 739504 h 740253"/>
                <a:gd name="connsiteX1" fmla="*/ 25121 w 913018"/>
                <a:gd name="connsiteY1" fmla="*/ 577955 h 740253"/>
                <a:gd name="connsiteX2" fmla="*/ 752 w 913018"/>
                <a:gd name="connsiteY2" fmla="*/ 539863 h 740253"/>
                <a:gd name="connsiteX3" fmla="*/ 113703 w 913018"/>
                <a:gd name="connsiteY3" fmla="*/ 25121 h 740253"/>
                <a:gd name="connsiteX4" fmla="*/ 151795 w 913018"/>
                <a:gd name="connsiteY4" fmla="*/ 752 h 740253"/>
                <a:gd name="connsiteX5" fmla="*/ 887898 w 913018"/>
                <a:gd name="connsiteY5" fmla="*/ 162300 h 740253"/>
                <a:gd name="connsiteX6" fmla="*/ 912267 w 913018"/>
                <a:gd name="connsiteY6" fmla="*/ 200393 h 740253"/>
                <a:gd name="connsiteX7" fmla="*/ 799316 w 913018"/>
                <a:gd name="connsiteY7" fmla="*/ 715134 h 740253"/>
                <a:gd name="connsiteX8" fmla="*/ 761224 w 913018"/>
                <a:gd name="connsiteY8" fmla="*/ 739504 h 7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3018" h="740253">
                  <a:moveTo>
                    <a:pt x="761224" y="739504"/>
                  </a:moveTo>
                  <a:lnTo>
                    <a:pt x="25121" y="577955"/>
                  </a:lnTo>
                  <a:cubicBezTo>
                    <a:pt x="7849" y="574170"/>
                    <a:pt x="-3034" y="557087"/>
                    <a:pt x="752" y="539863"/>
                  </a:cubicBezTo>
                  <a:lnTo>
                    <a:pt x="113703" y="25121"/>
                  </a:lnTo>
                  <a:cubicBezTo>
                    <a:pt x="117489" y="7849"/>
                    <a:pt x="134571" y="-3034"/>
                    <a:pt x="151795" y="752"/>
                  </a:cubicBezTo>
                  <a:lnTo>
                    <a:pt x="887898" y="162300"/>
                  </a:lnTo>
                  <a:cubicBezTo>
                    <a:pt x="905169" y="166086"/>
                    <a:pt x="916053" y="183168"/>
                    <a:pt x="912267" y="200393"/>
                  </a:cubicBezTo>
                  <a:lnTo>
                    <a:pt x="799316" y="715134"/>
                  </a:lnTo>
                  <a:cubicBezTo>
                    <a:pt x="795530" y="732359"/>
                    <a:pt x="778495" y="743289"/>
                    <a:pt x="761224" y="739504"/>
                  </a:cubicBezTo>
                  <a:close/>
                </a:path>
              </a:pathLst>
            </a:custGeom>
            <a:solidFill>
              <a:srgbClr val="86888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CE937432-ACBC-438C-9D90-96617245E947}"/>
                </a:ext>
              </a:extLst>
            </p:cNvPr>
            <p:cNvSpPr/>
            <p:nvPr/>
          </p:nvSpPr>
          <p:spPr>
            <a:xfrm>
              <a:off x="1719216" y="3933976"/>
              <a:ext cx="847244" cy="672822"/>
            </a:xfrm>
            <a:custGeom>
              <a:avLst/>
              <a:gdLst>
                <a:gd name="connsiteX0" fmla="*/ 707658 w 847244"/>
                <a:gd name="connsiteY0" fmla="*/ 672073 h 672822"/>
                <a:gd name="connsiteX1" fmla="*/ 25121 w 847244"/>
                <a:gd name="connsiteY1" fmla="*/ 522307 h 672822"/>
                <a:gd name="connsiteX2" fmla="*/ 752 w 847244"/>
                <a:gd name="connsiteY2" fmla="*/ 484215 h 672822"/>
                <a:gd name="connsiteX3" fmla="*/ 101495 w 847244"/>
                <a:gd name="connsiteY3" fmla="*/ 25121 h 672822"/>
                <a:gd name="connsiteX4" fmla="*/ 139587 w 847244"/>
                <a:gd name="connsiteY4" fmla="*/ 752 h 672822"/>
                <a:gd name="connsiteX5" fmla="*/ 822124 w 847244"/>
                <a:gd name="connsiteY5" fmla="*/ 150518 h 672822"/>
                <a:gd name="connsiteX6" fmla="*/ 846493 w 847244"/>
                <a:gd name="connsiteY6" fmla="*/ 188610 h 672822"/>
                <a:gd name="connsiteX7" fmla="*/ 745750 w 847244"/>
                <a:gd name="connsiteY7" fmla="*/ 647704 h 672822"/>
                <a:gd name="connsiteX8" fmla="*/ 707658 w 847244"/>
                <a:gd name="connsiteY8" fmla="*/ 672073 h 67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244" h="672822">
                  <a:moveTo>
                    <a:pt x="707658" y="672073"/>
                  </a:moveTo>
                  <a:lnTo>
                    <a:pt x="25121" y="522307"/>
                  </a:lnTo>
                  <a:cubicBezTo>
                    <a:pt x="7849" y="518522"/>
                    <a:pt x="-3034" y="501439"/>
                    <a:pt x="752" y="484215"/>
                  </a:cubicBezTo>
                  <a:lnTo>
                    <a:pt x="101495" y="25121"/>
                  </a:lnTo>
                  <a:cubicBezTo>
                    <a:pt x="105280" y="7849"/>
                    <a:pt x="122363" y="-3034"/>
                    <a:pt x="139587" y="752"/>
                  </a:cubicBezTo>
                  <a:lnTo>
                    <a:pt x="822124" y="150518"/>
                  </a:lnTo>
                  <a:cubicBezTo>
                    <a:pt x="839395" y="154303"/>
                    <a:pt x="850279" y="171386"/>
                    <a:pt x="846493" y="188610"/>
                  </a:cubicBezTo>
                  <a:lnTo>
                    <a:pt x="745750" y="647704"/>
                  </a:lnTo>
                  <a:cubicBezTo>
                    <a:pt x="741964" y="664928"/>
                    <a:pt x="724929" y="675859"/>
                    <a:pt x="707658" y="672073"/>
                  </a:cubicBez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D31DC63-10AE-449C-BA57-3F8B66BE5AB5}"/>
                </a:ext>
              </a:extLst>
            </p:cNvPr>
            <p:cNvSpPr/>
            <p:nvPr/>
          </p:nvSpPr>
          <p:spPr>
            <a:xfrm>
              <a:off x="4089504" y="3777185"/>
              <a:ext cx="905252" cy="623036"/>
            </a:xfrm>
            <a:custGeom>
              <a:avLst/>
              <a:gdLst>
                <a:gd name="connsiteX0" fmla="*/ 50763 w 905252"/>
                <a:gd name="connsiteY0" fmla="*/ 301394 h 623036"/>
                <a:gd name="connsiteX1" fmla="*/ 79107 w 905252"/>
                <a:gd name="connsiteY1" fmla="*/ 238554 h 623036"/>
                <a:gd name="connsiteX2" fmla="*/ 107120 w 905252"/>
                <a:gd name="connsiteY2" fmla="*/ 168994 h 623036"/>
                <a:gd name="connsiteX3" fmla="*/ 157752 w 905252"/>
                <a:gd name="connsiteY3" fmla="*/ 128678 h 623036"/>
                <a:gd name="connsiteX4" fmla="*/ 310168 w 905252"/>
                <a:gd name="connsiteY4" fmla="*/ 101564 h 623036"/>
                <a:gd name="connsiteX5" fmla="*/ 416968 w 905252"/>
                <a:gd name="connsiteY5" fmla="*/ 81406 h 623036"/>
                <a:gd name="connsiteX6" fmla="*/ 586183 w 905252"/>
                <a:gd name="connsiteY6" fmla="*/ 50175 h 623036"/>
                <a:gd name="connsiteX7" fmla="*/ 694213 w 905252"/>
                <a:gd name="connsiteY7" fmla="*/ 29733 h 623036"/>
                <a:gd name="connsiteX8" fmla="*/ 836267 w 905252"/>
                <a:gd name="connsiteY8" fmla="*/ 5364 h 623036"/>
                <a:gd name="connsiteX9" fmla="*/ 863475 w 905252"/>
                <a:gd name="connsiteY9" fmla="*/ 1815 h 623036"/>
                <a:gd name="connsiteX10" fmla="*/ 880274 w 905252"/>
                <a:gd name="connsiteY10" fmla="*/ 29071 h 623036"/>
                <a:gd name="connsiteX11" fmla="*/ 900243 w 905252"/>
                <a:gd name="connsiteY11" fmla="*/ 67873 h 623036"/>
                <a:gd name="connsiteX12" fmla="*/ 903839 w 905252"/>
                <a:gd name="connsiteY12" fmla="*/ 97684 h 623036"/>
                <a:gd name="connsiteX13" fmla="*/ 871472 w 905252"/>
                <a:gd name="connsiteY13" fmla="*/ 269880 h 623036"/>
                <a:gd name="connsiteX14" fmla="*/ 852213 w 905252"/>
                <a:gd name="connsiteY14" fmla="*/ 381175 h 623036"/>
                <a:gd name="connsiteX15" fmla="*/ 833144 w 905252"/>
                <a:gd name="connsiteY15" fmla="*/ 485325 h 623036"/>
                <a:gd name="connsiteX16" fmla="*/ 823017 w 905252"/>
                <a:gd name="connsiteY16" fmla="*/ 494837 h 623036"/>
                <a:gd name="connsiteX17" fmla="*/ 689340 w 905252"/>
                <a:gd name="connsiteY17" fmla="*/ 516556 h 623036"/>
                <a:gd name="connsiteX18" fmla="*/ 575205 w 905252"/>
                <a:gd name="connsiteY18" fmla="*/ 535106 h 623036"/>
                <a:gd name="connsiteX19" fmla="*/ 491828 w 905252"/>
                <a:gd name="connsiteY19" fmla="*/ 549727 h 623036"/>
                <a:gd name="connsiteX20" fmla="*/ 377551 w 905252"/>
                <a:gd name="connsiteY20" fmla="*/ 568702 h 623036"/>
                <a:gd name="connsiteX21" fmla="*/ 306808 w 905252"/>
                <a:gd name="connsiteY21" fmla="*/ 581100 h 623036"/>
                <a:gd name="connsiteX22" fmla="*/ 244063 w 905252"/>
                <a:gd name="connsiteY22" fmla="*/ 590990 h 623036"/>
                <a:gd name="connsiteX23" fmla="*/ 153777 w 905252"/>
                <a:gd name="connsiteY23" fmla="*/ 606937 h 623036"/>
                <a:gd name="connsiteX24" fmla="*/ 63302 w 905252"/>
                <a:gd name="connsiteY24" fmla="*/ 622457 h 623036"/>
                <a:gd name="connsiteX25" fmla="*/ 49012 w 905252"/>
                <a:gd name="connsiteY25" fmla="*/ 618719 h 623036"/>
                <a:gd name="connsiteX26" fmla="*/ 26298 w 905252"/>
                <a:gd name="connsiteY26" fmla="*/ 584602 h 623036"/>
                <a:gd name="connsiteX27" fmla="*/ 5194 w 905252"/>
                <a:gd name="connsiteY27" fmla="*/ 571636 h 623036"/>
                <a:gd name="connsiteX28" fmla="*/ 21093 w 905252"/>
                <a:gd name="connsiteY28" fmla="*/ 564538 h 623036"/>
                <a:gd name="connsiteX29" fmla="*/ 29516 w 905252"/>
                <a:gd name="connsiteY29" fmla="*/ 547693 h 623036"/>
                <a:gd name="connsiteX30" fmla="*/ 3585 w 905252"/>
                <a:gd name="connsiteY30" fmla="*/ 501982 h 623036"/>
                <a:gd name="connsiteX31" fmla="*/ 2024 w 905252"/>
                <a:gd name="connsiteY31" fmla="*/ 478843 h 623036"/>
                <a:gd name="connsiteX32" fmla="*/ 40494 w 905252"/>
                <a:gd name="connsiteY32" fmla="*/ 390402 h 623036"/>
                <a:gd name="connsiteX33" fmla="*/ 96710 w 905252"/>
                <a:gd name="connsiteY33" fmla="*/ 331679 h 623036"/>
                <a:gd name="connsiteX34" fmla="*/ 109959 w 905252"/>
                <a:gd name="connsiteY34" fmla="*/ 318430 h 623036"/>
                <a:gd name="connsiteX35" fmla="*/ 92072 w 905252"/>
                <a:gd name="connsiteY35" fmla="*/ 306789 h 623036"/>
                <a:gd name="connsiteX36" fmla="*/ 62498 w 905252"/>
                <a:gd name="connsiteY36" fmla="*/ 304044 h 623036"/>
                <a:gd name="connsiteX37" fmla="*/ 50763 w 905252"/>
                <a:gd name="connsiteY37" fmla="*/ 301394 h 62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5252" h="623036">
                  <a:moveTo>
                    <a:pt x="50763" y="301394"/>
                  </a:moveTo>
                  <a:cubicBezTo>
                    <a:pt x="64438" y="282372"/>
                    <a:pt x="69880" y="259564"/>
                    <a:pt x="79107" y="238554"/>
                  </a:cubicBezTo>
                  <a:cubicBezTo>
                    <a:pt x="89186" y="215652"/>
                    <a:pt x="100353" y="192938"/>
                    <a:pt x="107120" y="168994"/>
                  </a:cubicBezTo>
                  <a:cubicBezTo>
                    <a:pt x="114739" y="141786"/>
                    <a:pt x="129786" y="132274"/>
                    <a:pt x="157752" y="128678"/>
                  </a:cubicBezTo>
                  <a:cubicBezTo>
                    <a:pt x="208857" y="122101"/>
                    <a:pt x="259394" y="110839"/>
                    <a:pt x="310168" y="101564"/>
                  </a:cubicBezTo>
                  <a:cubicBezTo>
                    <a:pt x="345800" y="95081"/>
                    <a:pt x="381384" y="88125"/>
                    <a:pt x="416968" y="81406"/>
                  </a:cubicBezTo>
                  <a:cubicBezTo>
                    <a:pt x="473326" y="70806"/>
                    <a:pt x="529873" y="60964"/>
                    <a:pt x="586183" y="50175"/>
                  </a:cubicBezTo>
                  <a:cubicBezTo>
                    <a:pt x="622146" y="43266"/>
                    <a:pt x="658251" y="36547"/>
                    <a:pt x="694213" y="29733"/>
                  </a:cubicBezTo>
                  <a:cubicBezTo>
                    <a:pt x="741344" y="20837"/>
                    <a:pt x="788332" y="10190"/>
                    <a:pt x="836267" y="5364"/>
                  </a:cubicBezTo>
                  <a:cubicBezTo>
                    <a:pt x="845494" y="4417"/>
                    <a:pt x="855005" y="-3485"/>
                    <a:pt x="863475" y="1815"/>
                  </a:cubicBezTo>
                  <a:cubicBezTo>
                    <a:pt x="872703" y="7588"/>
                    <a:pt x="875210" y="19607"/>
                    <a:pt x="880274" y="29071"/>
                  </a:cubicBezTo>
                  <a:cubicBezTo>
                    <a:pt x="887135" y="41894"/>
                    <a:pt x="892671" y="55475"/>
                    <a:pt x="900243" y="67873"/>
                  </a:cubicBezTo>
                  <a:cubicBezTo>
                    <a:pt x="906205" y="77715"/>
                    <a:pt x="906063" y="87652"/>
                    <a:pt x="903839" y="97684"/>
                  </a:cubicBezTo>
                  <a:cubicBezTo>
                    <a:pt x="891299" y="154751"/>
                    <a:pt x="882829" y="212576"/>
                    <a:pt x="871472" y="269880"/>
                  </a:cubicBezTo>
                  <a:cubicBezTo>
                    <a:pt x="864185" y="306694"/>
                    <a:pt x="858838" y="344171"/>
                    <a:pt x="852213" y="381175"/>
                  </a:cubicBezTo>
                  <a:cubicBezTo>
                    <a:pt x="845967" y="415908"/>
                    <a:pt x="840383" y="450782"/>
                    <a:pt x="833144" y="485325"/>
                  </a:cubicBezTo>
                  <a:cubicBezTo>
                    <a:pt x="831866" y="491477"/>
                    <a:pt x="829169" y="493843"/>
                    <a:pt x="823017" y="494837"/>
                  </a:cubicBezTo>
                  <a:cubicBezTo>
                    <a:pt x="778442" y="501887"/>
                    <a:pt x="733914" y="509364"/>
                    <a:pt x="689340" y="516556"/>
                  </a:cubicBezTo>
                  <a:cubicBezTo>
                    <a:pt x="651295" y="522708"/>
                    <a:pt x="612871" y="527251"/>
                    <a:pt x="575205" y="535106"/>
                  </a:cubicBezTo>
                  <a:cubicBezTo>
                    <a:pt x="547523" y="540879"/>
                    <a:pt x="519510" y="544096"/>
                    <a:pt x="491828" y="549727"/>
                  </a:cubicBezTo>
                  <a:cubicBezTo>
                    <a:pt x="454020" y="557393"/>
                    <a:pt x="415691" y="562456"/>
                    <a:pt x="377551" y="568702"/>
                  </a:cubicBezTo>
                  <a:cubicBezTo>
                    <a:pt x="353891" y="572583"/>
                    <a:pt x="329853" y="574949"/>
                    <a:pt x="306808" y="581100"/>
                  </a:cubicBezTo>
                  <a:cubicBezTo>
                    <a:pt x="286082" y="586637"/>
                    <a:pt x="264836" y="586400"/>
                    <a:pt x="244063" y="590990"/>
                  </a:cubicBezTo>
                  <a:cubicBezTo>
                    <a:pt x="214251" y="597567"/>
                    <a:pt x="183872" y="601731"/>
                    <a:pt x="153777" y="606937"/>
                  </a:cubicBezTo>
                  <a:cubicBezTo>
                    <a:pt x="123635" y="612142"/>
                    <a:pt x="93492" y="617441"/>
                    <a:pt x="63302" y="622457"/>
                  </a:cubicBezTo>
                  <a:cubicBezTo>
                    <a:pt x="58286" y="623309"/>
                    <a:pt x="52655" y="623972"/>
                    <a:pt x="49012" y="618719"/>
                  </a:cubicBezTo>
                  <a:cubicBezTo>
                    <a:pt x="41299" y="607410"/>
                    <a:pt x="32829" y="596526"/>
                    <a:pt x="26298" y="584602"/>
                  </a:cubicBezTo>
                  <a:cubicBezTo>
                    <a:pt x="21377" y="575564"/>
                    <a:pt x="15604" y="570501"/>
                    <a:pt x="5194" y="571636"/>
                  </a:cubicBezTo>
                  <a:cubicBezTo>
                    <a:pt x="7087" y="561746"/>
                    <a:pt x="15415" y="565579"/>
                    <a:pt x="21093" y="564538"/>
                  </a:cubicBezTo>
                  <a:cubicBezTo>
                    <a:pt x="33917" y="562267"/>
                    <a:pt x="35715" y="559286"/>
                    <a:pt x="29516" y="547693"/>
                  </a:cubicBezTo>
                  <a:cubicBezTo>
                    <a:pt x="21283" y="532219"/>
                    <a:pt x="11771" y="517503"/>
                    <a:pt x="3585" y="501982"/>
                  </a:cubicBezTo>
                  <a:cubicBezTo>
                    <a:pt x="-437" y="494316"/>
                    <a:pt x="-1242" y="486887"/>
                    <a:pt x="2024" y="478843"/>
                  </a:cubicBezTo>
                  <a:cubicBezTo>
                    <a:pt x="14137" y="449031"/>
                    <a:pt x="25163" y="418794"/>
                    <a:pt x="40494" y="390402"/>
                  </a:cubicBezTo>
                  <a:cubicBezTo>
                    <a:pt x="53886" y="365607"/>
                    <a:pt x="72246" y="345827"/>
                    <a:pt x="96710" y="331679"/>
                  </a:cubicBezTo>
                  <a:cubicBezTo>
                    <a:pt x="102246" y="328461"/>
                    <a:pt x="111000" y="325622"/>
                    <a:pt x="109959" y="318430"/>
                  </a:cubicBezTo>
                  <a:cubicBezTo>
                    <a:pt x="108776" y="310101"/>
                    <a:pt x="99265" y="308303"/>
                    <a:pt x="92072" y="306789"/>
                  </a:cubicBezTo>
                  <a:cubicBezTo>
                    <a:pt x="82419" y="304754"/>
                    <a:pt x="72577" y="302625"/>
                    <a:pt x="62498" y="304044"/>
                  </a:cubicBezTo>
                  <a:cubicBezTo>
                    <a:pt x="58381" y="304707"/>
                    <a:pt x="54028" y="305275"/>
                    <a:pt x="50763" y="301394"/>
                  </a:cubicBezTo>
                  <a:close/>
                </a:path>
              </a:pathLst>
            </a:custGeom>
            <a:solidFill>
              <a:srgbClr val="FAE1B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A42447E4-A125-4F9F-B0BA-D2123DB0F539}"/>
                </a:ext>
              </a:extLst>
            </p:cNvPr>
            <p:cNvSpPr/>
            <p:nvPr/>
          </p:nvSpPr>
          <p:spPr>
            <a:xfrm>
              <a:off x="3144446" y="4076869"/>
              <a:ext cx="1063140" cy="456366"/>
            </a:xfrm>
            <a:custGeom>
              <a:avLst/>
              <a:gdLst>
                <a:gd name="connsiteX0" fmla="*/ 995820 w 1063140"/>
                <a:gd name="connsiteY0" fmla="*/ 1711 h 456366"/>
                <a:gd name="connsiteX1" fmla="*/ 1054496 w 1063140"/>
                <a:gd name="connsiteY1" fmla="*/ 9755 h 456366"/>
                <a:gd name="connsiteX2" fmla="*/ 1055584 w 1063140"/>
                <a:gd name="connsiteY2" fmla="*/ 28352 h 456366"/>
                <a:gd name="connsiteX3" fmla="*/ 1021514 w 1063140"/>
                <a:gd name="connsiteY3" fmla="*/ 51254 h 456366"/>
                <a:gd name="connsiteX4" fmla="*/ 967617 w 1063140"/>
                <a:gd name="connsiteY4" fmla="*/ 139694 h 456366"/>
                <a:gd name="connsiteX5" fmla="*/ 954841 w 1063140"/>
                <a:gd name="connsiteY5" fmla="*/ 170878 h 456366"/>
                <a:gd name="connsiteX6" fmla="*/ 960803 w 1063140"/>
                <a:gd name="connsiteY6" fmla="*/ 215879 h 456366"/>
                <a:gd name="connsiteX7" fmla="*/ 981955 w 1063140"/>
                <a:gd name="connsiteY7" fmla="*/ 252741 h 456366"/>
                <a:gd name="connsiteX8" fmla="*/ 973627 w 1063140"/>
                <a:gd name="connsiteY8" fmla="*/ 268593 h 456366"/>
                <a:gd name="connsiteX9" fmla="*/ 950346 w 1063140"/>
                <a:gd name="connsiteY9" fmla="*/ 272047 h 456366"/>
                <a:gd name="connsiteX10" fmla="*/ 794144 w 1063140"/>
                <a:gd name="connsiteY10" fmla="*/ 315534 h 456366"/>
                <a:gd name="connsiteX11" fmla="*/ 677076 w 1063140"/>
                <a:gd name="connsiteY11" fmla="*/ 361765 h 456366"/>
                <a:gd name="connsiteX12" fmla="*/ 452828 w 1063140"/>
                <a:gd name="connsiteY12" fmla="*/ 438139 h 456366"/>
                <a:gd name="connsiteX13" fmla="*/ 333063 w 1063140"/>
                <a:gd name="connsiteY13" fmla="*/ 456309 h 456366"/>
                <a:gd name="connsiteX14" fmla="*/ 177003 w 1063140"/>
                <a:gd name="connsiteY14" fmla="*/ 405677 h 456366"/>
                <a:gd name="connsiteX15" fmla="*/ 78058 w 1063140"/>
                <a:gd name="connsiteY15" fmla="*/ 309430 h 456366"/>
                <a:gd name="connsiteX16" fmla="*/ 6463 w 1063140"/>
                <a:gd name="connsiteY16" fmla="*/ 219948 h 456366"/>
                <a:gd name="connsiteX17" fmla="*/ 75 w 1063140"/>
                <a:gd name="connsiteY17" fmla="*/ 201825 h 456366"/>
                <a:gd name="connsiteX18" fmla="*/ 109998 w 1063140"/>
                <a:gd name="connsiteY18" fmla="*/ 169506 h 456366"/>
                <a:gd name="connsiteX19" fmla="*/ 183438 w 1063140"/>
                <a:gd name="connsiteY19" fmla="*/ 148922 h 456366"/>
                <a:gd name="connsiteX20" fmla="*/ 221956 w 1063140"/>
                <a:gd name="connsiteY20" fmla="*/ 137849 h 456366"/>
                <a:gd name="connsiteX21" fmla="*/ 245001 w 1063140"/>
                <a:gd name="connsiteY21" fmla="*/ 148023 h 456366"/>
                <a:gd name="connsiteX22" fmla="*/ 284797 w 1063140"/>
                <a:gd name="connsiteY22" fmla="*/ 192266 h 456366"/>
                <a:gd name="connsiteX23" fmla="*/ 326012 w 1063140"/>
                <a:gd name="connsiteY23" fmla="*/ 206415 h 456366"/>
                <a:gd name="connsiteX24" fmla="*/ 389373 w 1063140"/>
                <a:gd name="connsiteY24" fmla="*/ 200973 h 456366"/>
                <a:gd name="connsiteX25" fmla="*/ 516189 w 1063140"/>
                <a:gd name="connsiteY25" fmla="*/ 190705 h 456366"/>
                <a:gd name="connsiteX26" fmla="*/ 602216 w 1063140"/>
                <a:gd name="connsiteY26" fmla="*/ 184080 h 456366"/>
                <a:gd name="connsiteX27" fmla="*/ 704805 w 1063140"/>
                <a:gd name="connsiteY27" fmla="*/ 173764 h 456366"/>
                <a:gd name="connsiteX28" fmla="*/ 799870 w 1063140"/>
                <a:gd name="connsiteY28" fmla="*/ 160657 h 456366"/>
                <a:gd name="connsiteX29" fmla="*/ 879840 w 1063140"/>
                <a:gd name="connsiteY29" fmla="*/ 131555 h 456366"/>
                <a:gd name="connsiteX30" fmla="*/ 904209 w 1063140"/>
                <a:gd name="connsiteY30" fmla="*/ 97343 h 456366"/>
                <a:gd name="connsiteX31" fmla="*/ 956024 w 1063140"/>
                <a:gd name="connsiteY31" fmla="*/ 20307 h 456366"/>
                <a:gd name="connsiteX32" fmla="*/ 995820 w 1063140"/>
                <a:gd name="connsiteY32" fmla="*/ 1711 h 45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3140" h="456366">
                  <a:moveTo>
                    <a:pt x="995820" y="1711"/>
                  </a:moveTo>
                  <a:cubicBezTo>
                    <a:pt x="1016167" y="-1412"/>
                    <a:pt x="1036041" y="-1081"/>
                    <a:pt x="1054496" y="9755"/>
                  </a:cubicBezTo>
                  <a:cubicBezTo>
                    <a:pt x="1065663" y="16332"/>
                    <a:pt x="1065995" y="20449"/>
                    <a:pt x="1055584" y="28352"/>
                  </a:cubicBezTo>
                  <a:cubicBezTo>
                    <a:pt x="1044654" y="36585"/>
                    <a:pt x="1031972" y="41980"/>
                    <a:pt x="1021514" y="51254"/>
                  </a:cubicBezTo>
                  <a:cubicBezTo>
                    <a:pt x="994400" y="75293"/>
                    <a:pt x="980914" y="107375"/>
                    <a:pt x="967617" y="139694"/>
                  </a:cubicBezTo>
                  <a:cubicBezTo>
                    <a:pt x="963359" y="150105"/>
                    <a:pt x="960614" y="161414"/>
                    <a:pt x="954841" y="170878"/>
                  </a:cubicBezTo>
                  <a:cubicBezTo>
                    <a:pt x="944194" y="188197"/>
                    <a:pt x="951718" y="201636"/>
                    <a:pt x="960803" y="215879"/>
                  </a:cubicBezTo>
                  <a:cubicBezTo>
                    <a:pt x="968422" y="227803"/>
                    <a:pt x="974857" y="240438"/>
                    <a:pt x="981955" y="252741"/>
                  </a:cubicBezTo>
                  <a:cubicBezTo>
                    <a:pt x="987586" y="262536"/>
                    <a:pt x="982428" y="266227"/>
                    <a:pt x="973627" y="268593"/>
                  </a:cubicBezTo>
                  <a:cubicBezTo>
                    <a:pt x="965961" y="270628"/>
                    <a:pt x="957396" y="266132"/>
                    <a:pt x="950346" y="272047"/>
                  </a:cubicBezTo>
                  <a:cubicBezTo>
                    <a:pt x="896827" y="281322"/>
                    <a:pt x="845107" y="297316"/>
                    <a:pt x="794144" y="315534"/>
                  </a:cubicBezTo>
                  <a:cubicBezTo>
                    <a:pt x="754679" y="329635"/>
                    <a:pt x="716019" y="346149"/>
                    <a:pt x="677076" y="361765"/>
                  </a:cubicBezTo>
                  <a:cubicBezTo>
                    <a:pt x="603683" y="391292"/>
                    <a:pt x="529439" y="418312"/>
                    <a:pt x="452828" y="438139"/>
                  </a:cubicBezTo>
                  <a:cubicBezTo>
                    <a:pt x="413553" y="448312"/>
                    <a:pt x="373615" y="457161"/>
                    <a:pt x="333063" y="456309"/>
                  </a:cubicBezTo>
                  <a:cubicBezTo>
                    <a:pt x="276468" y="455079"/>
                    <a:pt x="223896" y="439653"/>
                    <a:pt x="177003" y="405677"/>
                  </a:cubicBezTo>
                  <a:cubicBezTo>
                    <a:pt x="139147" y="378279"/>
                    <a:pt x="108721" y="343973"/>
                    <a:pt x="78058" y="309430"/>
                  </a:cubicBezTo>
                  <a:cubicBezTo>
                    <a:pt x="52647" y="280754"/>
                    <a:pt x="29792" y="250185"/>
                    <a:pt x="6463" y="219948"/>
                  </a:cubicBezTo>
                  <a:cubicBezTo>
                    <a:pt x="2205" y="214412"/>
                    <a:pt x="-493" y="208781"/>
                    <a:pt x="75" y="201825"/>
                  </a:cubicBezTo>
                  <a:cubicBezTo>
                    <a:pt x="37221" y="192787"/>
                    <a:pt x="73278" y="179869"/>
                    <a:pt x="109998" y="169506"/>
                  </a:cubicBezTo>
                  <a:cubicBezTo>
                    <a:pt x="134368" y="162597"/>
                    <a:pt x="157791" y="151950"/>
                    <a:pt x="183438" y="148922"/>
                  </a:cubicBezTo>
                  <a:cubicBezTo>
                    <a:pt x="196593" y="147407"/>
                    <a:pt x="207950" y="137612"/>
                    <a:pt x="221956" y="137849"/>
                  </a:cubicBezTo>
                  <a:cubicBezTo>
                    <a:pt x="231468" y="137139"/>
                    <a:pt x="238282" y="140404"/>
                    <a:pt x="245001" y="148023"/>
                  </a:cubicBezTo>
                  <a:cubicBezTo>
                    <a:pt x="258061" y="162928"/>
                    <a:pt x="273487" y="175799"/>
                    <a:pt x="284797" y="192266"/>
                  </a:cubicBezTo>
                  <a:cubicBezTo>
                    <a:pt x="295112" y="207361"/>
                    <a:pt x="309923" y="208024"/>
                    <a:pt x="326012" y="206415"/>
                  </a:cubicBezTo>
                  <a:cubicBezTo>
                    <a:pt x="347117" y="204286"/>
                    <a:pt x="368268" y="202913"/>
                    <a:pt x="389373" y="200973"/>
                  </a:cubicBezTo>
                  <a:cubicBezTo>
                    <a:pt x="431582" y="197093"/>
                    <a:pt x="473980" y="195011"/>
                    <a:pt x="516189" y="190705"/>
                  </a:cubicBezTo>
                  <a:cubicBezTo>
                    <a:pt x="544723" y="187771"/>
                    <a:pt x="573540" y="186351"/>
                    <a:pt x="602216" y="184080"/>
                  </a:cubicBezTo>
                  <a:cubicBezTo>
                    <a:pt x="636475" y="181383"/>
                    <a:pt x="670593" y="177171"/>
                    <a:pt x="704805" y="173764"/>
                  </a:cubicBezTo>
                  <a:cubicBezTo>
                    <a:pt x="736698" y="170594"/>
                    <a:pt x="768544" y="166761"/>
                    <a:pt x="799870" y="160657"/>
                  </a:cubicBezTo>
                  <a:cubicBezTo>
                    <a:pt x="827788" y="155263"/>
                    <a:pt x="856180" y="149773"/>
                    <a:pt x="879840" y="131555"/>
                  </a:cubicBezTo>
                  <a:cubicBezTo>
                    <a:pt x="891622" y="122470"/>
                    <a:pt x="897868" y="109978"/>
                    <a:pt x="904209" y="97343"/>
                  </a:cubicBezTo>
                  <a:cubicBezTo>
                    <a:pt x="918263" y="69472"/>
                    <a:pt x="931938" y="41317"/>
                    <a:pt x="956024" y="20307"/>
                  </a:cubicBezTo>
                  <a:cubicBezTo>
                    <a:pt x="967381" y="10276"/>
                    <a:pt x="979069" y="480"/>
                    <a:pt x="995820" y="1711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6F5F5C31-4A72-4901-9EF0-32AF68C1499F}"/>
                </a:ext>
              </a:extLst>
            </p:cNvPr>
            <p:cNvSpPr/>
            <p:nvPr/>
          </p:nvSpPr>
          <p:spPr>
            <a:xfrm>
              <a:off x="1918570" y="6374038"/>
              <a:ext cx="719131" cy="376484"/>
            </a:xfrm>
            <a:custGeom>
              <a:avLst/>
              <a:gdLst>
                <a:gd name="connsiteX0" fmla="*/ 94069 w 719131"/>
                <a:gd name="connsiteY0" fmla="*/ 579 h 376484"/>
                <a:gd name="connsiteX1" fmla="*/ 119669 w 719131"/>
                <a:gd name="connsiteY1" fmla="*/ 6967 h 376484"/>
                <a:gd name="connsiteX2" fmla="*/ 435053 w 719131"/>
                <a:gd name="connsiteY2" fmla="*/ 117410 h 376484"/>
                <a:gd name="connsiteX3" fmla="*/ 446457 w 719131"/>
                <a:gd name="connsiteY3" fmla="*/ 122852 h 376484"/>
                <a:gd name="connsiteX4" fmla="*/ 505039 w 719131"/>
                <a:gd name="connsiteY4" fmla="*/ 178405 h 376484"/>
                <a:gd name="connsiteX5" fmla="*/ 619315 w 719131"/>
                <a:gd name="connsiteY5" fmla="*/ 213800 h 376484"/>
                <a:gd name="connsiteX6" fmla="*/ 687266 w 719131"/>
                <a:gd name="connsiteY6" fmla="*/ 233769 h 376484"/>
                <a:gd name="connsiteX7" fmla="*/ 718166 w 719131"/>
                <a:gd name="connsiteY7" fmla="*/ 305884 h 376484"/>
                <a:gd name="connsiteX8" fmla="*/ 654048 w 719131"/>
                <a:gd name="connsiteY8" fmla="*/ 364229 h 376484"/>
                <a:gd name="connsiteX9" fmla="*/ 537216 w 719131"/>
                <a:gd name="connsiteY9" fmla="*/ 376485 h 376484"/>
                <a:gd name="connsiteX10" fmla="*/ 300950 w 719131"/>
                <a:gd name="connsiteY10" fmla="*/ 350412 h 376484"/>
                <a:gd name="connsiteX11" fmla="*/ 269293 w 719131"/>
                <a:gd name="connsiteY11" fmla="*/ 338440 h 376484"/>
                <a:gd name="connsiteX12" fmla="*/ 248472 w 719131"/>
                <a:gd name="connsiteY12" fmla="*/ 315726 h 376484"/>
                <a:gd name="connsiteX13" fmla="*/ 222588 w 719131"/>
                <a:gd name="connsiteY13" fmla="*/ 354245 h 376484"/>
                <a:gd name="connsiteX14" fmla="*/ 209150 w 719131"/>
                <a:gd name="connsiteY14" fmla="*/ 361674 h 376484"/>
                <a:gd name="connsiteX15" fmla="*/ 19115 w 719131"/>
                <a:gd name="connsiteY15" fmla="*/ 349654 h 376484"/>
                <a:gd name="connsiteX16" fmla="*/ 4824 w 719131"/>
                <a:gd name="connsiteY16" fmla="*/ 334418 h 376484"/>
                <a:gd name="connsiteX17" fmla="*/ 2032 w 719131"/>
                <a:gd name="connsiteY17" fmla="*/ 201119 h 376484"/>
                <a:gd name="connsiteX18" fmla="*/ 49352 w 719131"/>
                <a:gd name="connsiteY18" fmla="*/ 66211 h 376484"/>
                <a:gd name="connsiteX19" fmla="*/ 94069 w 719131"/>
                <a:gd name="connsiteY19" fmla="*/ 579 h 37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9131" h="376484">
                  <a:moveTo>
                    <a:pt x="94069" y="579"/>
                  </a:moveTo>
                  <a:cubicBezTo>
                    <a:pt x="103722" y="-1882"/>
                    <a:pt x="111482" y="4128"/>
                    <a:pt x="119669" y="6967"/>
                  </a:cubicBezTo>
                  <a:cubicBezTo>
                    <a:pt x="224907" y="43497"/>
                    <a:pt x="330004" y="80454"/>
                    <a:pt x="435053" y="117410"/>
                  </a:cubicBezTo>
                  <a:cubicBezTo>
                    <a:pt x="439028" y="118783"/>
                    <a:pt x="442672" y="121054"/>
                    <a:pt x="446457" y="122852"/>
                  </a:cubicBezTo>
                  <a:cubicBezTo>
                    <a:pt x="464155" y="143294"/>
                    <a:pt x="483934" y="161559"/>
                    <a:pt x="505039" y="178405"/>
                  </a:cubicBezTo>
                  <a:cubicBezTo>
                    <a:pt x="538541" y="205093"/>
                    <a:pt x="578005" y="212333"/>
                    <a:pt x="619315" y="213800"/>
                  </a:cubicBezTo>
                  <a:cubicBezTo>
                    <a:pt x="643685" y="214652"/>
                    <a:pt x="667865" y="217255"/>
                    <a:pt x="687266" y="233769"/>
                  </a:cubicBezTo>
                  <a:cubicBezTo>
                    <a:pt x="709270" y="252460"/>
                    <a:pt x="722992" y="276215"/>
                    <a:pt x="718166" y="305884"/>
                  </a:cubicBezTo>
                  <a:cubicBezTo>
                    <a:pt x="712440" y="341374"/>
                    <a:pt x="684758" y="355569"/>
                    <a:pt x="654048" y="364229"/>
                  </a:cubicBezTo>
                  <a:cubicBezTo>
                    <a:pt x="615908" y="374971"/>
                    <a:pt x="576586" y="376485"/>
                    <a:pt x="537216" y="376485"/>
                  </a:cubicBezTo>
                  <a:cubicBezTo>
                    <a:pt x="457530" y="376437"/>
                    <a:pt x="378412" y="370617"/>
                    <a:pt x="300950" y="350412"/>
                  </a:cubicBezTo>
                  <a:cubicBezTo>
                    <a:pt x="290066" y="347572"/>
                    <a:pt x="279467" y="343219"/>
                    <a:pt x="269293" y="338440"/>
                  </a:cubicBezTo>
                  <a:cubicBezTo>
                    <a:pt x="259971" y="334086"/>
                    <a:pt x="251879" y="327698"/>
                    <a:pt x="248472" y="315726"/>
                  </a:cubicBezTo>
                  <a:cubicBezTo>
                    <a:pt x="239292" y="329260"/>
                    <a:pt x="230538" y="341516"/>
                    <a:pt x="222588" y="354245"/>
                  </a:cubicBezTo>
                  <a:cubicBezTo>
                    <a:pt x="219229" y="359686"/>
                    <a:pt x="215869" y="362100"/>
                    <a:pt x="209150" y="361674"/>
                  </a:cubicBezTo>
                  <a:cubicBezTo>
                    <a:pt x="145836" y="357415"/>
                    <a:pt x="82475" y="353251"/>
                    <a:pt x="19115" y="349654"/>
                  </a:cubicBezTo>
                  <a:cubicBezTo>
                    <a:pt x="8231" y="349039"/>
                    <a:pt x="5770" y="344875"/>
                    <a:pt x="4824" y="334418"/>
                  </a:cubicBezTo>
                  <a:cubicBezTo>
                    <a:pt x="849" y="290032"/>
                    <a:pt x="-2179" y="245788"/>
                    <a:pt x="2032" y="201119"/>
                  </a:cubicBezTo>
                  <a:cubicBezTo>
                    <a:pt x="6622" y="152001"/>
                    <a:pt x="24651" y="108041"/>
                    <a:pt x="49352" y="66211"/>
                  </a:cubicBezTo>
                  <a:cubicBezTo>
                    <a:pt x="62932" y="43308"/>
                    <a:pt x="78832" y="22204"/>
                    <a:pt x="94069" y="579"/>
                  </a:cubicBezTo>
                  <a:close/>
                </a:path>
              </a:pathLst>
            </a:custGeom>
            <a:solidFill>
              <a:srgbClr val="553C2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D161B325-3790-4747-8124-F49F8B003FE4}"/>
                </a:ext>
              </a:extLst>
            </p:cNvPr>
            <p:cNvSpPr/>
            <p:nvPr/>
          </p:nvSpPr>
          <p:spPr>
            <a:xfrm>
              <a:off x="3082722" y="3260633"/>
              <a:ext cx="522912" cy="574202"/>
            </a:xfrm>
            <a:custGeom>
              <a:avLst/>
              <a:gdLst>
                <a:gd name="connsiteX0" fmla="*/ 130554 w 522912"/>
                <a:gd name="connsiteY0" fmla="*/ 550308 h 574202"/>
                <a:gd name="connsiteX1" fmla="*/ 82525 w 522912"/>
                <a:gd name="connsiteY1" fmla="*/ 572406 h 574202"/>
                <a:gd name="connsiteX2" fmla="*/ 67430 w 522912"/>
                <a:gd name="connsiteY2" fmla="*/ 560481 h 574202"/>
                <a:gd name="connsiteX3" fmla="*/ 66342 w 522912"/>
                <a:gd name="connsiteY3" fmla="*/ 389942 h 574202"/>
                <a:gd name="connsiteX4" fmla="*/ 47793 w 522912"/>
                <a:gd name="connsiteY4" fmla="*/ 293552 h 574202"/>
                <a:gd name="connsiteX5" fmla="*/ 0 w 522912"/>
                <a:gd name="connsiteY5" fmla="*/ 209229 h 574202"/>
                <a:gd name="connsiteX6" fmla="*/ 13439 w 522912"/>
                <a:gd name="connsiteY6" fmla="*/ 196074 h 574202"/>
                <a:gd name="connsiteX7" fmla="*/ 54749 w 522912"/>
                <a:gd name="connsiteY7" fmla="*/ 187604 h 574202"/>
                <a:gd name="connsiteX8" fmla="*/ 85885 w 522912"/>
                <a:gd name="connsiteY8" fmla="*/ 187367 h 574202"/>
                <a:gd name="connsiteX9" fmla="*/ 151280 w 522912"/>
                <a:gd name="connsiteY9" fmla="*/ 119747 h 574202"/>
                <a:gd name="connsiteX10" fmla="*/ 158804 w 522912"/>
                <a:gd name="connsiteY10" fmla="*/ 76071 h 574202"/>
                <a:gd name="connsiteX11" fmla="*/ 165192 w 522912"/>
                <a:gd name="connsiteY11" fmla="*/ 70819 h 574202"/>
                <a:gd name="connsiteX12" fmla="*/ 255147 w 522912"/>
                <a:gd name="connsiteY12" fmla="*/ 50519 h 574202"/>
                <a:gd name="connsiteX13" fmla="*/ 298444 w 522912"/>
                <a:gd name="connsiteY13" fmla="*/ 108533 h 574202"/>
                <a:gd name="connsiteX14" fmla="*/ 302608 w 522912"/>
                <a:gd name="connsiteY14" fmla="*/ 135079 h 574202"/>
                <a:gd name="connsiteX15" fmla="*/ 312214 w 522912"/>
                <a:gd name="connsiteY15" fmla="*/ 145489 h 574202"/>
                <a:gd name="connsiteX16" fmla="*/ 323666 w 522912"/>
                <a:gd name="connsiteY16" fmla="*/ 136735 h 574202"/>
                <a:gd name="connsiteX17" fmla="*/ 327640 w 522912"/>
                <a:gd name="connsiteY17" fmla="*/ 113170 h 574202"/>
                <a:gd name="connsiteX18" fmla="*/ 327782 w 522912"/>
                <a:gd name="connsiteY18" fmla="*/ 53784 h 574202"/>
                <a:gd name="connsiteX19" fmla="*/ 330148 w 522912"/>
                <a:gd name="connsiteY19" fmla="*/ 31449 h 574202"/>
                <a:gd name="connsiteX20" fmla="*/ 341126 w 522912"/>
                <a:gd name="connsiteY20" fmla="*/ 23452 h 574202"/>
                <a:gd name="connsiteX21" fmla="*/ 420860 w 522912"/>
                <a:gd name="connsiteY21" fmla="*/ 1590 h 574202"/>
                <a:gd name="connsiteX22" fmla="*/ 477265 w 522912"/>
                <a:gd name="connsiteY22" fmla="*/ 10629 h 574202"/>
                <a:gd name="connsiteX23" fmla="*/ 483889 w 522912"/>
                <a:gd name="connsiteY23" fmla="*/ 96466 h 574202"/>
                <a:gd name="connsiteX24" fmla="*/ 498322 w 522912"/>
                <a:gd name="connsiteY24" fmla="*/ 163944 h 574202"/>
                <a:gd name="connsiteX25" fmla="*/ 521319 w 522912"/>
                <a:gd name="connsiteY25" fmla="*/ 214055 h 574202"/>
                <a:gd name="connsiteX26" fmla="*/ 501114 w 522912"/>
                <a:gd name="connsiteY26" fmla="*/ 250349 h 574202"/>
                <a:gd name="connsiteX27" fmla="*/ 475514 w 522912"/>
                <a:gd name="connsiteY27" fmla="*/ 258630 h 574202"/>
                <a:gd name="connsiteX28" fmla="*/ 463353 w 522912"/>
                <a:gd name="connsiteY28" fmla="*/ 274056 h 574202"/>
                <a:gd name="connsiteX29" fmla="*/ 444614 w 522912"/>
                <a:gd name="connsiteY29" fmla="*/ 293978 h 574202"/>
                <a:gd name="connsiteX30" fmla="*/ 437516 w 522912"/>
                <a:gd name="connsiteY30" fmla="*/ 294356 h 574202"/>
                <a:gd name="connsiteX31" fmla="*/ 425734 w 522912"/>
                <a:gd name="connsiteY31" fmla="*/ 298757 h 574202"/>
                <a:gd name="connsiteX32" fmla="*/ 436712 w 522912"/>
                <a:gd name="connsiteY32" fmla="*/ 305760 h 574202"/>
                <a:gd name="connsiteX33" fmla="*/ 443526 w 522912"/>
                <a:gd name="connsiteY33" fmla="*/ 307606 h 574202"/>
                <a:gd name="connsiteX34" fmla="*/ 469694 w 522912"/>
                <a:gd name="connsiteY34" fmla="*/ 354026 h 574202"/>
                <a:gd name="connsiteX35" fmla="*/ 463069 w 522912"/>
                <a:gd name="connsiteY35" fmla="*/ 387150 h 574202"/>
                <a:gd name="connsiteX36" fmla="*/ 425166 w 522912"/>
                <a:gd name="connsiteY36" fmla="*/ 414027 h 574202"/>
                <a:gd name="connsiteX37" fmla="*/ 337672 w 522912"/>
                <a:gd name="connsiteY37" fmla="*/ 407734 h 574202"/>
                <a:gd name="connsiteX38" fmla="*/ 227701 w 522912"/>
                <a:gd name="connsiteY38" fmla="*/ 451978 h 574202"/>
                <a:gd name="connsiteX39" fmla="*/ 150807 w 522912"/>
                <a:gd name="connsiteY39" fmla="*/ 534598 h 574202"/>
                <a:gd name="connsiteX40" fmla="*/ 130554 w 522912"/>
                <a:gd name="connsiteY40" fmla="*/ 550308 h 57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2912" h="574202">
                  <a:moveTo>
                    <a:pt x="130554" y="550308"/>
                  </a:moveTo>
                  <a:cubicBezTo>
                    <a:pt x="114561" y="557689"/>
                    <a:pt x="98661" y="565261"/>
                    <a:pt x="82525" y="572406"/>
                  </a:cubicBezTo>
                  <a:cubicBezTo>
                    <a:pt x="72351" y="576901"/>
                    <a:pt x="67478" y="572974"/>
                    <a:pt x="67430" y="560481"/>
                  </a:cubicBezTo>
                  <a:cubicBezTo>
                    <a:pt x="67288" y="503603"/>
                    <a:pt x="69228" y="446631"/>
                    <a:pt x="66342" y="389942"/>
                  </a:cubicBezTo>
                  <a:cubicBezTo>
                    <a:pt x="64686" y="357528"/>
                    <a:pt x="59291" y="325067"/>
                    <a:pt x="47793" y="293552"/>
                  </a:cubicBezTo>
                  <a:cubicBezTo>
                    <a:pt x="36436" y="262321"/>
                    <a:pt x="18833" y="235680"/>
                    <a:pt x="0" y="209229"/>
                  </a:cubicBezTo>
                  <a:cubicBezTo>
                    <a:pt x="1041" y="201373"/>
                    <a:pt x="7477" y="198724"/>
                    <a:pt x="13439" y="196074"/>
                  </a:cubicBezTo>
                  <a:cubicBezTo>
                    <a:pt x="26546" y="190301"/>
                    <a:pt x="40458" y="187887"/>
                    <a:pt x="54749" y="187604"/>
                  </a:cubicBezTo>
                  <a:cubicBezTo>
                    <a:pt x="65112" y="187414"/>
                    <a:pt x="75522" y="187887"/>
                    <a:pt x="85885" y="187367"/>
                  </a:cubicBezTo>
                  <a:cubicBezTo>
                    <a:pt x="124450" y="185521"/>
                    <a:pt x="150760" y="158076"/>
                    <a:pt x="151280" y="119747"/>
                  </a:cubicBezTo>
                  <a:cubicBezTo>
                    <a:pt x="151470" y="104842"/>
                    <a:pt x="148489" y="89274"/>
                    <a:pt x="158804" y="76071"/>
                  </a:cubicBezTo>
                  <a:cubicBezTo>
                    <a:pt x="160555" y="73847"/>
                    <a:pt x="162495" y="71150"/>
                    <a:pt x="165192" y="70819"/>
                  </a:cubicBezTo>
                  <a:cubicBezTo>
                    <a:pt x="195761" y="66702"/>
                    <a:pt x="223774" y="51181"/>
                    <a:pt x="255147" y="50519"/>
                  </a:cubicBezTo>
                  <a:cubicBezTo>
                    <a:pt x="282923" y="59888"/>
                    <a:pt x="292861" y="82649"/>
                    <a:pt x="298444" y="108533"/>
                  </a:cubicBezTo>
                  <a:cubicBezTo>
                    <a:pt x="300337" y="117287"/>
                    <a:pt x="300999" y="126277"/>
                    <a:pt x="302608" y="135079"/>
                  </a:cubicBezTo>
                  <a:cubicBezTo>
                    <a:pt x="303649" y="140710"/>
                    <a:pt x="305968" y="145063"/>
                    <a:pt x="312214" y="145489"/>
                  </a:cubicBezTo>
                  <a:cubicBezTo>
                    <a:pt x="318366" y="145915"/>
                    <a:pt x="321584" y="141798"/>
                    <a:pt x="323666" y="136735"/>
                  </a:cubicBezTo>
                  <a:cubicBezTo>
                    <a:pt x="326741" y="129211"/>
                    <a:pt x="327640" y="121214"/>
                    <a:pt x="327640" y="113170"/>
                  </a:cubicBezTo>
                  <a:cubicBezTo>
                    <a:pt x="327640" y="93390"/>
                    <a:pt x="328398" y="73563"/>
                    <a:pt x="327782" y="53784"/>
                  </a:cubicBezTo>
                  <a:cubicBezTo>
                    <a:pt x="327546" y="46307"/>
                    <a:pt x="327072" y="38642"/>
                    <a:pt x="330148" y="31449"/>
                  </a:cubicBezTo>
                  <a:cubicBezTo>
                    <a:pt x="332467" y="26954"/>
                    <a:pt x="336205" y="24162"/>
                    <a:pt x="341126" y="23452"/>
                  </a:cubicBezTo>
                  <a:cubicBezTo>
                    <a:pt x="368666" y="19714"/>
                    <a:pt x="393036" y="4903"/>
                    <a:pt x="420860" y="1590"/>
                  </a:cubicBezTo>
                  <a:cubicBezTo>
                    <a:pt x="440923" y="-775"/>
                    <a:pt x="459993" y="-2290"/>
                    <a:pt x="477265" y="10629"/>
                  </a:cubicBezTo>
                  <a:cubicBezTo>
                    <a:pt x="486066" y="38736"/>
                    <a:pt x="491603" y="66655"/>
                    <a:pt x="483889" y="96466"/>
                  </a:cubicBezTo>
                  <a:cubicBezTo>
                    <a:pt x="477643" y="120552"/>
                    <a:pt x="487675" y="142555"/>
                    <a:pt x="498322" y="163944"/>
                  </a:cubicBezTo>
                  <a:cubicBezTo>
                    <a:pt x="506508" y="180364"/>
                    <a:pt x="515877" y="196263"/>
                    <a:pt x="521319" y="214055"/>
                  </a:cubicBezTo>
                  <a:cubicBezTo>
                    <a:pt x="525814" y="228771"/>
                    <a:pt x="521319" y="246800"/>
                    <a:pt x="501114" y="250349"/>
                  </a:cubicBezTo>
                  <a:cubicBezTo>
                    <a:pt x="492360" y="251911"/>
                    <a:pt x="483889" y="255412"/>
                    <a:pt x="475514" y="258630"/>
                  </a:cubicBezTo>
                  <a:cubicBezTo>
                    <a:pt x="468605" y="261280"/>
                    <a:pt x="462028" y="265633"/>
                    <a:pt x="463353" y="274056"/>
                  </a:cubicBezTo>
                  <a:cubicBezTo>
                    <a:pt x="465766" y="289435"/>
                    <a:pt x="456207" y="292416"/>
                    <a:pt x="444614" y="293978"/>
                  </a:cubicBezTo>
                  <a:cubicBezTo>
                    <a:pt x="442295" y="294309"/>
                    <a:pt x="439882" y="294025"/>
                    <a:pt x="437516" y="294356"/>
                  </a:cubicBezTo>
                  <a:cubicBezTo>
                    <a:pt x="433163" y="295019"/>
                    <a:pt x="426160" y="292653"/>
                    <a:pt x="425734" y="298757"/>
                  </a:cubicBezTo>
                  <a:cubicBezTo>
                    <a:pt x="425355" y="304010"/>
                    <a:pt x="432358" y="304293"/>
                    <a:pt x="436712" y="305760"/>
                  </a:cubicBezTo>
                  <a:cubicBezTo>
                    <a:pt x="438936" y="306517"/>
                    <a:pt x="441302" y="306849"/>
                    <a:pt x="443526" y="307606"/>
                  </a:cubicBezTo>
                  <a:cubicBezTo>
                    <a:pt x="469694" y="317070"/>
                    <a:pt x="473763" y="325303"/>
                    <a:pt x="469694" y="354026"/>
                  </a:cubicBezTo>
                  <a:cubicBezTo>
                    <a:pt x="468085" y="365288"/>
                    <a:pt x="467138" y="376456"/>
                    <a:pt x="463069" y="387150"/>
                  </a:cubicBezTo>
                  <a:cubicBezTo>
                    <a:pt x="456775" y="403759"/>
                    <a:pt x="443053" y="413034"/>
                    <a:pt x="425166" y="414027"/>
                  </a:cubicBezTo>
                  <a:cubicBezTo>
                    <a:pt x="395733" y="415684"/>
                    <a:pt x="367058" y="408349"/>
                    <a:pt x="337672" y="407734"/>
                  </a:cubicBezTo>
                  <a:cubicBezTo>
                    <a:pt x="294091" y="406835"/>
                    <a:pt x="258459" y="423397"/>
                    <a:pt x="227701" y="451978"/>
                  </a:cubicBezTo>
                  <a:cubicBezTo>
                    <a:pt x="200114" y="477625"/>
                    <a:pt x="173048" y="504029"/>
                    <a:pt x="150807" y="534598"/>
                  </a:cubicBezTo>
                  <a:cubicBezTo>
                    <a:pt x="145129" y="542216"/>
                    <a:pt x="134719" y="541979"/>
                    <a:pt x="130554" y="550308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C08CA3BE-6D60-460C-861C-E2599CFC4FB6}"/>
                </a:ext>
              </a:extLst>
            </p:cNvPr>
            <p:cNvSpPr/>
            <p:nvPr/>
          </p:nvSpPr>
          <p:spPr>
            <a:xfrm>
              <a:off x="219311" y="4735544"/>
              <a:ext cx="640530" cy="509598"/>
            </a:xfrm>
            <a:custGeom>
              <a:avLst/>
              <a:gdLst>
                <a:gd name="connsiteX0" fmla="*/ 640530 w 640530"/>
                <a:gd name="connsiteY0" fmla="*/ 131000 h 509598"/>
                <a:gd name="connsiteX1" fmla="*/ 462419 w 640530"/>
                <a:gd name="connsiteY1" fmla="*/ 225781 h 509598"/>
                <a:gd name="connsiteX2" fmla="*/ 413349 w 640530"/>
                <a:gd name="connsiteY2" fmla="*/ 331161 h 509598"/>
                <a:gd name="connsiteX3" fmla="*/ 410463 w 640530"/>
                <a:gd name="connsiteY3" fmla="*/ 383497 h 509598"/>
                <a:gd name="connsiteX4" fmla="*/ 407623 w 640530"/>
                <a:gd name="connsiteY4" fmla="*/ 395468 h 509598"/>
                <a:gd name="connsiteX5" fmla="*/ 218251 w 640530"/>
                <a:gd name="connsiteY5" fmla="*/ 473924 h 509598"/>
                <a:gd name="connsiteX6" fmla="*/ 94368 w 640530"/>
                <a:gd name="connsiteY6" fmla="*/ 508042 h 509598"/>
                <a:gd name="connsiteX7" fmla="*/ 42222 w 640530"/>
                <a:gd name="connsiteY7" fmla="*/ 506243 h 509598"/>
                <a:gd name="connsiteX8" fmla="*/ 1953 w 640530"/>
                <a:gd name="connsiteY8" fmla="*/ 431431 h 509598"/>
                <a:gd name="connsiteX9" fmla="*/ 37064 w 640530"/>
                <a:gd name="connsiteY9" fmla="*/ 346966 h 509598"/>
                <a:gd name="connsiteX10" fmla="*/ 155079 w 640530"/>
                <a:gd name="connsiteY10" fmla="*/ 196774 h 509598"/>
                <a:gd name="connsiteX11" fmla="*/ 245318 w 640530"/>
                <a:gd name="connsiteY11" fmla="*/ 146568 h 509598"/>
                <a:gd name="connsiteX12" fmla="*/ 393238 w 640530"/>
                <a:gd name="connsiteY12" fmla="*/ 81740 h 509598"/>
                <a:gd name="connsiteX13" fmla="*/ 526632 w 640530"/>
                <a:gd name="connsiteY13" fmla="*/ 7496 h 509598"/>
                <a:gd name="connsiteX14" fmla="*/ 552563 w 640530"/>
                <a:gd name="connsiteY14" fmla="*/ 634 h 509598"/>
                <a:gd name="connsiteX15" fmla="*/ 612328 w 640530"/>
                <a:gd name="connsiteY15" fmla="*/ 32528 h 509598"/>
                <a:gd name="connsiteX16" fmla="*/ 640530 w 640530"/>
                <a:gd name="connsiteY16" fmla="*/ 131000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0530" h="509598">
                  <a:moveTo>
                    <a:pt x="640530" y="131000"/>
                  </a:moveTo>
                  <a:cubicBezTo>
                    <a:pt x="576034" y="153003"/>
                    <a:pt x="513004" y="177893"/>
                    <a:pt x="462419" y="225781"/>
                  </a:cubicBezTo>
                  <a:cubicBezTo>
                    <a:pt x="432277" y="254267"/>
                    <a:pt x="417892" y="290514"/>
                    <a:pt x="413349" y="331161"/>
                  </a:cubicBezTo>
                  <a:cubicBezTo>
                    <a:pt x="411409" y="348528"/>
                    <a:pt x="409847" y="365941"/>
                    <a:pt x="410463" y="383497"/>
                  </a:cubicBezTo>
                  <a:cubicBezTo>
                    <a:pt x="410605" y="387661"/>
                    <a:pt x="411078" y="392061"/>
                    <a:pt x="407623" y="395468"/>
                  </a:cubicBezTo>
                  <a:cubicBezTo>
                    <a:pt x="344736" y="422157"/>
                    <a:pt x="282511" y="450501"/>
                    <a:pt x="218251" y="473924"/>
                  </a:cubicBezTo>
                  <a:cubicBezTo>
                    <a:pt x="177887" y="488641"/>
                    <a:pt x="137287" y="502458"/>
                    <a:pt x="94368" y="508042"/>
                  </a:cubicBezTo>
                  <a:cubicBezTo>
                    <a:pt x="76813" y="510313"/>
                    <a:pt x="59446" y="510408"/>
                    <a:pt x="42222" y="506243"/>
                  </a:cubicBezTo>
                  <a:cubicBezTo>
                    <a:pt x="9950" y="498436"/>
                    <a:pt x="-5807" y="469050"/>
                    <a:pt x="1953" y="431431"/>
                  </a:cubicBezTo>
                  <a:cubicBezTo>
                    <a:pt x="8199" y="401005"/>
                    <a:pt x="21260" y="373323"/>
                    <a:pt x="37064" y="346966"/>
                  </a:cubicBezTo>
                  <a:cubicBezTo>
                    <a:pt x="70046" y="291933"/>
                    <a:pt x="108091" y="240876"/>
                    <a:pt x="155079" y="196774"/>
                  </a:cubicBezTo>
                  <a:cubicBezTo>
                    <a:pt x="180963" y="172499"/>
                    <a:pt x="209402" y="152814"/>
                    <a:pt x="245318" y="146568"/>
                  </a:cubicBezTo>
                  <a:cubicBezTo>
                    <a:pt x="299924" y="137104"/>
                    <a:pt x="347338" y="111693"/>
                    <a:pt x="393238" y="81740"/>
                  </a:cubicBezTo>
                  <a:cubicBezTo>
                    <a:pt x="435873" y="53916"/>
                    <a:pt x="478035" y="24720"/>
                    <a:pt x="526632" y="7496"/>
                  </a:cubicBezTo>
                  <a:cubicBezTo>
                    <a:pt x="535055" y="4515"/>
                    <a:pt x="543762" y="1817"/>
                    <a:pt x="552563" y="634"/>
                  </a:cubicBezTo>
                  <a:cubicBezTo>
                    <a:pt x="579914" y="-3104"/>
                    <a:pt x="598936" y="9956"/>
                    <a:pt x="612328" y="32528"/>
                  </a:cubicBezTo>
                  <a:cubicBezTo>
                    <a:pt x="630309" y="62765"/>
                    <a:pt x="636461" y="96598"/>
                    <a:pt x="640530" y="131000"/>
                  </a:cubicBezTo>
                  <a:close/>
                </a:path>
              </a:pathLst>
            </a:custGeom>
            <a:solidFill>
              <a:srgbClr val="553C2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800F38B0-D71C-44A2-AB94-54125C4250DC}"/>
                </a:ext>
              </a:extLst>
            </p:cNvPr>
            <p:cNvSpPr/>
            <p:nvPr/>
          </p:nvSpPr>
          <p:spPr>
            <a:xfrm>
              <a:off x="3046956" y="3027532"/>
              <a:ext cx="647436" cy="364622"/>
            </a:xfrm>
            <a:custGeom>
              <a:avLst/>
              <a:gdLst>
                <a:gd name="connsiteX0" fmla="*/ 291481 w 647436"/>
                <a:gd name="connsiteY0" fmla="*/ 286696 h 364622"/>
                <a:gd name="connsiteX1" fmla="*/ 204981 w 647436"/>
                <a:gd name="connsiteY1" fmla="*/ 306380 h 364622"/>
                <a:gd name="connsiteX2" fmla="*/ 197505 w 647436"/>
                <a:gd name="connsiteY2" fmla="*/ 312390 h 364622"/>
                <a:gd name="connsiteX3" fmla="*/ 136983 w 647436"/>
                <a:gd name="connsiteY3" fmla="*/ 331129 h 364622"/>
                <a:gd name="connsiteX4" fmla="*/ 48117 w 647436"/>
                <a:gd name="connsiteY4" fmla="*/ 359000 h 364622"/>
                <a:gd name="connsiteX5" fmla="*/ 21098 w 647436"/>
                <a:gd name="connsiteY5" fmla="*/ 362975 h 364622"/>
                <a:gd name="connsiteX6" fmla="*/ 798 w 647436"/>
                <a:gd name="connsiteY6" fmla="*/ 278604 h 364622"/>
                <a:gd name="connsiteX7" fmla="*/ 24173 w 647436"/>
                <a:gd name="connsiteY7" fmla="*/ 143554 h 364622"/>
                <a:gd name="connsiteX8" fmla="*/ 186337 w 647436"/>
                <a:gd name="connsiteY8" fmla="*/ 6659 h 364622"/>
                <a:gd name="connsiteX9" fmla="*/ 401878 w 647436"/>
                <a:gd name="connsiteY9" fmla="*/ 64956 h 364622"/>
                <a:gd name="connsiteX10" fmla="*/ 487053 w 647436"/>
                <a:gd name="connsiteY10" fmla="*/ 161488 h 364622"/>
                <a:gd name="connsiteX11" fmla="*/ 499451 w 647436"/>
                <a:gd name="connsiteY11" fmla="*/ 169296 h 364622"/>
                <a:gd name="connsiteX12" fmla="*/ 595320 w 647436"/>
                <a:gd name="connsiteY12" fmla="*/ 186567 h 364622"/>
                <a:gd name="connsiteX13" fmla="*/ 629579 w 647436"/>
                <a:gd name="connsiteY13" fmla="*/ 202703 h 364622"/>
                <a:gd name="connsiteX14" fmla="*/ 644059 w 647436"/>
                <a:gd name="connsiteY14" fmla="*/ 246994 h 364622"/>
                <a:gd name="connsiteX15" fmla="*/ 602560 w 647436"/>
                <a:gd name="connsiteY15" fmla="*/ 262137 h 364622"/>
                <a:gd name="connsiteX16" fmla="*/ 512984 w 647436"/>
                <a:gd name="connsiteY16" fmla="*/ 243493 h 364622"/>
                <a:gd name="connsiteX17" fmla="*/ 481895 w 647436"/>
                <a:gd name="connsiteY17" fmla="*/ 236868 h 364622"/>
                <a:gd name="connsiteX18" fmla="*/ 409591 w 647436"/>
                <a:gd name="connsiteY18" fmla="*/ 252720 h 364622"/>
                <a:gd name="connsiteX19" fmla="*/ 381625 w 647436"/>
                <a:gd name="connsiteY19" fmla="*/ 260197 h 364622"/>
                <a:gd name="connsiteX20" fmla="*/ 367997 w 647436"/>
                <a:gd name="connsiteY20" fmla="*/ 265828 h 364622"/>
                <a:gd name="connsiteX21" fmla="*/ 291481 w 647436"/>
                <a:gd name="connsiteY21" fmla="*/ 286696 h 3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436" h="364622">
                  <a:moveTo>
                    <a:pt x="291481" y="286696"/>
                  </a:moveTo>
                  <a:cubicBezTo>
                    <a:pt x="261812" y="289487"/>
                    <a:pt x="235029" y="305008"/>
                    <a:pt x="204981" y="306380"/>
                  </a:cubicBezTo>
                  <a:cubicBezTo>
                    <a:pt x="201006" y="306570"/>
                    <a:pt x="200107" y="310497"/>
                    <a:pt x="197505" y="312390"/>
                  </a:cubicBezTo>
                  <a:cubicBezTo>
                    <a:pt x="178151" y="321239"/>
                    <a:pt x="157425" y="325829"/>
                    <a:pt x="136983" y="331129"/>
                  </a:cubicBezTo>
                  <a:cubicBezTo>
                    <a:pt x="106888" y="338936"/>
                    <a:pt x="77550" y="349063"/>
                    <a:pt x="48117" y="359000"/>
                  </a:cubicBezTo>
                  <a:cubicBezTo>
                    <a:pt x="39552" y="361886"/>
                    <a:pt x="30893" y="367375"/>
                    <a:pt x="21098" y="362975"/>
                  </a:cubicBezTo>
                  <a:cubicBezTo>
                    <a:pt x="8700" y="336192"/>
                    <a:pt x="2596" y="307942"/>
                    <a:pt x="798" y="278604"/>
                  </a:cubicBezTo>
                  <a:cubicBezTo>
                    <a:pt x="-2136" y="231710"/>
                    <a:pt x="2454" y="186047"/>
                    <a:pt x="24173" y="143554"/>
                  </a:cubicBezTo>
                  <a:cubicBezTo>
                    <a:pt x="59048" y="75319"/>
                    <a:pt x="109112" y="23883"/>
                    <a:pt x="186337" y="6659"/>
                  </a:cubicBezTo>
                  <a:cubicBezTo>
                    <a:pt x="267727" y="-11465"/>
                    <a:pt x="340504" y="7226"/>
                    <a:pt x="401878" y="64956"/>
                  </a:cubicBezTo>
                  <a:cubicBezTo>
                    <a:pt x="433251" y="94484"/>
                    <a:pt x="461311" y="126992"/>
                    <a:pt x="487053" y="161488"/>
                  </a:cubicBezTo>
                  <a:cubicBezTo>
                    <a:pt x="490223" y="165747"/>
                    <a:pt x="493394" y="168539"/>
                    <a:pt x="499451" y="169296"/>
                  </a:cubicBezTo>
                  <a:cubicBezTo>
                    <a:pt x="531723" y="173318"/>
                    <a:pt x="564042" y="177198"/>
                    <a:pt x="595320" y="186567"/>
                  </a:cubicBezTo>
                  <a:cubicBezTo>
                    <a:pt x="607481" y="190211"/>
                    <a:pt x="619405" y="194470"/>
                    <a:pt x="629579" y="202703"/>
                  </a:cubicBezTo>
                  <a:cubicBezTo>
                    <a:pt x="646662" y="216568"/>
                    <a:pt x="651488" y="230764"/>
                    <a:pt x="644059" y="246994"/>
                  </a:cubicBezTo>
                  <a:cubicBezTo>
                    <a:pt x="639327" y="257310"/>
                    <a:pt x="618838" y="263746"/>
                    <a:pt x="602560" y="262137"/>
                  </a:cubicBezTo>
                  <a:cubicBezTo>
                    <a:pt x="571991" y="259061"/>
                    <a:pt x="542559" y="251064"/>
                    <a:pt x="512984" y="243493"/>
                  </a:cubicBezTo>
                  <a:cubicBezTo>
                    <a:pt x="501817" y="245244"/>
                    <a:pt x="492968" y="236442"/>
                    <a:pt x="481895" y="236868"/>
                  </a:cubicBezTo>
                  <a:cubicBezTo>
                    <a:pt x="456816" y="237862"/>
                    <a:pt x="432967" y="244155"/>
                    <a:pt x="409591" y="252720"/>
                  </a:cubicBezTo>
                  <a:cubicBezTo>
                    <a:pt x="400506" y="256032"/>
                    <a:pt x="391988" y="261380"/>
                    <a:pt x="381625" y="260197"/>
                  </a:cubicBezTo>
                  <a:cubicBezTo>
                    <a:pt x="376183" y="259581"/>
                    <a:pt x="371499" y="261427"/>
                    <a:pt x="367997" y="265828"/>
                  </a:cubicBezTo>
                  <a:cubicBezTo>
                    <a:pt x="343391" y="276285"/>
                    <a:pt x="317838" y="283005"/>
                    <a:pt x="291481" y="286696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013FAC2E-A836-40F3-B332-12C8E8CAA16A}"/>
                </a:ext>
              </a:extLst>
            </p:cNvPr>
            <p:cNvSpPr/>
            <p:nvPr/>
          </p:nvSpPr>
          <p:spPr>
            <a:xfrm>
              <a:off x="2120764" y="3970123"/>
              <a:ext cx="494920" cy="672404"/>
            </a:xfrm>
            <a:custGeom>
              <a:avLst/>
              <a:gdLst>
                <a:gd name="connsiteX0" fmla="*/ 0 w 494920"/>
                <a:gd name="connsiteY0" fmla="*/ 597504 h 672404"/>
                <a:gd name="connsiteX1" fmla="*/ 11499 w 494920"/>
                <a:gd name="connsiteY1" fmla="*/ 566983 h 672404"/>
                <a:gd name="connsiteX2" fmla="*/ 35016 w 494920"/>
                <a:gd name="connsiteY2" fmla="*/ 567456 h 672404"/>
                <a:gd name="connsiteX3" fmla="*/ 314580 w 494920"/>
                <a:gd name="connsiteY3" fmla="*/ 626274 h 672404"/>
                <a:gd name="connsiteX4" fmla="*/ 339281 w 494920"/>
                <a:gd name="connsiteY4" fmla="*/ 610422 h 672404"/>
                <a:gd name="connsiteX5" fmla="*/ 448778 w 494920"/>
                <a:gd name="connsiteY5" fmla="*/ 139735 h 672404"/>
                <a:gd name="connsiteX6" fmla="*/ 432548 w 494920"/>
                <a:gd name="connsiteY6" fmla="*/ 114655 h 672404"/>
                <a:gd name="connsiteX7" fmla="*/ 103819 w 494920"/>
                <a:gd name="connsiteY7" fmla="*/ 41026 h 672404"/>
                <a:gd name="connsiteX8" fmla="*/ 87352 w 494920"/>
                <a:gd name="connsiteY8" fmla="*/ 32225 h 672404"/>
                <a:gd name="connsiteX9" fmla="*/ 101974 w 494920"/>
                <a:gd name="connsiteY9" fmla="*/ 0 h 672404"/>
                <a:gd name="connsiteX10" fmla="*/ 224720 w 494920"/>
                <a:gd name="connsiteY10" fmla="*/ 28392 h 672404"/>
                <a:gd name="connsiteX11" fmla="*/ 415560 w 494920"/>
                <a:gd name="connsiteY11" fmla="*/ 70506 h 672404"/>
                <a:gd name="connsiteX12" fmla="*/ 483274 w 494920"/>
                <a:gd name="connsiteY12" fmla="*/ 85459 h 672404"/>
                <a:gd name="connsiteX13" fmla="*/ 494110 w 494920"/>
                <a:gd name="connsiteY13" fmla="*/ 101074 h 672404"/>
                <a:gd name="connsiteX14" fmla="*/ 388162 w 494920"/>
                <a:gd name="connsiteY14" fmla="*/ 547534 h 672404"/>
                <a:gd name="connsiteX15" fmla="*/ 381111 w 494920"/>
                <a:gd name="connsiteY15" fmla="*/ 583592 h 672404"/>
                <a:gd name="connsiteX16" fmla="*/ 361521 w 494920"/>
                <a:gd name="connsiteY16" fmla="*/ 662663 h 672404"/>
                <a:gd name="connsiteX17" fmla="*/ 347231 w 494920"/>
                <a:gd name="connsiteY17" fmla="*/ 671559 h 672404"/>
                <a:gd name="connsiteX18" fmla="*/ 318271 w 494920"/>
                <a:gd name="connsiteY18" fmla="*/ 666022 h 672404"/>
                <a:gd name="connsiteX19" fmla="*/ 168883 w 494920"/>
                <a:gd name="connsiteY19" fmla="*/ 633561 h 672404"/>
                <a:gd name="connsiteX20" fmla="*/ 0 w 494920"/>
                <a:gd name="connsiteY20" fmla="*/ 597504 h 6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920" h="672404">
                  <a:moveTo>
                    <a:pt x="0" y="597504"/>
                  </a:moveTo>
                  <a:cubicBezTo>
                    <a:pt x="3833" y="587330"/>
                    <a:pt x="7666" y="577156"/>
                    <a:pt x="11499" y="566983"/>
                  </a:cubicBezTo>
                  <a:cubicBezTo>
                    <a:pt x="19401" y="562534"/>
                    <a:pt x="27303" y="565894"/>
                    <a:pt x="35016" y="567456"/>
                  </a:cubicBezTo>
                  <a:cubicBezTo>
                    <a:pt x="128283" y="586620"/>
                    <a:pt x="221408" y="606778"/>
                    <a:pt x="314580" y="626274"/>
                  </a:cubicBezTo>
                  <a:cubicBezTo>
                    <a:pt x="334170" y="630391"/>
                    <a:pt x="334738" y="629917"/>
                    <a:pt x="339281" y="610422"/>
                  </a:cubicBezTo>
                  <a:cubicBezTo>
                    <a:pt x="375528" y="453463"/>
                    <a:pt x="412248" y="296599"/>
                    <a:pt x="448778" y="139735"/>
                  </a:cubicBezTo>
                  <a:cubicBezTo>
                    <a:pt x="453558" y="119245"/>
                    <a:pt x="453510" y="119245"/>
                    <a:pt x="432548" y="114655"/>
                  </a:cubicBezTo>
                  <a:cubicBezTo>
                    <a:pt x="322861" y="90522"/>
                    <a:pt x="213411" y="65443"/>
                    <a:pt x="103819" y="41026"/>
                  </a:cubicBezTo>
                  <a:cubicBezTo>
                    <a:pt x="97762" y="39701"/>
                    <a:pt x="90049" y="40316"/>
                    <a:pt x="87352" y="32225"/>
                  </a:cubicBezTo>
                  <a:cubicBezTo>
                    <a:pt x="92084" y="21436"/>
                    <a:pt x="93078" y="8896"/>
                    <a:pt x="101974" y="0"/>
                  </a:cubicBezTo>
                  <a:cubicBezTo>
                    <a:pt x="142290" y="11972"/>
                    <a:pt x="183836" y="18880"/>
                    <a:pt x="224720" y="28392"/>
                  </a:cubicBezTo>
                  <a:cubicBezTo>
                    <a:pt x="288176" y="43155"/>
                    <a:pt x="351963" y="56500"/>
                    <a:pt x="415560" y="70506"/>
                  </a:cubicBezTo>
                  <a:cubicBezTo>
                    <a:pt x="438131" y="75475"/>
                    <a:pt x="460608" y="81106"/>
                    <a:pt x="483274" y="85459"/>
                  </a:cubicBezTo>
                  <a:cubicBezTo>
                    <a:pt x="493211" y="87352"/>
                    <a:pt x="496666" y="90333"/>
                    <a:pt x="494110" y="101074"/>
                  </a:cubicBezTo>
                  <a:cubicBezTo>
                    <a:pt x="458526" y="249847"/>
                    <a:pt x="423226" y="398667"/>
                    <a:pt x="388162" y="547534"/>
                  </a:cubicBezTo>
                  <a:cubicBezTo>
                    <a:pt x="385370" y="559411"/>
                    <a:pt x="380969" y="571099"/>
                    <a:pt x="381111" y="583592"/>
                  </a:cubicBezTo>
                  <a:cubicBezTo>
                    <a:pt x="372168" y="609333"/>
                    <a:pt x="368051" y="636306"/>
                    <a:pt x="361521" y="662663"/>
                  </a:cubicBezTo>
                  <a:cubicBezTo>
                    <a:pt x="359155" y="672174"/>
                    <a:pt x="355654" y="673688"/>
                    <a:pt x="347231" y="671559"/>
                  </a:cubicBezTo>
                  <a:cubicBezTo>
                    <a:pt x="337719" y="669145"/>
                    <a:pt x="327924" y="667820"/>
                    <a:pt x="318271" y="666022"/>
                  </a:cubicBezTo>
                  <a:cubicBezTo>
                    <a:pt x="268491" y="655186"/>
                    <a:pt x="218711" y="644255"/>
                    <a:pt x="168883" y="633561"/>
                  </a:cubicBezTo>
                  <a:cubicBezTo>
                    <a:pt x="112621" y="621447"/>
                    <a:pt x="56263" y="609523"/>
                    <a:pt x="0" y="597504"/>
                  </a:cubicBezTo>
                  <a:close/>
                </a:path>
              </a:pathLst>
            </a:custGeom>
            <a:solidFill>
              <a:srgbClr val="86888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3C9416E-BC5D-4077-AD58-9ABADD62342E}"/>
                </a:ext>
              </a:extLst>
            </p:cNvPr>
            <p:cNvSpPr/>
            <p:nvPr/>
          </p:nvSpPr>
          <p:spPr>
            <a:xfrm>
              <a:off x="1924151" y="4616650"/>
              <a:ext cx="358161" cy="460986"/>
            </a:xfrm>
            <a:custGeom>
              <a:avLst/>
              <a:gdLst>
                <a:gd name="connsiteX0" fmla="*/ 0 w 358161"/>
                <a:gd name="connsiteY0" fmla="*/ 409314 h 460986"/>
                <a:gd name="connsiteX1" fmla="*/ 29669 w 358161"/>
                <a:gd name="connsiteY1" fmla="*/ 370370 h 460986"/>
                <a:gd name="connsiteX2" fmla="*/ 170634 w 358161"/>
                <a:gd name="connsiteY2" fmla="*/ 209342 h 460986"/>
                <a:gd name="connsiteX3" fmla="*/ 266646 w 358161"/>
                <a:gd name="connsiteY3" fmla="*/ 101216 h 460986"/>
                <a:gd name="connsiteX4" fmla="*/ 358161 w 358161"/>
                <a:gd name="connsiteY4" fmla="*/ 0 h 460986"/>
                <a:gd name="connsiteX5" fmla="*/ 127999 w 358161"/>
                <a:gd name="connsiteY5" fmla="*/ 460987 h 460986"/>
                <a:gd name="connsiteX6" fmla="*/ 74197 w 358161"/>
                <a:gd name="connsiteY6" fmla="*/ 363083 h 460986"/>
                <a:gd name="connsiteX7" fmla="*/ 58534 w 358161"/>
                <a:gd name="connsiteY7" fmla="*/ 360054 h 460986"/>
                <a:gd name="connsiteX8" fmla="*/ 0 w 358161"/>
                <a:gd name="connsiteY8" fmla="*/ 409314 h 46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61" h="460986">
                  <a:moveTo>
                    <a:pt x="0" y="409314"/>
                  </a:moveTo>
                  <a:cubicBezTo>
                    <a:pt x="5347" y="392941"/>
                    <a:pt x="19117" y="382673"/>
                    <a:pt x="29669" y="370370"/>
                  </a:cubicBezTo>
                  <a:cubicBezTo>
                    <a:pt x="76137" y="316236"/>
                    <a:pt x="123457" y="262860"/>
                    <a:pt x="170634" y="209342"/>
                  </a:cubicBezTo>
                  <a:cubicBezTo>
                    <a:pt x="202527" y="173189"/>
                    <a:pt x="234799" y="137369"/>
                    <a:pt x="266646" y="101216"/>
                  </a:cubicBezTo>
                  <a:cubicBezTo>
                    <a:pt x="296599" y="67241"/>
                    <a:pt x="326268" y="32982"/>
                    <a:pt x="358161" y="0"/>
                  </a:cubicBezTo>
                  <a:cubicBezTo>
                    <a:pt x="281456" y="153646"/>
                    <a:pt x="204704" y="307293"/>
                    <a:pt x="127999" y="460987"/>
                  </a:cubicBezTo>
                  <a:cubicBezTo>
                    <a:pt x="107841" y="429567"/>
                    <a:pt x="92226" y="395638"/>
                    <a:pt x="74197" y="363083"/>
                  </a:cubicBezTo>
                  <a:cubicBezTo>
                    <a:pt x="69276" y="354187"/>
                    <a:pt x="66673" y="352672"/>
                    <a:pt x="58534" y="360054"/>
                  </a:cubicBezTo>
                  <a:cubicBezTo>
                    <a:pt x="39606" y="377089"/>
                    <a:pt x="19590" y="392941"/>
                    <a:pt x="0" y="4093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F4C6B325-41BE-4E7E-B091-30C40DF06681}"/>
                </a:ext>
              </a:extLst>
            </p:cNvPr>
            <p:cNvSpPr/>
            <p:nvPr/>
          </p:nvSpPr>
          <p:spPr>
            <a:xfrm>
              <a:off x="3064694" y="3338601"/>
              <a:ext cx="179719" cy="131259"/>
            </a:xfrm>
            <a:custGeom>
              <a:avLst/>
              <a:gdLst>
                <a:gd name="connsiteX0" fmla="*/ 3360 w 179719"/>
                <a:gd name="connsiteY0" fmla="*/ 51905 h 131259"/>
                <a:gd name="connsiteX1" fmla="*/ 166517 w 179719"/>
                <a:gd name="connsiteY1" fmla="*/ 2787 h 131259"/>
                <a:gd name="connsiteX2" fmla="*/ 179719 w 179719"/>
                <a:gd name="connsiteY2" fmla="*/ 1320 h 131259"/>
                <a:gd name="connsiteX3" fmla="*/ 173000 w 179719"/>
                <a:gd name="connsiteY3" fmla="*/ 36431 h 131259"/>
                <a:gd name="connsiteX4" fmla="*/ 103109 w 179719"/>
                <a:gd name="connsiteY4" fmla="*/ 114508 h 131259"/>
                <a:gd name="connsiteX5" fmla="*/ 63550 w 179719"/>
                <a:gd name="connsiteY5" fmla="*/ 115408 h 131259"/>
                <a:gd name="connsiteX6" fmla="*/ 18029 w 179719"/>
                <a:gd name="connsiteY6" fmla="*/ 131260 h 131259"/>
                <a:gd name="connsiteX7" fmla="*/ 0 w 179719"/>
                <a:gd name="connsiteY7" fmla="*/ 113704 h 131259"/>
                <a:gd name="connsiteX8" fmla="*/ 3360 w 179719"/>
                <a:gd name="connsiteY8" fmla="*/ 51905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19" h="131259">
                  <a:moveTo>
                    <a:pt x="3360" y="51905"/>
                  </a:moveTo>
                  <a:cubicBezTo>
                    <a:pt x="57256" y="33829"/>
                    <a:pt x="111296" y="16415"/>
                    <a:pt x="166517" y="2787"/>
                  </a:cubicBezTo>
                  <a:cubicBezTo>
                    <a:pt x="170823" y="1746"/>
                    <a:pt x="174940" y="-1945"/>
                    <a:pt x="179719" y="1320"/>
                  </a:cubicBezTo>
                  <a:cubicBezTo>
                    <a:pt x="171912" y="11967"/>
                    <a:pt x="172101" y="24175"/>
                    <a:pt x="173000" y="36431"/>
                  </a:cubicBezTo>
                  <a:cubicBezTo>
                    <a:pt x="176123" y="79776"/>
                    <a:pt x="146880" y="112568"/>
                    <a:pt x="103109" y="114508"/>
                  </a:cubicBezTo>
                  <a:cubicBezTo>
                    <a:pt x="89907" y="115076"/>
                    <a:pt x="76705" y="115218"/>
                    <a:pt x="63550" y="115408"/>
                  </a:cubicBezTo>
                  <a:cubicBezTo>
                    <a:pt x="46610" y="115644"/>
                    <a:pt x="31136" y="119997"/>
                    <a:pt x="18029" y="131260"/>
                  </a:cubicBezTo>
                  <a:cubicBezTo>
                    <a:pt x="9843" y="127663"/>
                    <a:pt x="5442" y="120139"/>
                    <a:pt x="0" y="113704"/>
                  </a:cubicBezTo>
                  <a:cubicBezTo>
                    <a:pt x="899" y="93073"/>
                    <a:pt x="-1656" y="72299"/>
                    <a:pt x="3360" y="51905"/>
                  </a:cubicBezTo>
                  <a:close/>
                </a:path>
              </a:pathLst>
            </a:custGeom>
            <a:solidFill>
              <a:srgbClr val="5D3A17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7E1FDF1C-F4A2-411C-BC5F-14383C99757D}"/>
                </a:ext>
              </a:extLst>
            </p:cNvPr>
            <p:cNvSpPr/>
            <p:nvPr/>
          </p:nvSpPr>
          <p:spPr>
            <a:xfrm>
              <a:off x="2991017" y="4023026"/>
              <a:ext cx="88534" cy="165949"/>
            </a:xfrm>
            <a:custGeom>
              <a:avLst/>
              <a:gdLst>
                <a:gd name="connsiteX0" fmla="*/ 0 w 88534"/>
                <a:gd name="connsiteY0" fmla="*/ 153363 h 165949"/>
                <a:gd name="connsiteX1" fmla="*/ 17556 w 88534"/>
                <a:gd name="connsiteY1" fmla="*/ 118157 h 165949"/>
                <a:gd name="connsiteX2" fmla="*/ 82951 w 88534"/>
                <a:gd name="connsiteY2" fmla="*/ 3644 h 165949"/>
                <a:gd name="connsiteX3" fmla="*/ 85080 w 88534"/>
                <a:gd name="connsiteY3" fmla="*/ 0 h 165949"/>
                <a:gd name="connsiteX4" fmla="*/ 88535 w 88534"/>
                <a:gd name="connsiteY4" fmla="*/ 1656 h 165949"/>
                <a:gd name="connsiteX5" fmla="*/ 37572 w 88534"/>
                <a:gd name="connsiteY5" fmla="*/ 165950 h 165949"/>
                <a:gd name="connsiteX6" fmla="*/ 32887 w 88534"/>
                <a:gd name="connsiteY6" fmla="*/ 160792 h 165949"/>
                <a:gd name="connsiteX7" fmla="*/ 0 w 88534"/>
                <a:gd name="connsiteY7" fmla="*/ 153363 h 1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34" h="165949">
                  <a:moveTo>
                    <a:pt x="0" y="153363"/>
                  </a:moveTo>
                  <a:cubicBezTo>
                    <a:pt x="2177" y="139829"/>
                    <a:pt x="11309" y="129608"/>
                    <a:pt x="17556" y="118157"/>
                  </a:cubicBezTo>
                  <a:cubicBezTo>
                    <a:pt x="38660" y="79591"/>
                    <a:pt x="61042" y="41783"/>
                    <a:pt x="82951" y="3644"/>
                  </a:cubicBezTo>
                  <a:cubicBezTo>
                    <a:pt x="83661" y="2413"/>
                    <a:pt x="84371" y="1230"/>
                    <a:pt x="85080" y="0"/>
                  </a:cubicBezTo>
                  <a:cubicBezTo>
                    <a:pt x="86216" y="568"/>
                    <a:pt x="87399" y="1088"/>
                    <a:pt x="88535" y="1656"/>
                  </a:cubicBezTo>
                  <a:cubicBezTo>
                    <a:pt x="71547" y="56405"/>
                    <a:pt x="54560" y="111201"/>
                    <a:pt x="37572" y="165950"/>
                  </a:cubicBezTo>
                  <a:cubicBezTo>
                    <a:pt x="36010" y="164246"/>
                    <a:pt x="34354" y="162590"/>
                    <a:pt x="32887" y="160792"/>
                  </a:cubicBezTo>
                  <a:cubicBezTo>
                    <a:pt x="19070" y="144041"/>
                    <a:pt x="19070" y="144041"/>
                    <a:pt x="0" y="153363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CA75AA72-1FD8-413C-9EA5-4F599E842B49}"/>
                </a:ext>
              </a:extLst>
            </p:cNvPr>
            <p:cNvSpPr/>
            <p:nvPr/>
          </p:nvSpPr>
          <p:spPr>
            <a:xfrm>
              <a:off x="2447893" y="3771957"/>
              <a:ext cx="242503" cy="137885"/>
            </a:xfrm>
            <a:custGeom>
              <a:avLst/>
              <a:gdLst>
                <a:gd name="connsiteX0" fmla="*/ 242503 w 242503"/>
                <a:gd name="connsiteY0" fmla="*/ 2547 h 137885"/>
                <a:gd name="connsiteX1" fmla="*/ 82611 w 242503"/>
                <a:gd name="connsiteY1" fmla="*/ 93212 h 137885"/>
                <a:gd name="connsiteX2" fmla="*/ 11442 w 242503"/>
                <a:gd name="connsiteY2" fmla="*/ 134190 h 137885"/>
                <a:gd name="connsiteX3" fmla="*/ 1363 w 242503"/>
                <a:gd name="connsiteY3" fmla="*/ 136793 h 137885"/>
                <a:gd name="connsiteX4" fmla="*/ 2073 w 242503"/>
                <a:gd name="connsiteY4" fmla="*/ 127566 h 137885"/>
                <a:gd name="connsiteX5" fmla="*/ 14092 w 242503"/>
                <a:gd name="connsiteY5" fmla="*/ 75230 h 137885"/>
                <a:gd name="connsiteX6" fmla="*/ 22799 w 242503"/>
                <a:gd name="connsiteY6" fmla="*/ 67186 h 137885"/>
                <a:gd name="connsiteX7" fmla="*/ 237771 w 242503"/>
                <a:gd name="connsiteY7" fmla="*/ 181 h 137885"/>
                <a:gd name="connsiteX8" fmla="*/ 241746 w 242503"/>
                <a:gd name="connsiteY8" fmla="*/ 134 h 137885"/>
                <a:gd name="connsiteX9" fmla="*/ 242503 w 242503"/>
                <a:gd name="connsiteY9" fmla="*/ 2547 h 13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503" h="137885">
                  <a:moveTo>
                    <a:pt x="242503" y="2547"/>
                  </a:moveTo>
                  <a:cubicBezTo>
                    <a:pt x="189174" y="32785"/>
                    <a:pt x="135845" y="62927"/>
                    <a:pt x="82611" y="93212"/>
                  </a:cubicBezTo>
                  <a:cubicBezTo>
                    <a:pt x="58809" y="106745"/>
                    <a:pt x="35244" y="120657"/>
                    <a:pt x="11442" y="134190"/>
                  </a:cubicBezTo>
                  <a:cubicBezTo>
                    <a:pt x="8414" y="135894"/>
                    <a:pt x="4959" y="139774"/>
                    <a:pt x="1363" y="136793"/>
                  </a:cubicBezTo>
                  <a:cubicBezTo>
                    <a:pt x="-1760" y="134238"/>
                    <a:pt x="1363" y="130641"/>
                    <a:pt x="2073" y="127566"/>
                  </a:cubicBezTo>
                  <a:cubicBezTo>
                    <a:pt x="6095" y="110105"/>
                    <a:pt x="10259" y="92691"/>
                    <a:pt x="14092" y="75230"/>
                  </a:cubicBezTo>
                  <a:cubicBezTo>
                    <a:pt x="15180" y="70167"/>
                    <a:pt x="18493" y="68511"/>
                    <a:pt x="22799" y="67186"/>
                  </a:cubicBezTo>
                  <a:cubicBezTo>
                    <a:pt x="94488" y="44898"/>
                    <a:pt x="166130" y="22516"/>
                    <a:pt x="237771" y="181"/>
                  </a:cubicBezTo>
                  <a:cubicBezTo>
                    <a:pt x="239002" y="-197"/>
                    <a:pt x="240421" y="134"/>
                    <a:pt x="241746" y="134"/>
                  </a:cubicBezTo>
                  <a:cubicBezTo>
                    <a:pt x="242030" y="891"/>
                    <a:pt x="242267" y="1743"/>
                    <a:pt x="242503" y="2547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1C85B4FE-2D91-4ED7-B2BF-F086C1A5EA89}"/>
                </a:ext>
              </a:extLst>
            </p:cNvPr>
            <p:cNvSpPr/>
            <p:nvPr/>
          </p:nvSpPr>
          <p:spPr>
            <a:xfrm>
              <a:off x="3338437" y="3293260"/>
              <a:ext cx="77644" cy="118741"/>
            </a:xfrm>
            <a:custGeom>
              <a:avLst/>
              <a:gdLst>
                <a:gd name="connsiteX0" fmla="*/ 0 w 77644"/>
                <a:gd name="connsiteY0" fmla="*/ 20967 h 118741"/>
                <a:gd name="connsiteX1" fmla="*/ 32651 w 77644"/>
                <a:gd name="connsiteY1" fmla="*/ 9941 h 118741"/>
                <a:gd name="connsiteX2" fmla="*/ 76469 w 77644"/>
                <a:gd name="connsiteY2" fmla="*/ 194 h 118741"/>
                <a:gd name="connsiteX3" fmla="*/ 76610 w 77644"/>
                <a:gd name="connsiteY3" fmla="*/ 85416 h 118741"/>
                <a:gd name="connsiteX4" fmla="*/ 71594 w 77644"/>
                <a:gd name="connsiteY4" fmla="*/ 108839 h 118741"/>
                <a:gd name="connsiteX5" fmla="*/ 54938 w 77644"/>
                <a:gd name="connsiteY5" fmla="*/ 118350 h 118741"/>
                <a:gd name="connsiteX6" fmla="*/ 41831 w 77644"/>
                <a:gd name="connsiteY6" fmla="*/ 103823 h 118741"/>
                <a:gd name="connsiteX7" fmla="*/ 34922 w 77644"/>
                <a:gd name="connsiteY7" fmla="*/ 63412 h 118741"/>
                <a:gd name="connsiteX8" fmla="*/ 0 w 77644"/>
                <a:gd name="connsiteY8" fmla="*/ 20967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44" h="118741">
                  <a:moveTo>
                    <a:pt x="0" y="20967"/>
                  </a:moveTo>
                  <a:cubicBezTo>
                    <a:pt x="9653" y="13680"/>
                    <a:pt x="21578" y="12639"/>
                    <a:pt x="32651" y="9941"/>
                  </a:cubicBezTo>
                  <a:cubicBezTo>
                    <a:pt x="47178" y="6440"/>
                    <a:pt x="60853" y="-1321"/>
                    <a:pt x="76469" y="194"/>
                  </a:cubicBezTo>
                  <a:cubicBezTo>
                    <a:pt x="76137" y="28585"/>
                    <a:pt x="79166" y="56977"/>
                    <a:pt x="76610" y="85416"/>
                  </a:cubicBezTo>
                  <a:cubicBezTo>
                    <a:pt x="75901" y="93508"/>
                    <a:pt x="74528" y="101363"/>
                    <a:pt x="71594" y="108839"/>
                  </a:cubicBezTo>
                  <a:cubicBezTo>
                    <a:pt x="68661" y="116316"/>
                    <a:pt x="63408" y="120007"/>
                    <a:pt x="54938" y="118350"/>
                  </a:cubicBezTo>
                  <a:cubicBezTo>
                    <a:pt x="46752" y="116742"/>
                    <a:pt x="41878" y="114186"/>
                    <a:pt x="41831" y="103823"/>
                  </a:cubicBezTo>
                  <a:cubicBezTo>
                    <a:pt x="41783" y="90243"/>
                    <a:pt x="38802" y="76662"/>
                    <a:pt x="34922" y="63412"/>
                  </a:cubicBezTo>
                  <a:cubicBezTo>
                    <a:pt x="29291" y="44153"/>
                    <a:pt x="17934" y="29958"/>
                    <a:pt x="0" y="20967"/>
                  </a:cubicBezTo>
                  <a:close/>
                </a:path>
              </a:pathLst>
            </a:custGeom>
            <a:solidFill>
              <a:srgbClr val="5C3A18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A2085F1-867C-4BA0-A41A-CEB2762E52A9}"/>
                </a:ext>
              </a:extLst>
            </p:cNvPr>
            <p:cNvSpPr/>
            <p:nvPr/>
          </p:nvSpPr>
          <p:spPr>
            <a:xfrm>
              <a:off x="3525812" y="3343179"/>
              <a:ext cx="17385" cy="27174"/>
            </a:xfrm>
            <a:custGeom>
              <a:avLst/>
              <a:gdLst>
                <a:gd name="connsiteX0" fmla="*/ 294 w 17385"/>
                <a:gd name="connsiteY0" fmla="*/ 16191 h 27174"/>
                <a:gd name="connsiteX1" fmla="*/ 6871 w 17385"/>
                <a:gd name="connsiteY1" fmla="*/ 8 h 27174"/>
                <a:gd name="connsiteX2" fmla="*/ 17329 w 17385"/>
                <a:gd name="connsiteY2" fmla="*/ 15624 h 27174"/>
                <a:gd name="connsiteX3" fmla="*/ 8386 w 17385"/>
                <a:gd name="connsiteY3" fmla="*/ 27170 h 27174"/>
                <a:gd name="connsiteX4" fmla="*/ 294 w 17385"/>
                <a:gd name="connsiteY4" fmla="*/ 16191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" h="27174">
                  <a:moveTo>
                    <a:pt x="294" y="16191"/>
                  </a:moveTo>
                  <a:cubicBezTo>
                    <a:pt x="-179" y="6964"/>
                    <a:pt x="-1078" y="-276"/>
                    <a:pt x="6871" y="8"/>
                  </a:cubicBezTo>
                  <a:cubicBezTo>
                    <a:pt x="15862" y="339"/>
                    <a:pt x="16856" y="8431"/>
                    <a:pt x="17329" y="15624"/>
                  </a:cubicBezTo>
                  <a:cubicBezTo>
                    <a:pt x="17755" y="21964"/>
                    <a:pt x="15862" y="27359"/>
                    <a:pt x="8386" y="27170"/>
                  </a:cubicBezTo>
                  <a:cubicBezTo>
                    <a:pt x="-1883" y="27028"/>
                    <a:pt x="578" y="18794"/>
                    <a:pt x="294" y="16191"/>
                  </a:cubicBezTo>
                  <a:close/>
                </a:path>
              </a:pathLst>
            </a:custGeom>
            <a:solidFill>
              <a:srgbClr val="15100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EB9F1D54-59C5-4E7C-B807-E67E0206CED7}"/>
                </a:ext>
              </a:extLst>
            </p:cNvPr>
            <p:cNvSpPr/>
            <p:nvPr/>
          </p:nvSpPr>
          <p:spPr>
            <a:xfrm>
              <a:off x="3515696" y="3317699"/>
              <a:ext cx="30994" cy="13231"/>
            </a:xfrm>
            <a:custGeom>
              <a:avLst/>
              <a:gdLst>
                <a:gd name="connsiteX0" fmla="*/ 0 w 30994"/>
                <a:gd name="connsiteY0" fmla="*/ 13232 h 13231"/>
                <a:gd name="connsiteX1" fmla="*/ 30994 w 30994"/>
                <a:gd name="connsiteY1" fmla="*/ 10866 h 13231"/>
                <a:gd name="connsiteX2" fmla="*/ 0 w 30994"/>
                <a:gd name="connsiteY2" fmla="*/ 13232 h 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94" h="13231">
                  <a:moveTo>
                    <a:pt x="0" y="13232"/>
                  </a:moveTo>
                  <a:cubicBezTo>
                    <a:pt x="18975" y="-3945"/>
                    <a:pt x="21578" y="-4040"/>
                    <a:pt x="30994" y="10866"/>
                  </a:cubicBezTo>
                  <a:cubicBezTo>
                    <a:pt x="21483" y="13941"/>
                    <a:pt x="12114" y="12711"/>
                    <a:pt x="0" y="13232"/>
                  </a:cubicBezTo>
                  <a:close/>
                </a:path>
              </a:pathLst>
            </a:custGeom>
            <a:solidFill>
              <a:srgbClr val="58381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A4266CF0-78C5-49A3-B4C1-B3A3807E71C9}"/>
                </a:ext>
              </a:extLst>
            </p:cNvPr>
            <p:cNvSpPr/>
            <p:nvPr/>
          </p:nvSpPr>
          <p:spPr>
            <a:xfrm>
              <a:off x="1946731" y="3520645"/>
              <a:ext cx="509125" cy="1089253"/>
            </a:xfrm>
            <a:custGeom>
              <a:avLst/>
              <a:gdLst>
                <a:gd name="connsiteX0" fmla="*/ 508109 w 509125"/>
                <a:gd name="connsiteY0" fmla="*/ 299712 h 1089253"/>
                <a:gd name="connsiteX1" fmla="*/ 459512 w 509125"/>
                <a:gd name="connsiteY1" fmla="*/ 17356 h 1089253"/>
                <a:gd name="connsiteX2" fmla="*/ 438123 w 509125"/>
                <a:gd name="connsiteY2" fmla="*/ 369 h 1089253"/>
                <a:gd name="connsiteX3" fmla="*/ 425725 w 509125"/>
                <a:gd name="connsiteY3" fmla="*/ 6899 h 1089253"/>
                <a:gd name="connsiteX4" fmla="*/ 325361 w 509125"/>
                <a:gd name="connsiteY4" fmla="*/ 40354 h 1089253"/>
                <a:gd name="connsiteX5" fmla="*/ 240990 w 509125"/>
                <a:gd name="connsiteY5" fmla="*/ 68793 h 1089253"/>
                <a:gd name="connsiteX6" fmla="*/ 124584 w 509125"/>
                <a:gd name="connsiteY6" fmla="*/ 108304 h 1089253"/>
                <a:gd name="connsiteX7" fmla="*/ 111051 w 509125"/>
                <a:gd name="connsiteY7" fmla="*/ 126948 h 1089253"/>
                <a:gd name="connsiteX8" fmla="*/ 109063 w 509125"/>
                <a:gd name="connsiteY8" fmla="*/ 214773 h 1089253"/>
                <a:gd name="connsiteX9" fmla="*/ 85214 w 509125"/>
                <a:gd name="connsiteY9" fmla="*/ 655413 h 1089253"/>
                <a:gd name="connsiteX10" fmla="*/ 81239 w 509125"/>
                <a:gd name="connsiteY10" fmla="*/ 740493 h 1089253"/>
                <a:gd name="connsiteX11" fmla="*/ 66949 w 509125"/>
                <a:gd name="connsiteY11" fmla="*/ 863145 h 1089253"/>
                <a:gd name="connsiteX12" fmla="*/ 29708 w 509125"/>
                <a:gd name="connsiteY12" fmla="*/ 939330 h 1089253"/>
                <a:gd name="connsiteX13" fmla="*/ 4582 w 509125"/>
                <a:gd name="connsiteY13" fmla="*/ 976618 h 1089253"/>
                <a:gd name="connsiteX14" fmla="*/ 3067 w 509125"/>
                <a:gd name="connsiteY14" fmla="*/ 1010262 h 1089253"/>
                <a:gd name="connsiteX15" fmla="*/ 3020 w 509125"/>
                <a:gd name="connsiteY15" fmla="*/ 1054269 h 1089253"/>
                <a:gd name="connsiteX16" fmla="*/ 15229 w 509125"/>
                <a:gd name="connsiteY16" fmla="*/ 1071067 h 1089253"/>
                <a:gd name="connsiteX17" fmla="*/ 90751 w 509125"/>
                <a:gd name="connsiteY17" fmla="*/ 1088150 h 1089253"/>
                <a:gd name="connsiteX18" fmla="*/ 174128 w 509125"/>
                <a:gd name="connsiteY18" fmla="*/ 1046887 h 1089253"/>
                <a:gd name="connsiteX19" fmla="*/ 190358 w 509125"/>
                <a:gd name="connsiteY19" fmla="*/ 1014568 h 1089253"/>
                <a:gd name="connsiteX20" fmla="*/ 208529 w 509125"/>
                <a:gd name="connsiteY20" fmla="*/ 892625 h 1089253"/>
                <a:gd name="connsiteX21" fmla="*/ 217945 w 509125"/>
                <a:gd name="connsiteY21" fmla="*/ 743900 h 1089253"/>
                <a:gd name="connsiteX22" fmla="*/ 238861 w 509125"/>
                <a:gd name="connsiteY22" fmla="*/ 579276 h 1089253"/>
                <a:gd name="connsiteX23" fmla="*/ 276101 w 509125"/>
                <a:gd name="connsiteY23" fmla="*/ 449431 h 1089253"/>
                <a:gd name="connsiteX24" fmla="*/ 343673 w 509125"/>
                <a:gd name="connsiteY24" fmla="*/ 290011 h 1089253"/>
                <a:gd name="connsiteX25" fmla="*/ 348547 w 509125"/>
                <a:gd name="connsiteY25" fmla="*/ 285516 h 1089253"/>
                <a:gd name="connsiteX26" fmla="*/ 497462 w 509125"/>
                <a:gd name="connsiteY26" fmla="*/ 310028 h 1089253"/>
                <a:gd name="connsiteX27" fmla="*/ 508109 w 509125"/>
                <a:gd name="connsiteY27" fmla="*/ 299712 h 10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9125" h="1089253">
                  <a:moveTo>
                    <a:pt x="508109" y="299712"/>
                  </a:moveTo>
                  <a:cubicBezTo>
                    <a:pt x="500348" y="285374"/>
                    <a:pt x="462919" y="39265"/>
                    <a:pt x="459512" y="17356"/>
                  </a:cubicBezTo>
                  <a:cubicBezTo>
                    <a:pt x="457004" y="1031"/>
                    <a:pt x="450899" y="-1051"/>
                    <a:pt x="438123" y="369"/>
                  </a:cubicBezTo>
                  <a:cubicBezTo>
                    <a:pt x="434290" y="3160"/>
                    <a:pt x="430363" y="5384"/>
                    <a:pt x="425725" y="6899"/>
                  </a:cubicBezTo>
                  <a:cubicBezTo>
                    <a:pt x="392223" y="17829"/>
                    <a:pt x="358768" y="29139"/>
                    <a:pt x="325361" y="40354"/>
                  </a:cubicBezTo>
                  <a:cubicBezTo>
                    <a:pt x="297206" y="49817"/>
                    <a:pt x="269098" y="59281"/>
                    <a:pt x="240990" y="68793"/>
                  </a:cubicBezTo>
                  <a:cubicBezTo>
                    <a:pt x="202188" y="81947"/>
                    <a:pt x="163386" y="95197"/>
                    <a:pt x="124584" y="108304"/>
                  </a:cubicBezTo>
                  <a:cubicBezTo>
                    <a:pt x="115546" y="111380"/>
                    <a:pt x="111145" y="116491"/>
                    <a:pt x="111051" y="126948"/>
                  </a:cubicBezTo>
                  <a:cubicBezTo>
                    <a:pt x="110814" y="156239"/>
                    <a:pt x="110814" y="185435"/>
                    <a:pt x="109063" y="214773"/>
                  </a:cubicBezTo>
                  <a:cubicBezTo>
                    <a:pt x="105372" y="275579"/>
                    <a:pt x="90277" y="586090"/>
                    <a:pt x="85214" y="655413"/>
                  </a:cubicBezTo>
                  <a:cubicBezTo>
                    <a:pt x="83132" y="683757"/>
                    <a:pt x="84978" y="712149"/>
                    <a:pt x="81239" y="740493"/>
                  </a:cubicBezTo>
                  <a:cubicBezTo>
                    <a:pt x="75892" y="781283"/>
                    <a:pt x="75324" y="822640"/>
                    <a:pt x="66949" y="863145"/>
                  </a:cubicBezTo>
                  <a:cubicBezTo>
                    <a:pt x="61034" y="891726"/>
                    <a:pt x="53463" y="919030"/>
                    <a:pt x="29708" y="939330"/>
                  </a:cubicBezTo>
                  <a:cubicBezTo>
                    <a:pt x="18352" y="949030"/>
                    <a:pt x="8888" y="961475"/>
                    <a:pt x="4582" y="976618"/>
                  </a:cubicBezTo>
                  <a:cubicBezTo>
                    <a:pt x="2358" y="987785"/>
                    <a:pt x="-3605" y="998716"/>
                    <a:pt x="3067" y="1010262"/>
                  </a:cubicBezTo>
                  <a:cubicBezTo>
                    <a:pt x="3067" y="1024931"/>
                    <a:pt x="3446" y="1039600"/>
                    <a:pt x="3020" y="1054269"/>
                  </a:cubicBezTo>
                  <a:cubicBezTo>
                    <a:pt x="2736" y="1063449"/>
                    <a:pt x="4818" y="1068275"/>
                    <a:pt x="15229" y="1071067"/>
                  </a:cubicBezTo>
                  <a:cubicBezTo>
                    <a:pt x="40213" y="1077787"/>
                    <a:pt x="65056" y="1083891"/>
                    <a:pt x="90751" y="1088150"/>
                  </a:cubicBezTo>
                  <a:cubicBezTo>
                    <a:pt x="124158" y="1093686"/>
                    <a:pt x="159411" y="1078165"/>
                    <a:pt x="174128" y="1046887"/>
                  </a:cubicBezTo>
                  <a:cubicBezTo>
                    <a:pt x="185390" y="1039032"/>
                    <a:pt x="185863" y="1025783"/>
                    <a:pt x="190358" y="1014568"/>
                  </a:cubicBezTo>
                  <a:cubicBezTo>
                    <a:pt x="200485" y="974535"/>
                    <a:pt x="204980" y="933793"/>
                    <a:pt x="208529" y="892625"/>
                  </a:cubicBezTo>
                  <a:cubicBezTo>
                    <a:pt x="212788" y="843082"/>
                    <a:pt x="213687" y="793396"/>
                    <a:pt x="217945" y="743900"/>
                  </a:cubicBezTo>
                  <a:cubicBezTo>
                    <a:pt x="222677" y="688678"/>
                    <a:pt x="227693" y="633646"/>
                    <a:pt x="238861" y="579276"/>
                  </a:cubicBezTo>
                  <a:cubicBezTo>
                    <a:pt x="245438" y="547193"/>
                    <a:pt x="267584" y="472665"/>
                    <a:pt x="276101" y="449431"/>
                  </a:cubicBezTo>
                  <a:cubicBezTo>
                    <a:pt x="285612" y="418720"/>
                    <a:pt x="329714" y="318166"/>
                    <a:pt x="343673" y="290011"/>
                  </a:cubicBezTo>
                  <a:cubicBezTo>
                    <a:pt x="344620" y="288119"/>
                    <a:pt x="347080" y="285327"/>
                    <a:pt x="348547" y="285516"/>
                  </a:cubicBezTo>
                  <a:cubicBezTo>
                    <a:pt x="360425" y="287030"/>
                    <a:pt x="480569" y="306999"/>
                    <a:pt x="497462" y="310028"/>
                  </a:cubicBezTo>
                  <a:cubicBezTo>
                    <a:pt x="506500" y="311731"/>
                    <a:pt x="511374" y="305816"/>
                    <a:pt x="508109" y="299712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9ED396C-2153-4536-8ACF-1CE6B50AED6A}"/>
              </a:ext>
            </a:extLst>
          </p:cNvPr>
          <p:cNvGrpSpPr/>
          <p:nvPr/>
        </p:nvGrpSpPr>
        <p:grpSpPr>
          <a:xfrm>
            <a:off x="5815436" y="1017598"/>
            <a:ext cx="1790107" cy="1340816"/>
            <a:chOff x="7274495" y="615760"/>
            <a:chExt cx="2616088" cy="1959488"/>
          </a:xfrm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DB9B8E47-2A2A-4156-B77F-D12E9351684A}"/>
                </a:ext>
              </a:extLst>
            </p:cNvPr>
            <p:cNvGrpSpPr/>
            <p:nvPr/>
          </p:nvGrpSpPr>
          <p:grpSpPr>
            <a:xfrm>
              <a:off x="7274495" y="615760"/>
              <a:ext cx="2616088" cy="1437695"/>
              <a:chOff x="2562999" y="620913"/>
              <a:chExt cx="2616088" cy="1437695"/>
            </a:xfrm>
          </p:grpSpPr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110D1F56-5D10-4C47-B791-05AF41DF7C86}"/>
                  </a:ext>
                </a:extLst>
              </p:cNvPr>
              <p:cNvSpPr/>
              <p:nvPr/>
            </p:nvSpPr>
            <p:spPr>
              <a:xfrm>
                <a:off x="4146304" y="1391886"/>
                <a:ext cx="178388" cy="666722"/>
              </a:xfrm>
              <a:custGeom>
                <a:avLst/>
                <a:gdLst>
                  <a:gd name="connsiteX0" fmla="*/ 87471 w 178388"/>
                  <a:gd name="connsiteY0" fmla="*/ 666723 h 666722"/>
                  <a:gd name="connsiteX1" fmla="*/ 125952 w 178388"/>
                  <a:gd name="connsiteY1" fmla="*/ 666723 h 666722"/>
                  <a:gd name="connsiteX2" fmla="*/ 155031 w 178388"/>
                  <a:gd name="connsiteY2" fmla="*/ 637643 h 666722"/>
                  <a:gd name="connsiteX3" fmla="*/ 155031 w 178388"/>
                  <a:gd name="connsiteY3" fmla="*/ 255466 h 666722"/>
                  <a:gd name="connsiteX4" fmla="*/ 178388 w 178388"/>
                  <a:gd name="connsiteY4" fmla="*/ 0 h 666722"/>
                  <a:gd name="connsiteX5" fmla="*/ 0 w 178388"/>
                  <a:gd name="connsiteY5" fmla="*/ 0 h 666722"/>
                  <a:gd name="connsiteX6" fmla="*/ 58392 w 178388"/>
                  <a:gd name="connsiteY6" fmla="*/ 258970 h 666722"/>
                  <a:gd name="connsiteX7" fmla="*/ 58392 w 178388"/>
                  <a:gd name="connsiteY7" fmla="*/ 637643 h 666722"/>
                  <a:gd name="connsiteX8" fmla="*/ 87471 w 178388"/>
                  <a:gd name="connsiteY8" fmla="*/ 666723 h 66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88" h="666722">
                    <a:moveTo>
                      <a:pt x="87471" y="666723"/>
                    </a:moveTo>
                    <a:lnTo>
                      <a:pt x="125952" y="666723"/>
                    </a:lnTo>
                    <a:cubicBezTo>
                      <a:pt x="142010" y="666723"/>
                      <a:pt x="155031" y="653701"/>
                      <a:pt x="155031" y="637643"/>
                    </a:cubicBezTo>
                    <a:cubicBezTo>
                      <a:pt x="155031" y="637643"/>
                      <a:pt x="150652" y="350937"/>
                      <a:pt x="155031" y="255466"/>
                    </a:cubicBezTo>
                    <a:cubicBezTo>
                      <a:pt x="157951" y="191410"/>
                      <a:pt x="178388" y="0"/>
                      <a:pt x="178388" y="0"/>
                    </a:cubicBezTo>
                    <a:lnTo>
                      <a:pt x="0" y="0"/>
                    </a:lnTo>
                    <a:cubicBezTo>
                      <a:pt x="0" y="0"/>
                      <a:pt x="51035" y="193045"/>
                      <a:pt x="58392" y="258970"/>
                    </a:cubicBezTo>
                    <a:cubicBezTo>
                      <a:pt x="68844" y="353039"/>
                      <a:pt x="58392" y="637643"/>
                      <a:pt x="58392" y="637643"/>
                    </a:cubicBezTo>
                    <a:cubicBezTo>
                      <a:pt x="58392" y="653701"/>
                      <a:pt x="71414" y="666723"/>
                      <a:pt x="87471" y="666723"/>
                    </a:cubicBezTo>
                    <a:close/>
                  </a:path>
                </a:pathLst>
              </a:custGeom>
              <a:solidFill>
                <a:srgbClr val="82889D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8949BBE8-CC92-4999-8894-F3FAE1398A5B}"/>
                  </a:ext>
                </a:extLst>
              </p:cNvPr>
              <p:cNvSpPr/>
              <p:nvPr/>
            </p:nvSpPr>
            <p:spPr>
              <a:xfrm>
                <a:off x="3414533" y="1391886"/>
                <a:ext cx="178446" cy="666722"/>
              </a:xfrm>
              <a:custGeom>
                <a:avLst/>
                <a:gdLst>
                  <a:gd name="connsiteX0" fmla="*/ 90917 w 178446"/>
                  <a:gd name="connsiteY0" fmla="*/ 666723 h 666722"/>
                  <a:gd name="connsiteX1" fmla="*/ 52436 w 178446"/>
                  <a:gd name="connsiteY1" fmla="*/ 666723 h 666722"/>
                  <a:gd name="connsiteX2" fmla="*/ 23357 w 178446"/>
                  <a:gd name="connsiteY2" fmla="*/ 637643 h 666722"/>
                  <a:gd name="connsiteX3" fmla="*/ 23357 w 178446"/>
                  <a:gd name="connsiteY3" fmla="*/ 255466 h 666722"/>
                  <a:gd name="connsiteX4" fmla="*/ 0 w 178446"/>
                  <a:gd name="connsiteY4" fmla="*/ 0 h 666722"/>
                  <a:gd name="connsiteX5" fmla="*/ 178447 w 178446"/>
                  <a:gd name="connsiteY5" fmla="*/ 0 h 666722"/>
                  <a:gd name="connsiteX6" fmla="*/ 120054 w 178446"/>
                  <a:gd name="connsiteY6" fmla="*/ 258970 h 666722"/>
                  <a:gd name="connsiteX7" fmla="*/ 120054 w 178446"/>
                  <a:gd name="connsiteY7" fmla="*/ 637643 h 666722"/>
                  <a:gd name="connsiteX8" fmla="*/ 90917 w 178446"/>
                  <a:gd name="connsiteY8" fmla="*/ 666723 h 66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446" h="666722">
                    <a:moveTo>
                      <a:pt x="90917" y="666723"/>
                    </a:moveTo>
                    <a:lnTo>
                      <a:pt x="52436" y="666723"/>
                    </a:lnTo>
                    <a:cubicBezTo>
                      <a:pt x="36378" y="666723"/>
                      <a:pt x="23357" y="653701"/>
                      <a:pt x="23357" y="637643"/>
                    </a:cubicBezTo>
                    <a:cubicBezTo>
                      <a:pt x="23357" y="637643"/>
                      <a:pt x="27736" y="350937"/>
                      <a:pt x="23357" y="255466"/>
                    </a:cubicBezTo>
                    <a:cubicBezTo>
                      <a:pt x="20437" y="191410"/>
                      <a:pt x="0" y="0"/>
                      <a:pt x="0" y="0"/>
                    </a:cubicBezTo>
                    <a:lnTo>
                      <a:pt x="178447" y="0"/>
                    </a:lnTo>
                    <a:cubicBezTo>
                      <a:pt x="178447" y="0"/>
                      <a:pt x="127412" y="193045"/>
                      <a:pt x="120054" y="258970"/>
                    </a:cubicBezTo>
                    <a:cubicBezTo>
                      <a:pt x="109602" y="353039"/>
                      <a:pt x="120054" y="637643"/>
                      <a:pt x="120054" y="637643"/>
                    </a:cubicBezTo>
                    <a:cubicBezTo>
                      <a:pt x="119996" y="653701"/>
                      <a:pt x="106975" y="666723"/>
                      <a:pt x="90917" y="666723"/>
                    </a:cubicBezTo>
                    <a:close/>
                  </a:path>
                </a:pathLst>
              </a:custGeom>
              <a:solidFill>
                <a:srgbClr val="82889D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D5D932B3-53A5-4E10-B2A9-5707FBB0DC7D}"/>
                  </a:ext>
                </a:extLst>
              </p:cNvPr>
              <p:cNvGrpSpPr/>
              <p:nvPr/>
            </p:nvGrpSpPr>
            <p:grpSpPr>
              <a:xfrm>
                <a:off x="2562999" y="620913"/>
                <a:ext cx="2616088" cy="1042497"/>
                <a:chOff x="2562999" y="620913"/>
                <a:chExt cx="2616088" cy="1042497"/>
              </a:xfrm>
            </p:grpSpPr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2B462937-3BA6-4748-BDB6-0FDA3EA80770}"/>
                    </a:ext>
                  </a:extLst>
                </p:cNvPr>
                <p:cNvSpPr/>
                <p:nvPr/>
              </p:nvSpPr>
              <p:spPr>
                <a:xfrm>
                  <a:off x="4098831" y="902793"/>
                  <a:ext cx="1080256" cy="93193"/>
                </a:xfrm>
                <a:custGeom>
                  <a:avLst/>
                  <a:gdLst>
                    <a:gd name="connsiteX0" fmla="*/ 1033659 w 1080256"/>
                    <a:gd name="connsiteY0" fmla="*/ 93194 h 93193"/>
                    <a:gd name="connsiteX1" fmla="*/ 46597 w 1080256"/>
                    <a:gd name="connsiteY1" fmla="*/ 93194 h 93193"/>
                    <a:gd name="connsiteX2" fmla="*/ 0 w 1080256"/>
                    <a:gd name="connsiteY2" fmla="*/ 46597 h 93193"/>
                    <a:gd name="connsiteX3" fmla="*/ 0 w 1080256"/>
                    <a:gd name="connsiteY3" fmla="*/ 46597 h 93193"/>
                    <a:gd name="connsiteX4" fmla="*/ 46597 w 1080256"/>
                    <a:gd name="connsiteY4" fmla="*/ 0 h 93193"/>
                    <a:gd name="connsiteX5" fmla="*/ 1033659 w 1080256"/>
                    <a:gd name="connsiteY5" fmla="*/ 0 h 93193"/>
                    <a:gd name="connsiteX6" fmla="*/ 1080256 w 1080256"/>
                    <a:gd name="connsiteY6" fmla="*/ 46597 h 93193"/>
                    <a:gd name="connsiteX7" fmla="*/ 1080256 w 1080256"/>
                    <a:gd name="connsiteY7" fmla="*/ 46597 h 93193"/>
                    <a:gd name="connsiteX8" fmla="*/ 1033659 w 1080256"/>
                    <a:gd name="connsiteY8" fmla="*/ 93194 h 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0256" h="93193">
                      <a:moveTo>
                        <a:pt x="1033659" y="93194"/>
                      </a:moveTo>
                      <a:lnTo>
                        <a:pt x="46597" y="93194"/>
                      </a:lnTo>
                      <a:cubicBezTo>
                        <a:pt x="20963" y="93194"/>
                        <a:pt x="0" y="72231"/>
                        <a:pt x="0" y="46597"/>
                      </a:cubicBezTo>
                      <a:lnTo>
                        <a:pt x="0" y="46597"/>
                      </a:lnTo>
                      <a:cubicBezTo>
                        <a:pt x="0" y="20963"/>
                        <a:pt x="20963" y="0"/>
                        <a:pt x="46597" y="0"/>
                      </a:cubicBezTo>
                      <a:lnTo>
                        <a:pt x="1033659" y="0"/>
                      </a:lnTo>
                      <a:cubicBezTo>
                        <a:pt x="1059293" y="0"/>
                        <a:pt x="1080256" y="20963"/>
                        <a:pt x="1080256" y="46597"/>
                      </a:cubicBezTo>
                      <a:lnTo>
                        <a:pt x="1080256" y="46597"/>
                      </a:lnTo>
                      <a:cubicBezTo>
                        <a:pt x="1080256" y="72231"/>
                        <a:pt x="1059293" y="93194"/>
                        <a:pt x="1033659" y="93194"/>
                      </a:cubicBezTo>
                      <a:close/>
                    </a:path>
                  </a:pathLst>
                </a:custGeom>
                <a:solidFill>
                  <a:srgbClr val="C7CFE2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7DA15093-6FDC-4FAD-B667-65610BF90854}"/>
                    </a:ext>
                  </a:extLst>
                </p:cNvPr>
                <p:cNvSpPr/>
                <p:nvPr/>
              </p:nvSpPr>
              <p:spPr>
                <a:xfrm>
                  <a:off x="4501023" y="819057"/>
                  <a:ext cx="269150" cy="397208"/>
                </a:xfrm>
                <a:custGeom>
                  <a:avLst/>
                  <a:gdLst>
                    <a:gd name="connsiteX0" fmla="*/ 88770 w 269150"/>
                    <a:gd name="connsiteY0" fmla="*/ 63474 h 397208"/>
                    <a:gd name="connsiteX1" fmla="*/ 138345 w 269150"/>
                    <a:gd name="connsiteY1" fmla="*/ 118 h 397208"/>
                    <a:gd name="connsiteX2" fmla="*/ 181731 w 269150"/>
                    <a:gd name="connsiteY2" fmla="*/ 63591 h 397208"/>
                    <a:gd name="connsiteX3" fmla="*/ 182899 w 269150"/>
                    <a:gd name="connsiteY3" fmla="*/ 176405 h 397208"/>
                    <a:gd name="connsiteX4" fmla="*/ 202752 w 269150"/>
                    <a:gd name="connsiteY4" fmla="*/ 222184 h 397208"/>
                    <a:gd name="connsiteX5" fmla="*/ 266516 w 269150"/>
                    <a:gd name="connsiteY5" fmla="*/ 373712 h 397208"/>
                    <a:gd name="connsiteX6" fmla="*/ 233525 w 269150"/>
                    <a:gd name="connsiteY6" fmla="*/ 397127 h 397208"/>
                    <a:gd name="connsiteX7" fmla="*/ 36626 w 269150"/>
                    <a:gd name="connsiteY7" fmla="*/ 397069 h 397208"/>
                    <a:gd name="connsiteX8" fmla="*/ 4335 w 269150"/>
                    <a:gd name="connsiteY8" fmla="*/ 379084 h 397208"/>
                    <a:gd name="connsiteX9" fmla="*/ 62552 w 269150"/>
                    <a:gd name="connsiteY9" fmla="*/ 224403 h 397208"/>
                    <a:gd name="connsiteX10" fmla="*/ 87719 w 269150"/>
                    <a:gd name="connsiteY10" fmla="*/ 176405 h 397208"/>
                    <a:gd name="connsiteX11" fmla="*/ 88770 w 269150"/>
                    <a:gd name="connsiteY11" fmla="*/ 63474 h 397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9150" h="397208">
                      <a:moveTo>
                        <a:pt x="88770" y="63474"/>
                      </a:moveTo>
                      <a:cubicBezTo>
                        <a:pt x="89179" y="30366"/>
                        <a:pt x="93967" y="-2217"/>
                        <a:pt x="138345" y="118"/>
                      </a:cubicBezTo>
                      <a:cubicBezTo>
                        <a:pt x="178227" y="2221"/>
                        <a:pt x="182431" y="31942"/>
                        <a:pt x="181731" y="63591"/>
                      </a:cubicBezTo>
                      <a:cubicBezTo>
                        <a:pt x="181555" y="70481"/>
                        <a:pt x="183541" y="137632"/>
                        <a:pt x="182899" y="176405"/>
                      </a:cubicBezTo>
                      <a:cubicBezTo>
                        <a:pt x="182431" y="194623"/>
                        <a:pt x="177994" y="209805"/>
                        <a:pt x="202752" y="222184"/>
                      </a:cubicBezTo>
                      <a:cubicBezTo>
                        <a:pt x="253144" y="247351"/>
                        <a:pt x="277611" y="316488"/>
                        <a:pt x="266516" y="373712"/>
                      </a:cubicBezTo>
                      <a:cubicBezTo>
                        <a:pt x="262429" y="394967"/>
                        <a:pt x="249991" y="397127"/>
                        <a:pt x="233525" y="397127"/>
                      </a:cubicBezTo>
                      <a:cubicBezTo>
                        <a:pt x="167892" y="397186"/>
                        <a:pt x="102259" y="397302"/>
                        <a:pt x="36626" y="397069"/>
                      </a:cubicBezTo>
                      <a:cubicBezTo>
                        <a:pt x="22904" y="397010"/>
                        <a:pt x="10057" y="397244"/>
                        <a:pt x="4335" y="379084"/>
                      </a:cubicBezTo>
                      <a:cubicBezTo>
                        <a:pt x="-11022" y="330619"/>
                        <a:pt x="15838" y="247059"/>
                        <a:pt x="62552" y="224403"/>
                      </a:cubicBezTo>
                      <a:cubicBezTo>
                        <a:pt x="87778" y="212199"/>
                        <a:pt x="87719" y="199762"/>
                        <a:pt x="87719" y="176405"/>
                      </a:cubicBezTo>
                      <a:cubicBezTo>
                        <a:pt x="87778" y="130392"/>
                        <a:pt x="88712" y="70364"/>
                        <a:pt x="88770" y="63474"/>
                      </a:cubicBezTo>
                      <a:close/>
                    </a:path>
                  </a:pathLst>
                </a:custGeom>
                <a:solidFill>
                  <a:srgbClr val="83899D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2508C953-B4CE-4C59-84F0-BF47746FF6EF}"/>
                    </a:ext>
                  </a:extLst>
                </p:cNvPr>
                <p:cNvSpPr/>
                <p:nvPr/>
              </p:nvSpPr>
              <p:spPr>
                <a:xfrm>
                  <a:off x="2562999" y="902793"/>
                  <a:ext cx="1080256" cy="93193"/>
                </a:xfrm>
                <a:custGeom>
                  <a:avLst/>
                  <a:gdLst>
                    <a:gd name="connsiteX0" fmla="*/ 1033659 w 1080256"/>
                    <a:gd name="connsiteY0" fmla="*/ 93194 h 93193"/>
                    <a:gd name="connsiteX1" fmla="*/ 46597 w 1080256"/>
                    <a:gd name="connsiteY1" fmla="*/ 93194 h 93193"/>
                    <a:gd name="connsiteX2" fmla="*/ 0 w 1080256"/>
                    <a:gd name="connsiteY2" fmla="*/ 46597 h 93193"/>
                    <a:gd name="connsiteX3" fmla="*/ 0 w 1080256"/>
                    <a:gd name="connsiteY3" fmla="*/ 46597 h 93193"/>
                    <a:gd name="connsiteX4" fmla="*/ 46597 w 1080256"/>
                    <a:gd name="connsiteY4" fmla="*/ 0 h 93193"/>
                    <a:gd name="connsiteX5" fmla="*/ 1033659 w 1080256"/>
                    <a:gd name="connsiteY5" fmla="*/ 0 h 93193"/>
                    <a:gd name="connsiteX6" fmla="*/ 1080256 w 1080256"/>
                    <a:gd name="connsiteY6" fmla="*/ 46597 h 93193"/>
                    <a:gd name="connsiteX7" fmla="*/ 1080256 w 1080256"/>
                    <a:gd name="connsiteY7" fmla="*/ 46597 h 93193"/>
                    <a:gd name="connsiteX8" fmla="*/ 1033659 w 1080256"/>
                    <a:gd name="connsiteY8" fmla="*/ 93194 h 9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0256" h="93193">
                      <a:moveTo>
                        <a:pt x="1033659" y="93194"/>
                      </a:moveTo>
                      <a:lnTo>
                        <a:pt x="46597" y="93194"/>
                      </a:lnTo>
                      <a:cubicBezTo>
                        <a:pt x="20963" y="93194"/>
                        <a:pt x="0" y="72231"/>
                        <a:pt x="0" y="46597"/>
                      </a:cubicBezTo>
                      <a:lnTo>
                        <a:pt x="0" y="46597"/>
                      </a:lnTo>
                      <a:cubicBezTo>
                        <a:pt x="0" y="20963"/>
                        <a:pt x="20963" y="0"/>
                        <a:pt x="46597" y="0"/>
                      </a:cubicBezTo>
                      <a:lnTo>
                        <a:pt x="1033659" y="0"/>
                      </a:lnTo>
                      <a:cubicBezTo>
                        <a:pt x="1059294" y="0"/>
                        <a:pt x="1080256" y="20963"/>
                        <a:pt x="1080256" y="46597"/>
                      </a:cubicBezTo>
                      <a:lnTo>
                        <a:pt x="1080256" y="46597"/>
                      </a:lnTo>
                      <a:cubicBezTo>
                        <a:pt x="1080256" y="72231"/>
                        <a:pt x="1059294" y="93194"/>
                        <a:pt x="1033659" y="93194"/>
                      </a:cubicBezTo>
                      <a:close/>
                    </a:path>
                  </a:pathLst>
                </a:custGeom>
                <a:solidFill>
                  <a:srgbClr val="C7CFE2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33EA982D-2D7D-42AE-B5BE-ED570B96BBA2}"/>
                    </a:ext>
                  </a:extLst>
                </p:cNvPr>
                <p:cNvSpPr/>
                <p:nvPr/>
              </p:nvSpPr>
              <p:spPr>
                <a:xfrm>
                  <a:off x="3667371" y="1540787"/>
                  <a:ext cx="95821" cy="122623"/>
                </a:xfrm>
                <a:custGeom>
                  <a:avLst/>
                  <a:gdLst>
                    <a:gd name="connsiteX0" fmla="*/ 0 w 95821"/>
                    <a:gd name="connsiteY0" fmla="*/ 0 h 122623"/>
                    <a:gd name="connsiteX1" fmla="*/ 95821 w 95821"/>
                    <a:gd name="connsiteY1" fmla="*/ 0 h 122623"/>
                    <a:gd name="connsiteX2" fmla="*/ 95821 w 95821"/>
                    <a:gd name="connsiteY2" fmla="*/ 122624 h 122623"/>
                    <a:gd name="connsiteX3" fmla="*/ 0 w 95821"/>
                    <a:gd name="connsiteY3" fmla="*/ 122624 h 12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821" h="122623">
                      <a:moveTo>
                        <a:pt x="0" y="0"/>
                      </a:moveTo>
                      <a:lnTo>
                        <a:pt x="95821" y="0"/>
                      </a:lnTo>
                      <a:lnTo>
                        <a:pt x="95821" y="122624"/>
                      </a:lnTo>
                      <a:lnTo>
                        <a:pt x="0" y="122624"/>
                      </a:lnTo>
                      <a:close/>
                    </a:path>
                  </a:pathLst>
                </a:custGeom>
                <a:solidFill>
                  <a:srgbClr val="83889C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1402F706-329B-4BEF-98CF-272EFA9EB4F4}"/>
                    </a:ext>
                  </a:extLst>
                </p:cNvPr>
                <p:cNvSpPr/>
                <p:nvPr/>
              </p:nvSpPr>
              <p:spPr>
                <a:xfrm>
                  <a:off x="3985784" y="1540787"/>
                  <a:ext cx="95821" cy="122623"/>
                </a:xfrm>
                <a:custGeom>
                  <a:avLst/>
                  <a:gdLst>
                    <a:gd name="connsiteX0" fmla="*/ 0 w 95821"/>
                    <a:gd name="connsiteY0" fmla="*/ 0 h 122623"/>
                    <a:gd name="connsiteX1" fmla="*/ 95822 w 95821"/>
                    <a:gd name="connsiteY1" fmla="*/ 0 h 122623"/>
                    <a:gd name="connsiteX2" fmla="*/ 95822 w 95821"/>
                    <a:gd name="connsiteY2" fmla="*/ 122624 h 122623"/>
                    <a:gd name="connsiteX3" fmla="*/ 0 w 95821"/>
                    <a:gd name="connsiteY3" fmla="*/ 122624 h 122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821" h="122623">
                      <a:moveTo>
                        <a:pt x="0" y="0"/>
                      </a:moveTo>
                      <a:lnTo>
                        <a:pt x="95822" y="0"/>
                      </a:lnTo>
                      <a:lnTo>
                        <a:pt x="95822" y="122624"/>
                      </a:lnTo>
                      <a:lnTo>
                        <a:pt x="0" y="122624"/>
                      </a:lnTo>
                      <a:close/>
                    </a:path>
                  </a:pathLst>
                </a:custGeom>
                <a:solidFill>
                  <a:srgbClr val="83889C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648CC365-649F-4072-A802-277547C51876}"/>
                    </a:ext>
                  </a:extLst>
                </p:cNvPr>
                <p:cNvSpPr/>
                <p:nvPr/>
              </p:nvSpPr>
              <p:spPr>
                <a:xfrm>
                  <a:off x="3826100" y="1005318"/>
                  <a:ext cx="70343" cy="63282"/>
                </a:xfrm>
                <a:custGeom>
                  <a:avLst/>
                  <a:gdLst>
                    <a:gd name="connsiteX0" fmla="*/ 70344 w 70343"/>
                    <a:gd name="connsiteY0" fmla="*/ 26697 h 63282"/>
                    <a:gd name="connsiteX1" fmla="*/ 38929 w 70343"/>
                    <a:gd name="connsiteY1" fmla="*/ 62784 h 63282"/>
                    <a:gd name="connsiteX2" fmla="*/ 40 w 70343"/>
                    <a:gd name="connsiteY2" fmla="*/ 32478 h 63282"/>
                    <a:gd name="connsiteX3" fmla="*/ 32623 w 70343"/>
                    <a:gd name="connsiteY3" fmla="*/ 129 h 63282"/>
                    <a:gd name="connsiteX4" fmla="*/ 70344 w 70343"/>
                    <a:gd name="connsiteY4" fmla="*/ 26697 h 6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343" h="63282">
                      <a:moveTo>
                        <a:pt x="70344" y="26697"/>
                      </a:moveTo>
                      <a:cubicBezTo>
                        <a:pt x="68651" y="47310"/>
                        <a:pt x="58491" y="60215"/>
                        <a:pt x="38929" y="62784"/>
                      </a:cubicBezTo>
                      <a:cubicBezTo>
                        <a:pt x="16740" y="65703"/>
                        <a:pt x="1032" y="55835"/>
                        <a:pt x="40" y="32478"/>
                      </a:cubicBezTo>
                      <a:cubicBezTo>
                        <a:pt x="-836" y="11866"/>
                        <a:pt x="12828" y="1472"/>
                        <a:pt x="32623" y="129"/>
                      </a:cubicBezTo>
                      <a:cubicBezTo>
                        <a:pt x="52476" y="-1214"/>
                        <a:pt x="65381" y="7953"/>
                        <a:pt x="70344" y="26697"/>
                      </a:cubicBezTo>
                      <a:close/>
                    </a:path>
                  </a:pathLst>
                </a:custGeom>
                <a:solidFill>
                  <a:srgbClr val="E1E6F0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ADEB2FC2-E650-463E-905C-AFACF23F6461}"/>
                    </a:ext>
                  </a:extLst>
                </p:cNvPr>
                <p:cNvSpPr/>
                <p:nvPr/>
              </p:nvSpPr>
              <p:spPr>
                <a:xfrm>
                  <a:off x="3740511" y="620913"/>
                  <a:ext cx="241574" cy="536594"/>
                </a:xfrm>
                <a:custGeom>
                  <a:avLst/>
                  <a:gdLst>
                    <a:gd name="connsiteX0" fmla="*/ 229331 w 241574"/>
                    <a:gd name="connsiteY0" fmla="*/ 478020 h 536594"/>
                    <a:gd name="connsiteX1" fmla="*/ 11470 w 241574"/>
                    <a:gd name="connsiteY1" fmla="*/ 478720 h 536594"/>
                    <a:gd name="connsiteX2" fmla="*/ 81716 w 241574"/>
                    <a:gd name="connsiteY2" fmla="*/ 298756 h 536594"/>
                    <a:gd name="connsiteX3" fmla="*/ 105774 w 241574"/>
                    <a:gd name="connsiteY3" fmla="*/ 257998 h 536594"/>
                    <a:gd name="connsiteX4" fmla="*/ 95555 w 241574"/>
                    <a:gd name="connsiteY4" fmla="*/ 41071 h 536594"/>
                    <a:gd name="connsiteX5" fmla="*/ 108518 w 241574"/>
                    <a:gd name="connsiteY5" fmla="*/ 4926 h 536594"/>
                    <a:gd name="connsiteX6" fmla="*/ 146882 w 241574"/>
                    <a:gd name="connsiteY6" fmla="*/ 9072 h 536594"/>
                    <a:gd name="connsiteX7" fmla="*/ 152721 w 241574"/>
                    <a:gd name="connsiteY7" fmla="*/ 47144 h 536594"/>
                    <a:gd name="connsiteX8" fmla="*/ 137130 w 241574"/>
                    <a:gd name="connsiteY8" fmla="*/ 272012 h 536594"/>
                    <a:gd name="connsiteX9" fmla="*/ 158852 w 241574"/>
                    <a:gd name="connsiteY9" fmla="*/ 297880 h 536594"/>
                    <a:gd name="connsiteX10" fmla="*/ 229331 w 241574"/>
                    <a:gd name="connsiteY10" fmla="*/ 478020 h 5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1574" h="536594">
                      <a:moveTo>
                        <a:pt x="229331" y="478020"/>
                      </a:moveTo>
                      <a:cubicBezTo>
                        <a:pt x="148809" y="555915"/>
                        <a:pt x="94854" y="556090"/>
                        <a:pt x="11470" y="478720"/>
                      </a:cubicBezTo>
                      <a:cubicBezTo>
                        <a:pt x="-14106" y="383541"/>
                        <a:pt x="492" y="344360"/>
                        <a:pt x="81716" y="298756"/>
                      </a:cubicBezTo>
                      <a:cubicBezTo>
                        <a:pt x="99350" y="288829"/>
                        <a:pt x="107292" y="277793"/>
                        <a:pt x="105774" y="257998"/>
                      </a:cubicBezTo>
                      <a:cubicBezTo>
                        <a:pt x="100109" y="185825"/>
                        <a:pt x="117102" y="112601"/>
                        <a:pt x="95555" y="41071"/>
                      </a:cubicBezTo>
                      <a:cubicBezTo>
                        <a:pt x="91234" y="26648"/>
                        <a:pt x="94562" y="12926"/>
                        <a:pt x="108518" y="4926"/>
                      </a:cubicBezTo>
                      <a:cubicBezTo>
                        <a:pt x="121773" y="-2723"/>
                        <a:pt x="135379" y="-1556"/>
                        <a:pt x="146882" y="9072"/>
                      </a:cubicBezTo>
                      <a:cubicBezTo>
                        <a:pt x="158677" y="19933"/>
                        <a:pt x="159144" y="33246"/>
                        <a:pt x="152721" y="47144"/>
                      </a:cubicBezTo>
                      <a:cubicBezTo>
                        <a:pt x="118912" y="120134"/>
                        <a:pt x="144137" y="197153"/>
                        <a:pt x="137130" y="272012"/>
                      </a:cubicBezTo>
                      <a:cubicBezTo>
                        <a:pt x="135729" y="287194"/>
                        <a:pt x="148458" y="291573"/>
                        <a:pt x="158852" y="297880"/>
                      </a:cubicBezTo>
                      <a:cubicBezTo>
                        <a:pt x="241068" y="347396"/>
                        <a:pt x="256367" y="386753"/>
                        <a:pt x="229331" y="478020"/>
                      </a:cubicBezTo>
                      <a:close/>
                    </a:path>
                  </a:pathLst>
                </a:custGeom>
                <a:solidFill>
                  <a:srgbClr val="82889C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F9A58C02-FBD2-41E8-8DAA-6D4B38CF69F9}"/>
                    </a:ext>
                  </a:extLst>
                </p:cNvPr>
                <p:cNvSpPr/>
                <p:nvPr/>
              </p:nvSpPr>
              <p:spPr>
                <a:xfrm>
                  <a:off x="2965190" y="819057"/>
                  <a:ext cx="269149" cy="397208"/>
                </a:xfrm>
                <a:custGeom>
                  <a:avLst/>
                  <a:gdLst>
                    <a:gd name="connsiteX0" fmla="*/ 88770 w 269149"/>
                    <a:gd name="connsiteY0" fmla="*/ 63474 h 397208"/>
                    <a:gd name="connsiteX1" fmla="*/ 138345 w 269149"/>
                    <a:gd name="connsiteY1" fmla="*/ 118 h 397208"/>
                    <a:gd name="connsiteX2" fmla="*/ 181731 w 269149"/>
                    <a:gd name="connsiteY2" fmla="*/ 63591 h 397208"/>
                    <a:gd name="connsiteX3" fmla="*/ 182898 w 269149"/>
                    <a:gd name="connsiteY3" fmla="*/ 176405 h 397208"/>
                    <a:gd name="connsiteX4" fmla="*/ 202752 w 269149"/>
                    <a:gd name="connsiteY4" fmla="*/ 222184 h 397208"/>
                    <a:gd name="connsiteX5" fmla="*/ 266516 w 269149"/>
                    <a:gd name="connsiteY5" fmla="*/ 373712 h 397208"/>
                    <a:gd name="connsiteX6" fmla="*/ 233525 w 269149"/>
                    <a:gd name="connsiteY6" fmla="*/ 397127 h 397208"/>
                    <a:gd name="connsiteX7" fmla="*/ 36626 w 269149"/>
                    <a:gd name="connsiteY7" fmla="*/ 397069 h 397208"/>
                    <a:gd name="connsiteX8" fmla="*/ 4335 w 269149"/>
                    <a:gd name="connsiteY8" fmla="*/ 379084 h 397208"/>
                    <a:gd name="connsiteX9" fmla="*/ 62552 w 269149"/>
                    <a:gd name="connsiteY9" fmla="*/ 224403 h 397208"/>
                    <a:gd name="connsiteX10" fmla="*/ 87719 w 269149"/>
                    <a:gd name="connsiteY10" fmla="*/ 176405 h 397208"/>
                    <a:gd name="connsiteX11" fmla="*/ 88770 w 269149"/>
                    <a:gd name="connsiteY11" fmla="*/ 63474 h 397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9149" h="397208">
                      <a:moveTo>
                        <a:pt x="88770" y="63474"/>
                      </a:moveTo>
                      <a:cubicBezTo>
                        <a:pt x="89179" y="30366"/>
                        <a:pt x="93967" y="-2217"/>
                        <a:pt x="138345" y="118"/>
                      </a:cubicBezTo>
                      <a:cubicBezTo>
                        <a:pt x="178227" y="2221"/>
                        <a:pt x="182431" y="31942"/>
                        <a:pt x="181731" y="63591"/>
                      </a:cubicBezTo>
                      <a:cubicBezTo>
                        <a:pt x="181555" y="70481"/>
                        <a:pt x="183541" y="137632"/>
                        <a:pt x="182898" y="176405"/>
                      </a:cubicBezTo>
                      <a:cubicBezTo>
                        <a:pt x="182431" y="194623"/>
                        <a:pt x="177994" y="209805"/>
                        <a:pt x="202752" y="222184"/>
                      </a:cubicBezTo>
                      <a:cubicBezTo>
                        <a:pt x="253144" y="247351"/>
                        <a:pt x="277611" y="316488"/>
                        <a:pt x="266516" y="373712"/>
                      </a:cubicBezTo>
                      <a:cubicBezTo>
                        <a:pt x="262429" y="394967"/>
                        <a:pt x="249991" y="397127"/>
                        <a:pt x="233525" y="397127"/>
                      </a:cubicBezTo>
                      <a:cubicBezTo>
                        <a:pt x="167892" y="397186"/>
                        <a:pt x="102259" y="397302"/>
                        <a:pt x="36626" y="397069"/>
                      </a:cubicBezTo>
                      <a:cubicBezTo>
                        <a:pt x="22904" y="397010"/>
                        <a:pt x="10057" y="397244"/>
                        <a:pt x="4335" y="379084"/>
                      </a:cubicBezTo>
                      <a:cubicBezTo>
                        <a:pt x="-11022" y="330619"/>
                        <a:pt x="15838" y="247059"/>
                        <a:pt x="62552" y="224403"/>
                      </a:cubicBezTo>
                      <a:cubicBezTo>
                        <a:pt x="87777" y="212199"/>
                        <a:pt x="87719" y="199762"/>
                        <a:pt x="87719" y="176405"/>
                      </a:cubicBezTo>
                      <a:cubicBezTo>
                        <a:pt x="87777" y="130392"/>
                        <a:pt x="88712" y="70364"/>
                        <a:pt x="88770" y="63474"/>
                      </a:cubicBezTo>
                      <a:close/>
                    </a:path>
                  </a:pathLst>
                </a:custGeom>
                <a:solidFill>
                  <a:srgbClr val="83899D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659C77E3-06C9-466A-9962-B21B6540E163}"/>
                    </a:ext>
                  </a:extLst>
                </p:cNvPr>
                <p:cNvSpPr/>
                <p:nvPr/>
              </p:nvSpPr>
              <p:spPr>
                <a:xfrm>
                  <a:off x="2876841" y="1097344"/>
                  <a:ext cx="1987945" cy="499529"/>
                </a:xfrm>
                <a:custGeom>
                  <a:avLst/>
                  <a:gdLst>
                    <a:gd name="connsiteX0" fmla="*/ 448352 w 1987945"/>
                    <a:gd name="connsiteY0" fmla="*/ 124680 h 499529"/>
                    <a:gd name="connsiteX1" fmla="*/ 714854 w 1987945"/>
                    <a:gd name="connsiteY1" fmla="*/ 14201 h 499529"/>
                    <a:gd name="connsiteX2" fmla="*/ 875082 w 1987945"/>
                    <a:gd name="connsiteY2" fmla="*/ 2348 h 499529"/>
                    <a:gd name="connsiteX3" fmla="*/ 1092944 w 1987945"/>
                    <a:gd name="connsiteY3" fmla="*/ 1647 h 499529"/>
                    <a:gd name="connsiteX4" fmla="*/ 1376146 w 1987945"/>
                    <a:gd name="connsiteY4" fmla="*/ 24537 h 499529"/>
                    <a:gd name="connsiteX5" fmla="*/ 1536316 w 1987945"/>
                    <a:gd name="connsiteY5" fmla="*/ 128125 h 499529"/>
                    <a:gd name="connsiteX6" fmla="*/ 1681713 w 1987945"/>
                    <a:gd name="connsiteY6" fmla="*/ 124096 h 499529"/>
                    <a:gd name="connsiteX7" fmla="*/ 1926551 w 1987945"/>
                    <a:gd name="connsiteY7" fmla="*/ 126256 h 499529"/>
                    <a:gd name="connsiteX8" fmla="*/ 1987922 w 1987945"/>
                    <a:gd name="connsiteY8" fmla="*/ 166021 h 499529"/>
                    <a:gd name="connsiteX9" fmla="*/ 1927135 w 1987945"/>
                    <a:gd name="connsiteY9" fmla="*/ 212852 h 499529"/>
                    <a:gd name="connsiteX10" fmla="*/ 1781213 w 1987945"/>
                    <a:gd name="connsiteY10" fmla="*/ 212093 h 499529"/>
                    <a:gd name="connsiteX11" fmla="*/ 1609540 w 1987945"/>
                    <a:gd name="connsiteY11" fmla="*/ 271186 h 499529"/>
                    <a:gd name="connsiteX12" fmla="*/ 1446918 w 1987945"/>
                    <a:gd name="connsiteY12" fmla="*/ 306571 h 499529"/>
                    <a:gd name="connsiteX13" fmla="*/ 1299010 w 1987945"/>
                    <a:gd name="connsiteY13" fmla="*/ 403269 h 499529"/>
                    <a:gd name="connsiteX14" fmla="*/ 1195189 w 1987945"/>
                    <a:gd name="connsiteY14" fmla="*/ 487938 h 499529"/>
                    <a:gd name="connsiteX15" fmla="*/ 1107951 w 1987945"/>
                    <a:gd name="connsiteY15" fmla="*/ 497631 h 499529"/>
                    <a:gd name="connsiteX16" fmla="*/ 892366 w 1987945"/>
                    <a:gd name="connsiteY16" fmla="*/ 497748 h 499529"/>
                    <a:gd name="connsiteX17" fmla="*/ 795610 w 1987945"/>
                    <a:gd name="connsiteY17" fmla="*/ 488580 h 499529"/>
                    <a:gd name="connsiteX18" fmla="*/ 689687 w 1987945"/>
                    <a:gd name="connsiteY18" fmla="*/ 406130 h 499529"/>
                    <a:gd name="connsiteX19" fmla="*/ 541312 w 1987945"/>
                    <a:gd name="connsiteY19" fmla="*/ 305812 h 499529"/>
                    <a:gd name="connsiteX20" fmla="*/ 329115 w 1987945"/>
                    <a:gd name="connsiteY20" fmla="*/ 225640 h 499529"/>
                    <a:gd name="connsiteX21" fmla="*/ 280883 w 1987945"/>
                    <a:gd name="connsiteY21" fmla="*/ 212443 h 499529"/>
                    <a:gd name="connsiteX22" fmla="*/ 56715 w 1987945"/>
                    <a:gd name="connsiteY22" fmla="*/ 212502 h 499529"/>
                    <a:gd name="connsiteX23" fmla="*/ 16 w 1987945"/>
                    <a:gd name="connsiteY23" fmla="*/ 167656 h 499529"/>
                    <a:gd name="connsiteX24" fmla="*/ 54963 w 1987945"/>
                    <a:gd name="connsiteY24" fmla="*/ 126373 h 499529"/>
                    <a:gd name="connsiteX25" fmla="*/ 448352 w 1987945"/>
                    <a:gd name="connsiteY25" fmla="*/ 124680 h 49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987945" h="499529">
                      <a:moveTo>
                        <a:pt x="448352" y="124680"/>
                      </a:moveTo>
                      <a:cubicBezTo>
                        <a:pt x="512758" y="29092"/>
                        <a:pt x="614478" y="22902"/>
                        <a:pt x="714854" y="14201"/>
                      </a:cubicBezTo>
                      <a:cubicBezTo>
                        <a:pt x="768225" y="9589"/>
                        <a:pt x="821654" y="6260"/>
                        <a:pt x="875082" y="2348"/>
                      </a:cubicBezTo>
                      <a:cubicBezTo>
                        <a:pt x="922789" y="-747"/>
                        <a:pt x="1044362" y="-572"/>
                        <a:pt x="1092944" y="1647"/>
                      </a:cubicBezTo>
                      <a:cubicBezTo>
                        <a:pt x="1187306" y="9355"/>
                        <a:pt x="1281667" y="17997"/>
                        <a:pt x="1376146" y="24537"/>
                      </a:cubicBezTo>
                      <a:cubicBezTo>
                        <a:pt x="1449312" y="29617"/>
                        <a:pt x="1492288" y="79192"/>
                        <a:pt x="1536316" y="128125"/>
                      </a:cubicBezTo>
                      <a:cubicBezTo>
                        <a:pt x="1587409" y="126023"/>
                        <a:pt x="1676749" y="122169"/>
                        <a:pt x="1681713" y="124096"/>
                      </a:cubicBezTo>
                      <a:cubicBezTo>
                        <a:pt x="1763345" y="124913"/>
                        <a:pt x="1844919" y="126256"/>
                        <a:pt x="1926551" y="126256"/>
                      </a:cubicBezTo>
                      <a:cubicBezTo>
                        <a:pt x="1956798" y="126256"/>
                        <a:pt x="1986987" y="130227"/>
                        <a:pt x="1987922" y="166021"/>
                      </a:cubicBezTo>
                      <a:cubicBezTo>
                        <a:pt x="1988856" y="202750"/>
                        <a:pt x="1961820" y="213961"/>
                        <a:pt x="1927135" y="212852"/>
                      </a:cubicBezTo>
                      <a:cubicBezTo>
                        <a:pt x="1878553" y="211334"/>
                        <a:pt x="1829737" y="214428"/>
                        <a:pt x="1781213" y="212093"/>
                      </a:cubicBezTo>
                      <a:cubicBezTo>
                        <a:pt x="1715580" y="208881"/>
                        <a:pt x="1657889" y="213144"/>
                        <a:pt x="1609540" y="271186"/>
                      </a:cubicBezTo>
                      <a:cubicBezTo>
                        <a:pt x="1569425" y="319359"/>
                        <a:pt x="1503266" y="302893"/>
                        <a:pt x="1446918" y="306571"/>
                      </a:cubicBezTo>
                      <a:cubicBezTo>
                        <a:pt x="1387824" y="323855"/>
                        <a:pt x="1331301" y="345052"/>
                        <a:pt x="1299010" y="403269"/>
                      </a:cubicBezTo>
                      <a:cubicBezTo>
                        <a:pt x="1269230" y="437428"/>
                        <a:pt x="1238749" y="470595"/>
                        <a:pt x="1195189" y="487938"/>
                      </a:cubicBezTo>
                      <a:cubicBezTo>
                        <a:pt x="1166985" y="499558"/>
                        <a:pt x="1137380" y="497572"/>
                        <a:pt x="1107951" y="497631"/>
                      </a:cubicBezTo>
                      <a:cubicBezTo>
                        <a:pt x="1036070" y="500083"/>
                        <a:pt x="964189" y="500200"/>
                        <a:pt x="892366" y="497748"/>
                      </a:cubicBezTo>
                      <a:cubicBezTo>
                        <a:pt x="859842" y="497572"/>
                        <a:pt x="826967" y="500784"/>
                        <a:pt x="795610" y="488580"/>
                      </a:cubicBezTo>
                      <a:cubicBezTo>
                        <a:pt x="753101" y="470420"/>
                        <a:pt x="717190" y="443618"/>
                        <a:pt x="689687" y="406130"/>
                      </a:cubicBezTo>
                      <a:cubicBezTo>
                        <a:pt x="658914" y="345169"/>
                        <a:pt x="599529" y="326366"/>
                        <a:pt x="541312" y="305812"/>
                      </a:cubicBezTo>
                      <a:cubicBezTo>
                        <a:pt x="457987" y="312411"/>
                        <a:pt x="382194" y="299856"/>
                        <a:pt x="329115" y="225640"/>
                      </a:cubicBezTo>
                      <a:cubicBezTo>
                        <a:pt x="317612" y="209524"/>
                        <a:pt x="298284" y="212443"/>
                        <a:pt x="280883" y="212443"/>
                      </a:cubicBezTo>
                      <a:cubicBezTo>
                        <a:pt x="206141" y="212443"/>
                        <a:pt x="131457" y="212093"/>
                        <a:pt x="56715" y="212502"/>
                      </a:cubicBezTo>
                      <a:cubicBezTo>
                        <a:pt x="25125" y="212677"/>
                        <a:pt x="-743" y="203684"/>
                        <a:pt x="16" y="167656"/>
                      </a:cubicBezTo>
                      <a:cubicBezTo>
                        <a:pt x="717" y="134665"/>
                        <a:pt x="25709" y="126256"/>
                        <a:pt x="54963" y="126373"/>
                      </a:cubicBezTo>
                      <a:cubicBezTo>
                        <a:pt x="157442" y="126957"/>
                        <a:pt x="405784" y="126081"/>
                        <a:pt x="448352" y="124680"/>
                      </a:cubicBezTo>
                      <a:close/>
                    </a:path>
                  </a:pathLst>
                </a:custGeom>
                <a:solidFill>
                  <a:srgbClr val="DBE2EF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4754E323-B327-4473-A401-92064C7AAFCE}"/>
                    </a:ext>
                  </a:extLst>
                </p:cNvPr>
                <p:cNvSpPr/>
                <p:nvPr/>
              </p:nvSpPr>
              <p:spPr>
                <a:xfrm>
                  <a:off x="2876799" y="1224476"/>
                  <a:ext cx="1988021" cy="88172"/>
                </a:xfrm>
                <a:custGeom>
                  <a:avLst/>
                  <a:gdLst>
                    <a:gd name="connsiteX0" fmla="*/ 1943936 w 1988021"/>
                    <a:gd name="connsiteY0" fmla="*/ 88172 h 88172"/>
                    <a:gd name="connsiteX1" fmla="*/ 44086 w 1988021"/>
                    <a:gd name="connsiteY1" fmla="*/ 88172 h 88172"/>
                    <a:gd name="connsiteX2" fmla="*/ 0 w 1988021"/>
                    <a:gd name="connsiteY2" fmla="*/ 44086 h 88172"/>
                    <a:gd name="connsiteX3" fmla="*/ 0 w 1988021"/>
                    <a:gd name="connsiteY3" fmla="*/ 44086 h 88172"/>
                    <a:gd name="connsiteX4" fmla="*/ 44086 w 1988021"/>
                    <a:gd name="connsiteY4" fmla="*/ 0 h 88172"/>
                    <a:gd name="connsiteX5" fmla="*/ 1943936 w 1988021"/>
                    <a:gd name="connsiteY5" fmla="*/ 0 h 88172"/>
                    <a:gd name="connsiteX6" fmla="*/ 1988022 w 1988021"/>
                    <a:gd name="connsiteY6" fmla="*/ 44086 h 88172"/>
                    <a:gd name="connsiteX7" fmla="*/ 1988022 w 1988021"/>
                    <a:gd name="connsiteY7" fmla="*/ 44086 h 88172"/>
                    <a:gd name="connsiteX8" fmla="*/ 1943936 w 1988021"/>
                    <a:gd name="connsiteY8" fmla="*/ 88172 h 8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8021" h="88172">
                      <a:moveTo>
                        <a:pt x="1943936" y="88172"/>
                      </a:moveTo>
                      <a:lnTo>
                        <a:pt x="44086" y="88172"/>
                      </a:lnTo>
                      <a:cubicBezTo>
                        <a:pt x="19853" y="88172"/>
                        <a:pt x="0" y="68319"/>
                        <a:pt x="0" y="44086"/>
                      </a:cubicBezTo>
                      <a:lnTo>
                        <a:pt x="0" y="44086"/>
                      </a:lnTo>
                      <a:cubicBezTo>
                        <a:pt x="0" y="19853"/>
                        <a:pt x="19853" y="0"/>
                        <a:pt x="44086" y="0"/>
                      </a:cubicBezTo>
                      <a:lnTo>
                        <a:pt x="1943936" y="0"/>
                      </a:lnTo>
                      <a:cubicBezTo>
                        <a:pt x="1968168" y="0"/>
                        <a:pt x="1988022" y="19853"/>
                        <a:pt x="1988022" y="44086"/>
                      </a:cubicBezTo>
                      <a:lnTo>
                        <a:pt x="1988022" y="44086"/>
                      </a:lnTo>
                      <a:cubicBezTo>
                        <a:pt x="1988022" y="68377"/>
                        <a:pt x="1968168" y="88172"/>
                        <a:pt x="1943936" y="88172"/>
                      </a:cubicBezTo>
                      <a:close/>
                    </a:path>
                  </a:pathLst>
                </a:custGeom>
                <a:solidFill>
                  <a:srgbClr val="00AEEF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61165B5F-6E3A-4258-9763-5F4A1F57F0D4}"/>
                    </a:ext>
                  </a:extLst>
                </p:cNvPr>
                <p:cNvSpPr/>
                <p:nvPr/>
              </p:nvSpPr>
              <p:spPr>
                <a:xfrm>
                  <a:off x="4411697" y="1224476"/>
                  <a:ext cx="134126" cy="90683"/>
                </a:xfrm>
                <a:custGeom>
                  <a:avLst/>
                  <a:gdLst>
                    <a:gd name="connsiteX0" fmla="*/ 85720 w 134126"/>
                    <a:gd name="connsiteY0" fmla="*/ 90683 h 90683"/>
                    <a:gd name="connsiteX1" fmla="*/ 48465 w 134126"/>
                    <a:gd name="connsiteY1" fmla="*/ 90683 h 90683"/>
                    <a:gd name="connsiteX2" fmla="*/ 0 w 134126"/>
                    <a:gd name="connsiteY2" fmla="*/ 42218 h 90683"/>
                    <a:gd name="connsiteX3" fmla="*/ 0 w 134126"/>
                    <a:gd name="connsiteY3" fmla="*/ 0 h 90683"/>
                    <a:gd name="connsiteX4" fmla="*/ 134127 w 134126"/>
                    <a:gd name="connsiteY4" fmla="*/ 0 h 90683"/>
                    <a:gd name="connsiteX5" fmla="*/ 134127 w 134126"/>
                    <a:gd name="connsiteY5" fmla="*/ 42218 h 90683"/>
                    <a:gd name="connsiteX6" fmla="*/ 85720 w 134126"/>
                    <a:gd name="connsiteY6" fmla="*/ 90683 h 9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26" h="90683">
                      <a:moveTo>
                        <a:pt x="85720" y="90683"/>
                      </a:moveTo>
                      <a:lnTo>
                        <a:pt x="48465" y="90683"/>
                      </a:lnTo>
                      <a:cubicBezTo>
                        <a:pt x="21722" y="90683"/>
                        <a:pt x="0" y="69020"/>
                        <a:pt x="0" y="42218"/>
                      </a:cubicBezTo>
                      <a:lnTo>
                        <a:pt x="0" y="0"/>
                      </a:lnTo>
                      <a:lnTo>
                        <a:pt x="134127" y="0"/>
                      </a:lnTo>
                      <a:lnTo>
                        <a:pt x="134127" y="42218"/>
                      </a:lnTo>
                      <a:cubicBezTo>
                        <a:pt x="134185" y="68961"/>
                        <a:pt x="112522" y="90683"/>
                        <a:pt x="85720" y="90683"/>
                      </a:cubicBezTo>
                      <a:close/>
                    </a:path>
                  </a:pathLst>
                </a:custGeom>
                <a:solidFill>
                  <a:srgbClr val="C65338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ABC1897E-EAC1-44BB-A14D-3411BC2DD439}"/>
                    </a:ext>
                  </a:extLst>
                </p:cNvPr>
                <p:cNvSpPr/>
                <p:nvPr/>
              </p:nvSpPr>
              <p:spPr>
                <a:xfrm>
                  <a:off x="3193109" y="1221965"/>
                  <a:ext cx="134127" cy="90683"/>
                </a:xfrm>
                <a:custGeom>
                  <a:avLst/>
                  <a:gdLst>
                    <a:gd name="connsiteX0" fmla="*/ 85720 w 134127"/>
                    <a:gd name="connsiteY0" fmla="*/ 90683 h 90683"/>
                    <a:gd name="connsiteX1" fmla="*/ 48466 w 134127"/>
                    <a:gd name="connsiteY1" fmla="*/ 90683 h 90683"/>
                    <a:gd name="connsiteX2" fmla="*/ 0 w 134127"/>
                    <a:gd name="connsiteY2" fmla="*/ 42218 h 90683"/>
                    <a:gd name="connsiteX3" fmla="*/ 0 w 134127"/>
                    <a:gd name="connsiteY3" fmla="*/ 0 h 90683"/>
                    <a:gd name="connsiteX4" fmla="*/ 134127 w 134127"/>
                    <a:gd name="connsiteY4" fmla="*/ 0 h 90683"/>
                    <a:gd name="connsiteX5" fmla="*/ 134127 w 134127"/>
                    <a:gd name="connsiteY5" fmla="*/ 42218 h 90683"/>
                    <a:gd name="connsiteX6" fmla="*/ 85720 w 134127"/>
                    <a:gd name="connsiteY6" fmla="*/ 90683 h 9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27" h="90683">
                      <a:moveTo>
                        <a:pt x="85720" y="90683"/>
                      </a:moveTo>
                      <a:lnTo>
                        <a:pt x="48466" y="90683"/>
                      </a:lnTo>
                      <a:cubicBezTo>
                        <a:pt x="21722" y="90683"/>
                        <a:pt x="0" y="69020"/>
                        <a:pt x="0" y="42218"/>
                      </a:cubicBezTo>
                      <a:lnTo>
                        <a:pt x="0" y="0"/>
                      </a:lnTo>
                      <a:lnTo>
                        <a:pt x="134127" y="0"/>
                      </a:lnTo>
                      <a:lnTo>
                        <a:pt x="134127" y="42218"/>
                      </a:lnTo>
                      <a:cubicBezTo>
                        <a:pt x="134185" y="69020"/>
                        <a:pt x="112464" y="90683"/>
                        <a:pt x="85720" y="90683"/>
                      </a:cubicBezTo>
                      <a:close/>
                    </a:path>
                  </a:pathLst>
                </a:custGeom>
                <a:solidFill>
                  <a:srgbClr val="C65338"/>
                </a:solidFill>
                <a:ln w="58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DCC570D-0941-43F0-8A2A-B44243A2B94E}"/>
                </a:ext>
              </a:extLst>
            </p:cNvPr>
            <p:cNvGrpSpPr/>
            <p:nvPr/>
          </p:nvGrpSpPr>
          <p:grpSpPr>
            <a:xfrm>
              <a:off x="8137766" y="1645703"/>
              <a:ext cx="900466" cy="929545"/>
              <a:chOff x="3426270" y="1650856"/>
              <a:chExt cx="900466" cy="929545"/>
            </a:xfrm>
          </p:grpSpPr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27DEE75B-54D5-4D0B-8D23-F6D1EB88916A}"/>
                  </a:ext>
                </a:extLst>
              </p:cNvPr>
              <p:cNvSpPr/>
              <p:nvPr/>
            </p:nvSpPr>
            <p:spPr>
              <a:xfrm>
                <a:off x="3426270" y="1915256"/>
                <a:ext cx="900466" cy="665145"/>
              </a:xfrm>
              <a:custGeom>
                <a:avLst/>
                <a:gdLst>
                  <a:gd name="connsiteX0" fmla="*/ 867592 w 900466"/>
                  <a:gd name="connsiteY0" fmla="*/ 665146 h 665145"/>
                  <a:gd name="connsiteX1" fmla="*/ 32875 w 900466"/>
                  <a:gd name="connsiteY1" fmla="*/ 665146 h 665145"/>
                  <a:gd name="connsiteX2" fmla="*/ 0 w 900466"/>
                  <a:gd name="connsiteY2" fmla="*/ 632271 h 665145"/>
                  <a:gd name="connsiteX3" fmla="*/ 0 w 900466"/>
                  <a:gd name="connsiteY3" fmla="*/ 32875 h 665145"/>
                  <a:gd name="connsiteX4" fmla="*/ 32875 w 900466"/>
                  <a:gd name="connsiteY4" fmla="*/ 0 h 665145"/>
                  <a:gd name="connsiteX5" fmla="*/ 867592 w 900466"/>
                  <a:gd name="connsiteY5" fmla="*/ 0 h 665145"/>
                  <a:gd name="connsiteX6" fmla="*/ 900466 w 900466"/>
                  <a:gd name="connsiteY6" fmla="*/ 32875 h 665145"/>
                  <a:gd name="connsiteX7" fmla="*/ 900466 w 900466"/>
                  <a:gd name="connsiteY7" fmla="*/ 632271 h 665145"/>
                  <a:gd name="connsiteX8" fmla="*/ 867592 w 900466"/>
                  <a:gd name="connsiteY8" fmla="*/ 665146 h 66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466" h="665145">
                    <a:moveTo>
                      <a:pt x="867592" y="665146"/>
                    </a:moveTo>
                    <a:lnTo>
                      <a:pt x="32875" y="665146"/>
                    </a:lnTo>
                    <a:cubicBezTo>
                      <a:pt x="14715" y="665146"/>
                      <a:pt x="0" y="650431"/>
                      <a:pt x="0" y="632271"/>
                    </a:cubicBezTo>
                    <a:lnTo>
                      <a:pt x="0" y="32875"/>
                    </a:lnTo>
                    <a:cubicBezTo>
                      <a:pt x="0" y="14715"/>
                      <a:pt x="14715" y="0"/>
                      <a:pt x="32875" y="0"/>
                    </a:cubicBezTo>
                    <a:lnTo>
                      <a:pt x="867592" y="0"/>
                    </a:lnTo>
                    <a:cubicBezTo>
                      <a:pt x="885752" y="0"/>
                      <a:pt x="900466" y="14715"/>
                      <a:pt x="900466" y="32875"/>
                    </a:cubicBezTo>
                    <a:lnTo>
                      <a:pt x="900466" y="632271"/>
                    </a:lnTo>
                    <a:cubicBezTo>
                      <a:pt x="900466" y="650431"/>
                      <a:pt x="885752" y="665146"/>
                      <a:pt x="867592" y="665146"/>
                    </a:cubicBezTo>
                    <a:close/>
                  </a:path>
                </a:pathLst>
              </a:custGeom>
              <a:solidFill>
                <a:srgbClr val="A98258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7D3249C5-0080-47BE-B1FE-AD40EF995F33}"/>
                  </a:ext>
                </a:extLst>
              </p:cNvPr>
              <p:cNvSpPr/>
              <p:nvPr/>
            </p:nvSpPr>
            <p:spPr>
              <a:xfrm>
                <a:off x="3753791" y="2037880"/>
                <a:ext cx="245831" cy="61720"/>
              </a:xfrm>
              <a:custGeom>
                <a:avLst/>
                <a:gdLst>
                  <a:gd name="connsiteX0" fmla="*/ 217044 w 245831"/>
                  <a:gd name="connsiteY0" fmla="*/ 61721 h 61720"/>
                  <a:gd name="connsiteX1" fmla="*/ 28787 w 245831"/>
                  <a:gd name="connsiteY1" fmla="*/ 61721 h 61720"/>
                  <a:gd name="connsiteX2" fmla="*/ 0 w 245831"/>
                  <a:gd name="connsiteY2" fmla="*/ 32933 h 61720"/>
                  <a:gd name="connsiteX3" fmla="*/ 0 w 245831"/>
                  <a:gd name="connsiteY3" fmla="*/ 28787 h 61720"/>
                  <a:gd name="connsiteX4" fmla="*/ 28787 w 245831"/>
                  <a:gd name="connsiteY4" fmla="*/ 0 h 61720"/>
                  <a:gd name="connsiteX5" fmla="*/ 217044 w 245831"/>
                  <a:gd name="connsiteY5" fmla="*/ 0 h 61720"/>
                  <a:gd name="connsiteX6" fmla="*/ 245832 w 245831"/>
                  <a:gd name="connsiteY6" fmla="*/ 28787 h 61720"/>
                  <a:gd name="connsiteX7" fmla="*/ 245832 w 245831"/>
                  <a:gd name="connsiteY7" fmla="*/ 32933 h 61720"/>
                  <a:gd name="connsiteX8" fmla="*/ 217044 w 245831"/>
                  <a:gd name="connsiteY8" fmla="*/ 61721 h 6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831" h="61720">
                    <a:moveTo>
                      <a:pt x="217044" y="61721"/>
                    </a:moveTo>
                    <a:lnTo>
                      <a:pt x="28787" y="61721"/>
                    </a:lnTo>
                    <a:cubicBezTo>
                      <a:pt x="12905" y="61721"/>
                      <a:pt x="0" y="48816"/>
                      <a:pt x="0" y="32933"/>
                    </a:cubicBezTo>
                    <a:lnTo>
                      <a:pt x="0" y="28787"/>
                    </a:lnTo>
                    <a:cubicBezTo>
                      <a:pt x="0" y="12905"/>
                      <a:pt x="12905" y="0"/>
                      <a:pt x="28787" y="0"/>
                    </a:cubicBezTo>
                    <a:lnTo>
                      <a:pt x="217044" y="0"/>
                    </a:lnTo>
                    <a:cubicBezTo>
                      <a:pt x="232927" y="0"/>
                      <a:pt x="245832" y="12905"/>
                      <a:pt x="245832" y="28787"/>
                    </a:cubicBezTo>
                    <a:lnTo>
                      <a:pt x="245832" y="32933"/>
                    </a:lnTo>
                    <a:cubicBezTo>
                      <a:pt x="245832" y="48816"/>
                      <a:pt x="232985" y="61721"/>
                      <a:pt x="217044" y="61721"/>
                    </a:cubicBezTo>
                    <a:close/>
                  </a:path>
                </a:pathLst>
              </a:custGeom>
              <a:solidFill>
                <a:srgbClr val="5B4732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17478C76-245B-4B2F-A812-2F2456EEE5C9}"/>
                  </a:ext>
                </a:extLst>
              </p:cNvPr>
              <p:cNvSpPr/>
              <p:nvPr/>
            </p:nvSpPr>
            <p:spPr>
              <a:xfrm>
                <a:off x="3426270" y="1650856"/>
                <a:ext cx="900466" cy="310354"/>
              </a:xfrm>
              <a:custGeom>
                <a:avLst/>
                <a:gdLst>
                  <a:gd name="connsiteX0" fmla="*/ 900466 w 900466"/>
                  <a:gd name="connsiteY0" fmla="*/ 310355 h 310354"/>
                  <a:gd name="connsiteX1" fmla="*/ 0 w 900466"/>
                  <a:gd name="connsiteY1" fmla="*/ 310355 h 310354"/>
                  <a:gd name="connsiteX2" fmla="*/ 127528 w 900466"/>
                  <a:gd name="connsiteY2" fmla="*/ 32466 h 310354"/>
                  <a:gd name="connsiteX3" fmla="*/ 178155 w 900466"/>
                  <a:gd name="connsiteY3" fmla="*/ 0 h 310354"/>
                  <a:gd name="connsiteX4" fmla="*/ 708122 w 900466"/>
                  <a:gd name="connsiteY4" fmla="*/ 0 h 310354"/>
                  <a:gd name="connsiteX5" fmla="*/ 757756 w 900466"/>
                  <a:gd name="connsiteY5" fmla="*/ 30422 h 310354"/>
                  <a:gd name="connsiteX6" fmla="*/ 900466 w 900466"/>
                  <a:gd name="connsiteY6" fmla="*/ 310355 h 31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0466" h="310354">
                    <a:moveTo>
                      <a:pt x="900466" y="310355"/>
                    </a:moveTo>
                    <a:lnTo>
                      <a:pt x="0" y="310355"/>
                    </a:lnTo>
                    <a:lnTo>
                      <a:pt x="127528" y="32466"/>
                    </a:lnTo>
                    <a:cubicBezTo>
                      <a:pt x="136638" y="12671"/>
                      <a:pt x="156374" y="0"/>
                      <a:pt x="178155" y="0"/>
                    </a:cubicBezTo>
                    <a:lnTo>
                      <a:pt x="708122" y="0"/>
                    </a:lnTo>
                    <a:cubicBezTo>
                      <a:pt x="729085" y="0"/>
                      <a:pt x="748238" y="11737"/>
                      <a:pt x="757756" y="30422"/>
                    </a:cubicBezTo>
                    <a:lnTo>
                      <a:pt x="900466" y="310355"/>
                    </a:lnTo>
                    <a:close/>
                  </a:path>
                </a:pathLst>
              </a:custGeom>
              <a:solidFill>
                <a:srgbClr val="DAAF86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C0D27136-47D2-41AF-8DCA-314066FFA16C}"/>
              </a:ext>
            </a:extLst>
          </p:cNvPr>
          <p:cNvSpPr/>
          <p:nvPr/>
        </p:nvSpPr>
        <p:spPr>
          <a:xfrm>
            <a:off x="8803010" y="1974593"/>
            <a:ext cx="935002" cy="657425"/>
          </a:xfrm>
          <a:custGeom>
            <a:avLst/>
            <a:gdLst>
              <a:gd name="connsiteX0" fmla="*/ 1554591 w 3857795"/>
              <a:gd name="connsiteY0" fmla="*/ 2461149 h 2712517"/>
              <a:gd name="connsiteX1" fmla="*/ 1555950 w 3857795"/>
              <a:gd name="connsiteY1" fmla="*/ 2463201 h 2712517"/>
              <a:gd name="connsiteX2" fmla="*/ 1551955 w 3857795"/>
              <a:gd name="connsiteY2" fmla="*/ 2468111 h 2712517"/>
              <a:gd name="connsiteX3" fmla="*/ 1548685 w 3857795"/>
              <a:gd name="connsiteY3" fmla="*/ 2466765 h 2712517"/>
              <a:gd name="connsiteX4" fmla="*/ 1549293 w 3857795"/>
              <a:gd name="connsiteY4" fmla="*/ 2466446 h 2712517"/>
              <a:gd name="connsiteX5" fmla="*/ 1363421 w 3857795"/>
              <a:gd name="connsiteY5" fmla="*/ 2235286 h 2712517"/>
              <a:gd name="connsiteX6" fmla="*/ 1291428 w 3857795"/>
              <a:gd name="connsiteY6" fmla="*/ 2290632 h 2712517"/>
              <a:gd name="connsiteX7" fmla="*/ 1332044 w 3857795"/>
              <a:gd name="connsiteY7" fmla="*/ 2470655 h 2712517"/>
              <a:gd name="connsiteX8" fmla="*/ 1553348 w 3857795"/>
              <a:gd name="connsiteY8" fmla="*/ 2470987 h 2712517"/>
              <a:gd name="connsiteX9" fmla="*/ 1569827 w 3857795"/>
              <a:gd name="connsiteY9" fmla="*/ 2454508 h 2712517"/>
              <a:gd name="connsiteX10" fmla="*/ 1428755 w 3857795"/>
              <a:gd name="connsiteY10" fmla="*/ 2235369 h 2712517"/>
              <a:gd name="connsiteX11" fmla="*/ 1363421 w 3857795"/>
              <a:gd name="connsiteY11" fmla="*/ 2235286 h 2712517"/>
              <a:gd name="connsiteX12" fmla="*/ 3392606 w 3857795"/>
              <a:gd name="connsiteY12" fmla="*/ 2174112 h 2712517"/>
              <a:gd name="connsiteX13" fmla="*/ 3223154 w 3857795"/>
              <a:gd name="connsiteY13" fmla="*/ 2334992 h 2712517"/>
              <a:gd name="connsiteX14" fmla="*/ 3368553 w 3857795"/>
              <a:gd name="connsiteY14" fmla="*/ 2517595 h 2712517"/>
              <a:gd name="connsiteX15" fmla="*/ 3533595 w 3857795"/>
              <a:gd name="connsiteY15" fmla="*/ 2362624 h 2712517"/>
              <a:gd name="connsiteX16" fmla="*/ 3392606 w 3857795"/>
              <a:gd name="connsiteY16" fmla="*/ 2174112 h 2712517"/>
              <a:gd name="connsiteX17" fmla="*/ 754630 w 3857795"/>
              <a:gd name="connsiteY17" fmla="*/ 1825256 h 2712517"/>
              <a:gd name="connsiteX18" fmla="*/ 794913 w 3857795"/>
              <a:gd name="connsiteY18" fmla="*/ 1876941 h 2712517"/>
              <a:gd name="connsiteX19" fmla="*/ 732741 w 3857795"/>
              <a:gd name="connsiteY19" fmla="*/ 1921551 h 2712517"/>
              <a:gd name="connsiteX20" fmla="*/ 525503 w 3857795"/>
              <a:gd name="connsiteY20" fmla="*/ 1846729 h 2712517"/>
              <a:gd name="connsiteX21" fmla="*/ 526751 w 3857795"/>
              <a:gd name="connsiteY21" fmla="*/ 1825423 h 2712517"/>
              <a:gd name="connsiteX22" fmla="*/ 754630 w 3857795"/>
              <a:gd name="connsiteY22" fmla="*/ 1825256 h 2712517"/>
              <a:gd name="connsiteX23" fmla="*/ 1542112 w 3857795"/>
              <a:gd name="connsiteY23" fmla="*/ 1712030 h 2712517"/>
              <a:gd name="connsiteX24" fmla="*/ 930468 w 3857795"/>
              <a:gd name="connsiteY24" fmla="*/ 2314518 h 2712517"/>
              <a:gd name="connsiteX25" fmla="*/ 998881 w 3857795"/>
              <a:gd name="connsiteY25" fmla="*/ 2384430 h 2712517"/>
              <a:gd name="connsiteX26" fmla="*/ 1084856 w 3857795"/>
              <a:gd name="connsiteY26" fmla="*/ 2288634 h 2712517"/>
              <a:gd name="connsiteX27" fmla="*/ 1169000 w 3857795"/>
              <a:gd name="connsiteY27" fmla="*/ 2197000 h 2712517"/>
              <a:gd name="connsiteX28" fmla="*/ 1700079 w 3857795"/>
              <a:gd name="connsiteY28" fmla="*/ 2202077 h 2712517"/>
              <a:gd name="connsiteX29" fmla="*/ 1789716 w 3857795"/>
              <a:gd name="connsiteY29" fmla="*/ 2266578 h 2712517"/>
              <a:gd name="connsiteX30" fmla="*/ 1926210 w 3857795"/>
              <a:gd name="connsiteY30" fmla="*/ 2383181 h 2712517"/>
              <a:gd name="connsiteX31" fmla="*/ 2078018 w 3857795"/>
              <a:gd name="connsiteY31" fmla="*/ 2224548 h 2712517"/>
              <a:gd name="connsiteX32" fmla="*/ 1542112 w 3857795"/>
              <a:gd name="connsiteY32" fmla="*/ 1712030 h 2712517"/>
              <a:gd name="connsiteX33" fmla="*/ 3353883 w 3857795"/>
              <a:gd name="connsiteY33" fmla="*/ 1616614 h 2712517"/>
              <a:gd name="connsiteX34" fmla="*/ 3185368 w 3857795"/>
              <a:gd name="connsiteY34" fmla="*/ 1692637 h 2712517"/>
              <a:gd name="connsiteX35" fmla="*/ 2846713 w 3857795"/>
              <a:gd name="connsiteY35" fmla="*/ 2332579 h 2712517"/>
              <a:gd name="connsiteX36" fmla="*/ 2889409 w 3857795"/>
              <a:gd name="connsiteY36" fmla="*/ 2383265 h 2712517"/>
              <a:gd name="connsiteX37" fmla="*/ 3049540 w 3857795"/>
              <a:gd name="connsiteY37" fmla="*/ 2225964 h 2712517"/>
              <a:gd name="connsiteX38" fmla="*/ 3392024 w 3857795"/>
              <a:gd name="connsiteY38" fmla="*/ 1997918 h 2712517"/>
              <a:gd name="connsiteX39" fmla="*/ 3670921 w 3857795"/>
              <a:gd name="connsiteY39" fmla="*/ 2207570 h 2712517"/>
              <a:gd name="connsiteX40" fmla="*/ 3706543 w 3857795"/>
              <a:gd name="connsiteY40" fmla="*/ 2313103 h 2712517"/>
              <a:gd name="connsiteX41" fmla="*/ 3815822 w 3857795"/>
              <a:gd name="connsiteY41" fmla="*/ 2362042 h 2712517"/>
              <a:gd name="connsiteX42" fmla="*/ 3497058 w 3857795"/>
              <a:gd name="connsiteY42" fmla="*/ 1634877 h 2712517"/>
              <a:gd name="connsiteX43" fmla="*/ 3413689 w 3857795"/>
              <a:gd name="connsiteY43" fmla="*/ 1616854 h 2712517"/>
              <a:gd name="connsiteX44" fmla="*/ 3353883 w 3857795"/>
              <a:gd name="connsiteY44" fmla="*/ 1616614 h 2712517"/>
              <a:gd name="connsiteX45" fmla="*/ 340903 w 3857795"/>
              <a:gd name="connsiteY45" fmla="*/ 1526051 h 2712517"/>
              <a:gd name="connsiteX46" fmla="*/ 860746 w 3857795"/>
              <a:gd name="connsiteY46" fmla="*/ 1526301 h 2712517"/>
              <a:gd name="connsiteX47" fmla="*/ 901195 w 3857795"/>
              <a:gd name="connsiteY47" fmla="*/ 1564503 h 2712517"/>
              <a:gd name="connsiteX48" fmla="*/ 807647 w 3857795"/>
              <a:gd name="connsiteY48" fmla="*/ 1669703 h 2712517"/>
              <a:gd name="connsiteX49" fmla="*/ 339821 w 3857795"/>
              <a:gd name="connsiteY49" fmla="*/ 1550604 h 2712517"/>
              <a:gd name="connsiteX50" fmla="*/ 340903 w 3857795"/>
              <a:gd name="connsiteY50" fmla="*/ 1526051 h 2712517"/>
              <a:gd name="connsiteX51" fmla="*/ 1080811 w 3857795"/>
              <a:gd name="connsiteY51" fmla="*/ 1222830 h 2712517"/>
              <a:gd name="connsiteX52" fmla="*/ 1122914 w 3857795"/>
              <a:gd name="connsiteY52" fmla="*/ 1249401 h 2712517"/>
              <a:gd name="connsiteX53" fmla="*/ 1014801 w 3857795"/>
              <a:gd name="connsiteY53" fmla="*/ 1343199 h 2712517"/>
              <a:gd name="connsiteX54" fmla="*/ 863159 w 3857795"/>
              <a:gd name="connsiteY54" fmla="*/ 1398296 h 2712517"/>
              <a:gd name="connsiteX55" fmla="*/ 64002 w 3857795"/>
              <a:gd name="connsiteY55" fmla="*/ 1262468 h 2712517"/>
              <a:gd name="connsiteX56" fmla="*/ 0 w 3857795"/>
              <a:gd name="connsiteY56" fmla="*/ 1226347 h 2712517"/>
              <a:gd name="connsiteX57" fmla="*/ 453926 w 3857795"/>
              <a:gd name="connsiteY57" fmla="*/ 1226347 h 2712517"/>
              <a:gd name="connsiteX58" fmla="*/ 1032279 w 3857795"/>
              <a:gd name="connsiteY58" fmla="*/ 1227595 h 2712517"/>
              <a:gd name="connsiteX59" fmla="*/ 1080811 w 3857795"/>
              <a:gd name="connsiteY59" fmla="*/ 1222830 h 2712517"/>
              <a:gd name="connsiteX60" fmla="*/ 2228744 w 3857795"/>
              <a:gd name="connsiteY60" fmla="*/ 962976 h 2712517"/>
              <a:gd name="connsiteX61" fmla="*/ 1399125 w 3857795"/>
              <a:gd name="connsiteY61" fmla="*/ 963476 h 2712517"/>
              <a:gd name="connsiteX62" fmla="*/ 1289347 w 3857795"/>
              <a:gd name="connsiteY62" fmla="*/ 1071090 h 2712517"/>
              <a:gd name="connsiteX63" fmla="*/ 1396961 w 3857795"/>
              <a:gd name="connsiteY63" fmla="*/ 1218154 h 2712517"/>
              <a:gd name="connsiteX64" fmla="*/ 1816431 w 3857795"/>
              <a:gd name="connsiteY64" fmla="*/ 1218820 h 2712517"/>
              <a:gd name="connsiteX65" fmla="*/ 2226580 w 3857795"/>
              <a:gd name="connsiteY65" fmla="*/ 1219818 h 2712517"/>
              <a:gd name="connsiteX66" fmla="*/ 2339937 w 3857795"/>
              <a:gd name="connsiteY66" fmla="*/ 1091397 h 2712517"/>
              <a:gd name="connsiteX67" fmla="*/ 2228744 w 3857795"/>
              <a:gd name="connsiteY67" fmla="*/ 962976 h 2712517"/>
              <a:gd name="connsiteX68" fmla="*/ 3117311 w 3857795"/>
              <a:gd name="connsiteY68" fmla="*/ 255267 h 2712517"/>
              <a:gd name="connsiteX69" fmla="*/ 3098358 w 3857795"/>
              <a:gd name="connsiteY69" fmla="*/ 261387 h 2712517"/>
              <a:gd name="connsiteX70" fmla="*/ 3009720 w 3857795"/>
              <a:gd name="connsiteY70" fmla="*/ 310075 h 2712517"/>
              <a:gd name="connsiteX71" fmla="*/ 2972268 w 3857795"/>
              <a:gd name="connsiteY71" fmla="*/ 364090 h 2712517"/>
              <a:gd name="connsiteX72" fmla="*/ 2956871 w 3857795"/>
              <a:gd name="connsiteY72" fmla="*/ 463798 h 2712517"/>
              <a:gd name="connsiteX73" fmla="*/ 3050835 w 3857795"/>
              <a:gd name="connsiteY73" fmla="*/ 718309 h 2712517"/>
              <a:gd name="connsiteX74" fmla="*/ 3141304 w 3857795"/>
              <a:gd name="connsiteY74" fmla="*/ 680524 h 2712517"/>
              <a:gd name="connsiteX75" fmla="*/ 3141304 w 3857795"/>
              <a:gd name="connsiteY75" fmla="*/ 288436 h 2712517"/>
              <a:gd name="connsiteX76" fmla="*/ 3117311 w 3857795"/>
              <a:gd name="connsiteY76" fmla="*/ 255267 h 2712517"/>
              <a:gd name="connsiteX77" fmla="*/ 2321119 w 3857795"/>
              <a:gd name="connsiteY77" fmla="*/ 11 h 2712517"/>
              <a:gd name="connsiteX78" fmla="*/ 2366676 w 3857795"/>
              <a:gd name="connsiteY78" fmla="*/ 27445 h 2712517"/>
              <a:gd name="connsiteX79" fmla="*/ 2355190 w 3857795"/>
              <a:gd name="connsiteY79" fmla="*/ 203640 h 2712517"/>
              <a:gd name="connsiteX80" fmla="*/ 2327891 w 3857795"/>
              <a:gd name="connsiteY80" fmla="*/ 287284 h 2712517"/>
              <a:gd name="connsiteX81" fmla="*/ 2328141 w 3857795"/>
              <a:gd name="connsiteY81" fmla="*/ 893268 h 2712517"/>
              <a:gd name="connsiteX82" fmla="*/ 2372335 w 3857795"/>
              <a:gd name="connsiteY82" fmla="*/ 1117235 h 2712517"/>
              <a:gd name="connsiteX83" fmla="*/ 2322731 w 3857795"/>
              <a:gd name="connsiteY83" fmla="*/ 1252231 h 2712517"/>
              <a:gd name="connsiteX84" fmla="*/ 2108502 w 3857795"/>
              <a:gd name="connsiteY84" fmla="*/ 1641156 h 2712517"/>
              <a:gd name="connsiteX85" fmla="*/ 2435422 w 3857795"/>
              <a:gd name="connsiteY85" fmla="*/ 2089173 h 2712517"/>
              <a:gd name="connsiteX86" fmla="*/ 2706080 w 3857795"/>
              <a:gd name="connsiteY86" fmla="*/ 2087592 h 2712517"/>
              <a:gd name="connsiteX87" fmla="*/ 3046650 w 3857795"/>
              <a:gd name="connsiteY87" fmla="*/ 1582564 h 2712517"/>
              <a:gd name="connsiteX88" fmla="*/ 3046317 w 3857795"/>
              <a:gd name="connsiteY88" fmla="*/ 1492927 h 2712517"/>
              <a:gd name="connsiteX89" fmla="*/ 2873868 w 3857795"/>
              <a:gd name="connsiteY89" fmla="*/ 812370 h 2712517"/>
              <a:gd name="connsiteX90" fmla="*/ 2784315 w 3857795"/>
              <a:gd name="connsiteY90" fmla="*/ 560938 h 2712517"/>
              <a:gd name="connsiteX91" fmla="*/ 2593889 w 3857795"/>
              <a:gd name="connsiteY91" fmla="*/ 491858 h 2712517"/>
              <a:gd name="connsiteX92" fmla="*/ 2525309 w 3857795"/>
              <a:gd name="connsiteY92" fmla="*/ 346542 h 2712517"/>
              <a:gd name="connsiteX93" fmla="*/ 2626847 w 3857795"/>
              <a:gd name="connsiteY93" fmla="*/ 281790 h 2712517"/>
              <a:gd name="connsiteX94" fmla="*/ 2850980 w 3857795"/>
              <a:gd name="connsiteY94" fmla="*/ 361606 h 2712517"/>
              <a:gd name="connsiteX95" fmla="*/ 2935540 w 3857795"/>
              <a:gd name="connsiteY95" fmla="*/ 354282 h 2712517"/>
              <a:gd name="connsiteX96" fmla="*/ 2972910 w 3857795"/>
              <a:gd name="connsiteY96" fmla="*/ 300267 h 2712517"/>
              <a:gd name="connsiteX97" fmla="*/ 3211442 w 3857795"/>
              <a:gd name="connsiteY97" fmla="*/ 195317 h 2712517"/>
              <a:gd name="connsiteX98" fmla="*/ 3230917 w 3857795"/>
              <a:gd name="connsiteY98" fmla="*/ 272386 h 2712517"/>
              <a:gd name="connsiteX99" fmla="*/ 3231333 w 3857795"/>
              <a:gd name="connsiteY99" fmla="*/ 682118 h 2712517"/>
              <a:gd name="connsiteX100" fmla="*/ 3095338 w 3857795"/>
              <a:gd name="connsiteY100" fmla="*/ 806461 h 2712517"/>
              <a:gd name="connsiteX101" fmla="*/ 3135621 w 3857795"/>
              <a:gd name="connsiteY101" fmla="*/ 954357 h 2712517"/>
              <a:gd name="connsiteX102" fmla="*/ 3302993 w 3857795"/>
              <a:gd name="connsiteY102" fmla="*/ 1486601 h 2712517"/>
              <a:gd name="connsiteX103" fmla="*/ 3420677 w 3857795"/>
              <a:gd name="connsiteY103" fmla="*/ 1586642 h 2712517"/>
              <a:gd name="connsiteX104" fmla="*/ 3534200 w 3857795"/>
              <a:gd name="connsiteY104" fmla="*/ 1623179 h 2712517"/>
              <a:gd name="connsiteX105" fmla="*/ 3849385 w 3857795"/>
              <a:gd name="connsiteY105" fmla="*/ 2146601 h 2712517"/>
              <a:gd name="connsiteX106" fmla="*/ 3857209 w 3857795"/>
              <a:gd name="connsiteY106" fmla="*/ 2304401 h 2712517"/>
              <a:gd name="connsiteX107" fmla="*/ 3748929 w 3857795"/>
              <a:gd name="connsiteY107" fmla="*/ 2426996 h 2712517"/>
              <a:gd name="connsiteX108" fmla="*/ 3650054 w 3857795"/>
              <a:gd name="connsiteY108" fmla="*/ 2545430 h 2712517"/>
              <a:gd name="connsiteX109" fmla="*/ 3202786 w 3857795"/>
              <a:gd name="connsiteY109" fmla="*/ 2658121 h 2712517"/>
              <a:gd name="connsiteX110" fmla="*/ 3041323 w 3857795"/>
              <a:gd name="connsiteY110" fmla="*/ 2378141 h 2712517"/>
              <a:gd name="connsiteX111" fmla="*/ 2903581 w 3857795"/>
              <a:gd name="connsiteY111" fmla="*/ 2426247 h 2712517"/>
              <a:gd name="connsiteX112" fmla="*/ 1888280 w 3857795"/>
              <a:gd name="connsiteY112" fmla="*/ 2433988 h 2712517"/>
              <a:gd name="connsiteX113" fmla="*/ 1765435 w 3857795"/>
              <a:gd name="connsiteY113" fmla="*/ 2403859 h 2712517"/>
              <a:gd name="connsiteX114" fmla="*/ 1459405 w 3857795"/>
              <a:gd name="connsiteY114" fmla="*/ 2704146 h 2712517"/>
              <a:gd name="connsiteX115" fmla="*/ 1402644 w 3857795"/>
              <a:gd name="connsiteY115" fmla="*/ 2702648 h 2712517"/>
              <a:gd name="connsiteX116" fmla="*/ 1118087 w 3857795"/>
              <a:gd name="connsiteY116" fmla="*/ 2448553 h 2712517"/>
              <a:gd name="connsiteX117" fmla="*/ 1058246 w 3857795"/>
              <a:gd name="connsiteY117" fmla="*/ 2423501 h 2712517"/>
              <a:gd name="connsiteX118" fmla="*/ 1022458 w 3857795"/>
              <a:gd name="connsiteY118" fmla="*/ 2432906 h 2712517"/>
              <a:gd name="connsiteX119" fmla="*/ 774438 w 3857795"/>
              <a:gd name="connsiteY119" fmla="*/ 2206026 h 2712517"/>
              <a:gd name="connsiteX120" fmla="*/ 803984 w 3857795"/>
              <a:gd name="connsiteY120" fmla="*/ 2051970 h 2712517"/>
              <a:gd name="connsiteX121" fmla="*/ 1067900 w 3857795"/>
              <a:gd name="connsiteY121" fmla="*/ 1362924 h 2712517"/>
              <a:gd name="connsiteX122" fmla="*/ 1178510 w 3857795"/>
              <a:gd name="connsiteY122" fmla="*/ 1249234 h 2712517"/>
              <a:gd name="connsiteX123" fmla="*/ 1250253 w 3857795"/>
              <a:gd name="connsiteY123" fmla="*/ 1121396 h 2712517"/>
              <a:gd name="connsiteX124" fmla="*/ 1300939 w 3857795"/>
              <a:gd name="connsiteY124" fmla="*/ 944120 h 2712517"/>
              <a:gd name="connsiteX125" fmla="*/ 1312008 w 3857795"/>
              <a:gd name="connsiteY125" fmla="*/ 873959 h 2712517"/>
              <a:gd name="connsiteX126" fmla="*/ 1313839 w 3857795"/>
              <a:gd name="connsiteY126" fmla="*/ 295939 h 2712517"/>
              <a:gd name="connsiteX127" fmla="*/ 1263153 w 3857795"/>
              <a:gd name="connsiteY127" fmla="*/ 87703 h 2712517"/>
              <a:gd name="connsiteX128" fmla="*/ 1351708 w 3857795"/>
              <a:gd name="connsiteY128" fmla="*/ 2976 h 2712517"/>
              <a:gd name="connsiteX129" fmla="*/ 2257147 w 3857795"/>
              <a:gd name="connsiteY129" fmla="*/ 4724 h 2712517"/>
              <a:gd name="connsiteX130" fmla="*/ 2321119 w 3857795"/>
              <a:gd name="connsiteY130" fmla="*/ 11 h 27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57795" h="2712517">
                <a:moveTo>
                  <a:pt x="1554591" y="2461149"/>
                </a:moveTo>
                <a:lnTo>
                  <a:pt x="1555950" y="2463201"/>
                </a:lnTo>
                <a:cubicBezTo>
                  <a:pt x="1554036" y="2464283"/>
                  <a:pt x="1552704" y="2465947"/>
                  <a:pt x="1551955" y="2468111"/>
                </a:cubicBezTo>
                <a:lnTo>
                  <a:pt x="1548685" y="2466765"/>
                </a:lnTo>
                <a:lnTo>
                  <a:pt x="1549293" y="2466446"/>
                </a:lnTo>
                <a:close/>
                <a:moveTo>
                  <a:pt x="1363421" y="2235286"/>
                </a:moveTo>
                <a:cubicBezTo>
                  <a:pt x="1321723" y="2231790"/>
                  <a:pt x="1301166" y="2251432"/>
                  <a:pt x="1291428" y="2290632"/>
                </a:cubicBezTo>
                <a:cubicBezTo>
                  <a:pt x="1274700" y="2358047"/>
                  <a:pt x="1276531" y="2420052"/>
                  <a:pt x="1332044" y="2470655"/>
                </a:cubicBezTo>
                <a:cubicBezTo>
                  <a:pt x="1405701" y="2537820"/>
                  <a:pt x="1479524" y="2517595"/>
                  <a:pt x="1553348" y="2470987"/>
                </a:cubicBezTo>
                <a:cubicBezTo>
                  <a:pt x="1558841" y="2465495"/>
                  <a:pt x="1564334" y="2460002"/>
                  <a:pt x="1569827" y="2454508"/>
                </a:cubicBezTo>
                <a:cubicBezTo>
                  <a:pt x="1634329" y="2295127"/>
                  <a:pt x="1595711" y="2235202"/>
                  <a:pt x="1428755" y="2235369"/>
                </a:cubicBezTo>
                <a:cubicBezTo>
                  <a:pt x="1406949" y="2235369"/>
                  <a:pt x="1385060" y="2237116"/>
                  <a:pt x="1363421" y="2235286"/>
                </a:cubicBezTo>
                <a:close/>
                <a:moveTo>
                  <a:pt x="3392606" y="2174112"/>
                </a:moveTo>
                <a:cubicBezTo>
                  <a:pt x="3303303" y="2170117"/>
                  <a:pt x="3225068" y="2244357"/>
                  <a:pt x="3223154" y="2334992"/>
                </a:cubicBezTo>
                <a:cubicBezTo>
                  <a:pt x="3220990" y="2436447"/>
                  <a:pt x="3285658" y="2517678"/>
                  <a:pt x="3368553" y="2517595"/>
                </a:cubicBezTo>
                <a:cubicBezTo>
                  <a:pt x="3458939" y="2517511"/>
                  <a:pt x="3532263" y="2448599"/>
                  <a:pt x="3533595" y="2362624"/>
                </a:cubicBezTo>
                <a:cubicBezTo>
                  <a:pt x="3535176" y="2259588"/>
                  <a:pt x="3473837" y="2177607"/>
                  <a:pt x="3392606" y="2174112"/>
                </a:cubicBezTo>
                <a:close/>
                <a:moveTo>
                  <a:pt x="754630" y="1825256"/>
                </a:moveTo>
                <a:cubicBezTo>
                  <a:pt x="791750" y="1824923"/>
                  <a:pt x="805316" y="1840654"/>
                  <a:pt x="794913" y="1876941"/>
                </a:cubicBezTo>
                <a:cubicBezTo>
                  <a:pt x="785841" y="1908568"/>
                  <a:pt x="776769" y="1937781"/>
                  <a:pt x="732741" y="1921551"/>
                </a:cubicBezTo>
                <a:cubicBezTo>
                  <a:pt x="663828" y="1896000"/>
                  <a:pt x="594582" y="1871614"/>
                  <a:pt x="525503" y="1846729"/>
                </a:cubicBezTo>
                <a:cubicBezTo>
                  <a:pt x="525919" y="1839572"/>
                  <a:pt x="526335" y="1832497"/>
                  <a:pt x="526751" y="1825423"/>
                </a:cubicBezTo>
                <a:cubicBezTo>
                  <a:pt x="602739" y="1825423"/>
                  <a:pt x="678643" y="1825839"/>
                  <a:pt x="754630" y="1825256"/>
                </a:cubicBezTo>
                <a:close/>
                <a:moveTo>
                  <a:pt x="1542112" y="1712030"/>
                </a:moveTo>
                <a:cubicBezTo>
                  <a:pt x="1207784" y="1702208"/>
                  <a:pt x="931966" y="1975447"/>
                  <a:pt x="930468" y="2314518"/>
                </a:cubicBezTo>
                <a:cubicBezTo>
                  <a:pt x="930218" y="2367534"/>
                  <a:pt x="946198" y="2383265"/>
                  <a:pt x="998881" y="2384430"/>
                </a:cubicBezTo>
                <a:cubicBezTo>
                  <a:pt x="1070874" y="2386011"/>
                  <a:pt x="1082359" y="2339736"/>
                  <a:pt x="1084856" y="2288634"/>
                </a:cubicBezTo>
                <a:cubicBezTo>
                  <a:pt x="1087603" y="2231290"/>
                  <a:pt x="1115983" y="2197499"/>
                  <a:pt x="1169000" y="2197000"/>
                </a:cubicBezTo>
                <a:cubicBezTo>
                  <a:pt x="1346026" y="2195335"/>
                  <a:pt x="1523136" y="2196834"/>
                  <a:pt x="1700079" y="2202077"/>
                </a:cubicBezTo>
                <a:cubicBezTo>
                  <a:pt x="1737948" y="2203159"/>
                  <a:pt x="1792545" y="2216142"/>
                  <a:pt x="1789716" y="2266578"/>
                </a:cubicBezTo>
                <a:cubicBezTo>
                  <a:pt x="1782808" y="2391005"/>
                  <a:pt x="1857130" y="2393585"/>
                  <a:pt x="1926210" y="2383181"/>
                </a:cubicBezTo>
                <a:cubicBezTo>
                  <a:pt x="2106066" y="2379519"/>
                  <a:pt x="2104152" y="2415224"/>
                  <a:pt x="2078018" y="2224548"/>
                </a:cubicBezTo>
                <a:cubicBezTo>
                  <a:pt x="2039816" y="1945984"/>
                  <a:pt x="1799953" y="1719603"/>
                  <a:pt x="1542112" y="1712030"/>
                </a:cubicBezTo>
                <a:close/>
                <a:moveTo>
                  <a:pt x="3353883" y="1616614"/>
                </a:moveTo>
                <a:cubicBezTo>
                  <a:pt x="3295131" y="1622373"/>
                  <a:pt x="3239394" y="1646524"/>
                  <a:pt x="3185368" y="1692637"/>
                </a:cubicBezTo>
                <a:cubicBezTo>
                  <a:pt x="2986619" y="1862173"/>
                  <a:pt x="2914960" y="2095878"/>
                  <a:pt x="2846713" y="2332579"/>
                </a:cubicBezTo>
                <a:cubicBezTo>
                  <a:pt x="2836226" y="2369032"/>
                  <a:pt x="2853454" y="2378937"/>
                  <a:pt x="2889409" y="2383265"/>
                </a:cubicBezTo>
                <a:cubicBezTo>
                  <a:pt x="3011088" y="2397996"/>
                  <a:pt x="3019495" y="2299121"/>
                  <a:pt x="3049540" y="2225964"/>
                </a:cubicBezTo>
                <a:cubicBezTo>
                  <a:pt x="3106302" y="2087805"/>
                  <a:pt x="3235472" y="1998085"/>
                  <a:pt x="3392024" y="1997918"/>
                </a:cubicBezTo>
                <a:cubicBezTo>
                  <a:pt x="3536924" y="1997835"/>
                  <a:pt x="3618487" y="2084476"/>
                  <a:pt x="3670921" y="2207570"/>
                </a:cubicBezTo>
                <a:cubicBezTo>
                  <a:pt x="3685486" y="2241693"/>
                  <a:pt x="3699885" y="2276899"/>
                  <a:pt x="3706543" y="2313103"/>
                </a:cubicBezTo>
                <a:cubicBezTo>
                  <a:pt x="3720026" y="2385678"/>
                  <a:pt x="3755148" y="2399744"/>
                  <a:pt x="3815822" y="2362042"/>
                </a:cubicBezTo>
                <a:cubicBezTo>
                  <a:pt x="3836545" y="2064085"/>
                  <a:pt x="3792268" y="1794675"/>
                  <a:pt x="3497058" y="1634877"/>
                </a:cubicBezTo>
                <a:cubicBezTo>
                  <a:pt x="3468511" y="1625681"/>
                  <a:pt x="3440759" y="1619568"/>
                  <a:pt x="3413689" y="1616854"/>
                </a:cubicBezTo>
                <a:cubicBezTo>
                  <a:pt x="3393386" y="1614819"/>
                  <a:pt x="3373467" y="1614695"/>
                  <a:pt x="3353883" y="1616614"/>
                </a:cubicBezTo>
                <a:close/>
                <a:moveTo>
                  <a:pt x="340903" y="1526051"/>
                </a:moveTo>
                <a:cubicBezTo>
                  <a:pt x="514184" y="1526051"/>
                  <a:pt x="687465" y="1525802"/>
                  <a:pt x="860746" y="1526301"/>
                </a:cubicBezTo>
                <a:cubicBezTo>
                  <a:pt x="884966" y="1526385"/>
                  <a:pt x="920504" y="1525968"/>
                  <a:pt x="901195" y="1564503"/>
                </a:cubicBezTo>
                <a:cubicBezTo>
                  <a:pt x="879805" y="1607033"/>
                  <a:pt x="880971" y="1685433"/>
                  <a:pt x="807647" y="1669703"/>
                </a:cubicBezTo>
                <a:cubicBezTo>
                  <a:pt x="650429" y="1635913"/>
                  <a:pt x="495624" y="1590970"/>
                  <a:pt x="339821" y="1550604"/>
                </a:cubicBezTo>
                <a:cubicBezTo>
                  <a:pt x="340237" y="1542448"/>
                  <a:pt x="340570" y="1534208"/>
                  <a:pt x="340903" y="1526051"/>
                </a:cubicBezTo>
                <a:close/>
                <a:moveTo>
                  <a:pt x="1080811" y="1222830"/>
                </a:moveTo>
                <a:cubicBezTo>
                  <a:pt x="1097051" y="1222955"/>
                  <a:pt x="1112220" y="1228302"/>
                  <a:pt x="1122914" y="1249401"/>
                </a:cubicBezTo>
                <a:cubicBezTo>
                  <a:pt x="1095782" y="1290932"/>
                  <a:pt x="1059411" y="1321726"/>
                  <a:pt x="1014801" y="1343199"/>
                </a:cubicBezTo>
                <a:cubicBezTo>
                  <a:pt x="977182" y="1397214"/>
                  <a:pt x="929409" y="1410281"/>
                  <a:pt x="863159" y="1398296"/>
                </a:cubicBezTo>
                <a:cubicBezTo>
                  <a:pt x="597329" y="1350107"/>
                  <a:pt x="330416" y="1307744"/>
                  <a:pt x="64002" y="1262468"/>
                </a:cubicBezTo>
                <a:cubicBezTo>
                  <a:pt x="41281" y="1258556"/>
                  <a:pt x="19475" y="1249151"/>
                  <a:pt x="0" y="1226347"/>
                </a:cubicBezTo>
                <a:cubicBezTo>
                  <a:pt x="151309" y="1226347"/>
                  <a:pt x="302618" y="1226347"/>
                  <a:pt x="453926" y="1226347"/>
                </a:cubicBezTo>
                <a:cubicBezTo>
                  <a:pt x="646766" y="1226347"/>
                  <a:pt x="839522" y="1225265"/>
                  <a:pt x="1032279" y="1227595"/>
                </a:cubicBezTo>
                <a:cubicBezTo>
                  <a:pt x="1047260" y="1227803"/>
                  <a:pt x="1064572" y="1222705"/>
                  <a:pt x="1080811" y="1222830"/>
                </a:cubicBezTo>
                <a:close/>
                <a:moveTo>
                  <a:pt x="2228744" y="962976"/>
                </a:moveTo>
                <a:cubicBezTo>
                  <a:pt x="1952260" y="967054"/>
                  <a:pt x="1675693" y="965972"/>
                  <a:pt x="1399125" y="963476"/>
                </a:cubicBezTo>
                <a:cubicBezTo>
                  <a:pt x="1320974" y="962810"/>
                  <a:pt x="1286767" y="987445"/>
                  <a:pt x="1289347" y="1071090"/>
                </a:cubicBezTo>
                <a:cubicBezTo>
                  <a:pt x="1293509" y="1204920"/>
                  <a:pt x="1295506" y="1216406"/>
                  <a:pt x="1396961" y="1218154"/>
                </a:cubicBezTo>
                <a:cubicBezTo>
                  <a:pt x="1536702" y="1220567"/>
                  <a:pt x="1676608" y="1218736"/>
                  <a:pt x="1816431" y="1218820"/>
                </a:cubicBezTo>
                <a:cubicBezTo>
                  <a:pt x="1953175" y="1218903"/>
                  <a:pt x="2090002" y="1216073"/>
                  <a:pt x="2226580" y="1219818"/>
                </a:cubicBezTo>
                <a:cubicBezTo>
                  <a:pt x="2321377" y="1222482"/>
                  <a:pt x="2340270" y="1173210"/>
                  <a:pt x="2339937" y="1091397"/>
                </a:cubicBezTo>
                <a:cubicBezTo>
                  <a:pt x="2339604" y="1011581"/>
                  <a:pt x="2326703" y="961561"/>
                  <a:pt x="2228744" y="962976"/>
                </a:cubicBezTo>
                <a:close/>
                <a:moveTo>
                  <a:pt x="3117311" y="255267"/>
                </a:moveTo>
                <a:cubicBezTo>
                  <a:pt x="3112335" y="255202"/>
                  <a:pt x="3106161" y="257018"/>
                  <a:pt x="3098358" y="261387"/>
                </a:cubicBezTo>
                <a:cubicBezTo>
                  <a:pt x="3068896" y="277782"/>
                  <a:pt x="3039266" y="293845"/>
                  <a:pt x="3009720" y="310075"/>
                </a:cubicBezTo>
                <a:cubicBezTo>
                  <a:pt x="2997236" y="328053"/>
                  <a:pt x="2984835" y="346030"/>
                  <a:pt x="2972268" y="364090"/>
                </a:cubicBezTo>
                <a:cubicBezTo>
                  <a:pt x="2967108" y="397298"/>
                  <a:pt x="2961199" y="430423"/>
                  <a:pt x="2956871" y="463798"/>
                </a:cubicBezTo>
                <a:cubicBezTo>
                  <a:pt x="2943721" y="564836"/>
                  <a:pt x="2965693" y="651560"/>
                  <a:pt x="3050835" y="718309"/>
                </a:cubicBezTo>
                <a:cubicBezTo>
                  <a:pt x="3109594" y="764334"/>
                  <a:pt x="3134729" y="749437"/>
                  <a:pt x="3141304" y="680524"/>
                </a:cubicBezTo>
                <a:cubicBezTo>
                  <a:pt x="3183667" y="549855"/>
                  <a:pt x="3183834" y="419104"/>
                  <a:pt x="3141304" y="288436"/>
                </a:cubicBezTo>
                <a:cubicBezTo>
                  <a:pt x="3136373" y="272581"/>
                  <a:pt x="3132237" y="255462"/>
                  <a:pt x="3117311" y="255267"/>
                </a:cubicBezTo>
                <a:close/>
                <a:moveTo>
                  <a:pt x="2321119" y="11"/>
                </a:moveTo>
                <a:cubicBezTo>
                  <a:pt x="2342040" y="292"/>
                  <a:pt x="2359893" y="5930"/>
                  <a:pt x="2366676" y="27445"/>
                </a:cubicBezTo>
                <a:cubicBezTo>
                  <a:pt x="2384154" y="82958"/>
                  <a:pt x="2397304" y="152371"/>
                  <a:pt x="2355190" y="203640"/>
                </a:cubicBezTo>
                <a:cubicBezTo>
                  <a:pt x="2332053" y="231770"/>
                  <a:pt x="2327975" y="256822"/>
                  <a:pt x="2327891" y="287284"/>
                </a:cubicBezTo>
                <a:cubicBezTo>
                  <a:pt x="2327558" y="489278"/>
                  <a:pt x="2326893" y="691273"/>
                  <a:pt x="2328141" y="893268"/>
                </a:cubicBezTo>
                <a:cubicBezTo>
                  <a:pt x="2328640" y="969921"/>
                  <a:pt x="2384237" y="1034673"/>
                  <a:pt x="2372335" y="1117235"/>
                </a:cubicBezTo>
                <a:cubicBezTo>
                  <a:pt x="2365011" y="1168170"/>
                  <a:pt x="2356356" y="1211033"/>
                  <a:pt x="2322731" y="1252231"/>
                </a:cubicBezTo>
                <a:cubicBezTo>
                  <a:pt x="2227934" y="1368501"/>
                  <a:pt x="2149866" y="1494924"/>
                  <a:pt x="2108502" y="1641156"/>
                </a:cubicBezTo>
                <a:cubicBezTo>
                  <a:pt x="2031266" y="1914228"/>
                  <a:pt x="2150033" y="2078603"/>
                  <a:pt x="2435422" y="2089173"/>
                </a:cubicBezTo>
                <a:cubicBezTo>
                  <a:pt x="2525558" y="2092502"/>
                  <a:pt x="2615861" y="2088341"/>
                  <a:pt x="2706080" y="2087592"/>
                </a:cubicBezTo>
                <a:cubicBezTo>
                  <a:pt x="2866877" y="1951098"/>
                  <a:pt x="2932378" y="1750435"/>
                  <a:pt x="3046650" y="1582564"/>
                </a:cubicBezTo>
                <a:cubicBezTo>
                  <a:pt x="3046567" y="1552685"/>
                  <a:pt x="3046400" y="1522806"/>
                  <a:pt x="3046317" y="1492927"/>
                </a:cubicBezTo>
                <a:cubicBezTo>
                  <a:pt x="2989222" y="1265963"/>
                  <a:pt x="2934458" y="1038418"/>
                  <a:pt x="2873868" y="812370"/>
                </a:cubicBezTo>
                <a:cubicBezTo>
                  <a:pt x="2850897" y="726728"/>
                  <a:pt x="2814610" y="644666"/>
                  <a:pt x="2784315" y="560938"/>
                </a:cubicBezTo>
                <a:cubicBezTo>
                  <a:pt x="2722310" y="533972"/>
                  <a:pt x="2661470" y="502928"/>
                  <a:pt x="2593889" y="491858"/>
                </a:cubicBezTo>
                <a:cubicBezTo>
                  <a:pt x="2499508" y="476461"/>
                  <a:pt x="2523394" y="404219"/>
                  <a:pt x="2525309" y="346542"/>
                </a:cubicBezTo>
                <a:cubicBezTo>
                  <a:pt x="2527389" y="281707"/>
                  <a:pt x="2577576" y="279544"/>
                  <a:pt x="2626847" y="281790"/>
                </a:cubicBezTo>
                <a:cubicBezTo>
                  <a:pt x="2709742" y="285536"/>
                  <a:pt x="2786812" y="310920"/>
                  <a:pt x="2850980" y="361606"/>
                </a:cubicBezTo>
                <a:cubicBezTo>
                  <a:pt x="2888100" y="390986"/>
                  <a:pt x="2909240" y="377087"/>
                  <a:pt x="2935540" y="354282"/>
                </a:cubicBezTo>
                <a:cubicBezTo>
                  <a:pt x="2948025" y="336305"/>
                  <a:pt x="2960425" y="318244"/>
                  <a:pt x="2972910" y="300267"/>
                </a:cubicBezTo>
                <a:cubicBezTo>
                  <a:pt x="2994882" y="210381"/>
                  <a:pt x="3140781" y="146045"/>
                  <a:pt x="3211442" y="195317"/>
                </a:cubicBezTo>
                <a:cubicBezTo>
                  <a:pt x="3239656" y="214958"/>
                  <a:pt x="3230751" y="245670"/>
                  <a:pt x="3230917" y="272386"/>
                </a:cubicBezTo>
                <a:cubicBezTo>
                  <a:pt x="3231749" y="408963"/>
                  <a:pt x="3231416" y="545540"/>
                  <a:pt x="3231333" y="682118"/>
                </a:cubicBezTo>
                <a:cubicBezTo>
                  <a:pt x="3231333" y="811538"/>
                  <a:pt x="3231250" y="811538"/>
                  <a:pt x="3095338" y="806461"/>
                </a:cubicBezTo>
                <a:cubicBezTo>
                  <a:pt x="3096004" y="859810"/>
                  <a:pt x="3120390" y="906168"/>
                  <a:pt x="3135621" y="954357"/>
                </a:cubicBezTo>
                <a:cubicBezTo>
                  <a:pt x="3191633" y="1131716"/>
                  <a:pt x="3252556" y="1307661"/>
                  <a:pt x="3302993" y="1486601"/>
                </a:cubicBezTo>
                <a:cubicBezTo>
                  <a:pt x="3321885" y="1553767"/>
                  <a:pt x="3349351" y="1587308"/>
                  <a:pt x="3420677" y="1586642"/>
                </a:cubicBezTo>
                <a:cubicBezTo>
                  <a:pt x="3460627" y="1586309"/>
                  <a:pt x="3500243" y="1599043"/>
                  <a:pt x="3534200" y="1623179"/>
                </a:cubicBezTo>
                <a:cubicBezTo>
                  <a:pt x="3753257" y="1729128"/>
                  <a:pt x="3827663" y="1922051"/>
                  <a:pt x="3849385" y="2146601"/>
                </a:cubicBezTo>
                <a:cubicBezTo>
                  <a:pt x="3851966" y="2199201"/>
                  <a:pt x="3854046" y="2251801"/>
                  <a:pt x="3857209" y="2304401"/>
                </a:cubicBezTo>
                <a:cubicBezTo>
                  <a:pt x="3861870" y="2381471"/>
                  <a:pt x="3839898" y="2429493"/>
                  <a:pt x="3748929" y="2426996"/>
                </a:cubicBezTo>
                <a:cubicBezTo>
                  <a:pt x="3674440" y="2425165"/>
                  <a:pt x="3674856" y="2501153"/>
                  <a:pt x="3650054" y="2545430"/>
                </a:cubicBezTo>
                <a:cubicBezTo>
                  <a:pt x="3558919" y="2708058"/>
                  <a:pt x="3348102" y="2764736"/>
                  <a:pt x="3202786" y="2658121"/>
                </a:cubicBezTo>
                <a:cubicBezTo>
                  <a:pt x="3110736" y="2590540"/>
                  <a:pt x="3065376" y="2493079"/>
                  <a:pt x="3041323" y="2378141"/>
                </a:cubicBezTo>
                <a:cubicBezTo>
                  <a:pt x="3000625" y="2416427"/>
                  <a:pt x="2955182" y="2426164"/>
                  <a:pt x="2903581" y="2426247"/>
                </a:cubicBezTo>
                <a:cubicBezTo>
                  <a:pt x="2565175" y="2426996"/>
                  <a:pt x="2226686" y="2428661"/>
                  <a:pt x="1888280" y="2433988"/>
                </a:cubicBezTo>
                <a:cubicBezTo>
                  <a:pt x="1842338" y="2434654"/>
                  <a:pt x="1805218" y="2418424"/>
                  <a:pt x="1765435" y="2403859"/>
                </a:cubicBezTo>
                <a:cubicBezTo>
                  <a:pt x="1720492" y="2598447"/>
                  <a:pt x="1641342" y="2675682"/>
                  <a:pt x="1459405" y="2704146"/>
                </a:cubicBezTo>
                <a:cubicBezTo>
                  <a:pt x="1440180" y="2713301"/>
                  <a:pt x="1421370" y="2710888"/>
                  <a:pt x="1402644" y="2702648"/>
                </a:cubicBezTo>
                <a:cubicBezTo>
                  <a:pt x="1257078" y="2674600"/>
                  <a:pt x="1149797" y="2602525"/>
                  <a:pt x="1118087" y="2448553"/>
                </a:cubicBezTo>
                <a:cubicBezTo>
                  <a:pt x="1109098" y="2404858"/>
                  <a:pt x="1092869" y="2399614"/>
                  <a:pt x="1058246" y="2423501"/>
                </a:cubicBezTo>
                <a:cubicBezTo>
                  <a:pt x="1048674" y="2430076"/>
                  <a:pt x="1034609" y="2430492"/>
                  <a:pt x="1022458" y="2432906"/>
                </a:cubicBezTo>
                <a:cubicBezTo>
                  <a:pt x="819464" y="2472772"/>
                  <a:pt x="747472" y="2408104"/>
                  <a:pt x="774438" y="2206026"/>
                </a:cubicBezTo>
                <a:cubicBezTo>
                  <a:pt x="781346" y="2154424"/>
                  <a:pt x="778599" y="2100242"/>
                  <a:pt x="803984" y="2051970"/>
                </a:cubicBezTo>
                <a:cubicBezTo>
                  <a:pt x="852589" y="1807280"/>
                  <a:pt x="919338" y="1569497"/>
                  <a:pt x="1067900" y="1362924"/>
                </a:cubicBezTo>
                <a:cubicBezTo>
                  <a:pt x="1081466" y="1302334"/>
                  <a:pt x="1123413" y="1269459"/>
                  <a:pt x="1178510" y="1249234"/>
                </a:cubicBezTo>
                <a:cubicBezTo>
                  <a:pt x="1238518" y="1226763"/>
                  <a:pt x="1257910" y="1187979"/>
                  <a:pt x="1250253" y="1121396"/>
                </a:cubicBezTo>
                <a:cubicBezTo>
                  <a:pt x="1243262" y="1060224"/>
                  <a:pt x="1230694" y="990146"/>
                  <a:pt x="1300939" y="944120"/>
                </a:cubicBezTo>
                <a:cubicBezTo>
                  <a:pt x="1314339" y="935298"/>
                  <a:pt x="1311925" y="898095"/>
                  <a:pt x="1312008" y="873959"/>
                </a:cubicBezTo>
                <a:cubicBezTo>
                  <a:pt x="1312757" y="681286"/>
                  <a:pt x="1309595" y="488529"/>
                  <a:pt x="1313839" y="295939"/>
                </a:cubicBezTo>
                <a:cubicBezTo>
                  <a:pt x="1315504" y="220867"/>
                  <a:pt x="1251751" y="168101"/>
                  <a:pt x="1263153" y="87703"/>
                </a:cubicBezTo>
                <a:cubicBezTo>
                  <a:pt x="1272059" y="24615"/>
                  <a:pt x="1287373" y="2477"/>
                  <a:pt x="1351708" y="2976"/>
                </a:cubicBezTo>
                <a:cubicBezTo>
                  <a:pt x="1653494" y="5473"/>
                  <a:pt x="1955362" y="3392"/>
                  <a:pt x="2257147" y="4724"/>
                </a:cubicBezTo>
                <a:cubicBezTo>
                  <a:pt x="2276206" y="4807"/>
                  <a:pt x="2300197" y="-270"/>
                  <a:pt x="2321119" y="11"/>
                </a:cubicBezTo>
                <a:close/>
              </a:path>
            </a:pathLst>
          </a:custGeom>
          <a:solidFill>
            <a:schemeClr val="accent3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90" name="Graphic 123">
            <a:extLst>
              <a:ext uri="{FF2B5EF4-FFF2-40B4-BE49-F238E27FC236}">
                <a16:creationId xmlns:a16="http://schemas.microsoft.com/office/drawing/2014/main" id="{A78AD00A-A7C0-4A46-8946-34D09012B51D}"/>
              </a:ext>
            </a:extLst>
          </p:cNvPr>
          <p:cNvGrpSpPr/>
          <p:nvPr/>
        </p:nvGrpSpPr>
        <p:grpSpPr>
          <a:xfrm>
            <a:off x="7583791" y="2112412"/>
            <a:ext cx="1184365" cy="490983"/>
            <a:chOff x="7021368" y="1567879"/>
            <a:chExt cx="1889175" cy="783164"/>
          </a:xfrm>
          <a:solidFill>
            <a:schemeClr val="accent2"/>
          </a:solidFill>
        </p:grpSpPr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980CEF0-1BEA-4AAA-9C39-475E6D554A4B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35C119D-FC80-4FAF-A841-1C65300C2653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767286F-85EB-4EAF-B071-AECA05428167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78BE85F-E24F-42F7-822A-6DD3FFD15E94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06B9B8B-8688-4123-ACD7-115F3F529437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4047D20-D645-4ACC-B039-4E27FE07B736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A6032CCD-2538-4E53-9813-69C3A2833071}"/>
              </a:ext>
            </a:extLst>
          </p:cNvPr>
          <p:cNvSpPr/>
          <p:nvPr/>
        </p:nvSpPr>
        <p:spPr>
          <a:xfrm rot="8100000">
            <a:off x="7844479" y="2696880"/>
            <a:ext cx="899551" cy="907261"/>
          </a:xfrm>
          <a:custGeom>
            <a:avLst/>
            <a:gdLst>
              <a:gd name="connsiteX0" fmla="*/ 823181 w 1893127"/>
              <a:gd name="connsiteY0" fmla="*/ 516579 h 1909353"/>
              <a:gd name="connsiteX1" fmla="*/ 850527 w 1893127"/>
              <a:gd name="connsiteY1" fmla="*/ 516579 h 1909353"/>
              <a:gd name="connsiteX2" fmla="*/ 1010487 w 1893127"/>
              <a:gd name="connsiteY2" fmla="*/ 356619 h 1909353"/>
              <a:gd name="connsiteX3" fmla="*/ 1010487 w 1893127"/>
              <a:gd name="connsiteY3" fmla="*/ 329274 h 1909353"/>
              <a:gd name="connsiteX4" fmla="*/ 941249 w 1893127"/>
              <a:gd name="connsiteY4" fmla="*/ 260036 h 1909353"/>
              <a:gd name="connsiteX5" fmla="*/ 867566 w 1893127"/>
              <a:gd name="connsiteY5" fmla="*/ 260037 h 1909353"/>
              <a:gd name="connsiteX6" fmla="*/ 730775 w 1893127"/>
              <a:gd name="connsiteY6" fmla="*/ 396828 h 1909353"/>
              <a:gd name="connsiteX7" fmla="*/ 730775 w 1893127"/>
              <a:gd name="connsiteY7" fmla="*/ 424172 h 1909353"/>
              <a:gd name="connsiteX8" fmla="*/ 886829 w 1893127"/>
              <a:gd name="connsiteY8" fmla="*/ 580227 h 1909353"/>
              <a:gd name="connsiteX9" fmla="*/ 1275484 w 1893127"/>
              <a:gd name="connsiteY9" fmla="*/ 968881 h 1909353"/>
              <a:gd name="connsiteX10" fmla="*/ 1360566 w 1893127"/>
              <a:gd name="connsiteY10" fmla="*/ 915143 h 1909353"/>
              <a:gd name="connsiteX11" fmla="*/ 1464714 w 1893127"/>
              <a:gd name="connsiteY11" fmla="*/ 878128 h 1909353"/>
              <a:gd name="connsiteX12" fmla="*/ 1549074 w 1893127"/>
              <a:gd name="connsiteY12" fmla="*/ 867861 h 1909353"/>
              <a:gd name="connsiteX13" fmla="*/ 1074134 w 1893127"/>
              <a:gd name="connsiteY13" fmla="*/ 392921 h 1909353"/>
              <a:gd name="connsiteX14" fmla="*/ 1046789 w 1893127"/>
              <a:gd name="connsiteY14" fmla="*/ 392921 h 1909353"/>
              <a:gd name="connsiteX15" fmla="*/ 886829 w 1893127"/>
              <a:gd name="connsiteY15" fmla="*/ 552881 h 1909353"/>
              <a:gd name="connsiteX16" fmla="*/ 886829 w 1893127"/>
              <a:gd name="connsiteY16" fmla="*/ 580227 h 1909353"/>
              <a:gd name="connsiteX17" fmla="*/ 1499192 w 1893127"/>
              <a:gd name="connsiteY17" fmla="*/ 1192590 h 1909353"/>
              <a:gd name="connsiteX18" fmla="*/ 1526538 w 1893127"/>
              <a:gd name="connsiteY18" fmla="*/ 1192590 h 1909353"/>
              <a:gd name="connsiteX19" fmla="*/ 1663329 w 1893127"/>
              <a:gd name="connsiteY19" fmla="*/ 1055799 h 1909353"/>
              <a:gd name="connsiteX20" fmla="*/ 1663329 w 1893127"/>
              <a:gd name="connsiteY20" fmla="*/ 982116 h 1909353"/>
              <a:gd name="connsiteX21" fmla="*/ 1644347 w 1893127"/>
              <a:gd name="connsiteY21" fmla="*/ 963133 h 1909353"/>
              <a:gd name="connsiteX22" fmla="*/ 1575426 w 1893127"/>
              <a:gd name="connsiteY22" fmla="*/ 956166 h 1909353"/>
              <a:gd name="connsiteX23" fmla="*/ 1400464 w 1893127"/>
              <a:gd name="connsiteY23" fmla="*/ 997371 h 1909353"/>
              <a:gd name="connsiteX24" fmla="*/ 1341327 w 1893127"/>
              <a:gd name="connsiteY24" fmla="*/ 1034724 h 1909353"/>
              <a:gd name="connsiteX25" fmla="*/ 1323943 w 1893127"/>
              <a:gd name="connsiteY25" fmla="*/ 1367840 h 1909353"/>
              <a:gd name="connsiteX26" fmla="*/ 1351288 w 1893127"/>
              <a:gd name="connsiteY26" fmla="*/ 1367840 h 1909353"/>
              <a:gd name="connsiteX27" fmla="*/ 1467942 w 1893127"/>
              <a:gd name="connsiteY27" fmla="*/ 1251186 h 1909353"/>
              <a:gd name="connsiteX28" fmla="*/ 1467942 w 1893127"/>
              <a:gd name="connsiteY28" fmla="*/ 1223841 h 1909353"/>
              <a:gd name="connsiteX29" fmla="*/ 1306683 w 1893127"/>
              <a:gd name="connsiteY29" fmla="*/ 1062582 h 1909353"/>
              <a:gd name="connsiteX30" fmla="*/ 1162685 w 1893127"/>
              <a:gd name="connsiteY30" fmla="*/ 1206581 h 1909353"/>
              <a:gd name="connsiteX31" fmla="*/ 438725 w 1893127"/>
              <a:gd name="connsiteY31" fmla="*/ 515232 h 1909353"/>
              <a:gd name="connsiteX32" fmla="*/ 515182 w 1893127"/>
              <a:gd name="connsiteY32" fmla="*/ 515232 h 1909353"/>
              <a:gd name="connsiteX33" fmla="*/ 515182 w 1893127"/>
              <a:gd name="connsiteY33" fmla="*/ 438775 h 1909353"/>
              <a:gd name="connsiteX34" fmla="*/ 438725 w 1893127"/>
              <a:gd name="connsiteY34" fmla="*/ 438775 h 1909353"/>
              <a:gd name="connsiteX35" fmla="*/ 438725 w 1893127"/>
              <a:gd name="connsiteY35" fmla="*/ 515232 h 1909353"/>
              <a:gd name="connsiteX36" fmla="*/ 491878 w 1893127"/>
              <a:gd name="connsiteY36" fmla="*/ 847883 h 1909353"/>
              <a:gd name="connsiteX37" fmla="*/ 519223 w 1893127"/>
              <a:gd name="connsiteY37" fmla="*/ 847883 h 1909353"/>
              <a:gd name="connsiteX38" fmla="*/ 791931 w 1893127"/>
              <a:gd name="connsiteY38" fmla="*/ 575175 h 1909353"/>
              <a:gd name="connsiteX39" fmla="*/ 791931 w 1893127"/>
              <a:gd name="connsiteY39" fmla="*/ 547830 h 1909353"/>
              <a:gd name="connsiteX40" fmla="*/ 699524 w 1893127"/>
              <a:gd name="connsiteY40" fmla="*/ 455423 h 1909353"/>
              <a:gd name="connsiteX41" fmla="*/ 672179 w 1893127"/>
              <a:gd name="connsiteY41" fmla="*/ 455424 h 1909353"/>
              <a:gd name="connsiteX42" fmla="*/ 399472 w 1893127"/>
              <a:gd name="connsiteY42" fmla="*/ 728131 h 1909353"/>
              <a:gd name="connsiteX43" fmla="*/ 399471 w 1893127"/>
              <a:gd name="connsiteY43" fmla="*/ 755476 h 1909353"/>
              <a:gd name="connsiteX44" fmla="*/ 555525 w 1893127"/>
              <a:gd name="connsiteY44" fmla="*/ 911530 h 1909353"/>
              <a:gd name="connsiteX45" fmla="*/ 576876 w 1893127"/>
              <a:gd name="connsiteY45" fmla="*/ 932880 h 1909353"/>
              <a:gd name="connsiteX46" fmla="*/ 592165 w 1893127"/>
              <a:gd name="connsiteY46" fmla="*/ 938471 h 1909353"/>
              <a:gd name="connsiteX47" fmla="*/ 856992 w 1893127"/>
              <a:gd name="connsiteY47" fmla="*/ 917053 h 1909353"/>
              <a:gd name="connsiteX48" fmla="*/ 877468 w 1893127"/>
              <a:gd name="connsiteY48" fmla="*/ 921633 h 1909353"/>
              <a:gd name="connsiteX49" fmla="*/ 878073 w 1893127"/>
              <a:gd name="connsiteY49" fmla="*/ 922104 h 1909353"/>
              <a:gd name="connsiteX50" fmla="*/ 878680 w 1893127"/>
              <a:gd name="connsiteY50" fmla="*/ 922577 h 1909353"/>
              <a:gd name="connsiteX51" fmla="*/ 1096319 w 1893127"/>
              <a:gd name="connsiteY51" fmla="*/ 1140216 h 1909353"/>
              <a:gd name="connsiteX52" fmla="*/ 1240318 w 1893127"/>
              <a:gd name="connsiteY52" fmla="*/ 996217 h 1909353"/>
              <a:gd name="connsiteX53" fmla="*/ 855578 w 1893127"/>
              <a:gd name="connsiteY53" fmla="*/ 611477 h 1909353"/>
              <a:gd name="connsiteX54" fmla="*/ 828233 w 1893127"/>
              <a:gd name="connsiteY54" fmla="*/ 611477 h 1909353"/>
              <a:gd name="connsiteX55" fmla="*/ 555525 w 1893127"/>
              <a:gd name="connsiteY55" fmla="*/ 884185 h 1909353"/>
              <a:gd name="connsiteX56" fmla="*/ 555525 w 1893127"/>
              <a:gd name="connsiteY56" fmla="*/ 911530 h 1909353"/>
              <a:gd name="connsiteX57" fmla="*/ 990417 w 1893127"/>
              <a:gd name="connsiteY57" fmla="*/ 1655163 h 1909353"/>
              <a:gd name="connsiteX58" fmla="*/ 1064100 w 1893127"/>
              <a:gd name="connsiteY58" fmla="*/ 1655163 h 1909353"/>
              <a:gd name="connsiteX59" fmla="*/ 1292760 w 1893127"/>
              <a:gd name="connsiteY59" fmla="*/ 1426503 h 1909353"/>
              <a:gd name="connsiteX60" fmla="*/ 1292760 w 1893127"/>
              <a:gd name="connsiteY60" fmla="*/ 1399159 h 1909353"/>
              <a:gd name="connsiteX61" fmla="*/ 1131433 w 1893127"/>
              <a:gd name="connsiteY61" fmla="*/ 1237832 h 1909353"/>
              <a:gd name="connsiteX62" fmla="*/ 1042587 w 1893127"/>
              <a:gd name="connsiteY62" fmla="*/ 1326678 h 1909353"/>
              <a:gd name="connsiteX63" fmla="*/ 1039559 w 1893127"/>
              <a:gd name="connsiteY63" fmla="*/ 1335922 h 1909353"/>
              <a:gd name="connsiteX64" fmla="*/ 964256 w 1893127"/>
              <a:gd name="connsiteY64" fmla="*/ 1625041 h 1909353"/>
              <a:gd name="connsiteX65" fmla="*/ 963198 w 1893127"/>
              <a:gd name="connsiteY65" fmla="*/ 1627944 h 1909353"/>
              <a:gd name="connsiteX66" fmla="*/ 268269 w 1893127"/>
              <a:gd name="connsiteY66" fmla="*/ 933016 h 1909353"/>
              <a:gd name="connsiteX67" fmla="*/ 337507 w 1893127"/>
              <a:gd name="connsiteY67" fmla="*/ 1002253 h 1909353"/>
              <a:gd name="connsiteX68" fmla="*/ 364852 w 1893127"/>
              <a:gd name="connsiteY68" fmla="*/ 1002253 h 1909353"/>
              <a:gd name="connsiteX69" fmla="*/ 460626 w 1893127"/>
              <a:gd name="connsiteY69" fmla="*/ 906479 h 1909353"/>
              <a:gd name="connsiteX70" fmla="*/ 460694 w 1893127"/>
              <a:gd name="connsiteY70" fmla="*/ 879067 h 1909353"/>
              <a:gd name="connsiteX71" fmla="*/ 368287 w 1893127"/>
              <a:gd name="connsiteY71" fmla="*/ 786660 h 1909353"/>
              <a:gd name="connsiteX72" fmla="*/ 340942 w 1893127"/>
              <a:gd name="connsiteY72" fmla="*/ 786661 h 1909353"/>
              <a:gd name="connsiteX73" fmla="*/ 268270 w 1893127"/>
              <a:gd name="connsiteY73" fmla="*/ 859333 h 1909353"/>
              <a:gd name="connsiteX74" fmla="*/ 268269 w 1893127"/>
              <a:gd name="connsiteY74" fmla="*/ 933016 h 1909353"/>
              <a:gd name="connsiteX75" fmla="*/ 401222 w 1893127"/>
              <a:gd name="connsiteY75" fmla="*/ 1065969 h 1909353"/>
              <a:gd name="connsiteX76" fmla="*/ 676835 w 1893127"/>
              <a:gd name="connsiteY76" fmla="*/ 1341581 h 1909353"/>
              <a:gd name="connsiteX77" fmla="*/ 679945 w 1893127"/>
              <a:gd name="connsiteY77" fmla="*/ 1340730 h 1909353"/>
              <a:gd name="connsiteX78" fmla="*/ 966966 w 1893127"/>
              <a:gd name="connsiteY78" fmla="*/ 1266757 h 1909353"/>
              <a:gd name="connsiteX79" fmla="*/ 971185 w 1893127"/>
              <a:gd name="connsiteY79" fmla="*/ 1265349 h 1909353"/>
              <a:gd name="connsiteX80" fmla="*/ 1065068 w 1893127"/>
              <a:gd name="connsiteY80" fmla="*/ 1171467 h 1909353"/>
              <a:gd name="connsiteX81" fmla="*/ 861505 w 1893127"/>
              <a:gd name="connsiteY81" fmla="*/ 967904 h 1909353"/>
              <a:gd name="connsiteX82" fmla="*/ 846217 w 1893127"/>
              <a:gd name="connsiteY82" fmla="*/ 962315 h 1909353"/>
              <a:gd name="connsiteX83" fmla="*/ 576540 w 1893127"/>
              <a:gd name="connsiteY83" fmla="*/ 984137 h 1909353"/>
              <a:gd name="connsiteX84" fmla="*/ 575866 w 1893127"/>
              <a:gd name="connsiteY84" fmla="*/ 984136 h 1909353"/>
              <a:gd name="connsiteX85" fmla="*/ 573105 w 1893127"/>
              <a:gd name="connsiteY85" fmla="*/ 984069 h 1909353"/>
              <a:gd name="connsiteX86" fmla="*/ 571488 w 1893127"/>
              <a:gd name="connsiteY86" fmla="*/ 983934 h 1909353"/>
              <a:gd name="connsiteX87" fmla="*/ 569064 w 1893127"/>
              <a:gd name="connsiteY87" fmla="*/ 983395 h 1909353"/>
              <a:gd name="connsiteX88" fmla="*/ 567313 w 1893127"/>
              <a:gd name="connsiteY88" fmla="*/ 982856 h 1909353"/>
              <a:gd name="connsiteX89" fmla="*/ 565157 w 1893127"/>
              <a:gd name="connsiteY89" fmla="*/ 981913 h 1909353"/>
              <a:gd name="connsiteX90" fmla="*/ 563406 w 1893127"/>
              <a:gd name="connsiteY90" fmla="*/ 980970 h 1909353"/>
              <a:gd name="connsiteX91" fmla="*/ 561655 w 1893127"/>
              <a:gd name="connsiteY91" fmla="*/ 979758 h 1909353"/>
              <a:gd name="connsiteX92" fmla="*/ 559904 w 1893127"/>
              <a:gd name="connsiteY92" fmla="*/ 978277 h 1909353"/>
              <a:gd name="connsiteX93" fmla="*/ 559230 w 1893127"/>
              <a:gd name="connsiteY93" fmla="*/ 977738 h 1909353"/>
              <a:gd name="connsiteX94" fmla="*/ 524342 w 1893127"/>
              <a:gd name="connsiteY94" fmla="*/ 942849 h 1909353"/>
              <a:gd name="connsiteX95" fmla="*/ 496997 w 1893127"/>
              <a:gd name="connsiteY95" fmla="*/ 942849 h 1909353"/>
              <a:gd name="connsiteX96" fmla="*/ 401222 w 1893127"/>
              <a:gd name="connsiteY96" fmla="*/ 1038623 h 1909353"/>
              <a:gd name="connsiteX97" fmla="*/ 401222 w 1893127"/>
              <a:gd name="connsiteY97" fmla="*/ 1065969 h 1909353"/>
              <a:gd name="connsiteX98" fmla="*/ 561770 w 1893127"/>
              <a:gd name="connsiteY98" fmla="*/ 1734467 h 1909353"/>
              <a:gd name="connsiteX99" fmla="*/ 785684 w 1893127"/>
              <a:gd name="connsiteY99" fmla="*/ 1734467 h 1909353"/>
              <a:gd name="connsiteX100" fmla="*/ 785684 w 1893127"/>
              <a:gd name="connsiteY100" fmla="*/ 1510554 h 1909353"/>
              <a:gd name="connsiteX101" fmla="*/ 561770 w 1893127"/>
              <a:gd name="connsiteY101" fmla="*/ 1510554 h 1909353"/>
              <a:gd name="connsiteX102" fmla="*/ 561770 w 1893127"/>
              <a:gd name="connsiteY102" fmla="*/ 1734467 h 1909353"/>
              <a:gd name="connsiteX103" fmla="*/ 478906 w 1893127"/>
              <a:gd name="connsiteY103" fmla="*/ 1826080 h 1909353"/>
              <a:gd name="connsiteX104" fmla="*/ 395633 w 1893127"/>
              <a:gd name="connsiteY104" fmla="*/ 1625042 h 1909353"/>
              <a:gd name="connsiteX105" fmla="*/ 395634 w 1893127"/>
              <a:gd name="connsiteY105" fmla="*/ 1625042 h 1909353"/>
              <a:gd name="connsiteX106" fmla="*/ 510406 w 1893127"/>
              <a:gd name="connsiteY106" fmla="*/ 1407312 h 1909353"/>
              <a:gd name="connsiteX107" fmla="*/ 518342 w 1893127"/>
              <a:gd name="connsiteY107" fmla="*/ 1402924 h 1909353"/>
              <a:gd name="connsiteX108" fmla="*/ 36067 w 1893127"/>
              <a:gd name="connsiteY108" fmla="*/ 920650 h 1909353"/>
              <a:gd name="connsiteX109" fmla="*/ 36066 w 1893127"/>
              <a:gd name="connsiteY109" fmla="*/ 746477 h 1909353"/>
              <a:gd name="connsiteX110" fmla="*/ 746427 w 1893127"/>
              <a:gd name="connsiteY110" fmla="*/ 36116 h 1909353"/>
              <a:gd name="connsiteX111" fmla="*/ 920599 w 1893127"/>
              <a:gd name="connsiteY111" fmla="*/ 36117 h 1909353"/>
              <a:gd name="connsiteX112" fmla="*/ 1857061 w 1893127"/>
              <a:gd name="connsiteY112" fmla="*/ 972578 h 1909353"/>
              <a:gd name="connsiteX113" fmla="*/ 1857061 w 1893127"/>
              <a:gd name="connsiteY113" fmla="*/ 1146750 h 1909353"/>
              <a:gd name="connsiteX114" fmla="*/ 1146700 w 1893127"/>
              <a:gd name="connsiteY114" fmla="*/ 1857111 h 1909353"/>
              <a:gd name="connsiteX115" fmla="*/ 972528 w 1893127"/>
              <a:gd name="connsiteY115" fmla="*/ 1857111 h 1909353"/>
              <a:gd name="connsiteX116" fmla="*/ 897480 w 1893127"/>
              <a:gd name="connsiteY116" fmla="*/ 1782063 h 1909353"/>
              <a:gd name="connsiteX117" fmla="*/ 865708 w 1893127"/>
              <a:gd name="connsiteY117" fmla="*/ 1824064 h 1909353"/>
              <a:gd name="connsiteX118" fmla="*/ 679944 w 1893127"/>
              <a:gd name="connsiteY118" fmla="*/ 1909353 h 1909353"/>
              <a:gd name="connsiteX119" fmla="*/ 478906 w 1893127"/>
              <a:gd name="connsiteY119" fmla="*/ 1826080 h 19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93127" h="1909353">
                <a:moveTo>
                  <a:pt x="823181" y="516579"/>
                </a:moveTo>
                <a:cubicBezTo>
                  <a:pt x="830725" y="524123"/>
                  <a:pt x="842983" y="524123"/>
                  <a:pt x="850527" y="516579"/>
                </a:cubicBezTo>
                <a:lnTo>
                  <a:pt x="1010487" y="356619"/>
                </a:lnTo>
                <a:cubicBezTo>
                  <a:pt x="1018031" y="349075"/>
                  <a:pt x="1018030" y="336817"/>
                  <a:pt x="1010487" y="329274"/>
                </a:cubicBezTo>
                <a:lnTo>
                  <a:pt x="941249" y="260036"/>
                </a:lnTo>
                <a:cubicBezTo>
                  <a:pt x="920909" y="239696"/>
                  <a:pt x="887907" y="239696"/>
                  <a:pt x="867566" y="260037"/>
                </a:cubicBezTo>
                <a:lnTo>
                  <a:pt x="730775" y="396828"/>
                </a:lnTo>
                <a:cubicBezTo>
                  <a:pt x="723232" y="404371"/>
                  <a:pt x="723231" y="416629"/>
                  <a:pt x="730775" y="424172"/>
                </a:cubicBezTo>
                <a:close/>
                <a:moveTo>
                  <a:pt x="886829" y="580227"/>
                </a:moveTo>
                <a:lnTo>
                  <a:pt x="1275484" y="968881"/>
                </a:lnTo>
                <a:lnTo>
                  <a:pt x="1360566" y="915143"/>
                </a:lnTo>
                <a:cubicBezTo>
                  <a:pt x="1393908" y="898966"/>
                  <a:pt x="1428847" y="886576"/>
                  <a:pt x="1464714" y="878128"/>
                </a:cubicBezTo>
                <a:lnTo>
                  <a:pt x="1549074" y="867861"/>
                </a:lnTo>
                <a:lnTo>
                  <a:pt x="1074134" y="392921"/>
                </a:lnTo>
                <a:cubicBezTo>
                  <a:pt x="1066591" y="385378"/>
                  <a:pt x="1054333" y="385377"/>
                  <a:pt x="1046789" y="392921"/>
                </a:cubicBezTo>
                <a:lnTo>
                  <a:pt x="886829" y="552881"/>
                </a:lnTo>
                <a:cubicBezTo>
                  <a:pt x="879285" y="560425"/>
                  <a:pt x="879285" y="572683"/>
                  <a:pt x="886829" y="580227"/>
                </a:cubicBezTo>
                <a:close/>
                <a:moveTo>
                  <a:pt x="1499192" y="1192590"/>
                </a:moveTo>
                <a:cubicBezTo>
                  <a:pt x="1506736" y="1200134"/>
                  <a:pt x="1518994" y="1200134"/>
                  <a:pt x="1526538" y="1192590"/>
                </a:cubicBezTo>
                <a:lnTo>
                  <a:pt x="1663329" y="1055799"/>
                </a:lnTo>
                <a:cubicBezTo>
                  <a:pt x="1683669" y="1035458"/>
                  <a:pt x="1683669" y="1002456"/>
                  <a:pt x="1663329" y="982116"/>
                </a:cubicBezTo>
                <a:lnTo>
                  <a:pt x="1644347" y="963133"/>
                </a:lnTo>
                <a:lnTo>
                  <a:pt x="1575426" y="956166"/>
                </a:lnTo>
                <a:cubicBezTo>
                  <a:pt x="1514793" y="956825"/>
                  <a:pt x="1455017" y="970903"/>
                  <a:pt x="1400464" y="997371"/>
                </a:cubicBezTo>
                <a:lnTo>
                  <a:pt x="1341327" y="1034724"/>
                </a:lnTo>
                <a:close/>
                <a:moveTo>
                  <a:pt x="1323943" y="1367840"/>
                </a:moveTo>
                <a:cubicBezTo>
                  <a:pt x="1331486" y="1375383"/>
                  <a:pt x="1343745" y="1375383"/>
                  <a:pt x="1351288" y="1367840"/>
                </a:cubicBezTo>
                <a:lnTo>
                  <a:pt x="1467942" y="1251186"/>
                </a:lnTo>
                <a:cubicBezTo>
                  <a:pt x="1475485" y="1243643"/>
                  <a:pt x="1475485" y="1231384"/>
                  <a:pt x="1467942" y="1223841"/>
                </a:cubicBezTo>
                <a:lnTo>
                  <a:pt x="1306683" y="1062582"/>
                </a:lnTo>
                <a:lnTo>
                  <a:pt x="1162685" y="1206581"/>
                </a:lnTo>
                <a:close/>
                <a:moveTo>
                  <a:pt x="438725" y="515232"/>
                </a:moveTo>
                <a:cubicBezTo>
                  <a:pt x="459838" y="536345"/>
                  <a:pt x="494069" y="536345"/>
                  <a:pt x="515182" y="515232"/>
                </a:cubicBezTo>
                <a:cubicBezTo>
                  <a:pt x="536295" y="494119"/>
                  <a:pt x="536295" y="459888"/>
                  <a:pt x="515182" y="438775"/>
                </a:cubicBezTo>
                <a:cubicBezTo>
                  <a:pt x="494069" y="417663"/>
                  <a:pt x="459838" y="417663"/>
                  <a:pt x="438725" y="438775"/>
                </a:cubicBezTo>
                <a:cubicBezTo>
                  <a:pt x="417612" y="459888"/>
                  <a:pt x="417612" y="494119"/>
                  <a:pt x="438725" y="515232"/>
                </a:cubicBezTo>
                <a:close/>
                <a:moveTo>
                  <a:pt x="491878" y="847883"/>
                </a:moveTo>
                <a:cubicBezTo>
                  <a:pt x="499421" y="855426"/>
                  <a:pt x="511680" y="855426"/>
                  <a:pt x="519223" y="847883"/>
                </a:cubicBezTo>
                <a:lnTo>
                  <a:pt x="791931" y="575175"/>
                </a:lnTo>
                <a:cubicBezTo>
                  <a:pt x="799474" y="567632"/>
                  <a:pt x="799474" y="555373"/>
                  <a:pt x="791931" y="547830"/>
                </a:cubicBezTo>
                <a:lnTo>
                  <a:pt x="699524" y="455423"/>
                </a:lnTo>
                <a:cubicBezTo>
                  <a:pt x="691981" y="447879"/>
                  <a:pt x="679723" y="447880"/>
                  <a:pt x="672179" y="455424"/>
                </a:cubicBezTo>
                <a:lnTo>
                  <a:pt x="399472" y="728131"/>
                </a:lnTo>
                <a:cubicBezTo>
                  <a:pt x="391928" y="735675"/>
                  <a:pt x="391928" y="747932"/>
                  <a:pt x="399471" y="755476"/>
                </a:cubicBezTo>
                <a:close/>
                <a:moveTo>
                  <a:pt x="555525" y="911530"/>
                </a:moveTo>
                <a:lnTo>
                  <a:pt x="576876" y="932880"/>
                </a:lnTo>
                <a:cubicBezTo>
                  <a:pt x="580917" y="936922"/>
                  <a:pt x="586441" y="938943"/>
                  <a:pt x="592165" y="938471"/>
                </a:cubicBezTo>
                <a:lnTo>
                  <a:pt x="856992" y="917053"/>
                </a:lnTo>
                <a:cubicBezTo>
                  <a:pt x="863997" y="915032"/>
                  <a:pt x="871675" y="916514"/>
                  <a:pt x="877468" y="921633"/>
                </a:cubicBezTo>
                <a:cubicBezTo>
                  <a:pt x="877670" y="921835"/>
                  <a:pt x="877939" y="921970"/>
                  <a:pt x="878073" y="922104"/>
                </a:cubicBezTo>
                <a:cubicBezTo>
                  <a:pt x="878276" y="922306"/>
                  <a:pt x="878478" y="922374"/>
                  <a:pt x="878680" y="922577"/>
                </a:cubicBezTo>
                <a:lnTo>
                  <a:pt x="1096319" y="1140216"/>
                </a:lnTo>
                <a:lnTo>
                  <a:pt x="1240318" y="996217"/>
                </a:lnTo>
                <a:lnTo>
                  <a:pt x="855578" y="611477"/>
                </a:lnTo>
                <a:cubicBezTo>
                  <a:pt x="848035" y="603934"/>
                  <a:pt x="835776" y="603934"/>
                  <a:pt x="828233" y="611477"/>
                </a:cubicBezTo>
                <a:lnTo>
                  <a:pt x="555525" y="884185"/>
                </a:lnTo>
                <a:cubicBezTo>
                  <a:pt x="547982" y="891728"/>
                  <a:pt x="547982" y="903987"/>
                  <a:pt x="555525" y="911530"/>
                </a:cubicBezTo>
                <a:close/>
                <a:moveTo>
                  <a:pt x="990417" y="1655163"/>
                </a:moveTo>
                <a:cubicBezTo>
                  <a:pt x="1010758" y="1675504"/>
                  <a:pt x="1043760" y="1675504"/>
                  <a:pt x="1064100" y="1655163"/>
                </a:cubicBezTo>
                <a:lnTo>
                  <a:pt x="1292760" y="1426503"/>
                </a:lnTo>
                <a:cubicBezTo>
                  <a:pt x="1300303" y="1418961"/>
                  <a:pt x="1300303" y="1406702"/>
                  <a:pt x="1292760" y="1399159"/>
                </a:cubicBezTo>
                <a:lnTo>
                  <a:pt x="1131433" y="1237832"/>
                </a:lnTo>
                <a:lnTo>
                  <a:pt x="1042587" y="1326678"/>
                </a:lnTo>
                <a:lnTo>
                  <a:pt x="1039559" y="1335922"/>
                </a:lnTo>
                <a:cubicBezTo>
                  <a:pt x="1010243" y="1434111"/>
                  <a:pt x="993314" y="1516863"/>
                  <a:pt x="964256" y="1625041"/>
                </a:cubicBezTo>
                <a:lnTo>
                  <a:pt x="963198" y="1627944"/>
                </a:lnTo>
                <a:close/>
                <a:moveTo>
                  <a:pt x="268269" y="933016"/>
                </a:moveTo>
                <a:lnTo>
                  <a:pt x="337507" y="1002253"/>
                </a:lnTo>
                <a:cubicBezTo>
                  <a:pt x="345051" y="1009797"/>
                  <a:pt x="357309" y="1009797"/>
                  <a:pt x="364852" y="1002253"/>
                </a:cubicBezTo>
                <a:lnTo>
                  <a:pt x="460626" y="906479"/>
                </a:lnTo>
                <a:cubicBezTo>
                  <a:pt x="468237" y="898869"/>
                  <a:pt x="468237" y="886610"/>
                  <a:pt x="460694" y="879067"/>
                </a:cubicBezTo>
                <a:lnTo>
                  <a:pt x="368287" y="786660"/>
                </a:lnTo>
                <a:cubicBezTo>
                  <a:pt x="360743" y="779117"/>
                  <a:pt x="348486" y="779117"/>
                  <a:pt x="340942" y="786661"/>
                </a:cubicBezTo>
                <a:lnTo>
                  <a:pt x="268270" y="859333"/>
                </a:lnTo>
                <a:cubicBezTo>
                  <a:pt x="247929" y="879674"/>
                  <a:pt x="247929" y="912676"/>
                  <a:pt x="268269" y="933016"/>
                </a:cubicBezTo>
                <a:close/>
                <a:moveTo>
                  <a:pt x="401222" y="1065969"/>
                </a:moveTo>
                <a:lnTo>
                  <a:pt x="676835" y="1341581"/>
                </a:lnTo>
                <a:lnTo>
                  <a:pt x="679945" y="1340730"/>
                </a:lnTo>
                <a:cubicBezTo>
                  <a:pt x="776936" y="1318761"/>
                  <a:pt x="865282" y="1298289"/>
                  <a:pt x="966966" y="1266757"/>
                </a:cubicBezTo>
                <a:lnTo>
                  <a:pt x="971185" y="1265349"/>
                </a:lnTo>
                <a:lnTo>
                  <a:pt x="1065068" y="1171467"/>
                </a:lnTo>
                <a:lnTo>
                  <a:pt x="861505" y="967904"/>
                </a:lnTo>
                <a:cubicBezTo>
                  <a:pt x="857464" y="963863"/>
                  <a:pt x="851942" y="961842"/>
                  <a:pt x="846217" y="962315"/>
                </a:cubicBezTo>
                <a:lnTo>
                  <a:pt x="576540" y="984137"/>
                </a:lnTo>
                <a:cubicBezTo>
                  <a:pt x="576270" y="984136"/>
                  <a:pt x="576135" y="984137"/>
                  <a:pt x="575866" y="984136"/>
                </a:cubicBezTo>
                <a:cubicBezTo>
                  <a:pt x="574923" y="984137"/>
                  <a:pt x="573980" y="984137"/>
                  <a:pt x="573105" y="984069"/>
                </a:cubicBezTo>
                <a:cubicBezTo>
                  <a:pt x="572566" y="984069"/>
                  <a:pt x="571960" y="984001"/>
                  <a:pt x="571488" y="983934"/>
                </a:cubicBezTo>
                <a:cubicBezTo>
                  <a:pt x="570680" y="983799"/>
                  <a:pt x="569804" y="983597"/>
                  <a:pt x="569064" y="983395"/>
                </a:cubicBezTo>
                <a:cubicBezTo>
                  <a:pt x="568457" y="983193"/>
                  <a:pt x="567919" y="983059"/>
                  <a:pt x="567313" y="982856"/>
                </a:cubicBezTo>
                <a:cubicBezTo>
                  <a:pt x="566571" y="982654"/>
                  <a:pt x="565898" y="982250"/>
                  <a:pt x="565157" y="981913"/>
                </a:cubicBezTo>
                <a:cubicBezTo>
                  <a:pt x="564551" y="981577"/>
                  <a:pt x="564012" y="981307"/>
                  <a:pt x="563406" y="980970"/>
                </a:cubicBezTo>
                <a:cubicBezTo>
                  <a:pt x="562800" y="980634"/>
                  <a:pt x="562194" y="980163"/>
                  <a:pt x="561655" y="979758"/>
                </a:cubicBezTo>
                <a:cubicBezTo>
                  <a:pt x="561049" y="979286"/>
                  <a:pt x="560442" y="978816"/>
                  <a:pt x="559904" y="978277"/>
                </a:cubicBezTo>
                <a:cubicBezTo>
                  <a:pt x="559701" y="978075"/>
                  <a:pt x="559432" y="977939"/>
                  <a:pt x="559230" y="977738"/>
                </a:cubicBezTo>
                <a:lnTo>
                  <a:pt x="524342" y="942849"/>
                </a:lnTo>
                <a:cubicBezTo>
                  <a:pt x="516798" y="935306"/>
                  <a:pt x="504540" y="935306"/>
                  <a:pt x="496997" y="942849"/>
                </a:cubicBezTo>
                <a:lnTo>
                  <a:pt x="401222" y="1038623"/>
                </a:lnTo>
                <a:cubicBezTo>
                  <a:pt x="393679" y="1046167"/>
                  <a:pt x="393679" y="1058425"/>
                  <a:pt x="401222" y="1065969"/>
                </a:cubicBezTo>
                <a:close/>
                <a:moveTo>
                  <a:pt x="561770" y="1734467"/>
                </a:moveTo>
                <a:cubicBezTo>
                  <a:pt x="623602" y="1796300"/>
                  <a:pt x="723852" y="1796300"/>
                  <a:pt x="785684" y="1734467"/>
                </a:cubicBezTo>
                <a:cubicBezTo>
                  <a:pt x="847516" y="1672635"/>
                  <a:pt x="847516" y="1572386"/>
                  <a:pt x="785684" y="1510554"/>
                </a:cubicBezTo>
                <a:cubicBezTo>
                  <a:pt x="723852" y="1448721"/>
                  <a:pt x="623602" y="1448721"/>
                  <a:pt x="561770" y="1510554"/>
                </a:cubicBezTo>
                <a:cubicBezTo>
                  <a:pt x="499938" y="1572386"/>
                  <a:pt x="499938" y="1672635"/>
                  <a:pt x="561770" y="1734467"/>
                </a:cubicBezTo>
                <a:close/>
                <a:moveTo>
                  <a:pt x="478906" y="1826080"/>
                </a:moveTo>
                <a:cubicBezTo>
                  <a:pt x="427456" y="1774630"/>
                  <a:pt x="395633" y="1703552"/>
                  <a:pt x="395633" y="1625042"/>
                </a:cubicBezTo>
                <a:lnTo>
                  <a:pt x="395634" y="1625042"/>
                </a:lnTo>
                <a:cubicBezTo>
                  <a:pt x="395634" y="1526904"/>
                  <a:pt x="435954" y="1456402"/>
                  <a:pt x="510406" y="1407312"/>
                </a:cubicBezTo>
                <a:lnTo>
                  <a:pt x="518342" y="1402924"/>
                </a:lnTo>
                <a:lnTo>
                  <a:pt x="36067" y="920650"/>
                </a:lnTo>
                <a:cubicBezTo>
                  <a:pt x="-12023" y="872560"/>
                  <a:pt x="-12023" y="794566"/>
                  <a:pt x="36066" y="746477"/>
                </a:cubicBezTo>
                <a:lnTo>
                  <a:pt x="746427" y="36116"/>
                </a:lnTo>
                <a:cubicBezTo>
                  <a:pt x="794449" y="-12040"/>
                  <a:pt x="872443" y="-12040"/>
                  <a:pt x="920599" y="36117"/>
                </a:cubicBezTo>
                <a:lnTo>
                  <a:pt x="1857061" y="972578"/>
                </a:lnTo>
                <a:cubicBezTo>
                  <a:pt x="1905149" y="1020667"/>
                  <a:pt x="1905150" y="1098660"/>
                  <a:pt x="1857061" y="1146750"/>
                </a:cubicBezTo>
                <a:lnTo>
                  <a:pt x="1146700" y="1857111"/>
                </a:lnTo>
                <a:cubicBezTo>
                  <a:pt x="1098611" y="1905200"/>
                  <a:pt x="1020617" y="1905200"/>
                  <a:pt x="972528" y="1857111"/>
                </a:cubicBezTo>
                <a:lnTo>
                  <a:pt x="897480" y="1782063"/>
                </a:lnTo>
                <a:lnTo>
                  <a:pt x="865708" y="1824064"/>
                </a:lnTo>
                <a:cubicBezTo>
                  <a:pt x="819349" y="1876187"/>
                  <a:pt x="758455" y="1909353"/>
                  <a:pt x="679944" y="1909353"/>
                </a:cubicBezTo>
                <a:cubicBezTo>
                  <a:pt x="601434" y="1909353"/>
                  <a:pt x="530356" y="1877530"/>
                  <a:pt x="478906" y="18260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A9D42903-E5DE-4AF9-B674-858899F27F78}"/>
              </a:ext>
            </a:extLst>
          </p:cNvPr>
          <p:cNvSpPr/>
          <p:nvPr/>
        </p:nvSpPr>
        <p:spPr>
          <a:xfrm>
            <a:off x="8857182" y="1172760"/>
            <a:ext cx="818592" cy="747372"/>
          </a:xfrm>
          <a:custGeom>
            <a:avLst/>
            <a:gdLst>
              <a:gd name="connsiteX0" fmla="*/ 49489 w 3036352"/>
              <a:gd name="connsiteY0" fmla="*/ 2013693 h 2772180"/>
              <a:gd name="connsiteX1" fmla="*/ 110327 w 3036352"/>
              <a:gd name="connsiteY1" fmla="*/ 2023456 h 2772180"/>
              <a:gd name="connsiteX2" fmla="*/ 164871 w 3036352"/>
              <a:gd name="connsiteY2" fmla="*/ 2037091 h 2772180"/>
              <a:gd name="connsiteX3" fmla="*/ 2284607 w 3036352"/>
              <a:gd name="connsiteY3" fmla="*/ 2462278 h 2772180"/>
              <a:gd name="connsiteX4" fmla="*/ 2573436 w 3036352"/>
              <a:gd name="connsiteY4" fmla="*/ 2653178 h 2772180"/>
              <a:gd name="connsiteX5" fmla="*/ 2578394 w 3036352"/>
              <a:gd name="connsiteY5" fmla="*/ 2656896 h 2772180"/>
              <a:gd name="connsiteX6" fmla="*/ 2647812 w 3036352"/>
              <a:gd name="connsiteY6" fmla="*/ 2772180 h 2772180"/>
              <a:gd name="connsiteX7" fmla="*/ 2471788 w 3036352"/>
              <a:gd name="connsiteY7" fmla="*/ 2728794 h 2772180"/>
              <a:gd name="connsiteX8" fmla="*/ 151234 w 3036352"/>
              <a:gd name="connsiteY8" fmla="*/ 2127583 h 2772180"/>
              <a:gd name="connsiteX9" fmla="*/ 58263 w 3036352"/>
              <a:gd name="connsiteY9" fmla="*/ 2061883 h 2772180"/>
              <a:gd name="connsiteX10" fmla="*/ 27273 w 3036352"/>
              <a:gd name="connsiteY10" fmla="*/ 2017257 h 2772180"/>
              <a:gd name="connsiteX11" fmla="*/ 49489 w 3036352"/>
              <a:gd name="connsiteY11" fmla="*/ 2013693 h 2772180"/>
              <a:gd name="connsiteX12" fmla="*/ 1540839 w 3036352"/>
              <a:gd name="connsiteY12" fmla="*/ 1665208 h 2772180"/>
              <a:gd name="connsiteX13" fmla="*/ 1579266 w 3036352"/>
              <a:gd name="connsiteY13" fmla="*/ 1693720 h 2772180"/>
              <a:gd name="connsiteX14" fmla="*/ 1547037 w 3036352"/>
              <a:gd name="connsiteY14" fmla="*/ 1730908 h 2772180"/>
              <a:gd name="connsiteX15" fmla="*/ 1509848 w 3036352"/>
              <a:gd name="connsiteY15" fmla="*/ 1703636 h 2772180"/>
              <a:gd name="connsiteX16" fmla="*/ 1540839 w 3036352"/>
              <a:gd name="connsiteY16" fmla="*/ 1665208 h 2772180"/>
              <a:gd name="connsiteX17" fmla="*/ 2040402 w 3036352"/>
              <a:gd name="connsiteY17" fmla="*/ 1418526 h 2772180"/>
              <a:gd name="connsiteX18" fmla="*/ 2078829 w 3036352"/>
              <a:gd name="connsiteY18" fmla="*/ 1447037 h 2772180"/>
              <a:gd name="connsiteX19" fmla="*/ 2039162 w 3036352"/>
              <a:gd name="connsiteY19" fmla="*/ 1489185 h 2772180"/>
              <a:gd name="connsiteX20" fmla="*/ 2003214 w 3036352"/>
              <a:gd name="connsiteY20" fmla="*/ 1458194 h 2772180"/>
              <a:gd name="connsiteX21" fmla="*/ 2040402 w 3036352"/>
              <a:gd name="connsiteY21" fmla="*/ 1418526 h 2772180"/>
              <a:gd name="connsiteX22" fmla="*/ 1285111 w 3036352"/>
              <a:gd name="connsiteY22" fmla="*/ 1375585 h 2772180"/>
              <a:gd name="connsiteX23" fmla="*/ 1299115 w 3036352"/>
              <a:gd name="connsiteY23" fmla="*/ 1378858 h 2772180"/>
              <a:gd name="connsiteX24" fmla="*/ 1284239 w 3036352"/>
              <a:gd name="connsiteY24" fmla="*/ 1422245 h 2772180"/>
              <a:gd name="connsiteX25" fmla="*/ 1250770 w 3036352"/>
              <a:gd name="connsiteY25" fmla="*/ 1392495 h 2772180"/>
              <a:gd name="connsiteX26" fmla="*/ 1285111 w 3036352"/>
              <a:gd name="connsiteY26" fmla="*/ 1375585 h 2772180"/>
              <a:gd name="connsiteX27" fmla="*/ 1761490 w 3036352"/>
              <a:gd name="connsiteY27" fmla="*/ 1310680 h 2772180"/>
              <a:gd name="connsiteX28" fmla="*/ 1785043 w 3036352"/>
              <a:gd name="connsiteY28" fmla="*/ 1329273 h 2772180"/>
              <a:gd name="connsiteX29" fmla="*/ 1755292 w 3036352"/>
              <a:gd name="connsiteY29" fmla="*/ 1355306 h 2772180"/>
              <a:gd name="connsiteX30" fmla="*/ 1735459 w 3036352"/>
              <a:gd name="connsiteY30" fmla="*/ 1336712 h 2772180"/>
              <a:gd name="connsiteX31" fmla="*/ 1761490 w 3036352"/>
              <a:gd name="connsiteY31" fmla="*/ 1310680 h 2772180"/>
              <a:gd name="connsiteX32" fmla="*/ 866490 w 3036352"/>
              <a:gd name="connsiteY32" fmla="*/ 1267294 h 2772180"/>
              <a:gd name="connsiteX33" fmla="*/ 901199 w 3036352"/>
              <a:gd name="connsiteY33" fmla="*/ 1300764 h 2772180"/>
              <a:gd name="connsiteX34" fmla="*/ 859053 w 3036352"/>
              <a:gd name="connsiteY34" fmla="*/ 1336712 h 2772180"/>
              <a:gd name="connsiteX35" fmla="*/ 828061 w 3036352"/>
              <a:gd name="connsiteY35" fmla="*/ 1299524 h 2772180"/>
              <a:gd name="connsiteX36" fmla="*/ 866490 w 3036352"/>
              <a:gd name="connsiteY36" fmla="*/ 1267294 h 2772180"/>
              <a:gd name="connsiteX37" fmla="*/ 1059869 w 3036352"/>
              <a:gd name="connsiteY37" fmla="*/ 1235063 h 2772180"/>
              <a:gd name="connsiteX38" fmla="*/ 1078465 w 3036352"/>
              <a:gd name="connsiteY38" fmla="*/ 1259855 h 2772180"/>
              <a:gd name="connsiteX39" fmla="*/ 1048713 w 3036352"/>
              <a:gd name="connsiteY39" fmla="*/ 1280928 h 2772180"/>
              <a:gd name="connsiteX40" fmla="*/ 1031358 w 3036352"/>
              <a:gd name="connsiteY40" fmla="*/ 1261094 h 2772180"/>
              <a:gd name="connsiteX41" fmla="*/ 1059869 w 3036352"/>
              <a:gd name="connsiteY41" fmla="*/ 1235063 h 2772180"/>
              <a:gd name="connsiteX42" fmla="*/ 1503650 w 3036352"/>
              <a:gd name="connsiteY42" fmla="*/ 1220189 h 2772180"/>
              <a:gd name="connsiteX43" fmla="*/ 1280520 w 3036352"/>
              <a:gd name="connsiteY43" fmla="*/ 1837515 h 2772180"/>
              <a:gd name="connsiteX44" fmla="*/ 1307792 w 3036352"/>
              <a:gd name="connsiteY44" fmla="*/ 1879662 h 2772180"/>
              <a:gd name="connsiteX45" fmla="*/ 1790000 w 3036352"/>
              <a:gd name="connsiteY45" fmla="*/ 1811484 h 2772180"/>
              <a:gd name="connsiteX46" fmla="*/ 1803636 w 3036352"/>
              <a:gd name="connsiteY46" fmla="*/ 1751981 h 2772180"/>
              <a:gd name="connsiteX47" fmla="*/ 1533401 w 3036352"/>
              <a:gd name="connsiteY47" fmla="*/ 1252419 h 2772180"/>
              <a:gd name="connsiteX48" fmla="*/ 1503650 w 3036352"/>
              <a:gd name="connsiteY48" fmla="*/ 1220189 h 2772180"/>
              <a:gd name="connsiteX49" fmla="*/ 1470181 w 3036352"/>
              <a:gd name="connsiteY49" fmla="*/ 1199116 h 2772180"/>
              <a:gd name="connsiteX50" fmla="*/ 1421835 w 3036352"/>
              <a:gd name="connsiteY50" fmla="*/ 1222669 h 2772180"/>
              <a:gd name="connsiteX51" fmla="*/ 864011 w 3036352"/>
              <a:gd name="connsiteY51" fmla="*/ 1523894 h 2772180"/>
              <a:gd name="connsiteX52" fmla="*/ 852854 w 3036352"/>
              <a:gd name="connsiteY52" fmla="*/ 1604469 h 2772180"/>
              <a:gd name="connsiteX53" fmla="*/ 1202425 w 3036352"/>
              <a:gd name="connsiteY53" fmla="*/ 1853631 h 2772180"/>
              <a:gd name="connsiteX54" fmla="*/ 1242093 w 3036352"/>
              <a:gd name="connsiteY54" fmla="*/ 1833797 h 2772180"/>
              <a:gd name="connsiteX55" fmla="*/ 1428035 w 3036352"/>
              <a:gd name="connsiteY55" fmla="*/ 1305722 h 2772180"/>
              <a:gd name="connsiteX56" fmla="*/ 1470181 w 3036352"/>
              <a:gd name="connsiteY56" fmla="*/ 1199116 h 2772180"/>
              <a:gd name="connsiteX57" fmla="*/ 1544556 w 3036352"/>
              <a:gd name="connsiteY57" fmla="*/ 1187958 h 2772180"/>
              <a:gd name="connsiteX58" fmla="*/ 1844541 w 3036352"/>
              <a:gd name="connsiteY58" fmla="*/ 1744544 h 2772180"/>
              <a:gd name="connsiteX59" fmla="*/ 1886688 w 3036352"/>
              <a:gd name="connsiteY59" fmla="*/ 1758180 h 2772180"/>
              <a:gd name="connsiteX60" fmla="*/ 2220144 w 3036352"/>
              <a:gd name="connsiteY60" fmla="*/ 1378858 h 2772180"/>
              <a:gd name="connsiteX61" fmla="*/ 2196591 w 3036352"/>
              <a:gd name="connsiteY61" fmla="*/ 1341670 h 2772180"/>
              <a:gd name="connsiteX62" fmla="*/ 1782561 w 3036352"/>
              <a:gd name="connsiteY62" fmla="*/ 1243741 h 2772180"/>
              <a:gd name="connsiteX63" fmla="*/ 1544556 w 3036352"/>
              <a:gd name="connsiteY63" fmla="*/ 1187958 h 2772180"/>
              <a:gd name="connsiteX64" fmla="*/ 2139571 w 3036352"/>
              <a:gd name="connsiteY64" fmla="*/ 1096227 h 2772180"/>
              <a:gd name="connsiteX65" fmla="*/ 2177998 w 3036352"/>
              <a:gd name="connsiteY65" fmla="*/ 1124738 h 2772180"/>
              <a:gd name="connsiteX66" fmla="*/ 2138331 w 3036352"/>
              <a:gd name="connsiteY66" fmla="*/ 1166885 h 2772180"/>
              <a:gd name="connsiteX67" fmla="*/ 2102383 w 3036352"/>
              <a:gd name="connsiteY67" fmla="*/ 1135895 h 2772180"/>
              <a:gd name="connsiteX68" fmla="*/ 2139571 w 3036352"/>
              <a:gd name="connsiteY68" fmla="*/ 1096227 h 2772180"/>
              <a:gd name="connsiteX69" fmla="*/ 1946192 w 3036352"/>
              <a:gd name="connsiteY69" fmla="*/ 1033007 h 2772180"/>
              <a:gd name="connsiteX70" fmla="*/ 1964787 w 3036352"/>
              <a:gd name="connsiteY70" fmla="*/ 1057800 h 2772180"/>
              <a:gd name="connsiteX71" fmla="*/ 1935036 w 3036352"/>
              <a:gd name="connsiteY71" fmla="*/ 1078873 h 2772180"/>
              <a:gd name="connsiteX72" fmla="*/ 1917680 w 3036352"/>
              <a:gd name="connsiteY72" fmla="*/ 1059040 h 2772180"/>
              <a:gd name="connsiteX73" fmla="*/ 1946192 w 3036352"/>
              <a:gd name="connsiteY73" fmla="*/ 1033007 h 2772180"/>
              <a:gd name="connsiteX74" fmla="*/ 789013 w 3036352"/>
              <a:gd name="connsiteY74" fmla="*/ 1007402 h 2772180"/>
              <a:gd name="connsiteX75" fmla="*/ 749966 w 3036352"/>
              <a:gd name="connsiteY75" fmla="*/ 1045404 h 2772180"/>
              <a:gd name="connsiteX76" fmla="*/ 777237 w 3036352"/>
              <a:gd name="connsiteY76" fmla="*/ 1480508 h 2772180"/>
              <a:gd name="connsiteX77" fmla="*/ 821863 w 3036352"/>
              <a:gd name="connsiteY77" fmla="*/ 1506539 h 2772180"/>
              <a:gd name="connsiteX78" fmla="*/ 1451587 w 3036352"/>
              <a:gd name="connsiteY78" fmla="*/ 1165646 h 2772180"/>
              <a:gd name="connsiteX79" fmla="*/ 810706 w 3036352"/>
              <a:gd name="connsiteY79" fmla="*/ 1010694 h 2772180"/>
              <a:gd name="connsiteX80" fmla="*/ 789013 w 3036352"/>
              <a:gd name="connsiteY80" fmla="*/ 1007402 h 2772180"/>
              <a:gd name="connsiteX81" fmla="*/ 965659 w 3036352"/>
              <a:gd name="connsiteY81" fmla="*/ 863180 h 2772180"/>
              <a:gd name="connsiteX82" fmla="*/ 990451 w 3036352"/>
              <a:gd name="connsiteY82" fmla="*/ 892931 h 2772180"/>
              <a:gd name="connsiteX83" fmla="*/ 954503 w 3036352"/>
              <a:gd name="connsiteY83" fmla="*/ 917724 h 2772180"/>
              <a:gd name="connsiteX84" fmla="*/ 932191 w 3036352"/>
              <a:gd name="connsiteY84" fmla="*/ 892931 h 2772180"/>
              <a:gd name="connsiteX85" fmla="*/ 965659 w 3036352"/>
              <a:gd name="connsiteY85" fmla="*/ 863180 h 2772180"/>
              <a:gd name="connsiteX86" fmla="*/ 2210143 w 3036352"/>
              <a:gd name="connsiteY86" fmla="*/ 806334 h 2772180"/>
              <a:gd name="connsiteX87" fmla="*/ 2191188 w 3036352"/>
              <a:gd name="connsiteY87" fmla="*/ 807516 h 2772180"/>
              <a:gd name="connsiteX88" fmla="*/ 2156925 w 3036352"/>
              <a:gd name="connsiteY88" fmla="*/ 823514 h 2772180"/>
              <a:gd name="connsiteX89" fmla="*/ 1783802 w 3036352"/>
              <a:gd name="connsiteY89" fmla="*/ 1026811 h 2772180"/>
              <a:gd name="connsiteX90" fmla="*/ 1555713 w 3036352"/>
              <a:gd name="connsiteY90" fmla="*/ 1150772 h 2772180"/>
              <a:gd name="connsiteX91" fmla="*/ 1659840 w 3036352"/>
              <a:gd name="connsiteY91" fmla="*/ 1169365 h 2772180"/>
              <a:gd name="connsiteX92" fmla="*/ 2216426 w 3036352"/>
              <a:gd name="connsiteY92" fmla="*/ 1305723 h 2772180"/>
              <a:gd name="connsiteX93" fmla="*/ 2257333 w 3036352"/>
              <a:gd name="connsiteY93" fmla="*/ 1277211 h 2772180"/>
              <a:gd name="connsiteX94" fmla="*/ 2241219 w 3036352"/>
              <a:gd name="connsiteY94" fmla="*/ 859462 h 2772180"/>
              <a:gd name="connsiteX95" fmla="*/ 2210143 w 3036352"/>
              <a:gd name="connsiteY95" fmla="*/ 806334 h 2772180"/>
              <a:gd name="connsiteX96" fmla="*/ 1379690 w 3036352"/>
              <a:gd name="connsiteY96" fmla="*/ 574352 h 2772180"/>
              <a:gd name="connsiteX97" fmla="*/ 1404482 w 3036352"/>
              <a:gd name="connsiteY97" fmla="*/ 594185 h 2772180"/>
              <a:gd name="connsiteX98" fmla="*/ 1380929 w 3036352"/>
              <a:gd name="connsiteY98" fmla="*/ 617737 h 2772180"/>
              <a:gd name="connsiteX99" fmla="*/ 1359856 w 3036352"/>
              <a:gd name="connsiteY99" fmla="*/ 600382 h 2772180"/>
              <a:gd name="connsiteX100" fmla="*/ 1379690 w 3036352"/>
              <a:gd name="connsiteY100" fmla="*/ 574352 h 2772180"/>
              <a:gd name="connsiteX101" fmla="*/ 1136164 w 3036352"/>
              <a:gd name="connsiteY101" fmla="*/ 551032 h 2772180"/>
              <a:gd name="connsiteX102" fmla="*/ 1118132 w 3036352"/>
              <a:gd name="connsiteY102" fmla="*/ 559476 h 2772180"/>
              <a:gd name="connsiteX103" fmla="*/ 789634 w 3036352"/>
              <a:gd name="connsiteY103" fmla="*/ 935079 h 2772180"/>
              <a:gd name="connsiteX104" fmla="*/ 806988 w 3036352"/>
              <a:gd name="connsiteY104" fmla="*/ 972268 h 2772180"/>
              <a:gd name="connsiteX105" fmla="*/ 992929 w 3036352"/>
              <a:gd name="connsiteY105" fmla="*/ 1015654 h 2772180"/>
              <a:gd name="connsiteX106" fmla="*/ 1465223 w 3036352"/>
              <a:gd name="connsiteY106" fmla="*/ 1127218 h 2772180"/>
              <a:gd name="connsiteX107" fmla="*/ 1167716 w 3036352"/>
              <a:gd name="connsiteY107" fmla="*/ 576831 h 2772180"/>
              <a:gd name="connsiteX108" fmla="*/ 1136164 w 3036352"/>
              <a:gd name="connsiteY108" fmla="*/ 551032 h 2772180"/>
              <a:gd name="connsiteX109" fmla="*/ 1961066 w 3036352"/>
              <a:gd name="connsiteY109" fmla="*/ 487579 h 2772180"/>
              <a:gd name="connsiteX110" fmla="*/ 1988337 w 3036352"/>
              <a:gd name="connsiteY110" fmla="*/ 506172 h 2772180"/>
              <a:gd name="connsiteX111" fmla="*/ 1964786 w 3036352"/>
              <a:gd name="connsiteY111" fmla="*/ 529726 h 2772180"/>
              <a:gd name="connsiteX112" fmla="*/ 1942473 w 3036352"/>
              <a:gd name="connsiteY112" fmla="*/ 507413 h 2772180"/>
              <a:gd name="connsiteX113" fmla="*/ 1961066 w 3036352"/>
              <a:gd name="connsiteY113" fmla="*/ 487579 h 2772180"/>
              <a:gd name="connsiteX114" fmla="*/ 1575993 w 3036352"/>
              <a:gd name="connsiteY114" fmla="*/ 424223 h 2772180"/>
              <a:gd name="connsiteX115" fmla="*/ 1213581 w 3036352"/>
              <a:gd name="connsiteY115" fmla="*/ 504934 h 2772180"/>
              <a:gd name="connsiteX116" fmla="*/ 1206143 w 3036352"/>
              <a:gd name="connsiteY116" fmla="*/ 561955 h 2772180"/>
              <a:gd name="connsiteX117" fmla="*/ 1477619 w 3036352"/>
              <a:gd name="connsiteY117" fmla="*/ 1062759 h 2772180"/>
              <a:gd name="connsiteX118" fmla="*/ 1506129 w 3036352"/>
              <a:gd name="connsiteY118" fmla="*/ 1094989 h 2772180"/>
              <a:gd name="connsiteX119" fmla="*/ 1729258 w 3036352"/>
              <a:gd name="connsiteY119" fmla="*/ 476422 h 2772180"/>
              <a:gd name="connsiteX120" fmla="*/ 1701987 w 3036352"/>
              <a:gd name="connsiteY120" fmla="*/ 434275 h 2772180"/>
              <a:gd name="connsiteX121" fmla="*/ 1575993 w 3036352"/>
              <a:gd name="connsiteY121" fmla="*/ 424223 h 2772180"/>
              <a:gd name="connsiteX122" fmla="*/ 1906213 w 3036352"/>
              <a:gd name="connsiteY122" fmla="*/ 329606 h 2772180"/>
              <a:gd name="connsiteX123" fmla="*/ 1875533 w 3036352"/>
              <a:gd name="connsiteY123" fmla="*/ 362378 h 2772180"/>
              <a:gd name="connsiteX124" fmla="*/ 1823469 w 3036352"/>
              <a:gd name="connsiteY124" fmla="*/ 507413 h 2772180"/>
              <a:gd name="connsiteX125" fmla="*/ 1651162 w 3036352"/>
              <a:gd name="connsiteY125" fmla="*/ 988382 h 2772180"/>
              <a:gd name="connsiteX126" fmla="*/ 2279645 w 3036352"/>
              <a:gd name="connsiteY126" fmla="*/ 648729 h 2772180"/>
              <a:gd name="connsiteX127" fmla="*/ 2284605 w 3036352"/>
              <a:gd name="connsiteY127" fmla="*/ 596665 h 2772180"/>
              <a:gd name="connsiteX128" fmla="*/ 1927597 w 3036352"/>
              <a:gd name="connsiteY128" fmla="*/ 333867 h 2772180"/>
              <a:gd name="connsiteX129" fmla="*/ 1906213 w 3036352"/>
              <a:gd name="connsiteY129" fmla="*/ 329606 h 2772180"/>
              <a:gd name="connsiteX130" fmla="*/ 2960193 w 3036352"/>
              <a:gd name="connsiteY130" fmla="*/ 32641 h 2772180"/>
              <a:gd name="connsiteX131" fmla="*/ 3020935 w 3036352"/>
              <a:gd name="connsiteY131" fmla="*/ 333867 h 2772180"/>
              <a:gd name="connsiteX132" fmla="*/ 3011017 w 3036352"/>
              <a:gd name="connsiteY132" fmla="*/ 425599 h 2772180"/>
              <a:gd name="connsiteX133" fmla="*/ 2937880 w 3036352"/>
              <a:gd name="connsiteY133" fmla="*/ 907807 h 2772180"/>
              <a:gd name="connsiteX134" fmla="*/ 2770533 w 3036352"/>
              <a:gd name="connsiteY134" fmla="*/ 2087915 h 2772180"/>
              <a:gd name="connsiteX135" fmla="*/ 2675082 w 3036352"/>
              <a:gd name="connsiteY135" fmla="*/ 2756065 h 2772180"/>
              <a:gd name="connsiteX136" fmla="*/ 2590789 w 3036352"/>
              <a:gd name="connsiteY136" fmla="*/ 2642022 h 2772180"/>
              <a:gd name="connsiteX137" fmla="*/ 2527569 w 3036352"/>
              <a:gd name="connsiteY137" fmla="*/ 2544092 h 2772180"/>
              <a:gd name="connsiteX138" fmla="*/ 2502777 w 3036352"/>
              <a:gd name="connsiteY138" fmla="*/ 2431288 h 2772180"/>
              <a:gd name="connsiteX139" fmla="*/ 2746980 w 3036352"/>
              <a:gd name="connsiteY139" fmla="*/ 1150770 h 2772180"/>
              <a:gd name="connsiteX140" fmla="*/ 2863503 w 3036352"/>
              <a:gd name="connsiteY140" fmla="*/ 513610 h 2772180"/>
              <a:gd name="connsiteX141" fmla="*/ 2949037 w 3036352"/>
              <a:gd name="connsiteY141" fmla="*/ 84706 h 2772180"/>
              <a:gd name="connsiteX142" fmla="*/ 2960193 w 3036352"/>
              <a:gd name="connsiteY142" fmla="*/ 32641 h 2772180"/>
              <a:gd name="connsiteX143" fmla="*/ 2877140 w 3036352"/>
              <a:gd name="connsiteY143" fmla="*/ 411 h 2772180"/>
              <a:gd name="connsiteX144" fmla="*/ 2926724 w 3036352"/>
              <a:gd name="connsiteY144" fmla="*/ 58674 h 2772180"/>
              <a:gd name="connsiteX145" fmla="*/ 2844909 w 3036352"/>
              <a:gd name="connsiteY145" fmla="*/ 483860 h 2772180"/>
              <a:gd name="connsiteX146" fmla="*/ 2725906 w 3036352"/>
              <a:gd name="connsiteY146" fmla="*/ 1094988 h 2772180"/>
              <a:gd name="connsiteX147" fmla="*/ 2469307 w 3036352"/>
              <a:gd name="connsiteY147" fmla="*/ 2417651 h 2772180"/>
              <a:gd name="connsiteX148" fmla="*/ 2417243 w 3036352"/>
              <a:gd name="connsiteY148" fmla="*/ 2452361 h 2772180"/>
              <a:gd name="connsiteX149" fmla="*/ 2253614 w 3036352"/>
              <a:gd name="connsiteY149" fmla="*/ 2420130 h 2772180"/>
              <a:gd name="connsiteX150" fmla="*/ 616088 w 3036352"/>
              <a:gd name="connsiteY150" fmla="*/ 2101551 h 2772180"/>
              <a:gd name="connsiteX151" fmla="*/ 123961 w 3036352"/>
              <a:gd name="connsiteY151" fmla="*/ 2011060 h 2772180"/>
              <a:gd name="connsiteX152" fmla="*/ 0 w 3036352"/>
              <a:gd name="connsiteY152" fmla="*/ 1980069 h 2772180"/>
              <a:gd name="connsiteX153" fmla="*/ 184703 w 3036352"/>
              <a:gd name="connsiteY153" fmla="*/ 1491662 h 2772180"/>
              <a:gd name="connsiteX154" fmla="*/ 690464 w 3036352"/>
              <a:gd name="connsiteY154" fmla="*/ 156603 h 2772180"/>
              <a:gd name="connsiteX155" fmla="*/ 778476 w 3036352"/>
              <a:gd name="connsiteY155" fmla="*/ 93383 h 2772180"/>
              <a:gd name="connsiteX156" fmla="*/ 1713144 w 3036352"/>
              <a:gd name="connsiteY156" fmla="*/ 52475 h 2772180"/>
              <a:gd name="connsiteX157" fmla="*/ 2877140 w 3036352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2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50" y="2179647"/>
                  <a:pt x="1576788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8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8" y="2116426"/>
                  <a:pt x="85536" y="2089154"/>
                  <a:pt x="58263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1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7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2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8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9" y="1422245"/>
                </a:cubicBezTo>
                <a:cubicBezTo>
                  <a:pt x="1260687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90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90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8" y="1277211"/>
                  <a:pt x="901199" y="1300764"/>
                </a:cubicBezTo>
                <a:cubicBezTo>
                  <a:pt x="899959" y="1324316"/>
                  <a:pt x="881366" y="1334233"/>
                  <a:pt x="859053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6" y="1275970"/>
                  <a:pt x="1064828" y="1283407"/>
                  <a:pt x="1048713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4" y="1425964"/>
                  <a:pt x="1356136" y="1631739"/>
                  <a:pt x="1280520" y="1837515"/>
                </a:cubicBezTo>
                <a:cubicBezTo>
                  <a:pt x="1269363" y="1868504"/>
                  <a:pt x="1278041" y="1874703"/>
                  <a:pt x="1307792" y="1879662"/>
                </a:cubicBezTo>
                <a:cubicBezTo>
                  <a:pt x="1476379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4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4" y="1323077"/>
                  <a:pt x="1051193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5" y="1305722"/>
                </a:cubicBezTo>
                <a:cubicBezTo>
                  <a:pt x="1439190" y="1274731"/>
                  <a:pt x="1451587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8" y="1275971"/>
                  <a:pt x="1782561" y="1243741"/>
                </a:cubicBezTo>
                <a:cubicBezTo>
                  <a:pt x="1706945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9" y="1169364"/>
                  <a:pt x="2102383" y="1156968"/>
                  <a:pt x="2102383" y="1135895"/>
                </a:cubicBezTo>
                <a:cubicBezTo>
                  <a:pt x="2102383" y="1112342"/>
                  <a:pt x="2116019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1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4" y="1015653"/>
                  <a:pt x="749966" y="1045404"/>
                </a:cubicBezTo>
                <a:cubicBezTo>
                  <a:pt x="714017" y="1194156"/>
                  <a:pt x="717736" y="1339192"/>
                  <a:pt x="777237" y="1480508"/>
                </a:cubicBezTo>
                <a:cubicBezTo>
                  <a:pt x="784675" y="1499102"/>
                  <a:pt x="785914" y="1526374"/>
                  <a:pt x="821863" y="1506539"/>
                </a:cubicBezTo>
                <a:cubicBezTo>
                  <a:pt x="1026399" y="1393735"/>
                  <a:pt x="1233415" y="1283408"/>
                  <a:pt x="1451587" y="1165646"/>
                </a:cubicBezTo>
                <a:cubicBezTo>
                  <a:pt x="1228456" y="1111103"/>
                  <a:pt x="1018961" y="1061519"/>
                  <a:pt x="810706" y="1010694"/>
                </a:cubicBezTo>
                <a:cubicBezTo>
                  <a:pt x="802649" y="1008835"/>
                  <a:pt x="795444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3" y="917724"/>
                </a:cubicBezTo>
                <a:cubicBezTo>
                  <a:pt x="942107" y="916484"/>
                  <a:pt x="930950" y="905327"/>
                  <a:pt x="932191" y="892931"/>
                </a:cubicBezTo>
                <a:cubicBezTo>
                  <a:pt x="934670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2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2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90" y="574352"/>
                </a:moveTo>
                <a:cubicBezTo>
                  <a:pt x="1394565" y="571871"/>
                  <a:pt x="1405721" y="578070"/>
                  <a:pt x="1404482" y="594185"/>
                </a:cubicBezTo>
                <a:cubicBezTo>
                  <a:pt x="1404482" y="607820"/>
                  <a:pt x="1394565" y="615258"/>
                  <a:pt x="1380929" y="617737"/>
                </a:cubicBezTo>
                <a:cubicBezTo>
                  <a:pt x="1369773" y="617737"/>
                  <a:pt x="1361095" y="611539"/>
                  <a:pt x="1359856" y="600382"/>
                </a:cubicBezTo>
                <a:cubicBezTo>
                  <a:pt x="1358615" y="586747"/>
                  <a:pt x="1364814" y="576829"/>
                  <a:pt x="1379690" y="574352"/>
                </a:cubicBezTo>
                <a:close/>
                <a:moveTo>
                  <a:pt x="1136164" y="551032"/>
                </a:moveTo>
                <a:cubicBezTo>
                  <a:pt x="1131147" y="552116"/>
                  <a:pt x="1125259" y="554828"/>
                  <a:pt x="1118132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8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6" y="933839"/>
                  <a:pt x="1263166" y="755335"/>
                  <a:pt x="1167716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3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1" y="530965"/>
                  <a:pt x="1941234" y="522288"/>
                  <a:pt x="1942473" y="507413"/>
                </a:cubicBezTo>
                <a:cubicBezTo>
                  <a:pt x="1942473" y="496255"/>
                  <a:pt x="1949911" y="488818"/>
                  <a:pt x="1961066" y="487579"/>
                </a:cubicBezTo>
                <a:close/>
                <a:moveTo>
                  <a:pt x="1575993" y="424223"/>
                </a:moveTo>
                <a:cubicBezTo>
                  <a:pt x="1451354" y="424280"/>
                  <a:pt x="1330724" y="453799"/>
                  <a:pt x="1213581" y="504934"/>
                </a:cubicBezTo>
                <a:cubicBezTo>
                  <a:pt x="1172674" y="522288"/>
                  <a:pt x="1194988" y="542121"/>
                  <a:pt x="1206143" y="561955"/>
                </a:cubicBezTo>
                <a:cubicBezTo>
                  <a:pt x="1296635" y="729302"/>
                  <a:pt x="1385888" y="896651"/>
                  <a:pt x="1477619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8" y="439233"/>
                  <a:pt x="1701987" y="434275"/>
                </a:cubicBezTo>
                <a:cubicBezTo>
                  <a:pt x="1659531" y="427457"/>
                  <a:pt x="1617539" y="424203"/>
                  <a:pt x="1575993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3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2" y="118174"/>
                  <a:pt x="3038290" y="226021"/>
                  <a:pt x="3020935" y="333867"/>
                </a:cubicBezTo>
                <a:cubicBezTo>
                  <a:pt x="3015977" y="363618"/>
                  <a:pt x="3014736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2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6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20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2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4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FEA227E6-4243-41EA-86F0-3890480B9FD5}"/>
              </a:ext>
            </a:extLst>
          </p:cNvPr>
          <p:cNvSpPr/>
          <p:nvPr/>
        </p:nvSpPr>
        <p:spPr>
          <a:xfrm>
            <a:off x="9000993" y="2941733"/>
            <a:ext cx="706833" cy="414136"/>
          </a:xfrm>
          <a:custGeom>
            <a:avLst/>
            <a:gdLst>
              <a:gd name="connsiteX0" fmla="*/ 1661185 w 1892049"/>
              <a:gd name="connsiteY0" fmla="*/ 824403 h 1108557"/>
              <a:gd name="connsiteX1" fmla="*/ 1652116 w 1892049"/>
              <a:gd name="connsiteY1" fmla="*/ 833679 h 1108557"/>
              <a:gd name="connsiteX2" fmla="*/ 1652322 w 1892049"/>
              <a:gd name="connsiteY2" fmla="*/ 898403 h 1108557"/>
              <a:gd name="connsiteX3" fmla="*/ 1772495 w 1892049"/>
              <a:gd name="connsiteY3" fmla="*/ 898610 h 1108557"/>
              <a:gd name="connsiteX4" fmla="*/ 1780946 w 1892049"/>
              <a:gd name="connsiteY4" fmla="*/ 891602 h 1108557"/>
              <a:gd name="connsiteX5" fmla="*/ 1779503 w 1892049"/>
              <a:gd name="connsiteY5" fmla="*/ 824403 h 1108557"/>
              <a:gd name="connsiteX6" fmla="*/ 1661185 w 1892049"/>
              <a:gd name="connsiteY6" fmla="*/ 824403 h 1108557"/>
              <a:gd name="connsiteX7" fmla="*/ 1509122 w 1892049"/>
              <a:gd name="connsiteY7" fmla="*/ 824403 h 1108557"/>
              <a:gd name="connsiteX8" fmla="*/ 1501496 w 1892049"/>
              <a:gd name="connsiteY8" fmla="*/ 831823 h 1108557"/>
              <a:gd name="connsiteX9" fmla="*/ 1501908 w 1892049"/>
              <a:gd name="connsiteY9" fmla="*/ 898403 h 1108557"/>
              <a:gd name="connsiteX10" fmla="*/ 1630120 w 1892049"/>
              <a:gd name="connsiteY10" fmla="*/ 898197 h 1108557"/>
              <a:gd name="connsiteX11" fmla="*/ 1630532 w 1892049"/>
              <a:gd name="connsiteY11" fmla="*/ 832442 h 1108557"/>
              <a:gd name="connsiteX12" fmla="*/ 1622287 w 1892049"/>
              <a:gd name="connsiteY12" fmla="*/ 824403 h 1108557"/>
              <a:gd name="connsiteX13" fmla="*/ 1509122 w 1892049"/>
              <a:gd name="connsiteY13" fmla="*/ 824403 h 1108557"/>
              <a:gd name="connsiteX14" fmla="*/ 1352103 w 1892049"/>
              <a:gd name="connsiteY14" fmla="*/ 824403 h 1108557"/>
              <a:gd name="connsiteX15" fmla="*/ 1351484 w 1892049"/>
              <a:gd name="connsiteY15" fmla="*/ 892426 h 1108557"/>
              <a:gd name="connsiteX16" fmla="*/ 1360141 w 1892049"/>
              <a:gd name="connsiteY16" fmla="*/ 898816 h 1108557"/>
              <a:gd name="connsiteX17" fmla="*/ 1479490 w 1892049"/>
              <a:gd name="connsiteY17" fmla="*/ 898610 h 1108557"/>
              <a:gd name="connsiteX18" fmla="*/ 1479902 w 1892049"/>
              <a:gd name="connsiteY18" fmla="*/ 834709 h 1108557"/>
              <a:gd name="connsiteX19" fmla="*/ 1469596 w 1892049"/>
              <a:gd name="connsiteY19" fmla="*/ 824403 h 1108557"/>
              <a:gd name="connsiteX20" fmla="*/ 1352103 w 1892049"/>
              <a:gd name="connsiteY20" fmla="*/ 824403 h 1108557"/>
              <a:gd name="connsiteX21" fmla="*/ 1360553 w 1892049"/>
              <a:gd name="connsiteY21" fmla="*/ 733071 h 1108557"/>
              <a:gd name="connsiteX22" fmla="*/ 1351484 w 1892049"/>
              <a:gd name="connsiteY22" fmla="*/ 742965 h 1108557"/>
              <a:gd name="connsiteX23" fmla="*/ 1351484 w 1892049"/>
              <a:gd name="connsiteY23" fmla="*/ 806865 h 1108557"/>
              <a:gd name="connsiteX24" fmla="*/ 1351896 w 1892049"/>
              <a:gd name="connsiteY24" fmla="*/ 807484 h 1108557"/>
              <a:gd name="connsiteX25" fmla="*/ 1470420 w 1892049"/>
              <a:gd name="connsiteY25" fmla="*/ 807278 h 1108557"/>
              <a:gd name="connsiteX26" fmla="*/ 1479901 w 1892049"/>
              <a:gd name="connsiteY26" fmla="*/ 798208 h 1108557"/>
              <a:gd name="connsiteX27" fmla="*/ 1479901 w 1892049"/>
              <a:gd name="connsiteY27" fmla="*/ 741522 h 1108557"/>
              <a:gd name="connsiteX28" fmla="*/ 1471657 w 1892049"/>
              <a:gd name="connsiteY28" fmla="*/ 733071 h 1108557"/>
              <a:gd name="connsiteX29" fmla="*/ 1360553 w 1892049"/>
              <a:gd name="connsiteY29" fmla="*/ 733071 h 1108557"/>
              <a:gd name="connsiteX30" fmla="*/ 1661804 w 1892049"/>
              <a:gd name="connsiteY30" fmla="*/ 733001 h 1108557"/>
              <a:gd name="connsiteX31" fmla="*/ 1651704 w 1892049"/>
              <a:gd name="connsiteY31" fmla="*/ 742895 h 1108557"/>
              <a:gd name="connsiteX32" fmla="*/ 1651910 w 1892049"/>
              <a:gd name="connsiteY32" fmla="*/ 798549 h 1108557"/>
              <a:gd name="connsiteX33" fmla="*/ 1660568 w 1892049"/>
              <a:gd name="connsiteY33" fmla="*/ 807414 h 1108557"/>
              <a:gd name="connsiteX34" fmla="*/ 1771670 w 1892049"/>
              <a:gd name="connsiteY34" fmla="*/ 807414 h 1108557"/>
              <a:gd name="connsiteX35" fmla="*/ 1780327 w 1892049"/>
              <a:gd name="connsiteY35" fmla="*/ 799375 h 1108557"/>
              <a:gd name="connsiteX36" fmla="*/ 1780946 w 1892049"/>
              <a:gd name="connsiteY36" fmla="*/ 736917 h 1108557"/>
              <a:gd name="connsiteX37" fmla="*/ 1779091 w 1892049"/>
              <a:gd name="connsiteY37" fmla="*/ 733207 h 1108557"/>
              <a:gd name="connsiteX38" fmla="*/ 1661804 w 1892049"/>
              <a:gd name="connsiteY38" fmla="*/ 733001 h 1108557"/>
              <a:gd name="connsiteX39" fmla="*/ 1512503 w 1892049"/>
              <a:gd name="connsiteY39" fmla="*/ 732863 h 1108557"/>
              <a:gd name="connsiteX40" fmla="*/ 1501578 w 1892049"/>
              <a:gd name="connsiteY40" fmla="*/ 744199 h 1108557"/>
              <a:gd name="connsiteX41" fmla="*/ 1501578 w 1892049"/>
              <a:gd name="connsiteY41" fmla="*/ 799648 h 1108557"/>
              <a:gd name="connsiteX42" fmla="*/ 1508792 w 1892049"/>
              <a:gd name="connsiteY42" fmla="*/ 807275 h 1108557"/>
              <a:gd name="connsiteX43" fmla="*/ 1621338 w 1892049"/>
              <a:gd name="connsiteY43" fmla="*/ 807481 h 1108557"/>
              <a:gd name="connsiteX44" fmla="*/ 1630408 w 1892049"/>
              <a:gd name="connsiteY44" fmla="*/ 797999 h 1108557"/>
              <a:gd name="connsiteX45" fmla="*/ 1630408 w 1892049"/>
              <a:gd name="connsiteY45" fmla="*/ 743375 h 1108557"/>
              <a:gd name="connsiteX46" fmla="*/ 1619689 w 1892049"/>
              <a:gd name="connsiteY46" fmla="*/ 733069 h 1108557"/>
              <a:gd name="connsiteX47" fmla="*/ 1512503 w 1892049"/>
              <a:gd name="connsiteY47" fmla="*/ 732863 h 1108557"/>
              <a:gd name="connsiteX48" fmla="*/ 1509782 w 1892049"/>
              <a:gd name="connsiteY48" fmla="*/ 641740 h 1108557"/>
              <a:gd name="connsiteX49" fmla="*/ 1501538 w 1892049"/>
              <a:gd name="connsiteY49" fmla="*/ 650397 h 1108557"/>
              <a:gd name="connsiteX50" fmla="*/ 1501949 w 1892049"/>
              <a:gd name="connsiteY50" fmla="*/ 706876 h 1108557"/>
              <a:gd name="connsiteX51" fmla="*/ 1510401 w 1892049"/>
              <a:gd name="connsiteY51" fmla="*/ 715945 h 1108557"/>
              <a:gd name="connsiteX52" fmla="*/ 1621504 w 1892049"/>
              <a:gd name="connsiteY52" fmla="*/ 715945 h 1108557"/>
              <a:gd name="connsiteX53" fmla="*/ 1629955 w 1892049"/>
              <a:gd name="connsiteY53" fmla="*/ 707700 h 1108557"/>
              <a:gd name="connsiteX54" fmla="*/ 1629955 w 1892049"/>
              <a:gd name="connsiteY54" fmla="*/ 649984 h 1108557"/>
              <a:gd name="connsiteX55" fmla="*/ 1620885 w 1892049"/>
              <a:gd name="connsiteY55" fmla="*/ 641740 h 1108557"/>
              <a:gd name="connsiteX56" fmla="*/ 1509782 w 1892049"/>
              <a:gd name="connsiteY56" fmla="*/ 641740 h 1108557"/>
              <a:gd name="connsiteX57" fmla="*/ 1361584 w 1892049"/>
              <a:gd name="connsiteY57" fmla="*/ 641738 h 1108557"/>
              <a:gd name="connsiteX58" fmla="*/ 1351485 w 1892049"/>
              <a:gd name="connsiteY58" fmla="*/ 652457 h 1108557"/>
              <a:gd name="connsiteX59" fmla="*/ 1351072 w 1892049"/>
              <a:gd name="connsiteY59" fmla="*/ 714296 h 1108557"/>
              <a:gd name="connsiteX60" fmla="*/ 1352309 w 1892049"/>
              <a:gd name="connsiteY60" fmla="*/ 715945 h 1108557"/>
              <a:gd name="connsiteX61" fmla="*/ 1469802 w 1892049"/>
              <a:gd name="connsiteY61" fmla="*/ 716151 h 1108557"/>
              <a:gd name="connsiteX62" fmla="*/ 1479902 w 1892049"/>
              <a:gd name="connsiteY62" fmla="*/ 705639 h 1108557"/>
              <a:gd name="connsiteX63" fmla="*/ 1479902 w 1892049"/>
              <a:gd name="connsiteY63" fmla="*/ 652046 h 1108557"/>
              <a:gd name="connsiteX64" fmla="*/ 1469802 w 1892049"/>
              <a:gd name="connsiteY64" fmla="*/ 641738 h 1108557"/>
              <a:gd name="connsiteX65" fmla="*/ 1361584 w 1892049"/>
              <a:gd name="connsiteY65" fmla="*/ 641738 h 1108557"/>
              <a:gd name="connsiteX66" fmla="*/ 1659536 w 1892049"/>
              <a:gd name="connsiteY66" fmla="*/ 641619 h 1108557"/>
              <a:gd name="connsiteX67" fmla="*/ 1651703 w 1892049"/>
              <a:gd name="connsiteY67" fmla="*/ 650276 h 1108557"/>
              <a:gd name="connsiteX68" fmla="*/ 1651703 w 1892049"/>
              <a:gd name="connsiteY68" fmla="*/ 704901 h 1108557"/>
              <a:gd name="connsiteX69" fmla="*/ 1662628 w 1892049"/>
              <a:gd name="connsiteY69" fmla="*/ 716032 h 1108557"/>
              <a:gd name="connsiteX70" fmla="*/ 1779091 w 1892049"/>
              <a:gd name="connsiteY70" fmla="*/ 715826 h 1108557"/>
              <a:gd name="connsiteX71" fmla="*/ 1779709 w 1892049"/>
              <a:gd name="connsiteY71" fmla="*/ 646978 h 1108557"/>
              <a:gd name="connsiteX72" fmla="*/ 1771876 w 1892049"/>
              <a:gd name="connsiteY72" fmla="*/ 641825 h 1108557"/>
              <a:gd name="connsiteX73" fmla="*/ 1659536 w 1892049"/>
              <a:gd name="connsiteY73" fmla="*/ 641619 h 1108557"/>
              <a:gd name="connsiteX74" fmla="*/ 369691 w 1892049"/>
              <a:gd name="connsiteY74" fmla="*/ 593288 h 1108557"/>
              <a:gd name="connsiteX75" fmla="*/ 388964 w 1892049"/>
              <a:gd name="connsiteY75" fmla="*/ 607665 h 1108557"/>
              <a:gd name="connsiteX76" fmla="*/ 432869 w 1892049"/>
              <a:gd name="connsiteY76" fmla="*/ 714851 h 1108557"/>
              <a:gd name="connsiteX77" fmla="*/ 378863 w 1892049"/>
              <a:gd name="connsiteY77" fmla="*/ 833582 h 1108557"/>
              <a:gd name="connsiteX78" fmla="*/ 361961 w 1892049"/>
              <a:gd name="connsiteY78" fmla="*/ 833788 h 1108557"/>
              <a:gd name="connsiteX79" fmla="*/ 350418 w 1892049"/>
              <a:gd name="connsiteY79" fmla="*/ 607665 h 1108557"/>
              <a:gd name="connsiteX80" fmla="*/ 369691 w 1892049"/>
              <a:gd name="connsiteY80" fmla="*/ 593288 h 1108557"/>
              <a:gd name="connsiteX81" fmla="*/ 292702 w 1892049"/>
              <a:gd name="connsiteY81" fmla="*/ 560255 h 1108557"/>
              <a:gd name="connsiteX82" fmla="*/ 357426 w 1892049"/>
              <a:gd name="connsiteY82" fmla="*/ 581899 h 1108557"/>
              <a:gd name="connsiteX83" fmla="*/ 358251 w 1892049"/>
              <a:gd name="connsiteY83" fmla="*/ 591587 h 1108557"/>
              <a:gd name="connsiteX84" fmla="*/ 357632 w 1892049"/>
              <a:gd name="connsiteY84" fmla="*/ 838323 h 1108557"/>
              <a:gd name="connsiteX85" fmla="*/ 356396 w 1892049"/>
              <a:gd name="connsiteY85" fmla="*/ 849453 h 1108557"/>
              <a:gd name="connsiteX86" fmla="*/ 127799 w 1892049"/>
              <a:gd name="connsiteY86" fmla="*/ 758963 h 1108557"/>
              <a:gd name="connsiteX87" fmla="*/ 122852 w 1892049"/>
              <a:gd name="connsiteY87" fmla="*/ 737938 h 1108557"/>
              <a:gd name="connsiteX88" fmla="*/ 122646 w 1892049"/>
              <a:gd name="connsiteY88" fmla="*/ 715264 h 1108557"/>
              <a:gd name="connsiteX89" fmla="*/ 292702 w 1892049"/>
              <a:gd name="connsiteY89" fmla="*/ 560255 h 1108557"/>
              <a:gd name="connsiteX90" fmla="*/ 469560 w 1892049"/>
              <a:gd name="connsiteY90" fmla="*/ 559844 h 1108557"/>
              <a:gd name="connsiteX91" fmla="*/ 618384 w 1892049"/>
              <a:gd name="connsiteY91" fmla="*/ 731342 h 1108557"/>
              <a:gd name="connsiteX92" fmla="*/ 483164 w 1892049"/>
              <a:gd name="connsiteY92" fmla="*/ 869447 h 1108557"/>
              <a:gd name="connsiteX93" fmla="*/ 385047 w 1892049"/>
              <a:gd name="connsiteY93" fmla="*/ 850072 h 1108557"/>
              <a:gd name="connsiteX94" fmla="*/ 384017 w 1892049"/>
              <a:gd name="connsiteY94" fmla="*/ 837291 h 1108557"/>
              <a:gd name="connsiteX95" fmla="*/ 433075 w 1892049"/>
              <a:gd name="connsiteY95" fmla="*/ 760406 h 1108557"/>
              <a:gd name="connsiteX96" fmla="*/ 401126 w 1892049"/>
              <a:gd name="connsiteY96" fmla="*/ 610757 h 1108557"/>
              <a:gd name="connsiteX97" fmla="*/ 381544 w 1892049"/>
              <a:gd name="connsiteY97" fmla="*/ 591175 h 1108557"/>
              <a:gd name="connsiteX98" fmla="*/ 382368 w 1892049"/>
              <a:gd name="connsiteY98" fmla="*/ 582312 h 1108557"/>
              <a:gd name="connsiteX99" fmla="*/ 469560 w 1892049"/>
              <a:gd name="connsiteY99" fmla="*/ 559844 h 1108557"/>
              <a:gd name="connsiteX100" fmla="*/ 279303 w 1892049"/>
              <a:gd name="connsiteY100" fmla="*/ 553454 h 1108557"/>
              <a:gd name="connsiteX101" fmla="*/ 121822 w 1892049"/>
              <a:gd name="connsiteY101" fmla="*/ 763498 h 1108557"/>
              <a:gd name="connsiteX102" fmla="*/ 362992 w 1892049"/>
              <a:gd name="connsiteY102" fmla="*/ 852957 h 1108557"/>
              <a:gd name="connsiteX103" fmla="*/ 377420 w 1892049"/>
              <a:gd name="connsiteY103" fmla="*/ 852957 h 1108557"/>
              <a:gd name="connsiteX104" fmla="*/ 490585 w 1892049"/>
              <a:gd name="connsiteY104" fmla="*/ 875220 h 1108557"/>
              <a:gd name="connsiteX105" fmla="*/ 607048 w 1892049"/>
              <a:gd name="connsiteY105" fmla="*/ 639409 h 1108557"/>
              <a:gd name="connsiteX106" fmla="*/ 378863 w 1892049"/>
              <a:gd name="connsiteY106" fmla="*/ 576952 h 1108557"/>
              <a:gd name="connsiteX107" fmla="*/ 361549 w 1892049"/>
              <a:gd name="connsiteY107" fmla="*/ 576952 h 1108557"/>
              <a:gd name="connsiteX108" fmla="*/ 279303 w 1892049"/>
              <a:gd name="connsiteY108" fmla="*/ 553454 h 1108557"/>
              <a:gd name="connsiteX109" fmla="*/ 1508079 w 1892049"/>
              <a:gd name="connsiteY109" fmla="*/ 550794 h 1108557"/>
              <a:gd name="connsiteX110" fmla="*/ 1501483 w 1892049"/>
              <a:gd name="connsiteY110" fmla="*/ 557596 h 1108557"/>
              <a:gd name="connsiteX111" fmla="*/ 1501689 w 1892049"/>
              <a:gd name="connsiteY111" fmla="*/ 616136 h 1108557"/>
              <a:gd name="connsiteX112" fmla="*/ 1509934 w 1892049"/>
              <a:gd name="connsiteY112" fmla="*/ 624794 h 1108557"/>
              <a:gd name="connsiteX113" fmla="*/ 1622480 w 1892049"/>
              <a:gd name="connsiteY113" fmla="*/ 624588 h 1108557"/>
              <a:gd name="connsiteX114" fmla="*/ 1630313 w 1892049"/>
              <a:gd name="connsiteY114" fmla="*/ 618404 h 1108557"/>
              <a:gd name="connsiteX115" fmla="*/ 1630107 w 1892049"/>
              <a:gd name="connsiteY115" fmla="*/ 557596 h 1108557"/>
              <a:gd name="connsiteX116" fmla="*/ 1623511 w 1892049"/>
              <a:gd name="connsiteY116" fmla="*/ 550794 h 1108557"/>
              <a:gd name="connsiteX117" fmla="*/ 1508079 w 1892049"/>
              <a:gd name="connsiteY117" fmla="*/ 550794 h 1108557"/>
              <a:gd name="connsiteX118" fmla="*/ 1358698 w 1892049"/>
              <a:gd name="connsiteY118" fmla="*/ 550790 h 1108557"/>
              <a:gd name="connsiteX119" fmla="*/ 1351278 w 1892049"/>
              <a:gd name="connsiteY119" fmla="*/ 558623 h 1108557"/>
              <a:gd name="connsiteX120" fmla="*/ 1351278 w 1892049"/>
              <a:gd name="connsiteY120" fmla="*/ 616339 h 1108557"/>
              <a:gd name="connsiteX121" fmla="*/ 1360347 w 1892049"/>
              <a:gd name="connsiteY121" fmla="*/ 624789 h 1108557"/>
              <a:gd name="connsiteX122" fmla="*/ 1471039 w 1892049"/>
              <a:gd name="connsiteY122" fmla="*/ 624789 h 1108557"/>
              <a:gd name="connsiteX123" fmla="*/ 1479284 w 1892049"/>
              <a:gd name="connsiteY123" fmla="*/ 616545 h 1108557"/>
              <a:gd name="connsiteX124" fmla="*/ 1479284 w 1892049"/>
              <a:gd name="connsiteY124" fmla="*/ 558829 h 1108557"/>
              <a:gd name="connsiteX125" fmla="*/ 1471863 w 1892049"/>
              <a:gd name="connsiteY125" fmla="*/ 550790 h 1108557"/>
              <a:gd name="connsiteX126" fmla="*/ 1358698 w 1892049"/>
              <a:gd name="connsiteY126" fmla="*/ 550790 h 1108557"/>
              <a:gd name="connsiteX127" fmla="*/ 1659742 w 1892049"/>
              <a:gd name="connsiteY127" fmla="*/ 550635 h 1108557"/>
              <a:gd name="connsiteX128" fmla="*/ 1651704 w 1892049"/>
              <a:gd name="connsiteY128" fmla="*/ 557849 h 1108557"/>
              <a:gd name="connsiteX129" fmla="*/ 1651909 w 1892049"/>
              <a:gd name="connsiteY129" fmla="*/ 617626 h 1108557"/>
              <a:gd name="connsiteX130" fmla="*/ 1658093 w 1892049"/>
              <a:gd name="connsiteY130" fmla="*/ 624635 h 1108557"/>
              <a:gd name="connsiteX131" fmla="*/ 1773525 w 1892049"/>
              <a:gd name="connsiteY131" fmla="*/ 624635 h 1108557"/>
              <a:gd name="connsiteX132" fmla="*/ 1780121 w 1892049"/>
              <a:gd name="connsiteY132" fmla="*/ 618039 h 1108557"/>
              <a:gd name="connsiteX133" fmla="*/ 1780121 w 1892049"/>
              <a:gd name="connsiteY133" fmla="*/ 558262 h 1108557"/>
              <a:gd name="connsiteX134" fmla="*/ 1772288 w 1892049"/>
              <a:gd name="connsiteY134" fmla="*/ 550841 h 1108557"/>
              <a:gd name="connsiteX135" fmla="*/ 1659742 w 1892049"/>
              <a:gd name="connsiteY135" fmla="*/ 550635 h 1108557"/>
              <a:gd name="connsiteX136" fmla="*/ 1508491 w 1892049"/>
              <a:gd name="connsiteY136" fmla="*/ 460489 h 1108557"/>
              <a:gd name="connsiteX137" fmla="*/ 1501483 w 1892049"/>
              <a:gd name="connsiteY137" fmla="*/ 467909 h 1108557"/>
              <a:gd name="connsiteX138" fmla="*/ 1501689 w 1892049"/>
              <a:gd name="connsiteY138" fmla="*/ 526450 h 1108557"/>
              <a:gd name="connsiteX139" fmla="*/ 1509316 w 1892049"/>
              <a:gd name="connsiteY139" fmla="*/ 533871 h 1108557"/>
              <a:gd name="connsiteX140" fmla="*/ 1622686 w 1892049"/>
              <a:gd name="connsiteY140" fmla="*/ 533664 h 1108557"/>
              <a:gd name="connsiteX141" fmla="*/ 1630519 w 1892049"/>
              <a:gd name="connsiteY141" fmla="*/ 527274 h 1108557"/>
              <a:gd name="connsiteX142" fmla="*/ 1629695 w 1892049"/>
              <a:gd name="connsiteY142" fmla="*/ 466673 h 1108557"/>
              <a:gd name="connsiteX143" fmla="*/ 1622686 w 1892049"/>
              <a:gd name="connsiteY143" fmla="*/ 460489 h 1108557"/>
              <a:gd name="connsiteX144" fmla="*/ 1508491 w 1892049"/>
              <a:gd name="connsiteY144" fmla="*/ 460489 h 1108557"/>
              <a:gd name="connsiteX145" fmla="*/ 1359729 w 1892049"/>
              <a:gd name="connsiteY145" fmla="*/ 460489 h 1108557"/>
              <a:gd name="connsiteX146" fmla="*/ 1351484 w 1892049"/>
              <a:gd name="connsiteY146" fmla="*/ 468734 h 1108557"/>
              <a:gd name="connsiteX147" fmla="*/ 1351279 w 1892049"/>
              <a:gd name="connsiteY147" fmla="*/ 527274 h 1108557"/>
              <a:gd name="connsiteX148" fmla="*/ 1358493 w 1892049"/>
              <a:gd name="connsiteY148" fmla="*/ 533664 h 1108557"/>
              <a:gd name="connsiteX149" fmla="*/ 1471038 w 1892049"/>
              <a:gd name="connsiteY149" fmla="*/ 533871 h 1108557"/>
              <a:gd name="connsiteX150" fmla="*/ 1480108 w 1892049"/>
              <a:gd name="connsiteY150" fmla="*/ 525419 h 1108557"/>
              <a:gd name="connsiteX151" fmla="*/ 1479902 w 1892049"/>
              <a:gd name="connsiteY151" fmla="*/ 468940 h 1108557"/>
              <a:gd name="connsiteX152" fmla="*/ 1471863 w 1892049"/>
              <a:gd name="connsiteY152" fmla="*/ 460489 h 1108557"/>
              <a:gd name="connsiteX153" fmla="*/ 1359729 w 1892049"/>
              <a:gd name="connsiteY153" fmla="*/ 460489 h 1108557"/>
              <a:gd name="connsiteX154" fmla="*/ 1659741 w 1892049"/>
              <a:gd name="connsiteY154" fmla="*/ 460284 h 1108557"/>
              <a:gd name="connsiteX155" fmla="*/ 1651497 w 1892049"/>
              <a:gd name="connsiteY155" fmla="*/ 467292 h 1108557"/>
              <a:gd name="connsiteX156" fmla="*/ 1651703 w 1892049"/>
              <a:gd name="connsiteY156" fmla="*/ 527069 h 1108557"/>
              <a:gd name="connsiteX157" fmla="*/ 1658298 w 1892049"/>
              <a:gd name="connsiteY157" fmla="*/ 533665 h 1108557"/>
              <a:gd name="connsiteX158" fmla="*/ 1772494 w 1892049"/>
              <a:gd name="connsiteY158" fmla="*/ 533665 h 1108557"/>
              <a:gd name="connsiteX159" fmla="*/ 1779914 w 1892049"/>
              <a:gd name="connsiteY159" fmla="*/ 525626 h 1108557"/>
              <a:gd name="connsiteX160" fmla="*/ 1779914 w 1892049"/>
              <a:gd name="connsiteY160" fmla="*/ 467911 h 1108557"/>
              <a:gd name="connsiteX161" fmla="*/ 1772081 w 1892049"/>
              <a:gd name="connsiteY161" fmla="*/ 460284 h 1108557"/>
              <a:gd name="connsiteX162" fmla="*/ 1659741 w 1892049"/>
              <a:gd name="connsiteY162" fmla="*/ 460284 h 1108557"/>
              <a:gd name="connsiteX163" fmla="*/ 0 w 1892049"/>
              <a:gd name="connsiteY163" fmla="*/ 351654 h 1108557"/>
              <a:gd name="connsiteX164" fmla="*/ 1892049 w 1892049"/>
              <a:gd name="connsiteY164" fmla="*/ 351654 h 1108557"/>
              <a:gd name="connsiteX165" fmla="*/ 1892049 w 1892049"/>
              <a:gd name="connsiteY165" fmla="*/ 954785 h 1108557"/>
              <a:gd name="connsiteX166" fmla="*/ 1738277 w 1892049"/>
              <a:gd name="connsiteY166" fmla="*/ 1108557 h 1108557"/>
              <a:gd name="connsiteX167" fmla="*/ 153772 w 1892049"/>
              <a:gd name="connsiteY167" fmla="*/ 1108557 h 1108557"/>
              <a:gd name="connsiteX168" fmla="*/ 0 w 1892049"/>
              <a:gd name="connsiteY168" fmla="*/ 954785 h 1108557"/>
              <a:gd name="connsiteX169" fmla="*/ 153772 w 1892049"/>
              <a:gd name="connsiteY169" fmla="*/ 0 h 1108557"/>
              <a:gd name="connsiteX170" fmla="*/ 1738277 w 1892049"/>
              <a:gd name="connsiteY170" fmla="*/ 0 h 1108557"/>
              <a:gd name="connsiteX171" fmla="*/ 1892049 w 1892049"/>
              <a:gd name="connsiteY171" fmla="*/ 153772 h 1108557"/>
              <a:gd name="connsiteX172" fmla="*/ 1892049 w 1892049"/>
              <a:gd name="connsiteY172" fmla="*/ 189019 h 1108557"/>
              <a:gd name="connsiteX173" fmla="*/ 0 w 1892049"/>
              <a:gd name="connsiteY173" fmla="*/ 189019 h 1108557"/>
              <a:gd name="connsiteX174" fmla="*/ 0 w 1892049"/>
              <a:gd name="connsiteY174" fmla="*/ 153772 h 1108557"/>
              <a:gd name="connsiteX175" fmla="*/ 153772 w 1892049"/>
              <a:gd name="connsiteY175" fmla="*/ 0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892049" h="1108557">
                <a:moveTo>
                  <a:pt x="1661185" y="824403"/>
                </a:moveTo>
                <a:cubicBezTo>
                  <a:pt x="1653971" y="824403"/>
                  <a:pt x="1651909" y="826465"/>
                  <a:pt x="1652116" y="833679"/>
                </a:cubicBezTo>
                <a:cubicBezTo>
                  <a:pt x="1652528" y="855116"/>
                  <a:pt x="1652322" y="876760"/>
                  <a:pt x="1652322" y="898403"/>
                </a:cubicBezTo>
                <a:cubicBezTo>
                  <a:pt x="1692311" y="898403"/>
                  <a:pt x="1732300" y="898403"/>
                  <a:pt x="1772495" y="898610"/>
                </a:cubicBezTo>
                <a:cubicBezTo>
                  <a:pt x="1777648" y="898610"/>
                  <a:pt x="1781152" y="897786"/>
                  <a:pt x="1780946" y="891602"/>
                </a:cubicBezTo>
                <a:cubicBezTo>
                  <a:pt x="1780328" y="869133"/>
                  <a:pt x="1779916" y="846872"/>
                  <a:pt x="1779503" y="824403"/>
                </a:cubicBezTo>
                <a:cubicBezTo>
                  <a:pt x="1740133" y="824403"/>
                  <a:pt x="1700556" y="824609"/>
                  <a:pt x="1661185" y="824403"/>
                </a:cubicBezTo>
                <a:close/>
                <a:moveTo>
                  <a:pt x="1509122" y="824403"/>
                </a:moveTo>
                <a:cubicBezTo>
                  <a:pt x="1503557" y="824403"/>
                  <a:pt x="1501289" y="825846"/>
                  <a:pt x="1501496" y="831823"/>
                </a:cubicBezTo>
                <a:cubicBezTo>
                  <a:pt x="1501908" y="853880"/>
                  <a:pt x="1501702" y="876142"/>
                  <a:pt x="1501908" y="898403"/>
                </a:cubicBezTo>
                <a:cubicBezTo>
                  <a:pt x="1544577" y="898403"/>
                  <a:pt x="1587245" y="898403"/>
                  <a:pt x="1630120" y="898197"/>
                </a:cubicBezTo>
                <a:cubicBezTo>
                  <a:pt x="1630120" y="876347"/>
                  <a:pt x="1630120" y="854292"/>
                  <a:pt x="1630532" y="832442"/>
                </a:cubicBezTo>
                <a:cubicBezTo>
                  <a:pt x="1630532" y="826052"/>
                  <a:pt x="1628470" y="824403"/>
                  <a:pt x="1622287" y="824403"/>
                </a:cubicBezTo>
                <a:cubicBezTo>
                  <a:pt x="1584566" y="824609"/>
                  <a:pt x="1546844" y="824609"/>
                  <a:pt x="1509122" y="824403"/>
                </a:cubicBezTo>
                <a:close/>
                <a:moveTo>
                  <a:pt x="1352103" y="824403"/>
                </a:moveTo>
                <a:cubicBezTo>
                  <a:pt x="1351897" y="847077"/>
                  <a:pt x="1351897" y="869546"/>
                  <a:pt x="1351484" y="892426"/>
                </a:cubicBezTo>
                <a:cubicBezTo>
                  <a:pt x="1351278" y="899435"/>
                  <a:pt x="1355606" y="898816"/>
                  <a:pt x="1360141" y="898816"/>
                </a:cubicBezTo>
                <a:cubicBezTo>
                  <a:pt x="1399924" y="898610"/>
                  <a:pt x="1439707" y="898610"/>
                  <a:pt x="1479490" y="898610"/>
                </a:cubicBezTo>
                <a:cubicBezTo>
                  <a:pt x="1479696" y="877378"/>
                  <a:pt x="1479284" y="855941"/>
                  <a:pt x="1479902" y="834709"/>
                </a:cubicBezTo>
                <a:cubicBezTo>
                  <a:pt x="1480108" y="826465"/>
                  <a:pt x="1477635" y="824403"/>
                  <a:pt x="1469596" y="824403"/>
                </a:cubicBezTo>
                <a:cubicBezTo>
                  <a:pt x="1430432" y="824609"/>
                  <a:pt x="1391267" y="824403"/>
                  <a:pt x="1352103" y="824403"/>
                </a:cubicBezTo>
                <a:close/>
                <a:moveTo>
                  <a:pt x="1360553" y="733071"/>
                </a:moveTo>
                <a:cubicBezTo>
                  <a:pt x="1353339" y="733071"/>
                  <a:pt x="1351277" y="735957"/>
                  <a:pt x="1351484" y="742965"/>
                </a:cubicBezTo>
                <a:cubicBezTo>
                  <a:pt x="1351896" y="764197"/>
                  <a:pt x="1351484" y="785634"/>
                  <a:pt x="1351484" y="806865"/>
                </a:cubicBezTo>
                <a:cubicBezTo>
                  <a:pt x="1351484" y="806865"/>
                  <a:pt x="1351896" y="807278"/>
                  <a:pt x="1351896" y="807484"/>
                </a:cubicBezTo>
                <a:cubicBezTo>
                  <a:pt x="1391473" y="807278"/>
                  <a:pt x="1430843" y="807071"/>
                  <a:pt x="1470420" y="807278"/>
                </a:cubicBezTo>
                <a:cubicBezTo>
                  <a:pt x="1477428" y="807278"/>
                  <a:pt x="1480108" y="805628"/>
                  <a:pt x="1479901" y="798208"/>
                </a:cubicBezTo>
                <a:cubicBezTo>
                  <a:pt x="1479490" y="779244"/>
                  <a:pt x="1479696" y="760486"/>
                  <a:pt x="1479901" y="741522"/>
                </a:cubicBezTo>
                <a:cubicBezTo>
                  <a:pt x="1479901" y="735544"/>
                  <a:pt x="1478047" y="733071"/>
                  <a:pt x="1471657" y="733071"/>
                </a:cubicBezTo>
                <a:cubicBezTo>
                  <a:pt x="1434760" y="733277"/>
                  <a:pt x="1397657" y="733277"/>
                  <a:pt x="1360553" y="733071"/>
                </a:cubicBezTo>
                <a:close/>
                <a:moveTo>
                  <a:pt x="1661804" y="733001"/>
                </a:moveTo>
                <a:cubicBezTo>
                  <a:pt x="1654178" y="733001"/>
                  <a:pt x="1651498" y="735062"/>
                  <a:pt x="1651704" y="742895"/>
                </a:cubicBezTo>
                <a:cubicBezTo>
                  <a:pt x="1652322" y="761446"/>
                  <a:pt x="1652322" y="779998"/>
                  <a:pt x="1651910" y="798549"/>
                </a:cubicBezTo>
                <a:cubicBezTo>
                  <a:pt x="1651910" y="805146"/>
                  <a:pt x="1653559" y="807414"/>
                  <a:pt x="1660568" y="807414"/>
                </a:cubicBezTo>
                <a:cubicBezTo>
                  <a:pt x="1697670" y="807208"/>
                  <a:pt x="1734567" y="807208"/>
                  <a:pt x="1771670" y="807414"/>
                </a:cubicBezTo>
                <a:cubicBezTo>
                  <a:pt x="1778060" y="807620"/>
                  <a:pt x="1779916" y="806382"/>
                  <a:pt x="1780327" y="799375"/>
                </a:cubicBezTo>
                <a:cubicBezTo>
                  <a:pt x="1781565" y="778555"/>
                  <a:pt x="1778267" y="757737"/>
                  <a:pt x="1780946" y="736917"/>
                </a:cubicBezTo>
                <a:cubicBezTo>
                  <a:pt x="1780534" y="735680"/>
                  <a:pt x="1779916" y="734650"/>
                  <a:pt x="1779091" y="733207"/>
                </a:cubicBezTo>
                <a:cubicBezTo>
                  <a:pt x="1739927" y="733207"/>
                  <a:pt x="1700968" y="733207"/>
                  <a:pt x="1661804" y="733001"/>
                </a:cubicBezTo>
                <a:close/>
                <a:moveTo>
                  <a:pt x="1512503" y="732863"/>
                </a:moveTo>
                <a:cubicBezTo>
                  <a:pt x="1503227" y="732657"/>
                  <a:pt x="1500959" y="736573"/>
                  <a:pt x="1501578" y="744199"/>
                </a:cubicBezTo>
                <a:cubicBezTo>
                  <a:pt x="1503021" y="762545"/>
                  <a:pt x="1502402" y="781097"/>
                  <a:pt x="1501578" y="799648"/>
                </a:cubicBezTo>
                <a:cubicBezTo>
                  <a:pt x="1501371" y="806038"/>
                  <a:pt x="1503021" y="807275"/>
                  <a:pt x="1508792" y="807275"/>
                </a:cubicBezTo>
                <a:cubicBezTo>
                  <a:pt x="1527756" y="806863"/>
                  <a:pt x="1602580" y="806657"/>
                  <a:pt x="1621338" y="807481"/>
                </a:cubicBezTo>
                <a:cubicBezTo>
                  <a:pt x="1628759" y="807687"/>
                  <a:pt x="1630614" y="805008"/>
                  <a:pt x="1630408" y="797999"/>
                </a:cubicBezTo>
                <a:cubicBezTo>
                  <a:pt x="1629995" y="779860"/>
                  <a:pt x="1629789" y="761514"/>
                  <a:pt x="1630408" y="743375"/>
                </a:cubicBezTo>
                <a:cubicBezTo>
                  <a:pt x="1630614" y="734718"/>
                  <a:pt x="1627522" y="733069"/>
                  <a:pt x="1619689" y="733069"/>
                </a:cubicBezTo>
                <a:cubicBezTo>
                  <a:pt x="1583822" y="733275"/>
                  <a:pt x="1548163" y="733481"/>
                  <a:pt x="1512503" y="732863"/>
                </a:cubicBezTo>
                <a:close/>
                <a:moveTo>
                  <a:pt x="1509782" y="641740"/>
                </a:moveTo>
                <a:cubicBezTo>
                  <a:pt x="1502981" y="641533"/>
                  <a:pt x="1501125" y="643182"/>
                  <a:pt x="1501538" y="650397"/>
                </a:cubicBezTo>
                <a:cubicBezTo>
                  <a:pt x="1502362" y="669154"/>
                  <a:pt x="1502156" y="688118"/>
                  <a:pt x="1501949" y="706876"/>
                </a:cubicBezTo>
                <a:cubicBezTo>
                  <a:pt x="1501743" y="713471"/>
                  <a:pt x="1503392" y="715945"/>
                  <a:pt x="1510401" y="715945"/>
                </a:cubicBezTo>
                <a:cubicBezTo>
                  <a:pt x="1547298" y="715739"/>
                  <a:pt x="1584400" y="715739"/>
                  <a:pt x="1621504" y="715945"/>
                </a:cubicBezTo>
                <a:cubicBezTo>
                  <a:pt x="1627688" y="715945"/>
                  <a:pt x="1630161" y="714090"/>
                  <a:pt x="1629955" y="707700"/>
                </a:cubicBezTo>
                <a:cubicBezTo>
                  <a:pt x="1629749" y="688324"/>
                  <a:pt x="1629543" y="669154"/>
                  <a:pt x="1629955" y="649984"/>
                </a:cubicBezTo>
                <a:cubicBezTo>
                  <a:pt x="1630161" y="642564"/>
                  <a:pt x="1627069" y="641533"/>
                  <a:pt x="1620885" y="641740"/>
                </a:cubicBezTo>
                <a:cubicBezTo>
                  <a:pt x="1602540" y="641946"/>
                  <a:pt x="1528334" y="642151"/>
                  <a:pt x="1509782" y="641740"/>
                </a:cubicBezTo>
                <a:close/>
                <a:moveTo>
                  <a:pt x="1361584" y="641738"/>
                </a:moveTo>
                <a:cubicBezTo>
                  <a:pt x="1352927" y="641738"/>
                  <a:pt x="1351278" y="644830"/>
                  <a:pt x="1351485" y="652457"/>
                </a:cubicBezTo>
                <a:cubicBezTo>
                  <a:pt x="1351691" y="673070"/>
                  <a:pt x="1351278" y="693683"/>
                  <a:pt x="1351072" y="714296"/>
                </a:cubicBezTo>
                <a:cubicBezTo>
                  <a:pt x="1351485" y="714915"/>
                  <a:pt x="1351896" y="715533"/>
                  <a:pt x="1352309" y="715945"/>
                </a:cubicBezTo>
                <a:cubicBezTo>
                  <a:pt x="1391474" y="715945"/>
                  <a:pt x="1430637" y="715739"/>
                  <a:pt x="1469802" y="716151"/>
                </a:cubicBezTo>
                <a:cubicBezTo>
                  <a:pt x="1478047" y="716151"/>
                  <a:pt x="1480109" y="713677"/>
                  <a:pt x="1479902" y="705639"/>
                </a:cubicBezTo>
                <a:cubicBezTo>
                  <a:pt x="1479490" y="687705"/>
                  <a:pt x="1479284" y="669978"/>
                  <a:pt x="1479902" y="652046"/>
                </a:cubicBezTo>
                <a:cubicBezTo>
                  <a:pt x="1480315" y="644213"/>
                  <a:pt x="1478047" y="641533"/>
                  <a:pt x="1469802" y="641738"/>
                </a:cubicBezTo>
                <a:cubicBezTo>
                  <a:pt x="1433729" y="642151"/>
                  <a:pt x="1397657" y="642151"/>
                  <a:pt x="1361584" y="641738"/>
                </a:cubicBezTo>
                <a:close/>
                <a:moveTo>
                  <a:pt x="1659536" y="641619"/>
                </a:moveTo>
                <a:cubicBezTo>
                  <a:pt x="1652735" y="641619"/>
                  <a:pt x="1651703" y="644505"/>
                  <a:pt x="1651703" y="650276"/>
                </a:cubicBezTo>
                <a:cubicBezTo>
                  <a:pt x="1652116" y="668416"/>
                  <a:pt x="1652322" y="686762"/>
                  <a:pt x="1651703" y="704901"/>
                </a:cubicBezTo>
                <a:cubicBezTo>
                  <a:pt x="1651498" y="713558"/>
                  <a:pt x="1653971" y="716032"/>
                  <a:pt x="1662628" y="716032"/>
                </a:cubicBezTo>
                <a:cubicBezTo>
                  <a:pt x="1701381" y="715619"/>
                  <a:pt x="1740339" y="715826"/>
                  <a:pt x="1779091" y="715826"/>
                </a:cubicBezTo>
                <a:cubicBezTo>
                  <a:pt x="1781152" y="692945"/>
                  <a:pt x="1779709" y="670065"/>
                  <a:pt x="1779709" y="646978"/>
                </a:cubicBezTo>
                <a:cubicBezTo>
                  <a:pt x="1779916" y="641000"/>
                  <a:pt x="1775587" y="641825"/>
                  <a:pt x="1771876" y="641825"/>
                </a:cubicBezTo>
                <a:cubicBezTo>
                  <a:pt x="1734361" y="641825"/>
                  <a:pt x="1697052" y="641825"/>
                  <a:pt x="1659536" y="641619"/>
                </a:cubicBezTo>
                <a:close/>
                <a:moveTo>
                  <a:pt x="369691" y="593288"/>
                </a:moveTo>
                <a:cubicBezTo>
                  <a:pt x="374793" y="593288"/>
                  <a:pt x="379894" y="598080"/>
                  <a:pt x="388964" y="607665"/>
                </a:cubicBezTo>
                <a:cubicBezTo>
                  <a:pt x="417822" y="637760"/>
                  <a:pt x="431839" y="674038"/>
                  <a:pt x="432869" y="714851"/>
                </a:cubicBezTo>
                <a:cubicBezTo>
                  <a:pt x="431839" y="762673"/>
                  <a:pt x="413906" y="801838"/>
                  <a:pt x="378863" y="833582"/>
                </a:cubicBezTo>
                <a:cubicBezTo>
                  <a:pt x="373092" y="838734"/>
                  <a:pt x="368763" y="839766"/>
                  <a:pt x="361961" y="833788"/>
                </a:cubicBezTo>
                <a:cubicBezTo>
                  <a:pt x="294145" y="774217"/>
                  <a:pt x="288785" y="672802"/>
                  <a:pt x="350418" y="607665"/>
                </a:cubicBezTo>
                <a:cubicBezTo>
                  <a:pt x="359488" y="598080"/>
                  <a:pt x="364589" y="593288"/>
                  <a:pt x="369691" y="593288"/>
                </a:cubicBezTo>
                <a:close/>
                <a:moveTo>
                  <a:pt x="292702" y="560255"/>
                </a:moveTo>
                <a:cubicBezTo>
                  <a:pt x="315789" y="562317"/>
                  <a:pt x="337431" y="570150"/>
                  <a:pt x="357426" y="581899"/>
                </a:cubicBezTo>
                <a:cubicBezTo>
                  <a:pt x="362786" y="584991"/>
                  <a:pt x="364229" y="586640"/>
                  <a:pt x="358251" y="591587"/>
                </a:cubicBezTo>
                <a:cubicBezTo>
                  <a:pt x="281984" y="655487"/>
                  <a:pt x="281777" y="773598"/>
                  <a:pt x="357632" y="838323"/>
                </a:cubicBezTo>
                <a:cubicBezTo>
                  <a:pt x="364435" y="844300"/>
                  <a:pt x="362373" y="845743"/>
                  <a:pt x="356396" y="849453"/>
                </a:cubicBezTo>
                <a:cubicBezTo>
                  <a:pt x="269822" y="901603"/>
                  <a:pt x="155008" y="856256"/>
                  <a:pt x="127799" y="758963"/>
                </a:cubicBezTo>
                <a:cubicBezTo>
                  <a:pt x="125944" y="751955"/>
                  <a:pt x="123677" y="745153"/>
                  <a:pt x="122852" y="737938"/>
                </a:cubicBezTo>
                <a:cubicBezTo>
                  <a:pt x="122028" y="730517"/>
                  <a:pt x="122646" y="722891"/>
                  <a:pt x="122646" y="715264"/>
                </a:cubicBezTo>
                <a:cubicBezTo>
                  <a:pt x="119554" y="629927"/>
                  <a:pt x="195409" y="551392"/>
                  <a:pt x="292702" y="560255"/>
                </a:cubicBezTo>
                <a:close/>
                <a:moveTo>
                  <a:pt x="469560" y="559844"/>
                </a:moveTo>
                <a:cubicBezTo>
                  <a:pt x="548095" y="558195"/>
                  <a:pt x="627454" y="633019"/>
                  <a:pt x="618384" y="731342"/>
                </a:cubicBezTo>
                <a:cubicBezTo>
                  <a:pt x="611788" y="802869"/>
                  <a:pt x="554072" y="860584"/>
                  <a:pt x="483164" y="869447"/>
                </a:cubicBezTo>
                <a:cubicBezTo>
                  <a:pt x="448122" y="873982"/>
                  <a:pt x="415760" y="866562"/>
                  <a:pt x="385047" y="850072"/>
                </a:cubicBezTo>
                <a:cubicBezTo>
                  <a:pt x="376803" y="845537"/>
                  <a:pt x="377627" y="842651"/>
                  <a:pt x="384017" y="837291"/>
                </a:cubicBezTo>
                <a:cubicBezTo>
                  <a:pt x="408133" y="816679"/>
                  <a:pt x="424830" y="791119"/>
                  <a:pt x="433075" y="760406"/>
                </a:cubicBezTo>
                <a:cubicBezTo>
                  <a:pt x="447916" y="705164"/>
                  <a:pt x="437198" y="655281"/>
                  <a:pt x="401126" y="610757"/>
                </a:cubicBezTo>
                <a:cubicBezTo>
                  <a:pt x="395354" y="603543"/>
                  <a:pt x="388758" y="596946"/>
                  <a:pt x="381544" y="591175"/>
                </a:cubicBezTo>
                <a:cubicBezTo>
                  <a:pt x="377009" y="587670"/>
                  <a:pt x="377420" y="585197"/>
                  <a:pt x="382368" y="582312"/>
                </a:cubicBezTo>
                <a:cubicBezTo>
                  <a:pt x="407309" y="567264"/>
                  <a:pt x="434312" y="559638"/>
                  <a:pt x="469560" y="559844"/>
                </a:cubicBezTo>
                <a:close/>
                <a:moveTo>
                  <a:pt x="279303" y="553454"/>
                </a:moveTo>
                <a:cubicBezTo>
                  <a:pt x="167376" y="553660"/>
                  <a:pt x="89872" y="658991"/>
                  <a:pt x="121822" y="763498"/>
                </a:cubicBezTo>
                <a:cubicBezTo>
                  <a:pt x="152947" y="865119"/>
                  <a:pt x="272708" y="909643"/>
                  <a:pt x="362992" y="852957"/>
                </a:cubicBezTo>
                <a:cubicBezTo>
                  <a:pt x="368351" y="849659"/>
                  <a:pt x="372061" y="849453"/>
                  <a:pt x="377420" y="852957"/>
                </a:cubicBezTo>
                <a:cubicBezTo>
                  <a:pt x="412257" y="875014"/>
                  <a:pt x="450184" y="882228"/>
                  <a:pt x="490585" y="875220"/>
                </a:cubicBezTo>
                <a:cubicBezTo>
                  <a:pt x="599833" y="856256"/>
                  <a:pt x="658786" y="736083"/>
                  <a:pt x="607048" y="639409"/>
                </a:cubicBezTo>
                <a:cubicBezTo>
                  <a:pt x="562318" y="556133"/>
                  <a:pt x="459872" y="527893"/>
                  <a:pt x="378863" y="576952"/>
                </a:cubicBezTo>
                <a:cubicBezTo>
                  <a:pt x="372474" y="580869"/>
                  <a:pt x="368145" y="580869"/>
                  <a:pt x="361549" y="576952"/>
                </a:cubicBezTo>
                <a:cubicBezTo>
                  <a:pt x="335577" y="561081"/>
                  <a:pt x="307131" y="552835"/>
                  <a:pt x="279303" y="553454"/>
                </a:cubicBezTo>
                <a:close/>
                <a:moveTo>
                  <a:pt x="1508079" y="550794"/>
                </a:moveTo>
                <a:cubicBezTo>
                  <a:pt x="1503132" y="550794"/>
                  <a:pt x="1501483" y="552855"/>
                  <a:pt x="1501483" y="557596"/>
                </a:cubicBezTo>
                <a:cubicBezTo>
                  <a:pt x="1501689" y="576972"/>
                  <a:pt x="1502102" y="596554"/>
                  <a:pt x="1501689" y="616136"/>
                </a:cubicBezTo>
                <a:cubicBezTo>
                  <a:pt x="1501483" y="622733"/>
                  <a:pt x="1502926" y="625000"/>
                  <a:pt x="1509934" y="624794"/>
                </a:cubicBezTo>
                <a:cubicBezTo>
                  <a:pt x="1528485" y="624176"/>
                  <a:pt x="1603516" y="624588"/>
                  <a:pt x="1622480" y="624588"/>
                </a:cubicBezTo>
                <a:cubicBezTo>
                  <a:pt x="1627015" y="624588"/>
                  <a:pt x="1630313" y="624588"/>
                  <a:pt x="1630313" y="618404"/>
                </a:cubicBezTo>
                <a:cubicBezTo>
                  <a:pt x="1629901" y="598203"/>
                  <a:pt x="1630107" y="577796"/>
                  <a:pt x="1630107" y="557596"/>
                </a:cubicBezTo>
                <a:cubicBezTo>
                  <a:pt x="1630107" y="552855"/>
                  <a:pt x="1628458" y="550794"/>
                  <a:pt x="1623511" y="550794"/>
                </a:cubicBezTo>
                <a:cubicBezTo>
                  <a:pt x="1584965" y="550794"/>
                  <a:pt x="1546626" y="550794"/>
                  <a:pt x="1508079" y="550794"/>
                </a:cubicBezTo>
                <a:close/>
                <a:moveTo>
                  <a:pt x="1358698" y="550790"/>
                </a:moveTo>
                <a:cubicBezTo>
                  <a:pt x="1352721" y="550790"/>
                  <a:pt x="1351278" y="553057"/>
                  <a:pt x="1351278" y="558623"/>
                </a:cubicBezTo>
                <a:cubicBezTo>
                  <a:pt x="1351484" y="577999"/>
                  <a:pt x="1351690" y="597168"/>
                  <a:pt x="1351278" y="616339"/>
                </a:cubicBezTo>
                <a:cubicBezTo>
                  <a:pt x="1351278" y="623553"/>
                  <a:pt x="1353957" y="624996"/>
                  <a:pt x="1360347" y="624789"/>
                </a:cubicBezTo>
                <a:cubicBezTo>
                  <a:pt x="1378899" y="624583"/>
                  <a:pt x="1452899" y="624378"/>
                  <a:pt x="1471039" y="624789"/>
                </a:cubicBezTo>
                <a:cubicBezTo>
                  <a:pt x="1477429" y="624789"/>
                  <a:pt x="1479489" y="622935"/>
                  <a:pt x="1479284" y="616545"/>
                </a:cubicBezTo>
                <a:cubicBezTo>
                  <a:pt x="1479078" y="597374"/>
                  <a:pt x="1479078" y="577999"/>
                  <a:pt x="1479284" y="558829"/>
                </a:cubicBezTo>
                <a:cubicBezTo>
                  <a:pt x="1479489" y="553469"/>
                  <a:pt x="1478047" y="550790"/>
                  <a:pt x="1471863" y="550790"/>
                </a:cubicBezTo>
                <a:cubicBezTo>
                  <a:pt x="1434141" y="550996"/>
                  <a:pt x="1396420" y="550996"/>
                  <a:pt x="1358698" y="550790"/>
                </a:cubicBezTo>
                <a:close/>
                <a:moveTo>
                  <a:pt x="1659742" y="550635"/>
                </a:moveTo>
                <a:cubicBezTo>
                  <a:pt x="1654383" y="550635"/>
                  <a:pt x="1651498" y="551459"/>
                  <a:pt x="1651704" y="557849"/>
                </a:cubicBezTo>
                <a:cubicBezTo>
                  <a:pt x="1652115" y="577844"/>
                  <a:pt x="1652115" y="597632"/>
                  <a:pt x="1651909" y="617626"/>
                </a:cubicBezTo>
                <a:cubicBezTo>
                  <a:pt x="1651909" y="622161"/>
                  <a:pt x="1652940" y="624635"/>
                  <a:pt x="1658093" y="624635"/>
                </a:cubicBezTo>
                <a:cubicBezTo>
                  <a:pt x="1696639" y="624429"/>
                  <a:pt x="1734979" y="624429"/>
                  <a:pt x="1773525" y="624635"/>
                </a:cubicBezTo>
                <a:cubicBezTo>
                  <a:pt x="1778472" y="624842"/>
                  <a:pt x="1780121" y="622780"/>
                  <a:pt x="1780121" y="618039"/>
                </a:cubicBezTo>
                <a:cubicBezTo>
                  <a:pt x="1779915" y="598044"/>
                  <a:pt x="1779915" y="578256"/>
                  <a:pt x="1780121" y="558262"/>
                </a:cubicBezTo>
                <a:cubicBezTo>
                  <a:pt x="1780121" y="552490"/>
                  <a:pt x="1778060" y="550841"/>
                  <a:pt x="1772288" y="550841"/>
                </a:cubicBezTo>
                <a:cubicBezTo>
                  <a:pt x="1753324" y="551047"/>
                  <a:pt x="1678500" y="551047"/>
                  <a:pt x="1659742" y="550635"/>
                </a:cubicBezTo>
                <a:close/>
                <a:moveTo>
                  <a:pt x="1508491" y="460489"/>
                </a:moveTo>
                <a:cubicBezTo>
                  <a:pt x="1502720" y="460489"/>
                  <a:pt x="1501483" y="462756"/>
                  <a:pt x="1501483" y="467909"/>
                </a:cubicBezTo>
                <a:cubicBezTo>
                  <a:pt x="1501689" y="487491"/>
                  <a:pt x="1501689" y="506867"/>
                  <a:pt x="1501689" y="526450"/>
                </a:cubicBezTo>
                <a:cubicBezTo>
                  <a:pt x="1501483" y="532015"/>
                  <a:pt x="1503338" y="534077"/>
                  <a:pt x="1509316" y="533871"/>
                </a:cubicBezTo>
                <a:cubicBezTo>
                  <a:pt x="1527868" y="533458"/>
                  <a:pt x="1603311" y="533458"/>
                  <a:pt x="1622686" y="533664"/>
                </a:cubicBezTo>
                <a:cubicBezTo>
                  <a:pt x="1627427" y="533664"/>
                  <a:pt x="1630726" y="533252"/>
                  <a:pt x="1630519" y="527274"/>
                </a:cubicBezTo>
                <a:cubicBezTo>
                  <a:pt x="1629902" y="507073"/>
                  <a:pt x="1629695" y="486874"/>
                  <a:pt x="1629695" y="466673"/>
                </a:cubicBezTo>
                <a:cubicBezTo>
                  <a:pt x="1629489" y="461726"/>
                  <a:pt x="1627221" y="460489"/>
                  <a:pt x="1622686" y="460489"/>
                </a:cubicBezTo>
                <a:cubicBezTo>
                  <a:pt x="1584553" y="460695"/>
                  <a:pt x="1546626" y="460695"/>
                  <a:pt x="1508491" y="460489"/>
                </a:cubicBezTo>
                <a:close/>
                <a:moveTo>
                  <a:pt x="1359729" y="460489"/>
                </a:moveTo>
                <a:cubicBezTo>
                  <a:pt x="1353339" y="460489"/>
                  <a:pt x="1351484" y="462550"/>
                  <a:pt x="1351484" y="468734"/>
                </a:cubicBezTo>
                <a:cubicBezTo>
                  <a:pt x="1351690" y="488110"/>
                  <a:pt x="1351690" y="507692"/>
                  <a:pt x="1351279" y="527274"/>
                </a:cubicBezTo>
                <a:cubicBezTo>
                  <a:pt x="1351072" y="533458"/>
                  <a:pt x="1353958" y="533664"/>
                  <a:pt x="1358493" y="533664"/>
                </a:cubicBezTo>
                <a:cubicBezTo>
                  <a:pt x="1377456" y="533664"/>
                  <a:pt x="1452075" y="533458"/>
                  <a:pt x="1471038" y="533871"/>
                </a:cubicBezTo>
                <a:cubicBezTo>
                  <a:pt x="1477222" y="533871"/>
                  <a:pt x="1480314" y="532634"/>
                  <a:pt x="1480108" y="525419"/>
                </a:cubicBezTo>
                <a:cubicBezTo>
                  <a:pt x="1479490" y="506662"/>
                  <a:pt x="1479696" y="487698"/>
                  <a:pt x="1479902" y="468940"/>
                </a:cubicBezTo>
                <a:cubicBezTo>
                  <a:pt x="1479902" y="462962"/>
                  <a:pt x="1478459" y="460489"/>
                  <a:pt x="1471863" y="460489"/>
                </a:cubicBezTo>
                <a:cubicBezTo>
                  <a:pt x="1434348" y="460695"/>
                  <a:pt x="1397039" y="460695"/>
                  <a:pt x="1359729" y="460489"/>
                </a:cubicBezTo>
                <a:close/>
                <a:moveTo>
                  <a:pt x="1659741" y="460284"/>
                </a:moveTo>
                <a:cubicBezTo>
                  <a:pt x="1654795" y="460284"/>
                  <a:pt x="1651290" y="460697"/>
                  <a:pt x="1651497" y="467292"/>
                </a:cubicBezTo>
                <a:cubicBezTo>
                  <a:pt x="1651909" y="487286"/>
                  <a:pt x="1651909" y="507075"/>
                  <a:pt x="1651703" y="527069"/>
                </a:cubicBezTo>
                <a:cubicBezTo>
                  <a:pt x="1651703" y="532016"/>
                  <a:pt x="1653352" y="533665"/>
                  <a:pt x="1658298" y="533665"/>
                </a:cubicBezTo>
                <a:cubicBezTo>
                  <a:pt x="1696432" y="533459"/>
                  <a:pt x="1734360" y="533459"/>
                  <a:pt x="1772494" y="533665"/>
                </a:cubicBezTo>
                <a:cubicBezTo>
                  <a:pt x="1778678" y="533665"/>
                  <a:pt x="1779914" y="530986"/>
                  <a:pt x="1779914" y="525626"/>
                </a:cubicBezTo>
                <a:cubicBezTo>
                  <a:pt x="1779708" y="506251"/>
                  <a:pt x="1779708" y="487080"/>
                  <a:pt x="1779914" y="467911"/>
                </a:cubicBezTo>
                <a:cubicBezTo>
                  <a:pt x="1779914" y="462139"/>
                  <a:pt x="1777853" y="460284"/>
                  <a:pt x="1772081" y="460284"/>
                </a:cubicBezTo>
                <a:cubicBezTo>
                  <a:pt x="1753736" y="460490"/>
                  <a:pt x="1678912" y="460490"/>
                  <a:pt x="1659741" y="460284"/>
                </a:cubicBezTo>
                <a:close/>
                <a:moveTo>
                  <a:pt x="0" y="351654"/>
                </a:moveTo>
                <a:lnTo>
                  <a:pt x="1892049" y="351654"/>
                </a:lnTo>
                <a:lnTo>
                  <a:pt x="1892049" y="954785"/>
                </a:lnTo>
                <a:cubicBezTo>
                  <a:pt x="1892049" y="1039297"/>
                  <a:pt x="1822790" y="1108557"/>
                  <a:pt x="1738277" y="1108557"/>
                </a:cubicBezTo>
                <a:lnTo>
                  <a:pt x="153772" y="1108557"/>
                </a:lnTo>
                <a:cubicBezTo>
                  <a:pt x="69259" y="1108557"/>
                  <a:pt x="0" y="1039297"/>
                  <a:pt x="0" y="954785"/>
                </a:cubicBezTo>
                <a:close/>
                <a:moveTo>
                  <a:pt x="153772" y="0"/>
                </a:moveTo>
                <a:lnTo>
                  <a:pt x="1738277" y="0"/>
                </a:lnTo>
                <a:cubicBezTo>
                  <a:pt x="1822790" y="0"/>
                  <a:pt x="1892049" y="69259"/>
                  <a:pt x="1892049" y="153772"/>
                </a:cubicBezTo>
                <a:lnTo>
                  <a:pt x="1892049" y="189019"/>
                </a:lnTo>
                <a:lnTo>
                  <a:pt x="0" y="189019"/>
                </a:lnTo>
                <a:lnTo>
                  <a:pt x="0" y="153772"/>
                </a:lnTo>
                <a:cubicBezTo>
                  <a:pt x="0" y="69259"/>
                  <a:pt x="69259" y="0"/>
                  <a:pt x="153772" y="0"/>
                </a:cubicBezTo>
                <a:close/>
              </a:path>
            </a:pathLst>
          </a:custGeom>
          <a:solidFill>
            <a:schemeClr val="accent1"/>
          </a:solidFill>
          <a:ln w="23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5AD82998-BCFD-4B8E-B8FA-5788D814EF51}"/>
              </a:ext>
            </a:extLst>
          </p:cNvPr>
          <p:cNvGrpSpPr/>
          <p:nvPr/>
        </p:nvGrpSpPr>
        <p:grpSpPr>
          <a:xfrm>
            <a:off x="9803574" y="1754853"/>
            <a:ext cx="2506232" cy="4973690"/>
            <a:chOff x="2899811" y="1885321"/>
            <a:chExt cx="2506232" cy="4973690"/>
          </a:xfrm>
        </p:grpSpPr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CF98A8B3-562F-4460-A62C-9363E071F778}"/>
                </a:ext>
              </a:extLst>
            </p:cNvPr>
            <p:cNvSpPr/>
            <p:nvPr/>
          </p:nvSpPr>
          <p:spPr>
            <a:xfrm>
              <a:off x="4170052" y="3460687"/>
              <a:ext cx="913395" cy="2428165"/>
            </a:xfrm>
            <a:custGeom>
              <a:avLst/>
              <a:gdLst>
                <a:gd name="connsiteX0" fmla="*/ 827900 w 913395"/>
                <a:gd name="connsiteY0" fmla="*/ 683109 h 2428165"/>
                <a:gd name="connsiteX1" fmla="*/ 739634 w 913395"/>
                <a:gd name="connsiteY1" fmla="*/ 503793 h 2428165"/>
                <a:gd name="connsiteX2" fmla="*/ 559649 w 913395"/>
                <a:gd name="connsiteY2" fmla="*/ 498280 h 2428165"/>
                <a:gd name="connsiteX3" fmla="*/ 526517 w 913395"/>
                <a:gd name="connsiteY3" fmla="*/ 534195 h 2428165"/>
                <a:gd name="connsiteX4" fmla="*/ 480967 w 913395"/>
                <a:gd name="connsiteY4" fmla="*/ 194011 h 2428165"/>
                <a:gd name="connsiteX5" fmla="*/ 496373 w 913395"/>
                <a:gd name="connsiteY5" fmla="*/ 185457 h 2428165"/>
                <a:gd name="connsiteX6" fmla="*/ 913384 w 913395"/>
                <a:gd name="connsiteY6" fmla="*/ 288461 h 2428165"/>
                <a:gd name="connsiteX7" fmla="*/ 892722 w 913395"/>
                <a:gd name="connsiteY7" fmla="*/ 255483 h 2428165"/>
                <a:gd name="connsiteX8" fmla="*/ 843049 w 913395"/>
                <a:gd name="connsiteY8" fmla="*/ 197669 h 2428165"/>
                <a:gd name="connsiteX9" fmla="*/ 815225 w 913395"/>
                <a:gd name="connsiteY9" fmla="*/ 189631 h 2428165"/>
                <a:gd name="connsiteX10" fmla="*/ 501423 w 913395"/>
                <a:gd name="connsiteY10" fmla="*/ 112083 h 2428165"/>
                <a:gd name="connsiteX11" fmla="*/ 471280 w 913395"/>
                <a:gd name="connsiteY11" fmla="*/ 96367 h 2428165"/>
                <a:gd name="connsiteX12" fmla="*/ 407952 w 913395"/>
                <a:gd name="connsiteY12" fmla="*/ 78796 h 2428165"/>
                <a:gd name="connsiteX13" fmla="*/ 377809 w 913395"/>
                <a:gd name="connsiteY13" fmla="*/ 81733 h 2428165"/>
                <a:gd name="connsiteX14" fmla="*/ 62255 w 913395"/>
                <a:gd name="connsiteY14" fmla="*/ 3102 h 2428165"/>
                <a:gd name="connsiteX15" fmla="*/ 3051 w 913395"/>
                <a:gd name="connsiteY15" fmla="*/ 18612 h 2428165"/>
                <a:gd name="connsiteX16" fmla="*/ 7585 w 913395"/>
                <a:gd name="connsiteY16" fmla="*/ 64935 h 2428165"/>
                <a:gd name="connsiteX17" fmla="*/ 34379 w 913395"/>
                <a:gd name="connsiteY17" fmla="*/ 75292 h 2428165"/>
                <a:gd name="connsiteX18" fmla="*/ 381673 w 913395"/>
                <a:gd name="connsiteY18" fmla="*/ 162219 h 2428165"/>
                <a:gd name="connsiteX19" fmla="*/ 403830 w 913395"/>
                <a:gd name="connsiteY19" fmla="*/ 185045 h 2428165"/>
                <a:gd name="connsiteX20" fmla="*/ 458604 w 913395"/>
                <a:gd name="connsiteY20" fmla="*/ 596697 h 2428165"/>
                <a:gd name="connsiteX21" fmla="*/ 440672 w 913395"/>
                <a:gd name="connsiteY21" fmla="*/ 622822 h 2428165"/>
                <a:gd name="connsiteX22" fmla="*/ 404655 w 913395"/>
                <a:gd name="connsiteY22" fmla="*/ 635600 h 2428165"/>
                <a:gd name="connsiteX23" fmla="*/ 390227 w 913395"/>
                <a:gd name="connsiteY23" fmla="*/ 682130 h 2428165"/>
                <a:gd name="connsiteX24" fmla="*/ 414703 w 913395"/>
                <a:gd name="connsiteY24" fmla="*/ 681099 h 2428165"/>
                <a:gd name="connsiteX25" fmla="*/ 440105 w 913395"/>
                <a:gd name="connsiteY25" fmla="*/ 677131 h 2428165"/>
                <a:gd name="connsiteX26" fmla="*/ 435932 w 913395"/>
                <a:gd name="connsiteY26" fmla="*/ 705884 h 2428165"/>
                <a:gd name="connsiteX27" fmla="*/ 377861 w 913395"/>
                <a:gd name="connsiteY27" fmla="*/ 904676 h 2428165"/>
                <a:gd name="connsiteX28" fmla="*/ 339009 w 913395"/>
                <a:gd name="connsiteY28" fmla="*/ 1086516 h 2428165"/>
                <a:gd name="connsiteX29" fmla="*/ 225649 w 913395"/>
                <a:gd name="connsiteY29" fmla="*/ 1527435 h 2428165"/>
                <a:gd name="connsiteX30" fmla="*/ 245332 w 913395"/>
                <a:gd name="connsiteY30" fmla="*/ 1619566 h 2428165"/>
                <a:gd name="connsiteX31" fmla="*/ 314997 w 913395"/>
                <a:gd name="connsiteY31" fmla="*/ 1361054 h 2428165"/>
                <a:gd name="connsiteX32" fmla="*/ 305877 w 913395"/>
                <a:gd name="connsiteY32" fmla="*/ 1646412 h 2428165"/>
                <a:gd name="connsiteX33" fmla="*/ 361423 w 913395"/>
                <a:gd name="connsiteY33" fmla="*/ 1620494 h 2428165"/>
                <a:gd name="connsiteX34" fmla="*/ 359929 w 913395"/>
                <a:gd name="connsiteY34" fmla="*/ 1362136 h 2428165"/>
                <a:gd name="connsiteX35" fmla="*/ 390536 w 913395"/>
                <a:gd name="connsiteY35" fmla="*/ 1098264 h 2428165"/>
                <a:gd name="connsiteX36" fmla="*/ 465302 w 913395"/>
                <a:gd name="connsiteY36" fmla="*/ 793068 h 2428165"/>
                <a:gd name="connsiteX37" fmla="*/ 478030 w 913395"/>
                <a:gd name="connsiteY37" fmla="*/ 744581 h 2428165"/>
                <a:gd name="connsiteX38" fmla="*/ 547540 w 913395"/>
                <a:gd name="connsiteY38" fmla="*/ 1266604 h 2428165"/>
                <a:gd name="connsiteX39" fmla="*/ 595306 w 913395"/>
                <a:gd name="connsiteY39" fmla="*/ 1624307 h 2428165"/>
                <a:gd name="connsiteX40" fmla="*/ 605199 w 913395"/>
                <a:gd name="connsiteY40" fmla="*/ 1691447 h 2428165"/>
                <a:gd name="connsiteX41" fmla="*/ 650543 w 913395"/>
                <a:gd name="connsiteY41" fmla="*/ 1705926 h 2428165"/>
                <a:gd name="connsiteX42" fmla="*/ 666568 w 913395"/>
                <a:gd name="connsiteY42" fmla="*/ 1682121 h 2428165"/>
                <a:gd name="connsiteX43" fmla="*/ 672958 w 913395"/>
                <a:gd name="connsiteY43" fmla="*/ 1622864 h 2428165"/>
                <a:gd name="connsiteX44" fmla="*/ 648070 w 913395"/>
                <a:gd name="connsiteY44" fmla="*/ 1432419 h 2428165"/>
                <a:gd name="connsiteX45" fmla="*/ 575674 w 913395"/>
                <a:gd name="connsiteY45" fmla="*/ 876388 h 2428165"/>
                <a:gd name="connsiteX46" fmla="*/ 542542 w 913395"/>
                <a:gd name="connsiteY46" fmla="*/ 620503 h 2428165"/>
                <a:gd name="connsiteX47" fmla="*/ 545891 w 913395"/>
                <a:gd name="connsiteY47" fmla="*/ 592214 h 2428165"/>
                <a:gd name="connsiteX48" fmla="*/ 613031 w 913395"/>
                <a:gd name="connsiteY48" fmla="*/ 515593 h 2428165"/>
                <a:gd name="connsiteX49" fmla="*/ 706605 w 913395"/>
                <a:gd name="connsiteY49" fmla="*/ 528320 h 2428165"/>
                <a:gd name="connsiteX50" fmla="*/ 744838 w 913395"/>
                <a:gd name="connsiteY50" fmla="*/ 584228 h 2428165"/>
                <a:gd name="connsiteX51" fmla="*/ 811463 w 913395"/>
                <a:gd name="connsiteY51" fmla="*/ 786369 h 2428165"/>
                <a:gd name="connsiteX52" fmla="*/ 852943 w 913395"/>
                <a:gd name="connsiteY52" fmla="*/ 1152007 h 2428165"/>
                <a:gd name="connsiteX53" fmla="*/ 827127 w 913395"/>
                <a:gd name="connsiteY53" fmla="*/ 1697733 h 2428165"/>
                <a:gd name="connsiteX54" fmla="*/ 719126 w 913395"/>
                <a:gd name="connsiteY54" fmla="*/ 2165653 h 2428165"/>
                <a:gd name="connsiteX55" fmla="*/ 634673 w 913395"/>
                <a:gd name="connsiteY55" fmla="*/ 2326522 h 2428165"/>
                <a:gd name="connsiteX56" fmla="*/ 580105 w 913395"/>
                <a:gd name="connsiteY56" fmla="*/ 2375266 h 2428165"/>
                <a:gd name="connsiteX57" fmla="*/ 516160 w 913395"/>
                <a:gd name="connsiteY57" fmla="*/ 2371093 h 2428165"/>
                <a:gd name="connsiteX58" fmla="*/ 474886 w 913395"/>
                <a:gd name="connsiteY58" fmla="*/ 2325337 h 2428165"/>
                <a:gd name="connsiteX59" fmla="*/ 369359 w 913395"/>
                <a:gd name="connsiteY59" fmla="*/ 1960265 h 2428165"/>
                <a:gd name="connsiteX60" fmla="*/ 331383 w 913395"/>
                <a:gd name="connsiteY60" fmla="*/ 1989842 h 2428165"/>
                <a:gd name="connsiteX61" fmla="*/ 416609 w 913395"/>
                <a:gd name="connsiteY61" fmla="*/ 2304777 h 2428165"/>
                <a:gd name="connsiteX62" fmla="*/ 497971 w 913395"/>
                <a:gd name="connsiteY62" fmla="*/ 2408862 h 2428165"/>
                <a:gd name="connsiteX63" fmla="*/ 611125 w 913395"/>
                <a:gd name="connsiteY63" fmla="*/ 2412263 h 2428165"/>
                <a:gd name="connsiteX64" fmla="*/ 663219 w 913395"/>
                <a:gd name="connsiteY64" fmla="*/ 2366301 h 2428165"/>
                <a:gd name="connsiteX65" fmla="*/ 765861 w 913395"/>
                <a:gd name="connsiteY65" fmla="*/ 2169776 h 2428165"/>
                <a:gd name="connsiteX66" fmla="*/ 890815 w 913395"/>
                <a:gd name="connsiteY66" fmla="*/ 1489563 h 2428165"/>
                <a:gd name="connsiteX67" fmla="*/ 891073 w 913395"/>
                <a:gd name="connsiteY67" fmla="*/ 1070800 h 2428165"/>
                <a:gd name="connsiteX68" fmla="*/ 827900 w 913395"/>
                <a:gd name="connsiteY68" fmla="*/ 683109 h 242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13395" h="2428165">
                  <a:moveTo>
                    <a:pt x="827900" y="683109"/>
                  </a:moveTo>
                  <a:cubicBezTo>
                    <a:pt x="808578" y="618493"/>
                    <a:pt x="785339" y="555269"/>
                    <a:pt x="739634" y="503793"/>
                  </a:cubicBezTo>
                  <a:cubicBezTo>
                    <a:pt x="684139" y="441342"/>
                    <a:pt x="619112" y="439693"/>
                    <a:pt x="559649" y="498280"/>
                  </a:cubicBezTo>
                  <a:cubicBezTo>
                    <a:pt x="548416" y="509358"/>
                    <a:pt x="538214" y="521467"/>
                    <a:pt x="526517" y="534195"/>
                  </a:cubicBezTo>
                  <a:cubicBezTo>
                    <a:pt x="525641" y="529557"/>
                    <a:pt x="495704" y="304176"/>
                    <a:pt x="480967" y="194011"/>
                  </a:cubicBezTo>
                  <a:cubicBezTo>
                    <a:pt x="478596" y="176440"/>
                    <a:pt x="489829" y="183860"/>
                    <a:pt x="496373" y="185457"/>
                  </a:cubicBezTo>
                  <a:cubicBezTo>
                    <a:pt x="569645" y="203544"/>
                    <a:pt x="847584" y="272436"/>
                    <a:pt x="913384" y="288461"/>
                  </a:cubicBezTo>
                  <a:cubicBezTo>
                    <a:pt x="913848" y="273003"/>
                    <a:pt x="900090" y="265995"/>
                    <a:pt x="892722" y="255483"/>
                  </a:cubicBezTo>
                  <a:cubicBezTo>
                    <a:pt x="878191" y="234666"/>
                    <a:pt x="866031" y="211324"/>
                    <a:pt x="843049" y="197669"/>
                  </a:cubicBezTo>
                  <a:cubicBezTo>
                    <a:pt x="834135" y="193753"/>
                    <a:pt x="824603" y="191847"/>
                    <a:pt x="815225" y="189631"/>
                  </a:cubicBezTo>
                  <a:cubicBezTo>
                    <a:pt x="710418" y="164641"/>
                    <a:pt x="605920" y="138362"/>
                    <a:pt x="501423" y="112083"/>
                  </a:cubicBezTo>
                  <a:cubicBezTo>
                    <a:pt x="490139" y="109249"/>
                    <a:pt x="479421" y="106312"/>
                    <a:pt x="471280" y="96367"/>
                  </a:cubicBezTo>
                  <a:cubicBezTo>
                    <a:pt x="449071" y="69263"/>
                    <a:pt x="441291" y="67305"/>
                    <a:pt x="407952" y="78796"/>
                  </a:cubicBezTo>
                  <a:cubicBezTo>
                    <a:pt x="398008" y="82248"/>
                    <a:pt x="388527" y="84670"/>
                    <a:pt x="377809" y="81733"/>
                  </a:cubicBezTo>
                  <a:cubicBezTo>
                    <a:pt x="357301" y="76013"/>
                    <a:pt x="146657" y="24641"/>
                    <a:pt x="62255" y="3102"/>
                  </a:cubicBezTo>
                  <a:cubicBezTo>
                    <a:pt x="39223" y="-2772"/>
                    <a:pt x="18818" y="-1690"/>
                    <a:pt x="3051" y="18612"/>
                  </a:cubicBezTo>
                  <a:cubicBezTo>
                    <a:pt x="-402" y="34534"/>
                    <a:pt x="-3081" y="50353"/>
                    <a:pt x="7585" y="64935"/>
                  </a:cubicBezTo>
                  <a:cubicBezTo>
                    <a:pt x="15314" y="71531"/>
                    <a:pt x="25053" y="72973"/>
                    <a:pt x="34379" y="75292"/>
                  </a:cubicBezTo>
                  <a:cubicBezTo>
                    <a:pt x="106981" y="93327"/>
                    <a:pt x="338442" y="151656"/>
                    <a:pt x="381673" y="162219"/>
                  </a:cubicBezTo>
                  <a:cubicBezTo>
                    <a:pt x="394143" y="165259"/>
                    <a:pt x="402078" y="170927"/>
                    <a:pt x="403830" y="185045"/>
                  </a:cubicBezTo>
                  <a:cubicBezTo>
                    <a:pt x="415269" y="277228"/>
                    <a:pt x="453657" y="563101"/>
                    <a:pt x="458604" y="596697"/>
                  </a:cubicBezTo>
                  <a:cubicBezTo>
                    <a:pt x="460768" y="611589"/>
                    <a:pt x="455203" y="619472"/>
                    <a:pt x="440672" y="622822"/>
                  </a:cubicBezTo>
                  <a:cubicBezTo>
                    <a:pt x="428254" y="625707"/>
                    <a:pt x="415579" y="628335"/>
                    <a:pt x="404655" y="635600"/>
                  </a:cubicBezTo>
                  <a:cubicBezTo>
                    <a:pt x="393679" y="649204"/>
                    <a:pt x="384559" y="663374"/>
                    <a:pt x="390227" y="682130"/>
                  </a:cubicBezTo>
                  <a:cubicBezTo>
                    <a:pt x="398574" y="686664"/>
                    <a:pt x="406561" y="682542"/>
                    <a:pt x="414703" y="681099"/>
                  </a:cubicBezTo>
                  <a:cubicBezTo>
                    <a:pt x="423411" y="679553"/>
                    <a:pt x="434077" y="670793"/>
                    <a:pt x="440105" y="677131"/>
                  </a:cubicBezTo>
                  <a:cubicBezTo>
                    <a:pt x="447835" y="685221"/>
                    <a:pt x="439384" y="696660"/>
                    <a:pt x="435932" y="705884"/>
                  </a:cubicBezTo>
                  <a:cubicBezTo>
                    <a:pt x="411765" y="770756"/>
                    <a:pt x="394040" y="837484"/>
                    <a:pt x="377861" y="904676"/>
                  </a:cubicBezTo>
                  <a:cubicBezTo>
                    <a:pt x="363330" y="964963"/>
                    <a:pt x="354364" y="1026435"/>
                    <a:pt x="339009" y="1086516"/>
                  </a:cubicBezTo>
                  <a:cubicBezTo>
                    <a:pt x="301394" y="1233524"/>
                    <a:pt x="263006" y="1380325"/>
                    <a:pt x="225649" y="1527435"/>
                  </a:cubicBezTo>
                  <a:cubicBezTo>
                    <a:pt x="215137" y="1557940"/>
                    <a:pt x="225546" y="1593390"/>
                    <a:pt x="245332" y="1619566"/>
                  </a:cubicBezTo>
                  <a:cubicBezTo>
                    <a:pt x="262903" y="1531918"/>
                    <a:pt x="304434" y="1380222"/>
                    <a:pt x="314997" y="1361054"/>
                  </a:cubicBezTo>
                  <a:cubicBezTo>
                    <a:pt x="309381" y="1452103"/>
                    <a:pt x="305877" y="1646412"/>
                    <a:pt x="305877" y="1646412"/>
                  </a:cubicBezTo>
                  <a:cubicBezTo>
                    <a:pt x="329219" y="1636570"/>
                    <a:pt x="349211" y="1624977"/>
                    <a:pt x="361423" y="1620494"/>
                  </a:cubicBezTo>
                  <a:cubicBezTo>
                    <a:pt x="363845" y="1539802"/>
                    <a:pt x="354055" y="1442776"/>
                    <a:pt x="359929" y="1362136"/>
                  </a:cubicBezTo>
                  <a:cubicBezTo>
                    <a:pt x="366370" y="1273663"/>
                    <a:pt x="376057" y="1185655"/>
                    <a:pt x="390536" y="1098264"/>
                  </a:cubicBezTo>
                  <a:cubicBezTo>
                    <a:pt x="407695" y="994694"/>
                    <a:pt x="440466" y="894834"/>
                    <a:pt x="465302" y="793068"/>
                  </a:cubicBezTo>
                  <a:cubicBezTo>
                    <a:pt x="468909" y="778228"/>
                    <a:pt x="472877" y="763440"/>
                    <a:pt x="478030" y="744581"/>
                  </a:cubicBezTo>
                  <a:cubicBezTo>
                    <a:pt x="501475" y="921680"/>
                    <a:pt x="524456" y="1094142"/>
                    <a:pt x="547540" y="1266604"/>
                  </a:cubicBezTo>
                  <a:cubicBezTo>
                    <a:pt x="563514" y="1385838"/>
                    <a:pt x="579590" y="1505021"/>
                    <a:pt x="595306" y="1624307"/>
                  </a:cubicBezTo>
                  <a:cubicBezTo>
                    <a:pt x="598243" y="1646721"/>
                    <a:pt x="599737" y="1669496"/>
                    <a:pt x="605199" y="1691447"/>
                  </a:cubicBezTo>
                  <a:cubicBezTo>
                    <a:pt x="610764" y="1713707"/>
                    <a:pt x="632457" y="1720199"/>
                    <a:pt x="650543" y="1705926"/>
                  </a:cubicBezTo>
                  <a:cubicBezTo>
                    <a:pt x="658375" y="1699743"/>
                    <a:pt x="663889" y="1691653"/>
                    <a:pt x="666568" y="1682121"/>
                  </a:cubicBezTo>
                  <a:cubicBezTo>
                    <a:pt x="672030" y="1662798"/>
                    <a:pt x="675843" y="1643372"/>
                    <a:pt x="672958" y="1622864"/>
                  </a:cubicBezTo>
                  <a:cubicBezTo>
                    <a:pt x="664043" y="1559434"/>
                    <a:pt x="656263" y="1495901"/>
                    <a:pt x="648070" y="1432419"/>
                  </a:cubicBezTo>
                  <a:cubicBezTo>
                    <a:pt x="624161" y="1247024"/>
                    <a:pt x="599583" y="1061731"/>
                    <a:pt x="575674" y="876388"/>
                  </a:cubicBezTo>
                  <a:cubicBezTo>
                    <a:pt x="564699" y="791058"/>
                    <a:pt x="552950" y="705884"/>
                    <a:pt x="542542" y="620503"/>
                  </a:cubicBezTo>
                  <a:cubicBezTo>
                    <a:pt x="541357" y="610764"/>
                    <a:pt x="540429" y="601026"/>
                    <a:pt x="545891" y="592214"/>
                  </a:cubicBezTo>
                  <a:cubicBezTo>
                    <a:pt x="564029" y="562947"/>
                    <a:pt x="583352" y="534813"/>
                    <a:pt x="613031" y="515593"/>
                  </a:cubicBezTo>
                  <a:cubicBezTo>
                    <a:pt x="647039" y="493591"/>
                    <a:pt x="679398" y="497662"/>
                    <a:pt x="706605" y="528320"/>
                  </a:cubicBezTo>
                  <a:cubicBezTo>
                    <a:pt x="721702" y="545324"/>
                    <a:pt x="734378" y="563977"/>
                    <a:pt x="744838" y="584228"/>
                  </a:cubicBezTo>
                  <a:cubicBezTo>
                    <a:pt x="777867" y="648070"/>
                    <a:pt x="796314" y="716704"/>
                    <a:pt x="811463" y="786369"/>
                  </a:cubicBezTo>
                  <a:cubicBezTo>
                    <a:pt x="837690" y="906840"/>
                    <a:pt x="848614" y="1029321"/>
                    <a:pt x="852943" y="1152007"/>
                  </a:cubicBezTo>
                  <a:cubicBezTo>
                    <a:pt x="856653" y="1256608"/>
                    <a:pt x="837381" y="1620803"/>
                    <a:pt x="827127" y="1697733"/>
                  </a:cubicBezTo>
                  <a:cubicBezTo>
                    <a:pt x="805950" y="1857159"/>
                    <a:pt x="775342" y="2014420"/>
                    <a:pt x="719126" y="2165653"/>
                  </a:cubicBezTo>
                  <a:cubicBezTo>
                    <a:pt x="697897" y="2222797"/>
                    <a:pt x="672545" y="2278086"/>
                    <a:pt x="634673" y="2326522"/>
                  </a:cubicBezTo>
                  <a:cubicBezTo>
                    <a:pt x="619472" y="2345947"/>
                    <a:pt x="602468" y="2363621"/>
                    <a:pt x="580105" y="2375266"/>
                  </a:cubicBezTo>
                  <a:cubicBezTo>
                    <a:pt x="557845" y="2386911"/>
                    <a:pt x="536719" y="2385314"/>
                    <a:pt x="516160" y="2371093"/>
                  </a:cubicBezTo>
                  <a:cubicBezTo>
                    <a:pt x="498744" y="2359035"/>
                    <a:pt x="486016" y="2342856"/>
                    <a:pt x="474886" y="2325337"/>
                  </a:cubicBezTo>
                  <a:cubicBezTo>
                    <a:pt x="447165" y="2281796"/>
                    <a:pt x="383477" y="2055539"/>
                    <a:pt x="369359" y="1960265"/>
                  </a:cubicBezTo>
                  <a:cubicBezTo>
                    <a:pt x="357353" y="1966603"/>
                    <a:pt x="345604" y="1975723"/>
                    <a:pt x="331383" y="1989842"/>
                  </a:cubicBezTo>
                  <a:cubicBezTo>
                    <a:pt x="333702" y="2045131"/>
                    <a:pt x="379149" y="2227331"/>
                    <a:pt x="416609" y="2304777"/>
                  </a:cubicBezTo>
                  <a:cubicBezTo>
                    <a:pt x="436189" y="2345278"/>
                    <a:pt x="459531" y="2383150"/>
                    <a:pt x="497971" y="2408862"/>
                  </a:cubicBezTo>
                  <a:cubicBezTo>
                    <a:pt x="534813" y="2433492"/>
                    <a:pt x="572788" y="2434471"/>
                    <a:pt x="611125" y="2412263"/>
                  </a:cubicBezTo>
                  <a:cubicBezTo>
                    <a:pt x="631478" y="2400463"/>
                    <a:pt x="648379" y="2384438"/>
                    <a:pt x="663219" y="2366301"/>
                  </a:cubicBezTo>
                  <a:cubicBezTo>
                    <a:pt x="711036" y="2307920"/>
                    <a:pt x="741077" y="2240059"/>
                    <a:pt x="765861" y="2169776"/>
                  </a:cubicBezTo>
                  <a:cubicBezTo>
                    <a:pt x="843462" y="1949702"/>
                    <a:pt x="875409" y="1721127"/>
                    <a:pt x="890815" y="1489563"/>
                  </a:cubicBezTo>
                  <a:cubicBezTo>
                    <a:pt x="900090" y="1350027"/>
                    <a:pt x="900760" y="1210439"/>
                    <a:pt x="891073" y="1070800"/>
                  </a:cubicBezTo>
                  <a:cubicBezTo>
                    <a:pt x="882004" y="939457"/>
                    <a:pt x="865670" y="809454"/>
                    <a:pt x="827900" y="68310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1A435C9C-7A55-459C-A4FD-9615F6DBA109}"/>
                </a:ext>
              </a:extLst>
            </p:cNvPr>
            <p:cNvSpPr/>
            <p:nvPr/>
          </p:nvSpPr>
          <p:spPr>
            <a:xfrm>
              <a:off x="3268180" y="2188338"/>
              <a:ext cx="1597399" cy="3662042"/>
            </a:xfrm>
            <a:custGeom>
              <a:avLst/>
              <a:gdLst>
                <a:gd name="connsiteX0" fmla="*/ 166947 w 1597399"/>
                <a:gd name="connsiteY0" fmla="*/ 1938195 h 3662042"/>
                <a:gd name="connsiteX1" fmla="*/ 256914 w 1597399"/>
                <a:gd name="connsiteY1" fmla="*/ 1960146 h 3662042"/>
                <a:gd name="connsiteX2" fmla="*/ 199976 w 1597399"/>
                <a:gd name="connsiteY2" fmla="*/ 2430745 h 3662042"/>
                <a:gd name="connsiteX3" fmla="*/ 177046 w 1597399"/>
                <a:gd name="connsiteY3" fmla="*/ 2486703 h 3662042"/>
                <a:gd name="connsiteX4" fmla="*/ 103980 w 1597399"/>
                <a:gd name="connsiteY4" fmla="*/ 2637524 h 3662042"/>
                <a:gd name="connsiteX5" fmla="*/ 63531 w 1597399"/>
                <a:gd name="connsiteY5" fmla="*/ 2882021 h 3662042"/>
                <a:gd name="connsiteX6" fmla="*/ 71054 w 1597399"/>
                <a:gd name="connsiteY6" fmla="*/ 3657456 h 3662042"/>
                <a:gd name="connsiteX7" fmla="*/ 54823 w 1597399"/>
                <a:gd name="connsiteY7" fmla="*/ 3662042 h 3662042"/>
                <a:gd name="connsiteX8" fmla="*/ 874 w 1597399"/>
                <a:gd name="connsiteY8" fmla="*/ 2826423 h 3662042"/>
                <a:gd name="connsiteX9" fmla="*/ 38901 w 1597399"/>
                <a:gd name="connsiteY9" fmla="*/ 2560027 h 3662042"/>
                <a:gd name="connsiteX10" fmla="*/ 109133 w 1597399"/>
                <a:gd name="connsiteY10" fmla="*/ 2428478 h 3662042"/>
                <a:gd name="connsiteX11" fmla="*/ 119233 w 1597399"/>
                <a:gd name="connsiteY11" fmla="*/ 2394263 h 3662042"/>
                <a:gd name="connsiteX12" fmla="*/ 166947 w 1597399"/>
                <a:gd name="connsiteY12" fmla="*/ 1938195 h 3662042"/>
                <a:gd name="connsiteX13" fmla="*/ 1169721 w 1597399"/>
                <a:gd name="connsiteY13" fmla="*/ 1867963 h 3662042"/>
                <a:gd name="connsiteX14" fmla="*/ 1039563 w 1597399"/>
                <a:gd name="connsiteY14" fmla="*/ 2109523 h 3662042"/>
                <a:gd name="connsiteX15" fmla="*/ 986490 w 1597399"/>
                <a:gd name="connsiteY15" fmla="*/ 2342066 h 3662042"/>
                <a:gd name="connsiteX16" fmla="*/ 939445 w 1597399"/>
                <a:gd name="connsiteY16" fmla="*/ 2774277 h 3662042"/>
                <a:gd name="connsiteX17" fmla="*/ 923936 w 1597399"/>
                <a:gd name="connsiteY17" fmla="*/ 2775978 h 3662042"/>
                <a:gd name="connsiteX18" fmla="*/ 917443 w 1597399"/>
                <a:gd name="connsiteY18" fmla="*/ 2372106 h 3662042"/>
                <a:gd name="connsiteX19" fmla="*/ 956759 w 1597399"/>
                <a:gd name="connsiteY19" fmla="*/ 2066395 h 3662042"/>
                <a:gd name="connsiteX20" fmla="*/ 1048529 w 1597399"/>
                <a:gd name="connsiteY20" fmla="*/ 1893624 h 3662042"/>
                <a:gd name="connsiteX21" fmla="*/ 853292 w 1597399"/>
                <a:gd name="connsiteY21" fmla="*/ 1902899 h 3662042"/>
                <a:gd name="connsiteX22" fmla="*/ 845614 w 1597399"/>
                <a:gd name="connsiteY22" fmla="*/ 1895066 h 3662042"/>
                <a:gd name="connsiteX23" fmla="*/ 1169721 w 1597399"/>
                <a:gd name="connsiteY23" fmla="*/ 1867963 h 3662042"/>
                <a:gd name="connsiteX24" fmla="*/ 1020652 w 1597399"/>
                <a:gd name="connsiteY24" fmla="*/ 1483209 h 3662042"/>
                <a:gd name="connsiteX25" fmla="*/ 1174874 w 1597399"/>
                <a:gd name="connsiteY25" fmla="*/ 1589355 h 3662042"/>
                <a:gd name="connsiteX26" fmla="*/ 1289161 w 1597399"/>
                <a:gd name="connsiteY26" fmla="*/ 1664946 h 3662042"/>
                <a:gd name="connsiteX27" fmla="*/ 1347027 w 1597399"/>
                <a:gd name="connsiteY27" fmla="*/ 1736620 h 3662042"/>
                <a:gd name="connsiteX28" fmla="*/ 1339607 w 1597399"/>
                <a:gd name="connsiteY28" fmla="*/ 1825917 h 3662042"/>
                <a:gd name="connsiteX29" fmla="*/ 1248661 w 1597399"/>
                <a:gd name="connsiteY29" fmla="*/ 1692616 h 3662042"/>
                <a:gd name="connsiteX30" fmla="*/ 1002154 w 1597399"/>
                <a:gd name="connsiteY30" fmla="*/ 1545969 h 3662042"/>
                <a:gd name="connsiteX31" fmla="*/ 1020652 w 1597399"/>
                <a:gd name="connsiteY31" fmla="*/ 1483209 h 3662042"/>
                <a:gd name="connsiteX32" fmla="*/ 1415095 w 1597399"/>
                <a:gd name="connsiteY32" fmla="*/ 1179 h 3662042"/>
                <a:gd name="connsiteX33" fmla="*/ 1496045 w 1597399"/>
                <a:gd name="connsiteY33" fmla="*/ 51264 h 3662042"/>
                <a:gd name="connsiteX34" fmla="*/ 1597399 w 1597399"/>
                <a:gd name="connsiteY34" fmla="*/ 73523 h 3662042"/>
                <a:gd name="connsiteX35" fmla="*/ 1539431 w 1597399"/>
                <a:gd name="connsiteY35" fmla="*/ 216975 h 3662042"/>
                <a:gd name="connsiteX36" fmla="*/ 1533660 w 1597399"/>
                <a:gd name="connsiteY36" fmla="*/ 229703 h 3662042"/>
                <a:gd name="connsiteX37" fmla="*/ 1412673 w 1597399"/>
                <a:gd name="connsiteY37" fmla="*/ 333221 h 3662042"/>
                <a:gd name="connsiteX38" fmla="*/ 1385776 w 1597399"/>
                <a:gd name="connsiteY38" fmla="*/ 314311 h 3662042"/>
                <a:gd name="connsiteX39" fmla="*/ 1214190 w 1597399"/>
                <a:gd name="connsiteY39" fmla="*/ 218367 h 3662042"/>
                <a:gd name="connsiteX40" fmla="*/ 1226196 w 1597399"/>
                <a:gd name="connsiteY40" fmla="*/ 157513 h 3662042"/>
                <a:gd name="connsiteX41" fmla="*/ 1256288 w 1597399"/>
                <a:gd name="connsiteY41" fmla="*/ 105883 h 3662042"/>
                <a:gd name="connsiteX42" fmla="*/ 1331157 w 1597399"/>
                <a:gd name="connsiteY42" fmla="*/ 42401 h 3662042"/>
                <a:gd name="connsiteX43" fmla="*/ 1415095 w 1597399"/>
                <a:gd name="connsiteY43" fmla="*/ 1179 h 366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97399" h="3662042">
                  <a:moveTo>
                    <a:pt x="166947" y="1938195"/>
                  </a:moveTo>
                  <a:cubicBezTo>
                    <a:pt x="201573" y="1943708"/>
                    <a:pt x="207963" y="1941544"/>
                    <a:pt x="256914" y="1960146"/>
                  </a:cubicBezTo>
                  <a:cubicBezTo>
                    <a:pt x="248721" y="2037900"/>
                    <a:pt x="208014" y="2352320"/>
                    <a:pt x="199976" y="2430745"/>
                  </a:cubicBezTo>
                  <a:cubicBezTo>
                    <a:pt x="197812" y="2452026"/>
                    <a:pt x="191165" y="2469751"/>
                    <a:pt x="177046" y="2486703"/>
                  </a:cubicBezTo>
                  <a:cubicBezTo>
                    <a:pt x="140513" y="2530708"/>
                    <a:pt x="119490" y="2582956"/>
                    <a:pt x="103980" y="2637524"/>
                  </a:cubicBezTo>
                  <a:cubicBezTo>
                    <a:pt x="81205" y="2717495"/>
                    <a:pt x="70694" y="2799371"/>
                    <a:pt x="63531" y="2882021"/>
                  </a:cubicBezTo>
                  <a:cubicBezTo>
                    <a:pt x="51371" y="3022124"/>
                    <a:pt x="71621" y="3653540"/>
                    <a:pt x="71054" y="3657456"/>
                  </a:cubicBezTo>
                  <a:cubicBezTo>
                    <a:pt x="64717" y="3660548"/>
                    <a:pt x="60337" y="3659466"/>
                    <a:pt x="54823" y="3662042"/>
                  </a:cubicBezTo>
                  <a:cubicBezTo>
                    <a:pt x="50598" y="3594026"/>
                    <a:pt x="-7782" y="2951995"/>
                    <a:pt x="874" y="2826423"/>
                  </a:cubicBezTo>
                  <a:cubicBezTo>
                    <a:pt x="7058" y="2736766"/>
                    <a:pt x="10974" y="2646593"/>
                    <a:pt x="38901" y="2560027"/>
                  </a:cubicBezTo>
                  <a:cubicBezTo>
                    <a:pt x="54411" y="2511952"/>
                    <a:pt x="71621" y="2464598"/>
                    <a:pt x="109133" y="2428478"/>
                  </a:cubicBezTo>
                  <a:cubicBezTo>
                    <a:pt x="119542" y="2418430"/>
                    <a:pt x="117893" y="2405445"/>
                    <a:pt x="119233" y="2394263"/>
                  </a:cubicBezTo>
                  <a:cubicBezTo>
                    <a:pt x="125931" y="2339439"/>
                    <a:pt x="162876" y="1980447"/>
                    <a:pt x="166947" y="1938195"/>
                  </a:cubicBezTo>
                  <a:close/>
                  <a:moveTo>
                    <a:pt x="1169721" y="1867963"/>
                  </a:moveTo>
                  <a:cubicBezTo>
                    <a:pt x="1137156" y="1907278"/>
                    <a:pt x="1061101" y="2043774"/>
                    <a:pt x="1039563" y="2109523"/>
                  </a:cubicBezTo>
                  <a:cubicBezTo>
                    <a:pt x="1014675" y="2185423"/>
                    <a:pt x="999011" y="2263487"/>
                    <a:pt x="986490" y="2342066"/>
                  </a:cubicBezTo>
                  <a:cubicBezTo>
                    <a:pt x="977627" y="2397767"/>
                    <a:pt x="937796" y="2765621"/>
                    <a:pt x="939445" y="2774277"/>
                  </a:cubicBezTo>
                  <a:cubicBezTo>
                    <a:pt x="933623" y="2775205"/>
                    <a:pt x="929758" y="2775205"/>
                    <a:pt x="923936" y="2775978"/>
                  </a:cubicBezTo>
                  <a:cubicBezTo>
                    <a:pt x="923369" y="2739805"/>
                    <a:pt x="913785" y="2421624"/>
                    <a:pt x="917443" y="2372106"/>
                  </a:cubicBezTo>
                  <a:cubicBezTo>
                    <a:pt x="919659" y="2341963"/>
                    <a:pt x="919710" y="2205209"/>
                    <a:pt x="956759" y="2066395"/>
                  </a:cubicBezTo>
                  <a:cubicBezTo>
                    <a:pt x="964797" y="2036251"/>
                    <a:pt x="1002154" y="1938143"/>
                    <a:pt x="1048529" y="1893624"/>
                  </a:cubicBezTo>
                  <a:cubicBezTo>
                    <a:pt x="990715" y="1897179"/>
                    <a:pt x="911878" y="1906712"/>
                    <a:pt x="853292" y="1902899"/>
                  </a:cubicBezTo>
                  <a:cubicBezTo>
                    <a:pt x="850715" y="1900271"/>
                    <a:pt x="848139" y="1897694"/>
                    <a:pt x="845614" y="1895066"/>
                  </a:cubicBezTo>
                  <a:cubicBezTo>
                    <a:pt x="953100" y="1887234"/>
                    <a:pt x="1051466" y="1875744"/>
                    <a:pt x="1169721" y="1867963"/>
                  </a:cubicBezTo>
                  <a:close/>
                  <a:moveTo>
                    <a:pt x="1020652" y="1483209"/>
                  </a:moveTo>
                  <a:cubicBezTo>
                    <a:pt x="1072025" y="1518608"/>
                    <a:pt x="1123192" y="1554368"/>
                    <a:pt x="1174874" y="1589355"/>
                  </a:cubicBezTo>
                  <a:cubicBezTo>
                    <a:pt x="1212695" y="1614964"/>
                    <a:pt x="1248403" y="1643613"/>
                    <a:pt x="1289161" y="1664946"/>
                  </a:cubicBezTo>
                  <a:cubicBezTo>
                    <a:pt x="1318532" y="1680352"/>
                    <a:pt x="1335639" y="1695605"/>
                    <a:pt x="1347027" y="1736620"/>
                  </a:cubicBezTo>
                  <a:cubicBezTo>
                    <a:pt x="1347130" y="1737033"/>
                    <a:pt x="1354189" y="1775266"/>
                    <a:pt x="1339607" y="1825917"/>
                  </a:cubicBezTo>
                  <a:cubicBezTo>
                    <a:pt x="1345790" y="1758777"/>
                    <a:pt x="1300755" y="1722090"/>
                    <a:pt x="1248661" y="1692616"/>
                  </a:cubicBezTo>
                  <a:cubicBezTo>
                    <a:pt x="1165444" y="1645520"/>
                    <a:pt x="1083155" y="1596827"/>
                    <a:pt x="1002154" y="1545969"/>
                  </a:cubicBezTo>
                  <a:cubicBezTo>
                    <a:pt x="1010141" y="1525616"/>
                    <a:pt x="1015912" y="1504541"/>
                    <a:pt x="1020652" y="1483209"/>
                  </a:cubicBezTo>
                  <a:close/>
                  <a:moveTo>
                    <a:pt x="1415095" y="1179"/>
                  </a:moveTo>
                  <a:cubicBezTo>
                    <a:pt x="1439828" y="16483"/>
                    <a:pt x="1470951" y="40804"/>
                    <a:pt x="1496045" y="51264"/>
                  </a:cubicBezTo>
                  <a:cubicBezTo>
                    <a:pt x="1529950" y="65382"/>
                    <a:pt x="1539688" y="69968"/>
                    <a:pt x="1597399" y="73523"/>
                  </a:cubicBezTo>
                  <a:cubicBezTo>
                    <a:pt x="1580240" y="137108"/>
                    <a:pt x="1553498" y="137108"/>
                    <a:pt x="1539431" y="216975"/>
                  </a:cubicBezTo>
                  <a:cubicBezTo>
                    <a:pt x="1543089" y="224602"/>
                    <a:pt x="1538039" y="229754"/>
                    <a:pt x="1533660" y="229703"/>
                  </a:cubicBezTo>
                  <a:cubicBezTo>
                    <a:pt x="1498672" y="273913"/>
                    <a:pt x="1453328" y="306582"/>
                    <a:pt x="1412673" y="333221"/>
                  </a:cubicBezTo>
                  <a:cubicBezTo>
                    <a:pt x="1409169" y="331675"/>
                    <a:pt x="1389280" y="315856"/>
                    <a:pt x="1385776" y="314311"/>
                  </a:cubicBezTo>
                  <a:cubicBezTo>
                    <a:pt x="1357848" y="299265"/>
                    <a:pt x="1343111" y="231661"/>
                    <a:pt x="1214190" y="218367"/>
                  </a:cubicBezTo>
                  <a:cubicBezTo>
                    <a:pt x="1231143" y="200538"/>
                    <a:pt x="1227690" y="179618"/>
                    <a:pt x="1226196" y="157513"/>
                  </a:cubicBezTo>
                  <a:cubicBezTo>
                    <a:pt x="1224702" y="135562"/>
                    <a:pt x="1239335" y="118455"/>
                    <a:pt x="1256288" y="105883"/>
                  </a:cubicBezTo>
                  <a:cubicBezTo>
                    <a:pt x="1282567" y="86251"/>
                    <a:pt x="1311061" y="69556"/>
                    <a:pt x="1331157" y="42401"/>
                  </a:cubicBezTo>
                  <a:cubicBezTo>
                    <a:pt x="1354035" y="18956"/>
                    <a:pt x="1405666" y="-5726"/>
                    <a:pt x="1415095" y="1179"/>
                  </a:cubicBezTo>
                  <a:close/>
                </a:path>
              </a:pathLst>
            </a:custGeom>
            <a:solidFill>
              <a:srgbClr val="E9C6AF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7F47BAC4-BD3B-4B1E-8218-99E28006108B}"/>
                </a:ext>
              </a:extLst>
            </p:cNvPr>
            <p:cNvSpPr/>
            <p:nvPr/>
          </p:nvSpPr>
          <p:spPr>
            <a:xfrm>
              <a:off x="2899811" y="2187987"/>
              <a:ext cx="946547" cy="1020288"/>
            </a:xfrm>
            <a:custGeom>
              <a:avLst/>
              <a:gdLst>
                <a:gd name="connsiteX0" fmla="*/ 8554 w 946547"/>
                <a:gd name="connsiteY0" fmla="*/ 892027 h 1020288"/>
                <a:gd name="connsiteX1" fmla="*/ 0 w 946547"/>
                <a:gd name="connsiteY1" fmla="*/ 885741 h 1020288"/>
                <a:gd name="connsiteX2" fmla="*/ 0 w 946547"/>
                <a:gd name="connsiteY2" fmla="*/ 877960 h 1020288"/>
                <a:gd name="connsiteX3" fmla="*/ 202090 w 946547"/>
                <a:gd name="connsiteY3" fmla="*/ 18124 h 1020288"/>
                <a:gd name="connsiteX4" fmla="*/ 226463 w 946547"/>
                <a:gd name="connsiteY4" fmla="*/ 295 h 1020288"/>
                <a:gd name="connsiteX5" fmla="*/ 928523 w 946547"/>
                <a:gd name="connsiteY5" fmla="*/ 69393 h 1020288"/>
                <a:gd name="connsiteX6" fmla="*/ 946197 w 946547"/>
                <a:gd name="connsiteY6" fmla="*/ 77328 h 1020288"/>
                <a:gd name="connsiteX7" fmla="*/ 942899 w 946547"/>
                <a:gd name="connsiteY7" fmla="*/ 96187 h 1020288"/>
                <a:gd name="connsiteX8" fmla="*/ 651821 w 946547"/>
                <a:gd name="connsiteY8" fmla="*/ 993381 h 1020288"/>
                <a:gd name="connsiteX9" fmla="*/ 612196 w 946547"/>
                <a:gd name="connsiteY9" fmla="*/ 1017136 h 1020288"/>
                <a:gd name="connsiteX10" fmla="*/ 8554 w 946547"/>
                <a:gd name="connsiteY10" fmla="*/ 892027 h 10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547" h="1020288">
                  <a:moveTo>
                    <a:pt x="8554" y="892027"/>
                  </a:moveTo>
                  <a:cubicBezTo>
                    <a:pt x="5720" y="889915"/>
                    <a:pt x="2834" y="887853"/>
                    <a:pt x="0" y="885741"/>
                  </a:cubicBezTo>
                  <a:cubicBezTo>
                    <a:pt x="0" y="883164"/>
                    <a:pt x="0" y="880588"/>
                    <a:pt x="0" y="877960"/>
                  </a:cubicBezTo>
                  <a:cubicBezTo>
                    <a:pt x="15510" y="832771"/>
                    <a:pt x="146544" y="258602"/>
                    <a:pt x="202090" y="18124"/>
                  </a:cubicBezTo>
                  <a:cubicBezTo>
                    <a:pt x="205491" y="3438"/>
                    <a:pt x="211004" y="-1302"/>
                    <a:pt x="226463" y="295"/>
                  </a:cubicBezTo>
                  <a:cubicBezTo>
                    <a:pt x="365896" y="14620"/>
                    <a:pt x="833970" y="60118"/>
                    <a:pt x="928523" y="69393"/>
                  </a:cubicBezTo>
                  <a:cubicBezTo>
                    <a:pt x="935067" y="70012"/>
                    <a:pt x="943517" y="67590"/>
                    <a:pt x="946197" y="77328"/>
                  </a:cubicBezTo>
                  <a:cubicBezTo>
                    <a:pt x="947485" y="84027"/>
                    <a:pt x="944960" y="90107"/>
                    <a:pt x="942899" y="96187"/>
                  </a:cubicBezTo>
                  <a:cubicBezTo>
                    <a:pt x="885704" y="267361"/>
                    <a:pt x="693558" y="866161"/>
                    <a:pt x="651821" y="993381"/>
                  </a:cubicBezTo>
                  <a:cubicBezTo>
                    <a:pt x="642082" y="1023010"/>
                    <a:pt x="641825" y="1023216"/>
                    <a:pt x="612196" y="1017136"/>
                  </a:cubicBezTo>
                  <a:cubicBezTo>
                    <a:pt x="414589" y="976738"/>
                    <a:pt x="11851" y="894243"/>
                    <a:pt x="8554" y="892027"/>
                  </a:cubicBezTo>
                  <a:close/>
                </a:path>
              </a:pathLst>
            </a:custGeom>
            <a:solidFill>
              <a:srgbClr val="05678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A39F87A-3FFE-4B95-9DE2-5C26CC29059F}"/>
                </a:ext>
              </a:extLst>
            </p:cNvPr>
            <p:cNvSpPr/>
            <p:nvPr/>
          </p:nvSpPr>
          <p:spPr>
            <a:xfrm>
              <a:off x="4190931" y="2500641"/>
              <a:ext cx="657299" cy="654657"/>
            </a:xfrm>
            <a:custGeom>
              <a:avLst/>
              <a:gdLst>
                <a:gd name="connsiteX0" fmla="*/ 401553 w 657299"/>
                <a:gd name="connsiteY0" fmla="*/ 522075 h 654657"/>
                <a:gd name="connsiteX1" fmla="*/ 0 w 657299"/>
                <a:gd name="connsiteY1" fmla="*/ 630025 h 654657"/>
                <a:gd name="connsiteX2" fmla="*/ 176172 w 657299"/>
                <a:gd name="connsiteY2" fmla="*/ 65285 h 654657"/>
                <a:gd name="connsiteX3" fmla="*/ 200235 w 657299"/>
                <a:gd name="connsiteY3" fmla="*/ 43386 h 654657"/>
                <a:gd name="connsiteX4" fmla="*/ 328641 w 657299"/>
                <a:gd name="connsiteY4" fmla="*/ 11181 h 654657"/>
                <a:gd name="connsiteX5" fmla="*/ 458284 w 657299"/>
                <a:gd name="connsiteY5" fmla="*/ 206 h 654657"/>
                <a:gd name="connsiteX6" fmla="*/ 516356 w 657299"/>
                <a:gd name="connsiteY6" fmla="*/ 42974 h 654657"/>
                <a:gd name="connsiteX7" fmla="*/ 593337 w 657299"/>
                <a:gd name="connsiteY7" fmla="*/ 173956 h 654657"/>
                <a:gd name="connsiteX8" fmla="*/ 644762 w 657299"/>
                <a:gd name="connsiteY8" fmla="*/ 402377 h 654657"/>
                <a:gd name="connsiteX9" fmla="*/ 655376 w 657299"/>
                <a:gd name="connsiteY9" fmla="*/ 474670 h 654657"/>
                <a:gd name="connsiteX10" fmla="*/ 647956 w 657299"/>
                <a:gd name="connsiteY10" fmla="*/ 523363 h 654657"/>
                <a:gd name="connsiteX11" fmla="*/ 518468 w 657299"/>
                <a:gd name="connsiteY11" fmla="*/ 646256 h 654657"/>
                <a:gd name="connsiteX12" fmla="*/ 468229 w 657299"/>
                <a:gd name="connsiteY12" fmla="*/ 654655 h 654657"/>
                <a:gd name="connsiteX13" fmla="*/ 440250 w 657299"/>
                <a:gd name="connsiteY13" fmla="*/ 632652 h 654657"/>
                <a:gd name="connsiteX14" fmla="*/ 401553 w 657299"/>
                <a:gd name="connsiteY14" fmla="*/ 522075 h 65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299" h="654657">
                  <a:moveTo>
                    <a:pt x="401553" y="522075"/>
                  </a:moveTo>
                  <a:cubicBezTo>
                    <a:pt x="303444" y="558762"/>
                    <a:pt x="168340" y="602303"/>
                    <a:pt x="0" y="630025"/>
                  </a:cubicBezTo>
                  <a:cubicBezTo>
                    <a:pt x="16283" y="578961"/>
                    <a:pt x="132528" y="201266"/>
                    <a:pt x="176172" y="65285"/>
                  </a:cubicBezTo>
                  <a:cubicBezTo>
                    <a:pt x="179264" y="55701"/>
                    <a:pt x="186220" y="50857"/>
                    <a:pt x="200235" y="43386"/>
                  </a:cubicBezTo>
                  <a:cubicBezTo>
                    <a:pt x="223938" y="35708"/>
                    <a:pt x="297004" y="17107"/>
                    <a:pt x="328641" y="11181"/>
                  </a:cubicBezTo>
                  <a:cubicBezTo>
                    <a:pt x="372440" y="2988"/>
                    <a:pt x="413455" y="-979"/>
                    <a:pt x="458284" y="206"/>
                  </a:cubicBezTo>
                  <a:cubicBezTo>
                    <a:pt x="463437" y="-619"/>
                    <a:pt x="508833" y="34987"/>
                    <a:pt x="516356" y="42974"/>
                  </a:cubicBezTo>
                  <a:cubicBezTo>
                    <a:pt x="551909" y="80846"/>
                    <a:pt x="574478" y="126809"/>
                    <a:pt x="593337" y="173956"/>
                  </a:cubicBezTo>
                  <a:cubicBezTo>
                    <a:pt x="622605" y="247022"/>
                    <a:pt x="633529" y="324880"/>
                    <a:pt x="644762" y="402377"/>
                  </a:cubicBezTo>
                  <a:cubicBezTo>
                    <a:pt x="648266" y="426492"/>
                    <a:pt x="651357" y="450658"/>
                    <a:pt x="655376" y="474670"/>
                  </a:cubicBezTo>
                  <a:cubicBezTo>
                    <a:pt x="658262" y="491931"/>
                    <a:pt x="659344" y="508523"/>
                    <a:pt x="647956" y="523363"/>
                  </a:cubicBezTo>
                  <a:cubicBezTo>
                    <a:pt x="616679" y="576797"/>
                    <a:pt x="571026" y="625026"/>
                    <a:pt x="518468" y="646256"/>
                  </a:cubicBezTo>
                  <a:cubicBezTo>
                    <a:pt x="506205" y="650584"/>
                    <a:pt x="473382" y="654552"/>
                    <a:pt x="468229" y="654655"/>
                  </a:cubicBezTo>
                  <a:cubicBezTo>
                    <a:pt x="454677" y="654861"/>
                    <a:pt x="444011" y="645637"/>
                    <a:pt x="440250" y="632652"/>
                  </a:cubicBezTo>
                  <a:cubicBezTo>
                    <a:pt x="429686" y="596635"/>
                    <a:pt x="412270" y="557938"/>
                    <a:pt x="401553" y="52207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BF296BF6-9656-41E5-BD73-225EE24BD94A}"/>
                </a:ext>
              </a:extLst>
            </p:cNvPr>
            <p:cNvSpPr/>
            <p:nvPr/>
          </p:nvSpPr>
          <p:spPr>
            <a:xfrm>
              <a:off x="4062783" y="1921164"/>
              <a:ext cx="384187" cy="438601"/>
            </a:xfrm>
            <a:custGeom>
              <a:avLst/>
              <a:gdLst>
                <a:gd name="connsiteX0" fmla="*/ 66986 w 384187"/>
                <a:gd name="connsiteY0" fmla="*/ 438601 h 438601"/>
                <a:gd name="connsiteX1" fmla="*/ 0 w 384187"/>
                <a:gd name="connsiteY1" fmla="*/ 415104 h 438601"/>
                <a:gd name="connsiteX2" fmla="*/ 20972 w 384187"/>
                <a:gd name="connsiteY2" fmla="*/ 411497 h 438601"/>
                <a:gd name="connsiteX3" fmla="*/ 108877 w 384187"/>
                <a:gd name="connsiteY3" fmla="*/ 323798 h 438601"/>
                <a:gd name="connsiteX4" fmla="*/ 178491 w 384187"/>
                <a:gd name="connsiteY4" fmla="*/ 169267 h 438601"/>
                <a:gd name="connsiteX5" fmla="*/ 356569 w 384187"/>
                <a:gd name="connsiteY5" fmla="*/ 0 h 438601"/>
                <a:gd name="connsiteX6" fmla="*/ 384188 w 384187"/>
                <a:gd name="connsiteY6" fmla="*/ 10924 h 438601"/>
                <a:gd name="connsiteX7" fmla="*/ 282988 w 384187"/>
                <a:gd name="connsiteY7" fmla="*/ 121862 h 438601"/>
                <a:gd name="connsiteX8" fmla="*/ 179264 w 384187"/>
                <a:gd name="connsiteY8" fmla="*/ 314059 h 438601"/>
                <a:gd name="connsiteX9" fmla="*/ 176327 w 384187"/>
                <a:gd name="connsiteY9" fmla="*/ 340956 h 438601"/>
                <a:gd name="connsiteX10" fmla="*/ 134692 w 384187"/>
                <a:gd name="connsiteY10" fmla="*/ 412476 h 438601"/>
                <a:gd name="connsiteX11" fmla="*/ 66986 w 384187"/>
                <a:gd name="connsiteY11" fmla="*/ 438601 h 4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187" h="438601">
                  <a:moveTo>
                    <a:pt x="66986" y="438601"/>
                  </a:moveTo>
                  <a:cubicBezTo>
                    <a:pt x="44159" y="432263"/>
                    <a:pt x="21693" y="424791"/>
                    <a:pt x="0" y="415104"/>
                  </a:cubicBezTo>
                  <a:cubicBezTo>
                    <a:pt x="7008" y="413868"/>
                    <a:pt x="13964" y="412425"/>
                    <a:pt x="20972" y="411497"/>
                  </a:cubicBezTo>
                  <a:cubicBezTo>
                    <a:pt x="72499" y="404644"/>
                    <a:pt x="104549" y="375222"/>
                    <a:pt x="108877" y="323798"/>
                  </a:cubicBezTo>
                  <a:cubicBezTo>
                    <a:pt x="113927" y="263356"/>
                    <a:pt x="141700" y="214714"/>
                    <a:pt x="178491" y="169267"/>
                  </a:cubicBezTo>
                  <a:cubicBezTo>
                    <a:pt x="206264" y="134899"/>
                    <a:pt x="320294" y="32617"/>
                    <a:pt x="356569" y="0"/>
                  </a:cubicBezTo>
                  <a:cubicBezTo>
                    <a:pt x="367493" y="3143"/>
                    <a:pt x="373419" y="6389"/>
                    <a:pt x="384188" y="10924"/>
                  </a:cubicBezTo>
                  <a:cubicBezTo>
                    <a:pt x="382900" y="25764"/>
                    <a:pt x="291593" y="111711"/>
                    <a:pt x="282988" y="121862"/>
                  </a:cubicBezTo>
                  <a:cubicBezTo>
                    <a:pt x="234656" y="178542"/>
                    <a:pt x="194722" y="239654"/>
                    <a:pt x="179264" y="314059"/>
                  </a:cubicBezTo>
                  <a:cubicBezTo>
                    <a:pt x="177409" y="322973"/>
                    <a:pt x="176378" y="331888"/>
                    <a:pt x="176327" y="340956"/>
                  </a:cubicBezTo>
                  <a:cubicBezTo>
                    <a:pt x="176069" y="372697"/>
                    <a:pt x="162620" y="397327"/>
                    <a:pt x="134692" y="412476"/>
                  </a:cubicBezTo>
                  <a:cubicBezTo>
                    <a:pt x="113412" y="424018"/>
                    <a:pt x="92955" y="438704"/>
                    <a:pt x="66986" y="438601"/>
                  </a:cubicBezTo>
                  <a:close/>
                </a:path>
              </a:pathLst>
            </a:custGeom>
            <a:solidFill>
              <a:srgbClr val="2D8AA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096A47A-5BED-4E2C-857D-310BB2A60B5E}"/>
                </a:ext>
              </a:extLst>
            </p:cNvPr>
            <p:cNvSpPr/>
            <p:nvPr/>
          </p:nvSpPr>
          <p:spPr>
            <a:xfrm>
              <a:off x="4838475" y="2261811"/>
              <a:ext cx="209967" cy="127897"/>
            </a:xfrm>
            <a:custGeom>
              <a:avLst/>
              <a:gdLst>
                <a:gd name="connsiteX0" fmla="*/ 59514 w 209967"/>
                <a:gd name="connsiteY0" fmla="*/ 87081 h 127897"/>
                <a:gd name="connsiteX1" fmla="*/ 0 w 209967"/>
                <a:gd name="connsiteY1" fmla="*/ 60905 h 127897"/>
                <a:gd name="connsiteX2" fmla="*/ 27103 w 209967"/>
                <a:gd name="connsiteY2" fmla="*/ 0 h 127897"/>
                <a:gd name="connsiteX3" fmla="*/ 183644 w 209967"/>
                <a:gd name="connsiteY3" fmla="*/ 63585 h 127897"/>
                <a:gd name="connsiteX4" fmla="*/ 195495 w 209967"/>
                <a:gd name="connsiteY4" fmla="*/ 73581 h 127897"/>
                <a:gd name="connsiteX5" fmla="*/ 191063 w 209967"/>
                <a:gd name="connsiteY5" fmla="*/ 119698 h 127897"/>
                <a:gd name="connsiteX6" fmla="*/ 121398 w 209967"/>
                <a:gd name="connsiteY6" fmla="*/ 122068 h 127897"/>
                <a:gd name="connsiteX7" fmla="*/ 59514 w 209967"/>
                <a:gd name="connsiteY7" fmla="*/ 87081 h 12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67" h="127897">
                  <a:moveTo>
                    <a:pt x="59514" y="87081"/>
                  </a:moveTo>
                  <a:cubicBezTo>
                    <a:pt x="32565" y="68737"/>
                    <a:pt x="11388" y="63945"/>
                    <a:pt x="0" y="60905"/>
                  </a:cubicBezTo>
                  <a:cubicBezTo>
                    <a:pt x="13397" y="39985"/>
                    <a:pt x="25712" y="8966"/>
                    <a:pt x="27103" y="0"/>
                  </a:cubicBezTo>
                  <a:cubicBezTo>
                    <a:pt x="95377" y="6338"/>
                    <a:pt x="172101" y="55650"/>
                    <a:pt x="183644" y="63585"/>
                  </a:cubicBezTo>
                  <a:cubicBezTo>
                    <a:pt x="187611" y="66934"/>
                    <a:pt x="191476" y="70283"/>
                    <a:pt x="195495" y="73581"/>
                  </a:cubicBezTo>
                  <a:cubicBezTo>
                    <a:pt x="216106" y="90482"/>
                    <a:pt x="214766" y="107641"/>
                    <a:pt x="191063" y="119698"/>
                  </a:cubicBezTo>
                  <a:cubicBezTo>
                    <a:pt x="168443" y="131240"/>
                    <a:pt x="144998" y="129231"/>
                    <a:pt x="121398" y="122068"/>
                  </a:cubicBezTo>
                  <a:cubicBezTo>
                    <a:pt x="98160" y="115009"/>
                    <a:pt x="78734" y="101303"/>
                    <a:pt x="59514" y="87081"/>
                  </a:cubicBezTo>
                  <a:close/>
                </a:path>
              </a:pathLst>
            </a:custGeom>
            <a:solidFill>
              <a:srgbClr val="792222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1B2A9F42-014D-4144-9EDA-9FC8E7A31795}"/>
                </a:ext>
              </a:extLst>
            </p:cNvPr>
            <p:cNvSpPr/>
            <p:nvPr/>
          </p:nvSpPr>
          <p:spPr>
            <a:xfrm>
              <a:off x="3380304" y="3365888"/>
              <a:ext cx="317974" cy="800165"/>
            </a:xfrm>
            <a:custGeom>
              <a:avLst/>
              <a:gdLst>
                <a:gd name="connsiteX0" fmla="*/ 54824 w 317974"/>
                <a:gd name="connsiteY0" fmla="*/ 760595 h 800165"/>
                <a:gd name="connsiteX1" fmla="*/ 42355 w 317974"/>
                <a:gd name="connsiteY1" fmla="*/ 737305 h 800165"/>
                <a:gd name="connsiteX2" fmla="*/ 32564 w 317974"/>
                <a:gd name="connsiteY2" fmla="*/ 556083 h 800165"/>
                <a:gd name="connsiteX3" fmla="*/ 110628 w 317974"/>
                <a:gd name="connsiteY3" fmla="*/ 77652 h 800165"/>
                <a:gd name="connsiteX4" fmla="*/ 152108 w 317974"/>
                <a:gd name="connsiteY4" fmla="*/ 12573 h 800165"/>
                <a:gd name="connsiteX5" fmla="*/ 317974 w 317974"/>
                <a:gd name="connsiteY5" fmla="*/ 0 h 800165"/>
                <a:gd name="connsiteX6" fmla="*/ 126705 w 317974"/>
                <a:gd name="connsiteY6" fmla="*/ 329981 h 800165"/>
                <a:gd name="connsiteX7" fmla="*/ 149428 w 317974"/>
                <a:gd name="connsiteY7" fmla="*/ 576591 h 800165"/>
                <a:gd name="connsiteX8" fmla="*/ 164114 w 317974"/>
                <a:gd name="connsiteY8" fmla="*/ 747507 h 800165"/>
                <a:gd name="connsiteX9" fmla="*/ 229296 w 317974"/>
                <a:gd name="connsiteY9" fmla="*/ 799807 h 800165"/>
                <a:gd name="connsiteX10" fmla="*/ 54824 w 317974"/>
                <a:gd name="connsiteY10" fmla="*/ 760595 h 80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4" h="800165">
                  <a:moveTo>
                    <a:pt x="54824" y="760595"/>
                  </a:moveTo>
                  <a:cubicBezTo>
                    <a:pt x="41685" y="757555"/>
                    <a:pt x="39675" y="750959"/>
                    <a:pt x="42355" y="737305"/>
                  </a:cubicBezTo>
                  <a:cubicBezTo>
                    <a:pt x="54206" y="676296"/>
                    <a:pt x="49414" y="616422"/>
                    <a:pt x="32564" y="556083"/>
                  </a:cubicBezTo>
                  <a:cubicBezTo>
                    <a:pt x="13499" y="487655"/>
                    <a:pt x="-61215" y="250577"/>
                    <a:pt x="110628" y="77652"/>
                  </a:cubicBezTo>
                  <a:cubicBezTo>
                    <a:pt x="116605" y="70953"/>
                    <a:pt x="144327" y="40294"/>
                    <a:pt x="152108" y="12573"/>
                  </a:cubicBezTo>
                  <a:cubicBezTo>
                    <a:pt x="239447" y="4998"/>
                    <a:pt x="269899" y="2628"/>
                    <a:pt x="317974" y="0"/>
                  </a:cubicBezTo>
                  <a:cubicBezTo>
                    <a:pt x="219042" y="80898"/>
                    <a:pt x="143039" y="204254"/>
                    <a:pt x="126705" y="329981"/>
                  </a:cubicBezTo>
                  <a:cubicBezTo>
                    <a:pt x="115833" y="413558"/>
                    <a:pt x="120161" y="496105"/>
                    <a:pt x="149428" y="576591"/>
                  </a:cubicBezTo>
                  <a:cubicBezTo>
                    <a:pt x="169524" y="631828"/>
                    <a:pt x="166278" y="690054"/>
                    <a:pt x="164114" y="747507"/>
                  </a:cubicBezTo>
                  <a:cubicBezTo>
                    <a:pt x="163495" y="764357"/>
                    <a:pt x="230172" y="789399"/>
                    <a:pt x="229296" y="799807"/>
                  </a:cubicBezTo>
                  <a:cubicBezTo>
                    <a:pt x="223679" y="804136"/>
                    <a:pt x="82031" y="767912"/>
                    <a:pt x="54824" y="760595"/>
                  </a:cubicBezTo>
                  <a:close/>
                </a:path>
              </a:pathLst>
            </a:custGeom>
            <a:solidFill>
              <a:schemeClr val="accent2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BBC034A7-8DA5-4784-AE15-FDADC5AAC5E8}"/>
                </a:ext>
              </a:extLst>
            </p:cNvPr>
            <p:cNvSpPr/>
            <p:nvPr/>
          </p:nvSpPr>
          <p:spPr>
            <a:xfrm>
              <a:off x="3496133" y="3346410"/>
              <a:ext cx="797041" cy="849118"/>
            </a:xfrm>
            <a:custGeom>
              <a:avLst/>
              <a:gdLst>
                <a:gd name="connsiteX0" fmla="*/ 462461 w 797041"/>
                <a:gd name="connsiteY0" fmla="*/ 0 h 849118"/>
                <a:gd name="connsiteX1" fmla="*/ 552067 w 797041"/>
                <a:gd name="connsiteY1" fmla="*/ 12676 h 849118"/>
                <a:gd name="connsiteX2" fmla="*/ 676712 w 797041"/>
                <a:gd name="connsiteY2" fmla="*/ 127324 h 849118"/>
                <a:gd name="connsiteX3" fmla="*/ 719119 w 797041"/>
                <a:gd name="connsiteY3" fmla="*/ 244858 h 849118"/>
                <a:gd name="connsiteX4" fmla="*/ 779767 w 797041"/>
                <a:gd name="connsiteY4" fmla="*/ 293191 h 849118"/>
                <a:gd name="connsiteX5" fmla="*/ 796822 w 797041"/>
                <a:gd name="connsiteY5" fmla="*/ 325962 h 849118"/>
                <a:gd name="connsiteX6" fmla="*/ 566031 w 797041"/>
                <a:gd name="connsiteY6" fmla="*/ 696444 h 849118"/>
                <a:gd name="connsiteX7" fmla="*/ 530426 w 797041"/>
                <a:gd name="connsiteY7" fmla="*/ 738954 h 849118"/>
                <a:gd name="connsiteX8" fmla="*/ 263772 w 797041"/>
                <a:gd name="connsiteY8" fmla="*/ 849119 h 849118"/>
                <a:gd name="connsiteX9" fmla="*/ 109808 w 797041"/>
                <a:gd name="connsiteY9" fmla="*/ 819594 h 849118"/>
                <a:gd name="connsiteX10" fmla="*/ 50758 w 797041"/>
                <a:gd name="connsiteY10" fmla="*/ 795737 h 849118"/>
                <a:gd name="connsiteX11" fmla="*/ 41328 w 797041"/>
                <a:gd name="connsiteY11" fmla="*/ 780072 h 849118"/>
                <a:gd name="connsiteX12" fmla="*/ 20511 w 797041"/>
                <a:gd name="connsiteY12" fmla="*/ 574427 h 849118"/>
                <a:gd name="connsiteX13" fmla="*/ 1755 w 797041"/>
                <a:gd name="connsiteY13" fmla="*/ 478122 h 849118"/>
                <a:gd name="connsiteX14" fmla="*/ 64258 w 797041"/>
                <a:gd name="connsiteY14" fmla="*/ 167979 h 849118"/>
                <a:gd name="connsiteX15" fmla="*/ 184523 w 797041"/>
                <a:gd name="connsiteY15" fmla="*/ 28082 h 849118"/>
                <a:gd name="connsiteX16" fmla="*/ 462461 w 797041"/>
                <a:gd name="connsiteY16" fmla="*/ 0 h 84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7041" h="849118">
                  <a:moveTo>
                    <a:pt x="462461" y="0"/>
                  </a:moveTo>
                  <a:cubicBezTo>
                    <a:pt x="484721" y="3555"/>
                    <a:pt x="525531" y="7471"/>
                    <a:pt x="552067" y="12676"/>
                  </a:cubicBezTo>
                  <a:cubicBezTo>
                    <a:pt x="605759" y="34523"/>
                    <a:pt x="676712" y="84505"/>
                    <a:pt x="676712" y="127324"/>
                  </a:cubicBezTo>
                  <a:cubicBezTo>
                    <a:pt x="677794" y="142164"/>
                    <a:pt x="673930" y="208840"/>
                    <a:pt x="719119" y="244858"/>
                  </a:cubicBezTo>
                  <a:cubicBezTo>
                    <a:pt x="739421" y="260831"/>
                    <a:pt x="759929" y="276599"/>
                    <a:pt x="779767" y="293191"/>
                  </a:cubicBezTo>
                  <a:cubicBezTo>
                    <a:pt x="790072" y="301847"/>
                    <a:pt x="798523" y="311174"/>
                    <a:pt x="796822" y="325962"/>
                  </a:cubicBezTo>
                  <a:cubicBezTo>
                    <a:pt x="759671" y="469723"/>
                    <a:pt x="656926" y="607507"/>
                    <a:pt x="566031" y="696444"/>
                  </a:cubicBezTo>
                  <a:cubicBezTo>
                    <a:pt x="548873" y="718343"/>
                    <a:pt x="537021" y="736068"/>
                    <a:pt x="530426" y="738954"/>
                  </a:cubicBezTo>
                  <a:cubicBezTo>
                    <a:pt x="471891" y="723186"/>
                    <a:pt x="271965" y="845461"/>
                    <a:pt x="263772" y="849119"/>
                  </a:cubicBezTo>
                  <a:cubicBezTo>
                    <a:pt x="229815" y="847882"/>
                    <a:pt x="143301" y="829745"/>
                    <a:pt x="109808" y="819594"/>
                  </a:cubicBezTo>
                  <a:cubicBezTo>
                    <a:pt x="88682" y="812019"/>
                    <a:pt x="72039" y="802796"/>
                    <a:pt x="50758" y="795737"/>
                  </a:cubicBezTo>
                  <a:cubicBezTo>
                    <a:pt x="42359" y="792954"/>
                    <a:pt x="40658" y="788935"/>
                    <a:pt x="41328" y="780072"/>
                  </a:cubicBezTo>
                  <a:cubicBezTo>
                    <a:pt x="46687" y="710356"/>
                    <a:pt x="47151" y="641258"/>
                    <a:pt x="20511" y="574427"/>
                  </a:cubicBezTo>
                  <a:cubicBezTo>
                    <a:pt x="8351" y="543923"/>
                    <a:pt x="3971" y="510687"/>
                    <a:pt x="1755" y="478122"/>
                  </a:cubicBezTo>
                  <a:cubicBezTo>
                    <a:pt x="-5716" y="369296"/>
                    <a:pt x="9845" y="264541"/>
                    <a:pt x="64258" y="167979"/>
                  </a:cubicBezTo>
                  <a:cubicBezTo>
                    <a:pt x="95020" y="113412"/>
                    <a:pt x="135005" y="66573"/>
                    <a:pt x="184523" y="28082"/>
                  </a:cubicBezTo>
                  <a:cubicBezTo>
                    <a:pt x="192303" y="22054"/>
                    <a:pt x="442314" y="6956"/>
                    <a:pt x="46246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AC40D6D8-0768-44CF-9A47-C994E00753C5}"/>
                </a:ext>
              </a:extLst>
            </p:cNvPr>
            <p:cNvSpPr/>
            <p:nvPr/>
          </p:nvSpPr>
          <p:spPr>
            <a:xfrm>
              <a:off x="3314074" y="4959691"/>
              <a:ext cx="1441504" cy="1513706"/>
            </a:xfrm>
            <a:custGeom>
              <a:avLst/>
              <a:gdLst>
                <a:gd name="connsiteX0" fmla="*/ 124583 w 1441504"/>
                <a:gd name="connsiteY0" fmla="*/ 865930 h 1513706"/>
                <a:gd name="connsiteX1" fmla="*/ 195098 w 1441504"/>
                <a:gd name="connsiteY1" fmla="*/ 881208 h 1513706"/>
                <a:gd name="connsiteX2" fmla="*/ 232970 w 1441504"/>
                <a:gd name="connsiteY2" fmla="*/ 964064 h 1513706"/>
                <a:gd name="connsiteX3" fmla="*/ 233486 w 1441504"/>
                <a:gd name="connsiteY3" fmla="*/ 1045735 h 1513706"/>
                <a:gd name="connsiteX4" fmla="*/ 249665 w 1441504"/>
                <a:gd name="connsiteY4" fmla="*/ 1140597 h 1513706"/>
                <a:gd name="connsiteX5" fmla="*/ 263423 w 1441504"/>
                <a:gd name="connsiteY5" fmla="*/ 1304454 h 1513706"/>
                <a:gd name="connsiteX6" fmla="*/ 290269 w 1441504"/>
                <a:gd name="connsiteY6" fmla="*/ 1495981 h 1513706"/>
                <a:gd name="connsiteX7" fmla="*/ 290578 w 1441504"/>
                <a:gd name="connsiteY7" fmla="*/ 1513706 h 1513706"/>
                <a:gd name="connsiteX8" fmla="*/ 238999 w 1441504"/>
                <a:gd name="connsiteY8" fmla="*/ 1360361 h 1513706"/>
                <a:gd name="connsiteX9" fmla="*/ 61951 w 1441504"/>
                <a:gd name="connsiteY9" fmla="*/ 1076960 h 1513706"/>
                <a:gd name="connsiteX10" fmla="*/ 1922 w 1441504"/>
                <a:gd name="connsiteY10" fmla="*/ 1102106 h 1513706"/>
                <a:gd name="connsiteX11" fmla="*/ 325 w 1441504"/>
                <a:gd name="connsiteY11" fmla="*/ 1070674 h 1513706"/>
                <a:gd name="connsiteX12" fmla="*/ 3159 w 1441504"/>
                <a:gd name="connsiteY12" fmla="*/ 908105 h 1513706"/>
                <a:gd name="connsiteX13" fmla="*/ 8930 w 1441504"/>
                <a:gd name="connsiteY13" fmla="*/ 890689 h 1513706"/>
                <a:gd name="connsiteX14" fmla="*/ 124583 w 1441504"/>
                <a:gd name="connsiteY14" fmla="*/ 865930 h 1513706"/>
                <a:gd name="connsiteX15" fmla="*/ 927768 w 1441504"/>
                <a:gd name="connsiteY15" fmla="*/ 129 h 1513706"/>
                <a:gd name="connsiteX16" fmla="*/ 1055914 w 1441504"/>
                <a:gd name="connsiteY16" fmla="*/ 12302 h 1513706"/>
                <a:gd name="connsiteX17" fmla="*/ 1081214 w 1441504"/>
                <a:gd name="connsiteY17" fmla="*/ 29615 h 1513706"/>
                <a:gd name="connsiteX18" fmla="*/ 1139543 w 1441504"/>
                <a:gd name="connsiteY18" fmla="*/ 153487 h 1513706"/>
                <a:gd name="connsiteX19" fmla="*/ 1297938 w 1441504"/>
                <a:gd name="connsiteY19" fmla="*/ 69961 h 1513706"/>
                <a:gd name="connsiteX20" fmla="*/ 1340860 w 1441504"/>
                <a:gd name="connsiteY20" fmla="*/ 62593 h 1513706"/>
                <a:gd name="connsiteX21" fmla="*/ 1436289 w 1441504"/>
                <a:gd name="connsiteY21" fmla="*/ 208724 h 1513706"/>
                <a:gd name="connsiteX22" fmla="*/ 1416502 w 1441504"/>
                <a:gd name="connsiteY22" fmla="*/ 248349 h 1513706"/>
                <a:gd name="connsiteX23" fmla="*/ 1356421 w 1441504"/>
                <a:gd name="connsiteY23" fmla="*/ 320178 h 1513706"/>
                <a:gd name="connsiteX24" fmla="*/ 1203128 w 1441504"/>
                <a:gd name="connsiteY24" fmla="*/ 405868 h 1513706"/>
                <a:gd name="connsiteX25" fmla="*/ 1155001 w 1441504"/>
                <a:gd name="connsiteY25" fmla="*/ 430189 h 1513706"/>
                <a:gd name="connsiteX26" fmla="*/ 981611 w 1441504"/>
                <a:gd name="connsiteY26" fmla="*/ 499287 h 1513706"/>
                <a:gd name="connsiteX27" fmla="*/ 900817 w 1441504"/>
                <a:gd name="connsiteY27" fmla="*/ 500008 h 1513706"/>
                <a:gd name="connsiteX28" fmla="*/ 843261 w 1441504"/>
                <a:gd name="connsiteY28" fmla="*/ 446214 h 1513706"/>
                <a:gd name="connsiteX29" fmla="*/ 821722 w 1441504"/>
                <a:gd name="connsiteY29" fmla="*/ 206406 h 1513706"/>
                <a:gd name="connsiteX30" fmla="*/ 845940 w 1441504"/>
                <a:gd name="connsiteY30" fmla="*/ 28636 h 1513706"/>
                <a:gd name="connsiteX31" fmla="*/ 871704 w 1441504"/>
                <a:gd name="connsiteY31" fmla="*/ 5346 h 1513706"/>
                <a:gd name="connsiteX32" fmla="*/ 927768 w 1441504"/>
                <a:gd name="connsiteY32" fmla="*/ 129 h 151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41504" h="1513706">
                  <a:moveTo>
                    <a:pt x="124583" y="865930"/>
                  </a:moveTo>
                  <a:cubicBezTo>
                    <a:pt x="158540" y="866767"/>
                    <a:pt x="184973" y="874278"/>
                    <a:pt x="195098" y="881208"/>
                  </a:cubicBezTo>
                  <a:cubicBezTo>
                    <a:pt x="227096" y="900428"/>
                    <a:pt x="233280" y="901870"/>
                    <a:pt x="232970" y="964064"/>
                  </a:cubicBezTo>
                  <a:cubicBezTo>
                    <a:pt x="232970" y="970453"/>
                    <a:pt x="232301" y="1024815"/>
                    <a:pt x="233486" y="1045735"/>
                  </a:cubicBezTo>
                  <a:cubicBezTo>
                    <a:pt x="234877" y="1077991"/>
                    <a:pt x="243585" y="1109113"/>
                    <a:pt x="249665" y="1140597"/>
                  </a:cubicBezTo>
                  <a:cubicBezTo>
                    <a:pt x="260177" y="1194855"/>
                    <a:pt x="256725" y="1249989"/>
                    <a:pt x="263423" y="1304454"/>
                  </a:cubicBezTo>
                  <a:cubicBezTo>
                    <a:pt x="271255" y="1368450"/>
                    <a:pt x="281252" y="1432138"/>
                    <a:pt x="290269" y="1495981"/>
                  </a:cubicBezTo>
                  <a:cubicBezTo>
                    <a:pt x="291042" y="1501700"/>
                    <a:pt x="291609" y="1507420"/>
                    <a:pt x="290578" y="1513706"/>
                  </a:cubicBezTo>
                  <a:cubicBezTo>
                    <a:pt x="265793" y="1466404"/>
                    <a:pt x="240957" y="1416732"/>
                    <a:pt x="238999" y="1360361"/>
                  </a:cubicBezTo>
                  <a:cubicBezTo>
                    <a:pt x="236062" y="1276268"/>
                    <a:pt x="194634" y="1081186"/>
                    <a:pt x="61951" y="1076960"/>
                  </a:cubicBezTo>
                  <a:cubicBezTo>
                    <a:pt x="39331" y="1076239"/>
                    <a:pt x="19699" y="1080413"/>
                    <a:pt x="1922" y="1102106"/>
                  </a:cubicBezTo>
                  <a:cubicBezTo>
                    <a:pt x="1149" y="1089018"/>
                    <a:pt x="-758" y="1079691"/>
                    <a:pt x="325" y="1070674"/>
                  </a:cubicBezTo>
                  <a:cubicBezTo>
                    <a:pt x="6662" y="1016519"/>
                    <a:pt x="2128" y="962260"/>
                    <a:pt x="3159" y="908105"/>
                  </a:cubicBezTo>
                  <a:cubicBezTo>
                    <a:pt x="3313" y="901613"/>
                    <a:pt x="2540" y="895017"/>
                    <a:pt x="8930" y="890689"/>
                  </a:cubicBezTo>
                  <a:cubicBezTo>
                    <a:pt x="49147" y="870928"/>
                    <a:pt x="90627" y="865092"/>
                    <a:pt x="124583" y="865930"/>
                  </a:cubicBezTo>
                  <a:close/>
                  <a:moveTo>
                    <a:pt x="927768" y="129"/>
                  </a:moveTo>
                  <a:cubicBezTo>
                    <a:pt x="985628" y="-1176"/>
                    <a:pt x="1043741" y="7665"/>
                    <a:pt x="1055914" y="12302"/>
                  </a:cubicBezTo>
                  <a:cubicBezTo>
                    <a:pt x="1069929" y="16579"/>
                    <a:pt x="1084151" y="18537"/>
                    <a:pt x="1081214" y="29615"/>
                  </a:cubicBezTo>
                  <a:cubicBezTo>
                    <a:pt x="1072042" y="61305"/>
                    <a:pt x="1084099" y="123962"/>
                    <a:pt x="1139543" y="153487"/>
                  </a:cubicBezTo>
                  <a:cubicBezTo>
                    <a:pt x="1152528" y="160907"/>
                    <a:pt x="1284850" y="79854"/>
                    <a:pt x="1297938" y="69961"/>
                  </a:cubicBezTo>
                  <a:cubicBezTo>
                    <a:pt x="1310974" y="60120"/>
                    <a:pt x="1326329" y="60944"/>
                    <a:pt x="1340860" y="62593"/>
                  </a:cubicBezTo>
                  <a:cubicBezTo>
                    <a:pt x="1414905" y="71146"/>
                    <a:pt x="1456848" y="132206"/>
                    <a:pt x="1436289" y="208724"/>
                  </a:cubicBezTo>
                  <a:cubicBezTo>
                    <a:pt x="1435619" y="211301"/>
                    <a:pt x="1421604" y="237167"/>
                    <a:pt x="1416502" y="248349"/>
                  </a:cubicBezTo>
                  <a:cubicBezTo>
                    <a:pt x="1405372" y="279729"/>
                    <a:pt x="1381155" y="300546"/>
                    <a:pt x="1356421" y="320178"/>
                  </a:cubicBezTo>
                  <a:cubicBezTo>
                    <a:pt x="1310047" y="356969"/>
                    <a:pt x="1257746" y="383557"/>
                    <a:pt x="1203128" y="405868"/>
                  </a:cubicBezTo>
                  <a:cubicBezTo>
                    <a:pt x="1186484" y="412670"/>
                    <a:pt x="1168656" y="417719"/>
                    <a:pt x="1155001" y="430189"/>
                  </a:cubicBezTo>
                  <a:cubicBezTo>
                    <a:pt x="1105792" y="475018"/>
                    <a:pt x="1045093" y="490373"/>
                    <a:pt x="981611" y="499287"/>
                  </a:cubicBezTo>
                  <a:cubicBezTo>
                    <a:pt x="954611" y="503048"/>
                    <a:pt x="927971" y="504595"/>
                    <a:pt x="900817" y="500008"/>
                  </a:cubicBezTo>
                  <a:cubicBezTo>
                    <a:pt x="869127" y="494649"/>
                    <a:pt x="849032" y="478522"/>
                    <a:pt x="843261" y="446214"/>
                  </a:cubicBezTo>
                  <a:cubicBezTo>
                    <a:pt x="841715" y="436784"/>
                    <a:pt x="821671" y="343005"/>
                    <a:pt x="821722" y="206406"/>
                  </a:cubicBezTo>
                  <a:cubicBezTo>
                    <a:pt x="825329" y="146582"/>
                    <a:pt x="832955" y="87171"/>
                    <a:pt x="845940" y="28636"/>
                  </a:cubicBezTo>
                  <a:cubicBezTo>
                    <a:pt x="850784" y="9829"/>
                    <a:pt x="856039" y="9829"/>
                    <a:pt x="871704" y="5346"/>
                  </a:cubicBezTo>
                  <a:cubicBezTo>
                    <a:pt x="889224" y="2125"/>
                    <a:pt x="908482" y="563"/>
                    <a:pt x="927768" y="129"/>
                  </a:cubicBezTo>
                  <a:close/>
                </a:path>
              </a:pathLst>
            </a:custGeom>
            <a:solidFill>
              <a:schemeClr val="accent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568C4D1F-2EDB-433D-89ED-C6634D2261EC}"/>
                </a:ext>
              </a:extLst>
            </p:cNvPr>
            <p:cNvSpPr/>
            <p:nvPr/>
          </p:nvSpPr>
          <p:spPr>
            <a:xfrm>
              <a:off x="3298644" y="5146207"/>
              <a:ext cx="1455997" cy="1592778"/>
            </a:xfrm>
            <a:custGeom>
              <a:avLst/>
              <a:gdLst>
                <a:gd name="connsiteX0" fmla="*/ 91900 w 1455997"/>
                <a:gd name="connsiteY0" fmla="*/ 946712 h 1592778"/>
                <a:gd name="connsiteX1" fmla="*/ 128446 w 1455997"/>
                <a:gd name="connsiteY1" fmla="*/ 952226 h 1592778"/>
                <a:gd name="connsiteX2" fmla="*/ 175851 w 1455997"/>
                <a:gd name="connsiteY2" fmla="*/ 1002310 h 1592778"/>
                <a:gd name="connsiteX3" fmla="*/ 199038 w 1455997"/>
                <a:gd name="connsiteY3" fmla="*/ 1050488 h 1592778"/>
                <a:gd name="connsiteX4" fmla="*/ 228564 w 1455997"/>
                <a:gd name="connsiteY4" fmla="*/ 1222487 h 1592778"/>
                <a:gd name="connsiteX5" fmla="*/ 274423 w 1455997"/>
                <a:gd name="connsiteY5" fmla="*/ 1356561 h 1592778"/>
                <a:gd name="connsiteX6" fmla="*/ 349807 w 1455997"/>
                <a:gd name="connsiteY6" fmla="*/ 1475589 h 1592778"/>
                <a:gd name="connsiteX7" fmla="*/ 361092 w 1455997"/>
                <a:gd name="connsiteY7" fmla="*/ 1550819 h 1592778"/>
                <a:gd name="connsiteX8" fmla="*/ 330433 w 1455997"/>
                <a:gd name="connsiteY8" fmla="*/ 1585136 h 1592778"/>
                <a:gd name="connsiteX9" fmla="*/ 288026 w 1455997"/>
                <a:gd name="connsiteY9" fmla="*/ 1592608 h 1592778"/>
                <a:gd name="connsiteX10" fmla="*/ 91604 w 1455997"/>
                <a:gd name="connsiteY10" fmla="*/ 1569678 h 1592778"/>
                <a:gd name="connsiteX11" fmla="*/ 31472 w 1455997"/>
                <a:gd name="connsiteY11" fmla="*/ 1521242 h 1592778"/>
                <a:gd name="connsiteX12" fmla="*/ 20857 w 1455997"/>
                <a:gd name="connsiteY12" fmla="*/ 1417981 h 1592778"/>
                <a:gd name="connsiteX13" fmla="*/ 15910 w 1455997"/>
                <a:gd name="connsiteY13" fmla="*/ 1249899 h 1592778"/>
                <a:gd name="connsiteX14" fmla="*/ 3183 w 1455997"/>
                <a:gd name="connsiteY14" fmla="*/ 1160448 h 1592778"/>
                <a:gd name="connsiteX15" fmla="*/ 9469 w 1455997"/>
                <a:gd name="connsiteY15" fmla="*/ 1016686 h 1592778"/>
                <a:gd name="connsiteX16" fmla="*/ 91900 w 1455997"/>
                <a:gd name="connsiteY16" fmla="*/ 946712 h 1592778"/>
                <a:gd name="connsiteX17" fmla="*/ 1455997 w 1455997"/>
                <a:gd name="connsiteY17" fmla="*/ 0 h 1592778"/>
                <a:gd name="connsiteX18" fmla="*/ 1446980 w 1455997"/>
                <a:gd name="connsiteY18" fmla="*/ 84350 h 1592778"/>
                <a:gd name="connsiteX19" fmla="*/ 1372780 w 1455997"/>
                <a:gd name="connsiteY19" fmla="*/ 202348 h 1592778"/>
                <a:gd name="connsiteX20" fmla="*/ 1263748 w 1455997"/>
                <a:gd name="connsiteY20" fmla="*/ 261347 h 1592778"/>
                <a:gd name="connsiteX21" fmla="*/ 1202843 w 1455997"/>
                <a:gd name="connsiteY21" fmla="*/ 304063 h 1592778"/>
                <a:gd name="connsiteX22" fmla="*/ 1039553 w 1455997"/>
                <a:gd name="connsiteY22" fmla="*/ 361104 h 1592778"/>
                <a:gd name="connsiteX23" fmla="*/ 912538 w 1455997"/>
                <a:gd name="connsiteY23" fmla="*/ 369194 h 1592778"/>
                <a:gd name="connsiteX24" fmla="*/ 893473 w 1455997"/>
                <a:gd name="connsiteY24" fmla="*/ 350077 h 1592778"/>
                <a:gd name="connsiteX25" fmla="*/ 913775 w 1455997"/>
                <a:gd name="connsiteY25" fmla="*/ 341575 h 1592778"/>
                <a:gd name="connsiteX26" fmla="*/ 1127819 w 1455997"/>
                <a:gd name="connsiteY26" fmla="*/ 310710 h 1592778"/>
                <a:gd name="connsiteX27" fmla="*/ 1185375 w 1455997"/>
                <a:gd name="connsiteY27" fmla="*/ 277681 h 1592778"/>
                <a:gd name="connsiteX28" fmla="*/ 1295747 w 1455997"/>
                <a:gd name="connsiteY28" fmla="*/ 212138 h 1592778"/>
                <a:gd name="connsiteX29" fmla="*/ 1366648 w 1455997"/>
                <a:gd name="connsiteY29" fmla="*/ 172720 h 1592778"/>
                <a:gd name="connsiteX30" fmla="*/ 1436932 w 1455997"/>
                <a:gd name="connsiteY30" fmla="*/ 51630 h 1592778"/>
                <a:gd name="connsiteX31" fmla="*/ 1455997 w 1455997"/>
                <a:gd name="connsiteY31" fmla="*/ 0 h 159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5997" h="1592778">
                  <a:moveTo>
                    <a:pt x="91900" y="946712"/>
                  </a:moveTo>
                  <a:cubicBezTo>
                    <a:pt x="104132" y="945685"/>
                    <a:pt x="116582" y="947370"/>
                    <a:pt x="128446" y="952226"/>
                  </a:cubicBezTo>
                  <a:cubicBezTo>
                    <a:pt x="180952" y="974434"/>
                    <a:pt x="162196" y="981493"/>
                    <a:pt x="175851" y="1002310"/>
                  </a:cubicBezTo>
                  <a:cubicBezTo>
                    <a:pt x="188785" y="1015862"/>
                    <a:pt x="193216" y="1033587"/>
                    <a:pt x="199038" y="1050488"/>
                  </a:cubicBezTo>
                  <a:cubicBezTo>
                    <a:pt x="218207" y="1106189"/>
                    <a:pt x="230109" y="1164003"/>
                    <a:pt x="228564" y="1222487"/>
                  </a:cubicBezTo>
                  <a:cubicBezTo>
                    <a:pt x="227172" y="1274478"/>
                    <a:pt x="246598" y="1316009"/>
                    <a:pt x="274423" y="1356561"/>
                  </a:cubicBezTo>
                  <a:cubicBezTo>
                    <a:pt x="301011" y="1395309"/>
                    <a:pt x="328836" y="1433182"/>
                    <a:pt x="349807" y="1475589"/>
                  </a:cubicBezTo>
                  <a:cubicBezTo>
                    <a:pt x="361865" y="1499910"/>
                    <a:pt x="363411" y="1525158"/>
                    <a:pt x="361092" y="1550819"/>
                  </a:cubicBezTo>
                  <a:cubicBezTo>
                    <a:pt x="359443" y="1568750"/>
                    <a:pt x="344655" y="1577253"/>
                    <a:pt x="330433" y="1585136"/>
                  </a:cubicBezTo>
                  <a:cubicBezTo>
                    <a:pt x="316315" y="1588897"/>
                    <a:pt x="301217" y="1589207"/>
                    <a:pt x="288026" y="1592608"/>
                  </a:cubicBezTo>
                  <a:cubicBezTo>
                    <a:pt x="227842" y="1595081"/>
                    <a:pt x="97993" y="1569833"/>
                    <a:pt x="91604" y="1569678"/>
                  </a:cubicBezTo>
                  <a:cubicBezTo>
                    <a:pt x="57544" y="1568750"/>
                    <a:pt x="40953" y="1554786"/>
                    <a:pt x="31472" y="1521242"/>
                  </a:cubicBezTo>
                  <a:cubicBezTo>
                    <a:pt x="21887" y="1487337"/>
                    <a:pt x="22609" y="1452402"/>
                    <a:pt x="20857" y="1417981"/>
                  </a:cubicBezTo>
                  <a:cubicBezTo>
                    <a:pt x="17971" y="1362074"/>
                    <a:pt x="22763" y="1305755"/>
                    <a:pt x="15910" y="1249899"/>
                  </a:cubicBezTo>
                  <a:cubicBezTo>
                    <a:pt x="12303" y="1220013"/>
                    <a:pt x="5347" y="1190643"/>
                    <a:pt x="3183" y="1160448"/>
                  </a:cubicBezTo>
                  <a:cubicBezTo>
                    <a:pt x="-321" y="1112218"/>
                    <a:pt x="-3773" y="1064040"/>
                    <a:pt x="9469" y="1016686"/>
                  </a:cubicBezTo>
                  <a:cubicBezTo>
                    <a:pt x="20484" y="977268"/>
                    <a:pt x="55206" y="949791"/>
                    <a:pt x="91900" y="946712"/>
                  </a:cubicBezTo>
                  <a:close/>
                  <a:moveTo>
                    <a:pt x="1455997" y="0"/>
                  </a:moveTo>
                  <a:cubicBezTo>
                    <a:pt x="1454400" y="33338"/>
                    <a:pt x="1449504" y="61884"/>
                    <a:pt x="1446980" y="84350"/>
                  </a:cubicBezTo>
                  <a:cubicBezTo>
                    <a:pt x="1443270" y="136445"/>
                    <a:pt x="1417300" y="174884"/>
                    <a:pt x="1372780" y="202348"/>
                  </a:cubicBezTo>
                  <a:cubicBezTo>
                    <a:pt x="1337484" y="224144"/>
                    <a:pt x="1301054" y="243518"/>
                    <a:pt x="1263748" y="261347"/>
                  </a:cubicBezTo>
                  <a:cubicBezTo>
                    <a:pt x="1254370" y="265778"/>
                    <a:pt x="1221650" y="286956"/>
                    <a:pt x="1202843" y="304063"/>
                  </a:cubicBezTo>
                  <a:cubicBezTo>
                    <a:pt x="1158323" y="350643"/>
                    <a:pt x="1064750" y="357239"/>
                    <a:pt x="1039553" y="361104"/>
                  </a:cubicBezTo>
                  <a:cubicBezTo>
                    <a:pt x="1005648" y="366617"/>
                    <a:pt x="916248" y="370275"/>
                    <a:pt x="912538" y="369194"/>
                  </a:cubicBezTo>
                  <a:cubicBezTo>
                    <a:pt x="902593" y="366360"/>
                    <a:pt x="892957" y="360176"/>
                    <a:pt x="893473" y="350077"/>
                  </a:cubicBezTo>
                  <a:cubicBezTo>
                    <a:pt x="894091" y="338999"/>
                    <a:pt x="906097" y="342193"/>
                    <a:pt x="913775" y="341575"/>
                  </a:cubicBezTo>
                  <a:cubicBezTo>
                    <a:pt x="985810" y="335958"/>
                    <a:pt x="1057381" y="327405"/>
                    <a:pt x="1127819" y="310710"/>
                  </a:cubicBezTo>
                  <a:cubicBezTo>
                    <a:pt x="1150440" y="305351"/>
                    <a:pt x="1170329" y="296076"/>
                    <a:pt x="1185375" y="277681"/>
                  </a:cubicBezTo>
                  <a:cubicBezTo>
                    <a:pt x="1214127" y="242436"/>
                    <a:pt x="1256998" y="230379"/>
                    <a:pt x="1295747" y="212138"/>
                  </a:cubicBezTo>
                  <a:cubicBezTo>
                    <a:pt x="1320377" y="200545"/>
                    <a:pt x="1343358" y="186426"/>
                    <a:pt x="1366648" y="172720"/>
                  </a:cubicBezTo>
                  <a:cubicBezTo>
                    <a:pt x="1403233" y="149223"/>
                    <a:pt x="1427863" y="108671"/>
                    <a:pt x="1436932" y="51630"/>
                  </a:cubicBezTo>
                  <a:cubicBezTo>
                    <a:pt x="1442342" y="39006"/>
                    <a:pt x="1448113" y="25094"/>
                    <a:pt x="1455997" y="0"/>
                  </a:cubicBezTo>
                  <a:close/>
                </a:path>
              </a:pathLst>
            </a:custGeom>
            <a:solidFill>
              <a:srgbClr val="C8B7B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D3C3A479-E478-4CE0-85E2-43F70791FE36}"/>
                </a:ext>
              </a:extLst>
            </p:cNvPr>
            <p:cNvSpPr/>
            <p:nvPr/>
          </p:nvSpPr>
          <p:spPr>
            <a:xfrm>
              <a:off x="3531639" y="3202031"/>
              <a:ext cx="839225" cy="271703"/>
            </a:xfrm>
            <a:custGeom>
              <a:avLst/>
              <a:gdLst>
                <a:gd name="connsiteX0" fmla="*/ 668258 w 839225"/>
                <a:gd name="connsiteY0" fmla="*/ 63224 h 271703"/>
                <a:gd name="connsiteX1" fmla="*/ 588545 w 839225"/>
                <a:gd name="connsiteY1" fmla="*/ 148965 h 271703"/>
                <a:gd name="connsiteX2" fmla="*/ 586948 w 839225"/>
                <a:gd name="connsiteY2" fmla="*/ 152469 h 271703"/>
                <a:gd name="connsiteX3" fmla="*/ 570356 w 839225"/>
                <a:gd name="connsiteY3" fmla="*/ 163908 h 271703"/>
                <a:gd name="connsiteX4" fmla="*/ 392896 w 839225"/>
                <a:gd name="connsiteY4" fmla="*/ 139948 h 271703"/>
                <a:gd name="connsiteX5" fmla="*/ 40552 w 839225"/>
                <a:gd name="connsiteY5" fmla="*/ 94089 h 271703"/>
                <a:gd name="connsiteX6" fmla="*/ 0 w 839225"/>
                <a:gd name="connsiteY6" fmla="*/ 178954 h 271703"/>
                <a:gd name="connsiteX7" fmla="*/ 387589 w 839225"/>
                <a:gd name="connsiteY7" fmla="*/ 152315 h 271703"/>
                <a:gd name="connsiteX8" fmla="*/ 493735 w 839225"/>
                <a:gd name="connsiteY8" fmla="*/ 157983 h 271703"/>
                <a:gd name="connsiteX9" fmla="*/ 587979 w 839225"/>
                <a:gd name="connsiteY9" fmla="*/ 212602 h 271703"/>
                <a:gd name="connsiteX10" fmla="*/ 628479 w 839225"/>
                <a:gd name="connsiteY10" fmla="*/ 247846 h 271703"/>
                <a:gd name="connsiteX11" fmla="*/ 641258 w 839225"/>
                <a:gd name="connsiteY11" fmla="*/ 271704 h 271703"/>
                <a:gd name="connsiteX12" fmla="*/ 702782 w 839225"/>
                <a:gd name="connsiteY12" fmla="*/ 167000 h 271703"/>
                <a:gd name="connsiteX13" fmla="*/ 798004 w 839225"/>
                <a:gd name="connsiteY13" fmla="*/ 34523 h 271703"/>
                <a:gd name="connsiteX14" fmla="*/ 839226 w 839225"/>
                <a:gd name="connsiteY14" fmla="*/ 0 h 271703"/>
                <a:gd name="connsiteX15" fmla="*/ 668258 w 839225"/>
                <a:gd name="connsiteY15" fmla="*/ 63224 h 27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9225" h="271703">
                  <a:moveTo>
                    <a:pt x="668258" y="63224"/>
                  </a:moveTo>
                  <a:cubicBezTo>
                    <a:pt x="622450" y="76776"/>
                    <a:pt x="593595" y="100272"/>
                    <a:pt x="588545" y="148965"/>
                  </a:cubicBezTo>
                  <a:cubicBezTo>
                    <a:pt x="588442" y="150151"/>
                    <a:pt x="587103" y="151233"/>
                    <a:pt x="586948" y="152469"/>
                  </a:cubicBezTo>
                  <a:cubicBezTo>
                    <a:pt x="585866" y="162878"/>
                    <a:pt x="581744" y="165866"/>
                    <a:pt x="570356" y="163908"/>
                  </a:cubicBezTo>
                  <a:cubicBezTo>
                    <a:pt x="545005" y="159580"/>
                    <a:pt x="418505" y="142937"/>
                    <a:pt x="392896" y="139948"/>
                  </a:cubicBezTo>
                  <a:cubicBezTo>
                    <a:pt x="306382" y="128664"/>
                    <a:pt x="83320" y="99499"/>
                    <a:pt x="40552" y="94089"/>
                  </a:cubicBezTo>
                  <a:cubicBezTo>
                    <a:pt x="31792" y="110423"/>
                    <a:pt x="7626" y="158756"/>
                    <a:pt x="0" y="178954"/>
                  </a:cubicBezTo>
                  <a:cubicBezTo>
                    <a:pt x="49415" y="178954"/>
                    <a:pt x="291542" y="164115"/>
                    <a:pt x="387589" y="152315"/>
                  </a:cubicBezTo>
                  <a:cubicBezTo>
                    <a:pt x="436540" y="149996"/>
                    <a:pt x="455502" y="153345"/>
                    <a:pt x="493735" y="157983"/>
                  </a:cubicBezTo>
                  <a:cubicBezTo>
                    <a:pt x="532535" y="162723"/>
                    <a:pt x="561751" y="185035"/>
                    <a:pt x="587979" y="212602"/>
                  </a:cubicBezTo>
                  <a:cubicBezTo>
                    <a:pt x="600294" y="225535"/>
                    <a:pt x="614103" y="237283"/>
                    <a:pt x="628479" y="247846"/>
                  </a:cubicBezTo>
                  <a:cubicBezTo>
                    <a:pt x="637290" y="254287"/>
                    <a:pt x="641361" y="261398"/>
                    <a:pt x="641258" y="271704"/>
                  </a:cubicBezTo>
                  <a:cubicBezTo>
                    <a:pt x="661766" y="236820"/>
                    <a:pt x="682325" y="201936"/>
                    <a:pt x="702782" y="167000"/>
                  </a:cubicBezTo>
                  <a:cubicBezTo>
                    <a:pt x="730349" y="119801"/>
                    <a:pt x="756061" y="71262"/>
                    <a:pt x="798004" y="34523"/>
                  </a:cubicBezTo>
                  <a:cubicBezTo>
                    <a:pt x="811504" y="22723"/>
                    <a:pt x="825468" y="11491"/>
                    <a:pt x="839226" y="0"/>
                  </a:cubicBezTo>
                  <a:cubicBezTo>
                    <a:pt x="781309" y="18601"/>
                    <a:pt x="726433" y="46065"/>
                    <a:pt x="668258" y="6322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FAEAA0C9-7171-4DE6-9734-B0FB98EA0FEE}"/>
                </a:ext>
              </a:extLst>
            </p:cNvPr>
            <p:cNvSpPr/>
            <p:nvPr/>
          </p:nvSpPr>
          <p:spPr>
            <a:xfrm>
              <a:off x="2899811" y="2265367"/>
              <a:ext cx="1754145" cy="1100937"/>
            </a:xfrm>
            <a:custGeom>
              <a:avLst/>
              <a:gdLst>
                <a:gd name="connsiteX0" fmla="*/ 1676082 w 1754145"/>
                <a:gd name="connsiteY0" fmla="*/ 761059 h 1100937"/>
                <a:gd name="connsiteX1" fmla="*/ 1634499 w 1754145"/>
                <a:gd name="connsiteY1" fmla="*/ 777084 h 1100937"/>
                <a:gd name="connsiteX2" fmla="*/ 1313071 w 1754145"/>
                <a:gd name="connsiteY2" fmla="*/ 857569 h 1100937"/>
                <a:gd name="connsiteX3" fmla="*/ 1304312 w 1754145"/>
                <a:gd name="connsiteY3" fmla="*/ 840462 h 1100937"/>
                <a:gd name="connsiteX4" fmla="*/ 1471982 w 1754145"/>
                <a:gd name="connsiteY4" fmla="*/ 299992 h 1100937"/>
                <a:gd name="connsiteX5" fmla="*/ 1489450 w 1754145"/>
                <a:gd name="connsiteY5" fmla="*/ 283658 h 1100937"/>
                <a:gd name="connsiteX6" fmla="*/ 1754145 w 1754145"/>
                <a:gd name="connsiteY6" fmla="*/ 237283 h 1100937"/>
                <a:gd name="connsiteX7" fmla="*/ 1735183 w 1754145"/>
                <a:gd name="connsiteY7" fmla="*/ 218270 h 1100937"/>
                <a:gd name="connsiteX8" fmla="*/ 1582353 w 1754145"/>
                <a:gd name="connsiteY8" fmla="*/ 140618 h 1100937"/>
                <a:gd name="connsiteX9" fmla="*/ 1443281 w 1754145"/>
                <a:gd name="connsiteY9" fmla="*/ 160662 h 1100937"/>
                <a:gd name="connsiteX10" fmla="*/ 1411592 w 1754145"/>
                <a:gd name="connsiteY10" fmla="*/ 157777 h 1100937"/>
                <a:gd name="connsiteX11" fmla="*/ 946145 w 1754145"/>
                <a:gd name="connsiteY11" fmla="*/ 0 h 1100937"/>
                <a:gd name="connsiteX12" fmla="*/ 645019 w 1754145"/>
                <a:gd name="connsiteY12" fmla="*/ 921360 h 1100937"/>
                <a:gd name="connsiteX13" fmla="*/ 620286 w 1754145"/>
                <a:gd name="connsiteY13" fmla="*/ 936664 h 1100937"/>
                <a:gd name="connsiteX14" fmla="*/ 0 w 1754145"/>
                <a:gd name="connsiteY14" fmla="*/ 811349 h 1100937"/>
                <a:gd name="connsiteX15" fmla="*/ 449731 w 1754145"/>
                <a:gd name="connsiteY15" fmla="*/ 994838 h 1100937"/>
                <a:gd name="connsiteX16" fmla="*/ 484615 w 1754145"/>
                <a:gd name="connsiteY16" fmla="*/ 1005762 h 1100937"/>
                <a:gd name="connsiteX17" fmla="*/ 1202185 w 1754145"/>
                <a:gd name="connsiteY17" fmla="*/ 1100521 h 1100937"/>
                <a:gd name="connsiteX18" fmla="*/ 1221250 w 1754145"/>
                <a:gd name="connsiteY18" fmla="*/ 1078828 h 1100937"/>
                <a:gd name="connsiteX19" fmla="*/ 1228773 w 1754145"/>
                <a:gd name="connsiteY19" fmla="*/ 1052961 h 1100937"/>
                <a:gd name="connsiteX20" fmla="*/ 1264017 w 1754145"/>
                <a:gd name="connsiteY20" fmla="*/ 1014883 h 1100937"/>
                <a:gd name="connsiteX21" fmla="*/ 1469663 w 1754145"/>
                <a:gd name="connsiteY21" fmla="*/ 941250 h 1100937"/>
                <a:gd name="connsiteX22" fmla="*/ 1625945 w 1754145"/>
                <a:gd name="connsiteY22" fmla="*/ 846337 h 1100937"/>
                <a:gd name="connsiteX23" fmla="*/ 1687263 w 1754145"/>
                <a:gd name="connsiteY23" fmla="*/ 785328 h 1100937"/>
                <a:gd name="connsiteX24" fmla="*/ 1696074 w 1754145"/>
                <a:gd name="connsiteY24" fmla="*/ 759049 h 1100937"/>
                <a:gd name="connsiteX25" fmla="*/ 1676082 w 1754145"/>
                <a:gd name="connsiteY25" fmla="*/ 761059 h 110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4145" h="1100937">
                  <a:moveTo>
                    <a:pt x="1676082" y="761059"/>
                  </a:moveTo>
                  <a:cubicBezTo>
                    <a:pt x="1662066" y="765954"/>
                    <a:pt x="1648566" y="772292"/>
                    <a:pt x="1634499" y="777084"/>
                  </a:cubicBezTo>
                  <a:cubicBezTo>
                    <a:pt x="1529641" y="813050"/>
                    <a:pt x="1420094" y="830363"/>
                    <a:pt x="1313071" y="857569"/>
                  </a:cubicBezTo>
                  <a:cubicBezTo>
                    <a:pt x="1292409" y="862825"/>
                    <a:pt x="1302045" y="847625"/>
                    <a:pt x="1304312" y="840462"/>
                  </a:cubicBezTo>
                  <a:cubicBezTo>
                    <a:pt x="1360477" y="664909"/>
                    <a:pt x="1416796" y="475855"/>
                    <a:pt x="1471982" y="299992"/>
                  </a:cubicBezTo>
                  <a:cubicBezTo>
                    <a:pt x="1475537" y="288605"/>
                    <a:pt x="1478938" y="288141"/>
                    <a:pt x="1489450" y="283658"/>
                  </a:cubicBezTo>
                  <a:cubicBezTo>
                    <a:pt x="1569884" y="256400"/>
                    <a:pt x="1667786" y="235222"/>
                    <a:pt x="1754145" y="237283"/>
                  </a:cubicBezTo>
                  <a:cubicBezTo>
                    <a:pt x="1747756" y="230997"/>
                    <a:pt x="1740542" y="225329"/>
                    <a:pt x="1735183" y="218270"/>
                  </a:cubicBezTo>
                  <a:cubicBezTo>
                    <a:pt x="1696744" y="167515"/>
                    <a:pt x="1644392" y="144637"/>
                    <a:pt x="1582353" y="140618"/>
                  </a:cubicBezTo>
                  <a:cubicBezTo>
                    <a:pt x="1502795" y="145410"/>
                    <a:pt x="1467241" y="151542"/>
                    <a:pt x="1443281" y="160662"/>
                  </a:cubicBezTo>
                  <a:cubicBezTo>
                    <a:pt x="1432048" y="164733"/>
                    <a:pt x="1422000" y="161435"/>
                    <a:pt x="1411592" y="157777"/>
                  </a:cubicBezTo>
                  <a:cubicBezTo>
                    <a:pt x="1351253" y="136651"/>
                    <a:pt x="996590" y="14273"/>
                    <a:pt x="946145" y="0"/>
                  </a:cubicBezTo>
                  <a:cubicBezTo>
                    <a:pt x="923215" y="50703"/>
                    <a:pt x="741479" y="621523"/>
                    <a:pt x="645019" y="921360"/>
                  </a:cubicBezTo>
                  <a:cubicBezTo>
                    <a:pt x="640279" y="936046"/>
                    <a:pt x="635332" y="939756"/>
                    <a:pt x="620286" y="936664"/>
                  </a:cubicBezTo>
                  <a:cubicBezTo>
                    <a:pt x="423297" y="895803"/>
                    <a:pt x="6956" y="808000"/>
                    <a:pt x="0" y="811349"/>
                  </a:cubicBezTo>
                  <a:cubicBezTo>
                    <a:pt x="87030" y="849222"/>
                    <a:pt x="306588" y="940683"/>
                    <a:pt x="449731" y="994838"/>
                  </a:cubicBezTo>
                  <a:cubicBezTo>
                    <a:pt x="461170" y="999167"/>
                    <a:pt x="472351" y="1004165"/>
                    <a:pt x="484615" y="1005762"/>
                  </a:cubicBezTo>
                  <a:cubicBezTo>
                    <a:pt x="547220" y="1014006"/>
                    <a:pt x="1177915" y="1097429"/>
                    <a:pt x="1202185" y="1100521"/>
                  </a:cubicBezTo>
                  <a:cubicBezTo>
                    <a:pt x="1220168" y="1102840"/>
                    <a:pt x="1217643" y="1095471"/>
                    <a:pt x="1221250" y="1078828"/>
                  </a:cubicBezTo>
                  <a:cubicBezTo>
                    <a:pt x="1224238" y="1064916"/>
                    <a:pt x="1224393" y="1066461"/>
                    <a:pt x="1228773" y="1052961"/>
                  </a:cubicBezTo>
                  <a:cubicBezTo>
                    <a:pt x="1231967" y="1043119"/>
                    <a:pt x="1254073" y="1018696"/>
                    <a:pt x="1264017" y="1014883"/>
                  </a:cubicBezTo>
                  <a:cubicBezTo>
                    <a:pt x="1334455" y="987882"/>
                    <a:pt x="1398967" y="967735"/>
                    <a:pt x="1469663" y="941250"/>
                  </a:cubicBezTo>
                  <a:cubicBezTo>
                    <a:pt x="1527425" y="918990"/>
                    <a:pt x="1576891" y="882818"/>
                    <a:pt x="1625945" y="846337"/>
                  </a:cubicBezTo>
                  <a:cubicBezTo>
                    <a:pt x="1649133" y="829075"/>
                    <a:pt x="1671341" y="810113"/>
                    <a:pt x="1687263" y="785328"/>
                  </a:cubicBezTo>
                  <a:cubicBezTo>
                    <a:pt x="1692364" y="777393"/>
                    <a:pt x="1699526" y="769922"/>
                    <a:pt x="1696074" y="759049"/>
                  </a:cubicBezTo>
                  <a:cubicBezTo>
                    <a:pt x="1688860" y="753845"/>
                    <a:pt x="1682419" y="758843"/>
                    <a:pt x="1676082" y="761059"/>
                  </a:cubicBezTo>
                  <a:close/>
                </a:path>
              </a:pathLst>
            </a:custGeom>
            <a:solidFill>
              <a:srgbClr val="01020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42782F46-04A7-48C5-85C9-14FB4DC4B37C}"/>
                </a:ext>
              </a:extLst>
            </p:cNvPr>
            <p:cNvSpPr/>
            <p:nvPr/>
          </p:nvSpPr>
          <p:spPr>
            <a:xfrm>
              <a:off x="4663025" y="2416909"/>
              <a:ext cx="84338" cy="51677"/>
            </a:xfrm>
            <a:custGeom>
              <a:avLst/>
              <a:gdLst>
                <a:gd name="connsiteX0" fmla="*/ 76570 w 84338"/>
                <a:gd name="connsiteY0" fmla="*/ 15098 h 51677"/>
                <a:gd name="connsiteX1" fmla="*/ 64976 w 84338"/>
                <a:gd name="connsiteY1" fmla="*/ 10821 h 51677"/>
                <a:gd name="connsiteX2" fmla="*/ 0 w 84338"/>
                <a:gd name="connsiteY2" fmla="*/ 0 h 51677"/>
                <a:gd name="connsiteX3" fmla="*/ 41995 w 84338"/>
                <a:gd name="connsiteY3" fmla="*/ 46478 h 51677"/>
                <a:gd name="connsiteX4" fmla="*/ 61472 w 84338"/>
                <a:gd name="connsiteY4" fmla="*/ 50961 h 51677"/>
                <a:gd name="connsiteX5" fmla="*/ 67810 w 84338"/>
                <a:gd name="connsiteY5" fmla="*/ 34781 h 51677"/>
                <a:gd name="connsiteX6" fmla="*/ 23548 w 84338"/>
                <a:gd name="connsiteY6" fmla="*/ 12933 h 51677"/>
                <a:gd name="connsiteX7" fmla="*/ 71468 w 84338"/>
                <a:gd name="connsiteY7" fmla="*/ 31586 h 51677"/>
                <a:gd name="connsiteX8" fmla="*/ 71468 w 84338"/>
                <a:gd name="connsiteY8" fmla="*/ 31586 h 51677"/>
                <a:gd name="connsiteX9" fmla="*/ 82701 w 84338"/>
                <a:gd name="connsiteY9" fmla="*/ 31019 h 51677"/>
                <a:gd name="connsiteX10" fmla="*/ 76570 w 84338"/>
                <a:gd name="connsiteY10" fmla="*/ 15098 h 5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38" h="51677">
                  <a:moveTo>
                    <a:pt x="76570" y="15098"/>
                  </a:moveTo>
                  <a:cubicBezTo>
                    <a:pt x="72757" y="15252"/>
                    <a:pt x="69407" y="17313"/>
                    <a:pt x="64976" y="10821"/>
                  </a:cubicBezTo>
                  <a:cubicBezTo>
                    <a:pt x="57556" y="0"/>
                    <a:pt x="21796" y="4380"/>
                    <a:pt x="0" y="0"/>
                  </a:cubicBezTo>
                  <a:cubicBezTo>
                    <a:pt x="13655" y="15767"/>
                    <a:pt x="33647" y="41016"/>
                    <a:pt x="41995" y="46478"/>
                  </a:cubicBezTo>
                  <a:cubicBezTo>
                    <a:pt x="48796" y="51785"/>
                    <a:pt x="57505" y="52506"/>
                    <a:pt x="61472" y="50961"/>
                  </a:cubicBezTo>
                  <a:cubicBezTo>
                    <a:pt x="68892" y="48075"/>
                    <a:pt x="80331" y="44520"/>
                    <a:pt x="67810" y="34781"/>
                  </a:cubicBezTo>
                  <a:cubicBezTo>
                    <a:pt x="54052" y="28752"/>
                    <a:pt x="39109" y="24321"/>
                    <a:pt x="23548" y="12933"/>
                  </a:cubicBezTo>
                  <a:cubicBezTo>
                    <a:pt x="40243" y="17262"/>
                    <a:pt x="58020" y="18550"/>
                    <a:pt x="71468" y="31586"/>
                  </a:cubicBezTo>
                  <a:cubicBezTo>
                    <a:pt x="71468" y="31586"/>
                    <a:pt x="71468" y="31586"/>
                    <a:pt x="71468" y="31586"/>
                  </a:cubicBezTo>
                  <a:cubicBezTo>
                    <a:pt x="75333" y="32411"/>
                    <a:pt x="80331" y="37821"/>
                    <a:pt x="82701" y="31019"/>
                  </a:cubicBezTo>
                  <a:cubicBezTo>
                    <a:pt x="85484" y="23136"/>
                    <a:pt x="85484" y="18859"/>
                    <a:pt x="76570" y="15098"/>
                  </a:cubicBezTo>
                  <a:close/>
                </a:path>
              </a:pathLst>
            </a:custGeom>
            <a:solidFill>
              <a:srgbClr val="F05756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02ED570A-AD0C-4C74-A05E-7266AC5BD503}"/>
                </a:ext>
              </a:extLst>
            </p:cNvPr>
            <p:cNvSpPr/>
            <p:nvPr/>
          </p:nvSpPr>
          <p:spPr>
            <a:xfrm>
              <a:off x="3649688" y="6639522"/>
              <a:ext cx="1751" cy="6131"/>
            </a:xfrm>
            <a:custGeom>
              <a:avLst/>
              <a:gdLst>
                <a:gd name="connsiteX0" fmla="*/ 1752 w 1751"/>
                <a:gd name="connsiteY0" fmla="*/ 6132 h 6131"/>
                <a:gd name="connsiteX1" fmla="*/ 0 w 1751"/>
                <a:gd name="connsiteY1" fmla="*/ 0 h 6131"/>
                <a:gd name="connsiteX2" fmla="*/ 1752 w 1751"/>
                <a:gd name="connsiteY2" fmla="*/ 6132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" h="6131">
                  <a:moveTo>
                    <a:pt x="1752" y="6132"/>
                  </a:moveTo>
                  <a:cubicBezTo>
                    <a:pt x="1237" y="4071"/>
                    <a:pt x="670" y="2061"/>
                    <a:pt x="0" y="0"/>
                  </a:cubicBezTo>
                  <a:lnTo>
                    <a:pt x="1752" y="6132"/>
                  </a:lnTo>
                  <a:close/>
                </a:path>
              </a:pathLst>
            </a:custGeom>
            <a:noFill/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8D224E82-E1D4-4A47-80BB-D98A9CD77042}"/>
                </a:ext>
              </a:extLst>
            </p:cNvPr>
            <p:cNvSpPr/>
            <p:nvPr/>
          </p:nvSpPr>
          <p:spPr>
            <a:xfrm>
              <a:off x="3306853" y="5040990"/>
              <a:ext cx="1428670" cy="1601624"/>
            </a:xfrm>
            <a:custGeom>
              <a:avLst/>
              <a:gdLst>
                <a:gd name="connsiteX0" fmla="*/ 59962 w 1428670"/>
                <a:gd name="connsiteY0" fmla="*/ 993846 h 1601624"/>
                <a:gd name="connsiteX1" fmla="*/ 118432 w 1428670"/>
                <a:gd name="connsiteY1" fmla="*/ 1010399 h 1601624"/>
                <a:gd name="connsiteX2" fmla="*/ 185727 w 1428670"/>
                <a:gd name="connsiteY2" fmla="*/ 1069553 h 1601624"/>
                <a:gd name="connsiteX3" fmla="*/ 246014 w 1428670"/>
                <a:gd name="connsiteY3" fmla="*/ 1275147 h 1601624"/>
                <a:gd name="connsiteX4" fmla="*/ 270026 w 1428670"/>
                <a:gd name="connsiteY4" fmla="*/ 1368102 h 1601624"/>
                <a:gd name="connsiteX5" fmla="*/ 297799 w 1428670"/>
                <a:gd name="connsiteY5" fmla="*/ 1432356 h 1601624"/>
                <a:gd name="connsiteX6" fmla="*/ 349378 w 1428670"/>
                <a:gd name="connsiteY6" fmla="*/ 1601624 h 1601624"/>
                <a:gd name="connsiteX7" fmla="*/ 264976 w 1428670"/>
                <a:gd name="connsiteY7" fmla="*/ 1469044 h 1601624"/>
                <a:gd name="connsiteX8" fmla="*/ 233493 w 1428670"/>
                <a:gd name="connsiteY8" fmla="*/ 1417877 h 1601624"/>
                <a:gd name="connsiteX9" fmla="*/ 216386 w 1428670"/>
                <a:gd name="connsiteY9" fmla="*/ 1358878 h 1601624"/>
                <a:gd name="connsiteX10" fmla="*/ 105602 w 1428670"/>
                <a:gd name="connsiteY10" fmla="*/ 1053167 h 1601624"/>
                <a:gd name="connsiteX11" fmla="*/ 435 w 1428670"/>
                <a:gd name="connsiteY11" fmla="*/ 1125048 h 1601624"/>
                <a:gd name="connsiteX12" fmla="*/ 9143 w 1428670"/>
                <a:gd name="connsiteY12" fmla="*/ 1020808 h 1601624"/>
                <a:gd name="connsiteX13" fmla="*/ 59962 w 1428670"/>
                <a:gd name="connsiteY13" fmla="*/ 993846 h 1601624"/>
                <a:gd name="connsiteX14" fmla="*/ 1428670 w 1428670"/>
                <a:gd name="connsiteY14" fmla="*/ 156849 h 1601624"/>
                <a:gd name="connsiteX15" fmla="*/ 1293977 w 1428670"/>
                <a:gd name="connsiteY15" fmla="*/ 314368 h 1601624"/>
                <a:gd name="connsiteX16" fmla="*/ 1171806 w 1428670"/>
                <a:gd name="connsiteY16" fmla="*/ 388825 h 1601624"/>
                <a:gd name="connsiteX17" fmla="*/ 1094257 w 1428670"/>
                <a:gd name="connsiteY17" fmla="*/ 421596 h 1601624"/>
                <a:gd name="connsiteX18" fmla="*/ 887838 w 1428670"/>
                <a:gd name="connsiteY18" fmla="*/ 449163 h 1601624"/>
                <a:gd name="connsiteX19" fmla="*/ 864445 w 1428670"/>
                <a:gd name="connsiteY19" fmla="*/ 396657 h 1601624"/>
                <a:gd name="connsiteX20" fmla="*/ 907213 w 1428670"/>
                <a:gd name="connsiteY20" fmla="*/ 413404 h 1601624"/>
                <a:gd name="connsiteX21" fmla="*/ 1067463 w 1428670"/>
                <a:gd name="connsiteY21" fmla="*/ 396554 h 1601624"/>
                <a:gd name="connsiteX22" fmla="*/ 1135891 w 1428670"/>
                <a:gd name="connsiteY22" fmla="*/ 361979 h 1601624"/>
                <a:gd name="connsiteX23" fmla="*/ 1212770 w 1428670"/>
                <a:gd name="connsiteY23" fmla="*/ 318026 h 1601624"/>
                <a:gd name="connsiteX24" fmla="*/ 1384201 w 1428670"/>
                <a:gd name="connsiteY24" fmla="*/ 214560 h 1601624"/>
                <a:gd name="connsiteX25" fmla="*/ 1428670 w 1428670"/>
                <a:gd name="connsiteY25" fmla="*/ 156849 h 1601624"/>
                <a:gd name="connsiteX26" fmla="*/ 1287949 w 1428670"/>
                <a:gd name="connsiteY26" fmla="*/ 0 h 1601624"/>
                <a:gd name="connsiteX27" fmla="*/ 1350452 w 1428670"/>
                <a:gd name="connsiteY27" fmla="*/ 54052 h 1601624"/>
                <a:gd name="connsiteX28" fmla="*/ 1348494 w 1428670"/>
                <a:gd name="connsiteY28" fmla="*/ 69665 h 1601624"/>
                <a:gd name="connsiteX29" fmla="*/ 1331232 w 1428670"/>
                <a:gd name="connsiteY29" fmla="*/ 66316 h 1601624"/>
                <a:gd name="connsiteX30" fmla="*/ 1306396 w 1428670"/>
                <a:gd name="connsiteY30" fmla="*/ 29886 h 1601624"/>
                <a:gd name="connsiteX31" fmla="*/ 1266462 w 1428670"/>
                <a:gd name="connsiteY31" fmla="*/ 16025 h 1601624"/>
                <a:gd name="connsiteX32" fmla="*/ 1233072 w 1428670"/>
                <a:gd name="connsiteY32" fmla="*/ 35193 h 1601624"/>
                <a:gd name="connsiteX33" fmla="*/ 1297791 w 1428670"/>
                <a:gd name="connsiteY33" fmla="*/ 86051 h 1601624"/>
                <a:gd name="connsiteX34" fmla="*/ 1262237 w 1428670"/>
                <a:gd name="connsiteY34" fmla="*/ 84041 h 1601624"/>
                <a:gd name="connsiteX35" fmla="*/ 1210967 w 1428670"/>
                <a:gd name="connsiteY35" fmla="*/ 45859 h 1601624"/>
                <a:gd name="connsiteX36" fmla="*/ 1199064 w 1428670"/>
                <a:gd name="connsiteY36" fmla="*/ 51012 h 1601624"/>
                <a:gd name="connsiteX37" fmla="*/ 1169127 w 1428670"/>
                <a:gd name="connsiteY37" fmla="*/ 66007 h 1601624"/>
                <a:gd name="connsiteX38" fmla="*/ 1176598 w 1428670"/>
                <a:gd name="connsiteY38" fmla="*/ 70489 h 1601624"/>
                <a:gd name="connsiteX39" fmla="*/ 1219572 w 1428670"/>
                <a:gd name="connsiteY39" fmla="*/ 119749 h 1601624"/>
                <a:gd name="connsiteX40" fmla="*/ 1191696 w 1428670"/>
                <a:gd name="connsiteY40" fmla="*/ 108207 h 1601624"/>
                <a:gd name="connsiteX41" fmla="*/ 1148722 w 1428670"/>
                <a:gd name="connsiteY41" fmla="*/ 72653 h 1601624"/>
                <a:gd name="connsiteX42" fmla="*/ 1174949 w 1428670"/>
                <a:gd name="connsiteY42" fmla="*/ 58638 h 1601624"/>
                <a:gd name="connsiteX43" fmla="*/ 1287949 w 1428670"/>
                <a:gd name="connsiteY43" fmla="*/ 0 h 16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28670" h="1601624">
                  <a:moveTo>
                    <a:pt x="59962" y="993846"/>
                  </a:moveTo>
                  <a:cubicBezTo>
                    <a:pt x="80817" y="992609"/>
                    <a:pt x="102948" y="998625"/>
                    <a:pt x="118432" y="1010399"/>
                  </a:cubicBezTo>
                  <a:cubicBezTo>
                    <a:pt x="156150" y="1030134"/>
                    <a:pt x="182584" y="1064761"/>
                    <a:pt x="185727" y="1069553"/>
                  </a:cubicBezTo>
                  <a:cubicBezTo>
                    <a:pt x="226382" y="1131849"/>
                    <a:pt x="243386" y="1200277"/>
                    <a:pt x="246014" y="1275147"/>
                  </a:cubicBezTo>
                  <a:cubicBezTo>
                    <a:pt x="247147" y="1308124"/>
                    <a:pt x="255598" y="1338731"/>
                    <a:pt x="270026" y="1368102"/>
                  </a:cubicBezTo>
                  <a:cubicBezTo>
                    <a:pt x="276157" y="1380520"/>
                    <a:pt x="291616" y="1419939"/>
                    <a:pt x="297799" y="1432356"/>
                  </a:cubicBezTo>
                  <a:cubicBezTo>
                    <a:pt x="327479" y="1491922"/>
                    <a:pt x="349429" y="1601572"/>
                    <a:pt x="349378" y="1601624"/>
                  </a:cubicBezTo>
                  <a:cubicBezTo>
                    <a:pt x="322893" y="1563442"/>
                    <a:pt x="310011" y="1520262"/>
                    <a:pt x="264976" y="1469044"/>
                  </a:cubicBezTo>
                  <a:cubicBezTo>
                    <a:pt x="251733" y="1453946"/>
                    <a:pt x="242974" y="1435500"/>
                    <a:pt x="233493" y="1417877"/>
                  </a:cubicBezTo>
                  <a:cubicBezTo>
                    <a:pt x="223651" y="1399585"/>
                    <a:pt x="216180" y="1380056"/>
                    <a:pt x="216386" y="1358878"/>
                  </a:cubicBezTo>
                  <a:cubicBezTo>
                    <a:pt x="217262" y="1271746"/>
                    <a:pt x="192632" y="1067028"/>
                    <a:pt x="105602" y="1053167"/>
                  </a:cubicBezTo>
                  <a:cubicBezTo>
                    <a:pt x="66183" y="1046880"/>
                    <a:pt x="13780" y="1068161"/>
                    <a:pt x="435" y="1125048"/>
                  </a:cubicBezTo>
                  <a:cubicBezTo>
                    <a:pt x="-2348" y="1075221"/>
                    <a:pt x="9143" y="1020808"/>
                    <a:pt x="9143" y="1020808"/>
                  </a:cubicBezTo>
                  <a:cubicBezTo>
                    <a:pt x="19526" y="1003572"/>
                    <a:pt x="39106" y="995083"/>
                    <a:pt x="59962" y="993846"/>
                  </a:cubicBezTo>
                  <a:close/>
                  <a:moveTo>
                    <a:pt x="1428670" y="156849"/>
                  </a:moveTo>
                  <a:cubicBezTo>
                    <a:pt x="1422589" y="239241"/>
                    <a:pt x="1362560" y="284843"/>
                    <a:pt x="1293977" y="314368"/>
                  </a:cubicBezTo>
                  <a:cubicBezTo>
                    <a:pt x="1246675" y="334773"/>
                    <a:pt x="1206793" y="347397"/>
                    <a:pt x="1171806" y="388825"/>
                  </a:cubicBezTo>
                  <a:cubicBezTo>
                    <a:pt x="1154132" y="409745"/>
                    <a:pt x="1119608" y="416495"/>
                    <a:pt x="1094257" y="421596"/>
                  </a:cubicBezTo>
                  <a:cubicBezTo>
                    <a:pt x="1029178" y="434684"/>
                    <a:pt x="955442" y="446226"/>
                    <a:pt x="887838" y="449163"/>
                  </a:cubicBezTo>
                  <a:lnTo>
                    <a:pt x="864445" y="396657"/>
                  </a:lnTo>
                  <a:cubicBezTo>
                    <a:pt x="873668" y="407014"/>
                    <a:pt x="891445" y="410518"/>
                    <a:pt x="907213" y="413404"/>
                  </a:cubicBezTo>
                  <a:cubicBezTo>
                    <a:pt x="962295" y="423451"/>
                    <a:pt x="1014802" y="409178"/>
                    <a:pt x="1067463" y="396554"/>
                  </a:cubicBezTo>
                  <a:cubicBezTo>
                    <a:pt x="1092969" y="390423"/>
                    <a:pt x="1116001" y="379138"/>
                    <a:pt x="1135891" y="361979"/>
                  </a:cubicBezTo>
                  <a:cubicBezTo>
                    <a:pt x="1158718" y="342296"/>
                    <a:pt x="1184894" y="329053"/>
                    <a:pt x="1212770" y="318026"/>
                  </a:cubicBezTo>
                  <a:cubicBezTo>
                    <a:pt x="1275633" y="293242"/>
                    <a:pt x="1334271" y="260986"/>
                    <a:pt x="1384201" y="214560"/>
                  </a:cubicBezTo>
                  <a:cubicBezTo>
                    <a:pt x="1399453" y="200390"/>
                    <a:pt x="1416767" y="173595"/>
                    <a:pt x="1428670" y="156849"/>
                  </a:cubicBezTo>
                  <a:close/>
                  <a:moveTo>
                    <a:pt x="1287949" y="0"/>
                  </a:moveTo>
                  <a:cubicBezTo>
                    <a:pt x="1318092" y="5359"/>
                    <a:pt x="1337003" y="32308"/>
                    <a:pt x="1350452" y="54052"/>
                  </a:cubicBezTo>
                  <a:cubicBezTo>
                    <a:pt x="1354162" y="60081"/>
                    <a:pt x="1356944" y="64615"/>
                    <a:pt x="1348494" y="69665"/>
                  </a:cubicBezTo>
                  <a:cubicBezTo>
                    <a:pt x="1340919" y="74302"/>
                    <a:pt x="1336127" y="74096"/>
                    <a:pt x="1331232" y="66316"/>
                  </a:cubicBezTo>
                  <a:cubicBezTo>
                    <a:pt x="1324739" y="55959"/>
                    <a:pt x="1314486" y="38955"/>
                    <a:pt x="1306396" y="29886"/>
                  </a:cubicBezTo>
                  <a:cubicBezTo>
                    <a:pt x="1289495" y="10924"/>
                    <a:pt x="1278519" y="7832"/>
                    <a:pt x="1266462" y="16025"/>
                  </a:cubicBezTo>
                  <a:cubicBezTo>
                    <a:pt x="1260227" y="20250"/>
                    <a:pt x="1242296" y="31174"/>
                    <a:pt x="1233072" y="35193"/>
                  </a:cubicBezTo>
                  <a:cubicBezTo>
                    <a:pt x="1259300" y="48127"/>
                    <a:pt x="1275788" y="70129"/>
                    <a:pt x="1297791" y="86051"/>
                  </a:cubicBezTo>
                  <a:cubicBezTo>
                    <a:pt x="1275840" y="100891"/>
                    <a:pt x="1278416" y="99963"/>
                    <a:pt x="1262237" y="84041"/>
                  </a:cubicBezTo>
                  <a:cubicBezTo>
                    <a:pt x="1244254" y="66367"/>
                    <a:pt x="1227868" y="54568"/>
                    <a:pt x="1210967" y="45859"/>
                  </a:cubicBezTo>
                  <a:lnTo>
                    <a:pt x="1199064" y="51012"/>
                  </a:lnTo>
                  <a:cubicBezTo>
                    <a:pt x="1196076" y="52403"/>
                    <a:pt x="1179587" y="61627"/>
                    <a:pt x="1169127" y="66007"/>
                  </a:cubicBezTo>
                  <a:cubicBezTo>
                    <a:pt x="1174228" y="69716"/>
                    <a:pt x="1173404" y="68583"/>
                    <a:pt x="1176598" y="70489"/>
                  </a:cubicBezTo>
                  <a:cubicBezTo>
                    <a:pt x="1196488" y="82238"/>
                    <a:pt x="1213286" y="96305"/>
                    <a:pt x="1219572" y="119749"/>
                  </a:cubicBezTo>
                  <a:cubicBezTo>
                    <a:pt x="1204681" y="127118"/>
                    <a:pt x="1203289" y="131859"/>
                    <a:pt x="1191696" y="108207"/>
                  </a:cubicBezTo>
                  <a:cubicBezTo>
                    <a:pt x="1183091" y="90585"/>
                    <a:pt x="1164799" y="82341"/>
                    <a:pt x="1148722" y="72653"/>
                  </a:cubicBezTo>
                  <a:cubicBezTo>
                    <a:pt x="1158667" y="67810"/>
                    <a:pt x="1174949" y="58638"/>
                    <a:pt x="1174949" y="58638"/>
                  </a:cubicBezTo>
                  <a:cubicBezTo>
                    <a:pt x="1174949" y="58638"/>
                    <a:pt x="1249664" y="23548"/>
                    <a:pt x="1287949" y="0"/>
                  </a:cubicBezTo>
                  <a:close/>
                </a:path>
              </a:pathLst>
            </a:custGeom>
            <a:solidFill>
              <a:srgbClr val="FFFFFF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5004B82F-17BB-4C35-BFDD-CBC9E3F9E5AC}"/>
                </a:ext>
              </a:extLst>
            </p:cNvPr>
            <p:cNvSpPr/>
            <p:nvPr/>
          </p:nvSpPr>
          <p:spPr>
            <a:xfrm>
              <a:off x="4194744" y="5493142"/>
              <a:ext cx="11851" cy="15045"/>
            </a:xfrm>
            <a:custGeom>
              <a:avLst/>
              <a:gdLst>
                <a:gd name="connsiteX0" fmla="*/ 11851 w 11851"/>
                <a:gd name="connsiteY0" fmla="*/ 15046 h 15045"/>
                <a:gd name="connsiteX1" fmla="*/ 5307 w 11851"/>
                <a:gd name="connsiteY1" fmla="*/ 0 h 15045"/>
                <a:gd name="connsiteX2" fmla="*/ 0 w 11851"/>
                <a:gd name="connsiteY2" fmla="*/ 258 h 15045"/>
                <a:gd name="connsiteX3" fmla="*/ 11851 w 11851"/>
                <a:gd name="connsiteY3" fmla="*/ 15046 h 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1" h="15045">
                  <a:moveTo>
                    <a:pt x="11851" y="15046"/>
                  </a:moveTo>
                  <a:lnTo>
                    <a:pt x="5307" y="0"/>
                  </a:lnTo>
                  <a:cubicBezTo>
                    <a:pt x="3555" y="52"/>
                    <a:pt x="1803" y="206"/>
                    <a:pt x="0" y="258"/>
                  </a:cubicBezTo>
                  <a:cubicBezTo>
                    <a:pt x="2113" y="7781"/>
                    <a:pt x="6595" y="11954"/>
                    <a:pt x="11851" y="15046"/>
                  </a:cubicBezTo>
                  <a:close/>
                </a:path>
              </a:pathLst>
            </a:custGeom>
            <a:noFill/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76CF5260-9498-404D-AFA5-C54A2235D422}"/>
                </a:ext>
              </a:extLst>
            </p:cNvPr>
            <p:cNvSpPr/>
            <p:nvPr/>
          </p:nvSpPr>
          <p:spPr>
            <a:xfrm>
              <a:off x="3319096" y="2277501"/>
              <a:ext cx="2086947" cy="3568243"/>
            </a:xfrm>
            <a:custGeom>
              <a:avLst/>
              <a:gdLst>
                <a:gd name="connsiteX0" fmla="*/ 197652 w 2086947"/>
                <a:gd name="connsiteY0" fmla="*/ 1870932 h 3568243"/>
                <a:gd name="connsiteX1" fmla="*/ 464821 w 2086947"/>
                <a:gd name="connsiteY1" fmla="*/ 1909371 h 3568243"/>
                <a:gd name="connsiteX2" fmla="*/ 355325 w 2086947"/>
                <a:gd name="connsiteY2" fmla="*/ 2201738 h 3568243"/>
                <a:gd name="connsiteX3" fmla="*/ 295090 w 2086947"/>
                <a:gd name="connsiteY3" fmla="*/ 2388421 h 3568243"/>
                <a:gd name="connsiteX4" fmla="*/ 272057 w 2086947"/>
                <a:gd name="connsiteY4" fmla="*/ 2494310 h 3568243"/>
                <a:gd name="connsiteX5" fmla="*/ 202495 w 2086947"/>
                <a:gd name="connsiteY5" fmla="*/ 2868295 h 3568243"/>
                <a:gd name="connsiteX6" fmla="*/ 167508 w 2086947"/>
                <a:gd name="connsiteY6" fmla="*/ 3344614 h 3568243"/>
                <a:gd name="connsiteX7" fmla="*/ 190025 w 2086947"/>
                <a:gd name="connsiteY7" fmla="*/ 3563451 h 3568243"/>
                <a:gd name="connsiteX8" fmla="*/ 14781 w 2086947"/>
                <a:gd name="connsiteY8" fmla="*/ 3568243 h 3568243"/>
                <a:gd name="connsiteX9" fmla="*/ 559 w 2086947"/>
                <a:gd name="connsiteY9" fmla="*/ 2900706 h 3568243"/>
                <a:gd name="connsiteX10" fmla="*/ 58322 w 2086947"/>
                <a:gd name="connsiteY10" fmla="*/ 2513066 h 3568243"/>
                <a:gd name="connsiteX11" fmla="*/ 133036 w 2086947"/>
                <a:gd name="connsiteY11" fmla="*/ 2381156 h 3568243"/>
                <a:gd name="connsiteX12" fmla="*/ 142466 w 2086947"/>
                <a:gd name="connsiteY12" fmla="*/ 2350497 h 3568243"/>
                <a:gd name="connsiteX13" fmla="*/ 162767 w 2086947"/>
                <a:gd name="connsiteY13" fmla="*/ 2156960 h 3568243"/>
                <a:gd name="connsiteX14" fmla="*/ 197652 w 2086947"/>
                <a:gd name="connsiteY14" fmla="*/ 1870932 h 3568243"/>
                <a:gd name="connsiteX15" fmla="*/ 951188 w 2086947"/>
                <a:gd name="connsiteY15" fmla="*/ 1456807 h 3568243"/>
                <a:gd name="connsiteX16" fmla="*/ 1268441 w 2086947"/>
                <a:gd name="connsiteY16" fmla="*/ 1660340 h 3568243"/>
                <a:gd name="connsiteX17" fmla="*/ 1288640 w 2086947"/>
                <a:gd name="connsiteY17" fmla="*/ 1736755 h 3568243"/>
                <a:gd name="connsiteX18" fmla="*/ 1237576 w 2086947"/>
                <a:gd name="connsiteY18" fmla="*/ 1882990 h 3568243"/>
                <a:gd name="connsiteX19" fmla="*/ 1107058 w 2086947"/>
                <a:gd name="connsiteY19" fmla="*/ 2272948 h 3568243"/>
                <a:gd name="connsiteX20" fmla="*/ 1050172 w 2086947"/>
                <a:gd name="connsiteY20" fmla="*/ 2696400 h 3568243"/>
                <a:gd name="connsiteX21" fmla="*/ 888427 w 2086947"/>
                <a:gd name="connsiteY21" fmla="*/ 2685116 h 3568243"/>
                <a:gd name="connsiteX22" fmla="*/ 936863 w 2086947"/>
                <a:gd name="connsiteY22" fmla="*/ 2212301 h 3568243"/>
                <a:gd name="connsiteX23" fmla="*/ 1029458 w 2086947"/>
                <a:gd name="connsiteY23" fmla="*/ 1902879 h 3568243"/>
                <a:gd name="connsiteX24" fmla="*/ 1103502 w 2086947"/>
                <a:gd name="connsiteY24" fmla="*/ 1786788 h 3568243"/>
                <a:gd name="connsiteX25" fmla="*/ 802789 w 2086947"/>
                <a:gd name="connsiteY25" fmla="*/ 1805235 h 3568243"/>
                <a:gd name="connsiteX26" fmla="*/ 725910 w 2086947"/>
                <a:gd name="connsiteY26" fmla="*/ 1777616 h 3568243"/>
                <a:gd name="connsiteX27" fmla="*/ 951188 w 2086947"/>
                <a:gd name="connsiteY27" fmla="*/ 1456807 h 3568243"/>
                <a:gd name="connsiteX28" fmla="*/ 1519740 w 2086947"/>
                <a:gd name="connsiteY28" fmla="*/ 746503 h 3568243"/>
                <a:gd name="connsiteX29" fmla="*/ 1558901 w 2086947"/>
                <a:gd name="connsiteY29" fmla="*/ 923809 h 3568243"/>
                <a:gd name="connsiteX30" fmla="*/ 1593527 w 2086947"/>
                <a:gd name="connsiteY30" fmla="*/ 988372 h 3568243"/>
                <a:gd name="connsiteX31" fmla="*/ 1790671 w 2086947"/>
                <a:gd name="connsiteY31" fmla="*/ 1328607 h 3568243"/>
                <a:gd name="connsiteX32" fmla="*/ 1804532 w 2086947"/>
                <a:gd name="connsiteY32" fmla="*/ 1337985 h 3568243"/>
                <a:gd name="connsiteX33" fmla="*/ 1975860 w 2086947"/>
                <a:gd name="connsiteY33" fmla="*/ 1351486 h 3568243"/>
                <a:gd name="connsiteX34" fmla="*/ 2072886 w 2086947"/>
                <a:gd name="connsiteY34" fmla="*/ 1405125 h 3568243"/>
                <a:gd name="connsiteX35" fmla="*/ 2081388 w 2086947"/>
                <a:gd name="connsiteY35" fmla="*/ 1446193 h 3568243"/>
                <a:gd name="connsiteX36" fmla="*/ 2031252 w 2086947"/>
                <a:gd name="connsiteY36" fmla="*/ 1453870 h 3568243"/>
                <a:gd name="connsiteX37" fmla="*/ 1927992 w 2086947"/>
                <a:gd name="connsiteY37" fmla="*/ 1449027 h 3568243"/>
                <a:gd name="connsiteX38" fmla="*/ 1872496 w 2086947"/>
                <a:gd name="connsiteY38" fmla="*/ 1480613 h 3568243"/>
                <a:gd name="connsiteX39" fmla="*/ 1764341 w 2086947"/>
                <a:gd name="connsiteY39" fmla="*/ 1471699 h 3568243"/>
                <a:gd name="connsiteX40" fmla="*/ 1405092 w 2086947"/>
                <a:gd name="connsiteY40" fmla="*/ 1023205 h 3568243"/>
                <a:gd name="connsiteX41" fmla="*/ 1357120 w 2086947"/>
                <a:gd name="connsiteY41" fmla="*/ 908350 h 3568243"/>
                <a:gd name="connsiteX42" fmla="*/ 1353307 w 2086947"/>
                <a:gd name="connsiteY42" fmla="*/ 873209 h 3568243"/>
                <a:gd name="connsiteX43" fmla="*/ 1499129 w 2086947"/>
                <a:gd name="connsiteY43" fmla="*/ 771803 h 3568243"/>
                <a:gd name="connsiteX44" fmla="*/ 1519740 w 2086947"/>
                <a:gd name="connsiteY44" fmla="*/ 746503 h 3568243"/>
                <a:gd name="connsiteX45" fmla="*/ 1447061 w 2086947"/>
                <a:gd name="connsiteY45" fmla="*/ 137952 h 3568243"/>
                <a:gd name="connsiteX46" fmla="*/ 1482795 w 2086947"/>
                <a:gd name="connsiteY46" fmla="*/ 140490 h 3568243"/>
                <a:gd name="connsiteX47" fmla="*/ 1363252 w 2086947"/>
                <a:gd name="connsiteY47" fmla="*/ 245296 h 3568243"/>
                <a:gd name="connsiteX48" fmla="*/ 1343929 w 2086947"/>
                <a:gd name="connsiteY48" fmla="*/ 231075 h 3568243"/>
                <a:gd name="connsiteX49" fmla="*/ 1384945 w 2086947"/>
                <a:gd name="connsiteY49" fmla="*/ 186607 h 3568243"/>
                <a:gd name="connsiteX50" fmla="*/ 1410193 w 2086947"/>
                <a:gd name="connsiteY50" fmla="*/ 174343 h 3568243"/>
                <a:gd name="connsiteX51" fmla="*/ 1414882 w 2086947"/>
                <a:gd name="connsiteY51" fmla="*/ 168778 h 3568243"/>
                <a:gd name="connsiteX52" fmla="*/ 1417510 w 2086947"/>
                <a:gd name="connsiteY52" fmla="*/ 154814 h 3568243"/>
                <a:gd name="connsiteX53" fmla="*/ 1447061 w 2086947"/>
                <a:gd name="connsiteY53" fmla="*/ 137952 h 3568243"/>
                <a:gd name="connsiteX54" fmla="*/ 1426836 w 2086947"/>
                <a:gd name="connsiteY54" fmla="*/ 112819 h 3568243"/>
                <a:gd name="connsiteX55" fmla="*/ 1450178 w 2086947"/>
                <a:gd name="connsiteY55" fmla="*/ 122455 h 3568243"/>
                <a:gd name="connsiteX56" fmla="*/ 1426939 w 2086947"/>
                <a:gd name="connsiteY56" fmla="*/ 125547 h 3568243"/>
                <a:gd name="connsiteX57" fmla="*/ 1417510 w 2086947"/>
                <a:gd name="connsiteY57" fmla="*/ 119724 h 3568243"/>
                <a:gd name="connsiteX58" fmla="*/ 1426836 w 2086947"/>
                <a:gd name="connsiteY58" fmla="*/ 112819 h 3568243"/>
                <a:gd name="connsiteX59" fmla="*/ 1493203 w 2086947"/>
                <a:gd name="connsiteY59" fmla="*/ 26 h 3568243"/>
                <a:gd name="connsiteX60" fmla="*/ 1539475 w 2086947"/>
                <a:gd name="connsiteY60" fmla="*/ 6983 h 3568243"/>
                <a:gd name="connsiteX61" fmla="*/ 1488617 w 2086947"/>
                <a:gd name="connsiteY61" fmla="*/ 127711 h 3568243"/>
                <a:gd name="connsiteX62" fmla="*/ 1476560 w 2086947"/>
                <a:gd name="connsiteY62" fmla="*/ 82264 h 3568243"/>
                <a:gd name="connsiteX63" fmla="*/ 1488823 w 2086947"/>
                <a:gd name="connsiteY63" fmla="*/ 8219 h 3568243"/>
                <a:gd name="connsiteX64" fmla="*/ 1493203 w 2086947"/>
                <a:gd name="connsiteY64" fmla="*/ 26 h 356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86947" h="3568243">
                  <a:moveTo>
                    <a:pt x="197652" y="1870932"/>
                  </a:moveTo>
                  <a:cubicBezTo>
                    <a:pt x="228980" y="1875415"/>
                    <a:pt x="419374" y="1889533"/>
                    <a:pt x="464821" y="1909371"/>
                  </a:cubicBezTo>
                  <a:cubicBezTo>
                    <a:pt x="459874" y="1934620"/>
                    <a:pt x="377121" y="2154796"/>
                    <a:pt x="355325" y="2201738"/>
                  </a:cubicBezTo>
                  <a:lnTo>
                    <a:pt x="295090" y="2388421"/>
                  </a:lnTo>
                  <a:cubicBezTo>
                    <a:pt x="287567" y="2423717"/>
                    <a:pt x="280714" y="2459220"/>
                    <a:pt x="272057" y="2494310"/>
                  </a:cubicBezTo>
                  <a:cubicBezTo>
                    <a:pt x="241604" y="2617512"/>
                    <a:pt x="220169" y="2742672"/>
                    <a:pt x="202495" y="2868295"/>
                  </a:cubicBezTo>
                  <a:cubicBezTo>
                    <a:pt x="191674" y="2945483"/>
                    <a:pt x="165189" y="3263252"/>
                    <a:pt x="167508" y="3344614"/>
                  </a:cubicBezTo>
                  <a:cubicBezTo>
                    <a:pt x="169569" y="3417937"/>
                    <a:pt x="172403" y="3491570"/>
                    <a:pt x="190025" y="3563451"/>
                  </a:cubicBezTo>
                  <a:cubicBezTo>
                    <a:pt x="160500" y="3543715"/>
                    <a:pt x="60743" y="3547580"/>
                    <a:pt x="14781" y="3568243"/>
                  </a:cubicBezTo>
                  <a:cubicBezTo>
                    <a:pt x="15039" y="3485129"/>
                    <a:pt x="-3408" y="3062090"/>
                    <a:pt x="559" y="2900706"/>
                  </a:cubicBezTo>
                  <a:cubicBezTo>
                    <a:pt x="3806" y="2769569"/>
                    <a:pt x="15193" y="2638638"/>
                    <a:pt x="58322" y="2513066"/>
                  </a:cubicBezTo>
                  <a:cubicBezTo>
                    <a:pt x="75016" y="2464578"/>
                    <a:pt x="96709" y="2418513"/>
                    <a:pt x="133036" y="2381156"/>
                  </a:cubicBezTo>
                  <a:cubicBezTo>
                    <a:pt x="141693" y="2372190"/>
                    <a:pt x="141281" y="2360648"/>
                    <a:pt x="142466" y="2350497"/>
                  </a:cubicBezTo>
                  <a:cubicBezTo>
                    <a:pt x="149989" y="2286088"/>
                    <a:pt x="155708" y="2221421"/>
                    <a:pt x="162767" y="2156960"/>
                  </a:cubicBezTo>
                  <a:cubicBezTo>
                    <a:pt x="171270" y="2079102"/>
                    <a:pt x="189253" y="1887575"/>
                    <a:pt x="197652" y="1870932"/>
                  </a:cubicBezTo>
                  <a:close/>
                  <a:moveTo>
                    <a:pt x="951188" y="1456807"/>
                  </a:moveTo>
                  <a:cubicBezTo>
                    <a:pt x="1024305" y="1498390"/>
                    <a:pt x="1245254" y="1614275"/>
                    <a:pt x="1268441" y="1660340"/>
                  </a:cubicBezTo>
                  <a:cubicBezTo>
                    <a:pt x="1282663" y="1681415"/>
                    <a:pt x="1292917" y="1703520"/>
                    <a:pt x="1288640" y="1736755"/>
                  </a:cubicBezTo>
                  <a:cubicBezTo>
                    <a:pt x="1283333" y="1766744"/>
                    <a:pt x="1239844" y="1877064"/>
                    <a:pt x="1237576" y="1882990"/>
                  </a:cubicBezTo>
                  <a:cubicBezTo>
                    <a:pt x="1188677" y="2011190"/>
                    <a:pt x="1143539" y="2140575"/>
                    <a:pt x="1107058" y="2272948"/>
                  </a:cubicBezTo>
                  <a:cubicBezTo>
                    <a:pt x="1082428" y="2362297"/>
                    <a:pt x="1048471" y="2505388"/>
                    <a:pt x="1050172" y="2696400"/>
                  </a:cubicBezTo>
                  <a:cubicBezTo>
                    <a:pt x="1007456" y="2680942"/>
                    <a:pt x="925733" y="2681354"/>
                    <a:pt x="888427" y="2685116"/>
                  </a:cubicBezTo>
                  <a:cubicBezTo>
                    <a:pt x="883068" y="2679963"/>
                    <a:pt x="910069" y="2362761"/>
                    <a:pt x="936863" y="2212301"/>
                  </a:cubicBezTo>
                  <a:cubicBezTo>
                    <a:pt x="955825" y="2105588"/>
                    <a:pt x="981073" y="2000678"/>
                    <a:pt x="1029458" y="1902879"/>
                  </a:cubicBezTo>
                  <a:cubicBezTo>
                    <a:pt x="1048111" y="1865110"/>
                    <a:pt x="1104894" y="1792920"/>
                    <a:pt x="1103502" y="1786788"/>
                  </a:cubicBezTo>
                  <a:cubicBezTo>
                    <a:pt x="1065218" y="1789674"/>
                    <a:pt x="840610" y="1801319"/>
                    <a:pt x="802789" y="1805235"/>
                  </a:cubicBezTo>
                  <a:cubicBezTo>
                    <a:pt x="763937" y="1782666"/>
                    <a:pt x="754456" y="1780862"/>
                    <a:pt x="725910" y="1777616"/>
                  </a:cubicBezTo>
                  <a:cubicBezTo>
                    <a:pt x="798924" y="1705890"/>
                    <a:pt x="889097" y="1619736"/>
                    <a:pt x="951188" y="1456807"/>
                  </a:cubicBezTo>
                  <a:close/>
                  <a:moveTo>
                    <a:pt x="1519740" y="746503"/>
                  </a:moveTo>
                  <a:cubicBezTo>
                    <a:pt x="1532674" y="805605"/>
                    <a:pt x="1545092" y="864861"/>
                    <a:pt x="1558901" y="923809"/>
                  </a:cubicBezTo>
                  <a:cubicBezTo>
                    <a:pt x="1564569" y="948026"/>
                    <a:pt x="1581367" y="967195"/>
                    <a:pt x="1593527" y="988372"/>
                  </a:cubicBezTo>
                  <a:cubicBezTo>
                    <a:pt x="1658864" y="1101990"/>
                    <a:pt x="1724871" y="1215247"/>
                    <a:pt x="1790671" y="1328607"/>
                  </a:cubicBezTo>
                  <a:cubicBezTo>
                    <a:pt x="1793711" y="1333812"/>
                    <a:pt x="1794793" y="1340356"/>
                    <a:pt x="1804532" y="1337985"/>
                  </a:cubicBezTo>
                  <a:cubicBezTo>
                    <a:pt x="1863015" y="1323764"/>
                    <a:pt x="1919747" y="1336594"/>
                    <a:pt x="1975860" y="1351486"/>
                  </a:cubicBezTo>
                  <a:cubicBezTo>
                    <a:pt x="2012342" y="1361121"/>
                    <a:pt x="2046350" y="1376837"/>
                    <a:pt x="2072886" y="1405125"/>
                  </a:cubicBezTo>
                  <a:cubicBezTo>
                    <a:pt x="2084016" y="1416925"/>
                    <a:pt x="2093291" y="1429807"/>
                    <a:pt x="2081388" y="1446193"/>
                  </a:cubicBezTo>
                  <a:cubicBezTo>
                    <a:pt x="2070362" y="1461445"/>
                    <a:pt x="2046968" y="1466134"/>
                    <a:pt x="2031252" y="1453870"/>
                  </a:cubicBezTo>
                  <a:cubicBezTo>
                    <a:pt x="1997450" y="1427437"/>
                    <a:pt x="1963030" y="1431250"/>
                    <a:pt x="1927992" y="1449027"/>
                  </a:cubicBezTo>
                  <a:cubicBezTo>
                    <a:pt x="1909029" y="1458662"/>
                    <a:pt x="1890686" y="1469586"/>
                    <a:pt x="1872496" y="1480613"/>
                  </a:cubicBezTo>
                  <a:cubicBezTo>
                    <a:pt x="1834624" y="1503646"/>
                    <a:pt x="1798349" y="1508026"/>
                    <a:pt x="1764341" y="1471699"/>
                  </a:cubicBezTo>
                  <a:cubicBezTo>
                    <a:pt x="1739401" y="1444492"/>
                    <a:pt x="1478931" y="1111111"/>
                    <a:pt x="1405092" y="1023205"/>
                  </a:cubicBezTo>
                  <a:cubicBezTo>
                    <a:pt x="1376906" y="989661"/>
                    <a:pt x="1366395" y="949315"/>
                    <a:pt x="1357120" y="908350"/>
                  </a:cubicBezTo>
                  <a:cubicBezTo>
                    <a:pt x="1354544" y="897014"/>
                    <a:pt x="1345423" y="885781"/>
                    <a:pt x="1353307" y="873209"/>
                  </a:cubicBezTo>
                  <a:cubicBezTo>
                    <a:pt x="1421168" y="867129"/>
                    <a:pt x="1462236" y="822557"/>
                    <a:pt x="1499129" y="771803"/>
                  </a:cubicBezTo>
                  <a:cubicBezTo>
                    <a:pt x="1505519" y="763043"/>
                    <a:pt x="1510671" y="753150"/>
                    <a:pt x="1519740" y="746503"/>
                  </a:cubicBezTo>
                  <a:close/>
                  <a:moveTo>
                    <a:pt x="1447061" y="137952"/>
                  </a:moveTo>
                  <a:cubicBezTo>
                    <a:pt x="1458642" y="135169"/>
                    <a:pt x="1471253" y="135620"/>
                    <a:pt x="1482795" y="140490"/>
                  </a:cubicBezTo>
                  <a:cubicBezTo>
                    <a:pt x="1441058" y="194645"/>
                    <a:pt x="1392416" y="224170"/>
                    <a:pt x="1363252" y="245296"/>
                  </a:cubicBezTo>
                  <a:cubicBezTo>
                    <a:pt x="1356965" y="239835"/>
                    <a:pt x="1350937" y="237207"/>
                    <a:pt x="1343929" y="231075"/>
                  </a:cubicBezTo>
                  <a:cubicBezTo>
                    <a:pt x="1360212" y="219533"/>
                    <a:pt x="1371393" y="200725"/>
                    <a:pt x="1384945" y="186607"/>
                  </a:cubicBezTo>
                  <a:cubicBezTo>
                    <a:pt x="1389170" y="182330"/>
                    <a:pt x="1410502" y="182227"/>
                    <a:pt x="1410193" y="174343"/>
                  </a:cubicBezTo>
                  <a:cubicBezTo>
                    <a:pt x="1410760" y="171664"/>
                    <a:pt x="1412460" y="169860"/>
                    <a:pt x="1414882" y="168778"/>
                  </a:cubicBezTo>
                  <a:cubicBezTo>
                    <a:pt x="1425909" y="165171"/>
                    <a:pt x="1414522" y="162647"/>
                    <a:pt x="1417510" y="154814"/>
                  </a:cubicBezTo>
                  <a:cubicBezTo>
                    <a:pt x="1424930" y="146750"/>
                    <a:pt x="1435481" y="140734"/>
                    <a:pt x="1447061" y="137952"/>
                  </a:cubicBezTo>
                  <a:close/>
                  <a:moveTo>
                    <a:pt x="1426836" y="112819"/>
                  </a:moveTo>
                  <a:cubicBezTo>
                    <a:pt x="1434307" y="113592"/>
                    <a:pt x="1441882" y="114881"/>
                    <a:pt x="1450178" y="122455"/>
                  </a:cubicBezTo>
                  <a:cubicBezTo>
                    <a:pt x="1440800" y="123640"/>
                    <a:pt x="1433689" y="123846"/>
                    <a:pt x="1426939" y="125547"/>
                  </a:cubicBezTo>
                  <a:cubicBezTo>
                    <a:pt x="1421065" y="126989"/>
                    <a:pt x="1417819" y="125135"/>
                    <a:pt x="1417510" y="119724"/>
                  </a:cubicBezTo>
                  <a:cubicBezTo>
                    <a:pt x="1417200" y="113747"/>
                    <a:pt x="1422250" y="112304"/>
                    <a:pt x="1426836" y="112819"/>
                  </a:cubicBezTo>
                  <a:close/>
                  <a:moveTo>
                    <a:pt x="1493203" y="26"/>
                  </a:moveTo>
                  <a:cubicBezTo>
                    <a:pt x="1509022" y="-334"/>
                    <a:pt x="1524274" y="3066"/>
                    <a:pt x="1539475" y="6983"/>
                  </a:cubicBezTo>
                  <a:cubicBezTo>
                    <a:pt x="1516133" y="61808"/>
                    <a:pt x="1502839" y="63869"/>
                    <a:pt x="1488617" y="127711"/>
                  </a:cubicBezTo>
                  <a:cubicBezTo>
                    <a:pt x="1471561" y="117818"/>
                    <a:pt x="1477745" y="97258"/>
                    <a:pt x="1476560" y="82264"/>
                  </a:cubicBezTo>
                  <a:cubicBezTo>
                    <a:pt x="1473056" y="37744"/>
                    <a:pt x="1489854" y="8837"/>
                    <a:pt x="1488823" y="8219"/>
                  </a:cubicBezTo>
                  <a:cubicBezTo>
                    <a:pt x="1490266" y="5488"/>
                    <a:pt x="1491760" y="2757"/>
                    <a:pt x="1493203" y="26"/>
                  </a:cubicBezTo>
                  <a:close/>
                </a:path>
              </a:pathLst>
            </a:custGeom>
            <a:solidFill>
              <a:srgbClr val="DEAB88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5CACE27-9AFA-4366-B6CE-330D3C8EFDCC}"/>
                </a:ext>
              </a:extLst>
            </p:cNvPr>
            <p:cNvSpPr/>
            <p:nvPr/>
          </p:nvSpPr>
          <p:spPr>
            <a:xfrm>
              <a:off x="4617305" y="2207183"/>
              <a:ext cx="283653" cy="174034"/>
            </a:xfrm>
            <a:custGeom>
              <a:avLst/>
              <a:gdLst>
                <a:gd name="connsiteX0" fmla="*/ 177991 w 283653"/>
                <a:gd name="connsiteY0" fmla="*/ 137484 h 174034"/>
                <a:gd name="connsiteX1" fmla="*/ 136666 w 283653"/>
                <a:gd name="connsiteY1" fmla="*/ 115534 h 174034"/>
                <a:gd name="connsiteX2" fmla="*/ 59839 w 283653"/>
                <a:gd name="connsiteY2" fmla="*/ 114245 h 174034"/>
                <a:gd name="connsiteX3" fmla="*/ 8878 w 283653"/>
                <a:gd name="connsiteY3" fmla="*/ 63749 h 174034"/>
                <a:gd name="connsiteX4" fmla="*/ 891 w 283653"/>
                <a:gd name="connsiteY4" fmla="*/ 16189 h 174034"/>
                <a:gd name="connsiteX5" fmla="*/ 9909 w 283653"/>
                <a:gd name="connsiteY5" fmla="*/ 628 h 174034"/>
                <a:gd name="connsiteX6" fmla="*/ 50821 w 283653"/>
                <a:gd name="connsiteY6" fmla="*/ 6296 h 174034"/>
                <a:gd name="connsiteX7" fmla="*/ 146971 w 283653"/>
                <a:gd name="connsiteY7" fmla="*/ 53804 h 174034"/>
                <a:gd name="connsiteX8" fmla="*/ 193243 w 283653"/>
                <a:gd name="connsiteY8" fmla="*/ 79928 h 174034"/>
                <a:gd name="connsiteX9" fmla="*/ 237350 w 283653"/>
                <a:gd name="connsiteY9" fmla="*/ 95386 h 174034"/>
                <a:gd name="connsiteX10" fmla="*/ 265897 w 283653"/>
                <a:gd name="connsiteY10" fmla="*/ 108165 h 174034"/>
                <a:gd name="connsiteX11" fmla="*/ 280685 w 283653"/>
                <a:gd name="connsiteY11" fmla="*/ 141658 h 174034"/>
                <a:gd name="connsiteX12" fmla="*/ 237608 w 283653"/>
                <a:gd name="connsiteY12" fmla="*/ 169380 h 174034"/>
                <a:gd name="connsiteX13" fmla="*/ 195665 w 283653"/>
                <a:gd name="connsiteY13" fmla="*/ 167319 h 174034"/>
                <a:gd name="connsiteX14" fmla="*/ 177991 w 283653"/>
                <a:gd name="connsiteY14" fmla="*/ 137484 h 1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653" h="174034">
                  <a:moveTo>
                    <a:pt x="177991" y="137484"/>
                  </a:moveTo>
                  <a:cubicBezTo>
                    <a:pt x="172014" y="118883"/>
                    <a:pt x="161090" y="110845"/>
                    <a:pt x="136666" y="115534"/>
                  </a:cubicBezTo>
                  <a:cubicBezTo>
                    <a:pt x="111830" y="120326"/>
                    <a:pt x="85602" y="118780"/>
                    <a:pt x="59839" y="114245"/>
                  </a:cubicBezTo>
                  <a:cubicBezTo>
                    <a:pt x="30314" y="109041"/>
                    <a:pt x="14855" y="91367"/>
                    <a:pt x="8878" y="63749"/>
                  </a:cubicBezTo>
                  <a:cubicBezTo>
                    <a:pt x="5477" y="48084"/>
                    <a:pt x="3519" y="32059"/>
                    <a:pt x="891" y="16189"/>
                  </a:cubicBezTo>
                  <a:cubicBezTo>
                    <a:pt x="-397" y="10675"/>
                    <a:pt x="-2046" y="2740"/>
                    <a:pt x="9909" y="628"/>
                  </a:cubicBezTo>
                  <a:cubicBezTo>
                    <a:pt x="22327" y="-1588"/>
                    <a:pt x="39228" y="2483"/>
                    <a:pt x="50821" y="6296"/>
                  </a:cubicBezTo>
                  <a:cubicBezTo>
                    <a:pt x="81119" y="16653"/>
                    <a:pt x="113324" y="33451"/>
                    <a:pt x="146971" y="53804"/>
                  </a:cubicBezTo>
                  <a:cubicBezTo>
                    <a:pt x="163512" y="65810"/>
                    <a:pt x="175672" y="73693"/>
                    <a:pt x="193243" y="79928"/>
                  </a:cubicBezTo>
                  <a:cubicBezTo>
                    <a:pt x="207464" y="85596"/>
                    <a:pt x="223335" y="89203"/>
                    <a:pt x="237350" y="95386"/>
                  </a:cubicBezTo>
                  <a:cubicBezTo>
                    <a:pt x="250438" y="99302"/>
                    <a:pt x="256261" y="101003"/>
                    <a:pt x="265897" y="108165"/>
                  </a:cubicBezTo>
                  <a:cubicBezTo>
                    <a:pt x="277593" y="116822"/>
                    <a:pt x="289290" y="125427"/>
                    <a:pt x="280685" y="141658"/>
                  </a:cubicBezTo>
                  <a:cubicBezTo>
                    <a:pt x="268937" y="154900"/>
                    <a:pt x="253633" y="162733"/>
                    <a:pt x="237608" y="169380"/>
                  </a:cubicBezTo>
                  <a:cubicBezTo>
                    <a:pt x="223283" y="175305"/>
                    <a:pt x="209216" y="176542"/>
                    <a:pt x="195665" y="167319"/>
                  </a:cubicBezTo>
                  <a:cubicBezTo>
                    <a:pt x="187987" y="159744"/>
                    <a:pt x="181289" y="152582"/>
                    <a:pt x="177991" y="137484"/>
                  </a:cubicBezTo>
                  <a:close/>
                </a:path>
              </a:pathLst>
            </a:custGeom>
            <a:solidFill>
              <a:srgbClr val="02020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643B16CE-99E3-49A9-A378-69644737DC6B}"/>
                </a:ext>
              </a:extLst>
            </p:cNvPr>
            <p:cNvSpPr/>
            <p:nvPr/>
          </p:nvSpPr>
          <p:spPr>
            <a:xfrm>
              <a:off x="4129767" y="1930903"/>
              <a:ext cx="732874" cy="740139"/>
            </a:xfrm>
            <a:custGeom>
              <a:avLst/>
              <a:gdLst>
                <a:gd name="connsiteX0" fmla="*/ 701874 w 732874"/>
                <a:gd name="connsiteY0" fmla="*/ 336718 h 740139"/>
                <a:gd name="connsiteX1" fmla="*/ 721847 w 732874"/>
                <a:gd name="connsiteY1" fmla="*/ 341265 h 740139"/>
                <a:gd name="connsiteX2" fmla="*/ 732874 w 732874"/>
                <a:gd name="connsiteY2" fmla="*/ 343481 h 740139"/>
                <a:gd name="connsiteX3" fmla="*/ 728752 w 732874"/>
                <a:gd name="connsiteY3" fmla="*/ 353581 h 740139"/>
                <a:gd name="connsiteX4" fmla="*/ 682480 w 732874"/>
                <a:gd name="connsiteY4" fmla="*/ 346624 h 740139"/>
                <a:gd name="connsiteX5" fmla="*/ 701874 w 732874"/>
                <a:gd name="connsiteY5" fmla="*/ 336718 h 740139"/>
                <a:gd name="connsiteX6" fmla="*/ 314162 w 732874"/>
                <a:gd name="connsiteY6" fmla="*/ 0 h 740139"/>
                <a:gd name="connsiteX7" fmla="*/ 397070 w 732874"/>
                <a:gd name="connsiteY7" fmla="*/ 121553 h 740139"/>
                <a:gd name="connsiteX8" fmla="*/ 421700 w 732874"/>
                <a:gd name="connsiteY8" fmla="*/ 135156 h 740139"/>
                <a:gd name="connsiteX9" fmla="*/ 556805 w 732874"/>
                <a:gd name="connsiteY9" fmla="*/ 260677 h 740139"/>
                <a:gd name="connsiteX10" fmla="*/ 597511 w 732874"/>
                <a:gd name="connsiteY10" fmla="*/ 294015 h 740139"/>
                <a:gd name="connsiteX11" fmla="*/ 631777 w 732874"/>
                <a:gd name="connsiteY11" fmla="*/ 313802 h 740139"/>
                <a:gd name="connsiteX12" fmla="*/ 631056 w 732874"/>
                <a:gd name="connsiteY12" fmla="*/ 327662 h 740139"/>
                <a:gd name="connsiteX13" fmla="*/ 572160 w 732874"/>
                <a:gd name="connsiteY13" fmla="*/ 292727 h 740139"/>
                <a:gd name="connsiteX14" fmla="*/ 531092 w 732874"/>
                <a:gd name="connsiteY14" fmla="*/ 273456 h 740139"/>
                <a:gd name="connsiteX15" fmla="*/ 507441 w 732874"/>
                <a:gd name="connsiteY15" fmla="*/ 280206 h 740139"/>
                <a:gd name="connsiteX16" fmla="*/ 468590 w 732874"/>
                <a:gd name="connsiteY16" fmla="*/ 306948 h 740139"/>
                <a:gd name="connsiteX17" fmla="*/ 407839 w 732874"/>
                <a:gd name="connsiteY17" fmla="*/ 359249 h 740139"/>
                <a:gd name="connsiteX18" fmla="*/ 371409 w 732874"/>
                <a:gd name="connsiteY18" fmla="*/ 400574 h 740139"/>
                <a:gd name="connsiteX19" fmla="*/ 369090 w 732874"/>
                <a:gd name="connsiteY19" fmla="*/ 426698 h 740139"/>
                <a:gd name="connsiteX20" fmla="*/ 352396 w 732874"/>
                <a:gd name="connsiteY20" fmla="*/ 475185 h 740139"/>
                <a:gd name="connsiteX21" fmla="*/ 347037 w 732874"/>
                <a:gd name="connsiteY21" fmla="*/ 480544 h 740139"/>
                <a:gd name="connsiteX22" fmla="*/ 325035 w 732874"/>
                <a:gd name="connsiteY22" fmla="*/ 523982 h 740139"/>
                <a:gd name="connsiteX23" fmla="*/ 313698 w 732874"/>
                <a:gd name="connsiteY23" fmla="*/ 553146 h 740139"/>
                <a:gd name="connsiteX24" fmla="*/ 291130 w 732874"/>
                <a:gd name="connsiteY24" fmla="*/ 611784 h 740139"/>
                <a:gd name="connsiteX25" fmla="*/ 290769 w 732874"/>
                <a:gd name="connsiteY25" fmla="*/ 624975 h 740139"/>
                <a:gd name="connsiteX26" fmla="*/ 306948 w 732874"/>
                <a:gd name="connsiteY26" fmla="*/ 682892 h 740139"/>
                <a:gd name="connsiteX27" fmla="*/ 308185 w 732874"/>
                <a:gd name="connsiteY27" fmla="*/ 704224 h 740139"/>
                <a:gd name="connsiteX28" fmla="*/ 309319 w 732874"/>
                <a:gd name="connsiteY28" fmla="*/ 740139 h 740139"/>
                <a:gd name="connsiteX29" fmla="*/ 276444 w 732874"/>
                <a:gd name="connsiteY29" fmla="*/ 695877 h 740139"/>
                <a:gd name="connsiteX30" fmla="*/ 262068 w 732874"/>
                <a:gd name="connsiteY30" fmla="*/ 649193 h 740139"/>
                <a:gd name="connsiteX31" fmla="*/ 259492 w 732874"/>
                <a:gd name="connsiteY31" fmla="*/ 618225 h 740139"/>
                <a:gd name="connsiteX32" fmla="*/ 258976 w 732874"/>
                <a:gd name="connsiteY32" fmla="*/ 585041 h 740139"/>
                <a:gd name="connsiteX33" fmla="*/ 267375 w 732874"/>
                <a:gd name="connsiteY33" fmla="*/ 487036 h 740139"/>
                <a:gd name="connsiteX34" fmla="*/ 213323 w 732874"/>
                <a:gd name="connsiteY34" fmla="*/ 495178 h 740139"/>
                <a:gd name="connsiteX35" fmla="*/ 193588 w 732874"/>
                <a:gd name="connsiteY35" fmla="*/ 496466 h 740139"/>
                <a:gd name="connsiteX36" fmla="*/ 0 w 732874"/>
                <a:gd name="connsiteY36" fmla="*/ 428965 h 740139"/>
                <a:gd name="connsiteX37" fmla="*/ 72860 w 732874"/>
                <a:gd name="connsiteY37" fmla="*/ 394184 h 740139"/>
                <a:gd name="connsiteX38" fmla="*/ 103828 w 732874"/>
                <a:gd name="connsiteY38" fmla="*/ 341008 h 740139"/>
                <a:gd name="connsiteX39" fmla="*/ 165042 w 732874"/>
                <a:gd name="connsiteY39" fmla="*/ 170865 h 740139"/>
                <a:gd name="connsiteX40" fmla="*/ 236098 w 732874"/>
                <a:gd name="connsiteY40" fmla="*/ 79713 h 740139"/>
                <a:gd name="connsiteX41" fmla="*/ 314162 w 732874"/>
                <a:gd name="connsiteY41" fmla="*/ 0 h 7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2874" h="740139">
                  <a:moveTo>
                    <a:pt x="701874" y="336718"/>
                  </a:moveTo>
                  <a:cubicBezTo>
                    <a:pt x="708862" y="337311"/>
                    <a:pt x="715947" y="340312"/>
                    <a:pt x="721847" y="341265"/>
                  </a:cubicBezTo>
                  <a:cubicBezTo>
                    <a:pt x="725505" y="341987"/>
                    <a:pt x="729164" y="342760"/>
                    <a:pt x="732874" y="343481"/>
                  </a:cubicBezTo>
                  <a:cubicBezTo>
                    <a:pt x="731483" y="346830"/>
                    <a:pt x="730143" y="350231"/>
                    <a:pt x="728752" y="353581"/>
                  </a:cubicBezTo>
                  <a:cubicBezTo>
                    <a:pt x="720353" y="351519"/>
                    <a:pt x="703452" y="346418"/>
                    <a:pt x="682480" y="346624"/>
                  </a:cubicBezTo>
                  <a:cubicBezTo>
                    <a:pt x="687994" y="337942"/>
                    <a:pt x="694885" y="336126"/>
                    <a:pt x="701874" y="336718"/>
                  </a:cubicBezTo>
                  <a:close/>
                  <a:moveTo>
                    <a:pt x="314162" y="0"/>
                  </a:moveTo>
                  <a:cubicBezTo>
                    <a:pt x="365535" y="18086"/>
                    <a:pt x="317202" y="73426"/>
                    <a:pt x="397070" y="121553"/>
                  </a:cubicBezTo>
                  <a:cubicBezTo>
                    <a:pt x="405726" y="126757"/>
                    <a:pt x="414950" y="127685"/>
                    <a:pt x="421700" y="135156"/>
                  </a:cubicBezTo>
                  <a:cubicBezTo>
                    <a:pt x="465859" y="184004"/>
                    <a:pt x="506153" y="218837"/>
                    <a:pt x="556805" y="260677"/>
                  </a:cubicBezTo>
                  <a:cubicBezTo>
                    <a:pt x="537533" y="267427"/>
                    <a:pt x="579528" y="283710"/>
                    <a:pt x="597511" y="294015"/>
                  </a:cubicBezTo>
                  <a:cubicBezTo>
                    <a:pt x="608950" y="300610"/>
                    <a:pt x="620338" y="307206"/>
                    <a:pt x="631777" y="313802"/>
                  </a:cubicBezTo>
                  <a:cubicBezTo>
                    <a:pt x="635126" y="318594"/>
                    <a:pt x="635848" y="323283"/>
                    <a:pt x="631056" y="327662"/>
                  </a:cubicBezTo>
                  <a:cubicBezTo>
                    <a:pt x="609156" y="316687"/>
                    <a:pt x="591122" y="305506"/>
                    <a:pt x="572160" y="292727"/>
                  </a:cubicBezTo>
                  <a:cubicBezTo>
                    <a:pt x="556598" y="283606"/>
                    <a:pt x="554743" y="269591"/>
                    <a:pt x="531092" y="273456"/>
                  </a:cubicBezTo>
                  <a:cubicBezTo>
                    <a:pt x="514758" y="274795"/>
                    <a:pt x="518726" y="280566"/>
                    <a:pt x="507441" y="280206"/>
                  </a:cubicBezTo>
                  <a:cubicBezTo>
                    <a:pt x="495023" y="279845"/>
                    <a:pt x="472918" y="300198"/>
                    <a:pt x="468590" y="306948"/>
                  </a:cubicBezTo>
                  <a:cubicBezTo>
                    <a:pt x="453492" y="330651"/>
                    <a:pt x="430459" y="344563"/>
                    <a:pt x="407839" y="359249"/>
                  </a:cubicBezTo>
                  <a:cubicBezTo>
                    <a:pt x="391968" y="369554"/>
                    <a:pt x="379087" y="382642"/>
                    <a:pt x="371409" y="400574"/>
                  </a:cubicBezTo>
                  <a:cubicBezTo>
                    <a:pt x="367699" y="409282"/>
                    <a:pt x="365020" y="418608"/>
                    <a:pt x="369090" y="426698"/>
                  </a:cubicBezTo>
                  <a:cubicBezTo>
                    <a:pt x="380375" y="449215"/>
                    <a:pt x="371924" y="463849"/>
                    <a:pt x="352396" y="475185"/>
                  </a:cubicBezTo>
                  <a:cubicBezTo>
                    <a:pt x="351159" y="477504"/>
                    <a:pt x="349304" y="479204"/>
                    <a:pt x="347037" y="480544"/>
                  </a:cubicBezTo>
                  <a:cubicBezTo>
                    <a:pt x="321118" y="495745"/>
                    <a:pt x="321015" y="495796"/>
                    <a:pt x="325035" y="523982"/>
                  </a:cubicBezTo>
                  <a:cubicBezTo>
                    <a:pt x="326735" y="536039"/>
                    <a:pt x="322767" y="546860"/>
                    <a:pt x="313698" y="553146"/>
                  </a:cubicBezTo>
                  <a:cubicBezTo>
                    <a:pt x="292315" y="567986"/>
                    <a:pt x="279845" y="584938"/>
                    <a:pt x="291130" y="611784"/>
                  </a:cubicBezTo>
                  <a:cubicBezTo>
                    <a:pt x="293397" y="616267"/>
                    <a:pt x="292263" y="620853"/>
                    <a:pt x="290769" y="624975"/>
                  </a:cubicBezTo>
                  <a:cubicBezTo>
                    <a:pt x="282318" y="648265"/>
                    <a:pt x="286234" y="667743"/>
                    <a:pt x="306948" y="682892"/>
                  </a:cubicBezTo>
                  <a:cubicBezTo>
                    <a:pt x="315657" y="689230"/>
                    <a:pt x="314832" y="696547"/>
                    <a:pt x="308185" y="704224"/>
                  </a:cubicBezTo>
                  <a:cubicBezTo>
                    <a:pt x="303135" y="710047"/>
                    <a:pt x="290511" y="729524"/>
                    <a:pt x="309319" y="740139"/>
                  </a:cubicBezTo>
                  <a:cubicBezTo>
                    <a:pt x="269694" y="736738"/>
                    <a:pt x="296746" y="710665"/>
                    <a:pt x="276444" y="695877"/>
                  </a:cubicBezTo>
                  <a:cubicBezTo>
                    <a:pt x="260110" y="684025"/>
                    <a:pt x="259080" y="667382"/>
                    <a:pt x="262068" y="649193"/>
                  </a:cubicBezTo>
                  <a:cubicBezTo>
                    <a:pt x="263769" y="638836"/>
                    <a:pt x="269024" y="627809"/>
                    <a:pt x="259492" y="618225"/>
                  </a:cubicBezTo>
                  <a:cubicBezTo>
                    <a:pt x="253308" y="610908"/>
                    <a:pt x="249444" y="602458"/>
                    <a:pt x="258976" y="585041"/>
                  </a:cubicBezTo>
                  <a:cubicBezTo>
                    <a:pt x="275826" y="554280"/>
                    <a:pt x="275517" y="520632"/>
                    <a:pt x="267375" y="487036"/>
                  </a:cubicBezTo>
                  <a:cubicBezTo>
                    <a:pt x="263769" y="482450"/>
                    <a:pt x="230636" y="486830"/>
                    <a:pt x="213323" y="495178"/>
                  </a:cubicBezTo>
                  <a:cubicBezTo>
                    <a:pt x="207089" y="500846"/>
                    <a:pt x="200493" y="498888"/>
                    <a:pt x="193588" y="496466"/>
                  </a:cubicBezTo>
                  <a:cubicBezTo>
                    <a:pt x="129076" y="473897"/>
                    <a:pt x="64512" y="451431"/>
                    <a:pt x="0" y="428965"/>
                  </a:cubicBezTo>
                  <a:cubicBezTo>
                    <a:pt x="24733" y="418299"/>
                    <a:pt x="50600" y="410261"/>
                    <a:pt x="72860" y="394184"/>
                  </a:cubicBezTo>
                  <a:cubicBezTo>
                    <a:pt x="91307" y="380890"/>
                    <a:pt x="103467" y="363216"/>
                    <a:pt x="103828" y="341008"/>
                  </a:cubicBezTo>
                  <a:cubicBezTo>
                    <a:pt x="104858" y="277011"/>
                    <a:pt x="132580" y="223268"/>
                    <a:pt x="165042" y="170865"/>
                  </a:cubicBezTo>
                  <a:cubicBezTo>
                    <a:pt x="185499" y="137887"/>
                    <a:pt x="212808" y="110372"/>
                    <a:pt x="236098" y="79713"/>
                  </a:cubicBezTo>
                  <a:cubicBezTo>
                    <a:pt x="237335" y="79507"/>
                    <a:pt x="312926" y="52"/>
                    <a:pt x="314162" y="0"/>
                  </a:cubicBezTo>
                  <a:close/>
                </a:path>
              </a:pathLst>
            </a:custGeom>
            <a:solidFill>
              <a:srgbClr val="17445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F2C1E4CE-AD84-4BF0-8012-5BE7CBE70BB5}"/>
                </a:ext>
              </a:extLst>
            </p:cNvPr>
            <p:cNvSpPr/>
            <p:nvPr/>
          </p:nvSpPr>
          <p:spPr>
            <a:xfrm>
              <a:off x="4369216" y="1905707"/>
              <a:ext cx="652954" cy="419740"/>
            </a:xfrm>
            <a:custGeom>
              <a:avLst/>
              <a:gdLst>
                <a:gd name="connsiteX0" fmla="*/ 466786 w 652954"/>
                <a:gd name="connsiteY0" fmla="*/ 95942 h 419740"/>
                <a:gd name="connsiteX1" fmla="*/ 513676 w 652954"/>
                <a:gd name="connsiteY1" fmla="*/ 185857 h 419740"/>
                <a:gd name="connsiteX2" fmla="*/ 500434 w 652954"/>
                <a:gd name="connsiteY2" fmla="*/ 249133 h 419740"/>
                <a:gd name="connsiteX3" fmla="*/ 652955 w 652954"/>
                <a:gd name="connsiteY3" fmla="*/ 419740 h 419740"/>
                <a:gd name="connsiteX4" fmla="*/ 527846 w 652954"/>
                <a:gd name="connsiteY4" fmla="*/ 361875 h 419740"/>
                <a:gd name="connsiteX5" fmla="*/ 466838 w 652954"/>
                <a:gd name="connsiteY5" fmla="*/ 354043 h 419740"/>
                <a:gd name="connsiteX6" fmla="*/ 391659 w 652954"/>
                <a:gd name="connsiteY6" fmla="*/ 333896 h 419740"/>
                <a:gd name="connsiteX7" fmla="*/ 189208 w 652954"/>
                <a:gd name="connsiteY7" fmla="*/ 167874 h 419740"/>
                <a:gd name="connsiteX8" fmla="*/ 155922 w 652954"/>
                <a:gd name="connsiteY8" fmla="*/ 148861 h 419740"/>
                <a:gd name="connsiteX9" fmla="*/ 0 w 652954"/>
                <a:gd name="connsiteY9" fmla="*/ 104805 h 419740"/>
                <a:gd name="connsiteX10" fmla="*/ 39470 w 652954"/>
                <a:gd name="connsiteY10" fmla="*/ 78011 h 419740"/>
                <a:gd name="connsiteX11" fmla="*/ 77342 w 652954"/>
                <a:gd name="connsiteY11" fmla="*/ 63995 h 419740"/>
                <a:gd name="connsiteX12" fmla="*/ 108517 w 652954"/>
                <a:gd name="connsiteY12" fmla="*/ 41323 h 419740"/>
                <a:gd name="connsiteX13" fmla="*/ 175863 w 652954"/>
                <a:gd name="connsiteY13" fmla="*/ 6182 h 419740"/>
                <a:gd name="connsiteX14" fmla="*/ 415929 w 652954"/>
                <a:gd name="connsiteY14" fmla="*/ 48898 h 419740"/>
                <a:gd name="connsiteX15" fmla="*/ 466786 w 652954"/>
                <a:gd name="connsiteY15" fmla="*/ 95942 h 41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954" h="419740">
                  <a:moveTo>
                    <a:pt x="466786" y="95942"/>
                  </a:moveTo>
                  <a:cubicBezTo>
                    <a:pt x="489355" y="122273"/>
                    <a:pt x="507493" y="150819"/>
                    <a:pt x="513676" y="185857"/>
                  </a:cubicBezTo>
                  <a:cubicBezTo>
                    <a:pt x="517798" y="209148"/>
                    <a:pt x="515067" y="230532"/>
                    <a:pt x="500434" y="249133"/>
                  </a:cubicBezTo>
                  <a:cubicBezTo>
                    <a:pt x="553867" y="304061"/>
                    <a:pt x="609311" y="356619"/>
                    <a:pt x="652955" y="419740"/>
                  </a:cubicBezTo>
                  <a:cubicBezTo>
                    <a:pt x="622399" y="401087"/>
                    <a:pt x="566182" y="373159"/>
                    <a:pt x="527846" y="361875"/>
                  </a:cubicBezTo>
                  <a:cubicBezTo>
                    <a:pt x="515892" y="358371"/>
                    <a:pt x="475700" y="354506"/>
                    <a:pt x="466838" y="354043"/>
                  </a:cubicBezTo>
                  <a:cubicBezTo>
                    <a:pt x="425976" y="351982"/>
                    <a:pt x="413249" y="348942"/>
                    <a:pt x="391659" y="333896"/>
                  </a:cubicBezTo>
                  <a:cubicBezTo>
                    <a:pt x="350541" y="315603"/>
                    <a:pt x="229348" y="226152"/>
                    <a:pt x="189208" y="167874"/>
                  </a:cubicBezTo>
                  <a:cubicBezTo>
                    <a:pt x="180912" y="158290"/>
                    <a:pt x="168546" y="151746"/>
                    <a:pt x="155922" y="148861"/>
                  </a:cubicBezTo>
                  <a:cubicBezTo>
                    <a:pt x="110114" y="138401"/>
                    <a:pt x="21384" y="114853"/>
                    <a:pt x="0" y="104805"/>
                  </a:cubicBezTo>
                  <a:cubicBezTo>
                    <a:pt x="13346" y="96148"/>
                    <a:pt x="27000" y="87956"/>
                    <a:pt x="39470" y="78011"/>
                  </a:cubicBezTo>
                  <a:cubicBezTo>
                    <a:pt x="52042" y="73167"/>
                    <a:pt x="65182" y="69972"/>
                    <a:pt x="77342" y="63995"/>
                  </a:cubicBezTo>
                  <a:cubicBezTo>
                    <a:pt x="88833" y="57967"/>
                    <a:pt x="99911" y="51113"/>
                    <a:pt x="108517" y="41323"/>
                  </a:cubicBezTo>
                  <a:cubicBezTo>
                    <a:pt x="126500" y="20815"/>
                    <a:pt x="150099" y="11128"/>
                    <a:pt x="175863" y="6182"/>
                  </a:cubicBezTo>
                  <a:cubicBezTo>
                    <a:pt x="261244" y="-10204"/>
                    <a:pt x="341111" y="6645"/>
                    <a:pt x="415929" y="48898"/>
                  </a:cubicBezTo>
                  <a:cubicBezTo>
                    <a:pt x="436076" y="60182"/>
                    <a:pt x="451276" y="78629"/>
                    <a:pt x="466786" y="95942"/>
                  </a:cubicBezTo>
                  <a:close/>
                </a:path>
              </a:pathLst>
            </a:custGeom>
            <a:solidFill>
              <a:schemeClr val="accent1"/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CE5C9DF9-8AD0-4642-B427-972E6DC1CE9F}"/>
                </a:ext>
              </a:extLst>
            </p:cNvPr>
            <p:cNvSpPr/>
            <p:nvPr/>
          </p:nvSpPr>
          <p:spPr>
            <a:xfrm>
              <a:off x="4335311" y="1885321"/>
              <a:ext cx="500691" cy="124967"/>
            </a:xfrm>
            <a:custGeom>
              <a:avLst/>
              <a:gdLst>
                <a:gd name="connsiteX0" fmla="*/ 33905 w 500691"/>
                <a:gd name="connsiteY0" fmla="*/ 72582 h 124967"/>
                <a:gd name="connsiteX1" fmla="*/ 66213 w 500691"/>
                <a:gd name="connsiteY1" fmla="*/ 90926 h 124967"/>
                <a:gd name="connsiteX2" fmla="*/ 73426 w 500691"/>
                <a:gd name="connsiteY2" fmla="*/ 100922 h 124967"/>
                <a:gd name="connsiteX3" fmla="*/ 34317 w 500691"/>
                <a:gd name="connsiteY3" fmla="*/ 124831 h 124967"/>
                <a:gd name="connsiteX4" fmla="*/ 0 w 500691"/>
                <a:gd name="connsiteY4" fmla="*/ 113134 h 124967"/>
                <a:gd name="connsiteX5" fmla="*/ 33905 w 500691"/>
                <a:gd name="connsiteY5" fmla="*/ 72582 h 124967"/>
                <a:gd name="connsiteX6" fmla="*/ 190238 w 500691"/>
                <a:gd name="connsiteY6" fmla="*/ 959 h 124967"/>
                <a:gd name="connsiteX7" fmla="*/ 381096 w 500691"/>
                <a:gd name="connsiteY7" fmla="*/ 23374 h 124967"/>
                <a:gd name="connsiteX8" fmla="*/ 500691 w 500691"/>
                <a:gd name="connsiteY8" fmla="*/ 116329 h 124967"/>
                <a:gd name="connsiteX9" fmla="*/ 370430 w 500691"/>
                <a:gd name="connsiteY9" fmla="*/ 40326 h 124967"/>
                <a:gd name="connsiteX10" fmla="*/ 195288 w 500691"/>
                <a:gd name="connsiteY10" fmla="*/ 35225 h 124967"/>
                <a:gd name="connsiteX11" fmla="*/ 152469 w 500691"/>
                <a:gd name="connsiteY11" fmla="*/ 58155 h 124967"/>
                <a:gd name="connsiteX12" fmla="*/ 111299 w 500691"/>
                <a:gd name="connsiteY12" fmla="*/ 84330 h 124967"/>
                <a:gd name="connsiteX13" fmla="*/ 88523 w 500691"/>
                <a:gd name="connsiteY13" fmla="*/ 45582 h 124967"/>
                <a:gd name="connsiteX14" fmla="*/ 99241 w 500691"/>
                <a:gd name="connsiteY14" fmla="*/ 23940 h 124967"/>
                <a:gd name="connsiteX15" fmla="*/ 190238 w 500691"/>
                <a:gd name="connsiteY15" fmla="*/ 959 h 12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0691" h="124967">
                  <a:moveTo>
                    <a:pt x="33905" y="72582"/>
                  </a:moveTo>
                  <a:cubicBezTo>
                    <a:pt x="52609" y="82887"/>
                    <a:pt x="60235" y="87834"/>
                    <a:pt x="66213" y="90926"/>
                  </a:cubicBezTo>
                  <a:cubicBezTo>
                    <a:pt x="69665" y="93760"/>
                    <a:pt x="73529" y="95872"/>
                    <a:pt x="73426" y="100922"/>
                  </a:cubicBezTo>
                  <a:cubicBezTo>
                    <a:pt x="57659" y="109063"/>
                    <a:pt x="51991" y="111897"/>
                    <a:pt x="34317" y="124831"/>
                  </a:cubicBezTo>
                  <a:cubicBezTo>
                    <a:pt x="33184" y="126222"/>
                    <a:pt x="10408" y="116586"/>
                    <a:pt x="0" y="113134"/>
                  </a:cubicBezTo>
                  <a:cubicBezTo>
                    <a:pt x="13397" y="92626"/>
                    <a:pt x="24115" y="83763"/>
                    <a:pt x="33905" y="72582"/>
                  </a:cubicBezTo>
                  <a:close/>
                  <a:moveTo>
                    <a:pt x="190238" y="959"/>
                  </a:moveTo>
                  <a:cubicBezTo>
                    <a:pt x="254957" y="-2957"/>
                    <a:pt x="318748" y="5236"/>
                    <a:pt x="381096" y="23374"/>
                  </a:cubicBezTo>
                  <a:cubicBezTo>
                    <a:pt x="433241" y="38523"/>
                    <a:pt x="469156" y="74592"/>
                    <a:pt x="500691" y="116329"/>
                  </a:cubicBezTo>
                  <a:cubicBezTo>
                    <a:pt x="464106" y="79281"/>
                    <a:pt x="420360" y="54445"/>
                    <a:pt x="370430" y="40326"/>
                  </a:cubicBezTo>
                  <a:cubicBezTo>
                    <a:pt x="312461" y="23940"/>
                    <a:pt x="254235" y="18994"/>
                    <a:pt x="195288" y="35225"/>
                  </a:cubicBezTo>
                  <a:cubicBezTo>
                    <a:pt x="176171" y="40481"/>
                    <a:pt x="165454" y="42593"/>
                    <a:pt x="152469" y="58155"/>
                  </a:cubicBezTo>
                  <a:cubicBezTo>
                    <a:pt x="143246" y="69181"/>
                    <a:pt x="124902" y="79332"/>
                    <a:pt x="111299" y="84330"/>
                  </a:cubicBezTo>
                  <a:cubicBezTo>
                    <a:pt x="105012" y="77993"/>
                    <a:pt x="89502" y="51714"/>
                    <a:pt x="88523" y="45582"/>
                  </a:cubicBezTo>
                  <a:cubicBezTo>
                    <a:pt x="73787" y="30845"/>
                    <a:pt x="80021" y="34864"/>
                    <a:pt x="99241" y="23940"/>
                  </a:cubicBezTo>
                  <a:cubicBezTo>
                    <a:pt x="127530" y="7864"/>
                    <a:pt x="158910" y="2866"/>
                    <a:pt x="190238" y="95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9D693431-19E9-4668-ADAC-677233096959}"/>
                </a:ext>
              </a:extLst>
            </p:cNvPr>
            <p:cNvSpPr/>
            <p:nvPr/>
          </p:nvSpPr>
          <p:spPr>
            <a:xfrm>
              <a:off x="3393555" y="3945579"/>
              <a:ext cx="931862" cy="2913432"/>
            </a:xfrm>
            <a:custGeom>
              <a:avLst/>
              <a:gdLst>
                <a:gd name="connsiteX0" fmla="*/ 829014 w 931862"/>
                <a:gd name="connsiteY0" fmla="*/ 1570442 h 2913432"/>
                <a:gd name="connsiteX1" fmla="*/ 665260 w 931862"/>
                <a:gd name="connsiteY1" fmla="*/ 1651133 h 2913432"/>
                <a:gd name="connsiteX2" fmla="*/ 665105 w 931862"/>
                <a:gd name="connsiteY2" fmla="*/ 1527519 h 2913432"/>
                <a:gd name="connsiteX3" fmla="*/ 675978 w 931862"/>
                <a:gd name="connsiteY3" fmla="*/ 1513607 h 2913432"/>
                <a:gd name="connsiteX4" fmla="*/ 724310 w 931862"/>
                <a:gd name="connsiteY4" fmla="*/ 1489492 h 2913432"/>
                <a:gd name="connsiteX5" fmla="*/ 765326 w 931862"/>
                <a:gd name="connsiteY5" fmla="*/ 1467439 h 2913432"/>
                <a:gd name="connsiteX6" fmla="*/ 758473 w 931862"/>
                <a:gd name="connsiteY6" fmla="*/ 1430390 h 2913432"/>
                <a:gd name="connsiteX7" fmla="*/ 679172 w 931862"/>
                <a:gd name="connsiteY7" fmla="*/ 1469860 h 2913432"/>
                <a:gd name="connsiteX8" fmla="*/ 662581 w 931862"/>
                <a:gd name="connsiteY8" fmla="*/ 1460019 h 2913432"/>
                <a:gd name="connsiteX9" fmla="*/ 658716 w 931862"/>
                <a:gd name="connsiteY9" fmla="*/ 1365054 h 2913432"/>
                <a:gd name="connsiteX10" fmla="*/ 670619 w 931862"/>
                <a:gd name="connsiteY10" fmla="*/ 1341557 h 2913432"/>
                <a:gd name="connsiteX11" fmla="*/ 744354 w 931862"/>
                <a:gd name="connsiteY11" fmla="*/ 1298583 h 2913432"/>
                <a:gd name="connsiteX12" fmla="*/ 742551 w 931862"/>
                <a:gd name="connsiteY12" fmla="*/ 1253858 h 2913432"/>
                <a:gd name="connsiteX13" fmla="*/ 656088 w 931862"/>
                <a:gd name="connsiteY13" fmla="*/ 1306055 h 2913432"/>
                <a:gd name="connsiteX14" fmla="*/ 647225 w 931862"/>
                <a:gd name="connsiteY14" fmla="*/ 1200836 h 2913432"/>
                <a:gd name="connsiteX15" fmla="*/ 541749 w 931862"/>
                <a:gd name="connsiteY15" fmla="*/ 620071 h 2913432"/>
                <a:gd name="connsiteX16" fmla="*/ 545820 w 931862"/>
                <a:gd name="connsiteY16" fmla="*/ 559012 h 2913432"/>
                <a:gd name="connsiteX17" fmla="*/ 564318 w 931862"/>
                <a:gd name="connsiteY17" fmla="*/ 430451 h 2913432"/>
                <a:gd name="connsiteX18" fmla="*/ 567719 w 931862"/>
                <a:gd name="connsiteY18" fmla="*/ 423031 h 2913432"/>
                <a:gd name="connsiteX19" fmla="*/ 798458 w 931862"/>
                <a:gd name="connsiteY19" fmla="*/ 1018738 h 2913432"/>
                <a:gd name="connsiteX20" fmla="*/ 795830 w 931862"/>
                <a:gd name="connsiteY20" fmla="*/ 912180 h 2913432"/>
                <a:gd name="connsiteX21" fmla="*/ 627233 w 931862"/>
                <a:gd name="connsiteY21" fmla="*/ 472291 h 2913432"/>
                <a:gd name="connsiteX22" fmla="*/ 589669 w 931862"/>
                <a:gd name="connsiteY22" fmla="*/ 374647 h 2913432"/>
                <a:gd name="connsiteX23" fmla="*/ 596729 w 931862"/>
                <a:gd name="connsiteY23" fmla="*/ 358364 h 2913432"/>
                <a:gd name="connsiteX24" fmla="*/ 838186 w 931862"/>
                <a:gd name="connsiteY24" fmla="*/ 293234 h 2913432"/>
                <a:gd name="connsiteX25" fmla="*/ 856684 w 931862"/>
                <a:gd name="connsiteY25" fmla="*/ 245055 h 2913432"/>
                <a:gd name="connsiteX26" fmla="*/ 589515 w 931862"/>
                <a:gd name="connsiteY26" fmla="*/ 321110 h 2913432"/>
                <a:gd name="connsiteX27" fmla="*/ 564576 w 931862"/>
                <a:gd name="connsiteY27" fmla="*/ 308434 h 2913432"/>
                <a:gd name="connsiteX28" fmla="*/ 534432 w 931862"/>
                <a:gd name="connsiteY28" fmla="*/ 228876 h 2913432"/>
                <a:gd name="connsiteX29" fmla="*/ 599099 w 931862"/>
                <a:gd name="connsiteY29" fmla="*/ 238048 h 2913432"/>
                <a:gd name="connsiteX30" fmla="*/ 649029 w 931862"/>
                <a:gd name="connsiteY30" fmla="*/ 258607 h 2913432"/>
                <a:gd name="connsiteX31" fmla="*/ 743891 w 931862"/>
                <a:gd name="connsiteY31" fmla="*/ 231401 h 2913432"/>
                <a:gd name="connsiteX32" fmla="*/ 739305 w 931862"/>
                <a:gd name="connsiteY32" fmla="*/ 152049 h 2913432"/>
                <a:gd name="connsiteX33" fmla="*/ 651451 w 931862"/>
                <a:gd name="connsiteY33" fmla="*/ 104644 h 2913432"/>
                <a:gd name="connsiteX34" fmla="*/ 602654 w 931862"/>
                <a:gd name="connsiteY34" fmla="*/ 92432 h 2913432"/>
                <a:gd name="connsiteX35" fmla="*/ 362382 w 931862"/>
                <a:gd name="connsiteY35" fmla="*/ 99697 h 2913432"/>
                <a:gd name="connsiteX36" fmla="*/ 330281 w 931862"/>
                <a:gd name="connsiteY36" fmla="*/ 99903 h 2913432"/>
                <a:gd name="connsiteX37" fmla="*/ 248198 w 931862"/>
                <a:gd name="connsiteY37" fmla="*/ 61000 h 2913432"/>
                <a:gd name="connsiteX38" fmla="*/ 162302 w 931862"/>
                <a:gd name="connsiteY38" fmla="*/ 4732 h 2913432"/>
                <a:gd name="connsiteX39" fmla="*/ 148132 w 931862"/>
                <a:gd name="connsiteY39" fmla="*/ 1022 h 2913432"/>
                <a:gd name="connsiteX40" fmla="*/ 145607 w 931862"/>
                <a:gd name="connsiteY40" fmla="*/ 14780 h 2913432"/>
                <a:gd name="connsiteX41" fmla="*/ 231760 w 931862"/>
                <a:gd name="connsiteY41" fmla="*/ 188839 h 2913432"/>
                <a:gd name="connsiteX42" fmla="*/ 249898 w 931862"/>
                <a:gd name="connsiteY42" fmla="*/ 202648 h 2913432"/>
                <a:gd name="connsiteX43" fmla="*/ 286792 w 931862"/>
                <a:gd name="connsiteY43" fmla="*/ 234595 h 2913432"/>
                <a:gd name="connsiteX44" fmla="*/ 336876 w 931862"/>
                <a:gd name="connsiteY44" fmla="*/ 255464 h 2913432"/>
                <a:gd name="connsiteX45" fmla="*/ 390207 w 931862"/>
                <a:gd name="connsiteY45" fmla="*/ 248405 h 2913432"/>
                <a:gd name="connsiteX46" fmla="*/ 470538 w 931862"/>
                <a:gd name="connsiteY46" fmla="*/ 236038 h 2913432"/>
                <a:gd name="connsiteX47" fmla="*/ 497075 w 931862"/>
                <a:gd name="connsiteY47" fmla="*/ 251754 h 2913432"/>
                <a:gd name="connsiteX48" fmla="*/ 528506 w 931862"/>
                <a:gd name="connsiteY48" fmla="*/ 335125 h 2913432"/>
                <a:gd name="connsiteX49" fmla="*/ 530774 w 931862"/>
                <a:gd name="connsiteY49" fmla="*/ 356045 h 2913432"/>
                <a:gd name="connsiteX50" fmla="*/ 507947 w 931862"/>
                <a:gd name="connsiteY50" fmla="*/ 517171 h 2913432"/>
                <a:gd name="connsiteX51" fmla="*/ 448691 w 931862"/>
                <a:gd name="connsiteY51" fmla="*/ 414787 h 2913432"/>
                <a:gd name="connsiteX52" fmla="*/ 357436 w 931862"/>
                <a:gd name="connsiteY52" fmla="*/ 349811 h 2913432"/>
                <a:gd name="connsiteX53" fmla="*/ 251547 w 931862"/>
                <a:gd name="connsiteY53" fmla="*/ 384334 h 2913432"/>
                <a:gd name="connsiteX54" fmla="*/ 185334 w 931862"/>
                <a:gd name="connsiteY54" fmla="*/ 474507 h 2913432"/>
                <a:gd name="connsiteX55" fmla="*/ 101705 w 931862"/>
                <a:gd name="connsiteY55" fmla="*/ 701381 h 2913432"/>
                <a:gd name="connsiteX56" fmla="*/ 23538 w 931862"/>
                <a:gd name="connsiteY56" fmla="*/ 1161521 h 2913432"/>
                <a:gd name="connsiteX57" fmla="*/ 1897 w 931862"/>
                <a:gd name="connsiteY57" fmla="*/ 1513195 h 2913432"/>
                <a:gd name="connsiteX58" fmla="*/ 8853 w 931862"/>
                <a:gd name="connsiteY58" fmla="*/ 1890890 h 2913432"/>
                <a:gd name="connsiteX59" fmla="*/ 31731 w 931862"/>
                <a:gd name="connsiteY59" fmla="*/ 2173363 h 2913432"/>
                <a:gd name="connsiteX60" fmla="*/ 80940 w 931862"/>
                <a:gd name="connsiteY60" fmla="*/ 2475520 h 2913432"/>
                <a:gd name="connsiteX61" fmla="*/ 156376 w 931862"/>
                <a:gd name="connsiteY61" fmla="*/ 2725788 h 2913432"/>
                <a:gd name="connsiteX62" fmla="*/ 303229 w 931862"/>
                <a:gd name="connsiteY62" fmla="*/ 2910049 h 2913432"/>
                <a:gd name="connsiteX63" fmla="*/ 355787 w 931862"/>
                <a:gd name="connsiteY63" fmla="*/ 2910101 h 2913432"/>
                <a:gd name="connsiteX64" fmla="*/ 465849 w 931862"/>
                <a:gd name="connsiteY64" fmla="*/ 2814775 h 2913432"/>
                <a:gd name="connsiteX65" fmla="*/ 530567 w 931862"/>
                <a:gd name="connsiteY65" fmla="*/ 2674363 h 2913432"/>
                <a:gd name="connsiteX66" fmla="*/ 650884 w 931862"/>
                <a:gd name="connsiteY66" fmla="*/ 2020378 h 2913432"/>
                <a:gd name="connsiteX67" fmla="*/ 665518 w 931862"/>
                <a:gd name="connsiteY67" fmla="*/ 1706474 h 2913432"/>
                <a:gd name="connsiteX68" fmla="*/ 675411 w 931862"/>
                <a:gd name="connsiteY68" fmla="*/ 1687924 h 2913432"/>
                <a:gd name="connsiteX69" fmla="*/ 931863 w 931862"/>
                <a:gd name="connsiteY69" fmla="*/ 1563434 h 2913432"/>
                <a:gd name="connsiteX70" fmla="*/ 829014 w 931862"/>
                <a:gd name="connsiteY70" fmla="*/ 1570442 h 2913432"/>
                <a:gd name="connsiteX71" fmla="*/ 625996 w 931862"/>
                <a:gd name="connsiteY71" fmla="*/ 1488565 h 2913432"/>
                <a:gd name="connsiteX72" fmla="*/ 618009 w 931862"/>
                <a:gd name="connsiteY72" fmla="*/ 1500365 h 2913432"/>
                <a:gd name="connsiteX73" fmla="*/ 498930 w 931862"/>
                <a:gd name="connsiteY73" fmla="*/ 1560342 h 2913432"/>
                <a:gd name="connsiteX74" fmla="*/ 483265 w 931862"/>
                <a:gd name="connsiteY74" fmla="*/ 1554210 h 2913432"/>
                <a:gd name="connsiteX75" fmla="*/ 432356 w 931862"/>
                <a:gd name="connsiteY75" fmla="*/ 1487277 h 2913432"/>
                <a:gd name="connsiteX76" fmla="*/ 621204 w 931862"/>
                <a:gd name="connsiteY76" fmla="*/ 1372113 h 2913432"/>
                <a:gd name="connsiteX77" fmla="*/ 625996 w 931862"/>
                <a:gd name="connsiteY77" fmla="*/ 1488565 h 2913432"/>
                <a:gd name="connsiteX78" fmla="*/ 523817 w 931862"/>
                <a:gd name="connsiteY78" fmla="*/ 710450 h 2913432"/>
                <a:gd name="connsiteX79" fmla="*/ 556743 w 931862"/>
                <a:gd name="connsiteY79" fmla="*/ 831488 h 2913432"/>
                <a:gd name="connsiteX80" fmla="*/ 618216 w 931862"/>
                <a:gd name="connsiteY80" fmla="*/ 1315639 h 2913432"/>
                <a:gd name="connsiteX81" fmla="*/ 611259 w 931862"/>
                <a:gd name="connsiteY81" fmla="*/ 1333983 h 2913432"/>
                <a:gd name="connsiteX82" fmla="*/ 417980 w 931862"/>
                <a:gd name="connsiteY82" fmla="*/ 1451311 h 2913432"/>
                <a:gd name="connsiteX83" fmla="*/ 523817 w 931862"/>
                <a:gd name="connsiteY83" fmla="*/ 710450 h 2913432"/>
                <a:gd name="connsiteX84" fmla="*/ 626718 w 931862"/>
                <a:gd name="connsiteY84" fmla="*/ 1725848 h 2913432"/>
                <a:gd name="connsiteX85" fmla="*/ 622029 w 931862"/>
                <a:gd name="connsiteY85" fmla="*/ 1873216 h 2913432"/>
                <a:gd name="connsiteX86" fmla="*/ 576788 w 931862"/>
                <a:gd name="connsiteY86" fmla="*/ 2320577 h 2913432"/>
                <a:gd name="connsiteX87" fmla="*/ 472187 w 931862"/>
                <a:gd name="connsiteY87" fmla="*/ 2718728 h 2913432"/>
                <a:gd name="connsiteX88" fmla="*/ 400564 w 931862"/>
                <a:gd name="connsiteY88" fmla="*/ 2837602 h 2913432"/>
                <a:gd name="connsiteX89" fmla="*/ 273961 w 931862"/>
                <a:gd name="connsiteY89" fmla="*/ 2838890 h 2913432"/>
                <a:gd name="connsiteX90" fmla="*/ 95831 w 931862"/>
                <a:gd name="connsiteY90" fmla="*/ 2222778 h 2913432"/>
                <a:gd name="connsiteX91" fmla="*/ 62957 w 931862"/>
                <a:gd name="connsiteY91" fmla="*/ 1621814 h 2913432"/>
                <a:gd name="connsiteX92" fmla="*/ 109641 w 931862"/>
                <a:gd name="connsiteY92" fmla="*/ 932430 h 2913432"/>
                <a:gd name="connsiteX93" fmla="*/ 347130 w 931862"/>
                <a:gd name="connsiteY93" fmla="*/ 393042 h 2913432"/>
                <a:gd name="connsiteX94" fmla="*/ 412106 w 931862"/>
                <a:gd name="connsiteY94" fmla="*/ 438541 h 2913432"/>
                <a:gd name="connsiteX95" fmla="*/ 496766 w 931862"/>
                <a:gd name="connsiteY95" fmla="*/ 609508 h 2913432"/>
                <a:gd name="connsiteX96" fmla="*/ 490067 w 931862"/>
                <a:gd name="connsiteY96" fmla="*/ 678194 h 2913432"/>
                <a:gd name="connsiteX97" fmla="*/ 401646 w 931862"/>
                <a:gd name="connsiteY97" fmla="*/ 1300026 h 2913432"/>
                <a:gd name="connsiteX98" fmla="*/ 378356 w 931862"/>
                <a:gd name="connsiteY98" fmla="*/ 1463110 h 2913432"/>
                <a:gd name="connsiteX99" fmla="*/ 370163 w 931862"/>
                <a:gd name="connsiteY99" fmla="*/ 1479444 h 2913432"/>
                <a:gd name="connsiteX100" fmla="*/ 287771 w 931862"/>
                <a:gd name="connsiteY100" fmla="*/ 1604708 h 2913432"/>
                <a:gd name="connsiteX101" fmla="*/ 301786 w 931862"/>
                <a:gd name="connsiteY101" fmla="*/ 1743780 h 2913432"/>
                <a:gd name="connsiteX102" fmla="*/ 334042 w 931862"/>
                <a:gd name="connsiteY102" fmla="*/ 1794019 h 2913432"/>
                <a:gd name="connsiteX103" fmla="*/ 439055 w 931862"/>
                <a:gd name="connsiteY103" fmla="*/ 1805200 h 2913432"/>
                <a:gd name="connsiteX104" fmla="*/ 617546 w 931862"/>
                <a:gd name="connsiteY104" fmla="*/ 1716470 h 2913432"/>
                <a:gd name="connsiteX105" fmla="*/ 626718 w 931862"/>
                <a:gd name="connsiteY105" fmla="*/ 1725848 h 2913432"/>
                <a:gd name="connsiteX106" fmla="*/ 618576 w 931862"/>
                <a:gd name="connsiteY106" fmla="*/ 1673496 h 2913432"/>
                <a:gd name="connsiteX107" fmla="*/ 486099 w 931862"/>
                <a:gd name="connsiteY107" fmla="*/ 1737493 h 2913432"/>
                <a:gd name="connsiteX108" fmla="*/ 498672 w 931862"/>
                <a:gd name="connsiteY108" fmla="*/ 1610530 h 2913432"/>
                <a:gd name="connsiteX109" fmla="*/ 504804 w 931862"/>
                <a:gd name="connsiteY109" fmla="*/ 1599864 h 2913432"/>
                <a:gd name="connsiteX110" fmla="*/ 627490 w 931862"/>
                <a:gd name="connsiteY110" fmla="*/ 1538237 h 2913432"/>
                <a:gd name="connsiteX111" fmla="*/ 627645 w 931862"/>
                <a:gd name="connsiteY111" fmla="*/ 1658502 h 2913432"/>
                <a:gd name="connsiteX112" fmla="*/ 618576 w 931862"/>
                <a:gd name="connsiteY112" fmla="*/ 1673496 h 291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931862" h="2913432">
                  <a:moveTo>
                    <a:pt x="829014" y="1570442"/>
                  </a:moveTo>
                  <a:cubicBezTo>
                    <a:pt x="775632" y="1596772"/>
                    <a:pt x="722249" y="1623051"/>
                    <a:pt x="665260" y="1651133"/>
                  </a:cubicBezTo>
                  <a:cubicBezTo>
                    <a:pt x="665260" y="1607078"/>
                    <a:pt x="665415" y="1567299"/>
                    <a:pt x="665105" y="1527519"/>
                  </a:cubicBezTo>
                  <a:cubicBezTo>
                    <a:pt x="665054" y="1519275"/>
                    <a:pt x="670001" y="1516544"/>
                    <a:pt x="675978" y="1513607"/>
                  </a:cubicBezTo>
                  <a:cubicBezTo>
                    <a:pt x="692157" y="1505672"/>
                    <a:pt x="708028" y="1497067"/>
                    <a:pt x="724310" y="1489492"/>
                  </a:cubicBezTo>
                  <a:cubicBezTo>
                    <a:pt x="739562" y="1482433"/>
                    <a:pt x="757700" y="1471303"/>
                    <a:pt x="765326" y="1467439"/>
                  </a:cubicBezTo>
                  <a:cubicBezTo>
                    <a:pt x="762595" y="1454248"/>
                    <a:pt x="761771" y="1447137"/>
                    <a:pt x="758473" y="1430390"/>
                  </a:cubicBezTo>
                  <a:cubicBezTo>
                    <a:pt x="758628" y="1431163"/>
                    <a:pt x="705709" y="1457030"/>
                    <a:pt x="679172" y="1469860"/>
                  </a:cubicBezTo>
                  <a:cubicBezTo>
                    <a:pt x="666497" y="1475992"/>
                    <a:pt x="662787" y="1474704"/>
                    <a:pt x="662581" y="1460019"/>
                  </a:cubicBezTo>
                  <a:cubicBezTo>
                    <a:pt x="662168" y="1428329"/>
                    <a:pt x="660571" y="1396691"/>
                    <a:pt x="658716" y="1365054"/>
                  </a:cubicBezTo>
                  <a:cubicBezTo>
                    <a:pt x="658098" y="1354284"/>
                    <a:pt x="660468" y="1347225"/>
                    <a:pt x="670619" y="1341557"/>
                  </a:cubicBezTo>
                  <a:cubicBezTo>
                    <a:pt x="695403" y="1327748"/>
                    <a:pt x="743479" y="1299666"/>
                    <a:pt x="744354" y="1298583"/>
                  </a:cubicBezTo>
                  <a:cubicBezTo>
                    <a:pt x="744561" y="1283228"/>
                    <a:pt x="743221" y="1260865"/>
                    <a:pt x="742551" y="1253858"/>
                  </a:cubicBezTo>
                  <a:cubicBezTo>
                    <a:pt x="713850" y="1271171"/>
                    <a:pt x="687365" y="1287196"/>
                    <a:pt x="656088" y="1306055"/>
                  </a:cubicBezTo>
                  <a:cubicBezTo>
                    <a:pt x="652996" y="1269419"/>
                    <a:pt x="650317" y="1235102"/>
                    <a:pt x="647225" y="1200836"/>
                  </a:cubicBezTo>
                  <a:cubicBezTo>
                    <a:pt x="629294" y="1004105"/>
                    <a:pt x="601005" y="809280"/>
                    <a:pt x="541749" y="620071"/>
                  </a:cubicBezTo>
                  <a:cubicBezTo>
                    <a:pt x="535153" y="598997"/>
                    <a:pt x="543295" y="579210"/>
                    <a:pt x="545820" y="559012"/>
                  </a:cubicBezTo>
                  <a:cubicBezTo>
                    <a:pt x="551230" y="516038"/>
                    <a:pt x="557980" y="473270"/>
                    <a:pt x="564318" y="430451"/>
                  </a:cubicBezTo>
                  <a:cubicBezTo>
                    <a:pt x="564576" y="428802"/>
                    <a:pt x="565709" y="427308"/>
                    <a:pt x="567719" y="423031"/>
                  </a:cubicBezTo>
                  <a:cubicBezTo>
                    <a:pt x="643876" y="623163"/>
                    <a:pt x="790626" y="999210"/>
                    <a:pt x="798458" y="1018738"/>
                  </a:cubicBezTo>
                  <a:cubicBezTo>
                    <a:pt x="797891" y="994315"/>
                    <a:pt x="797221" y="945518"/>
                    <a:pt x="795830" y="912180"/>
                  </a:cubicBezTo>
                  <a:cubicBezTo>
                    <a:pt x="739872" y="766203"/>
                    <a:pt x="683192" y="618217"/>
                    <a:pt x="627233" y="472291"/>
                  </a:cubicBezTo>
                  <a:cubicBezTo>
                    <a:pt x="614763" y="439726"/>
                    <a:pt x="602397" y="407109"/>
                    <a:pt x="589669" y="374647"/>
                  </a:cubicBezTo>
                  <a:cubicBezTo>
                    <a:pt x="586423" y="366351"/>
                    <a:pt x="585186" y="361507"/>
                    <a:pt x="596729" y="358364"/>
                  </a:cubicBezTo>
                  <a:cubicBezTo>
                    <a:pt x="675823" y="336826"/>
                    <a:pt x="836949" y="292821"/>
                    <a:pt x="838186" y="293234"/>
                  </a:cubicBezTo>
                  <a:cubicBezTo>
                    <a:pt x="848079" y="271798"/>
                    <a:pt x="850037" y="267315"/>
                    <a:pt x="856684" y="245055"/>
                  </a:cubicBezTo>
                  <a:cubicBezTo>
                    <a:pt x="767593" y="270304"/>
                    <a:pt x="678399" y="295192"/>
                    <a:pt x="589515" y="321110"/>
                  </a:cubicBezTo>
                  <a:cubicBezTo>
                    <a:pt x="575139" y="325284"/>
                    <a:pt x="569265" y="322707"/>
                    <a:pt x="564576" y="308434"/>
                  </a:cubicBezTo>
                  <a:cubicBezTo>
                    <a:pt x="555919" y="282207"/>
                    <a:pt x="545098" y="256701"/>
                    <a:pt x="534432" y="228876"/>
                  </a:cubicBezTo>
                  <a:cubicBezTo>
                    <a:pt x="557774" y="226712"/>
                    <a:pt x="578436" y="232483"/>
                    <a:pt x="599099" y="238048"/>
                  </a:cubicBezTo>
                  <a:cubicBezTo>
                    <a:pt x="616567" y="242788"/>
                    <a:pt x="633055" y="250157"/>
                    <a:pt x="649029" y="258607"/>
                  </a:cubicBezTo>
                  <a:cubicBezTo>
                    <a:pt x="677163" y="273550"/>
                    <a:pt x="719312" y="261441"/>
                    <a:pt x="743891" y="231401"/>
                  </a:cubicBezTo>
                  <a:cubicBezTo>
                    <a:pt x="762183" y="209038"/>
                    <a:pt x="763420" y="187499"/>
                    <a:pt x="739305" y="152049"/>
                  </a:cubicBezTo>
                  <a:cubicBezTo>
                    <a:pt x="731576" y="140661"/>
                    <a:pt x="724465" y="123039"/>
                    <a:pt x="651451" y="104644"/>
                  </a:cubicBezTo>
                  <a:cubicBezTo>
                    <a:pt x="635683" y="98615"/>
                    <a:pt x="618988" y="96142"/>
                    <a:pt x="602654" y="92432"/>
                  </a:cubicBezTo>
                  <a:cubicBezTo>
                    <a:pt x="521962" y="74191"/>
                    <a:pt x="441631" y="69760"/>
                    <a:pt x="362382" y="99697"/>
                  </a:cubicBezTo>
                  <a:cubicBezTo>
                    <a:pt x="351613" y="103767"/>
                    <a:pt x="341204" y="103458"/>
                    <a:pt x="330281" y="99903"/>
                  </a:cubicBezTo>
                  <a:cubicBezTo>
                    <a:pt x="301271" y="90370"/>
                    <a:pt x="274167" y="76819"/>
                    <a:pt x="248198" y="61000"/>
                  </a:cubicBezTo>
                  <a:cubicBezTo>
                    <a:pt x="218930" y="43223"/>
                    <a:pt x="190539" y="24055"/>
                    <a:pt x="162302" y="4732"/>
                  </a:cubicBezTo>
                  <a:cubicBezTo>
                    <a:pt x="158076" y="1846"/>
                    <a:pt x="153542" y="-1812"/>
                    <a:pt x="148132" y="1022"/>
                  </a:cubicBezTo>
                  <a:cubicBezTo>
                    <a:pt x="142051" y="4268"/>
                    <a:pt x="144164" y="9936"/>
                    <a:pt x="145607" y="14780"/>
                  </a:cubicBezTo>
                  <a:cubicBezTo>
                    <a:pt x="164466" y="77695"/>
                    <a:pt x="187705" y="138394"/>
                    <a:pt x="231760" y="188839"/>
                  </a:cubicBezTo>
                  <a:cubicBezTo>
                    <a:pt x="236913" y="194713"/>
                    <a:pt x="242169" y="201979"/>
                    <a:pt x="249898" y="202648"/>
                  </a:cubicBezTo>
                  <a:cubicBezTo>
                    <a:pt x="270457" y="204452"/>
                    <a:pt x="279990" y="217643"/>
                    <a:pt x="286792" y="234595"/>
                  </a:cubicBezTo>
                  <a:cubicBezTo>
                    <a:pt x="300189" y="249435"/>
                    <a:pt x="317760" y="254640"/>
                    <a:pt x="336876" y="255464"/>
                  </a:cubicBezTo>
                  <a:cubicBezTo>
                    <a:pt x="355014" y="256237"/>
                    <a:pt x="372482" y="251496"/>
                    <a:pt x="390207" y="248405"/>
                  </a:cubicBezTo>
                  <a:cubicBezTo>
                    <a:pt x="417156" y="245519"/>
                    <a:pt x="443589" y="239181"/>
                    <a:pt x="470538" y="236038"/>
                  </a:cubicBezTo>
                  <a:cubicBezTo>
                    <a:pt x="483935" y="234492"/>
                    <a:pt x="492386" y="237945"/>
                    <a:pt x="497075" y="251754"/>
                  </a:cubicBezTo>
                  <a:cubicBezTo>
                    <a:pt x="506659" y="279836"/>
                    <a:pt x="518459" y="307146"/>
                    <a:pt x="528506" y="335125"/>
                  </a:cubicBezTo>
                  <a:cubicBezTo>
                    <a:pt x="530980" y="341978"/>
                    <a:pt x="531804" y="348780"/>
                    <a:pt x="530774" y="356045"/>
                  </a:cubicBezTo>
                  <a:cubicBezTo>
                    <a:pt x="523508" y="409016"/>
                    <a:pt x="515728" y="461882"/>
                    <a:pt x="507947" y="517171"/>
                  </a:cubicBezTo>
                  <a:cubicBezTo>
                    <a:pt x="490634" y="479814"/>
                    <a:pt x="472135" y="445909"/>
                    <a:pt x="448691" y="414787"/>
                  </a:cubicBezTo>
                  <a:cubicBezTo>
                    <a:pt x="424988" y="383355"/>
                    <a:pt x="395617" y="360528"/>
                    <a:pt x="357436" y="349811"/>
                  </a:cubicBezTo>
                  <a:cubicBezTo>
                    <a:pt x="315029" y="339350"/>
                    <a:pt x="281587" y="358364"/>
                    <a:pt x="251547" y="384334"/>
                  </a:cubicBezTo>
                  <a:cubicBezTo>
                    <a:pt x="222846" y="409119"/>
                    <a:pt x="203060" y="441323"/>
                    <a:pt x="185334" y="474507"/>
                  </a:cubicBezTo>
                  <a:cubicBezTo>
                    <a:pt x="146998" y="546233"/>
                    <a:pt x="122419" y="623112"/>
                    <a:pt x="101705" y="701381"/>
                  </a:cubicBezTo>
                  <a:cubicBezTo>
                    <a:pt x="61720" y="852408"/>
                    <a:pt x="39563" y="1006321"/>
                    <a:pt x="23538" y="1161521"/>
                  </a:cubicBezTo>
                  <a:cubicBezTo>
                    <a:pt x="11429" y="1278488"/>
                    <a:pt x="5143" y="1395867"/>
                    <a:pt x="1897" y="1513195"/>
                  </a:cubicBezTo>
                  <a:cubicBezTo>
                    <a:pt x="-1607" y="1639076"/>
                    <a:pt x="-783" y="1765112"/>
                    <a:pt x="8853" y="1890890"/>
                  </a:cubicBezTo>
                  <a:cubicBezTo>
                    <a:pt x="7616" y="1943603"/>
                    <a:pt x="31010" y="2166510"/>
                    <a:pt x="31731" y="2173363"/>
                  </a:cubicBezTo>
                  <a:cubicBezTo>
                    <a:pt x="43016" y="2274923"/>
                    <a:pt x="58938" y="2375762"/>
                    <a:pt x="80940" y="2475520"/>
                  </a:cubicBezTo>
                  <a:cubicBezTo>
                    <a:pt x="99747" y="2560797"/>
                    <a:pt x="122110" y="2645199"/>
                    <a:pt x="156376" y="2725788"/>
                  </a:cubicBezTo>
                  <a:cubicBezTo>
                    <a:pt x="211665" y="2855946"/>
                    <a:pt x="251805" y="2894128"/>
                    <a:pt x="303229" y="2910049"/>
                  </a:cubicBezTo>
                  <a:cubicBezTo>
                    <a:pt x="319718" y="2915151"/>
                    <a:pt x="341256" y="2913914"/>
                    <a:pt x="355787" y="2910101"/>
                  </a:cubicBezTo>
                  <a:cubicBezTo>
                    <a:pt x="406129" y="2894179"/>
                    <a:pt x="438952" y="2857904"/>
                    <a:pt x="465849" y="2814775"/>
                  </a:cubicBezTo>
                  <a:cubicBezTo>
                    <a:pt x="493313" y="2770720"/>
                    <a:pt x="513718" y="2723314"/>
                    <a:pt x="530567" y="2674363"/>
                  </a:cubicBezTo>
                  <a:cubicBezTo>
                    <a:pt x="603530" y="2462431"/>
                    <a:pt x="631973" y="2242255"/>
                    <a:pt x="650884" y="2020378"/>
                  </a:cubicBezTo>
                  <a:cubicBezTo>
                    <a:pt x="659798" y="1915932"/>
                    <a:pt x="663714" y="1811280"/>
                    <a:pt x="665518" y="1706474"/>
                  </a:cubicBezTo>
                  <a:cubicBezTo>
                    <a:pt x="665672" y="1698178"/>
                    <a:pt x="666651" y="1692098"/>
                    <a:pt x="675411" y="1687924"/>
                  </a:cubicBezTo>
                  <a:cubicBezTo>
                    <a:pt x="757545" y="1648815"/>
                    <a:pt x="849831" y="1602852"/>
                    <a:pt x="931863" y="1563434"/>
                  </a:cubicBezTo>
                  <a:cubicBezTo>
                    <a:pt x="894814" y="1567711"/>
                    <a:pt x="850862" y="1570029"/>
                    <a:pt x="829014" y="1570442"/>
                  </a:cubicBezTo>
                  <a:close/>
                  <a:moveTo>
                    <a:pt x="625996" y="1488565"/>
                  </a:moveTo>
                  <a:cubicBezTo>
                    <a:pt x="626254" y="1494696"/>
                    <a:pt x="623111" y="1497788"/>
                    <a:pt x="618009" y="1500365"/>
                  </a:cubicBezTo>
                  <a:cubicBezTo>
                    <a:pt x="578230" y="1520203"/>
                    <a:pt x="538451" y="1540040"/>
                    <a:pt x="498930" y="1560342"/>
                  </a:cubicBezTo>
                  <a:cubicBezTo>
                    <a:pt x="490325" y="1564774"/>
                    <a:pt x="486666" y="1563073"/>
                    <a:pt x="483265" y="1554210"/>
                  </a:cubicBezTo>
                  <a:cubicBezTo>
                    <a:pt x="473011" y="1527932"/>
                    <a:pt x="457089" y="1505517"/>
                    <a:pt x="432356" y="1487277"/>
                  </a:cubicBezTo>
                  <a:cubicBezTo>
                    <a:pt x="495168" y="1448992"/>
                    <a:pt x="556434" y="1411634"/>
                    <a:pt x="621204" y="1372113"/>
                  </a:cubicBezTo>
                  <a:cubicBezTo>
                    <a:pt x="622905" y="1413902"/>
                    <a:pt x="624347" y="1451259"/>
                    <a:pt x="625996" y="1488565"/>
                  </a:cubicBezTo>
                  <a:close/>
                  <a:moveTo>
                    <a:pt x="523817" y="710450"/>
                  </a:moveTo>
                  <a:cubicBezTo>
                    <a:pt x="539894" y="749920"/>
                    <a:pt x="548447" y="790678"/>
                    <a:pt x="556743" y="831488"/>
                  </a:cubicBezTo>
                  <a:cubicBezTo>
                    <a:pt x="589257" y="991326"/>
                    <a:pt x="606776" y="1153122"/>
                    <a:pt x="618216" y="1315639"/>
                  </a:cubicBezTo>
                  <a:cubicBezTo>
                    <a:pt x="618731" y="1322853"/>
                    <a:pt x="619040" y="1329242"/>
                    <a:pt x="611259" y="1333983"/>
                  </a:cubicBezTo>
                  <a:cubicBezTo>
                    <a:pt x="547778" y="1372267"/>
                    <a:pt x="484451" y="1410861"/>
                    <a:pt x="417980" y="1451311"/>
                  </a:cubicBezTo>
                  <a:cubicBezTo>
                    <a:pt x="453586" y="1202073"/>
                    <a:pt x="488676" y="956287"/>
                    <a:pt x="523817" y="710450"/>
                  </a:cubicBezTo>
                  <a:close/>
                  <a:moveTo>
                    <a:pt x="626718" y="1725848"/>
                  </a:moveTo>
                  <a:cubicBezTo>
                    <a:pt x="625378" y="1775005"/>
                    <a:pt x="624502" y="1824162"/>
                    <a:pt x="622029" y="1873216"/>
                  </a:cubicBezTo>
                  <a:cubicBezTo>
                    <a:pt x="614506" y="2023058"/>
                    <a:pt x="601263" y="2172436"/>
                    <a:pt x="576788" y="2320577"/>
                  </a:cubicBezTo>
                  <a:cubicBezTo>
                    <a:pt x="554373" y="2456557"/>
                    <a:pt x="526136" y="2591095"/>
                    <a:pt x="472187" y="2718728"/>
                  </a:cubicBezTo>
                  <a:cubicBezTo>
                    <a:pt x="453998" y="2761702"/>
                    <a:pt x="429110" y="2799884"/>
                    <a:pt x="400564" y="2837602"/>
                  </a:cubicBezTo>
                  <a:cubicBezTo>
                    <a:pt x="375316" y="2870992"/>
                    <a:pt x="296736" y="2881039"/>
                    <a:pt x="273961" y="2838890"/>
                  </a:cubicBezTo>
                  <a:cubicBezTo>
                    <a:pt x="169928" y="2646590"/>
                    <a:pt x="124790" y="2456764"/>
                    <a:pt x="95831" y="2222778"/>
                  </a:cubicBezTo>
                  <a:cubicBezTo>
                    <a:pt x="78363" y="2054644"/>
                    <a:pt x="60226" y="1679164"/>
                    <a:pt x="62957" y="1621814"/>
                  </a:cubicBezTo>
                  <a:cubicBezTo>
                    <a:pt x="65945" y="1559518"/>
                    <a:pt x="78930" y="1135809"/>
                    <a:pt x="109641" y="932430"/>
                  </a:cubicBezTo>
                  <a:cubicBezTo>
                    <a:pt x="156788" y="620484"/>
                    <a:pt x="242014" y="393042"/>
                    <a:pt x="347130" y="393042"/>
                  </a:cubicBezTo>
                  <a:cubicBezTo>
                    <a:pt x="376346" y="397370"/>
                    <a:pt x="395154" y="417208"/>
                    <a:pt x="412106" y="438541"/>
                  </a:cubicBezTo>
                  <a:cubicBezTo>
                    <a:pt x="452452" y="489347"/>
                    <a:pt x="477546" y="548345"/>
                    <a:pt x="496766" y="609508"/>
                  </a:cubicBezTo>
                  <a:cubicBezTo>
                    <a:pt x="503670" y="631510"/>
                    <a:pt x="493313" y="655368"/>
                    <a:pt x="490067" y="678194"/>
                  </a:cubicBezTo>
                  <a:cubicBezTo>
                    <a:pt x="460903" y="885489"/>
                    <a:pt x="431171" y="1092732"/>
                    <a:pt x="401646" y="1300026"/>
                  </a:cubicBezTo>
                  <a:cubicBezTo>
                    <a:pt x="393917" y="1354388"/>
                    <a:pt x="386136" y="1408749"/>
                    <a:pt x="378356" y="1463110"/>
                  </a:cubicBezTo>
                  <a:cubicBezTo>
                    <a:pt x="377428" y="1469397"/>
                    <a:pt x="377480" y="1476250"/>
                    <a:pt x="370163" y="1479444"/>
                  </a:cubicBezTo>
                  <a:cubicBezTo>
                    <a:pt x="315441" y="1503199"/>
                    <a:pt x="296994" y="1551789"/>
                    <a:pt x="287771" y="1604708"/>
                  </a:cubicBezTo>
                  <a:cubicBezTo>
                    <a:pt x="279526" y="1651803"/>
                    <a:pt x="283185" y="1698848"/>
                    <a:pt x="301786" y="1743780"/>
                  </a:cubicBezTo>
                  <a:cubicBezTo>
                    <a:pt x="309515" y="1762433"/>
                    <a:pt x="319821" y="1779488"/>
                    <a:pt x="334042" y="1794019"/>
                  </a:cubicBezTo>
                  <a:cubicBezTo>
                    <a:pt x="365268" y="1825914"/>
                    <a:pt x="400925" y="1827924"/>
                    <a:pt x="439055" y="1805200"/>
                  </a:cubicBezTo>
                  <a:cubicBezTo>
                    <a:pt x="496199" y="1771141"/>
                    <a:pt x="557980" y="1745995"/>
                    <a:pt x="617546" y="1716470"/>
                  </a:cubicBezTo>
                  <a:cubicBezTo>
                    <a:pt x="629655" y="1710493"/>
                    <a:pt x="626872" y="1720386"/>
                    <a:pt x="626718" y="1725848"/>
                  </a:cubicBezTo>
                  <a:close/>
                  <a:moveTo>
                    <a:pt x="618576" y="1673496"/>
                  </a:moveTo>
                  <a:cubicBezTo>
                    <a:pt x="575551" y="1694004"/>
                    <a:pt x="532732" y="1714924"/>
                    <a:pt x="486099" y="1737493"/>
                  </a:cubicBezTo>
                  <a:cubicBezTo>
                    <a:pt x="500836" y="1694004"/>
                    <a:pt x="503206" y="1652473"/>
                    <a:pt x="498672" y="1610530"/>
                  </a:cubicBezTo>
                  <a:cubicBezTo>
                    <a:pt x="498105" y="1605171"/>
                    <a:pt x="500166" y="1602131"/>
                    <a:pt x="504804" y="1599864"/>
                  </a:cubicBezTo>
                  <a:cubicBezTo>
                    <a:pt x="544480" y="1580026"/>
                    <a:pt x="584104" y="1560033"/>
                    <a:pt x="627490" y="1538237"/>
                  </a:cubicBezTo>
                  <a:cubicBezTo>
                    <a:pt x="627490" y="1580953"/>
                    <a:pt x="627336" y="1619702"/>
                    <a:pt x="627645" y="1658502"/>
                  </a:cubicBezTo>
                  <a:cubicBezTo>
                    <a:pt x="627645" y="1665819"/>
                    <a:pt x="625429" y="1670250"/>
                    <a:pt x="618576" y="16734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F3D859CF-8F1A-4242-8EC3-58F8D13952D8}"/>
              </a:ext>
            </a:extLst>
          </p:cNvPr>
          <p:cNvGrpSpPr/>
          <p:nvPr/>
        </p:nvGrpSpPr>
        <p:grpSpPr>
          <a:xfrm>
            <a:off x="4941015" y="2628887"/>
            <a:ext cx="2034937" cy="791509"/>
            <a:chOff x="8127732" y="4935014"/>
            <a:chExt cx="3429062" cy="1333767"/>
          </a:xfrm>
        </p:grpSpPr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DFFFDED3-7415-4CDF-B0A9-9BB1BA5047A6}"/>
                </a:ext>
              </a:extLst>
            </p:cNvPr>
            <p:cNvGrpSpPr/>
            <p:nvPr/>
          </p:nvGrpSpPr>
          <p:grpSpPr>
            <a:xfrm>
              <a:off x="8127732" y="5047758"/>
              <a:ext cx="3429062" cy="1221023"/>
              <a:chOff x="8127732" y="5047758"/>
              <a:chExt cx="3429062" cy="1221023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609FD572-D13E-4F5C-BDC3-36B2D998EC54}"/>
                  </a:ext>
                </a:extLst>
              </p:cNvPr>
              <p:cNvSpPr/>
              <p:nvPr/>
            </p:nvSpPr>
            <p:spPr>
              <a:xfrm>
                <a:off x="8127732" y="5047758"/>
                <a:ext cx="3429062" cy="1221023"/>
              </a:xfrm>
              <a:custGeom>
                <a:avLst/>
                <a:gdLst>
                  <a:gd name="connsiteX0" fmla="*/ 23987 w 3429062"/>
                  <a:gd name="connsiteY0" fmla="*/ 1221004 h 1221023"/>
                  <a:gd name="connsiteX1" fmla="*/ 1733 w 3429062"/>
                  <a:gd name="connsiteY1" fmla="*/ 1192297 h 1221023"/>
                  <a:gd name="connsiteX2" fmla="*/ 294371 w 3429062"/>
                  <a:gd name="connsiteY2" fmla="*/ 23447 h 1221023"/>
                  <a:gd name="connsiteX3" fmla="*/ 323798 w 3429062"/>
                  <a:gd name="connsiteY3" fmla="*/ 0 h 1221023"/>
                  <a:gd name="connsiteX4" fmla="*/ 3105451 w 3429062"/>
                  <a:gd name="connsiteY4" fmla="*/ 0 h 1221023"/>
                  <a:gd name="connsiteX5" fmla="*/ 3134707 w 3429062"/>
                  <a:gd name="connsiteY5" fmla="*/ 22728 h 1221023"/>
                  <a:gd name="connsiteX6" fmla="*/ 3428008 w 3429062"/>
                  <a:gd name="connsiteY6" fmla="*/ 1195627 h 1221023"/>
                  <a:gd name="connsiteX7" fmla="*/ 3407967 w 3429062"/>
                  <a:gd name="connsiteY7" fmla="*/ 1221023 h 1221023"/>
                  <a:gd name="connsiteX8" fmla="*/ 23987 w 3429062"/>
                  <a:gd name="connsiteY8" fmla="*/ 1221004 h 122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62" h="1221023">
                    <a:moveTo>
                      <a:pt x="23987" y="1221004"/>
                    </a:moveTo>
                    <a:cubicBezTo>
                      <a:pt x="2792" y="1221004"/>
                      <a:pt x="-3471" y="1213056"/>
                      <a:pt x="1733" y="1192297"/>
                    </a:cubicBezTo>
                    <a:cubicBezTo>
                      <a:pt x="25766" y="1096183"/>
                      <a:pt x="287312" y="51984"/>
                      <a:pt x="294371" y="23447"/>
                    </a:cubicBezTo>
                    <a:cubicBezTo>
                      <a:pt x="299461" y="2895"/>
                      <a:pt x="303000" y="0"/>
                      <a:pt x="323798" y="0"/>
                    </a:cubicBezTo>
                    <a:cubicBezTo>
                      <a:pt x="667644" y="0"/>
                      <a:pt x="2661384" y="0"/>
                      <a:pt x="3105451" y="0"/>
                    </a:cubicBezTo>
                    <a:cubicBezTo>
                      <a:pt x="3125756" y="0"/>
                      <a:pt x="3129768" y="2990"/>
                      <a:pt x="3134707" y="22728"/>
                    </a:cubicBezTo>
                    <a:cubicBezTo>
                      <a:pt x="3177778" y="195275"/>
                      <a:pt x="3411393" y="1129167"/>
                      <a:pt x="3428008" y="1195627"/>
                    </a:cubicBezTo>
                    <a:cubicBezTo>
                      <a:pt x="3432020" y="1211675"/>
                      <a:pt x="3424431" y="1221023"/>
                      <a:pt x="3407967" y="1221023"/>
                    </a:cubicBezTo>
                    <a:cubicBezTo>
                      <a:pt x="2843488" y="1221004"/>
                      <a:pt x="587501" y="1221004"/>
                      <a:pt x="23987" y="1221004"/>
                    </a:cubicBezTo>
                    <a:close/>
                  </a:path>
                </a:pathLst>
              </a:custGeom>
              <a:solidFill>
                <a:srgbClr val="0101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1C6BB186-2EEE-4B92-A474-FC2F04A2AE16}"/>
                  </a:ext>
                </a:extLst>
              </p:cNvPr>
              <p:cNvSpPr/>
              <p:nvPr/>
            </p:nvSpPr>
            <p:spPr>
              <a:xfrm>
                <a:off x="8169079" y="5082388"/>
                <a:ext cx="3344980" cy="1151137"/>
              </a:xfrm>
              <a:custGeom>
                <a:avLst/>
                <a:gdLst>
                  <a:gd name="connsiteX0" fmla="*/ 23402 w 3344980"/>
                  <a:gd name="connsiteY0" fmla="*/ 1151119 h 1151137"/>
                  <a:gd name="connsiteX1" fmla="*/ 1678 w 3344980"/>
                  <a:gd name="connsiteY1" fmla="*/ 1124039 h 1151137"/>
                  <a:gd name="connsiteX2" fmla="*/ 287144 w 3344980"/>
                  <a:gd name="connsiteY2" fmla="*/ 22103 h 1151137"/>
                  <a:gd name="connsiteX3" fmla="*/ 315851 w 3344980"/>
                  <a:gd name="connsiteY3" fmla="*/ 0 h 1151137"/>
                  <a:gd name="connsiteX4" fmla="*/ 3029303 w 3344980"/>
                  <a:gd name="connsiteY4" fmla="*/ 0 h 1151137"/>
                  <a:gd name="connsiteX5" fmla="*/ 3057840 w 3344980"/>
                  <a:gd name="connsiteY5" fmla="*/ 21441 h 1151137"/>
                  <a:gd name="connsiteX6" fmla="*/ 3343950 w 3344980"/>
                  <a:gd name="connsiteY6" fmla="*/ 1127199 h 1151137"/>
                  <a:gd name="connsiteX7" fmla="*/ 3324401 w 3344980"/>
                  <a:gd name="connsiteY7" fmla="*/ 1151137 h 1151137"/>
                  <a:gd name="connsiteX8" fmla="*/ 23402 w 3344980"/>
                  <a:gd name="connsiteY8" fmla="*/ 1151119 h 115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4980" h="1151137">
                    <a:moveTo>
                      <a:pt x="23402" y="1151119"/>
                    </a:moveTo>
                    <a:cubicBezTo>
                      <a:pt x="2737" y="1151119"/>
                      <a:pt x="-3375" y="1143625"/>
                      <a:pt x="1678" y="1124039"/>
                    </a:cubicBezTo>
                    <a:cubicBezTo>
                      <a:pt x="25124" y="1033431"/>
                      <a:pt x="280255" y="48994"/>
                      <a:pt x="287144" y="22103"/>
                    </a:cubicBezTo>
                    <a:cubicBezTo>
                      <a:pt x="292102" y="2725"/>
                      <a:pt x="295565" y="0"/>
                      <a:pt x="315851" y="0"/>
                    </a:cubicBezTo>
                    <a:cubicBezTo>
                      <a:pt x="651276" y="0"/>
                      <a:pt x="2596117" y="0"/>
                      <a:pt x="3029303" y="0"/>
                    </a:cubicBezTo>
                    <a:cubicBezTo>
                      <a:pt x="3049116" y="0"/>
                      <a:pt x="3053034" y="2820"/>
                      <a:pt x="3057840" y="21441"/>
                    </a:cubicBezTo>
                    <a:cubicBezTo>
                      <a:pt x="3099851" y="184110"/>
                      <a:pt x="3327732" y="1064542"/>
                      <a:pt x="3343950" y="1127199"/>
                    </a:cubicBezTo>
                    <a:cubicBezTo>
                      <a:pt x="3347867" y="1142319"/>
                      <a:pt x="3340468" y="1151137"/>
                      <a:pt x="3324401" y="1151137"/>
                    </a:cubicBezTo>
                    <a:cubicBezTo>
                      <a:pt x="2773793" y="1151119"/>
                      <a:pt x="573102" y="1151119"/>
                      <a:pt x="23402" y="1151119"/>
                    </a:cubicBezTo>
                    <a:close/>
                  </a:path>
                </a:pathLst>
              </a:custGeom>
              <a:solidFill>
                <a:srgbClr val="DDD9C3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4E9EE7-1EE1-4B60-87EC-4868D363E258}"/>
                  </a:ext>
                </a:extLst>
              </p:cNvPr>
              <p:cNvSpPr/>
              <p:nvPr/>
            </p:nvSpPr>
            <p:spPr>
              <a:xfrm>
                <a:off x="9912923" y="5082392"/>
                <a:ext cx="604786" cy="2197"/>
              </a:xfrm>
              <a:custGeom>
                <a:avLst/>
                <a:gdLst>
                  <a:gd name="connsiteX0" fmla="*/ 604787 w 604786"/>
                  <a:gd name="connsiteY0" fmla="*/ 413 h 2197"/>
                  <a:gd name="connsiteX1" fmla="*/ 596763 w 604786"/>
                  <a:gd name="connsiteY1" fmla="*/ 2097 h 2197"/>
                  <a:gd name="connsiteX2" fmla="*/ 0 w 604786"/>
                  <a:gd name="connsiteY2" fmla="*/ 2040 h 2197"/>
                  <a:gd name="connsiteX3" fmla="*/ 9348 w 604786"/>
                  <a:gd name="connsiteY3" fmla="*/ 659 h 2197"/>
                  <a:gd name="connsiteX4" fmla="*/ 592505 w 604786"/>
                  <a:gd name="connsiteY4" fmla="*/ 526 h 2197"/>
                  <a:gd name="connsiteX5" fmla="*/ 604787 w 604786"/>
                  <a:gd name="connsiteY5" fmla="*/ 413 h 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786" h="2197">
                    <a:moveTo>
                      <a:pt x="604787" y="413"/>
                    </a:moveTo>
                    <a:cubicBezTo>
                      <a:pt x="602497" y="2816"/>
                      <a:pt x="599526" y="2097"/>
                      <a:pt x="596763" y="2097"/>
                    </a:cubicBezTo>
                    <a:cubicBezTo>
                      <a:pt x="397836" y="2097"/>
                      <a:pt x="198908" y="2059"/>
                      <a:pt x="0" y="2040"/>
                    </a:cubicBezTo>
                    <a:cubicBezTo>
                      <a:pt x="2630" y="-1517"/>
                      <a:pt x="6321" y="659"/>
                      <a:pt x="9348" y="659"/>
                    </a:cubicBezTo>
                    <a:cubicBezTo>
                      <a:pt x="203734" y="507"/>
                      <a:pt x="398120" y="526"/>
                      <a:pt x="592505" y="526"/>
                    </a:cubicBezTo>
                    <a:cubicBezTo>
                      <a:pt x="596612" y="507"/>
                      <a:pt x="600700" y="432"/>
                      <a:pt x="604787" y="413"/>
                    </a:cubicBezTo>
                    <a:close/>
                  </a:path>
                </a:pathLst>
              </a:custGeom>
              <a:solidFill>
                <a:srgbClr val="DDD9C3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DAB8A8BC-0C8B-47AE-AC05-9375A3FD225C}"/>
                  </a:ext>
                </a:extLst>
              </p:cNvPr>
              <p:cNvSpPr/>
              <p:nvPr/>
            </p:nvSpPr>
            <p:spPr>
              <a:xfrm>
                <a:off x="8661708" y="5256526"/>
                <a:ext cx="545431" cy="513911"/>
              </a:xfrm>
              <a:custGeom>
                <a:avLst/>
                <a:gdLst>
                  <a:gd name="connsiteX0" fmla="*/ 545432 w 545431"/>
                  <a:gd name="connsiteY0" fmla="*/ 0 h 513911"/>
                  <a:gd name="connsiteX1" fmla="*/ 440310 w 545431"/>
                  <a:gd name="connsiteY1" fmla="*/ 506951 h 513911"/>
                  <a:gd name="connsiteX2" fmla="*/ 438701 w 545431"/>
                  <a:gd name="connsiteY2" fmla="*/ 513309 h 513911"/>
                  <a:gd name="connsiteX3" fmla="*/ 8298 w 545431"/>
                  <a:gd name="connsiteY3" fmla="*/ 513385 h 513911"/>
                  <a:gd name="connsiteX4" fmla="*/ 501 w 545431"/>
                  <a:gd name="connsiteY4" fmla="*/ 503034 h 513911"/>
                  <a:gd name="connsiteX5" fmla="*/ 124660 w 545431"/>
                  <a:gd name="connsiteY5" fmla="*/ 11846 h 513911"/>
                  <a:gd name="connsiteX6" fmla="*/ 131284 w 545431"/>
                  <a:gd name="connsiteY6" fmla="*/ 19 h 513911"/>
                  <a:gd name="connsiteX7" fmla="*/ 545432 w 545431"/>
                  <a:gd name="connsiteY7" fmla="*/ 0 h 51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431" h="513911">
                    <a:moveTo>
                      <a:pt x="545432" y="0"/>
                    </a:moveTo>
                    <a:cubicBezTo>
                      <a:pt x="543123" y="20267"/>
                      <a:pt x="455960" y="433810"/>
                      <a:pt x="440310" y="506951"/>
                    </a:cubicBezTo>
                    <a:cubicBezTo>
                      <a:pt x="439856" y="509089"/>
                      <a:pt x="439231" y="511190"/>
                      <a:pt x="438701" y="513309"/>
                    </a:cubicBezTo>
                    <a:cubicBezTo>
                      <a:pt x="434273" y="514577"/>
                      <a:pt x="37894" y="513461"/>
                      <a:pt x="8298" y="513385"/>
                    </a:cubicBezTo>
                    <a:cubicBezTo>
                      <a:pt x="1144" y="513366"/>
                      <a:pt x="-1127" y="509846"/>
                      <a:pt x="501" y="503034"/>
                    </a:cubicBezTo>
                    <a:cubicBezTo>
                      <a:pt x="4380" y="486797"/>
                      <a:pt x="110467" y="68372"/>
                      <a:pt x="124660" y="11846"/>
                    </a:cubicBezTo>
                    <a:cubicBezTo>
                      <a:pt x="125777" y="7399"/>
                      <a:pt x="126117" y="2290"/>
                      <a:pt x="131284" y="19"/>
                    </a:cubicBezTo>
                    <a:cubicBezTo>
                      <a:pt x="269333" y="0"/>
                      <a:pt x="407383" y="0"/>
                      <a:pt x="545432" y="0"/>
                    </a:cubicBezTo>
                    <a:close/>
                  </a:path>
                </a:pathLst>
              </a:custGeom>
              <a:solidFill>
                <a:srgbClr val="BDDEA7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0D82057B-EBE6-4C99-A0E0-A785B0B222B6}"/>
                  </a:ext>
                </a:extLst>
              </p:cNvPr>
              <p:cNvSpPr/>
              <p:nvPr/>
            </p:nvSpPr>
            <p:spPr>
              <a:xfrm>
                <a:off x="10086398" y="5462474"/>
                <a:ext cx="548545" cy="304957"/>
              </a:xfrm>
              <a:custGeom>
                <a:avLst/>
                <a:gdLst>
                  <a:gd name="connsiteX0" fmla="*/ 548546 w 548545"/>
                  <a:gd name="connsiteY0" fmla="*/ 304958 h 304957"/>
                  <a:gd name="connsiteX1" fmla="*/ 12528 w 548545"/>
                  <a:gd name="connsiteY1" fmla="*/ 304939 h 304957"/>
                  <a:gd name="connsiteX2" fmla="*/ 246 w 548545"/>
                  <a:gd name="connsiteY2" fmla="*/ 304712 h 304957"/>
                  <a:gd name="connsiteX3" fmla="*/ 0 w 548545"/>
                  <a:gd name="connsiteY3" fmla="*/ 9575 h 304957"/>
                  <a:gd name="connsiteX4" fmla="*/ 9557 w 548545"/>
                  <a:gd name="connsiteY4" fmla="*/ 0 h 304957"/>
                  <a:gd name="connsiteX5" fmla="*/ 495578 w 548545"/>
                  <a:gd name="connsiteY5" fmla="*/ 208 h 304957"/>
                  <a:gd name="connsiteX6" fmla="*/ 525515 w 548545"/>
                  <a:gd name="connsiteY6" fmla="*/ 171072 h 304957"/>
                  <a:gd name="connsiteX7" fmla="*/ 546975 w 548545"/>
                  <a:gd name="connsiteY7" fmla="*/ 300530 h 304957"/>
                  <a:gd name="connsiteX8" fmla="*/ 548546 w 548545"/>
                  <a:gd name="connsiteY8" fmla="*/ 304958 h 30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45" h="304957">
                    <a:moveTo>
                      <a:pt x="548546" y="304958"/>
                    </a:moveTo>
                    <a:cubicBezTo>
                      <a:pt x="369867" y="304958"/>
                      <a:pt x="191206" y="304939"/>
                      <a:pt x="12528" y="304939"/>
                    </a:cubicBezTo>
                    <a:cubicBezTo>
                      <a:pt x="8440" y="304939"/>
                      <a:pt x="4334" y="304787"/>
                      <a:pt x="246" y="304712"/>
                    </a:cubicBezTo>
                    <a:cubicBezTo>
                      <a:pt x="208" y="206327"/>
                      <a:pt x="265" y="107961"/>
                      <a:pt x="0" y="9575"/>
                    </a:cubicBezTo>
                    <a:cubicBezTo>
                      <a:pt x="-19" y="2101"/>
                      <a:pt x="2082" y="0"/>
                      <a:pt x="9557" y="0"/>
                    </a:cubicBezTo>
                    <a:cubicBezTo>
                      <a:pt x="171564" y="208"/>
                      <a:pt x="333571" y="189"/>
                      <a:pt x="495578" y="208"/>
                    </a:cubicBezTo>
                    <a:cubicBezTo>
                      <a:pt x="505569" y="57150"/>
                      <a:pt x="515750" y="114092"/>
                      <a:pt x="525515" y="171072"/>
                    </a:cubicBezTo>
                    <a:cubicBezTo>
                      <a:pt x="532914" y="214180"/>
                      <a:pt x="539803" y="257383"/>
                      <a:pt x="546975" y="300530"/>
                    </a:cubicBezTo>
                    <a:cubicBezTo>
                      <a:pt x="547221" y="302043"/>
                      <a:pt x="548016" y="303482"/>
                      <a:pt x="548546" y="304958"/>
                    </a:cubicBezTo>
                    <a:close/>
                  </a:path>
                </a:pathLst>
              </a:custGeom>
              <a:solidFill>
                <a:srgbClr val="BDDDA7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724B42A0-E7FE-4FBD-A3BF-B5A7E01F3471}"/>
                  </a:ext>
                </a:extLst>
              </p:cNvPr>
              <p:cNvSpPr/>
              <p:nvPr/>
            </p:nvSpPr>
            <p:spPr>
              <a:xfrm>
                <a:off x="8538276" y="5087965"/>
                <a:ext cx="2882880" cy="1137272"/>
              </a:xfrm>
              <a:custGeom>
                <a:avLst/>
                <a:gdLst>
                  <a:gd name="connsiteX0" fmla="*/ 2882139 w 2882880"/>
                  <a:gd name="connsiteY0" fmla="*/ 785818 h 1137272"/>
                  <a:gd name="connsiteX1" fmla="*/ 2857860 w 2882880"/>
                  <a:gd name="connsiteY1" fmla="*/ 688171 h 1137272"/>
                  <a:gd name="connsiteX2" fmla="*/ 2846468 w 2882880"/>
                  <a:gd name="connsiteY2" fmla="*/ 679239 h 1137272"/>
                  <a:gd name="connsiteX3" fmla="*/ 680955 w 2882880"/>
                  <a:gd name="connsiteY3" fmla="*/ 678577 h 1137272"/>
                  <a:gd name="connsiteX4" fmla="*/ 740717 w 2882880"/>
                  <a:gd name="connsiteY4" fmla="*/ 384633 h 1137272"/>
                  <a:gd name="connsiteX5" fmla="*/ 755667 w 2882880"/>
                  <a:gd name="connsiteY5" fmla="*/ 372730 h 1137272"/>
                  <a:gd name="connsiteX6" fmla="*/ 2767233 w 2882880"/>
                  <a:gd name="connsiteY6" fmla="*/ 372976 h 1137272"/>
                  <a:gd name="connsiteX7" fmla="*/ 2774803 w 2882880"/>
                  <a:gd name="connsiteY7" fmla="*/ 365538 h 1137272"/>
                  <a:gd name="connsiteX8" fmla="*/ 2750183 w 2882880"/>
                  <a:gd name="connsiteY8" fmla="*/ 268175 h 1137272"/>
                  <a:gd name="connsiteX9" fmla="*/ 2737883 w 2882880"/>
                  <a:gd name="connsiteY9" fmla="*/ 259130 h 1137272"/>
                  <a:gd name="connsiteX10" fmla="*/ 776691 w 2882880"/>
                  <a:gd name="connsiteY10" fmla="*/ 259338 h 1137272"/>
                  <a:gd name="connsiteX11" fmla="*/ 769481 w 2882880"/>
                  <a:gd name="connsiteY11" fmla="*/ 251030 h 1137272"/>
                  <a:gd name="connsiteX12" fmla="*/ 822279 w 2882880"/>
                  <a:gd name="connsiteY12" fmla="*/ 6818 h 1137272"/>
                  <a:gd name="connsiteX13" fmla="*/ 817434 w 2882880"/>
                  <a:gd name="connsiteY13" fmla="*/ 119 h 1137272"/>
                  <a:gd name="connsiteX14" fmla="*/ 711536 w 2882880"/>
                  <a:gd name="connsiteY14" fmla="*/ 176 h 1137272"/>
                  <a:gd name="connsiteX15" fmla="*/ 704573 w 2882880"/>
                  <a:gd name="connsiteY15" fmla="*/ 5550 h 1137272"/>
                  <a:gd name="connsiteX16" fmla="*/ 562095 w 2882880"/>
                  <a:gd name="connsiteY16" fmla="*/ 681832 h 1137272"/>
                  <a:gd name="connsiteX17" fmla="*/ 135419 w 2882880"/>
                  <a:gd name="connsiteY17" fmla="*/ 679409 h 1137272"/>
                  <a:gd name="connsiteX18" fmla="*/ 127244 w 2882880"/>
                  <a:gd name="connsiteY18" fmla="*/ 669039 h 1137272"/>
                  <a:gd name="connsiteX19" fmla="*/ 294739 w 2882880"/>
                  <a:gd name="connsiteY19" fmla="*/ 8086 h 1137272"/>
                  <a:gd name="connsiteX20" fmla="*/ 288418 w 2882880"/>
                  <a:gd name="connsiteY20" fmla="*/ 119 h 1137272"/>
                  <a:gd name="connsiteX21" fmla="*/ 209014 w 2882880"/>
                  <a:gd name="connsiteY21" fmla="*/ 6 h 1137272"/>
                  <a:gd name="connsiteX22" fmla="*/ 197830 w 2882880"/>
                  <a:gd name="connsiteY22" fmla="*/ 9240 h 1137272"/>
                  <a:gd name="connsiteX23" fmla="*/ 0 w 2882880"/>
                  <a:gd name="connsiteY23" fmla="*/ 791401 h 1137272"/>
                  <a:gd name="connsiteX24" fmla="*/ 537021 w 2882880"/>
                  <a:gd name="connsiteY24" fmla="*/ 794712 h 1137272"/>
                  <a:gd name="connsiteX25" fmla="*/ 462480 w 2882880"/>
                  <a:gd name="connsiteY25" fmla="*/ 1130365 h 1137272"/>
                  <a:gd name="connsiteX26" fmla="*/ 468100 w 2882880"/>
                  <a:gd name="connsiteY26" fmla="*/ 1137272 h 1137272"/>
                  <a:gd name="connsiteX27" fmla="*/ 572938 w 2882880"/>
                  <a:gd name="connsiteY27" fmla="*/ 1137234 h 1137272"/>
                  <a:gd name="connsiteX28" fmla="*/ 580224 w 2882880"/>
                  <a:gd name="connsiteY28" fmla="*/ 1131197 h 1137272"/>
                  <a:gd name="connsiteX29" fmla="*/ 653592 w 2882880"/>
                  <a:gd name="connsiteY29" fmla="*/ 794561 h 1137272"/>
                  <a:gd name="connsiteX30" fmla="*/ 2874815 w 2882880"/>
                  <a:gd name="connsiteY30" fmla="*/ 794921 h 1137272"/>
                  <a:gd name="connsiteX31" fmla="*/ 2882139 w 2882880"/>
                  <a:gd name="connsiteY31" fmla="*/ 785818 h 11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82880" h="1137272">
                    <a:moveTo>
                      <a:pt x="2882139" y="785818"/>
                    </a:moveTo>
                    <a:cubicBezTo>
                      <a:pt x="2873548" y="753402"/>
                      <a:pt x="2865543" y="720834"/>
                      <a:pt x="2857860" y="688171"/>
                    </a:cubicBezTo>
                    <a:cubicBezTo>
                      <a:pt x="2856232" y="681264"/>
                      <a:pt x="2853356" y="679220"/>
                      <a:pt x="2846468" y="679239"/>
                    </a:cubicBezTo>
                    <a:cubicBezTo>
                      <a:pt x="2683230" y="679409"/>
                      <a:pt x="958549" y="678558"/>
                      <a:pt x="680955" y="678577"/>
                    </a:cubicBezTo>
                    <a:cubicBezTo>
                      <a:pt x="677682" y="680942"/>
                      <a:pt x="727092" y="449504"/>
                      <a:pt x="740717" y="384633"/>
                    </a:cubicBezTo>
                    <a:cubicBezTo>
                      <a:pt x="742609" y="375625"/>
                      <a:pt x="746224" y="372692"/>
                      <a:pt x="755667" y="372730"/>
                    </a:cubicBezTo>
                    <a:cubicBezTo>
                      <a:pt x="860372" y="373070"/>
                      <a:pt x="2726301" y="372957"/>
                      <a:pt x="2767233" y="372976"/>
                    </a:cubicBezTo>
                    <a:cubicBezTo>
                      <a:pt x="2772229" y="372976"/>
                      <a:pt x="2776903" y="373543"/>
                      <a:pt x="2774803" y="365538"/>
                    </a:cubicBezTo>
                    <a:cubicBezTo>
                      <a:pt x="2766287" y="333160"/>
                      <a:pt x="2757847" y="300762"/>
                      <a:pt x="2750183" y="268175"/>
                    </a:cubicBezTo>
                    <a:cubicBezTo>
                      <a:pt x="2748347" y="260379"/>
                      <a:pt x="2744790" y="259111"/>
                      <a:pt x="2737883" y="259130"/>
                    </a:cubicBezTo>
                    <a:cubicBezTo>
                      <a:pt x="2696534" y="259319"/>
                      <a:pt x="838761" y="259186"/>
                      <a:pt x="776691" y="259338"/>
                    </a:cubicBezTo>
                    <a:cubicBezTo>
                      <a:pt x="770352" y="259357"/>
                      <a:pt x="768100" y="257445"/>
                      <a:pt x="769481" y="251030"/>
                    </a:cubicBezTo>
                    <a:cubicBezTo>
                      <a:pt x="781176" y="197495"/>
                      <a:pt x="816091" y="34617"/>
                      <a:pt x="822279" y="6818"/>
                    </a:cubicBezTo>
                    <a:cubicBezTo>
                      <a:pt x="823376" y="1917"/>
                      <a:pt x="823017" y="81"/>
                      <a:pt x="817434" y="119"/>
                    </a:cubicBezTo>
                    <a:cubicBezTo>
                      <a:pt x="782141" y="289"/>
                      <a:pt x="746848" y="233"/>
                      <a:pt x="711536" y="176"/>
                    </a:cubicBezTo>
                    <a:cubicBezTo>
                      <a:pt x="707638" y="176"/>
                      <a:pt x="705556" y="857"/>
                      <a:pt x="704573" y="5550"/>
                    </a:cubicBezTo>
                    <a:cubicBezTo>
                      <a:pt x="696662" y="43549"/>
                      <a:pt x="562095" y="681832"/>
                      <a:pt x="562095" y="681832"/>
                    </a:cubicBezTo>
                    <a:cubicBezTo>
                      <a:pt x="562095" y="681832"/>
                      <a:pt x="160304" y="679409"/>
                      <a:pt x="135419" y="679409"/>
                    </a:cubicBezTo>
                    <a:cubicBezTo>
                      <a:pt x="124538" y="679409"/>
                      <a:pt x="124613" y="679428"/>
                      <a:pt x="127244" y="669039"/>
                    </a:cubicBezTo>
                    <a:cubicBezTo>
                      <a:pt x="162177" y="530990"/>
                      <a:pt x="281530" y="58726"/>
                      <a:pt x="294739" y="8086"/>
                    </a:cubicBezTo>
                    <a:cubicBezTo>
                      <a:pt x="296574" y="1084"/>
                      <a:pt x="294606" y="81"/>
                      <a:pt x="288418" y="119"/>
                    </a:cubicBezTo>
                    <a:cubicBezTo>
                      <a:pt x="261944" y="327"/>
                      <a:pt x="235469" y="516"/>
                      <a:pt x="209014" y="6"/>
                    </a:cubicBezTo>
                    <a:cubicBezTo>
                      <a:pt x="201615" y="-146"/>
                      <a:pt x="199438" y="2825"/>
                      <a:pt x="197830" y="9240"/>
                    </a:cubicBezTo>
                    <a:cubicBezTo>
                      <a:pt x="184886" y="60600"/>
                      <a:pt x="4012" y="774880"/>
                      <a:pt x="0" y="791401"/>
                    </a:cubicBezTo>
                    <a:cubicBezTo>
                      <a:pt x="123402" y="791174"/>
                      <a:pt x="537021" y="794712"/>
                      <a:pt x="537021" y="794712"/>
                    </a:cubicBezTo>
                    <a:cubicBezTo>
                      <a:pt x="537021" y="794712"/>
                      <a:pt x="470598" y="1093728"/>
                      <a:pt x="462480" y="1130365"/>
                    </a:cubicBezTo>
                    <a:cubicBezTo>
                      <a:pt x="461193" y="1136193"/>
                      <a:pt x="462650" y="1137310"/>
                      <a:pt x="468100" y="1137272"/>
                    </a:cubicBezTo>
                    <a:cubicBezTo>
                      <a:pt x="503052" y="1137102"/>
                      <a:pt x="537986" y="1137139"/>
                      <a:pt x="572938" y="1137234"/>
                    </a:cubicBezTo>
                    <a:cubicBezTo>
                      <a:pt x="577385" y="1137253"/>
                      <a:pt x="579164" y="1136155"/>
                      <a:pt x="580224" y="1131197"/>
                    </a:cubicBezTo>
                    <a:cubicBezTo>
                      <a:pt x="587301" y="1097532"/>
                      <a:pt x="652778" y="790682"/>
                      <a:pt x="653592" y="794561"/>
                    </a:cubicBezTo>
                    <a:cubicBezTo>
                      <a:pt x="658493" y="794656"/>
                      <a:pt x="2818422" y="794769"/>
                      <a:pt x="2874815" y="794921"/>
                    </a:cubicBezTo>
                    <a:cubicBezTo>
                      <a:pt x="2881779" y="794958"/>
                      <a:pt x="2884277" y="793899"/>
                      <a:pt x="2882139" y="785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6A43A602-2C40-46C5-B715-30297CF6EE64}"/>
                  </a:ext>
                </a:extLst>
              </p:cNvPr>
              <p:cNvSpPr/>
              <p:nvPr/>
            </p:nvSpPr>
            <p:spPr>
              <a:xfrm>
                <a:off x="10517655" y="5082388"/>
                <a:ext cx="399109" cy="1145001"/>
              </a:xfrm>
              <a:custGeom>
                <a:avLst/>
                <a:gdLst>
                  <a:gd name="connsiteX0" fmla="*/ 55 w 399109"/>
                  <a:gd name="connsiteY0" fmla="*/ 416 h 1145001"/>
                  <a:gd name="connsiteX1" fmla="*/ 199550 w 399109"/>
                  <a:gd name="connsiteY1" fmla="*/ 0 h 1145001"/>
                  <a:gd name="connsiteX2" fmla="*/ 398931 w 399109"/>
                  <a:gd name="connsiteY2" fmla="*/ 1138137 h 1145001"/>
                  <a:gd name="connsiteX3" fmla="*/ 393519 w 399109"/>
                  <a:gd name="connsiteY3" fmla="*/ 1144703 h 1145001"/>
                  <a:gd name="connsiteX4" fmla="*/ 205643 w 399109"/>
                  <a:gd name="connsiteY4" fmla="*/ 1144987 h 1145001"/>
                  <a:gd name="connsiteX5" fmla="*/ 193078 w 399109"/>
                  <a:gd name="connsiteY5" fmla="*/ 1134144 h 1145001"/>
                  <a:gd name="connsiteX6" fmla="*/ 55 w 399109"/>
                  <a:gd name="connsiteY6" fmla="*/ 416 h 11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109" h="1145001">
                    <a:moveTo>
                      <a:pt x="55" y="416"/>
                    </a:moveTo>
                    <a:cubicBezTo>
                      <a:pt x="51982" y="454"/>
                      <a:pt x="160926" y="0"/>
                      <a:pt x="199550" y="0"/>
                    </a:cubicBezTo>
                    <a:cubicBezTo>
                      <a:pt x="233915" y="239008"/>
                      <a:pt x="394901" y="1114406"/>
                      <a:pt x="398931" y="1138137"/>
                    </a:cubicBezTo>
                    <a:cubicBezTo>
                      <a:pt x="399631" y="1142224"/>
                      <a:pt x="398364" y="1144855"/>
                      <a:pt x="393519" y="1144703"/>
                    </a:cubicBezTo>
                    <a:cubicBezTo>
                      <a:pt x="356428" y="1143568"/>
                      <a:pt x="231152" y="1144192"/>
                      <a:pt x="205643" y="1144987"/>
                    </a:cubicBezTo>
                    <a:cubicBezTo>
                      <a:pt x="196692" y="1145271"/>
                      <a:pt x="194327" y="1141316"/>
                      <a:pt x="193078" y="1134144"/>
                    </a:cubicBezTo>
                    <a:cubicBezTo>
                      <a:pt x="183105" y="1076540"/>
                      <a:pt x="-3654" y="1590"/>
                      <a:pt x="55" y="416"/>
                    </a:cubicBezTo>
                    <a:close/>
                  </a:path>
                </a:pathLst>
              </a:custGeom>
              <a:solidFill>
                <a:srgbClr val="FCF8CE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781F3278-B365-49B9-9EDF-43862B89FF9C}"/>
                </a:ext>
              </a:extLst>
            </p:cNvPr>
            <p:cNvSpPr/>
            <p:nvPr/>
          </p:nvSpPr>
          <p:spPr>
            <a:xfrm>
              <a:off x="8744985" y="5423552"/>
              <a:ext cx="485129" cy="643029"/>
            </a:xfrm>
            <a:custGeom>
              <a:avLst/>
              <a:gdLst>
                <a:gd name="connsiteX0" fmla="*/ 477634 w 485129"/>
                <a:gd name="connsiteY0" fmla="*/ 182989 h 643029"/>
                <a:gd name="connsiteX1" fmla="*/ 390281 w 485129"/>
                <a:gd name="connsiteY1" fmla="*/ 50447 h 643029"/>
                <a:gd name="connsiteX2" fmla="*/ 202443 w 485129"/>
                <a:gd name="connsiteY2" fmla="*/ 3364 h 643029"/>
                <a:gd name="connsiteX3" fmla="*/ 52093 w 485129"/>
                <a:gd name="connsiteY3" fmla="*/ 91776 h 643029"/>
                <a:gd name="connsiteX4" fmla="*/ 2191 w 485129"/>
                <a:gd name="connsiteY4" fmla="*/ 277230 h 643029"/>
                <a:gd name="connsiteX5" fmla="*/ 15097 w 485129"/>
                <a:gd name="connsiteY5" fmla="*/ 326962 h 643029"/>
                <a:gd name="connsiteX6" fmla="*/ 51847 w 485129"/>
                <a:gd name="connsiteY6" fmla="*/ 392930 h 643029"/>
                <a:gd name="connsiteX7" fmla="*/ 61953 w 485129"/>
                <a:gd name="connsiteY7" fmla="*/ 403906 h 643029"/>
                <a:gd name="connsiteX8" fmla="*/ 139559 w 485129"/>
                <a:gd name="connsiteY8" fmla="*/ 492224 h 643029"/>
                <a:gd name="connsiteX9" fmla="*/ 229599 w 485129"/>
                <a:gd name="connsiteY9" fmla="*/ 632998 h 643029"/>
                <a:gd name="connsiteX10" fmla="*/ 240688 w 485129"/>
                <a:gd name="connsiteY10" fmla="*/ 643028 h 643029"/>
                <a:gd name="connsiteX11" fmla="*/ 251854 w 485129"/>
                <a:gd name="connsiteY11" fmla="*/ 632847 h 643029"/>
                <a:gd name="connsiteX12" fmla="*/ 269263 w 485129"/>
                <a:gd name="connsiteY12" fmla="*/ 602966 h 643029"/>
                <a:gd name="connsiteX13" fmla="*/ 275338 w 485129"/>
                <a:gd name="connsiteY13" fmla="*/ 596134 h 643029"/>
                <a:gd name="connsiteX14" fmla="*/ 291120 w 485129"/>
                <a:gd name="connsiteY14" fmla="*/ 570436 h 643029"/>
                <a:gd name="connsiteX15" fmla="*/ 416851 w 485129"/>
                <a:gd name="connsiteY15" fmla="*/ 415828 h 643029"/>
                <a:gd name="connsiteX16" fmla="*/ 432273 w 485129"/>
                <a:gd name="connsiteY16" fmla="*/ 394936 h 643029"/>
                <a:gd name="connsiteX17" fmla="*/ 435528 w 485129"/>
                <a:gd name="connsiteY17" fmla="*/ 390886 h 643029"/>
                <a:gd name="connsiteX18" fmla="*/ 483387 w 485129"/>
                <a:gd name="connsiteY18" fmla="*/ 275754 h 643029"/>
                <a:gd name="connsiteX19" fmla="*/ 477634 w 485129"/>
                <a:gd name="connsiteY19" fmla="*/ 182989 h 643029"/>
                <a:gd name="connsiteX20" fmla="*/ 240953 w 485129"/>
                <a:gd name="connsiteY20" fmla="*/ 321095 h 643029"/>
                <a:gd name="connsiteX21" fmla="*/ 168513 w 485129"/>
                <a:gd name="connsiteY21" fmla="*/ 247860 h 643029"/>
                <a:gd name="connsiteX22" fmla="*/ 244379 w 485129"/>
                <a:gd name="connsiteY22" fmla="*/ 174984 h 643029"/>
                <a:gd name="connsiteX23" fmla="*/ 314946 w 485129"/>
                <a:gd name="connsiteY23" fmla="*/ 248371 h 643029"/>
                <a:gd name="connsiteX24" fmla="*/ 240953 w 485129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29" h="643029">
                  <a:moveTo>
                    <a:pt x="477634" y="182989"/>
                  </a:moveTo>
                  <a:cubicBezTo>
                    <a:pt x="463384" y="128999"/>
                    <a:pt x="433617" y="85247"/>
                    <a:pt x="390281" y="50447"/>
                  </a:cubicBezTo>
                  <a:cubicBezTo>
                    <a:pt x="334040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5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8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8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2" y="578876"/>
                    <a:pt x="291120" y="570436"/>
                  </a:cubicBezTo>
                  <a:cubicBezTo>
                    <a:pt x="327511" y="514402"/>
                    <a:pt x="368746" y="462343"/>
                    <a:pt x="416851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74" y="244511"/>
                    <a:pt x="485412" y="213551"/>
                    <a:pt x="477634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79"/>
                    <a:pt x="314946" y="248371"/>
                  </a:cubicBezTo>
                  <a:cubicBezTo>
                    <a:pt x="314832" y="289284"/>
                    <a:pt x="282283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A624AA7F-E477-4411-8711-BB747531A8E2}"/>
                </a:ext>
              </a:extLst>
            </p:cNvPr>
            <p:cNvSpPr/>
            <p:nvPr/>
          </p:nvSpPr>
          <p:spPr>
            <a:xfrm>
              <a:off x="8762936" y="5442153"/>
              <a:ext cx="449322" cy="594981"/>
            </a:xfrm>
            <a:custGeom>
              <a:avLst/>
              <a:gdLst>
                <a:gd name="connsiteX0" fmla="*/ 442879 w 449322"/>
                <a:gd name="connsiteY0" fmla="*/ 174285 h 594981"/>
                <a:gd name="connsiteX1" fmla="*/ 184606 w 449322"/>
                <a:gd name="connsiteY1" fmla="*/ 3289 h 594981"/>
                <a:gd name="connsiteX2" fmla="*/ 1139 w 449322"/>
                <a:gd name="connsiteY2" fmla="*/ 243698 h 594981"/>
                <a:gd name="connsiteX3" fmla="*/ 66559 w 449322"/>
                <a:gd name="connsiteY3" fmla="*/ 383299 h 594981"/>
                <a:gd name="connsiteX4" fmla="*/ 173081 w 449322"/>
                <a:gd name="connsiteY4" fmla="*/ 514138 h 594981"/>
                <a:gd name="connsiteX5" fmla="*/ 222000 w 449322"/>
                <a:gd name="connsiteY5" fmla="*/ 594981 h 594981"/>
                <a:gd name="connsiteX6" fmla="*/ 225179 w 449322"/>
                <a:gd name="connsiteY6" fmla="*/ 592483 h 594981"/>
                <a:gd name="connsiteX7" fmla="*/ 384669 w 449322"/>
                <a:gd name="connsiteY7" fmla="*/ 381690 h 594981"/>
                <a:gd name="connsiteX8" fmla="*/ 442879 w 449322"/>
                <a:gd name="connsiteY8" fmla="*/ 174285 h 594981"/>
                <a:gd name="connsiteX9" fmla="*/ 223608 w 449322"/>
                <a:gd name="connsiteY9" fmla="*/ 320907 h 594981"/>
                <a:gd name="connsiteX10" fmla="*/ 132376 w 449322"/>
                <a:gd name="connsiteY10" fmla="*/ 229770 h 594981"/>
                <a:gd name="connsiteX11" fmla="*/ 224005 w 449322"/>
                <a:gd name="connsiteY11" fmla="*/ 138027 h 594981"/>
                <a:gd name="connsiteX12" fmla="*/ 315389 w 449322"/>
                <a:gd name="connsiteY12" fmla="*/ 229202 h 594981"/>
                <a:gd name="connsiteX13" fmla="*/ 223608 w 449322"/>
                <a:gd name="connsiteY13" fmla="*/ 320907 h 59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22" h="594981">
                  <a:moveTo>
                    <a:pt x="442879" y="174285"/>
                  </a:moveTo>
                  <a:cubicBezTo>
                    <a:pt x="415988" y="56125"/>
                    <a:pt x="304375" y="-16694"/>
                    <a:pt x="184606" y="3289"/>
                  </a:cubicBezTo>
                  <a:cubicBezTo>
                    <a:pt x="70609" y="22308"/>
                    <a:pt x="-10669" y="129417"/>
                    <a:pt x="1139" y="243698"/>
                  </a:cubicBezTo>
                  <a:cubicBezTo>
                    <a:pt x="6760" y="298160"/>
                    <a:pt x="28579" y="344467"/>
                    <a:pt x="66559" y="383299"/>
                  </a:cubicBezTo>
                  <a:cubicBezTo>
                    <a:pt x="106053" y="423701"/>
                    <a:pt x="141535" y="467302"/>
                    <a:pt x="173081" y="514138"/>
                  </a:cubicBezTo>
                  <a:cubicBezTo>
                    <a:pt x="190756" y="540386"/>
                    <a:pt x="206917" y="567560"/>
                    <a:pt x="222000" y="594981"/>
                  </a:cubicBezTo>
                  <a:cubicBezTo>
                    <a:pt x="224308" y="594924"/>
                    <a:pt x="224592" y="593562"/>
                    <a:pt x="225179" y="592483"/>
                  </a:cubicBezTo>
                  <a:cubicBezTo>
                    <a:pt x="268344" y="514649"/>
                    <a:pt x="322466" y="445312"/>
                    <a:pt x="384669" y="381690"/>
                  </a:cubicBezTo>
                  <a:cubicBezTo>
                    <a:pt x="441327" y="323727"/>
                    <a:pt x="460799" y="253065"/>
                    <a:pt x="442879" y="174285"/>
                  </a:cubicBezTo>
                  <a:close/>
                  <a:moveTo>
                    <a:pt x="223608" y="320907"/>
                  </a:moveTo>
                  <a:cubicBezTo>
                    <a:pt x="170773" y="320850"/>
                    <a:pt x="132622" y="278574"/>
                    <a:pt x="132376" y="229770"/>
                  </a:cubicBezTo>
                  <a:cubicBezTo>
                    <a:pt x="132111" y="179111"/>
                    <a:pt x="173422" y="138008"/>
                    <a:pt x="224005" y="138027"/>
                  </a:cubicBezTo>
                  <a:cubicBezTo>
                    <a:pt x="273870" y="138046"/>
                    <a:pt x="315919" y="179622"/>
                    <a:pt x="315389" y="229202"/>
                  </a:cubicBezTo>
                  <a:cubicBezTo>
                    <a:pt x="314840" y="280751"/>
                    <a:pt x="275043" y="320964"/>
                    <a:pt x="223608" y="320907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C1F8E23A-A06B-49FC-AC77-7406071852C7}"/>
                </a:ext>
              </a:extLst>
            </p:cNvPr>
            <p:cNvSpPr/>
            <p:nvPr/>
          </p:nvSpPr>
          <p:spPr>
            <a:xfrm>
              <a:off x="9538102" y="4935014"/>
              <a:ext cx="485138" cy="643029"/>
            </a:xfrm>
            <a:custGeom>
              <a:avLst/>
              <a:gdLst>
                <a:gd name="connsiteX0" fmla="*/ 477653 w 485138"/>
                <a:gd name="connsiteY0" fmla="*/ 182989 h 643029"/>
                <a:gd name="connsiteX1" fmla="*/ 390300 w 485138"/>
                <a:gd name="connsiteY1" fmla="*/ 50446 h 643029"/>
                <a:gd name="connsiteX2" fmla="*/ 202443 w 485138"/>
                <a:gd name="connsiteY2" fmla="*/ 3364 h 643029"/>
                <a:gd name="connsiteX3" fmla="*/ 52093 w 485138"/>
                <a:gd name="connsiteY3" fmla="*/ 91776 h 643029"/>
                <a:gd name="connsiteX4" fmla="*/ 2191 w 485138"/>
                <a:gd name="connsiteY4" fmla="*/ 277230 h 643029"/>
                <a:gd name="connsiteX5" fmla="*/ 15097 w 485138"/>
                <a:gd name="connsiteY5" fmla="*/ 326962 h 643029"/>
                <a:gd name="connsiteX6" fmla="*/ 51847 w 485138"/>
                <a:gd name="connsiteY6" fmla="*/ 392930 h 643029"/>
                <a:gd name="connsiteX7" fmla="*/ 61953 w 485138"/>
                <a:gd name="connsiteY7" fmla="*/ 403906 h 643029"/>
                <a:gd name="connsiteX8" fmla="*/ 139559 w 485138"/>
                <a:gd name="connsiteY8" fmla="*/ 492224 h 643029"/>
                <a:gd name="connsiteX9" fmla="*/ 229599 w 485138"/>
                <a:gd name="connsiteY9" fmla="*/ 632998 h 643029"/>
                <a:gd name="connsiteX10" fmla="*/ 240688 w 485138"/>
                <a:gd name="connsiteY10" fmla="*/ 643028 h 643029"/>
                <a:gd name="connsiteX11" fmla="*/ 251854 w 485138"/>
                <a:gd name="connsiteY11" fmla="*/ 632847 h 643029"/>
                <a:gd name="connsiteX12" fmla="*/ 269263 w 485138"/>
                <a:gd name="connsiteY12" fmla="*/ 602966 h 643029"/>
                <a:gd name="connsiteX13" fmla="*/ 275338 w 485138"/>
                <a:gd name="connsiteY13" fmla="*/ 596134 h 643029"/>
                <a:gd name="connsiteX14" fmla="*/ 291120 w 485138"/>
                <a:gd name="connsiteY14" fmla="*/ 570436 h 643029"/>
                <a:gd name="connsiteX15" fmla="*/ 416850 w 485138"/>
                <a:gd name="connsiteY15" fmla="*/ 415828 h 643029"/>
                <a:gd name="connsiteX16" fmla="*/ 432273 w 485138"/>
                <a:gd name="connsiteY16" fmla="*/ 394936 h 643029"/>
                <a:gd name="connsiteX17" fmla="*/ 435528 w 485138"/>
                <a:gd name="connsiteY17" fmla="*/ 390886 h 643029"/>
                <a:gd name="connsiteX18" fmla="*/ 483387 w 485138"/>
                <a:gd name="connsiteY18" fmla="*/ 275754 h 643029"/>
                <a:gd name="connsiteX19" fmla="*/ 477653 w 485138"/>
                <a:gd name="connsiteY19" fmla="*/ 182989 h 643029"/>
                <a:gd name="connsiteX20" fmla="*/ 240953 w 485138"/>
                <a:gd name="connsiteY20" fmla="*/ 321095 h 643029"/>
                <a:gd name="connsiteX21" fmla="*/ 168513 w 485138"/>
                <a:gd name="connsiteY21" fmla="*/ 247860 h 643029"/>
                <a:gd name="connsiteX22" fmla="*/ 244379 w 485138"/>
                <a:gd name="connsiteY22" fmla="*/ 174984 h 643029"/>
                <a:gd name="connsiteX23" fmla="*/ 314946 w 485138"/>
                <a:gd name="connsiteY23" fmla="*/ 248371 h 643029"/>
                <a:gd name="connsiteX24" fmla="*/ 240953 w 485138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38" h="643029">
                  <a:moveTo>
                    <a:pt x="477653" y="182989"/>
                  </a:moveTo>
                  <a:cubicBezTo>
                    <a:pt x="463403" y="128999"/>
                    <a:pt x="433636" y="85247"/>
                    <a:pt x="390300" y="50446"/>
                  </a:cubicBezTo>
                  <a:cubicBezTo>
                    <a:pt x="334059" y="9287"/>
                    <a:pt x="271648" y="-7858"/>
                    <a:pt x="202443" y="3364"/>
                  </a:cubicBezTo>
                  <a:cubicBezTo>
                    <a:pt x="141036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4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7" y="400311"/>
                    <a:pt x="61953" y="403906"/>
                  </a:cubicBezTo>
                  <a:cubicBezTo>
                    <a:pt x="88957" y="432349"/>
                    <a:pt x="115602" y="461094"/>
                    <a:pt x="139559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2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9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1" y="578876"/>
                    <a:pt x="291120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2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0" y="318105"/>
                    <a:pt x="483387" y="275754"/>
                  </a:cubicBezTo>
                  <a:cubicBezTo>
                    <a:pt x="486793" y="244511"/>
                    <a:pt x="485412" y="213551"/>
                    <a:pt x="477653" y="182989"/>
                  </a:cubicBezTo>
                  <a:close/>
                  <a:moveTo>
                    <a:pt x="240953" y="321095"/>
                  </a:moveTo>
                  <a:cubicBezTo>
                    <a:pt x="200797" y="320944"/>
                    <a:pt x="168380" y="288376"/>
                    <a:pt x="168513" y="247860"/>
                  </a:cubicBezTo>
                  <a:cubicBezTo>
                    <a:pt x="168645" y="205527"/>
                    <a:pt x="204109" y="173584"/>
                    <a:pt x="244379" y="174984"/>
                  </a:cubicBezTo>
                  <a:cubicBezTo>
                    <a:pt x="283078" y="176347"/>
                    <a:pt x="315059" y="208480"/>
                    <a:pt x="314946" y="248371"/>
                  </a:cubicBezTo>
                  <a:cubicBezTo>
                    <a:pt x="314832" y="289284"/>
                    <a:pt x="282302" y="321266"/>
                    <a:pt x="240953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72DBB015-1FA6-469F-B688-69DFD91EE889}"/>
                </a:ext>
              </a:extLst>
            </p:cNvPr>
            <p:cNvSpPr/>
            <p:nvPr/>
          </p:nvSpPr>
          <p:spPr>
            <a:xfrm>
              <a:off x="9556053" y="4953628"/>
              <a:ext cx="449341" cy="594986"/>
            </a:xfrm>
            <a:custGeom>
              <a:avLst/>
              <a:gdLst>
                <a:gd name="connsiteX0" fmla="*/ 442898 w 449341"/>
                <a:gd name="connsiteY0" fmla="*/ 174272 h 594986"/>
                <a:gd name="connsiteX1" fmla="*/ 184606 w 449341"/>
                <a:gd name="connsiteY1" fmla="*/ 3295 h 594986"/>
                <a:gd name="connsiteX2" fmla="*/ 1139 w 449341"/>
                <a:gd name="connsiteY2" fmla="*/ 243703 h 594986"/>
                <a:gd name="connsiteX3" fmla="*/ 66559 w 449341"/>
                <a:gd name="connsiteY3" fmla="*/ 383305 h 594986"/>
                <a:gd name="connsiteX4" fmla="*/ 173081 w 449341"/>
                <a:gd name="connsiteY4" fmla="*/ 514144 h 594986"/>
                <a:gd name="connsiteX5" fmla="*/ 222000 w 449341"/>
                <a:gd name="connsiteY5" fmla="*/ 594987 h 594986"/>
                <a:gd name="connsiteX6" fmla="*/ 225179 w 449341"/>
                <a:gd name="connsiteY6" fmla="*/ 592489 h 594986"/>
                <a:gd name="connsiteX7" fmla="*/ 384669 w 449341"/>
                <a:gd name="connsiteY7" fmla="*/ 381696 h 594986"/>
                <a:gd name="connsiteX8" fmla="*/ 442898 w 449341"/>
                <a:gd name="connsiteY8" fmla="*/ 174272 h 594986"/>
                <a:gd name="connsiteX9" fmla="*/ 223627 w 449341"/>
                <a:gd name="connsiteY9" fmla="*/ 320894 h 594986"/>
                <a:gd name="connsiteX10" fmla="*/ 132395 w 449341"/>
                <a:gd name="connsiteY10" fmla="*/ 229756 h 594986"/>
                <a:gd name="connsiteX11" fmla="*/ 224024 w 449341"/>
                <a:gd name="connsiteY11" fmla="*/ 138014 h 594986"/>
                <a:gd name="connsiteX12" fmla="*/ 315408 w 449341"/>
                <a:gd name="connsiteY12" fmla="*/ 229189 h 594986"/>
                <a:gd name="connsiteX13" fmla="*/ 223627 w 449341"/>
                <a:gd name="connsiteY13" fmla="*/ 320894 h 5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41" h="594986">
                  <a:moveTo>
                    <a:pt x="442898" y="174272"/>
                  </a:moveTo>
                  <a:cubicBezTo>
                    <a:pt x="415988" y="56111"/>
                    <a:pt x="304375" y="-16708"/>
                    <a:pt x="184606" y="3295"/>
                  </a:cubicBezTo>
                  <a:cubicBezTo>
                    <a:pt x="70609" y="22313"/>
                    <a:pt x="-10669" y="129422"/>
                    <a:pt x="1139" y="243703"/>
                  </a:cubicBezTo>
                  <a:cubicBezTo>
                    <a:pt x="6760" y="298166"/>
                    <a:pt x="28579" y="344473"/>
                    <a:pt x="66559" y="383305"/>
                  </a:cubicBezTo>
                  <a:cubicBezTo>
                    <a:pt x="106053" y="423707"/>
                    <a:pt x="141535" y="467307"/>
                    <a:pt x="173081" y="514144"/>
                  </a:cubicBezTo>
                  <a:cubicBezTo>
                    <a:pt x="190756" y="540391"/>
                    <a:pt x="206917" y="567566"/>
                    <a:pt x="222000" y="594987"/>
                  </a:cubicBezTo>
                  <a:cubicBezTo>
                    <a:pt x="224308" y="594930"/>
                    <a:pt x="224592" y="593567"/>
                    <a:pt x="225179" y="592489"/>
                  </a:cubicBezTo>
                  <a:cubicBezTo>
                    <a:pt x="268344" y="514655"/>
                    <a:pt x="322466" y="445318"/>
                    <a:pt x="384669" y="381696"/>
                  </a:cubicBezTo>
                  <a:cubicBezTo>
                    <a:pt x="441346" y="323732"/>
                    <a:pt x="460818" y="253052"/>
                    <a:pt x="442898" y="174272"/>
                  </a:cubicBezTo>
                  <a:close/>
                  <a:moveTo>
                    <a:pt x="223627" y="320894"/>
                  </a:moveTo>
                  <a:cubicBezTo>
                    <a:pt x="170792" y="320837"/>
                    <a:pt x="132641" y="278561"/>
                    <a:pt x="132395" y="229756"/>
                  </a:cubicBezTo>
                  <a:cubicBezTo>
                    <a:pt x="132130" y="179097"/>
                    <a:pt x="173441" y="137995"/>
                    <a:pt x="224024" y="138014"/>
                  </a:cubicBezTo>
                  <a:cubicBezTo>
                    <a:pt x="273889" y="138033"/>
                    <a:pt x="315937" y="179608"/>
                    <a:pt x="315408" y="229189"/>
                  </a:cubicBezTo>
                  <a:cubicBezTo>
                    <a:pt x="314859" y="280737"/>
                    <a:pt x="275062" y="320950"/>
                    <a:pt x="223627" y="320894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B4AB6FCD-1702-4C4D-B2D1-50A6FF766D92}"/>
                </a:ext>
              </a:extLst>
            </p:cNvPr>
            <p:cNvSpPr/>
            <p:nvPr/>
          </p:nvSpPr>
          <p:spPr>
            <a:xfrm>
              <a:off x="10615361" y="5082393"/>
              <a:ext cx="485125" cy="643029"/>
            </a:xfrm>
            <a:custGeom>
              <a:avLst/>
              <a:gdLst>
                <a:gd name="connsiteX0" fmla="*/ 477634 w 485125"/>
                <a:gd name="connsiteY0" fmla="*/ 182989 h 643029"/>
                <a:gd name="connsiteX1" fmla="*/ 390282 w 485125"/>
                <a:gd name="connsiteY1" fmla="*/ 50446 h 643029"/>
                <a:gd name="connsiteX2" fmla="*/ 202443 w 485125"/>
                <a:gd name="connsiteY2" fmla="*/ 3364 h 643029"/>
                <a:gd name="connsiteX3" fmla="*/ 52093 w 485125"/>
                <a:gd name="connsiteY3" fmla="*/ 91776 h 643029"/>
                <a:gd name="connsiteX4" fmla="*/ 2191 w 485125"/>
                <a:gd name="connsiteY4" fmla="*/ 277230 h 643029"/>
                <a:gd name="connsiteX5" fmla="*/ 15097 w 485125"/>
                <a:gd name="connsiteY5" fmla="*/ 326962 h 643029"/>
                <a:gd name="connsiteX6" fmla="*/ 51847 w 485125"/>
                <a:gd name="connsiteY6" fmla="*/ 392930 h 643029"/>
                <a:gd name="connsiteX7" fmla="*/ 61953 w 485125"/>
                <a:gd name="connsiteY7" fmla="*/ 403906 h 643029"/>
                <a:gd name="connsiteX8" fmla="*/ 139560 w 485125"/>
                <a:gd name="connsiteY8" fmla="*/ 492224 h 643029"/>
                <a:gd name="connsiteX9" fmla="*/ 229599 w 485125"/>
                <a:gd name="connsiteY9" fmla="*/ 632998 h 643029"/>
                <a:gd name="connsiteX10" fmla="*/ 240688 w 485125"/>
                <a:gd name="connsiteY10" fmla="*/ 643028 h 643029"/>
                <a:gd name="connsiteX11" fmla="*/ 251854 w 485125"/>
                <a:gd name="connsiteY11" fmla="*/ 632847 h 643029"/>
                <a:gd name="connsiteX12" fmla="*/ 269263 w 485125"/>
                <a:gd name="connsiteY12" fmla="*/ 602966 h 643029"/>
                <a:gd name="connsiteX13" fmla="*/ 275338 w 485125"/>
                <a:gd name="connsiteY13" fmla="*/ 596134 h 643029"/>
                <a:gd name="connsiteX14" fmla="*/ 291121 w 485125"/>
                <a:gd name="connsiteY14" fmla="*/ 570436 h 643029"/>
                <a:gd name="connsiteX15" fmla="*/ 416850 w 485125"/>
                <a:gd name="connsiteY15" fmla="*/ 415828 h 643029"/>
                <a:gd name="connsiteX16" fmla="*/ 432273 w 485125"/>
                <a:gd name="connsiteY16" fmla="*/ 394936 h 643029"/>
                <a:gd name="connsiteX17" fmla="*/ 435528 w 485125"/>
                <a:gd name="connsiteY17" fmla="*/ 390886 h 643029"/>
                <a:gd name="connsiteX18" fmla="*/ 483387 w 485125"/>
                <a:gd name="connsiteY18" fmla="*/ 275754 h 643029"/>
                <a:gd name="connsiteX19" fmla="*/ 477634 w 485125"/>
                <a:gd name="connsiteY19" fmla="*/ 182989 h 643029"/>
                <a:gd name="connsiteX20" fmla="*/ 240935 w 485125"/>
                <a:gd name="connsiteY20" fmla="*/ 321095 h 643029"/>
                <a:gd name="connsiteX21" fmla="*/ 168494 w 485125"/>
                <a:gd name="connsiteY21" fmla="*/ 247860 h 643029"/>
                <a:gd name="connsiteX22" fmla="*/ 244360 w 485125"/>
                <a:gd name="connsiteY22" fmla="*/ 174984 h 643029"/>
                <a:gd name="connsiteX23" fmla="*/ 314927 w 485125"/>
                <a:gd name="connsiteY23" fmla="*/ 248371 h 643029"/>
                <a:gd name="connsiteX24" fmla="*/ 240935 w 485125"/>
                <a:gd name="connsiteY24" fmla="*/ 321095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125" h="643029">
                  <a:moveTo>
                    <a:pt x="477634" y="182989"/>
                  </a:moveTo>
                  <a:cubicBezTo>
                    <a:pt x="463384" y="128999"/>
                    <a:pt x="433617" y="85247"/>
                    <a:pt x="390282" y="50446"/>
                  </a:cubicBezTo>
                  <a:cubicBezTo>
                    <a:pt x="334040" y="9287"/>
                    <a:pt x="271648" y="-7858"/>
                    <a:pt x="202443" y="3364"/>
                  </a:cubicBezTo>
                  <a:cubicBezTo>
                    <a:pt x="141035" y="13318"/>
                    <a:pt x="90755" y="43237"/>
                    <a:pt x="52093" y="91776"/>
                  </a:cubicBezTo>
                  <a:cubicBezTo>
                    <a:pt x="8739" y="146182"/>
                    <a:pt x="-6078" y="208707"/>
                    <a:pt x="2191" y="277230"/>
                  </a:cubicBezTo>
                  <a:cubicBezTo>
                    <a:pt x="5125" y="294167"/>
                    <a:pt x="9193" y="310782"/>
                    <a:pt x="15097" y="326962"/>
                  </a:cubicBezTo>
                  <a:cubicBezTo>
                    <a:pt x="23840" y="350938"/>
                    <a:pt x="37219" y="372265"/>
                    <a:pt x="51847" y="392930"/>
                  </a:cubicBezTo>
                  <a:cubicBezTo>
                    <a:pt x="55216" y="396601"/>
                    <a:pt x="58528" y="400311"/>
                    <a:pt x="61953" y="403906"/>
                  </a:cubicBezTo>
                  <a:cubicBezTo>
                    <a:pt x="88957" y="432349"/>
                    <a:pt x="115602" y="461094"/>
                    <a:pt x="139560" y="492224"/>
                  </a:cubicBezTo>
                  <a:cubicBezTo>
                    <a:pt x="173660" y="536543"/>
                    <a:pt x="203692" y="583437"/>
                    <a:pt x="229599" y="632998"/>
                  </a:cubicBezTo>
                  <a:cubicBezTo>
                    <a:pt x="232003" y="637616"/>
                    <a:pt x="233989" y="643141"/>
                    <a:pt x="240688" y="643028"/>
                  </a:cubicBezTo>
                  <a:cubicBezTo>
                    <a:pt x="247312" y="642933"/>
                    <a:pt x="249166" y="637332"/>
                    <a:pt x="251854" y="632847"/>
                  </a:cubicBezTo>
                  <a:cubicBezTo>
                    <a:pt x="257796" y="622968"/>
                    <a:pt x="262148" y="612163"/>
                    <a:pt x="269263" y="602966"/>
                  </a:cubicBezTo>
                  <a:cubicBezTo>
                    <a:pt x="272708" y="601963"/>
                    <a:pt x="273673" y="598708"/>
                    <a:pt x="275338" y="596134"/>
                  </a:cubicBezTo>
                  <a:cubicBezTo>
                    <a:pt x="280826" y="587713"/>
                    <a:pt x="285652" y="578876"/>
                    <a:pt x="291121" y="570436"/>
                  </a:cubicBezTo>
                  <a:cubicBezTo>
                    <a:pt x="327511" y="514402"/>
                    <a:pt x="368746" y="462343"/>
                    <a:pt x="416850" y="415828"/>
                  </a:cubicBezTo>
                  <a:cubicBezTo>
                    <a:pt x="423076" y="409810"/>
                    <a:pt x="429303" y="403509"/>
                    <a:pt x="432273" y="394936"/>
                  </a:cubicBezTo>
                  <a:cubicBezTo>
                    <a:pt x="432841" y="393176"/>
                    <a:pt x="433712" y="391662"/>
                    <a:pt x="435528" y="390886"/>
                  </a:cubicBezTo>
                  <a:cubicBezTo>
                    <a:pt x="461265" y="356578"/>
                    <a:pt x="476991" y="318105"/>
                    <a:pt x="483387" y="275754"/>
                  </a:cubicBezTo>
                  <a:cubicBezTo>
                    <a:pt x="486774" y="244511"/>
                    <a:pt x="485393" y="213551"/>
                    <a:pt x="477634" y="182989"/>
                  </a:cubicBezTo>
                  <a:close/>
                  <a:moveTo>
                    <a:pt x="240935" y="321095"/>
                  </a:moveTo>
                  <a:cubicBezTo>
                    <a:pt x="200778" y="320944"/>
                    <a:pt x="168362" y="288376"/>
                    <a:pt x="168494" y="247860"/>
                  </a:cubicBezTo>
                  <a:cubicBezTo>
                    <a:pt x="168627" y="205527"/>
                    <a:pt x="204090" y="173584"/>
                    <a:pt x="244360" y="174984"/>
                  </a:cubicBezTo>
                  <a:cubicBezTo>
                    <a:pt x="283059" y="176347"/>
                    <a:pt x="315040" y="208480"/>
                    <a:pt x="314927" y="248371"/>
                  </a:cubicBezTo>
                  <a:cubicBezTo>
                    <a:pt x="314813" y="289284"/>
                    <a:pt x="282283" y="321266"/>
                    <a:pt x="240935" y="321095"/>
                  </a:cubicBezTo>
                  <a:close/>
                </a:path>
              </a:pathLst>
            </a:custGeom>
            <a:solidFill>
              <a:srgbClr val="020201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69551EE7-DCEC-4B38-8C51-699B75F0E957}"/>
                </a:ext>
              </a:extLst>
            </p:cNvPr>
            <p:cNvSpPr/>
            <p:nvPr/>
          </p:nvSpPr>
          <p:spPr>
            <a:xfrm>
              <a:off x="10633312" y="5100994"/>
              <a:ext cx="449322" cy="594981"/>
            </a:xfrm>
            <a:custGeom>
              <a:avLst/>
              <a:gdLst>
                <a:gd name="connsiteX0" fmla="*/ 442878 w 449322"/>
                <a:gd name="connsiteY0" fmla="*/ 174285 h 594981"/>
                <a:gd name="connsiteX1" fmla="*/ 184606 w 449322"/>
                <a:gd name="connsiteY1" fmla="*/ 3289 h 594981"/>
                <a:gd name="connsiteX2" fmla="*/ 1139 w 449322"/>
                <a:gd name="connsiteY2" fmla="*/ 243698 h 594981"/>
                <a:gd name="connsiteX3" fmla="*/ 66559 w 449322"/>
                <a:gd name="connsiteY3" fmla="*/ 383299 h 594981"/>
                <a:gd name="connsiteX4" fmla="*/ 173081 w 449322"/>
                <a:gd name="connsiteY4" fmla="*/ 514138 h 594981"/>
                <a:gd name="connsiteX5" fmla="*/ 221999 w 449322"/>
                <a:gd name="connsiteY5" fmla="*/ 594981 h 594981"/>
                <a:gd name="connsiteX6" fmla="*/ 225179 w 449322"/>
                <a:gd name="connsiteY6" fmla="*/ 592483 h 594981"/>
                <a:gd name="connsiteX7" fmla="*/ 384669 w 449322"/>
                <a:gd name="connsiteY7" fmla="*/ 381690 h 594981"/>
                <a:gd name="connsiteX8" fmla="*/ 442878 w 449322"/>
                <a:gd name="connsiteY8" fmla="*/ 174285 h 594981"/>
                <a:gd name="connsiteX9" fmla="*/ 223608 w 449322"/>
                <a:gd name="connsiteY9" fmla="*/ 320907 h 594981"/>
                <a:gd name="connsiteX10" fmla="*/ 132376 w 449322"/>
                <a:gd name="connsiteY10" fmla="*/ 229770 h 594981"/>
                <a:gd name="connsiteX11" fmla="*/ 224005 w 449322"/>
                <a:gd name="connsiteY11" fmla="*/ 138027 h 594981"/>
                <a:gd name="connsiteX12" fmla="*/ 315389 w 449322"/>
                <a:gd name="connsiteY12" fmla="*/ 229202 h 594981"/>
                <a:gd name="connsiteX13" fmla="*/ 223608 w 449322"/>
                <a:gd name="connsiteY13" fmla="*/ 320907 h 59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22" h="594981">
                  <a:moveTo>
                    <a:pt x="442878" y="174285"/>
                  </a:moveTo>
                  <a:cubicBezTo>
                    <a:pt x="415988" y="56125"/>
                    <a:pt x="304375" y="-16694"/>
                    <a:pt x="184606" y="3289"/>
                  </a:cubicBezTo>
                  <a:cubicBezTo>
                    <a:pt x="70609" y="22308"/>
                    <a:pt x="-10669" y="129417"/>
                    <a:pt x="1139" y="243698"/>
                  </a:cubicBezTo>
                  <a:cubicBezTo>
                    <a:pt x="6760" y="298161"/>
                    <a:pt x="28579" y="344467"/>
                    <a:pt x="66559" y="383299"/>
                  </a:cubicBezTo>
                  <a:cubicBezTo>
                    <a:pt x="106053" y="423701"/>
                    <a:pt x="141535" y="467302"/>
                    <a:pt x="173081" y="514138"/>
                  </a:cubicBezTo>
                  <a:cubicBezTo>
                    <a:pt x="190756" y="540386"/>
                    <a:pt x="206917" y="567560"/>
                    <a:pt x="221999" y="594981"/>
                  </a:cubicBezTo>
                  <a:cubicBezTo>
                    <a:pt x="224308" y="594924"/>
                    <a:pt x="224592" y="593562"/>
                    <a:pt x="225179" y="592483"/>
                  </a:cubicBezTo>
                  <a:cubicBezTo>
                    <a:pt x="268344" y="514649"/>
                    <a:pt x="322466" y="445312"/>
                    <a:pt x="384669" y="381690"/>
                  </a:cubicBezTo>
                  <a:cubicBezTo>
                    <a:pt x="441327" y="323727"/>
                    <a:pt x="460800" y="253046"/>
                    <a:pt x="442878" y="174285"/>
                  </a:cubicBezTo>
                  <a:close/>
                  <a:moveTo>
                    <a:pt x="223608" y="320907"/>
                  </a:moveTo>
                  <a:cubicBezTo>
                    <a:pt x="170773" y="320850"/>
                    <a:pt x="132622" y="278574"/>
                    <a:pt x="132376" y="229770"/>
                  </a:cubicBezTo>
                  <a:cubicBezTo>
                    <a:pt x="132111" y="179111"/>
                    <a:pt x="173422" y="138008"/>
                    <a:pt x="224005" y="138027"/>
                  </a:cubicBezTo>
                  <a:cubicBezTo>
                    <a:pt x="273870" y="138046"/>
                    <a:pt x="315918" y="179622"/>
                    <a:pt x="315389" y="229202"/>
                  </a:cubicBezTo>
                  <a:cubicBezTo>
                    <a:pt x="314840" y="280751"/>
                    <a:pt x="275043" y="320964"/>
                    <a:pt x="223608" y="320907"/>
                  </a:cubicBezTo>
                  <a:close/>
                </a:path>
              </a:pathLst>
            </a:custGeom>
            <a:solidFill>
              <a:srgbClr val="CB2227"/>
            </a:solidFill>
            <a:ln w="1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E2DF67D5-02A1-4E5C-AD41-DF7966A2148D}"/>
              </a:ext>
            </a:extLst>
          </p:cNvPr>
          <p:cNvGrpSpPr/>
          <p:nvPr/>
        </p:nvGrpSpPr>
        <p:grpSpPr>
          <a:xfrm>
            <a:off x="878067" y="2714571"/>
            <a:ext cx="2627189" cy="1434359"/>
            <a:chOff x="7320864" y="3761250"/>
            <a:chExt cx="2627189" cy="1434359"/>
          </a:xfrm>
        </p:grpSpPr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175CFFE0-A731-4F4B-9844-EF088C83C87B}"/>
                </a:ext>
              </a:extLst>
            </p:cNvPr>
            <p:cNvGrpSpPr/>
            <p:nvPr/>
          </p:nvGrpSpPr>
          <p:grpSpPr>
            <a:xfrm>
              <a:off x="7320864" y="3761250"/>
              <a:ext cx="2355190" cy="1434359"/>
              <a:chOff x="4130161" y="697789"/>
              <a:chExt cx="6454912" cy="3931172"/>
            </a:xfrm>
          </p:grpSpPr>
          <p:grpSp>
            <p:nvGrpSpPr>
              <p:cNvPr id="662" name="Group 661">
                <a:extLst>
                  <a:ext uri="{FF2B5EF4-FFF2-40B4-BE49-F238E27FC236}">
                    <a16:creationId xmlns:a16="http://schemas.microsoft.com/office/drawing/2014/main" id="{02ACD60D-ED69-449A-B326-70BB9D7F7D69}"/>
                  </a:ext>
                </a:extLst>
              </p:cNvPr>
              <p:cNvGrpSpPr/>
              <p:nvPr/>
            </p:nvGrpSpPr>
            <p:grpSpPr>
              <a:xfrm>
                <a:off x="4130161" y="697789"/>
                <a:ext cx="6454912" cy="3931172"/>
                <a:chOff x="4130161" y="697789"/>
                <a:chExt cx="6454912" cy="3931172"/>
              </a:xfrm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BF5F5CA0-6452-408A-806A-8A850798C152}"/>
                    </a:ext>
                  </a:extLst>
                </p:cNvPr>
                <p:cNvSpPr/>
                <p:nvPr/>
              </p:nvSpPr>
              <p:spPr>
                <a:xfrm>
                  <a:off x="8869468" y="1122246"/>
                  <a:ext cx="1715605" cy="2838861"/>
                </a:xfrm>
                <a:custGeom>
                  <a:avLst/>
                  <a:gdLst>
                    <a:gd name="connsiteX0" fmla="*/ 14409 w 1715605"/>
                    <a:gd name="connsiteY0" fmla="*/ 530084 h 2838861"/>
                    <a:gd name="connsiteX1" fmla="*/ 1715606 w 1715605"/>
                    <a:gd name="connsiteY1" fmla="*/ 0 h 2838861"/>
                    <a:gd name="connsiteX2" fmla="*/ 1713805 w 1715605"/>
                    <a:gd name="connsiteY2" fmla="*/ 2106131 h 2838861"/>
                    <a:gd name="connsiteX3" fmla="*/ 0 w 1715605"/>
                    <a:gd name="connsiteY3" fmla="*/ 2838862 h 2838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605" h="2838861">
                      <a:moveTo>
                        <a:pt x="14409" y="530084"/>
                      </a:moveTo>
                      <a:lnTo>
                        <a:pt x="1715606" y="0"/>
                      </a:lnTo>
                      <a:lnTo>
                        <a:pt x="1713805" y="2106131"/>
                      </a:lnTo>
                      <a:lnTo>
                        <a:pt x="0" y="2838862"/>
                      </a:lnTo>
                      <a:close/>
                    </a:path>
                  </a:pathLst>
                </a:custGeom>
                <a:solidFill>
                  <a:srgbClr val="575957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35994876-A8A2-4987-BB36-B3D1E0466B6F}"/>
                    </a:ext>
                  </a:extLst>
                </p:cNvPr>
                <p:cNvSpPr/>
                <p:nvPr/>
              </p:nvSpPr>
              <p:spPr>
                <a:xfrm>
                  <a:off x="8869468" y="3108632"/>
                  <a:ext cx="1706857" cy="859115"/>
                </a:xfrm>
                <a:custGeom>
                  <a:avLst/>
                  <a:gdLst>
                    <a:gd name="connsiteX0" fmla="*/ 1706858 w 1706857"/>
                    <a:gd name="connsiteY0" fmla="*/ 108734 h 859115"/>
                    <a:gd name="connsiteX1" fmla="*/ 0 w 1706857"/>
                    <a:gd name="connsiteY1" fmla="*/ 859115 h 859115"/>
                    <a:gd name="connsiteX2" fmla="*/ 5352 w 1706857"/>
                    <a:gd name="connsiteY2" fmla="*/ 0 h 85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06857" h="859115">
                      <a:moveTo>
                        <a:pt x="1706858" y="108734"/>
                      </a:moveTo>
                      <a:lnTo>
                        <a:pt x="0" y="859115"/>
                      </a:lnTo>
                      <a:lnTo>
                        <a:pt x="5352" y="0"/>
                      </a:lnTo>
                      <a:close/>
                    </a:path>
                  </a:pathLst>
                </a:custGeom>
                <a:solidFill>
                  <a:srgbClr val="534D49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E1997393-AE5D-4374-BDBF-C70DA87764A3}"/>
                    </a:ext>
                  </a:extLst>
                </p:cNvPr>
                <p:cNvSpPr/>
                <p:nvPr/>
              </p:nvSpPr>
              <p:spPr>
                <a:xfrm>
                  <a:off x="4170862" y="1060945"/>
                  <a:ext cx="4713144" cy="2906904"/>
                </a:xfrm>
                <a:custGeom>
                  <a:avLst/>
                  <a:gdLst>
                    <a:gd name="connsiteX0" fmla="*/ 4711677 w 4713144"/>
                    <a:gd name="connsiteY0" fmla="*/ 592877 h 2906904"/>
                    <a:gd name="connsiteX1" fmla="*/ 2933342 w 4713144"/>
                    <a:gd name="connsiteY1" fmla="*/ 293075 h 2906904"/>
                    <a:gd name="connsiteX2" fmla="*/ 1237651 w 4713144"/>
                    <a:gd name="connsiteY2" fmla="*/ 10665 h 2906904"/>
                    <a:gd name="connsiteX3" fmla="*/ 1110237 w 4713144"/>
                    <a:gd name="connsiteY3" fmla="*/ 3512 h 2906904"/>
                    <a:gd name="connsiteX4" fmla="*/ 1082089 w 4713144"/>
                    <a:gd name="connsiteY4" fmla="*/ 431500 h 2906904"/>
                    <a:gd name="connsiteX5" fmla="*/ 1028108 w 4713144"/>
                    <a:gd name="connsiteY5" fmla="*/ 475190 h 2906904"/>
                    <a:gd name="connsiteX6" fmla="*/ 446359 w 4713144"/>
                    <a:gd name="connsiteY6" fmla="*/ 372322 h 2906904"/>
                    <a:gd name="connsiteX7" fmla="*/ 280094 w 4713144"/>
                    <a:gd name="connsiteY7" fmla="*/ 752093 h 2906904"/>
                    <a:gd name="connsiteX8" fmla="*/ 88356 w 4713144"/>
                    <a:gd name="connsiteY8" fmla="*/ 1199532 h 2906904"/>
                    <a:gd name="connsiteX9" fmla="*/ 7873 w 4713144"/>
                    <a:gd name="connsiteY9" fmla="*/ 1537981 h 2906904"/>
                    <a:gd name="connsiteX10" fmla="*/ 0 w 4713144"/>
                    <a:gd name="connsiteY10" fmla="*/ 2120759 h 2906904"/>
                    <a:gd name="connsiteX11" fmla="*/ 363046 w 4713144"/>
                    <a:gd name="connsiteY11" fmla="*/ 2213232 h 2906904"/>
                    <a:gd name="connsiteX12" fmla="*/ 558541 w 4713144"/>
                    <a:gd name="connsiteY12" fmla="*/ 2190589 h 2906904"/>
                    <a:gd name="connsiteX13" fmla="*/ 738546 w 4713144"/>
                    <a:gd name="connsiteY13" fmla="*/ 2077019 h 2906904"/>
                    <a:gd name="connsiteX14" fmla="*/ 1087492 w 4713144"/>
                    <a:gd name="connsiteY14" fmla="*/ 2064102 h 2906904"/>
                    <a:gd name="connsiteX15" fmla="*/ 1083118 w 4713144"/>
                    <a:gd name="connsiteY15" fmla="*/ 2071152 h 2906904"/>
                    <a:gd name="connsiteX16" fmla="*/ 1090168 w 4713144"/>
                    <a:gd name="connsiteY16" fmla="*/ 2121171 h 2906904"/>
                    <a:gd name="connsiteX17" fmla="*/ 1152691 w 4713144"/>
                    <a:gd name="connsiteY17" fmla="*/ 2195169 h 2906904"/>
                    <a:gd name="connsiteX18" fmla="*/ 4698658 w 4713144"/>
                    <a:gd name="connsiteY18" fmla="*/ 2906905 h 2906904"/>
                    <a:gd name="connsiteX19" fmla="*/ 4711677 w 4713144"/>
                    <a:gd name="connsiteY19" fmla="*/ 592877 h 2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13144" h="2906904">
                      <a:moveTo>
                        <a:pt x="4711677" y="592877"/>
                      </a:moveTo>
                      <a:cubicBezTo>
                        <a:pt x="4698040" y="581144"/>
                        <a:pt x="3361381" y="364603"/>
                        <a:pt x="2933342" y="293075"/>
                      </a:cubicBezTo>
                      <a:cubicBezTo>
                        <a:pt x="2368163" y="198595"/>
                        <a:pt x="1802264" y="108490"/>
                        <a:pt x="1237651" y="10665"/>
                      </a:cubicBezTo>
                      <a:cubicBezTo>
                        <a:pt x="1195506" y="3358"/>
                        <a:pt x="1153309" y="-4824"/>
                        <a:pt x="1110237" y="3512"/>
                      </a:cubicBezTo>
                      <a:cubicBezTo>
                        <a:pt x="1109774" y="52656"/>
                        <a:pt x="1083015" y="362699"/>
                        <a:pt x="1082089" y="431500"/>
                      </a:cubicBezTo>
                      <a:cubicBezTo>
                        <a:pt x="1081420" y="482394"/>
                        <a:pt x="1079516" y="484812"/>
                        <a:pt x="1028108" y="475190"/>
                      </a:cubicBezTo>
                      <a:cubicBezTo>
                        <a:pt x="919683" y="454914"/>
                        <a:pt x="531833" y="386422"/>
                        <a:pt x="446359" y="372322"/>
                      </a:cubicBezTo>
                      <a:cubicBezTo>
                        <a:pt x="391452" y="499170"/>
                        <a:pt x="340764" y="628076"/>
                        <a:pt x="280094" y="752093"/>
                      </a:cubicBezTo>
                      <a:cubicBezTo>
                        <a:pt x="242528" y="828819"/>
                        <a:pt x="96538" y="1182242"/>
                        <a:pt x="88356" y="1199532"/>
                      </a:cubicBezTo>
                      <a:cubicBezTo>
                        <a:pt x="39006" y="1303429"/>
                        <a:pt x="17085" y="1405988"/>
                        <a:pt x="7873" y="1537981"/>
                      </a:cubicBezTo>
                      <a:cubicBezTo>
                        <a:pt x="6072" y="1563711"/>
                        <a:pt x="823" y="2062147"/>
                        <a:pt x="0" y="2120759"/>
                      </a:cubicBezTo>
                      <a:cubicBezTo>
                        <a:pt x="98082" y="2137535"/>
                        <a:pt x="265634" y="2194449"/>
                        <a:pt x="363046" y="2213232"/>
                      </a:cubicBezTo>
                      <a:cubicBezTo>
                        <a:pt x="541765" y="2260986"/>
                        <a:pt x="512176" y="2244262"/>
                        <a:pt x="558541" y="2190589"/>
                      </a:cubicBezTo>
                      <a:cubicBezTo>
                        <a:pt x="638251" y="2106608"/>
                        <a:pt x="688887" y="2096573"/>
                        <a:pt x="738546" y="2077019"/>
                      </a:cubicBezTo>
                      <a:cubicBezTo>
                        <a:pt x="851396" y="2032506"/>
                        <a:pt x="972120" y="2053707"/>
                        <a:pt x="1087492" y="2064102"/>
                      </a:cubicBezTo>
                      <a:cubicBezTo>
                        <a:pt x="1088418" y="2064205"/>
                        <a:pt x="1080905" y="2066521"/>
                        <a:pt x="1083118" y="2071152"/>
                      </a:cubicBezTo>
                      <a:cubicBezTo>
                        <a:pt x="1085897" y="2087722"/>
                        <a:pt x="1089653" y="2104086"/>
                        <a:pt x="1090168" y="2121171"/>
                      </a:cubicBezTo>
                      <a:cubicBezTo>
                        <a:pt x="1092021" y="2179937"/>
                        <a:pt x="1095108" y="2183179"/>
                        <a:pt x="1152691" y="2195169"/>
                      </a:cubicBezTo>
                      <a:cubicBezTo>
                        <a:pt x="1573424" y="2283114"/>
                        <a:pt x="4698658" y="2906905"/>
                        <a:pt x="4698658" y="2906905"/>
                      </a:cubicBezTo>
                      <a:cubicBezTo>
                        <a:pt x="4698658" y="2906905"/>
                        <a:pt x="4718624" y="599670"/>
                        <a:pt x="4711677" y="592877"/>
                      </a:cubicBezTo>
                      <a:close/>
                    </a:path>
                  </a:pathLst>
                </a:custGeom>
                <a:solidFill>
                  <a:srgbClr val="DCDCDB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59A97F4A-11D5-4FF9-BEEC-A4CDB025AA8C}"/>
                    </a:ext>
                  </a:extLst>
                </p:cNvPr>
                <p:cNvSpPr/>
                <p:nvPr/>
              </p:nvSpPr>
              <p:spPr>
                <a:xfrm>
                  <a:off x="4130161" y="3108564"/>
                  <a:ext cx="6453112" cy="1520397"/>
                </a:xfrm>
                <a:custGeom>
                  <a:avLst/>
                  <a:gdLst>
                    <a:gd name="connsiteX0" fmla="*/ 6453113 w 6453112"/>
                    <a:gd name="connsiteY0" fmla="*/ 126400 h 1520397"/>
                    <a:gd name="connsiteX1" fmla="*/ 6421979 w 6453112"/>
                    <a:gd name="connsiteY1" fmla="*/ 134840 h 1520397"/>
                    <a:gd name="connsiteX2" fmla="*/ 6377004 w 6453112"/>
                    <a:gd name="connsiteY2" fmla="*/ 142353 h 1520397"/>
                    <a:gd name="connsiteX3" fmla="*/ 5992036 w 6453112"/>
                    <a:gd name="connsiteY3" fmla="*/ 312272 h 1520397"/>
                    <a:gd name="connsiteX4" fmla="*/ 5413426 w 6453112"/>
                    <a:gd name="connsiteY4" fmla="*/ 564680 h 1520397"/>
                    <a:gd name="connsiteX5" fmla="*/ 4759994 w 6453112"/>
                    <a:gd name="connsiteY5" fmla="*/ 850280 h 1520397"/>
                    <a:gd name="connsiteX6" fmla="*/ 3752470 w 6453112"/>
                    <a:gd name="connsiteY6" fmla="*/ 663431 h 1520397"/>
                    <a:gd name="connsiteX7" fmla="*/ 2350098 w 6453112"/>
                    <a:gd name="connsiteY7" fmla="*/ 375052 h 1520397"/>
                    <a:gd name="connsiteX8" fmla="*/ 1175176 w 6453112"/>
                    <a:gd name="connsiteY8" fmla="*/ 133708 h 1520397"/>
                    <a:gd name="connsiteX9" fmla="*/ 1137405 w 6453112"/>
                    <a:gd name="connsiteY9" fmla="*/ 88989 h 1520397"/>
                    <a:gd name="connsiteX10" fmla="*/ 1124643 w 6453112"/>
                    <a:gd name="connsiteY10" fmla="*/ 17924 h 1520397"/>
                    <a:gd name="connsiteX11" fmla="*/ 913402 w 6453112"/>
                    <a:gd name="connsiteY11" fmla="*/ 2589 h 1520397"/>
                    <a:gd name="connsiteX12" fmla="*/ 599088 w 6453112"/>
                    <a:gd name="connsiteY12" fmla="*/ 142816 h 1520397"/>
                    <a:gd name="connsiteX13" fmla="*/ 579893 w 6453112"/>
                    <a:gd name="connsiteY13" fmla="*/ 161804 h 1520397"/>
                    <a:gd name="connsiteX14" fmla="*/ 485208 w 6453112"/>
                    <a:gd name="connsiteY14" fmla="*/ 187225 h 1520397"/>
                    <a:gd name="connsiteX15" fmla="*/ 30101 w 6453112"/>
                    <a:gd name="connsiteY15" fmla="*/ 71081 h 1520397"/>
                    <a:gd name="connsiteX16" fmla="*/ 48 w 6453112"/>
                    <a:gd name="connsiteY16" fmla="*/ 94753 h 1520397"/>
                    <a:gd name="connsiteX17" fmla="*/ 923 w 6453112"/>
                    <a:gd name="connsiteY17" fmla="*/ 285873 h 1520397"/>
                    <a:gd name="connsiteX18" fmla="*/ 79862 w 6453112"/>
                    <a:gd name="connsiteY18" fmla="*/ 384984 h 1520397"/>
                    <a:gd name="connsiteX19" fmla="*/ 369990 w 6453112"/>
                    <a:gd name="connsiteY19" fmla="*/ 459446 h 1520397"/>
                    <a:gd name="connsiteX20" fmla="*/ 394897 w 6453112"/>
                    <a:gd name="connsiteY20" fmla="*/ 467319 h 1520397"/>
                    <a:gd name="connsiteX21" fmla="*/ 471108 w 6453112"/>
                    <a:gd name="connsiteY21" fmla="*/ 507406 h 1520397"/>
                    <a:gd name="connsiteX22" fmla="*/ 508931 w 6453112"/>
                    <a:gd name="connsiteY22" fmla="*/ 550478 h 1520397"/>
                    <a:gd name="connsiteX23" fmla="*/ 548966 w 6453112"/>
                    <a:gd name="connsiteY23" fmla="*/ 703930 h 1520397"/>
                    <a:gd name="connsiteX24" fmla="*/ 676225 w 6453112"/>
                    <a:gd name="connsiteY24" fmla="*/ 884912 h 1520397"/>
                    <a:gd name="connsiteX25" fmla="*/ 944432 w 6453112"/>
                    <a:gd name="connsiteY25" fmla="*/ 942187 h 1520397"/>
                    <a:gd name="connsiteX26" fmla="*/ 1097009 w 6453112"/>
                    <a:gd name="connsiteY26" fmla="*/ 891550 h 1520397"/>
                    <a:gd name="connsiteX27" fmla="*/ 1225709 w 6453112"/>
                    <a:gd name="connsiteY27" fmla="*/ 765269 h 1520397"/>
                    <a:gd name="connsiteX28" fmla="*/ 1258746 w 6453112"/>
                    <a:gd name="connsiteY28" fmla="*/ 649948 h 1520397"/>
                    <a:gd name="connsiteX29" fmla="*/ 1494379 w 6453112"/>
                    <a:gd name="connsiteY29" fmla="*/ 575127 h 1520397"/>
                    <a:gd name="connsiteX30" fmla="*/ 1535495 w 6453112"/>
                    <a:gd name="connsiteY30" fmla="*/ 573737 h 1520397"/>
                    <a:gd name="connsiteX31" fmla="*/ 3036567 w 6453112"/>
                    <a:gd name="connsiteY31" fmla="*/ 881670 h 1520397"/>
                    <a:gd name="connsiteX32" fmla="*/ 3232112 w 6453112"/>
                    <a:gd name="connsiteY32" fmla="*/ 1014230 h 1520397"/>
                    <a:gd name="connsiteX33" fmla="*/ 3260003 w 6453112"/>
                    <a:gd name="connsiteY33" fmla="*/ 1056375 h 1520397"/>
                    <a:gd name="connsiteX34" fmla="*/ 3313624 w 6453112"/>
                    <a:gd name="connsiteY34" fmla="*/ 1101145 h 1520397"/>
                    <a:gd name="connsiteX35" fmla="*/ 3326952 w 6453112"/>
                    <a:gd name="connsiteY35" fmla="*/ 1124199 h 1520397"/>
                    <a:gd name="connsiteX36" fmla="*/ 3365495 w 6453112"/>
                    <a:gd name="connsiteY36" fmla="*/ 1265403 h 1520397"/>
                    <a:gd name="connsiteX37" fmla="*/ 3578486 w 6453112"/>
                    <a:gd name="connsiteY37" fmla="*/ 1499801 h 1520397"/>
                    <a:gd name="connsiteX38" fmla="*/ 3883228 w 6453112"/>
                    <a:gd name="connsiteY38" fmla="*/ 1469389 h 1520397"/>
                    <a:gd name="connsiteX39" fmla="*/ 3981670 w 6453112"/>
                    <a:gd name="connsiteY39" fmla="*/ 1418547 h 1520397"/>
                    <a:gd name="connsiteX40" fmla="*/ 4067711 w 6453112"/>
                    <a:gd name="connsiteY40" fmla="*/ 1260257 h 1520397"/>
                    <a:gd name="connsiteX41" fmla="*/ 4067711 w 6453112"/>
                    <a:gd name="connsiteY41" fmla="*/ 1260257 h 1520397"/>
                    <a:gd name="connsiteX42" fmla="*/ 4120508 w 6453112"/>
                    <a:gd name="connsiteY42" fmla="*/ 1269880 h 1520397"/>
                    <a:gd name="connsiteX43" fmla="*/ 4664537 w 6453112"/>
                    <a:gd name="connsiteY43" fmla="*/ 1384223 h 1520397"/>
                    <a:gd name="connsiteX44" fmla="*/ 4815674 w 6453112"/>
                    <a:gd name="connsiteY44" fmla="*/ 1364360 h 1520397"/>
                    <a:gd name="connsiteX45" fmla="*/ 6369697 w 6453112"/>
                    <a:gd name="connsiteY45" fmla="*/ 606105 h 1520397"/>
                    <a:gd name="connsiteX46" fmla="*/ 6451106 w 6453112"/>
                    <a:gd name="connsiteY46" fmla="*/ 477251 h 1520397"/>
                    <a:gd name="connsiteX47" fmla="*/ 6453113 w 6453112"/>
                    <a:gd name="connsiteY47" fmla="*/ 126400 h 1520397"/>
                    <a:gd name="connsiteX48" fmla="*/ 613342 w 6453112"/>
                    <a:gd name="connsiteY48" fmla="*/ 726726 h 1520397"/>
                    <a:gd name="connsiteX49" fmla="*/ 614474 w 6453112"/>
                    <a:gd name="connsiteY49" fmla="*/ 723433 h 1520397"/>
                    <a:gd name="connsiteX50" fmla="*/ 616635 w 6453112"/>
                    <a:gd name="connsiteY50" fmla="*/ 727910 h 1520397"/>
                    <a:gd name="connsiteX51" fmla="*/ 616635 w 6453112"/>
                    <a:gd name="connsiteY51" fmla="*/ 727910 h 1520397"/>
                    <a:gd name="connsiteX52" fmla="*/ 613342 w 6453112"/>
                    <a:gd name="connsiteY52" fmla="*/ 726726 h 152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453112" h="1520397">
                      <a:moveTo>
                        <a:pt x="6453113" y="126400"/>
                      </a:moveTo>
                      <a:cubicBezTo>
                        <a:pt x="6442718" y="129231"/>
                        <a:pt x="6432374" y="132009"/>
                        <a:pt x="6421979" y="134840"/>
                      </a:cubicBezTo>
                      <a:cubicBezTo>
                        <a:pt x="6405770" y="130157"/>
                        <a:pt x="6391413" y="135663"/>
                        <a:pt x="6377004" y="142353"/>
                      </a:cubicBezTo>
                      <a:cubicBezTo>
                        <a:pt x="6249796" y="201480"/>
                        <a:pt x="6120427" y="255821"/>
                        <a:pt x="5992036" y="312272"/>
                      </a:cubicBezTo>
                      <a:cubicBezTo>
                        <a:pt x="5799423" y="397025"/>
                        <a:pt x="5606657" y="481368"/>
                        <a:pt x="5413426" y="564680"/>
                      </a:cubicBezTo>
                      <a:cubicBezTo>
                        <a:pt x="5195187" y="658851"/>
                        <a:pt x="4977977" y="755389"/>
                        <a:pt x="4759994" y="850280"/>
                      </a:cubicBezTo>
                      <a:cubicBezTo>
                        <a:pt x="4739411" y="859543"/>
                        <a:pt x="3807635" y="674752"/>
                        <a:pt x="3752470" y="663431"/>
                      </a:cubicBezTo>
                      <a:cubicBezTo>
                        <a:pt x="3284961" y="567459"/>
                        <a:pt x="2817555" y="471230"/>
                        <a:pt x="2350098" y="375052"/>
                      </a:cubicBezTo>
                      <a:cubicBezTo>
                        <a:pt x="1958492" y="294518"/>
                        <a:pt x="1566885" y="213881"/>
                        <a:pt x="1175176" y="133708"/>
                      </a:cubicBezTo>
                      <a:cubicBezTo>
                        <a:pt x="1149549" y="128459"/>
                        <a:pt x="1136067" y="119916"/>
                        <a:pt x="1137405" y="88989"/>
                      </a:cubicBezTo>
                      <a:cubicBezTo>
                        <a:pt x="1138434" y="65935"/>
                        <a:pt x="1153254" y="36861"/>
                        <a:pt x="1124643" y="17924"/>
                      </a:cubicBezTo>
                      <a:cubicBezTo>
                        <a:pt x="1055327" y="-2248"/>
                        <a:pt x="983901" y="-2094"/>
                        <a:pt x="913402" y="2589"/>
                      </a:cubicBezTo>
                      <a:cubicBezTo>
                        <a:pt x="809557" y="9484"/>
                        <a:pt x="680085" y="42058"/>
                        <a:pt x="599088" y="142816"/>
                      </a:cubicBezTo>
                      <a:cubicBezTo>
                        <a:pt x="593427" y="149814"/>
                        <a:pt x="585708" y="155012"/>
                        <a:pt x="579893" y="161804"/>
                      </a:cubicBezTo>
                      <a:cubicBezTo>
                        <a:pt x="554009" y="192011"/>
                        <a:pt x="526067" y="198392"/>
                        <a:pt x="485208" y="187225"/>
                      </a:cubicBezTo>
                      <a:cubicBezTo>
                        <a:pt x="334226" y="145903"/>
                        <a:pt x="181700" y="110191"/>
                        <a:pt x="30101" y="71081"/>
                      </a:cubicBezTo>
                      <a:cubicBezTo>
                        <a:pt x="5452" y="64700"/>
                        <a:pt x="-621" y="69435"/>
                        <a:pt x="48" y="94753"/>
                      </a:cubicBezTo>
                      <a:cubicBezTo>
                        <a:pt x="1747" y="158408"/>
                        <a:pt x="409" y="222166"/>
                        <a:pt x="923" y="285873"/>
                      </a:cubicBezTo>
                      <a:cubicBezTo>
                        <a:pt x="1386" y="342736"/>
                        <a:pt x="23205" y="370267"/>
                        <a:pt x="79862" y="384984"/>
                      </a:cubicBezTo>
                      <a:cubicBezTo>
                        <a:pt x="176503" y="410096"/>
                        <a:pt x="273298" y="434591"/>
                        <a:pt x="369990" y="459446"/>
                      </a:cubicBezTo>
                      <a:cubicBezTo>
                        <a:pt x="378738" y="461710"/>
                        <a:pt x="394073" y="463151"/>
                        <a:pt x="394897" y="467319"/>
                      </a:cubicBezTo>
                      <a:cubicBezTo>
                        <a:pt x="404211" y="512140"/>
                        <a:pt x="443835" y="500562"/>
                        <a:pt x="471108" y="507406"/>
                      </a:cubicBezTo>
                      <a:cubicBezTo>
                        <a:pt x="496683" y="513838"/>
                        <a:pt x="506924" y="524388"/>
                        <a:pt x="508931" y="550478"/>
                      </a:cubicBezTo>
                      <a:cubicBezTo>
                        <a:pt x="513048" y="603738"/>
                        <a:pt x="525501" y="655403"/>
                        <a:pt x="548966" y="703930"/>
                      </a:cubicBezTo>
                      <a:cubicBezTo>
                        <a:pt x="571969" y="777928"/>
                        <a:pt x="617613" y="836438"/>
                        <a:pt x="676225" y="884912"/>
                      </a:cubicBezTo>
                      <a:cubicBezTo>
                        <a:pt x="755267" y="950266"/>
                        <a:pt x="844138" y="973165"/>
                        <a:pt x="944432" y="942187"/>
                      </a:cubicBezTo>
                      <a:cubicBezTo>
                        <a:pt x="995634" y="926389"/>
                        <a:pt x="1046939" y="913060"/>
                        <a:pt x="1097009" y="891550"/>
                      </a:cubicBezTo>
                      <a:cubicBezTo>
                        <a:pt x="1159121" y="864895"/>
                        <a:pt x="1199156" y="823984"/>
                        <a:pt x="1225709" y="765269"/>
                      </a:cubicBezTo>
                      <a:cubicBezTo>
                        <a:pt x="1242331" y="728476"/>
                        <a:pt x="1252005" y="689624"/>
                        <a:pt x="1258746" y="649948"/>
                      </a:cubicBezTo>
                      <a:cubicBezTo>
                        <a:pt x="1339640" y="632658"/>
                        <a:pt x="1428820" y="641869"/>
                        <a:pt x="1494379" y="575127"/>
                      </a:cubicBezTo>
                      <a:cubicBezTo>
                        <a:pt x="1505649" y="563651"/>
                        <a:pt x="1521755" y="570907"/>
                        <a:pt x="1535495" y="573737"/>
                      </a:cubicBezTo>
                      <a:cubicBezTo>
                        <a:pt x="2035732" y="676913"/>
                        <a:pt x="2535558" y="782302"/>
                        <a:pt x="3036567" y="881670"/>
                      </a:cubicBezTo>
                      <a:cubicBezTo>
                        <a:pt x="3125488" y="899321"/>
                        <a:pt x="3194701" y="928190"/>
                        <a:pt x="3232112" y="1014230"/>
                      </a:cubicBezTo>
                      <a:cubicBezTo>
                        <a:pt x="3238699" y="1029410"/>
                        <a:pt x="3250792" y="1042224"/>
                        <a:pt x="3260003" y="1056375"/>
                      </a:cubicBezTo>
                      <a:cubicBezTo>
                        <a:pt x="3273280" y="1076856"/>
                        <a:pt x="3283881" y="1100270"/>
                        <a:pt x="3313624" y="1101145"/>
                      </a:cubicBezTo>
                      <a:cubicBezTo>
                        <a:pt x="3329937" y="1101608"/>
                        <a:pt x="3325100" y="1114885"/>
                        <a:pt x="3326952" y="1124199"/>
                      </a:cubicBezTo>
                      <a:cubicBezTo>
                        <a:pt x="3336524" y="1172159"/>
                        <a:pt x="3341773" y="1221303"/>
                        <a:pt x="3365495" y="1265403"/>
                      </a:cubicBezTo>
                      <a:cubicBezTo>
                        <a:pt x="3405068" y="1372079"/>
                        <a:pt x="3473046" y="1452818"/>
                        <a:pt x="3578486" y="1499801"/>
                      </a:cubicBezTo>
                      <a:cubicBezTo>
                        <a:pt x="3685676" y="1547555"/>
                        <a:pt x="3785301" y="1501602"/>
                        <a:pt x="3883228" y="1469389"/>
                      </a:cubicBezTo>
                      <a:cubicBezTo>
                        <a:pt x="3915597" y="1458736"/>
                        <a:pt x="3953574" y="1446026"/>
                        <a:pt x="3981670" y="1418547"/>
                      </a:cubicBezTo>
                      <a:cubicBezTo>
                        <a:pt x="4027058" y="1374240"/>
                        <a:pt x="4052170" y="1320156"/>
                        <a:pt x="4067711" y="1260257"/>
                      </a:cubicBezTo>
                      <a:lnTo>
                        <a:pt x="4067711" y="1260257"/>
                      </a:lnTo>
                      <a:cubicBezTo>
                        <a:pt x="4083818" y="1270961"/>
                        <a:pt x="4102909" y="1266124"/>
                        <a:pt x="4120508" y="1269880"/>
                      </a:cubicBezTo>
                      <a:cubicBezTo>
                        <a:pt x="4301697" y="1308732"/>
                        <a:pt x="4483297" y="1345628"/>
                        <a:pt x="4664537" y="1384223"/>
                      </a:cubicBezTo>
                      <a:cubicBezTo>
                        <a:pt x="4717849" y="1395544"/>
                        <a:pt x="4767816" y="1387722"/>
                        <a:pt x="4815674" y="1364360"/>
                      </a:cubicBezTo>
                      <a:cubicBezTo>
                        <a:pt x="5333716" y="1111643"/>
                        <a:pt x="5851449" y="858359"/>
                        <a:pt x="6369697" y="606105"/>
                      </a:cubicBezTo>
                      <a:cubicBezTo>
                        <a:pt x="6424965" y="579192"/>
                        <a:pt x="6451415" y="538848"/>
                        <a:pt x="6451106" y="477251"/>
                      </a:cubicBezTo>
                      <a:cubicBezTo>
                        <a:pt x="6450488" y="360232"/>
                        <a:pt x="6452289" y="243316"/>
                        <a:pt x="6453113" y="126400"/>
                      </a:cubicBezTo>
                      <a:close/>
                      <a:moveTo>
                        <a:pt x="613342" y="726726"/>
                      </a:moveTo>
                      <a:cubicBezTo>
                        <a:pt x="613805" y="725594"/>
                        <a:pt x="614165" y="724513"/>
                        <a:pt x="614474" y="723433"/>
                      </a:cubicBezTo>
                      <a:cubicBezTo>
                        <a:pt x="615194" y="724925"/>
                        <a:pt x="615915" y="726417"/>
                        <a:pt x="616635" y="727910"/>
                      </a:cubicBezTo>
                      <a:lnTo>
                        <a:pt x="616635" y="727910"/>
                      </a:lnTo>
                      <a:cubicBezTo>
                        <a:pt x="615555" y="727446"/>
                        <a:pt x="614423" y="727086"/>
                        <a:pt x="613342" y="726726"/>
                      </a:cubicBezTo>
                      <a:close/>
                    </a:path>
                  </a:pathLst>
                </a:custGeom>
                <a:solidFill>
                  <a:srgbClr val="20242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BD65233D-ACF3-4BAA-955F-A261B7BF3E68}"/>
                    </a:ext>
                  </a:extLst>
                </p:cNvPr>
                <p:cNvSpPr/>
                <p:nvPr/>
              </p:nvSpPr>
              <p:spPr>
                <a:xfrm>
                  <a:off x="5281099" y="697789"/>
                  <a:ext cx="5288183" cy="966129"/>
                </a:xfrm>
                <a:custGeom>
                  <a:avLst/>
                  <a:gdLst>
                    <a:gd name="connsiteX0" fmla="*/ 3602778 w 5288183"/>
                    <a:gd name="connsiteY0" fmla="*/ 961128 h 966129"/>
                    <a:gd name="connsiteX1" fmla="*/ 3282186 w 5288183"/>
                    <a:gd name="connsiteY1" fmla="*/ 906323 h 966129"/>
                    <a:gd name="connsiteX2" fmla="*/ 2873134 w 5288183"/>
                    <a:gd name="connsiteY2" fmla="*/ 839169 h 966129"/>
                    <a:gd name="connsiteX3" fmla="*/ 2318093 w 5288183"/>
                    <a:gd name="connsiteY3" fmla="*/ 749938 h 966129"/>
                    <a:gd name="connsiteX4" fmla="*/ 1882026 w 5288183"/>
                    <a:gd name="connsiteY4" fmla="*/ 677586 h 966129"/>
                    <a:gd name="connsiteX5" fmla="*/ 1334961 w 5288183"/>
                    <a:gd name="connsiteY5" fmla="*/ 586812 h 966129"/>
                    <a:gd name="connsiteX6" fmla="*/ 692335 w 5288183"/>
                    <a:gd name="connsiteY6" fmla="*/ 480497 h 966129"/>
                    <a:gd name="connsiteX7" fmla="*/ 111049 w 5288183"/>
                    <a:gd name="connsiteY7" fmla="*/ 383650 h 966129"/>
                    <a:gd name="connsiteX8" fmla="*/ 0 w 5288183"/>
                    <a:gd name="connsiteY8" fmla="*/ 366617 h 966129"/>
                    <a:gd name="connsiteX9" fmla="*/ 307933 w 5288183"/>
                    <a:gd name="connsiteY9" fmla="*/ 290200 h 966129"/>
                    <a:gd name="connsiteX10" fmla="*/ 1529426 w 5288183"/>
                    <a:gd name="connsiteY10" fmla="*/ 4137 h 966129"/>
                    <a:gd name="connsiteX11" fmla="*/ 1587472 w 5288183"/>
                    <a:gd name="connsiteY11" fmla="*/ 1255 h 966129"/>
                    <a:gd name="connsiteX12" fmla="*/ 2092906 w 5288183"/>
                    <a:gd name="connsiteY12" fmla="*/ 60433 h 966129"/>
                    <a:gd name="connsiteX13" fmla="*/ 2467428 w 5288183"/>
                    <a:gd name="connsiteY13" fmla="*/ 102064 h 966129"/>
                    <a:gd name="connsiteX14" fmla="*/ 2914662 w 5288183"/>
                    <a:gd name="connsiteY14" fmla="*/ 154964 h 966129"/>
                    <a:gd name="connsiteX15" fmla="*/ 3288772 w 5288183"/>
                    <a:gd name="connsiteY15" fmla="*/ 196183 h 966129"/>
                    <a:gd name="connsiteX16" fmla="*/ 3732044 w 5288183"/>
                    <a:gd name="connsiteY16" fmla="*/ 248415 h 966129"/>
                    <a:gd name="connsiteX17" fmla="*/ 4044557 w 5288183"/>
                    <a:gd name="connsiteY17" fmla="*/ 282429 h 966129"/>
                    <a:gd name="connsiteX18" fmla="*/ 4410485 w 5288183"/>
                    <a:gd name="connsiteY18" fmla="*/ 324626 h 966129"/>
                    <a:gd name="connsiteX19" fmla="*/ 4718676 w 5288183"/>
                    <a:gd name="connsiteY19" fmla="*/ 360236 h 966129"/>
                    <a:gd name="connsiteX20" fmla="*/ 5088154 w 5288183"/>
                    <a:gd name="connsiteY20" fmla="*/ 404028 h 966129"/>
                    <a:gd name="connsiteX21" fmla="*/ 5257559 w 5288183"/>
                    <a:gd name="connsiteY21" fmla="*/ 422759 h 966129"/>
                    <a:gd name="connsiteX22" fmla="*/ 5287148 w 5288183"/>
                    <a:gd name="connsiteY22" fmla="*/ 430993 h 966129"/>
                    <a:gd name="connsiteX23" fmla="*/ 5284987 w 5288183"/>
                    <a:gd name="connsiteY23" fmla="*/ 442056 h 966129"/>
                    <a:gd name="connsiteX24" fmla="*/ 5145789 w 5288183"/>
                    <a:gd name="connsiteY24" fmla="*/ 488473 h 966129"/>
                    <a:gd name="connsiteX25" fmla="*/ 4979678 w 5288183"/>
                    <a:gd name="connsiteY25" fmla="*/ 541064 h 966129"/>
                    <a:gd name="connsiteX26" fmla="*/ 4956572 w 5288183"/>
                    <a:gd name="connsiteY26" fmla="*/ 547651 h 966129"/>
                    <a:gd name="connsiteX27" fmla="*/ 4433899 w 5288183"/>
                    <a:gd name="connsiteY27" fmla="*/ 711498 h 966129"/>
                    <a:gd name="connsiteX28" fmla="*/ 4410949 w 5288183"/>
                    <a:gd name="connsiteY28" fmla="*/ 719114 h 966129"/>
                    <a:gd name="connsiteX29" fmla="*/ 3911431 w 5288183"/>
                    <a:gd name="connsiteY29" fmla="*/ 875293 h 966129"/>
                    <a:gd name="connsiteX30" fmla="*/ 3888429 w 5288183"/>
                    <a:gd name="connsiteY30" fmla="*/ 882909 h 966129"/>
                    <a:gd name="connsiteX31" fmla="*/ 3643482 w 5288183"/>
                    <a:gd name="connsiteY31" fmla="*/ 959224 h 966129"/>
                    <a:gd name="connsiteX32" fmla="*/ 3602778 w 5288183"/>
                    <a:gd name="connsiteY32" fmla="*/ 961128 h 96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288183" h="966129">
                      <a:moveTo>
                        <a:pt x="3602778" y="961128"/>
                      </a:moveTo>
                      <a:cubicBezTo>
                        <a:pt x="3495896" y="942808"/>
                        <a:pt x="3389118" y="924180"/>
                        <a:pt x="3282186" y="906323"/>
                      </a:cubicBezTo>
                      <a:cubicBezTo>
                        <a:pt x="3145869" y="883578"/>
                        <a:pt x="3009553" y="861245"/>
                        <a:pt x="2873134" y="839169"/>
                      </a:cubicBezTo>
                      <a:cubicBezTo>
                        <a:pt x="2688138" y="809219"/>
                        <a:pt x="2503038" y="780042"/>
                        <a:pt x="2318093" y="749938"/>
                      </a:cubicBezTo>
                      <a:cubicBezTo>
                        <a:pt x="2172669" y="726267"/>
                        <a:pt x="2027399" y="701721"/>
                        <a:pt x="1882026" y="677586"/>
                      </a:cubicBezTo>
                      <a:cubicBezTo>
                        <a:pt x="1699705" y="647328"/>
                        <a:pt x="1517333" y="617018"/>
                        <a:pt x="1334961" y="586812"/>
                      </a:cubicBezTo>
                      <a:cubicBezTo>
                        <a:pt x="1120786" y="551356"/>
                        <a:pt x="906509" y="516055"/>
                        <a:pt x="692335" y="480497"/>
                      </a:cubicBezTo>
                      <a:cubicBezTo>
                        <a:pt x="498539" y="448334"/>
                        <a:pt x="304846" y="415812"/>
                        <a:pt x="111049" y="383650"/>
                      </a:cubicBezTo>
                      <a:cubicBezTo>
                        <a:pt x="74102" y="377526"/>
                        <a:pt x="36999" y="372277"/>
                        <a:pt x="0" y="366617"/>
                      </a:cubicBezTo>
                      <a:cubicBezTo>
                        <a:pt x="100449" y="332345"/>
                        <a:pt x="205014" y="314488"/>
                        <a:pt x="307933" y="290200"/>
                      </a:cubicBezTo>
                      <a:cubicBezTo>
                        <a:pt x="714926" y="194176"/>
                        <a:pt x="1122279" y="99542"/>
                        <a:pt x="1529426" y="4137"/>
                      </a:cubicBezTo>
                      <a:cubicBezTo>
                        <a:pt x="1548826" y="-392"/>
                        <a:pt x="1568226" y="-958"/>
                        <a:pt x="1587472" y="1255"/>
                      </a:cubicBezTo>
                      <a:cubicBezTo>
                        <a:pt x="1756002" y="20707"/>
                        <a:pt x="1924377" y="41033"/>
                        <a:pt x="2092906" y="60433"/>
                      </a:cubicBezTo>
                      <a:cubicBezTo>
                        <a:pt x="2217696" y="74790"/>
                        <a:pt x="2342639" y="87655"/>
                        <a:pt x="2467428" y="102064"/>
                      </a:cubicBezTo>
                      <a:cubicBezTo>
                        <a:pt x="2616558" y="119251"/>
                        <a:pt x="2765533" y="137828"/>
                        <a:pt x="2914662" y="154964"/>
                      </a:cubicBezTo>
                      <a:cubicBezTo>
                        <a:pt x="3039297" y="169270"/>
                        <a:pt x="3164138" y="181929"/>
                        <a:pt x="3288772" y="196183"/>
                      </a:cubicBezTo>
                      <a:cubicBezTo>
                        <a:pt x="3436564" y="213113"/>
                        <a:pt x="3584201" y="231433"/>
                        <a:pt x="3732044" y="248415"/>
                      </a:cubicBezTo>
                      <a:cubicBezTo>
                        <a:pt x="3836146" y="260353"/>
                        <a:pt x="3940403" y="270697"/>
                        <a:pt x="4044557" y="282429"/>
                      </a:cubicBezTo>
                      <a:cubicBezTo>
                        <a:pt x="4166567" y="296117"/>
                        <a:pt x="4288526" y="310526"/>
                        <a:pt x="4410485" y="324626"/>
                      </a:cubicBezTo>
                      <a:cubicBezTo>
                        <a:pt x="4513198" y="336513"/>
                        <a:pt x="4615963" y="348194"/>
                        <a:pt x="4718676" y="360236"/>
                      </a:cubicBezTo>
                      <a:cubicBezTo>
                        <a:pt x="4841870" y="374696"/>
                        <a:pt x="4964960" y="389568"/>
                        <a:pt x="5088154" y="404028"/>
                      </a:cubicBezTo>
                      <a:cubicBezTo>
                        <a:pt x="5144554" y="410666"/>
                        <a:pt x="5201056" y="416841"/>
                        <a:pt x="5257559" y="422759"/>
                      </a:cubicBezTo>
                      <a:cubicBezTo>
                        <a:pt x="5268056" y="423840"/>
                        <a:pt x="5278194" y="425023"/>
                        <a:pt x="5287148" y="430993"/>
                      </a:cubicBezTo>
                      <a:cubicBezTo>
                        <a:pt x="5289052" y="435212"/>
                        <a:pt x="5288332" y="438866"/>
                        <a:pt x="5284987" y="442056"/>
                      </a:cubicBezTo>
                      <a:cubicBezTo>
                        <a:pt x="5241092" y="464904"/>
                        <a:pt x="5192154" y="472778"/>
                        <a:pt x="5145789" y="488473"/>
                      </a:cubicBezTo>
                      <a:cubicBezTo>
                        <a:pt x="5090830" y="507050"/>
                        <a:pt x="5035254" y="524134"/>
                        <a:pt x="4979678" y="541064"/>
                      </a:cubicBezTo>
                      <a:cubicBezTo>
                        <a:pt x="4971805" y="542557"/>
                        <a:pt x="4964086" y="544872"/>
                        <a:pt x="4956572" y="547651"/>
                      </a:cubicBezTo>
                      <a:cubicBezTo>
                        <a:pt x="4782588" y="603022"/>
                        <a:pt x="4608449" y="657929"/>
                        <a:pt x="4433899" y="711498"/>
                      </a:cubicBezTo>
                      <a:cubicBezTo>
                        <a:pt x="4426180" y="713762"/>
                        <a:pt x="4418513" y="716284"/>
                        <a:pt x="4410949" y="719114"/>
                      </a:cubicBezTo>
                      <a:cubicBezTo>
                        <a:pt x="4244323" y="770831"/>
                        <a:pt x="4078520" y="825069"/>
                        <a:pt x="3911431" y="875293"/>
                      </a:cubicBezTo>
                      <a:cubicBezTo>
                        <a:pt x="3903712" y="877557"/>
                        <a:pt x="3895994" y="880079"/>
                        <a:pt x="3888429" y="882909"/>
                      </a:cubicBezTo>
                      <a:cubicBezTo>
                        <a:pt x="3806866" y="908588"/>
                        <a:pt x="3725303" y="934317"/>
                        <a:pt x="3643482" y="959224"/>
                      </a:cubicBezTo>
                      <a:cubicBezTo>
                        <a:pt x="3630308" y="963289"/>
                        <a:pt x="3616826" y="971420"/>
                        <a:pt x="3602778" y="961128"/>
                      </a:cubicBezTo>
                      <a:close/>
                    </a:path>
                  </a:pathLst>
                </a:custGeom>
                <a:solidFill>
                  <a:srgbClr val="A3A4A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8C5FB4F9-8AA5-4963-BFC4-2A6A9DB1B45F}"/>
                    </a:ext>
                  </a:extLst>
                </p:cNvPr>
                <p:cNvSpPr/>
                <p:nvPr/>
              </p:nvSpPr>
              <p:spPr>
                <a:xfrm>
                  <a:off x="4617170" y="1252799"/>
                  <a:ext cx="647050" cy="303790"/>
                </a:xfrm>
                <a:custGeom>
                  <a:avLst/>
                  <a:gdLst>
                    <a:gd name="connsiteX0" fmla="*/ 646999 w 647050"/>
                    <a:gd name="connsiteY0" fmla="*/ 0 h 303790"/>
                    <a:gd name="connsiteX1" fmla="*/ 647051 w 647050"/>
                    <a:gd name="connsiteY1" fmla="*/ 282770 h 303790"/>
                    <a:gd name="connsiteX2" fmla="*/ 622556 w 647050"/>
                    <a:gd name="connsiteY2" fmla="*/ 303045 h 303790"/>
                    <a:gd name="connsiteX3" fmla="*/ 226936 w 647050"/>
                    <a:gd name="connsiteY3" fmla="*/ 230898 h 303790"/>
                    <a:gd name="connsiteX4" fmla="*/ 28972 w 647050"/>
                    <a:gd name="connsiteY4" fmla="*/ 195803 h 303790"/>
                    <a:gd name="connsiteX5" fmla="*/ 0 w 647050"/>
                    <a:gd name="connsiteY5" fmla="*/ 180365 h 303790"/>
                    <a:gd name="connsiteX6" fmla="*/ 345344 w 647050"/>
                    <a:gd name="connsiteY6" fmla="*/ 81718 h 303790"/>
                    <a:gd name="connsiteX7" fmla="*/ 646999 w 647050"/>
                    <a:gd name="connsiteY7" fmla="*/ 0 h 30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7050" h="303790">
                      <a:moveTo>
                        <a:pt x="646999" y="0"/>
                      </a:moveTo>
                      <a:cubicBezTo>
                        <a:pt x="646999" y="94274"/>
                        <a:pt x="646897" y="188496"/>
                        <a:pt x="647051" y="282770"/>
                      </a:cubicBezTo>
                      <a:cubicBezTo>
                        <a:pt x="647051" y="299957"/>
                        <a:pt x="639126" y="306081"/>
                        <a:pt x="622556" y="303045"/>
                      </a:cubicBezTo>
                      <a:cubicBezTo>
                        <a:pt x="490717" y="278910"/>
                        <a:pt x="358827" y="254827"/>
                        <a:pt x="226936" y="230898"/>
                      </a:cubicBezTo>
                      <a:cubicBezTo>
                        <a:pt x="161017" y="218908"/>
                        <a:pt x="95097" y="206867"/>
                        <a:pt x="28972" y="195803"/>
                      </a:cubicBezTo>
                      <a:cubicBezTo>
                        <a:pt x="16879" y="193796"/>
                        <a:pt x="5763" y="192870"/>
                        <a:pt x="0" y="180365"/>
                      </a:cubicBezTo>
                      <a:cubicBezTo>
                        <a:pt x="115063" y="147380"/>
                        <a:pt x="229818" y="113056"/>
                        <a:pt x="345344" y="81718"/>
                      </a:cubicBezTo>
                      <a:cubicBezTo>
                        <a:pt x="445896" y="54496"/>
                        <a:pt x="544492" y="20069"/>
                        <a:pt x="646999" y="0"/>
                      </a:cubicBezTo>
                      <a:close/>
                    </a:path>
                  </a:pathLst>
                </a:custGeom>
                <a:solidFill>
                  <a:srgbClr val="E0E0C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9A139595-F0B8-46CE-A368-A4BB13303134}"/>
                    </a:ext>
                  </a:extLst>
                </p:cNvPr>
                <p:cNvSpPr/>
                <p:nvPr/>
              </p:nvSpPr>
              <p:spPr>
                <a:xfrm>
                  <a:off x="4179623" y="1795586"/>
                  <a:ext cx="214357" cy="438133"/>
                </a:xfrm>
                <a:custGeom>
                  <a:avLst/>
                  <a:gdLst>
                    <a:gd name="connsiteX0" fmla="*/ 209530 w 214357"/>
                    <a:gd name="connsiteY0" fmla="*/ 86613 h 438133"/>
                    <a:gd name="connsiteX1" fmla="*/ 120917 w 214357"/>
                    <a:gd name="connsiteY1" fmla="*/ 830 h 438133"/>
                    <a:gd name="connsiteX2" fmla="*/ 11308 w 214357"/>
                    <a:gd name="connsiteY2" fmla="*/ 64074 h 438133"/>
                    <a:gd name="connsiteX3" fmla="*/ 1634 w 214357"/>
                    <a:gd name="connsiteY3" fmla="*/ 159583 h 438133"/>
                    <a:gd name="connsiteX4" fmla="*/ 2354 w 214357"/>
                    <a:gd name="connsiteY4" fmla="*/ 326466 h 438133"/>
                    <a:gd name="connsiteX5" fmla="*/ 80161 w 214357"/>
                    <a:gd name="connsiteY5" fmla="*/ 432472 h 438133"/>
                    <a:gd name="connsiteX6" fmla="*/ 192548 w 214357"/>
                    <a:gd name="connsiteY6" fmla="*/ 392900 h 438133"/>
                    <a:gd name="connsiteX7" fmla="*/ 192446 w 214357"/>
                    <a:gd name="connsiteY7" fmla="*/ 392951 h 438133"/>
                    <a:gd name="connsiteX8" fmla="*/ 193989 w 214357"/>
                    <a:gd name="connsiteY8" fmla="*/ 385232 h 438133"/>
                    <a:gd name="connsiteX9" fmla="*/ 193989 w 214357"/>
                    <a:gd name="connsiteY9" fmla="*/ 385232 h 438133"/>
                    <a:gd name="connsiteX10" fmla="*/ 193989 w 214357"/>
                    <a:gd name="connsiteY10" fmla="*/ 385232 h 438133"/>
                    <a:gd name="connsiteX11" fmla="*/ 210662 w 214357"/>
                    <a:gd name="connsiteY11" fmla="*/ 343138 h 438133"/>
                    <a:gd name="connsiteX12" fmla="*/ 209530 w 214357"/>
                    <a:gd name="connsiteY12" fmla="*/ 86613 h 438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4357" h="438133">
                      <a:moveTo>
                        <a:pt x="209530" y="86613"/>
                      </a:moveTo>
                      <a:cubicBezTo>
                        <a:pt x="205105" y="40917"/>
                        <a:pt x="163525" y="5873"/>
                        <a:pt x="120917" y="830"/>
                      </a:cubicBezTo>
                      <a:cubicBezTo>
                        <a:pt x="73060" y="-4830"/>
                        <a:pt x="32664" y="18687"/>
                        <a:pt x="11308" y="64074"/>
                      </a:cubicBezTo>
                      <a:cubicBezTo>
                        <a:pt x="-3152" y="94847"/>
                        <a:pt x="-373" y="127215"/>
                        <a:pt x="1634" y="159583"/>
                      </a:cubicBezTo>
                      <a:cubicBezTo>
                        <a:pt x="1634" y="215210"/>
                        <a:pt x="-939" y="271044"/>
                        <a:pt x="2354" y="326466"/>
                      </a:cubicBezTo>
                      <a:cubicBezTo>
                        <a:pt x="5339" y="376639"/>
                        <a:pt x="31532" y="415593"/>
                        <a:pt x="80161" y="432472"/>
                      </a:cubicBezTo>
                      <a:cubicBezTo>
                        <a:pt x="126063" y="448425"/>
                        <a:pt x="163165" y="429230"/>
                        <a:pt x="192548" y="392900"/>
                      </a:cubicBezTo>
                      <a:cubicBezTo>
                        <a:pt x="192548" y="392900"/>
                        <a:pt x="192446" y="392951"/>
                        <a:pt x="192446" y="392951"/>
                      </a:cubicBezTo>
                      <a:cubicBezTo>
                        <a:pt x="192960" y="390378"/>
                        <a:pt x="193475" y="387805"/>
                        <a:pt x="193989" y="385232"/>
                      </a:cubicBezTo>
                      <a:cubicBezTo>
                        <a:pt x="193989" y="385232"/>
                        <a:pt x="193989" y="385232"/>
                        <a:pt x="193989" y="385232"/>
                      </a:cubicBezTo>
                      <a:cubicBezTo>
                        <a:pt x="193989" y="385232"/>
                        <a:pt x="193989" y="385232"/>
                        <a:pt x="193989" y="385232"/>
                      </a:cubicBezTo>
                      <a:cubicBezTo>
                        <a:pt x="199804" y="371184"/>
                        <a:pt x="210148" y="357341"/>
                        <a:pt x="210662" y="343138"/>
                      </a:cubicBezTo>
                      <a:cubicBezTo>
                        <a:pt x="213595" y="257664"/>
                        <a:pt x="217764" y="171830"/>
                        <a:pt x="209530" y="86613"/>
                      </a:cubicBezTo>
                      <a:close/>
                    </a:path>
                  </a:pathLst>
                </a:custGeom>
                <a:solidFill>
                  <a:srgbClr val="534D49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10095EF3-5A52-42E6-848E-2B6DCA566A5D}"/>
                    </a:ext>
                  </a:extLst>
                </p:cNvPr>
                <p:cNvSpPr/>
                <p:nvPr/>
              </p:nvSpPr>
              <p:spPr>
                <a:xfrm>
                  <a:off x="4170809" y="2727955"/>
                  <a:ext cx="97825" cy="350675"/>
                </a:xfrm>
                <a:custGeom>
                  <a:avLst/>
                  <a:gdLst>
                    <a:gd name="connsiteX0" fmla="*/ 97671 w 97825"/>
                    <a:gd name="connsiteY0" fmla="*/ 350676 h 350675"/>
                    <a:gd name="connsiteX1" fmla="*/ 15542 w 97825"/>
                    <a:gd name="connsiteY1" fmla="*/ 315992 h 350675"/>
                    <a:gd name="connsiteX2" fmla="*/ 53 w 97825"/>
                    <a:gd name="connsiteY2" fmla="*/ 292629 h 350675"/>
                    <a:gd name="connsiteX3" fmla="*/ 1 w 97825"/>
                    <a:gd name="connsiteY3" fmla="*/ 19791 h 350675"/>
                    <a:gd name="connsiteX4" fmla="*/ 22798 w 97825"/>
                    <a:gd name="connsiteY4" fmla="*/ 2810 h 350675"/>
                    <a:gd name="connsiteX5" fmla="*/ 81204 w 97825"/>
                    <a:gd name="connsiteY5" fmla="*/ 23754 h 350675"/>
                    <a:gd name="connsiteX6" fmla="*/ 97826 w 97825"/>
                    <a:gd name="connsiteY6" fmla="*/ 46705 h 350675"/>
                    <a:gd name="connsiteX7" fmla="*/ 97671 w 97825"/>
                    <a:gd name="connsiteY7" fmla="*/ 350676 h 35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825" h="350675">
                      <a:moveTo>
                        <a:pt x="97671" y="350676"/>
                      </a:moveTo>
                      <a:cubicBezTo>
                        <a:pt x="67516" y="337862"/>
                        <a:pt x="41684" y="326541"/>
                        <a:pt x="15542" y="315992"/>
                      </a:cubicBezTo>
                      <a:cubicBezTo>
                        <a:pt x="4530" y="311515"/>
                        <a:pt x="1" y="304877"/>
                        <a:pt x="53" y="292629"/>
                      </a:cubicBezTo>
                      <a:cubicBezTo>
                        <a:pt x="413" y="201701"/>
                        <a:pt x="465" y="110720"/>
                        <a:pt x="1" y="19791"/>
                      </a:cubicBezTo>
                      <a:cubicBezTo>
                        <a:pt x="-101" y="2038"/>
                        <a:pt x="5096" y="-4189"/>
                        <a:pt x="22798" y="2810"/>
                      </a:cubicBezTo>
                      <a:cubicBezTo>
                        <a:pt x="41992" y="10426"/>
                        <a:pt x="61650" y="17064"/>
                        <a:pt x="81204" y="23754"/>
                      </a:cubicBezTo>
                      <a:cubicBezTo>
                        <a:pt x="92423" y="27562"/>
                        <a:pt x="97826" y="34457"/>
                        <a:pt x="97826" y="46705"/>
                      </a:cubicBezTo>
                      <a:cubicBezTo>
                        <a:pt x="97620" y="146639"/>
                        <a:pt x="97671" y="246470"/>
                        <a:pt x="97671" y="350676"/>
                      </a:cubicBezTo>
                      <a:close/>
                    </a:path>
                  </a:pathLst>
                </a:custGeom>
                <a:solidFill>
                  <a:srgbClr val="F0902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3402BAAA-7D1F-4E73-B42B-E5E0250A2128}"/>
                    </a:ext>
                  </a:extLst>
                </p:cNvPr>
                <p:cNvSpPr/>
                <p:nvPr/>
              </p:nvSpPr>
              <p:spPr>
                <a:xfrm>
                  <a:off x="4411160" y="1595622"/>
                  <a:ext cx="736046" cy="774412"/>
                </a:xfrm>
                <a:custGeom>
                  <a:avLst/>
                  <a:gdLst>
                    <a:gd name="connsiteX0" fmla="*/ 681753 w 736046"/>
                    <a:gd name="connsiteY0" fmla="*/ 774413 h 774412"/>
                    <a:gd name="connsiteX1" fmla="*/ 626639 w 736046"/>
                    <a:gd name="connsiteY1" fmla="*/ 774361 h 774412"/>
                    <a:gd name="connsiteX2" fmla="*/ 70929 w 736046"/>
                    <a:gd name="connsiteY2" fmla="*/ 691254 h 774412"/>
                    <a:gd name="connsiteX3" fmla="*/ 14066 w 736046"/>
                    <a:gd name="connsiteY3" fmla="*/ 583241 h 774412"/>
                    <a:gd name="connsiteX4" fmla="*/ 191241 w 736046"/>
                    <a:gd name="connsiteY4" fmla="*/ 164670 h 774412"/>
                    <a:gd name="connsiteX5" fmla="*/ 255720 w 736046"/>
                    <a:gd name="connsiteY5" fmla="*/ 33757 h 774412"/>
                    <a:gd name="connsiteX6" fmla="*/ 254382 w 736046"/>
                    <a:gd name="connsiteY6" fmla="*/ 35044 h 774412"/>
                    <a:gd name="connsiteX7" fmla="*/ 348090 w 736046"/>
                    <a:gd name="connsiteY7" fmla="*/ 1389 h 774412"/>
                    <a:gd name="connsiteX8" fmla="*/ 658750 w 736046"/>
                    <a:gd name="connsiteY8" fmla="*/ 44204 h 774412"/>
                    <a:gd name="connsiteX9" fmla="*/ 710827 w 736046"/>
                    <a:gd name="connsiteY9" fmla="*/ 74101 h 774412"/>
                    <a:gd name="connsiteX10" fmla="*/ 709489 w 736046"/>
                    <a:gd name="connsiteY10" fmla="*/ 72763 h 774412"/>
                    <a:gd name="connsiteX11" fmla="*/ 736042 w 736046"/>
                    <a:gd name="connsiteY11" fmla="*/ 138632 h 774412"/>
                    <a:gd name="connsiteX12" fmla="*/ 724001 w 736046"/>
                    <a:gd name="connsiteY12" fmla="*/ 716367 h 774412"/>
                    <a:gd name="connsiteX13" fmla="*/ 681753 w 736046"/>
                    <a:gd name="connsiteY13" fmla="*/ 774413 h 774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6046" h="774412">
                      <a:moveTo>
                        <a:pt x="681753" y="774413"/>
                      </a:moveTo>
                      <a:cubicBezTo>
                        <a:pt x="663382" y="774413"/>
                        <a:pt x="645010" y="774361"/>
                        <a:pt x="626639" y="774361"/>
                      </a:cubicBezTo>
                      <a:cubicBezTo>
                        <a:pt x="572092" y="774722"/>
                        <a:pt x="202408" y="713022"/>
                        <a:pt x="70929" y="691254"/>
                      </a:cubicBezTo>
                      <a:cubicBezTo>
                        <a:pt x="-1063" y="679367"/>
                        <a:pt x="-14699" y="650601"/>
                        <a:pt x="14066" y="583241"/>
                      </a:cubicBezTo>
                      <a:cubicBezTo>
                        <a:pt x="73502" y="443889"/>
                        <a:pt x="132063" y="304177"/>
                        <a:pt x="191241" y="164670"/>
                      </a:cubicBezTo>
                      <a:cubicBezTo>
                        <a:pt x="210127" y="120106"/>
                        <a:pt x="220933" y="70757"/>
                        <a:pt x="255720" y="33757"/>
                      </a:cubicBezTo>
                      <a:lnTo>
                        <a:pt x="254382" y="35044"/>
                      </a:lnTo>
                      <a:cubicBezTo>
                        <a:pt x="278362" y="3551"/>
                        <a:pt x="311914" y="-3448"/>
                        <a:pt x="348090" y="1389"/>
                      </a:cubicBezTo>
                      <a:cubicBezTo>
                        <a:pt x="451677" y="15283"/>
                        <a:pt x="555111" y="30361"/>
                        <a:pt x="658750" y="44204"/>
                      </a:cubicBezTo>
                      <a:cubicBezTo>
                        <a:pt x="679643" y="46982"/>
                        <a:pt x="698683" y="55113"/>
                        <a:pt x="710827" y="74101"/>
                      </a:cubicBezTo>
                      <a:lnTo>
                        <a:pt x="709489" y="72763"/>
                      </a:lnTo>
                      <a:cubicBezTo>
                        <a:pt x="729661" y="90157"/>
                        <a:pt x="736248" y="112953"/>
                        <a:pt x="736042" y="138632"/>
                      </a:cubicBezTo>
                      <a:cubicBezTo>
                        <a:pt x="734498" y="331244"/>
                        <a:pt x="729970" y="523805"/>
                        <a:pt x="724001" y="716367"/>
                      </a:cubicBezTo>
                      <a:cubicBezTo>
                        <a:pt x="723074" y="744206"/>
                        <a:pt x="710107" y="765510"/>
                        <a:pt x="681753" y="774413"/>
                      </a:cubicBezTo>
                      <a:close/>
                    </a:path>
                  </a:pathLst>
                </a:custGeom>
                <a:solidFill>
                  <a:srgbClr val="131412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0EE7BBD1-9522-44FD-9404-DA662B6C44DF}"/>
                    </a:ext>
                  </a:extLst>
                </p:cNvPr>
                <p:cNvSpPr/>
                <p:nvPr/>
              </p:nvSpPr>
              <p:spPr>
                <a:xfrm>
                  <a:off x="4724125" y="2446447"/>
                  <a:ext cx="291457" cy="170082"/>
                </a:xfrm>
                <a:custGeom>
                  <a:avLst/>
                  <a:gdLst>
                    <a:gd name="connsiteX0" fmla="*/ 90649 w 291457"/>
                    <a:gd name="connsiteY0" fmla="*/ 5 h 170082"/>
                    <a:gd name="connsiteX1" fmla="*/ 231390 w 291457"/>
                    <a:gd name="connsiteY1" fmla="*/ 26763 h 170082"/>
                    <a:gd name="connsiteX2" fmla="*/ 288459 w 291457"/>
                    <a:gd name="connsiteY2" fmla="*/ 128293 h 170082"/>
                    <a:gd name="connsiteX3" fmla="*/ 194442 w 291457"/>
                    <a:gd name="connsiteY3" fmla="*/ 167762 h 170082"/>
                    <a:gd name="connsiteX4" fmla="*/ 72278 w 291457"/>
                    <a:gd name="connsiteY4" fmla="*/ 148928 h 170082"/>
                    <a:gd name="connsiteX5" fmla="*/ 11504 w 291457"/>
                    <a:gd name="connsiteY5" fmla="*/ 104210 h 170082"/>
                    <a:gd name="connsiteX6" fmla="*/ 9343 w 291457"/>
                    <a:gd name="connsiteY6" fmla="*/ 33865 h 170082"/>
                    <a:gd name="connsiteX7" fmla="*/ 90649 w 291457"/>
                    <a:gd name="connsiteY7" fmla="*/ 5 h 17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1457" h="170082">
                      <a:moveTo>
                        <a:pt x="90649" y="5"/>
                      </a:moveTo>
                      <a:cubicBezTo>
                        <a:pt x="132742" y="7775"/>
                        <a:pt x="182812" y="14259"/>
                        <a:pt x="231390" y="26763"/>
                      </a:cubicBezTo>
                      <a:cubicBezTo>
                        <a:pt x="274462" y="37827"/>
                        <a:pt x="300655" y="89184"/>
                        <a:pt x="288459" y="128293"/>
                      </a:cubicBezTo>
                      <a:cubicBezTo>
                        <a:pt x="278218" y="161072"/>
                        <a:pt x="239675" y="176253"/>
                        <a:pt x="194442" y="167762"/>
                      </a:cubicBezTo>
                      <a:cubicBezTo>
                        <a:pt x="153944" y="160198"/>
                        <a:pt x="113033" y="155103"/>
                        <a:pt x="72278" y="148928"/>
                      </a:cubicBezTo>
                      <a:cubicBezTo>
                        <a:pt x="44232" y="144657"/>
                        <a:pt x="25707" y="126337"/>
                        <a:pt x="11504" y="104210"/>
                      </a:cubicBezTo>
                      <a:cubicBezTo>
                        <a:pt x="-2750" y="82031"/>
                        <a:pt x="-4088" y="56558"/>
                        <a:pt x="9343" y="33865"/>
                      </a:cubicBezTo>
                      <a:cubicBezTo>
                        <a:pt x="25449" y="6591"/>
                        <a:pt x="53186" y="-201"/>
                        <a:pt x="90649" y="5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AFD00FAA-8A6C-4599-B6DF-1703671D4B1D}"/>
                    </a:ext>
                  </a:extLst>
                </p:cNvPr>
                <p:cNvSpPr/>
                <p:nvPr/>
              </p:nvSpPr>
              <p:spPr>
                <a:xfrm>
                  <a:off x="8960137" y="4120838"/>
                  <a:ext cx="298265" cy="297023"/>
                </a:xfrm>
                <a:custGeom>
                  <a:avLst/>
                  <a:gdLst>
                    <a:gd name="connsiteX0" fmla="*/ 54 w 298265"/>
                    <a:gd name="connsiteY0" fmla="*/ 297024 h 297023"/>
                    <a:gd name="connsiteX1" fmla="*/ 2 w 298265"/>
                    <a:gd name="connsiteY1" fmla="*/ 162560 h 297023"/>
                    <a:gd name="connsiteX2" fmla="*/ 12352 w 298265"/>
                    <a:gd name="connsiteY2" fmla="*/ 136830 h 297023"/>
                    <a:gd name="connsiteX3" fmla="*/ 298004 w 298265"/>
                    <a:gd name="connsiteY3" fmla="*/ 0 h 297023"/>
                    <a:gd name="connsiteX4" fmla="*/ 298261 w 298265"/>
                    <a:gd name="connsiteY4" fmla="*/ 132353 h 297023"/>
                    <a:gd name="connsiteX5" fmla="*/ 281177 w 298265"/>
                    <a:gd name="connsiteY5" fmla="*/ 154893 h 297023"/>
                    <a:gd name="connsiteX6" fmla="*/ 54 w 298265"/>
                    <a:gd name="connsiteY6" fmla="*/ 297024 h 29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8265" h="297023">
                      <a:moveTo>
                        <a:pt x="54" y="297024"/>
                      </a:moveTo>
                      <a:cubicBezTo>
                        <a:pt x="54" y="247880"/>
                        <a:pt x="157" y="205220"/>
                        <a:pt x="2" y="162560"/>
                      </a:cubicBezTo>
                      <a:cubicBezTo>
                        <a:pt x="-49" y="151805"/>
                        <a:pt x="620" y="142440"/>
                        <a:pt x="12352" y="136830"/>
                      </a:cubicBezTo>
                      <a:cubicBezTo>
                        <a:pt x="106060" y="92164"/>
                        <a:pt x="199665" y="47188"/>
                        <a:pt x="298004" y="0"/>
                      </a:cubicBezTo>
                      <a:cubicBezTo>
                        <a:pt x="298004" y="47703"/>
                        <a:pt x="297592" y="90054"/>
                        <a:pt x="298261" y="132353"/>
                      </a:cubicBezTo>
                      <a:cubicBezTo>
                        <a:pt x="298467" y="145424"/>
                        <a:pt x="290800" y="150056"/>
                        <a:pt x="281177" y="154893"/>
                      </a:cubicBezTo>
                      <a:cubicBezTo>
                        <a:pt x="189579" y="201104"/>
                        <a:pt x="98084" y="247417"/>
                        <a:pt x="54" y="297024"/>
                      </a:cubicBezTo>
                      <a:close/>
                    </a:path>
                  </a:pathLst>
                </a:custGeom>
                <a:solidFill>
                  <a:srgbClr val="FEE14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22A2BA66-7ECC-4189-B1D0-DBC4D5442453}"/>
                    </a:ext>
                  </a:extLst>
                </p:cNvPr>
                <p:cNvSpPr/>
                <p:nvPr/>
              </p:nvSpPr>
              <p:spPr>
                <a:xfrm>
                  <a:off x="10210077" y="3466480"/>
                  <a:ext cx="302748" cy="296251"/>
                </a:xfrm>
                <a:custGeom>
                  <a:avLst/>
                  <a:gdLst>
                    <a:gd name="connsiteX0" fmla="*/ 7011 w 302748"/>
                    <a:gd name="connsiteY0" fmla="*/ 296252 h 296251"/>
                    <a:gd name="connsiteX1" fmla="*/ 4181 w 302748"/>
                    <a:gd name="connsiteY1" fmla="*/ 282461 h 296251"/>
                    <a:gd name="connsiteX2" fmla="*/ 10767 w 302748"/>
                    <a:gd name="connsiteY2" fmla="*/ 149027 h 296251"/>
                    <a:gd name="connsiteX3" fmla="*/ 123207 w 302748"/>
                    <a:gd name="connsiteY3" fmla="*/ 87121 h 296251"/>
                    <a:gd name="connsiteX4" fmla="*/ 302749 w 302748"/>
                    <a:gd name="connsiteY4" fmla="*/ 0 h 296251"/>
                    <a:gd name="connsiteX5" fmla="*/ 302749 w 302748"/>
                    <a:gd name="connsiteY5" fmla="*/ 134155 h 296251"/>
                    <a:gd name="connsiteX6" fmla="*/ 291582 w 302748"/>
                    <a:gd name="connsiteY6" fmla="*/ 151857 h 296251"/>
                    <a:gd name="connsiteX7" fmla="*/ 7011 w 302748"/>
                    <a:gd name="connsiteY7" fmla="*/ 296252 h 29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2748" h="296251">
                      <a:moveTo>
                        <a:pt x="7011" y="296252"/>
                      </a:moveTo>
                      <a:cubicBezTo>
                        <a:pt x="5158" y="287401"/>
                        <a:pt x="4181" y="284931"/>
                        <a:pt x="4181" y="282461"/>
                      </a:cubicBezTo>
                      <a:cubicBezTo>
                        <a:pt x="4850" y="237125"/>
                        <a:pt x="-9199" y="183093"/>
                        <a:pt x="10767" y="149027"/>
                      </a:cubicBezTo>
                      <a:cubicBezTo>
                        <a:pt x="29395" y="117276"/>
                        <a:pt x="84046" y="106418"/>
                        <a:pt x="123207" y="87121"/>
                      </a:cubicBezTo>
                      <a:cubicBezTo>
                        <a:pt x="180841" y="58715"/>
                        <a:pt x="238836" y="30979"/>
                        <a:pt x="302749" y="0"/>
                      </a:cubicBezTo>
                      <a:cubicBezTo>
                        <a:pt x="302749" y="47754"/>
                        <a:pt x="302749" y="90929"/>
                        <a:pt x="302749" y="134155"/>
                      </a:cubicBezTo>
                      <a:cubicBezTo>
                        <a:pt x="302749" y="142491"/>
                        <a:pt x="300073" y="147637"/>
                        <a:pt x="291582" y="151857"/>
                      </a:cubicBezTo>
                      <a:cubicBezTo>
                        <a:pt x="197462" y="199200"/>
                        <a:pt x="103600" y="247160"/>
                        <a:pt x="7011" y="296252"/>
                      </a:cubicBezTo>
                      <a:close/>
                    </a:path>
                  </a:pathLst>
                </a:custGeom>
                <a:solidFill>
                  <a:srgbClr val="FEDC0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58572696-80FB-451E-B89C-10E0FDADA18F}"/>
                    </a:ext>
                  </a:extLst>
                </p:cNvPr>
                <p:cNvSpPr/>
                <p:nvPr/>
              </p:nvSpPr>
              <p:spPr>
                <a:xfrm>
                  <a:off x="4510402" y="1674887"/>
                  <a:ext cx="566507" cy="617361"/>
                </a:xfrm>
                <a:custGeom>
                  <a:avLst/>
                  <a:gdLst>
                    <a:gd name="connsiteX0" fmla="*/ 557552 w 566507"/>
                    <a:gd name="connsiteY0" fmla="*/ 543651 h 617361"/>
                    <a:gd name="connsiteX1" fmla="*/ 474034 w 566507"/>
                    <a:gd name="connsiteY1" fmla="*/ 615540 h 617361"/>
                    <a:gd name="connsiteX2" fmla="*/ 60043 w 566507"/>
                    <a:gd name="connsiteY2" fmla="*/ 551473 h 617361"/>
                    <a:gd name="connsiteX3" fmla="*/ 11156 w 566507"/>
                    <a:gd name="connsiteY3" fmla="*/ 458023 h 617361"/>
                    <a:gd name="connsiteX4" fmla="*/ 176444 w 566507"/>
                    <a:gd name="connsiteY4" fmla="*/ 66107 h 617361"/>
                    <a:gd name="connsiteX5" fmla="*/ 275503 w 566507"/>
                    <a:gd name="connsiteY5" fmla="*/ 651 h 617361"/>
                    <a:gd name="connsiteX6" fmla="*/ 479231 w 566507"/>
                    <a:gd name="connsiteY6" fmla="*/ 30292 h 617361"/>
                    <a:gd name="connsiteX7" fmla="*/ 566506 w 566507"/>
                    <a:gd name="connsiteY7" fmla="*/ 126830 h 617361"/>
                    <a:gd name="connsiteX8" fmla="*/ 557552 w 566507"/>
                    <a:gd name="connsiteY8" fmla="*/ 543651 h 61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6507" h="617361">
                      <a:moveTo>
                        <a:pt x="557552" y="543651"/>
                      </a:moveTo>
                      <a:cubicBezTo>
                        <a:pt x="557141" y="602366"/>
                        <a:pt x="532801" y="624185"/>
                        <a:pt x="474034" y="615540"/>
                      </a:cubicBezTo>
                      <a:cubicBezTo>
                        <a:pt x="349965" y="597323"/>
                        <a:pt x="73988" y="554252"/>
                        <a:pt x="60043" y="551473"/>
                      </a:cubicBezTo>
                      <a:cubicBezTo>
                        <a:pt x="556" y="539586"/>
                        <a:pt x="-12567" y="514576"/>
                        <a:pt x="11156" y="458023"/>
                      </a:cubicBezTo>
                      <a:cubicBezTo>
                        <a:pt x="66063" y="327316"/>
                        <a:pt x="121176" y="196660"/>
                        <a:pt x="176444" y="66107"/>
                      </a:cubicBezTo>
                      <a:cubicBezTo>
                        <a:pt x="195227" y="21749"/>
                        <a:pt x="234953" y="-4546"/>
                        <a:pt x="275503" y="651"/>
                      </a:cubicBezTo>
                      <a:cubicBezTo>
                        <a:pt x="299895" y="3790"/>
                        <a:pt x="435491" y="25455"/>
                        <a:pt x="479231" y="30292"/>
                      </a:cubicBezTo>
                      <a:cubicBezTo>
                        <a:pt x="539747" y="36981"/>
                        <a:pt x="566455" y="65644"/>
                        <a:pt x="566506" y="126830"/>
                      </a:cubicBezTo>
                      <a:cubicBezTo>
                        <a:pt x="566609" y="142422"/>
                        <a:pt x="558324" y="420303"/>
                        <a:pt x="557552" y="543651"/>
                      </a:cubicBezTo>
                      <a:close/>
                    </a:path>
                  </a:pathLst>
                </a:custGeom>
                <a:solidFill>
                  <a:srgbClr val="ACDFE7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2E0A8C90-4C52-4139-9EF0-43C8D212D40A}"/>
                    </a:ext>
                  </a:extLst>
                </p:cNvPr>
                <p:cNvSpPr/>
                <p:nvPr/>
              </p:nvSpPr>
              <p:spPr>
                <a:xfrm>
                  <a:off x="4734442" y="2456554"/>
                  <a:ext cx="272596" cy="149267"/>
                </a:xfrm>
                <a:custGeom>
                  <a:avLst/>
                  <a:gdLst>
                    <a:gd name="connsiteX0" fmla="*/ 200953 w 272596"/>
                    <a:gd name="connsiteY0" fmla="*/ 149010 h 149267"/>
                    <a:gd name="connsiteX1" fmla="*/ 67004 w 272596"/>
                    <a:gd name="connsiteY1" fmla="*/ 129816 h 149267"/>
                    <a:gd name="connsiteX2" fmla="*/ 7722 w 272596"/>
                    <a:gd name="connsiteY2" fmla="*/ 84017 h 149267"/>
                    <a:gd name="connsiteX3" fmla="*/ 9575 w 272596"/>
                    <a:gd name="connsiteY3" fmla="*/ 24993 h 149267"/>
                    <a:gd name="connsiteX4" fmla="*/ 67261 w 272596"/>
                    <a:gd name="connsiteY4" fmla="*/ 550 h 149267"/>
                    <a:gd name="connsiteX5" fmla="*/ 204812 w 272596"/>
                    <a:gd name="connsiteY5" fmla="*/ 22214 h 149267"/>
                    <a:gd name="connsiteX6" fmla="*/ 248758 w 272596"/>
                    <a:gd name="connsiteY6" fmla="*/ 45062 h 149267"/>
                    <a:gd name="connsiteX7" fmla="*/ 266821 w 272596"/>
                    <a:gd name="connsiteY7" fmla="*/ 118649 h 149267"/>
                    <a:gd name="connsiteX8" fmla="*/ 200953 w 272596"/>
                    <a:gd name="connsiteY8" fmla="*/ 149010 h 14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596" h="149267">
                      <a:moveTo>
                        <a:pt x="200953" y="149010"/>
                      </a:moveTo>
                      <a:cubicBezTo>
                        <a:pt x="154073" y="142423"/>
                        <a:pt x="110281" y="137535"/>
                        <a:pt x="67004" y="129816"/>
                      </a:cubicBezTo>
                      <a:cubicBezTo>
                        <a:pt x="40348" y="125082"/>
                        <a:pt x="20278" y="108512"/>
                        <a:pt x="7722" y="84017"/>
                      </a:cubicBezTo>
                      <a:cubicBezTo>
                        <a:pt x="-2415" y="64102"/>
                        <a:pt x="-3341" y="43724"/>
                        <a:pt x="9575" y="24993"/>
                      </a:cubicBezTo>
                      <a:cubicBezTo>
                        <a:pt x="23263" y="5130"/>
                        <a:pt x="44876" y="-2178"/>
                        <a:pt x="67261" y="550"/>
                      </a:cubicBezTo>
                      <a:cubicBezTo>
                        <a:pt x="113317" y="6159"/>
                        <a:pt x="159065" y="14135"/>
                        <a:pt x="204812" y="22214"/>
                      </a:cubicBezTo>
                      <a:cubicBezTo>
                        <a:pt x="221382" y="25147"/>
                        <a:pt x="236820" y="32352"/>
                        <a:pt x="248758" y="45062"/>
                      </a:cubicBezTo>
                      <a:cubicBezTo>
                        <a:pt x="268622" y="66161"/>
                        <a:pt x="280252" y="89420"/>
                        <a:pt x="266821" y="118649"/>
                      </a:cubicBezTo>
                      <a:cubicBezTo>
                        <a:pt x="252772" y="149422"/>
                        <a:pt x="225756" y="150039"/>
                        <a:pt x="200953" y="149010"/>
                      </a:cubicBezTo>
                      <a:close/>
                    </a:path>
                  </a:pathLst>
                </a:custGeom>
                <a:solidFill>
                  <a:srgbClr val="242523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2CD94365-177F-48A3-9713-DD66E5913014}"/>
                    </a:ext>
                  </a:extLst>
                </p:cNvPr>
                <p:cNvSpPr/>
                <p:nvPr/>
              </p:nvSpPr>
              <p:spPr>
                <a:xfrm>
                  <a:off x="4701552" y="3365270"/>
                  <a:ext cx="478698" cy="655347"/>
                </a:xfrm>
                <a:custGeom>
                  <a:avLst/>
                  <a:gdLst>
                    <a:gd name="connsiteX0" fmla="*/ 293778 w 478698"/>
                    <a:gd name="connsiteY0" fmla="*/ 463725 h 655347"/>
                    <a:gd name="connsiteX1" fmla="*/ 239194 w 478698"/>
                    <a:gd name="connsiteY1" fmla="*/ 470586 h 655347"/>
                    <a:gd name="connsiteX2" fmla="*/ 215471 w 478698"/>
                    <a:gd name="connsiteY2" fmla="*/ 550605 h 655347"/>
                    <a:gd name="connsiteX3" fmla="*/ 258131 w 478698"/>
                    <a:gd name="connsiteY3" fmla="*/ 564962 h 655347"/>
                    <a:gd name="connsiteX4" fmla="*/ 345200 w 478698"/>
                    <a:gd name="connsiteY4" fmla="*/ 542269 h 655347"/>
                    <a:gd name="connsiteX5" fmla="*/ 357602 w 478698"/>
                    <a:gd name="connsiteY5" fmla="*/ 522251 h 655347"/>
                    <a:gd name="connsiteX6" fmla="*/ 308613 w 478698"/>
                    <a:gd name="connsiteY6" fmla="*/ 464256 h 655347"/>
                    <a:gd name="connsiteX7" fmla="*/ 293778 w 478698"/>
                    <a:gd name="connsiteY7" fmla="*/ 463725 h 655347"/>
                    <a:gd name="connsiteX8" fmla="*/ 164475 w 478698"/>
                    <a:gd name="connsiteY8" fmla="*/ 378474 h 655347"/>
                    <a:gd name="connsiteX9" fmla="*/ 77817 w 478698"/>
                    <a:gd name="connsiteY9" fmla="*/ 394117 h 655347"/>
                    <a:gd name="connsiteX10" fmla="*/ 74987 w 478698"/>
                    <a:gd name="connsiteY10" fmla="*/ 413209 h 655347"/>
                    <a:gd name="connsiteX11" fmla="*/ 157425 w 478698"/>
                    <a:gd name="connsiteY11" fmla="*/ 525133 h 655347"/>
                    <a:gd name="connsiteX12" fmla="*/ 186191 w 478698"/>
                    <a:gd name="connsiteY12" fmla="*/ 423140 h 655347"/>
                    <a:gd name="connsiteX13" fmla="*/ 164475 w 478698"/>
                    <a:gd name="connsiteY13" fmla="*/ 378474 h 655347"/>
                    <a:gd name="connsiteX14" fmla="*/ 399668 w 478698"/>
                    <a:gd name="connsiteY14" fmla="*/ 326165 h 655347"/>
                    <a:gd name="connsiteX15" fmla="*/ 369952 w 478698"/>
                    <a:gd name="connsiteY15" fmla="*/ 331903 h 655347"/>
                    <a:gd name="connsiteX16" fmla="*/ 340209 w 478698"/>
                    <a:gd name="connsiteY16" fmla="*/ 414495 h 655347"/>
                    <a:gd name="connsiteX17" fmla="*/ 395116 w 478698"/>
                    <a:gd name="connsiteY17" fmla="*/ 485561 h 655347"/>
                    <a:gd name="connsiteX18" fmla="*/ 421103 w 478698"/>
                    <a:gd name="connsiteY18" fmla="*/ 374100 h 655347"/>
                    <a:gd name="connsiteX19" fmla="*/ 399668 w 478698"/>
                    <a:gd name="connsiteY19" fmla="*/ 326165 h 655347"/>
                    <a:gd name="connsiteX20" fmla="*/ 70406 w 478698"/>
                    <a:gd name="connsiteY20" fmla="*/ 163219 h 655347"/>
                    <a:gd name="connsiteX21" fmla="*/ 46992 w 478698"/>
                    <a:gd name="connsiteY21" fmla="*/ 260374 h 655347"/>
                    <a:gd name="connsiteX22" fmla="*/ 113838 w 478698"/>
                    <a:gd name="connsiteY22" fmla="*/ 321559 h 655347"/>
                    <a:gd name="connsiteX23" fmla="*/ 132775 w 478698"/>
                    <a:gd name="connsiteY23" fmla="*/ 317237 h 655347"/>
                    <a:gd name="connsiteX24" fmla="*/ 150632 w 478698"/>
                    <a:gd name="connsiteY24" fmla="*/ 265366 h 655347"/>
                    <a:gd name="connsiteX25" fmla="*/ 70406 w 478698"/>
                    <a:gd name="connsiteY25" fmla="*/ 163219 h 655347"/>
                    <a:gd name="connsiteX26" fmla="*/ 331563 w 478698"/>
                    <a:gd name="connsiteY26" fmla="*/ 136460 h 655347"/>
                    <a:gd name="connsiteX27" fmla="*/ 302489 w 478698"/>
                    <a:gd name="connsiteY27" fmla="*/ 241900 h 655347"/>
                    <a:gd name="connsiteX28" fmla="*/ 339848 w 478698"/>
                    <a:gd name="connsiteY28" fmla="*/ 277922 h 655347"/>
                    <a:gd name="connsiteX29" fmla="*/ 405459 w 478698"/>
                    <a:gd name="connsiteY29" fmla="*/ 265314 h 655347"/>
                    <a:gd name="connsiteX30" fmla="*/ 331563 w 478698"/>
                    <a:gd name="connsiteY30" fmla="*/ 136460 h 655347"/>
                    <a:gd name="connsiteX31" fmla="*/ 202915 w 478698"/>
                    <a:gd name="connsiteY31" fmla="*/ 73474 h 655347"/>
                    <a:gd name="connsiteX32" fmla="*/ 121300 w 478698"/>
                    <a:gd name="connsiteY32" fmla="*/ 99924 h 655347"/>
                    <a:gd name="connsiteX33" fmla="*/ 113581 w 478698"/>
                    <a:gd name="connsiteY33" fmla="*/ 117523 h 655347"/>
                    <a:gd name="connsiteX34" fmla="*/ 181507 w 478698"/>
                    <a:gd name="connsiteY34" fmla="*/ 202431 h 655347"/>
                    <a:gd name="connsiteX35" fmla="*/ 220977 w 478698"/>
                    <a:gd name="connsiteY35" fmla="*/ 189000 h 655347"/>
                    <a:gd name="connsiteX36" fmla="*/ 236363 w 478698"/>
                    <a:gd name="connsiteY36" fmla="*/ 190595 h 655347"/>
                    <a:gd name="connsiteX37" fmla="*/ 249331 w 478698"/>
                    <a:gd name="connsiteY37" fmla="*/ 188434 h 655347"/>
                    <a:gd name="connsiteX38" fmla="*/ 270326 w 478698"/>
                    <a:gd name="connsiteY38" fmla="*/ 95962 h 655347"/>
                    <a:gd name="connsiteX39" fmla="*/ 202915 w 478698"/>
                    <a:gd name="connsiteY39" fmla="*/ 73474 h 655347"/>
                    <a:gd name="connsiteX40" fmla="*/ 226191 w 478698"/>
                    <a:gd name="connsiteY40" fmla="*/ 770 h 655347"/>
                    <a:gd name="connsiteX41" fmla="*/ 470727 w 478698"/>
                    <a:gd name="connsiteY41" fmla="*/ 284191 h 655347"/>
                    <a:gd name="connsiteX42" fmla="*/ 300377 w 478698"/>
                    <a:gd name="connsiteY42" fmla="*/ 652411 h 655347"/>
                    <a:gd name="connsiteX43" fmla="*/ 7971 w 478698"/>
                    <a:gd name="connsiteY43" fmla="*/ 371157 h 655347"/>
                    <a:gd name="connsiteX44" fmla="*/ 178320 w 478698"/>
                    <a:gd name="connsiteY44" fmla="*/ 2936 h 655347"/>
                    <a:gd name="connsiteX45" fmla="*/ 226191 w 478698"/>
                    <a:gd name="connsiteY45" fmla="*/ 770 h 655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78698" h="655347">
                      <a:moveTo>
                        <a:pt x="293778" y="463725"/>
                      </a:moveTo>
                      <a:cubicBezTo>
                        <a:pt x="277711" y="467431"/>
                        <a:pt x="258337" y="480312"/>
                        <a:pt x="239194" y="470586"/>
                      </a:cubicBezTo>
                      <a:cubicBezTo>
                        <a:pt x="230549" y="497242"/>
                        <a:pt x="215111" y="524052"/>
                        <a:pt x="215471" y="550605"/>
                      </a:cubicBezTo>
                      <a:cubicBezTo>
                        <a:pt x="215729" y="570520"/>
                        <a:pt x="245318" y="560897"/>
                        <a:pt x="258131" y="564962"/>
                      </a:cubicBezTo>
                      <a:cubicBezTo>
                        <a:pt x="292146" y="567535"/>
                        <a:pt x="320140" y="559508"/>
                        <a:pt x="345200" y="542269"/>
                      </a:cubicBezTo>
                      <a:cubicBezTo>
                        <a:pt x="351839" y="537740"/>
                        <a:pt x="364909" y="532852"/>
                        <a:pt x="357602" y="522251"/>
                      </a:cubicBezTo>
                      <a:cubicBezTo>
                        <a:pt x="342988" y="501153"/>
                        <a:pt x="329505" y="473519"/>
                        <a:pt x="308613" y="464256"/>
                      </a:cubicBezTo>
                      <a:cubicBezTo>
                        <a:pt x="304123" y="462275"/>
                        <a:pt x="299134" y="462490"/>
                        <a:pt x="293778" y="463725"/>
                      </a:cubicBezTo>
                      <a:close/>
                      <a:moveTo>
                        <a:pt x="164475" y="378474"/>
                      </a:moveTo>
                      <a:cubicBezTo>
                        <a:pt x="135657" y="377805"/>
                        <a:pt x="106428" y="387273"/>
                        <a:pt x="77817" y="394117"/>
                      </a:cubicBezTo>
                      <a:cubicBezTo>
                        <a:pt x="67113" y="396690"/>
                        <a:pt x="71848" y="406622"/>
                        <a:pt x="74987" y="413209"/>
                      </a:cubicBezTo>
                      <a:cubicBezTo>
                        <a:pt x="94696" y="454788"/>
                        <a:pt x="116566" y="494824"/>
                        <a:pt x="157425" y="525133"/>
                      </a:cubicBezTo>
                      <a:cubicBezTo>
                        <a:pt x="167717" y="489317"/>
                        <a:pt x="178883" y="456640"/>
                        <a:pt x="186191" y="423140"/>
                      </a:cubicBezTo>
                      <a:cubicBezTo>
                        <a:pt x="190204" y="404667"/>
                        <a:pt x="187837" y="378988"/>
                        <a:pt x="164475" y="378474"/>
                      </a:cubicBezTo>
                      <a:close/>
                      <a:moveTo>
                        <a:pt x="399668" y="326165"/>
                      </a:moveTo>
                      <a:cubicBezTo>
                        <a:pt x="392443" y="326927"/>
                        <a:pt x="382804" y="329060"/>
                        <a:pt x="369952" y="331903"/>
                      </a:cubicBezTo>
                      <a:cubicBezTo>
                        <a:pt x="325491" y="341783"/>
                        <a:pt x="312575" y="376930"/>
                        <a:pt x="340209" y="414495"/>
                      </a:cubicBezTo>
                      <a:cubicBezTo>
                        <a:pt x="357036" y="437343"/>
                        <a:pt x="374892" y="459471"/>
                        <a:pt x="395116" y="485561"/>
                      </a:cubicBezTo>
                      <a:cubicBezTo>
                        <a:pt x="413384" y="445577"/>
                        <a:pt x="420949" y="412489"/>
                        <a:pt x="421103" y="374100"/>
                      </a:cubicBezTo>
                      <a:cubicBezTo>
                        <a:pt x="421296" y="333923"/>
                        <a:pt x="421344" y="323878"/>
                        <a:pt x="399668" y="326165"/>
                      </a:cubicBezTo>
                      <a:close/>
                      <a:moveTo>
                        <a:pt x="70406" y="163219"/>
                      </a:moveTo>
                      <a:cubicBezTo>
                        <a:pt x="54248" y="197234"/>
                        <a:pt x="48073" y="228058"/>
                        <a:pt x="46992" y="260374"/>
                      </a:cubicBezTo>
                      <a:cubicBezTo>
                        <a:pt x="44522" y="333755"/>
                        <a:pt x="44317" y="333755"/>
                        <a:pt x="113838" y="321559"/>
                      </a:cubicBezTo>
                      <a:cubicBezTo>
                        <a:pt x="120219" y="320427"/>
                        <a:pt x="126497" y="318678"/>
                        <a:pt x="132775" y="317237"/>
                      </a:cubicBezTo>
                      <a:cubicBezTo>
                        <a:pt x="167716" y="309106"/>
                        <a:pt x="173017" y="294698"/>
                        <a:pt x="150632" y="265366"/>
                      </a:cubicBezTo>
                      <a:cubicBezTo>
                        <a:pt x="125571" y="232535"/>
                        <a:pt x="99635" y="200321"/>
                        <a:pt x="70406" y="163219"/>
                      </a:cubicBezTo>
                      <a:close/>
                      <a:moveTo>
                        <a:pt x="331563" y="136460"/>
                      </a:moveTo>
                      <a:cubicBezTo>
                        <a:pt x="321117" y="173820"/>
                        <a:pt x="310465" y="207577"/>
                        <a:pt x="302489" y="241900"/>
                      </a:cubicBezTo>
                      <a:cubicBezTo>
                        <a:pt x="296262" y="268762"/>
                        <a:pt x="312626" y="283325"/>
                        <a:pt x="339848" y="277922"/>
                      </a:cubicBezTo>
                      <a:cubicBezTo>
                        <a:pt x="361204" y="273702"/>
                        <a:pt x="382611" y="269689"/>
                        <a:pt x="405459" y="265314"/>
                      </a:cubicBezTo>
                      <a:cubicBezTo>
                        <a:pt x="391462" y="216428"/>
                        <a:pt x="368048" y="175003"/>
                        <a:pt x="331563" y="136460"/>
                      </a:cubicBezTo>
                      <a:close/>
                      <a:moveTo>
                        <a:pt x="202915" y="73474"/>
                      </a:moveTo>
                      <a:cubicBezTo>
                        <a:pt x="171421" y="73731"/>
                        <a:pt x="145126" y="82994"/>
                        <a:pt x="121300" y="99924"/>
                      </a:cubicBezTo>
                      <a:cubicBezTo>
                        <a:pt x="115176" y="104298"/>
                        <a:pt x="106222" y="107952"/>
                        <a:pt x="113581" y="117523"/>
                      </a:cubicBezTo>
                      <a:cubicBezTo>
                        <a:pt x="135709" y="146289"/>
                        <a:pt x="156138" y="176804"/>
                        <a:pt x="181507" y="202431"/>
                      </a:cubicBezTo>
                      <a:cubicBezTo>
                        <a:pt x="194372" y="215450"/>
                        <a:pt x="204201" y="184781"/>
                        <a:pt x="220977" y="189000"/>
                      </a:cubicBezTo>
                      <a:cubicBezTo>
                        <a:pt x="225917" y="190235"/>
                        <a:pt x="231269" y="189721"/>
                        <a:pt x="236363" y="190595"/>
                      </a:cubicBezTo>
                      <a:cubicBezTo>
                        <a:pt x="241149" y="191419"/>
                        <a:pt x="247273" y="195073"/>
                        <a:pt x="249331" y="188434"/>
                      </a:cubicBezTo>
                      <a:cubicBezTo>
                        <a:pt x="258799" y="157713"/>
                        <a:pt x="279280" y="124830"/>
                        <a:pt x="270326" y="95962"/>
                      </a:cubicBezTo>
                      <a:cubicBezTo>
                        <a:pt x="263842" y="75069"/>
                        <a:pt x="226895" y="74452"/>
                        <a:pt x="202915" y="73474"/>
                      </a:cubicBezTo>
                      <a:close/>
                      <a:moveTo>
                        <a:pt x="226191" y="770"/>
                      </a:moveTo>
                      <a:cubicBezTo>
                        <a:pt x="337316" y="11236"/>
                        <a:pt x="441234" y="127261"/>
                        <a:pt x="470727" y="284191"/>
                      </a:cubicBezTo>
                      <a:cubicBezTo>
                        <a:pt x="504432" y="463538"/>
                        <a:pt x="428164" y="628396"/>
                        <a:pt x="300377" y="652411"/>
                      </a:cubicBezTo>
                      <a:cubicBezTo>
                        <a:pt x="172591" y="676426"/>
                        <a:pt x="41677" y="550505"/>
                        <a:pt x="7971" y="371157"/>
                      </a:cubicBezTo>
                      <a:cubicBezTo>
                        <a:pt x="-25734" y="191809"/>
                        <a:pt x="50534" y="26951"/>
                        <a:pt x="178320" y="2936"/>
                      </a:cubicBezTo>
                      <a:cubicBezTo>
                        <a:pt x="194294" y="-66"/>
                        <a:pt x="210316" y="-725"/>
                        <a:pt x="226191" y="7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EE3BB537-5A2C-456F-BC6C-1ADB84CA7CB9}"/>
                    </a:ext>
                  </a:extLst>
                </p:cNvPr>
                <p:cNvSpPr/>
                <p:nvPr/>
              </p:nvSpPr>
              <p:spPr>
                <a:xfrm rot="20961385">
                  <a:off x="7520576" y="3900749"/>
                  <a:ext cx="470856" cy="660845"/>
                </a:xfrm>
                <a:custGeom>
                  <a:avLst/>
                  <a:gdLst>
                    <a:gd name="connsiteX0" fmla="*/ 263789 w 470856"/>
                    <a:gd name="connsiteY0" fmla="*/ 474121 h 660845"/>
                    <a:gd name="connsiteX1" fmla="*/ 208877 w 470856"/>
                    <a:gd name="connsiteY1" fmla="*/ 470781 h 660845"/>
                    <a:gd name="connsiteX2" fmla="*/ 170783 w 470856"/>
                    <a:gd name="connsiteY2" fmla="*/ 545042 h 660845"/>
                    <a:gd name="connsiteX3" fmla="*/ 210057 w 470856"/>
                    <a:gd name="connsiteY3" fmla="*/ 567031 h 660845"/>
                    <a:gd name="connsiteX4" fmla="*/ 299821 w 470856"/>
                    <a:gd name="connsiteY4" fmla="*/ 560810 h 660845"/>
                    <a:gd name="connsiteX5" fmla="*/ 315705 w 470856"/>
                    <a:gd name="connsiteY5" fmla="*/ 543427 h 660845"/>
                    <a:gd name="connsiteX6" fmla="*/ 278271 w 470856"/>
                    <a:gd name="connsiteY6" fmla="*/ 477381 h 660845"/>
                    <a:gd name="connsiteX7" fmla="*/ 263789 w 470856"/>
                    <a:gd name="connsiteY7" fmla="*/ 474121 h 660845"/>
                    <a:gd name="connsiteX8" fmla="*/ 152457 w 470856"/>
                    <a:gd name="connsiteY8" fmla="*/ 366453 h 660845"/>
                    <a:gd name="connsiteX9" fmla="*/ 64400 w 470856"/>
                    <a:gd name="connsiteY9" fmla="*/ 365821 h 660845"/>
                    <a:gd name="connsiteX10" fmla="*/ 58093 w 470856"/>
                    <a:gd name="connsiteY10" fmla="*/ 384062 h 660845"/>
                    <a:gd name="connsiteX11" fmla="*/ 118440 w 470856"/>
                    <a:gd name="connsiteY11" fmla="*/ 509287 h 660845"/>
                    <a:gd name="connsiteX12" fmla="*/ 165549 w 470856"/>
                    <a:gd name="connsiteY12" fmla="*/ 414362 h 660845"/>
                    <a:gd name="connsiteX13" fmla="*/ 152457 w 470856"/>
                    <a:gd name="connsiteY13" fmla="*/ 366453 h 660845"/>
                    <a:gd name="connsiteX14" fmla="*/ 393315 w 470856"/>
                    <a:gd name="connsiteY14" fmla="*/ 358493 h 660845"/>
                    <a:gd name="connsiteX15" fmla="*/ 363050 w 470856"/>
                    <a:gd name="connsiteY15" fmla="*/ 358644 h 660845"/>
                    <a:gd name="connsiteX16" fmla="*/ 318564 w 470856"/>
                    <a:gd name="connsiteY16" fmla="*/ 434322 h 660845"/>
                    <a:gd name="connsiteX17" fmla="*/ 359401 w 470856"/>
                    <a:gd name="connsiteY17" fmla="*/ 514306 h 660845"/>
                    <a:gd name="connsiteX18" fmla="*/ 405527 w 470856"/>
                    <a:gd name="connsiteY18" fmla="*/ 409563 h 660845"/>
                    <a:gd name="connsiteX19" fmla="*/ 393315 w 470856"/>
                    <a:gd name="connsiteY19" fmla="*/ 358493 h 660845"/>
                    <a:gd name="connsiteX20" fmla="*/ 99763 w 470856"/>
                    <a:gd name="connsiteY20" fmla="*/ 137527 h 660845"/>
                    <a:gd name="connsiteX21" fmla="*/ 58809 w 470856"/>
                    <a:gd name="connsiteY21" fmla="*/ 228686 h 660845"/>
                    <a:gd name="connsiteX22" fmla="*/ 113203 w 470856"/>
                    <a:gd name="connsiteY22" fmla="*/ 301166 h 660845"/>
                    <a:gd name="connsiteX23" fmla="*/ 132612 w 470856"/>
                    <a:gd name="connsiteY23" fmla="*/ 300415 h 660845"/>
                    <a:gd name="connsiteX24" fmla="*/ 159743 w 470856"/>
                    <a:gd name="connsiteY24" fmla="*/ 252734 h 660845"/>
                    <a:gd name="connsiteX25" fmla="*/ 99763 w 470856"/>
                    <a:gd name="connsiteY25" fmla="*/ 137527 h 660845"/>
                    <a:gd name="connsiteX26" fmla="*/ 361421 w 470856"/>
                    <a:gd name="connsiteY26" fmla="*/ 159474 h 660845"/>
                    <a:gd name="connsiteX27" fmla="*/ 313372 w 470856"/>
                    <a:gd name="connsiteY27" fmla="*/ 257731 h 660845"/>
                    <a:gd name="connsiteX28" fmla="*/ 343435 w 470856"/>
                    <a:gd name="connsiteY28" fmla="*/ 300032 h 660845"/>
                    <a:gd name="connsiteX29" fmla="*/ 410246 w 470856"/>
                    <a:gd name="connsiteY29" fmla="*/ 299760 h 660845"/>
                    <a:gd name="connsiteX30" fmla="*/ 361421 w 470856"/>
                    <a:gd name="connsiteY30" fmla="*/ 159474 h 660845"/>
                    <a:gd name="connsiteX31" fmla="*/ 246568 w 470856"/>
                    <a:gd name="connsiteY31" fmla="*/ 73799 h 660845"/>
                    <a:gd name="connsiteX32" fmla="*/ 161473 w 470856"/>
                    <a:gd name="connsiteY32" fmla="*/ 84720 h 660845"/>
                    <a:gd name="connsiteX33" fmla="*/ 150636 w 470856"/>
                    <a:gd name="connsiteY33" fmla="*/ 100591 h 660845"/>
                    <a:gd name="connsiteX34" fmla="*/ 201711 w 470856"/>
                    <a:gd name="connsiteY34" fmla="*/ 196584 h 660845"/>
                    <a:gd name="connsiteX35" fmla="*/ 242982 w 470856"/>
                    <a:gd name="connsiteY35" fmla="*/ 190674 h 660845"/>
                    <a:gd name="connsiteX36" fmla="*/ 257809 w 470856"/>
                    <a:gd name="connsiteY36" fmla="*/ 195084 h 660845"/>
                    <a:gd name="connsiteX37" fmla="*/ 270953 w 470856"/>
                    <a:gd name="connsiteY37" fmla="*/ 195355 h 660845"/>
                    <a:gd name="connsiteX38" fmla="*/ 308666 w 470856"/>
                    <a:gd name="connsiteY38" fmla="*/ 108351 h 660845"/>
                    <a:gd name="connsiteX39" fmla="*/ 246568 w 470856"/>
                    <a:gd name="connsiteY39" fmla="*/ 73799 h 660845"/>
                    <a:gd name="connsiteX40" fmla="*/ 282875 w 470856"/>
                    <a:gd name="connsiteY40" fmla="*/ 6713 h 660845"/>
                    <a:gd name="connsiteX41" fmla="*/ 470856 w 470856"/>
                    <a:gd name="connsiteY41" fmla="*/ 330423 h 660845"/>
                    <a:gd name="connsiteX42" fmla="*/ 235428 w 470856"/>
                    <a:gd name="connsiteY42" fmla="*/ 660845 h 660845"/>
                    <a:gd name="connsiteX43" fmla="*/ 0 w 470856"/>
                    <a:gd name="connsiteY43" fmla="*/ 330423 h 660845"/>
                    <a:gd name="connsiteX44" fmla="*/ 235428 w 470856"/>
                    <a:gd name="connsiteY44" fmla="*/ 0 h 660845"/>
                    <a:gd name="connsiteX45" fmla="*/ 282875 w 470856"/>
                    <a:gd name="connsiteY45" fmla="*/ 6713 h 66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70856" h="660845">
                      <a:moveTo>
                        <a:pt x="263789" y="474121"/>
                      </a:moveTo>
                      <a:cubicBezTo>
                        <a:pt x="247314" y="474794"/>
                        <a:pt x="225894" y="483875"/>
                        <a:pt x="208877" y="470781"/>
                      </a:cubicBezTo>
                      <a:cubicBezTo>
                        <a:pt x="195458" y="495382"/>
                        <a:pt x="175333" y="518879"/>
                        <a:pt x="170783" y="545042"/>
                      </a:cubicBezTo>
                      <a:cubicBezTo>
                        <a:pt x="167357" y="564661"/>
                        <a:pt x="198215" y="560669"/>
                        <a:pt x="210057" y="567031"/>
                      </a:cubicBezTo>
                      <a:cubicBezTo>
                        <a:pt x="243012" y="575842"/>
                        <a:pt x="272007" y="573124"/>
                        <a:pt x="299821" y="560810"/>
                      </a:cubicBezTo>
                      <a:cubicBezTo>
                        <a:pt x="307181" y="557586"/>
                        <a:pt x="320929" y="555195"/>
                        <a:pt x="315705" y="543427"/>
                      </a:cubicBezTo>
                      <a:cubicBezTo>
                        <a:pt x="305240" y="519993"/>
                        <a:pt x="297093" y="490344"/>
                        <a:pt x="278271" y="477381"/>
                      </a:cubicBezTo>
                      <a:cubicBezTo>
                        <a:pt x="274224" y="474605"/>
                        <a:pt x="269281" y="473896"/>
                        <a:pt x="263789" y="474121"/>
                      </a:cubicBezTo>
                      <a:close/>
                      <a:moveTo>
                        <a:pt x="152457" y="366453"/>
                      </a:moveTo>
                      <a:cubicBezTo>
                        <a:pt x="124258" y="360473"/>
                        <a:pt x="93783" y="364380"/>
                        <a:pt x="64400" y="365821"/>
                      </a:cubicBezTo>
                      <a:cubicBezTo>
                        <a:pt x="53405" y="366373"/>
                        <a:pt x="56224" y="377009"/>
                        <a:pt x="58093" y="384062"/>
                      </a:cubicBezTo>
                      <a:cubicBezTo>
                        <a:pt x="69783" y="428566"/>
                        <a:pt x="83882" y="471952"/>
                        <a:pt x="118440" y="509287"/>
                      </a:cubicBezTo>
                      <a:cubicBezTo>
                        <a:pt x="135220" y="475997"/>
                        <a:pt x="152180" y="445935"/>
                        <a:pt x="165549" y="414362"/>
                      </a:cubicBezTo>
                      <a:cubicBezTo>
                        <a:pt x="172906" y="396948"/>
                        <a:pt x="175322" y="371273"/>
                        <a:pt x="152457" y="366453"/>
                      </a:cubicBezTo>
                      <a:close/>
                      <a:moveTo>
                        <a:pt x="393315" y="358493"/>
                      </a:moveTo>
                      <a:cubicBezTo>
                        <a:pt x="386073" y="357909"/>
                        <a:pt x="376206" y="358224"/>
                        <a:pt x="363050" y="358644"/>
                      </a:cubicBezTo>
                      <a:cubicBezTo>
                        <a:pt x="317530" y="360143"/>
                        <a:pt x="298344" y="392299"/>
                        <a:pt x="318564" y="434322"/>
                      </a:cubicBezTo>
                      <a:cubicBezTo>
                        <a:pt x="330882" y="459885"/>
                        <a:pt x="344344" y="484930"/>
                        <a:pt x="359401" y="514306"/>
                      </a:cubicBezTo>
                      <a:cubicBezTo>
                        <a:pt x="384739" y="478384"/>
                        <a:pt x="398235" y="447252"/>
                        <a:pt x="405527" y="409563"/>
                      </a:cubicBezTo>
                      <a:cubicBezTo>
                        <a:pt x="413138" y="370113"/>
                        <a:pt x="415040" y="360249"/>
                        <a:pt x="393315" y="358493"/>
                      </a:cubicBezTo>
                      <a:close/>
                      <a:moveTo>
                        <a:pt x="99763" y="137527"/>
                      </a:moveTo>
                      <a:cubicBezTo>
                        <a:pt x="77601" y="167973"/>
                        <a:pt x="65889" y="197135"/>
                        <a:pt x="58809" y="228686"/>
                      </a:cubicBezTo>
                      <a:cubicBezTo>
                        <a:pt x="42827" y="300349"/>
                        <a:pt x="42625" y="300311"/>
                        <a:pt x="113203" y="301166"/>
                      </a:cubicBezTo>
                      <a:cubicBezTo>
                        <a:pt x="119683" y="301231"/>
                        <a:pt x="126176" y="300671"/>
                        <a:pt x="132612" y="300415"/>
                      </a:cubicBezTo>
                      <a:cubicBezTo>
                        <a:pt x="168454" y="298878"/>
                        <a:pt x="176325" y="285696"/>
                        <a:pt x="159743" y="252734"/>
                      </a:cubicBezTo>
                      <a:cubicBezTo>
                        <a:pt x="141177" y="215840"/>
                        <a:pt x="121637" y="179389"/>
                        <a:pt x="99763" y="137527"/>
                      </a:cubicBezTo>
                      <a:close/>
                      <a:moveTo>
                        <a:pt x="361421" y="159474"/>
                      </a:moveTo>
                      <a:cubicBezTo>
                        <a:pt x="344254" y="194261"/>
                        <a:pt x="327500" y="225461"/>
                        <a:pt x="313372" y="257731"/>
                      </a:cubicBezTo>
                      <a:cubicBezTo>
                        <a:pt x="302291" y="282979"/>
                        <a:pt x="315684" y="300314"/>
                        <a:pt x="343435" y="300032"/>
                      </a:cubicBezTo>
                      <a:cubicBezTo>
                        <a:pt x="365203" y="299830"/>
                        <a:pt x="386983" y="299839"/>
                        <a:pt x="410246" y="299760"/>
                      </a:cubicBezTo>
                      <a:cubicBezTo>
                        <a:pt x="405519" y="249129"/>
                        <a:pt x="390159" y="204092"/>
                        <a:pt x="361421" y="159474"/>
                      </a:cubicBezTo>
                      <a:close/>
                      <a:moveTo>
                        <a:pt x="246568" y="73799"/>
                      </a:moveTo>
                      <a:cubicBezTo>
                        <a:pt x="215620" y="68246"/>
                        <a:pt x="188016" y="72482"/>
                        <a:pt x="161473" y="84720"/>
                      </a:cubicBezTo>
                      <a:cubicBezTo>
                        <a:pt x="154646" y="87888"/>
                        <a:pt x="145171" y="89825"/>
                        <a:pt x="150636" y="100591"/>
                      </a:cubicBezTo>
                      <a:cubicBezTo>
                        <a:pt x="167069" y="132949"/>
                        <a:pt x="181511" y="166713"/>
                        <a:pt x="201711" y="196584"/>
                      </a:cubicBezTo>
                      <a:cubicBezTo>
                        <a:pt x="211950" y="211756"/>
                        <a:pt x="227274" y="183429"/>
                        <a:pt x="242982" y="190674"/>
                      </a:cubicBezTo>
                      <a:cubicBezTo>
                        <a:pt x="247609" y="192800"/>
                        <a:pt x="252964" y="193283"/>
                        <a:pt x="257809" y="195084"/>
                      </a:cubicBezTo>
                      <a:cubicBezTo>
                        <a:pt x="262361" y="196777"/>
                        <a:pt x="267703" y="201499"/>
                        <a:pt x="270953" y="195355"/>
                      </a:cubicBezTo>
                      <a:cubicBezTo>
                        <a:pt x="285932" y="166911"/>
                        <a:pt x="312134" y="138377"/>
                        <a:pt x="308666" y="108351"/>
                      </a:cubicBezTo>
                      <a:cubicBezTo>
                        <a:pt x="306154" y="86620"/>
                        <a:pt x="269954" y="79190"/>
                        <a:pt x="246568" y="73799"/>
                      </a:cubicBezTo>
                      <a:close/>
                      <a:moveTo>
                        <a:pt x="282875" y="6713"/>
                      </a:moveTo>
                      <a:cubicBezTo>
                        <a:pt x="390156" y="37524"/>
                        <a:pt x="470856" y="170746"/>
                        <a:pt x="470856" y="330423"/>
                      </a:cubicBezTo>
                      <a:cubicBezTo>
                        <a:pt x="470856" y="512910"/>
                        <a:pt x="365452" y="660845"/>
                        <a:pt x="235428" y="660845"/>
                      </a:cubicBezTo>
                      <a:cubicBezTo>
                        <a:pt x="105405" y="660845"/>
                        <a:pt x="0" y="512910"/>
                        <a:pt x="0" y="330423"/>
                      </a:cubicBezTo>
                      <a:cubicBezTo>
                        <a:pt x="0" y="147935"/>
                        <a:pt x="105405" y="0"/>
                        <a:pt x="235428" y="0"/>
                      </a:cubicBezTo>
                      <a:cubicBezTo>
                        <a:pt x="251681" y="0"/>
                        <a:pt x="267549" y="2311"/>
                        <a:pt x="282875" y="6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9F2B761D-D399-4389-A95B-C4C1A85B5397}"/>
                    </a:ext>
                  </a:extLst>
                </p:cNvPr>
                <p:cNvSpPr/>
                <p:nvPr/>
              </p:nvSpPr>
              <p:spPr>
                <a:xfrm>
                  <a:off x="5421085" y="1439767"/>
                  <a:ext cx="3259254" cy="607535"/>
                </a:xfrm>
                <a:custGeom>
                  <a:avLst/>
                  <a:gdLst>
                    <a:gd name="connsiteX0" fmla="*/ 3232666 w 3259254"/>
                    <a:gd name="connsiteY0" fmla="*/ 607206 h 607535"/>
                    <a:gd name="connsiteX1" fmla="*/ 18715 w 3259254"/>
                    <a:gd name="connsiteY1" fmla="*/ 44908 h 607535"/>
                    <a:gd name="connsiteX2" fmla="*/ 345 w 3259254"/>
                    <a:gd name="connsiteY2" fmla="*/ 18716 h 607535"/>
                    <a:gd name="connsiteX3" fmla="*/ 345 w 3259254"/>
                    <a:gd name="connsiteY3" fmla="*/ 18716 h 607535"/>
                    <a:gd name="connsiteX4" fmla="*/ 26537 w 3259254"/>
                    <a:gd name="connsiteY4" fmla="*/ 345 h 607535"/>
                    <a:gd name="connsiteX5" fmla="*/ 3240539 w 3259254"/>
                    <a:gd name="connsiteY5" fmla="*/ 562642 h 607535"/>
                    <a:gd name="connsiteX6" fmla="*/ 3258910 w 3259254"/>
                    <a:gd name="connsiteY6" fmla="*/ 588835 h 607535"/>
                    <a:gd name="connsiteX7" fmla="*/ 3258910 w 3259254"/>
                    <a:gd name="connsiteY7" fmla="*/ 588835 h 607535"/>
                    <a:gd name="connsiteX8" fmla="*/ 3232666 w 3259254"/>
                    <a:gd name="connsiteY8" fmla="*/ 607206 h 6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35">
                      <a:moveTo>
                        <a:pt x="3232666" y="607206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082"/>
                        <a:pt x="3245016" y="609315"/>
                        <a:pt x="3232666" y="607206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C4340A50-8204-4CA0-9B45-FB9348E3F481}"/>
                    </a:ext>
                  </a:extLst>
                </p:cNvPr>
                <p:cNvSpPr/>
                <p:nvPr/>
              </p:nvSpPr>
              <p:spPr>
                <a:xfrm>
                  <a:off x="5421085" y="1820772"/>
                  <a:ext cx="3259254" cy="607498"/>
                </a:xfrm>
                <a:custGeom>
                  <a:avLst/>
                  <a:gdLst>
                    <a:gd name="connsiteX0" fmla="*/ 3232666 w 3259254"/>
                    <a:gd name="connsiteY0" fmla="*/ 607154 h 607498"/>
                    <a:gd name="connsiteX1" fmla="*/ 18715 w 3259254"/>
                    <a:gd name="connsiteY1" fmla="*/ 44908 h 607498"/>
                    <a:gd name="connsiteX2" fmla="*/ 345 w 3259254"/>
                    <a:gd name="connsiteY2" fmla="*/ 18715 h 607498"/>
                    <a:gd name="connsiteX3" fmla="*/ 345 w 3259254"/>
                    <a:gd name="connsiteY3" fmla="*/ 18715 h 607498"/>
                    <a:gd name="connsiteX4" fmla="*/ 26537 w 3259254"/>
                    <a:gd name="connsiteY4" fmla="*/ 345 h 607498"/>
                    <a:gd name="connsiteX5" fmla="*/ 3240539 w 3259254"/>
                    <a:gd name="connsiteY5" fmla="*/ 562642 h 607498"/>
                    <a:gd name="connsiteX6" fmla="*/ 3258910 w 3259254"/>
                    <a:gd name="connsiteY6" fmla="*/ 588835 h 607498"/>
                    <a:gd name="connsiteX7" fmla="*/ 3258910 w 3259254"/>
                    <a:gd name="connsiteY7" fmla="*/ 588835 h 607498"/>
                    <a:gd name="connsiteX8" fmla="*/ 3232666 w 3259254"/>
                    <a:gd name="connsiteY8" fmla="*/ 607154 h 607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498">
                      <a:moveTo>
                        <a:pt x="3232666" y="607154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5"/>
                      </a:cubicBezTo>
                      <a:lnTo>
                        <a:pt x="345" y="18715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082"/>
                        <a:pt x="3245016" y="609315"/>
                        <a:pt x="3232666" y="607154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29F1D4BB-B876-458C-8C60-65517C934412}"/>
                    </a:ext>
                  </a:extLst>
                </p:cNvPr>
                <p:cNvSpPr/>
                <p:nvPr/>
              </p:nvSpPr>
              <p:spPr>
                <a:xfrm>
                  <a:off x="5421085" y="2201778"/>
                  <a:ext cx="3259203" cy="607498"/>
                </a:xfrm>
                <a:custGeom>
                  <a:avLst/>
                  <a:gdLst>
                    <a:gd name="connsiteX0" fmla="*/ 3232666 w 3259203"/>
                    <a:gd name="connsiteY0" fmla="*/ 607154 h 607498"/>
                    <a:gd name="connsiteX1" fmla="*/ 18715 w 3259203"/>
                    <a:gd name="connsiteY1" fmla="*/ 44908 h 607498"/>
                    <a:gd name="connsiteX2" fmla="*/ 345 w 3259203"/>
                    <a:gd name="connsiteY2" fmla="*/ 18716 h 607498"/>
                    <a:gd name="connsiteX3" fmla="*/ 345 w 3259203"/>
                    <a:gd name="connsiteY3" fmla="*/ 18716 h 607498"/>
                    <a:gd name="connsiteX4" fmla="*/ 26537 w 3259203"/>
                    <a:gd name="connsiteY4" fmla="*/ 344 h 607498"/>
                    <a:gd name="connsiteX5" fmla="*/ 3240488 w 3259203"/>
                    <a:gd name="connsiteY5" fmla="*/ 562590 h 607498"/>
                    <a:gd name="connsiteX6" fmla="*/ 3258859 w 3259203"/>
                    <a:gd name="connsiteY6" fmla="*/ 588783 h 607498"/>
                    <a:gd name="connsiteX7" fmla="*/ 3258859 w 3259203"/>
                    <a:gd name="connsiteY7" fmla="*/ 588783 h 607498"/>
                    <a:gd name="connsiteX8" fmla="*/ 3232666 w 3259203"/>
                    <a:gd name="connsiteY8" fmla="*/ 607154 h 607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03" h="607498">
                      <a:moveTo>
                        <a:pt x="3232666" y="607154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4"/>
                      </a:cubicBezTo>
                      <a:lnTo>
                        <a:pt x="3240488" y="562590"/>
                      </a:lnTo>
                      <a:cubicBezTo>
                        <a:pt x="3252786" y="564751"/>
                        <a:pt x="3261020" y="576484"/>
                        <a:pt x="3258859" y="588783"/>
                      </a:cubicBezTo>
                      <a:lnTo>
                        <a:pt x="3258859" y="588783"/>
                      </a:lnTo>
                      <a:cubicBezTo>
                        <a:pt x="3256697" y="601082"/>
                        <a:pt x="3245016" y="609315"/>
                        <a:pt x="3232666" y="607154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38214573-8B38-46C7-8C1B-9026F6A79EE1}"/>
                    </a:ext>
                  </a:extLst>
                </p:cNvPr>
                <p:cNvSpPr/>
                <p:nvPr/>
              </p:nvSpPr>
              <p:spPr>
                <a:xfrm>
                  <a:off x="5421085" y="2582732"/>
                  <a:ext cx="3259254" cy="607549"/>
                </a:xfrm>
                <a:custGeom>
                  <a:avLst/>
                  <a:gdLst>
                    <a:gd name="connsiteX0" fmla="*/ 3232666 w 3259254"/>
                    <a:gd name="connsiteY0" fmla="*/ 607205 h 607549"/>
                    <a:gd name="connsiteX1" fmla="*/ 18715 w 3259254"/>
                    <a:gd name="connsiteY1" fmla="*/ 44908 h 607549"/>
                    <a:gd name="connsiteX2" fmla="*/ 345 w 3259254"/>
                    <a:gd name="connsiteY2" fmla="*/ 18716 h 607549"/>
                    <a:gd name="connsiteX3" fmla="*/ 345 w 3259254"/>
                    <a:gd name="connsiteY3" fmla="*/ 18716 h 607549"/>
                    <a:gd name="connsiteX4" fmla="*/ 26537 w 3259254"/>
                    <a:gd name="connsiteY4" fmla="*/ 344 h 607549"/>
                    <a:gd name="connsiteX5" fmla="*/ 3240539 w 3259254"/>
                    <a:gd name="connsiteY5" fmla="*/ 562642 h 607549"/>
                    <a:gd name="connsiteX6" fmla="*/ 3258910 w 3259254"/>
                    <a:gd name="connsiteY6" fmla="*/ 588835 h 607549"/>
                    <a:gd name="connsiteX7" fmla="*/ 3258910 w 3259254"/>
                    <a:gd name="connsiteY7" fmla="*/ 588835 h 607549"/>
                    <a:gd name="connsiteX8" fmla="*/ 3232666 w 3259254"/>
                    <a:gd name="connsiteY8" fmla="*/ 607205 h 607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49">
                      <a:moveTo>
                        <a:pt x="3232666" y="607205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4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133"/>
                        <a:pt x="3245016" y="609367"/>
                        <a:pt x="3232666" y="607205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8BD68F3F-354C-40B3-8019-DAE540EB5AFD}"/>
                    </a:ext>
                  </a:extLst>
                </p:cNvPr>
                <p:cNvSpPr/>
                <p:nvPr/>
              </p:nvSpPr>
              <p:spPr>
                <a:xfrm>
                  <a:off x="5421085" y="2963737"/>
                  <a:ext cx="3259254" cy="607550"/>
                </a:xfrm>
                <a:custGeom>
                  <a:avLst/>
                  <a:gdLst>
                    <a:gd name="connsiteX0" fmla="*/ 3232666 w 3259254"/>
                    <a:gd name="connsiteY0" fmla="*/ 607206 h 607550"/>
                    <a:gd name="connsiteX1" fmla="*/ 18715 w 3259254"/>
                    <a:gd name="connsiteY1" fmla="*/ 44908 h 607550"/>
                    <a:gd name="connsiteX2" fmla="*/ 345 w 3259254"/>
                    <a:gd name="connsiteY2" fmla="*/ 18716 h 607550"/>
                    <a:gd name="connsiteX3" fmla="*/ 345 w 3259254"/>
                    <a:gd name="connsiteY3" fmla="*/ 18716 h 607550"/>
                    <a:gd name="connsiteX4" fmla="*/ 26537 w 3259254"/>
                    <a:gd name="connsiteY4" fmla="*/ 345 h 607550"/>
                    <a:gd name="connsiteX5" fmla="*/ 3240539 w 3259254"/>
                    <a:gd name="connsiteY5" fmla="*/ 562642 h 607550"/>
                    <a:gd name="connsiteX6" fmla="*/ 3258910 w 3259254"/>
                    <a:gd name="connsiteY6" fmla="*/ 588835 h 607550"/>
                    <a:gd name="connsiteX7" fmla="*/ 3258910 w 3259254"/>
                    <a:gd name="connsiteY7" fmla="*/ 588835 h 607550"/>
                    <a:gd name="connsiteX8" fmla="*/ 3232666 w 3259254"/>
                    <a:gd name="connsiteY8" fmla="*/ 607206 h 60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9254" h="607550">
                      <a:moveTo>
                        <a:pt x="3232666" y="607206"/>
                      </a:moveTo>
                      <a:lnTo>
                        <a:pt x="18715" y="44908"/>
                      </a:lnTo>
                      <a:cubicBezTo>
                        <a:pt x="6417" y="42747"/>
                        <a:pt x="-1817" y="31014"/>
                        <a:pt x="345" y="18716"/>
                      </a:cubicBezTo>
                      <a:lnTo>
                        <a:pt x="345" y="18716"/>
                      </a:lnTo>
                      <a:cubicBezTo>
                        <a:pt x="2506" y="6417"/>
                        <a:pt x="14239" y="-1817"/>
                        <a:pt x="26537" y="345"/>
                      </a:cubicBezTo>
                      <a:lnTo>
                        <a:pt x="3240539" y="562642"/>
                      </a:lnTo>
                      <a:cubicBezTo>
                        <a:pt x="3252838" y="564803"/>
                        <a:pt x="3261071" y="576536"/>
                        <a:pt x="3258910" y="588835"/>
                      </a:cubicBezTo>
                      <a:lnTo>
                        <a:pt x="3258910" y="588835"/>
                      </a:lnTo>
                      <a:cubicBezTo>
                        <a:pt x="3256697" y="601133"/>
                        <a:pt x="3245016" y="609367"/>
                        <a:pt x="3232666" y="607206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682308B3-F740-4A11-AD27-C85C6F9DBAD9}"/>
                    </a:ext>
                  </a:extLst>
                </p:cNvPr>
                <p:cNvSpPr/>
                <p:nvPr/>
              </p:nvSpPr>
              <p:spPr>
                <a:xfrm>
                  <a:off x="10497593" y="1187548"/>
                  <a:ext cx="51151" cy="2037484"/>
                </a:xfrm>
                <a:custGeom>
                  <a:avLst/>
                  <a:gdLst>
                    <a:gd name="connsiteX0" fmla="*/ 25575 w 51151"/>
                    <a:gd name="connsiteY0" fmla="*/ 2037484 h 2037484"/>
                    <a:gd name="connsiteX1" fmla="*/ 25575 w 51151"/>
                    <a:gd name="connsiteY1" fmla="*/ 2037484 h 2037484"/>
                    <a:gd name="connsiteX2" fmla="*/ 0 w 51151"/>
                    <a:gd name="connsiteY2" fmla="*/ 2011909 h 2037484"/>
                    <a:gd name="connsiteX3" fmla="*/ 0 w 51151"/>
                    <a:gd name="connsiteY3" fmla="*/ 25575 h 2037484"/>
                    <a:gd name="connsiteX4" fmla="*/ 25575 w 51151"/>
                    <a:gd name="connsiteY4" fmla="*/ 0 h 2037484"/>
                    <a:gd name="connsiteX5" fmla="*/ 25575 w 51151"/>
                    <a:gd name="connsiteY5" fmla="*/ 0 h 2037484"/>
                    <a:gd name="connsiteX6" fmla="*/ 51151 w 51151"/>
                    <a:gd name="connsiteY6" fmla="*/ 25575 h 2037484"/>
                    <a:gd name="connsiteX7" fmla="*/ 51151 w 51151"/>
                    <a:gd name="connsiteY7" fmla="*/ 2011909 h 2037484"/>
                    <a:gd name="connsiteX8" fmla="*/ 25575 w 51151"/>
                    <a:gd name="connsiteY8" fmla="*/ 2037484 h 20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51" h="2037484">
                      <a:moveTo>
                        <a:pt x="25575" y="2037484"/>
                      </a:moveTo>
                      <a:lnTo>
                        <a:pt x="25575" y="2037484"/>
                      </a:lnTo>
                      <a:cubicBezTo>
                        <a:pt x="11424" y="2037484"/>
                        <a:pt x="0" y="2026009"/>
                        <a:pt x="0" y="2011909"/>
                      </a:cubicBezTo>
                      <a:lnTo>
                        <a:pt x="0" y="25575"/>
                      </a:lnTo>
                      <a:cubicBezTo>
                        <a:pt x="0" y="11424"/>
                        <a:pt x="11475" y="0"/>
                        <a:pt x="25575" y="0"/>
                      </a:cubicBezTo>
                      <a:lnTo>
                        <a:pt x="25575" y="0"/>
                      </a:lnTo>
                      <a:cubicBezTo>
                        <a:pt x="39727" y="0"/>
                        <a:pt x="51151" y="11475"/>
                        <a:pt x="51151" y="25575"/>
                      </a:cubicBezTo>
                      <a:lnTo>
                        <a:pt x="51151" y="2011909"/>
                      </a:lnTo>
                      <a:cubicBezTo>
                        <a:pt x="51151" y="2026009"/>
                        <a:pt x="39676" y="2037484"/>
                        <a:pt x="25575" y="2037484"/>
                      </a:cubicBezTo>
                      <a:close/>
                    </a:path>
                  </a:pathLst>
                </a:custGeom>
                <a:solidFill>
                  <a:srgbClr val="AEAFA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DFFED096-C777-473D-AF54-67DC9256999F}"/>
                    </a:ext>
                  </a:extLst>
                </p:cNvPr>
                <p:cNvSpPr/>
                <p:nvPr/>
              </p:nvSpPr>
              <p:spPr>
                <a:xfrm>
                  <a:off x="8959419" y="2247715"/>
                  <a:ext cx="668" cy="1680458"/>
                </a:xfrm>
                <a:custGeom>
                  <a:avLst/>
                  <a:gdLst>
                    <a:gd name="connsiteX0" fmla="*/ 669 w 668"/>
                    <a:gd name="connsiteY0" fmla="*/ 0 h 1680458"/>
                    <a:gd name="connsiteX1" fmla="*/ 0 w 668"/>
                    <a:gd name="connsiteY1" fmla="*/ 1680459 h 1680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8" h="1680458">
                      <a:moveTo>
                        <a:pt x="669" y="0"/>
                      </a:moveTo>
                      <a:lnTo>
                        <a:pt x="0" y="1680459"/>
                      </a:lnTo>
                    </a:path>
                  </a:pathLst>
                </a:custGeom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C01D8D6A-18F8-4971-B78E-45883EF3362F}"/>
                    </a:ext>
                  </a:extLst>
                </p:cNvPr>
                <p:cNvSpPr/>
                <p:nvPr/>
              </p:nvSpPr>
              <p:spPr>
                <a:xfrm>
                  <a:off x="8908269" y="1686293"/>
                  <a:ext cx="51150" cy="2241881"/>
                </a:xfrm>
                <a:custGeom>
                  <a:avLst/>
                  <a:gdLst>
                    <a:gd name="connsiteX0" fmla="*/ 25575 w 51150"/>
                    <a:gd name="connsiteY0" fmla="*/ 2241881 h 2241881"/>
                    <a:gd name="connsiteX1" fmla="*/ 25575 w 51150"/>
                    <a:gd name="connsiteY1" fmla="*/ 2241881 h 2241881"/>
                    <a:gd name="connsiteX2" fmla="*/ 0 w 51150"/>
                    <a:gd name="connsiteY2" fmla="*/ 2216306 h 2241881"/>
                    <a:gd name="connsiteX3" fmla="*/ 0 w 51150"/>
                    <a:gd name="connsiteY3" fmla="*/ 25575 h 2241881"/>
                    <a:gd name="connsiteX4" fmla="*/ 25575 w 51150"/>
                    <a:gd name="connsiteY4" fmla="*/ 0 h 2241881"/>
                    <a:gd name="connsiteX5" fmla="*/ 25575 w 51150"/>
                    <a:gd name="connsiteY5" fmla="*/ 0 h 2241881"/>
                    <a:gd name="connsiteX6" fmla="*/ 51151 w 51150"/>
                    <a:gd name="connsiteY6" fmla="*/ 25575 h 2241881"/>
                    <a:gd name="connsiteX7" fmla="*/ 51151 w 51150"/>
                    <a:gd name="connsiteY7" fmla="*/ 2216306 h 2241881"/>
                    <a:gd name="connsiteX8" fmla="*/ 25575 w 51150"/>
                    <a:gd name="connsiteY8" fmla="*/ 2241881 h 224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50" h="2241881">
                      <a:moveTo>
                        <a:pt x="25575" y="2241881"/>
                      </a:moveTo>
                      <a:lnTo>
                        <a:pt x="25575" y="2241881"/>
                      </a:lnTo>
                      <a:cubicBezTo>
                        <a:pt x="11424" y="2241881"/>
                        <a:pt x="0" y="2230406"/>
                        <a:pt x="0" y="2216306"/>
                      </a:cubicBezTo>
                      <a:lnTo>
                        <a:pt x="0" y="25575"/>
                      </a:lnTo>
                      <a:cubicBezTo>
                        <a:pt x="0" y="11424"/>
                        <a:pt x="11475" y="0"/>
                        <a:pt x="25575" y="0"/>
                      </a:cubicBezTo>
                      <a:lnTo>
                        <a:pt x="25575" y="0"/>
                      </a:lnTo>
                      <a:cubicBezTo>
                        <a:pt x="39727" y="0"/>
                        <a:pt x="51151" y="11475"/>
                        <a:pt x="51151" y="25575"/>
                      </a:cubicBezTo>
                      <a:lnTo>
                        <a:pt x="51151" y="2216306"/>
                      </a:lnTo>
                      <a:cubicBezTo>
                        <a:pt x="51151" y="2230406"/>
                        <a:pt x="39675" y="2241881"/>
                        <a:pt x="25575" y="2241881"/>
                      </a:cubicBezTo>
                      <a:close/>
                    </a:path>
                  </a:pathLst>
                </a:custGeom>
                <a:solidFill>
                  <a:srgbClr val="AEAFAD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" name="Group 662">
                <a:extLst>
                  <a:ext uri="{FF2B5EF4-FFF2-40B4-BE49-F238E27FC236}">
                    <a16:creationId xmlns:a16="http://schemas.microsoft.com/office/drawing/2014/main" id="{531F86BC-BAE1-4219-B198-6D5D8F650991}"/>
                  </a:ext>
                </a:extLst>
              </p:cNvPr>
              <p:cNvGrpSpPr/>
              <p:nvPr/>
            </p:nvGrpSpPr>
            <p:grpSpPr>
              <a:xfrm>
                <a:off x="8971747" y="2286864"/>
                <a:ext cx="1272129" cy="1505053"/>
                <a:chOff x="10580418" y="4730331"/>
                <a:chExt cx="1272129" cy="1505053"/>
              </a:xfrm>
            </p:grpSpPr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BB2963BD-FBD5-4125-9B51-5E28785EF9B6}"/>
                    </a:ext>
                  </a:extLst>
                </p:cNvPr>
                <p:cNvGrpSpPr/>
                <p:nvPr/>
              </p:nvGrpSpPr>
              <p:grpSpPr>
                <a:xfrm>
                  <a:off x="10878884" y="4796100"/>
                  <a:ext cx="973663" cy="1155208"/>
                  <a:chOff x="9257884" y="2378375"/>
                  <a:chExt cx="973663" cy="1155208"/>
                </a:xfrm>
              </p:grpSpPr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E45CFB48-4874-4A13-ACE1-5CA931CCDF05}"/>
                      </a:ext>
                    </a:extLst>
                  </p:cNvPr>
                  <p:cNvSpPr/>
                  <p:nvPr/>
                </p:nvSpPr>
                <p:spPr>
                  <a:xfrm>
                    <a:off x="9614549" y="2513195"/>
                    <a:ext cx="616998" cy="1020388"/>
                  </a:xfrm>
                  <a:custGeom>
                    <a:avLst/>
                    <a:gdLst>
                      <a:gd name="connsiteX0" fmla="*/ 607736 w 616998"/>
                      <a:gd name="connsiteY0" fmla="*/ 0 h 1020388"/>
                      <a:gd name="connsiteX1" fmla="*/ 616999 w 616998"/>
                      <a:gd name="connsiteY1" fmla="*/ 749712 h 1020388"/>
                      <a:gd name="connsiteX2" fmla="*/ 0 w 616998"/>
                      <a:gd name="connsiteY2" fmla="*/ 1020389 h 1020388"/>
                      <a:gd name="connsiteX3" fmla="*/ 2007 w 616998"/>
                      <a:gd name="connsiteY3" fmla="*/ 191275 h 1020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998" h="1020388">
                        <a:moveTo>
                          <a:pt x="607736" y="0"/>
                        </a:moveTo>
                        <a:lnTo>
                          <a:pt x="616999" y="749712"/>
                        </a:lnTo>
                        <a:lnTo>
                          <a:pt x="0" y="1020389"/>
                        </a:lnTo>
                        <a:lnTo>
                          <a:pt x="2007" y="191275"/>
                        </a:ln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F4D901BC-0552-4C49-95C5-952357864505}"/>
                      </a:ext>
                    </a:extLst>
                  </p:cNvPr>
                  <p:cNvSpPr/>
                  <p:nvPr/>
                </p:nvSpPr>
                <p:spPr>
                  <a:xfrm>
                    <a:off x="9257884" y="2378375"/>
                    <a:ext cx="964401" cy="326660"/>
                  </a:xfrm>
                  <a:custGeom>
                    <a:avLst/>
                    <a:gdLst>
                      <a:gd name="connsiteX0" fmla="*/ 964401 w 964401"/>
                      <a:gd name="connsiteY0" fmla="*/ 135386 h 326660"/>
                      <a:gd name="connsiteX1" fmla="*/ 33294 w 964401"/>
                      <a:gd name="connsiteY1" fmla="*/ 48 h 326660"/>
                      <a:gd name="connsiteX2" fmla="*/ 0 w 964401"/>
                      <a:gd name="connsiteY2" fmla="*/ 10288 h 326660"/>
                      <a:gd name="connsiteX3" fmla="*/ 978 w 964401"/>
                      <a:gd name="connsiteY3" fmla="*/ 263211 h 326660"/>
                      <a:gd name="connsiteX4" fmla="*/ 358672 w 964401"/>
                      <a:gd name="connsiteY4" fmla="*/ 326661 h 326660"/>
                      <a:gd name="connsiteX5" fmla="*/ 964401 w 964401"/>
                      <a:gd name="connsiteY5" fmla="*/ 135386 h 326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64401" h="326660">
                        <a:moveTo>
                          <a:pt x="964401" y="135386"/>
                        </a:moveTo>
                        <a:cubicBezTo>
                          <a:pt x="964401" y="135386"/>
                          <a:pt x="46519" y="-2937"/>
                          <a:pt x="33294" y="48"/>
                        </a:cubicBezTo>
                        <a:cubicBezTo>
                          <a:pt x="1286" y="7200"/>
                          <a:pt x="0" y="10288"/>
                          <a:pt x="0" y="10288"/>
                        </a:cubicBezTo>
                        <a:lnTo>
                          <a:pt x="978" y="263211"/>
                        </a:lnTo>
                        <a:lnTo>
                          <a:pt x="358672" y="326661"/>
                        </a:lnTo>
                        <a:lnTo>
                          <a:pt x="964401" y="135386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id="{34B0D72F-9D43-480C-AE38-EC840442B51B}"/>
                      </a:ext>
                    </a:extLst>
                  </p:cNvPr>
                  <p:cNvSpPr/>
                  <p:nvPr/>
                </p:nvSpPr>
                <p:spPr>
                  <a:xfrm>
                    <a:off x="9258862" y="2455560"/>
                    <a:ext cx="743794" cy="356839"/>
                  </a:xfrm>
                  <a:custGeom>
                    <a:avLst/>
                    <a:gdLst>
                      <a:gd name="connsiteX0" fmla="*/ 52 w 743794"/>
                      <a:gd name="connsiteY0" fmla="*/ 0 h 356839"/>
                      <a:gd name="connsiteX1" fmla="*/ 743795 w 743794"/>
                      <a:gd name="connsiteY1" fmla="*/ 131273 h 356839"/>
                      <a:gd name="connsiteX2" fmla="*/ 737825 w 743794"/>
                      <a:gd name="connsiteY2" fmla="*/ 318637 h 356839"/>
                      <a:gd name="connsiteX3" fmla="*/ 711067 w 743794"/>
                      <a:gd name="connsiteY3" fmla="*/ 327488 h 356839"/>
                      <a:gd name="connsiteX4" fmla="*/ 679573 w 743794"/>
                      <a:gd name="connsiteY4" fmla="*/ 353732 h 356839"/>
                      <a:gd name="connsiteX5" fmla="*/ 658475 w 743794"/>
                      <a:gd name="connsiteY5" fmla="*/ 351159 h 356839"/>
                      <a:gd name="connsiteX6" fmla="*/ 647874 w 743794"/>
                      <a:gd name="connsiteY6" fmla="*/ 356665 h 356839"/>
                      <a:gd name="connsiteX7" fmla="*/ 638200 w 743794"/>
                      <a:gd name="connsiteY7" fmla="*/ 165802 h 356839"/>
                      <a:gd name="connsiteX8" fmla="*/ 0 w 743794"/>
                      <a:gd name="connsiteY8" fmla="*/ 61134 h 356839"/>
                      <a:gd name="connsiteX9" fmla="*/ 52 w 743794"/>
                      <a:gd name="connsiteY9" fmla="*/ 0 h 356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3794" h="356839">
                        <a:moveTo>
                          <a:pt x="52" y="0"/>
                        </a:moveTo>
                        <a:lnTo>
                          <a:pt x="743795" y="131273"/>
                        </a:lnTo>
                        <a:lnTo>
                          <a:pt x="737825" y="318637"/>
                        </a:lnTo>
                        <a:cubicBezTo>
                          <a:pt x="737825" y="318637"/>
                          <a:pt x="725886" y="318482"/>
                          <a:pt x="711067" y="327488"/>
                        </a:cubicBezTo>
                        <a:cubicBezTo>
                          <a:pt x="696195" y="336545"/>
                          <a:pt x="693416" y="361039"/>
                          <a:pt x="679573" y="353732"/>
                        </a:cubicBezTo>
                        <a:cubicBezTo>
                          <a:pt x="665782" y="346425"/>
                          <a:pt x="663775" y="343955"/>
                          <a:pt x="658475" y="351159"/>
                        </a:cubicBezTo>
                        <a:cubicBezTo>
                          <a:pt x="653175" y="358364"/>
                          <a:pt x="647874" y="356665"/>
                          <a:pt x="647874" y="356665"/>
                        </a:cubicBezTo>
                        <a:lnTo>
                          <a:pt x="638200" y="165802"/>
                        </a:lnTo>
                        <a:lnTo>
                          <a:pt x="0" y="6113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2D4ED376-E3FA-4FF1-815B-1994CA4DB42F}"/>
                      </a:ext>
                    </a:extLst>
                  </p:cNvPr>
                  <p:cNvSpPr/>
                  <p:nvPr/>
                </p:nvSpPr>
                <p:spPr>
                  <a:xfrm>
                    <a:off x="9257884" y="2641586"/>
                    <a:ext cx="361811" cy="889527"/>
                  </a:xfrm>
                  <a:custGeom>
                    <a:avLst/>
                    <a:gdLst>
                      <a:gd name="connsiteX0" fmla="*/ 361811 w 361811"/>
                      <a:gd name="connsiteY0" fmla="*/ 60979 h 889527"/>
                      <a:gd name="connsiteX1" fmla="*/ 359856 w 361811"/>
                      <a:gd name="connsiteY1" fmla="*/ 889528 h 889527"/>
                      <a:gd name="connsiteX2" fmla="*/ 0 w 361811"/>
                      <a:gd name="connsiteY2" fmla="*/ 842288 h 889527"/>
                      <a:gd name="connsiteX3" fmla="*/ 978 w 361811"/>
                      <a:gd name="connsiteY3" fmla="*/ 0 h 889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1811" h="889527">
                        <a:moveTo>
                          <a:pt x="361811" y="60979"/>
                        </a:moveTo>
                        <a:lnTo>
                          <a:pt x="359856" y="889528"/>
                        </a:lnTo>
                        <a:lnTo>
                          <a:pt x="0" y="842288"/>
                        </a:lnTo>
                        <a:lnTo>
                          <a:pt x="978" y="0"/>
                        </a:lnTo>
                        <a:close/>
                      </a:path>
                    </a:pathLst>
                  </a:custGeom>
                  <a:solidFill>
                    <a:srgbClr val="C7A16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AC0E0BF8-0A8B-48C9-9B03-C38D28BBAAB2}"/>
                    </a:ext>
                  </a:extLst>
                </p:cNvPr>
                <p:cNvGrpSpPr/>
                <p:nvPr/>
              </p:nvGrpSpPr>
              <p:grpSpPr>
                <a:xfrm>
                  <a:off x="10581679" y="5257655"/>
                  <a:ext cx="465502" cy="977729"/>
                  <a:chOff x="8960679" y="2839930"/>
                  <a:chExt cx="465502" cy="977729"/>
                </a:xfrm>
              </p:grpSpPr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F3346A8A-3CA4-483C-8684-AC9F76899930}"/>
                      </a:ext>
                    </a:extLst>
                  </p:cNvPr>
                  <p:cNvSpPr/>
                  <p:nvPr/>
                </p:nvSpPr>
                <p:spPr>
                  <a:xfrm>
                    <a:off x="8960679" y="2863756"/>
                    <a:ext cx="465502" cy="953903"/>
                  </a:xfrm>
                  <a:custGeom>
                    <a:avLst/>
                    <a:gdLst>
                      <a:gd name="connsiteX0" fmla="*/ 229046 w 465502"/>
                      <a:gd name="connsiteY0" fmla="*/ 72300 h 953903"/>
                      <a:gd name="connsiteX1" fmla="*/ 236610 w 465502"/>
                      <a:gd name="connsiteY1" fmla="*/ 73638 h 953903"/>
                      <a:gd name="connsiteX2" fmla="*/ 230641 w 465502"/>
                      <a:gd name="connsiteY2" fmla="*/ 261002 h 953903"/>
                      <a:gd name="connsiteX3" fmla="*/ 203882 w 465502"/>
                      <a:gd name="connsiteY3" fmla="*/ 269853 h 953903"/>
                      <a:gd name="connsiteX4" fmla="*/ 172389 w 465502"/>
                      <a:gd name="connsiteY4" fmla="*/ 296098 h 953903"/>
                      <a:gd name="connsiteX5" fmla="*/ 151291 w 465502"/>
                      <a:gd name="connsiteY5" fmla="*/ 293525 h 953903"/>
                      <a:gd name="connsiteX6" fmla="*/ 140690 w 465502"/>
                      <a:gd name="connsiteY6" fmla="*/ 299031 h 953903"/>
                      <a:gd name="connsiteX7" fmla="*/ 131016 w 465502"/>
                      <a:gd name="connsiteY7" fmla="*/ 108168 h 953903"/>
                      <a:gd name="connsiteX8" fmla="*/ 120775 w 465502"/>
                      <a:gd name="connsiteY8" fmla="*/ 106470 h 953903"/>
                      <a:gd name="connsiteX9" fmla="*/ 0 w 465502"/>
                      <a:gd name="connsiteY9" fmla="*/ 144601 h 953903"/>
                      <a:gd name="connsiteX10" fmla="*/ 0 w 465502"/>
                      <a:gd name="connsiteY10" fmla="*/ 953903 h 953903"/>
                      <a:gd name="connsiteX11" fmla="*/ 465502 w 465502"/>
                      <a:gd name="connsiteY11" fmla="*/ 749712 h 953903"/>
                      <a:gd name="connsiteX12" fmla="*/ 456239 w 465502"/>
                      <a:gd name="connsiteY12" fmla="*/ 0 h 953903"/>
                      <a:gd name="connsiteX13" fmla="*/ 455056 w 465502"/>
                      <a:gd name="connsiteY13" fmla="*/ 360 h 953903"/>
                      <a:gd name="connsiteX14" fmla="*/ 456239 w 465502"/>
                      <a:gd name="connsiteY14" fmla="*/ 566 h 953903"/>
                      <a:gd name="connsiteX15" fmla="*/ 229046 w 465502"/>
                      <a:gd name="connsiteY15" fmla="*/ 72300 h 95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65502" h="953903">
                        <a:moveTo>
                          <a:pt x="229046" y="72300"/>
                        </a:moveTo>
                        <a:lnTo>
                          <a:pt x="236610" y="73638"/>
                        </a:lnTo>
                        <a:lnTo>
                          <a:pt x="230641" y="261002"/>
                        </a:lnTo>
                        <a:cubicBezTo>
                          <a:pt x="230641" y="261002"/>
                          <a:pt x="218703" y="260848"/>
                          <a:pt x="203882" y="269853"/>
                        </a:cubicBezTo>
                        <a:cubicBezTo>
                          <a:pt x="189010" y="278910"/>
                          <a:pt x="186232" y="303405"/>
                          <a:pt x="172389" y="296098"/>
                        </a:cubicBezTo>
                        <a:cubicBezTo>
                          <a:pt x="158598" y="288790"/>
                          <a:pt x="156591" y="286320"/>
                          <a:pt x="151291" y="293525"/>
                        </a:cubicBezTo>
                        <a:cubicBezTo>
                          <a:pt x="145990" y="300729"/>
                          <a:pt x="140690" y="299031"/>
                          <a:pt x="140690" y="299031"/>
                        </a:cubicBezTo>
                        <a:lnTo>
                          <a:pt x="131016" y="108168"/>
                        </a:lnTo>
                        <a:lnTo>
                          <a:pt x="120775" y="106470"/>
                        </a:lnTo>
                        <a:lnTo>
                          <a:pt x="0" y="144601"/>
                        </a:lnTo>
                        <a:lnTo>
                          <a:pt x="0" y="953903"/>
                        </a:lnTo>
                        <a:lnTo>
                          <a:pt x="465502" y="749712"/>
                        </a:lnTo>
                        <a:lnTo>
                          <a:pt x="456239" y="0"/>
                        </a:lnTo>
                        <a:lnTo>
                          <a:pt x="455056" y="360"/>
                        </a:lnTo>
                        <a:cubicBezTo>
                          <a:pt x="455828" y="463"/>
                          <a:pt x="456239" y="566"/>
                          <a:pt x="456239" y="566"/>
                        </a:cubicBezTo>
                        <a:lnTo>
                          <a:pt x="229046" y="72300"/>
                        </a:ln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D10B280D-5870-4EE4-9607-489453BDA0F6}"/>
                      </a:ext>
                    </a:extLst>
                  </p:cNvPr>
                  <p:cNvSpPr/>
                  <p:nvPr/>
                </p:nvSpPr>
                <p:spPr>
                  <a:xfrm>
                    <a:off x="9079704" y="2839930"/>
                    <a:ext cx="336030" cy="95920"/>
                  </a:xfrm>
                  <a:custGeom>
                    <a:avLst/>
                    <a:gdLst>
                      <a:gd name="connsiteX0" fmla="*/ 108888 w 336030"/>
                      <a:gd name="connsiteY0" fmla="*/ 95920 h 95920"/>
                      <a:gd name="connsiteX1" fmla="*/ 336030 w 336030"/>
                      <a:gd name="connsiteY1" fmla="*/ 24186 h 95920"/>
                      <a:gd name="connsiteX2" fmla="*/ 174859 w 336030"/>
                      <a:gd name="connsiteY2" fmla="*/ 0 h 95920"/>
                      <a:gd name="connsiteX3" fmla="*/ 0 w 336030"/>
                      <a:gd name="connsiteY3" fmla="*/ 76726 h 95920"/>
                      <a:gd name="connsiteX4" fmla="*/ 108888 w 336030"/>
                      <a:gd name="connsiteY4" fmla="*/ 95920 h 9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6030" h="95920">
                        <a:moveTo>
                          <a:pt x="108888" y="95920"/>
                        </a:moveTo>
                        <a:lnTo>
                          <a:pt x="336030" y="24186"/>
                        </a:lnTo>
                        <a:cubicBezTo>
                          <a:pt x="326819" y="22796"/>
                          <a:pt x="263987" y="13328"/>
                          <a:pt x="174859" y="0"/>
                        </a:cubicBezTo>
                        <a:lnTo>
                          <a:pt x="0" y="76726"/>
                        </a:lnTo>
                        <a:lnTo>
                          <a:pt x="108888" y="95920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36B0B9FC-42FA-4C3E-8284-1FDFEB10FD29}"/>
                      </a:ext>
                    </a:extLst>
                  </p:cNvPr>
                  <p:cNvSpPr/>
                  <p:nvPr/>
                </p:nvSpPr>
                <p:spPr>
                  <a:xfrm>
                    <a:off x="8960730" y="2955457"/>
                    <a:ext cx="119591" cy="52334"/>
                  </a:xfrm>
                  <a:custGeom>
                    <a:avLst/>
                    <a:gdLst>
                      <a:gd name="connsiteX0" fmla="*/ 0 w 119591"/>
                      <a:gd name="connsiteY0" fmla="*/ 13379 h 52334"/>
                      <a:gd name="connsiteX1" fmla="*/ 0 w 119591"/>
                      <a:gd name="connsiteY1" fmla="*/ 52334 h 52334"/>
                      <a:gd name="connsiteX2" fmla="*/ 119592 w 119591"/>
                      <a:gd name="connsiteY2" fmla="*/ 14614 h 52334"/>
                      <a:gd name="connsiteX3" fmla="*/ 30515 w 119591"/>
                      <a:gd name="connsiteY3" fmla="*/ 0 h 5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9591" h="52334">
                        <a:moveTo>
                          <a:pt x="0" y="13379"/>
                        </a:moveTo>
                        <a:lnTo>
                          <a:pt x="0" y="52334"/>
                        </a:lnTo>
                        <a:lnTo>
                          <a:pt x="119592" y="14614"/>
                        </a:lnTo>
                        <a:lnTo>
                          <a:pt x="30515" y="0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797EE605-0E9F-49DE-8E51-84163042C977}"/>
                      </a:ext>
                    </a:extLst>
                  </p:cNvPr>
                  <p:cNvSpPr/>
                  <p:nvPr/>
                </p:nvSpPr>
                <p:spPr>
                  <a:xfrm>
                    <a:off x="9081505" y="2936057"/>
                    <a:ext cx="115835" cy="226893"/>
                  </a:xfrm>
                  <a:custGeom>
                    <a:avLst/>
                    <a:gdLst>
                      <a:gd name="connsiteX0" fmla="*/ 10241 w 115835"/>
                      <a:gd name="connsiteY0" fmla="*/ 35867 h 226893"/>
                      <a:gd name="connsiteX1" fmla="*/ 19915 w 115835"/>
                      <a:gd name="connsiteY1" fmla="*/ 226730 h 226893"/>
                      <a:gd name="connsiteX2" fmla="*/ 30516 w 115835"/>
                      <a:gd name="connsiteY2" fmla="*/ 221224 h 226893"/>
                      <a:gd name="connsiteX3" fmla="*/ 51614 w 115835"/>
                      <a:gd name="connsiteY3" fmla="*/ 223797 h 226893"/>
                      <a:gd name="connsiteX4" fmla="*/ 83107 w 115835"/>
                      <a:gd name="connsiteY4" fmla="*/ 197553 h 226893"/>
                      <a:gd name="connsiteX5" fmla="*/ 109866 w 115835"/>
                      <a:gd name="connsiteY5" fmla="*/ 188702 h 226893"/>
                      <a:gd name="connsiteX6" fmla="*/ 115835 w 115835"/>
                      <a:gd name="connsiteY6" fmla="*/ 1338 h 226893"/>
                      <a:gd name="connsiteX7" fmla="*/ 108271 w 115835"/>
                      <a:gd name="connsiteY7" fmla="*/ 0 h 226893"/>
                      <a:gd name="connsiteX8" fmla="*/ 0 w 115835"/>
                      <a:gd name="connsiteY8" fmla="*/ 34169 h 226893"/>
                      <a:gd name="connsiteX9" fmla="*/ 10241 w 115835"/>
                      <a:gd name="connsiteY9" fmla="*/ 35867 h 226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5835" h="226893">
                        <a:moveTo>
                          <a:pt x="10241" y="35867"/>
                        </a:moveTo>
                        <a:lnTo>
                          <a:pt x="19915" y="226730"/>
                        </a:lnTo>
                        <a:cubicBezTo>
                          <a:pt x="19915" y="226730"/>
                          <a:pt x="25215" y="228377"/>
                          <a:pt x="30516" y="221224"/>
                        </a:cubicBezTo>
                        <a:cubicBezTo>
                          <a:pt x="35816" y="214020"/>
                          <a:pt x="37823" y="216490"/>
                          <a:pt x="51614" y="223797"/>
                        </a:cubicBezTo>
                        <a:cubicBezTo>
                          <a:pt x="65457" y="231104"/>
                          <a:pt x="68235" y="206610"/>
                          <a:pt x="83107" y="197553"/>
                        </a:cubicBezTo>
                        <a:cubicBezTo>
                          <a:pt x="97979" y="188496"/>
                          <a:pt x="109866" y="188702"/>
                          <a:pt x="109866" y="188702"/>
                        </a:cubicBezTo>
                        <a:lnTo>
                          <a:pt x="115835" y="1338"/>
                        </a:lnTo>
                        <a:lnTo>
                          <a:pt x="108271" y="0"/>
                        </a:lnTo>
                        <a:lnTo>
                          <a:pt x="0" y="34169"/>
                        </a:lnTo>
                        <a:lnTo>
                          <a:pt x="10241" y="35867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E0A372CA-4B7E-4B81-88F3-CB21215199A7}"/>
                      </a:ext>
                    </a:extLst>
                  </p:cNvPr>
                  <p:cNvSpPr/>
                  <p:nvPr/>
                </p:nvSpPr>
                <p:spPr>
                  <a:xfrm>
                    <a:off x="8991246" y="2916656"/>
                    <a:ext cx="197346" cy="53414"/>
                  </a:xfrm>
                  <a:custGeom>
                    <a:avLst/>
                    <a:gdLst>
                      <a:gd name="connsiteX0" fmla="*/ 89076 w 197346"/>
                      <a:gd name="connsiteY0" fmla="*/ 53415 h 53414"/>
                      <a:gd name="connsiteX1" fmla="*/ 197347 w 197346"/>
                      <a:gd name="connsiteY1" fmla="*/ 19194 h 53414"/>
                      <a:gd name="connsiteX2" fmla="*/ 88459 w 197346"/>
                      <a:gd name="connsiteY2" fmla="*/ 0 h 53414"/>
                      <a:gd name="connsiteX3" fmla="*/ 0 w 197346"/>
                      <a:gd name="connsiteY3" fmla="*/ 38800 h 53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346" h="53414">
                        <a:moveTo>
                          <a:pt x="89076" y="53415"/>
                        </a:moveTo>
                        <a:lnTo>
                          <a:pt x="197347" y="19194"/>
                        </a:lnTo>
                        <a:lnTo>
                          <a:pt x="88459" y="0"/>
                        </a:lnTo>
                        <a:lnTo>
                          <a:pt x="0" y="38800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EC7DF1D3-84C4-4307-A2A6-E3FA6DE66C8E}"/>
                    </a:ext>
                  </a:extLst>
                </p:cNvPr>
                <p:cNvGrpSpPr/>
                <p:nvPr/>
              </p:nvGrpSpPr>
              <p:grpSpPr>
                <a:xfrm>
                  <a:off x="10580418" y="4730331"/>
                  <a:ext cx="311948" cy="649109"/>
                  <a:chOff x="8959418" y="2312606"/>
                  <a:chExt cx="311948" cy="649109"/>
                </a:xfrm>
              </p:grpSpPr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9C317596-376D-4605-A42E-78D1A7DDA5A7}"/>
                      </a:ext>
                    </a:extLst>
                  </p:cNvPr>
                  <p:cNvSpPr/>
                  <p:nvPr/>
                </p:nvSpPr>
                <p:spPr>
                  <a:xfrm>
                    <a:off x="8959419" y="2357890"/>
                    <a:ext cx="311947" cy="603825"/>
                  </a:xfrm>
                  <a:custGeom>
                    <a:avLst/>
                    <a:gdLst>
                      <a:gd name="connsiteX0" fmla="*/ 0 w 311947"/>
                      <a:gd name="connsiteY0" fmla="*/ 543978 h 603825"/>
                      <a:gd name="connsiteX1" fmla="*/ 118974 w 311947"/>
                      <a:gd name="connsiteY1" fmla="*/ 565025 h 603825"/>
                      <a:gd name="connsiteX2" fmla="*/ 30515 w 311947"/>
                      <a:gd name="connsiteY2" fmla="*/ 603825 h 603825"/>
                      <a:gd name="connsiteX3" fmla="*/ 0 w 311947"/>
                      <a:gd name="connsiteY3" fmla="*/ 598782 h 603825"/>
                      <a:gd name="connsiteX4" fmla="*/ 161428 w 311947"/>
                      <a:gd name="connsiteY4" fmla="*/ 167243 h 603825"/>
                      <a:gd name="connsiteX5" fmla="*/ 144292 w 311947"/>
                      <a:gd name="connsiteY5" fmla="*/ 172903 h 603825"/>
                      <a:gd name="connsiteX6" fmla="*/ 143789 w 311947"/>
                      <a:gd name="connsiteY6" fmla="*/ 173504 h 603825"/>
                      <a:gd name="connsiteX7" fmla="*/ 144292 w 311947"/>
                      <a:gd name="connsiteY7" fmla="*/ 172904 h 603825"/>
                      <a:gd name="connsiteX8" fmla="*/ 161428 w 311947"/>
                      <a:gd name="connsiteY8" fmla="*/ 167243 h 603825"/>
                      <a:gd name="connsiteX9" fmla="*/ 306029 w 311947"/>
                      <a:gd name="connsiteY9" fmla="*/ 0 h 603825"/>
                      <a:gd name="connsiteX10" fmla="*/ 311947 w 311947"/>
                      <a:gd name="connsiteY10" fmla="*/ 480374 h 603825"/>
                      <a:gd name="connsiteX11" fmla="*/ 293833 w 311947"/>
                      <a:gd name="connsiteY11" fmla="*/ 488299 h 603825"/>
                      <a:gd name="connsiteX12" fmla="*/ 293783 w 311947"/>
                      <a:gd name="connsiteY12" fmla="*/ 488292 h 603825"/>
                      <a:gd name="connsiteX13" fmla="*/ 119026 w 311947"/>
                      <a:gd name="connsiteY13" fmla="*/ 564973 h 603825"/>
                      <a:gd name="connsiteX14" fmla="*/ 0 w 311947"/>
                      <a:gd name="connsiteY14" fmla="*/ 543977 h 603825"/>
                      <a:gd name="connsiteX15" fmla="*/ 52 w 311947"/>
                      <a:gd name="connsiteY15" fmla="*/ 543977 h 603825"/>
                      <a:gd name="connsiteX16" fmla="*/ 52 w 311947"/>
                      <a:gd name="connsiteY16" fmla="*/ 444566 h 603825"/>
                      <a:gd name="connsiteX17" fmla="*/ 0 w 311947"/>
                      <a:gd name="connsiteY17" fmla="*/ 444558 h 603825"/>
                      <a:gd name="connsiteX18" fmla="*/ 0 w 311947"/>
                      <a:gd name="connsiteY18" fmla="*/ 97001 h 603825"/>
                      <a:gd name="connsiteX19" fmla="*/ 91032 w 311947"/>
                      <a:gd name="connsiteY19" fmla="*/ 68235 h 603825"/>
                      <a:gd name="connsiteX20" fmla="*/ 97618 w 311947"/>
                      <a:gd name="connsiteY20" fmla="*/ 69316 h 603825"/>
                      <a:gd name="connsiteX21" fmla="*/ 103794 w 311947"/>
                      <a:gd name="connsiteY21" fmla="*/ 191635 h 603825"/>
                      <a:gd name="connsiteX22" fmla="*/ 97619 w 311947"/>
                      <a:gd name="connsiteY22" fmla="*/ 69315 h 603825"/>
                      <a:gd name="connsiteX23" fmla="*/ 91032 w 311947"/>
                      <a:gd name="connsiteY23" fmla="*/ 68235 h 603825"/>
                      <a:gd name="connsiteX24" fmla="*/ 160399 w 311947"/>
                      <a:gd name="connsiteY24" fmla="*/ 46313 h 603825"/>
                      <a:gd name="connsiteX25" fmla="*/ 306029 w 311947"/>
                      <a:gd name="connsiteY25" fmla="*/ 360 h 603825"/>
                      <a:gd name="connsiteX26" fmla="*/ 305257 w 311947"/>
                      <a:gd name="connsiteY26" fmla="*/ 257 h 60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11947" h="603825">
                        <a:moveTo>
                          <a:pt x="0" y="543978"/>
                        </a:moveTo>
                        <a:lnTo>
                          <a:pt x="118974" y="565025"/>
                        </a:lnTo>
                        <a:lnTo>
                          <a:pt x="30515" y="603825"/>
                        </a:lnTo>
                        <a:lnTo>
                          <a:pt x="0" y="598782"/>
                        </a:lnTo>
                        <a:close/>
                        <a:moveTo>
                          <a:pt x="161428" y="167243"/>
                        </a:moveTo>
                        <a:cubicBezTo>
                          <a:pt x="161428" y="167243"/>
                          <a:pt x="153813" y="167088"/>
                          <a:pt x="144292" y="172903"/>
                        </a:cubicBezTo>
                        <a:lnTo>
                          <a:pt x="143789" y="173504"/>
                        </a:lnTo>
                        <a:lnTo>
                          <a:pt x="144292" y="172904"/>
                        </a:lnTo>
                        <a:cubicBezTo>
                          <a:pt x="153812" y="167140"/>
                          <a:pt x="161428" y="167243"/>
                          <a:pt x="161428" y="167243"/>
                        </a:cubicBezTo>
                        <a:close/>
                        <a:moveTo>
                          <a:pt x="306029" y="0"/>
                        </a:moveTo>
                        <a:lnTo>
                          <a:pt x="311947" y="480374"/>
                        </a:lnTo>
                        <a:lnTo>
                          <a:pt x="293833" y="488299"/>
                        </a:lnTo>
                        <a:lnTo>
                          <a:pt x="293783" y="488292"/>
                        </a:lnTo>
                        <a:lnTo>
                          <a:pt x="119026" y="564973"/>
                        </a:lnTo>
                        <a:lnTo>
                          <a:pt x="0" y="543977"/>
                        </a:lnTo>
                        <a:lnTo>
                          <a:pt x="52" y="543977"/>
                        </a:lnTo>
                        <a:lnTo>
                          <a:pt x="52" y="444566"/>
                        </a:lnTo>
                        <a:lnTo>
                          <a:pt x="0" y="444558"/>
                        </a:lnTo>
                        <a:lnTo>
                          <a:pt x="0" y="97001"/>
                        </a:lnTo>
                        <a:lnTo>
                          <a:pt x="91032" y="68235"/>
                        </a:lnTo>
                        <a:lnTo>
                          <a:pt x="97618" y="69316"/>
                        </a:lnTo>
                        <a:lnTo>
                          <a:pt x="103794" y="191635"/>
                        </a:lnTo>
                        <a:lnTo>
                          <a:pt x="97619" y="69315"/>
                        </a:lnTo>
                        <a:lnTo>
                          <a:pt x="91032" y="68235"/>
                        </a:lnTo>
                        <a:lnTo>
                          <a:pt x="160399" y="46313"/>
                        </a:lnTo>
                        <a:lnTo>
                          <a:pt x="306029" y="360"/>
                        </a:lnTo>
                        <a:cubicBezTo>
                          <a:pt x="306029" y="360"/>
                          <a:pt x="305720" y="309"/>
                          <a:pt x="305257" y="257"/>
                        </a:cubicBezTo>
                        <a:close/>
                      </a:path>
                    </a:pathLst>
                  </a:custGeom>
                  <a:solidFill>
                    <a:srgbClr val="CEAE76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4032065A-DBB1-4931-BEAA-A9EA762506B7}"/>
                      </a:ext>
                    </a:extLst>
                  </p:cNvPr>
                  <p:cNvSpPr/>
                  <p:nvPr/>
                </p:nvSpPr>
                <p:spPr>
                  <a:xfrm>
                    <a:off x="8959418" y="2312606"/>
                    <a:ext cx="305206" cy="141873"/>
                  </a:xfrm>
                  <a:custGeom>
                    <a:avLst/>
                    <a:gdLst>
                      <a:gd name="connsiteX0" fmla="*/ 0 w 305206"/>
                      <a:gd name="connsiteY0" fmla="*/ 0 h 141873"/>
                      <a:gd name="connsiteX1" fmla="*/ 305206 w 305206"/>
                      <a:gd name="connsiteY1" fmla="*/ 45542 h 141873"/>
                      <a:gd name="connsiteX2" fmla="*/ 159678 w 305206"/>
                      <a:gd name="connsiteY2" fmla="*/ 91495 h 141873"/>
                      <a:gd name="connsiteX3" fmla="*/ 90260 w 305206"/>
                      <a:gd name="connsiteY3" fmla="*/ 113365 h 141873"/>
                      <a:gd name="connsiteX4" fmla="*/ 0 w 305206"/>
                      <a:gd name="connsiteY4" fmla="*/ 141873 h 141873"/>
                      <a:gd name="connsiteX5" fmla="*/ 0 w 305206"/>
                      <a:gd name="connsiteY5" fmla="*/ 98596 h 141873"/>
                      <a:gd name="connsiteX6" fmla="*/ 0 w 305206"/>
                      <a:gd name="connsiteY6" fmla="*/ 63347 h 141873"/>
                      <a:gd name="connsiteX7" fmla="*/ 0 w 305206"/>
                      <a:gd name="connsiteY7" fmla="*/ 63295 h 141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5206" h="141873">
                        <a:moveTo>
                          <a:pt x="0" y="0"/>
                        </a:moveTo>
                        <a:cubicBezTo>
                          <a:pt x="145785" y="21510"/>
                          <a:pt x="293936" y="43843"/>
                          <a:pt x="305206" y="45542"/>
                        </a:cubicBezTo>
                        <a:lnTo>
                          <a:pt x="159678" y="91495"/>
                        </a:lnTo>
                        <a:lnTo>
                          <a:pt x="90260" y="113365"/>
                        </a:lnTo>
                        <a:lnTo>
                          <a:pt x="0" y="141873"/>
                        </a:lnTo>
                        <a:lnTo>
                          <a:pt x="0" y="98596"/>
                        </a:lnTo>
                        <a:lnTo>
                          <a:pt x="0" y="63347"/>
                        </a:lnTo>
                        <a:lnTo>
                          <a:pt x="0" y="63295"/>
                        </a:lnTo>
                        <a:close/>
                      </a:path>
                    </a:pathLst>
                  </a:custGeom>
                  <a:solidFill>
                    <a:srgbClr val="B7802C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9B121B3A-0BD6-437F-B08A-9EECBE189F61}"/>
                      </a:ext>
                    </a:extLst>
                  </p:cNvPr>
                  <p:cNvSpPr/>
                  <p:nvPr/>
                </p:nvSpPr>
                <p:spPr>
                  <a:xfrm>
                    <a:off x="8959419" y="2375901"/>
                    <a:ext cx="165236" cy="173733"/>
                  </a:xfrm>
                  <a:custGeom>
                    <a:avLst/>
                    <a:gdLst>
                      <a:gd name="connsiteX0" fmla="*/ 160399 w 165236"/>
                      <a:gd name="connsiteY0" fmla="*/ 28302 h 173733"/>
                      <a:gd name="connsiteX1" fmla="*/ 165236 w 165236"/>
                      <a:gd name="connsiteY1" fmla="*/ 29177 h 173733"/>
                      <a:gd name="connsiteX2" fmla="*/ 161428 w 165236"/>
                      <a:gd name="connsiteY2" fmla="*/ 149232 h 173733"/>
                      <a:gd name="connsiteX3" fmla="*/ 144292 w 165236"/>
                      <a:gd name="connsiteY3" fmla="*/ 154892 h 173733"/>
                      <a:gd name="connsiteX4" fmla="*/ 124120 w 165236"/>
                      <a:gd name="connsiteY4" fmla="*/ 171720 h 173733"/>
                      <a:gd name="connsiteX5" fmla="*/ 110587 w 165236"/>
                      <a:gd name="connsiteY5" fmla="*/ 170073 h 173733"/>
                      <a:gd name="connsiteX6" fmla="*/ 103794 w 165236"/>
                      <a:gd name="connsiteY6" fmla="*/ 173624 h 173733"/>
                      <a:gd name="connsiteX7" fmla="*/ 97619 w 165236"/>
                      <a:gd name="connsiteY7" fmla="*/ 51304 h 173733"/>
                      <a:gd name="connsiteX8" fmla="*/ 91032 w 165236"/>
                      <a:gd name="connsiteY8" fmla="*/ 50224 h 173733"/>
                      <a:gd name="connsiteX9" fmla="*/ 0 w 165236"/>
                      <a:gd name="connsiteY9" fmla="*/ 0 h 173733"/>
                      <a:gd name="connsiteX10" fmla="*/ 159678 w 165236"/>
                      <a:gd name="connsiteY10" fmla="*/ 28200 h 173733"/>
                      <a:gd name="connsiteX11" fmla="*/ 90260 w 165236"/>
                      <a:gd name="connsiteY11" fmla="*/ 50070 h 173733"/>
                      <a:gd name="connsiteX12" fmla="*/ 0 w 165236"/>
                      <a:gd name="connsiteY12" fmla="*/ 35301 h 173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5236" h="173733">
                        <a:moveTo>
                          <a:pt x="160399" y="28302"/>
                        </a:moveTo>
                        <a:lnTo>
                          <a:pt x="165236" y="29177"/>
                        </a:lnTo>
                        <a:lnTo>
                          <a:pt x="161428" y="149232"/>
                        </a:lnTo>
                        <a:cubicBezTo>
                          <a:pt x="161428" y="149232"/>
                          <a:pt x="153813" y="149077"/>
                          <a:pt x="144292" y="154892"/>
                        </a:cubicBezTo>
                        <a:cubicBezTo>
                          <a:pt x="134773" y="160707"/>
                          <a:pt x="132972" y="176402"/>
                          <a:pt x="124120" y="171720"/>
                        </a:cubicBezTo>
                        <a:cubicBezTo>
                          <a:pt x="115270" y="167037"/>
                          <a:pt x="113983" y="165493"/>
                          <a:pt x="110587" y="170073"/>
                        </a:cubicBezTo>
                        <a:cubicBezTo>
                          <a:pt x="107190" y="174704"/>
                          <a:pt x="103794" y="173624"/>
                          <a:pt x="103794" y="173624"/>
                        </a:cubicBezTo>
                        <a:lnTo>
                          <a:pt x="97619" y="51304"/>
                        </a:lnTo>
                        <a:lnTo>
                          <a:pt x="91032" y="50224"/>
                        </a:lnTo>
                        <a:close/>
                        <a:moveTo>
                          <a:pt x="0" y="0"/>
                        </a:moveTo>
                        <a:lnTo>
                          <a:pt x="159678" y="28200"/>
                        </a:lnTo>
                        <a:lnTo>
                          <a:pt x="90260" y="50070"/>
                        </a:lnTo>
                        <a:lnTo>
                          <a:pt x="0" y="35301"/>
                        </a:lnTo>
                        <a:close/>
                      </a:path>
                    </a:pathLst>
                  </a:custGeom>
                  <a:solidFill>
                    <a:srgbClr val="8B4720"/>
                  </a:solidFill>
                  <a:ln w="51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E8F63C02-BE85-4092-B1B8-BDDFFDD101A1}"/>
                </a:ext>
              </a:extLst>
            </p:cNvPr>
            <p:cNvSpPr/>
            <p:nvPr/>
          </p:nvSpPr>
          <p:spPr>
            <a:xfrm>
              <a:off x="9063201" y="3941827"/>
              <a:ext cx="604491" cy="1000603"/>
            </a:xfrm>
            <a:custGeom>
              <a:avLst/>
              <a:gdLst>
                <a:gd name="connsiteX0" fmla="*/ 0 w 622570"/>
                <a:gd name="connsiteY0" fmla="*/ 175097 h 1040859"/>
                <a:gd name="connsiteX1" fmla="*/ 0 w 622570"/>
                <a:gd name="connsiteY1" fmla="*/ 1040859 h 1040859"/>
                <a:gd name="connsiteX2" fmla="*/ 622570 w 622570"/>
                <a:gd name="connsiteY2" fmla="*/ 787940 h 1040859"/>
                <a:gd name="connsiteX3" fmla="*/ 622570 w 622570"/>
                <a:gd name="connsiteY3" fmla="*/ 0 h 1040859"/>
                <a:gd name="connsiteX4" fmla="*/ 0 w 622570"/>
                <a:gd name="connsiteY4" fmla="*/ 175097 h 1040859"/>
                <a:gd name="connsiteX0" fmla="*/ 0 w 622570"/>
                <a:gd name="connsiteY0" fmla="*/ 186573 h 1040859"/>
                <a:gd name="connsiteX1" fmla="*/ 0 w 622570"/>
                <a:gd name="connsiteY1" fmla="*/ 1040859 h 1040859"/>
                <a:gd name="connsiteX2" fmla="*/ 622570 w 622570"/>
                <a:gd name="connsiteY2" fmla="*/ 787940 h 1040859"/>
                <a:gd name="connsiteX3" fmla="*/ 622570 w 622570"/>
                <a:gd name="connsiteY3" fmla="*/ 0 h 1040859"/>
                <a:gd name="connsiteX4" fmla="*/ 0 w 622570"/>
                <a:gd name="connsiteY4" fmla="*/ 186573 h 1040859"/>
                <a:gd name="connsiteX0" fmla="*/ 0 w 622570"/>
                <a:gd name="connsiteY0" fmla="*/ 186573 h 1049467"/>
                <a:gd name="connsiteX1" fmla="*/ 5674 w 622570"/>
                <a:gd name="connsiteY1" fmla="*/ 1049467 h 1049467"/>
                <a:gd name="connsiteX2" fmla="*/ 622570 w 622570"/>
                <a:gd name="connsiteY2" fmla="*/ 787940 h 1049467"/>
                <a:gd name="connsiteX3" fmla="*/ 622570 w 622570"/>
                <a:gd name="connsiteY3" fmla="*/ 0 h 1049467"/>
                <a:gd name="connsiteX4" fmla="*/ 0 w 622570"/>
                <a:gd name="connsiteY4" fmla="*/ 186573 h 1049467"/>
                <a:gd name="connsiteX0" fmla="*/ 545 w 623115"/>
                <a:gd name="connsiteY0" fmla="*/ 186573 h 1052337"/>
                <a:gd name="connsiteX1" fmla="*/ 545 w 623115"/>
                <a:gd name="connsiteY1" fmla="*/ 1052337 h 1052337"/>
                <a:gd name="connsiteX2" fmla="*/ 623115 w 623115"/>
                <a:gd name="connsiteY2" fmla="*/ 787940 h 1052337"/>
                <a:gd name="connsiteX3" fmla="*/ 623115 w 623115"/>
                <a:gd name="connsiteY3" fmla="*/ 0 h 1052337"/>
                <a:gd name="connsiteX4" fmla="*/ 545 w 623115"/>
                <a:gd name="connsiteY4" fmla="*/ 186573 h 1052337"/>
                <a:gd name="connsiteX0" fmla="*/ 545 w 628789"/>
                <a:gd name="connsiteY0" fmla="*/ 186573 h 1052337"/>
                <a:gd name="connsiteX1" fmla="*/ 545 w 628789"/>
                <a:gd name="connsiteY1" fmla="*/ 1052337 h 1052337"/>
                <a:gd name="connsiteX2" fmla="*/ 628789 w 628789"/>
                <a:gd name="connsiteY2" fmla="*/ 785071 h 1052337"/>
                <a:gd name="connsiteX3" fmla="*/ 623115 w 628789"/>
                <a:gd name="connsiteY3" fmla="*/ 0 h 1052337"/>
                <a:gd name="connsiteX4" fmla="*/ 545 w 628789"/>
                <a:gd name="connsiteY4" fmla="*/ 186573 h 1052337"/>
                <a:gd name="connsiteX0" fmla="*/ 545 w 631969"/>
                <a:gd name="connsiteY0" fmla="*/ 192312 h 1058076"/>
                <a:gd name="connsiteX1" fmla="*/ 545 w 631969"/>
                <a:gd name="connsiteY1" fmla="*/ 1058076 h 1058076"/>
                <a:gd name="connsiteX2" fmla="*/ 628789 w 631969"/>
                <a:gd name="connsiteY2" fmla="*/ 790810 h 1058076"/>
                <a:gd name="connsiteX3" fmla="*/ 631626 w 631969"/>
                <a:gd name="connsiteY3" fmla="*/ 0 h 1058076"/>
                <a:gd name="connsiteX4" fmla="*/ 545 w 631969"/>
                <a:gd name="connsiteY4" fmla="*/ 192312 h 10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969" h="1058076">
                  <a:moveTo>
                    <a:pt x="545" y="192312"/>
                  </a:moveTo>
                  <a:cubicBezTo>
                    <a:pt x="2436" y="479943"/>
                    <a:pt x="-1346" y="770445"/>
                    <a:pt x="545" y="1058076"/>
                  </a:cubicBezTo>
                  <a:lnTo>
                    <a:pt x="628789" y="790810"/>
                  </a:lnTo>
                  <a:cubicBezTo>
                    <a:pt x="626898" y="529120"/>
                    <a:pt x="633517" y="261690"/>
                    <a:pt x="631626" y="0"/>
                  </a:cubicBezTo>
                  <a:lnTo>
                    <a:pt x="545" y="192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3283926-20BC-46AB-9041-777CEE25C9CE}"/>
                </a:ext>
              </a:extLst>
            </p:cNvPr>
            <p:cNvSpPr/>
            <p:nvPr/>
          </p:nvSpPr>
          <p:spPr>
            <a:xfrm>
              <a:off x="9377836" y="3856794"/>
              <a:ext cx="570217" cy="952904"/>
            </a:xfrm>
            <a:custGeom>
              <a:avLst/>
              <a:gdLst>
                <a:gd name="connsiteX0" fmla="*/ 33854 w 604163"/>
                <a:gd name="connsiteY0" fmla="*/ 171824 h 1000603"/>
                <a:gd name="connsiteX1" fmla="*/ 33854 w 604163"/>
                <a:gd name="connsiteY1" fmla="*/ 986583 h 1000603"/>
                <a:gd name="connsiteX2" fmla="*/ 521 w 604163"/>
                <a:gd name="connsiteY2" fmla="*/ 1000603 h 1000603"/>
                <a:gd name="connsiteX3" fmla="*/ 521 w 604163"/>
                <a:gd name="connsiteY3" fmla="*/ 181866 h 1000603"/>
                <a:gd name="connsiteX4" fmla="*/ 604163 w 604163"/>
                <a:gd name="connsiteY4" fmla="*/ 0 h 1000603"/>
                <a:gd name="connsiteX5" fmla="*/ 604142 w 604163"/>
                <a:gd name="connsiteY5" fmla="*/ 5685 h 1000603"/>
                <a:gd name="connsiteX6" fmla="*/ 585294 w 604163"/>
                <a:gd name="connsiteY6" fmla="*/ 5685 h 100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63" h="1000603">
                  <a:moveTo>
                    <a:pt x="33854" y="171824"/>
                  </a:moveTo>
                  <a:lnTo>
                    <a:pt x="33854" y="986583"/>
                  </a:lnTo>
                  <a:lnTo>
                    <a:pt x="521" y="1000603"/>
                  </a:lnTo>
                  <a:cubicBezTo>
                    <a:pt x="-1287" y="728596"/>
                    <a:pt x="2330" y="453873"/>
                    <a:pt x="521" y="181866"/>
                  </a:cubicBezTo>
                  <a:close/>
                  <a:moveTo>
                    <a:pt x="604163" y="0"/>
                  </a:moveTo>
                  <a:lnTo>
                    <a:pt x="604142" y="5685"/>
                  </a:lnTo>
                  <a:lnTo>
                    <a:pt x="585294" y="56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1" name="Parallelogram 660">
              <a:extLst>
                <a:ext uri="{FF2B5EF4-FFF2-40B4-BE49-F238E27FC236}">
                  <a16:creationId xmlns:a16="http://schemas.microsoft.com/office/drawing/2014/main" id="{E45E296B-76E1-44FF-8A3C-12FBA0658C3D}"/>
                </a:ext>
              </a:extLst>
            </p:cNvPr>
            <p:cNvSpPr/>
            <p:nvPr/>
          </p:nvSpPr>
          <p:spPr>
            <a:xfrm rot="20556595">
              <a:off x="9316929" y="4401534"/>
              <a:ext cx="161010" cy="45719"/>
            </a:xfrm>
            <a:prstGeom prst="parallelogram">
              <a:avLst>
                <a:gd name="adj" fmla="val 3346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3" name="Diagonal Stripe 18">
            <a:extLst>
              <a:ext uri="{FF2B5EF4-FFF2-40B4-BE49-F238E27FC236}">
                <a16:creationId xmlns:a16="http://schemas.microsoft.com/office/drawing/2014/main" id="{2833E970-8466-4B86-A2D3-BD62ACF1EB1B}"/>
              </a:ext>
            </a:extLst>
          </p:cNvPr>
          <p:cNvSpPr>
            <a:spLocks noChangeAspect="1"/>
          </p:cNvSpPr>
          <p:nvPr/>
        </p:nvSpPr>
        <p:spPr>
          <a:xfrm rot="2848566">
            <a:off x="9908341" y="1127517"/>
            <a:ext cx="811979" cy="81077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4E0FE46-9789-463C-B9EA-B4085AC2C5AB}"/>
              </a:ext>
            </a:extLst>
          </p:cNvPr>
          <p:cNvGrpSpPr/>
          <p:nvPr/>
        </p:nvGrpSpPr>
        <p:grpSpPr>
          <a:xfrm>
            <a:off x="5265897" y="3097945"/>
            <a:ext cx="2728114" cy="2721776"/>
            <a:chOff x="6174564" y="723408"/>
            <a:chExt cx="5510557" cy="5497754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A127A052-6CA3-4DC7-9882-6215F4B106B5}"/>
                </a:ext>
              </a:extLst>
            </p:cNvPr>
            <p:cNvGrpSpPr/>
            <p:nvPr/>
          </p:nvGrpSpPr>
          <p:grpSpPr>
            <a:xfrm>
              <a:off x="6300038" y="723408"/>
              <a:ext cx="5385083" cy="5384804"/>
              <a:chOff x="6300038" y="723408"/>
              <a:chExt cx="5385083" cy="5384804"/>
            </a:xfrm>
            <a:solidFill>
              <a:schemeClr val="accent2">
                <a:lumMod val="40000"/>
                <a:lumOff val="60000"/>
              </a:schemeClr>
            </a:solidFill>
          </p:grpSpPr>
          <p:grpSp>
            <p:nvGrpSpPr>
              <p:cNvPr id="705" name="Group 704">
                <a:extLst>
                  <a:ext uri="{FF2B5EF4-FFF2-40B4-BE49-F238E27FC236}">
                    <a16:creationId xmlns:a16="http://schemas.microsoft.com/office/drawing/2014/main" id="{BC03CA60-4CD1-426B-85C9-86C159A04D73}"/>
                  </a:ext>
                </a:extLst>
              </p:cNvPr>
              <p:cNvGrpSpPr/>
              <p:nvPr/>
            </p:nvGrpSpPr>
            <p:grpSpPr>
              <a:xfrm>
                <a:off x="6300038" y="2165703"/>
                <a:ext cx="5385082" cy="1263297"/>
                <a:chOff x="6470860" y="2916555"/>
                <a:chExt cx="4389119" cy="1029652"/>
              </a:xfrm>
              <a:grpFill/>
            </p:grpSpPr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9B04DC6A-DC09-4F22-BA18-64484E38A793}"/>
                    </a:ext>
                  </a:extLst>
                </p:cNvPr>
                <p:cNvSpPr/>
                <p:nvPr/>
              </p:nvSpPr>
              <p:spPr>
                <a:xfrm>
                  <a:off x="8354482" y="2971502"/>
                  <a:ext cx="891963" cy="974705"/>
                </a:xfrm>
                <a:custGeom>
                  <a:avLst/>
                  <a:gdLst>
                    <a:gd name="connsiteX0" fmla="*/ 890058 w 891963"/>
                    <a:gd name="connsiteY0" fmla="*/ 435590 h 974705"/>
                    <a:gd name="connsiteX1" fmla="*/ 871961 w 891963"/>
                    <a:gd name="connsiteY1" fmla="*/ 442258 h 974705"/>
                    <a:gd name="connsiteX2" fmla="*/ 820526 w 891963"/>
                    <a:gd name="connsiteY2" fmla="*/ 427018 h 974705"/>
                    <a:gd name="connsiteX3" fmla="*/ 820526 w 891963"/>
                    <a:gd name="connsiteY3" fmla="*/ 353675 h 974705"/>
                    <a:gd name="connsiteX4" fmla="*/ 802429 w 891963"/>
                    <a:gd name="connsiteY4" fmla="*/ 317480 h 974705"/>
                    <a:gd name="connsiteX5" fmla="*/ 788141 w 891963"/>
                    <a:gd name="connsiteY5" fmla="*/ 347008 h 974705"/>
                    <a:gd name="connsiteX6" fmla="*/ 785283 w 891963"/>
                    <a:gd name="connsiteY6" fmla="*/ 408920 h 974705"/>
                    <a:gd name="connsiteX7" fmla="*/ 785283 w 891963"/>
                    <a:gd name="connsiteY7" fmla="*/ 426065 h 974705"/>
                    <a:gd name="connsiteX8" fmla="*/ 767186 w 891963"/>
                    <a:gd name="connsiteY8" fmla="*/ 427018 h 974705"/>
                    <a:gd name="connsiteX9" fmla="*/ 766233 w 891963"/>
                    <a:gd name="connsiteY9" fmla="*/ 446068 h 974705"/>
                    <a:gd name="connsiteX10" fmla="*/ 745279 w 891963"/>
                    <a:gd name="connsiteY10" fmla="*/ 446068 h 974705"/>
                    <a:gd name="connsiteX11" fmla="*/ 744326 w 891963"/>
                    <a:gd name="connsiteY11" fmla="*/ 438448 h 974705"/>
                    <a:gd name="connsiteX12" fmla="*/ 740516 w 891963"/>
                    <a:gd name="connsiteY12" fmla="*/ 246043 h 974705"/>
                    <a:gd name="connsiteX13" fmla="*/ 740516 w 891963"/>
                    <a:gd name="connsiteY13" fmla="*/ 190798 h 974705"/>
                    <a:gd name="connsiteX14" fmla="*/ 736706 w 891963"/>
                    <a:gd name="connsiteY14" fmla="*/ 161270 h 974705"/>
                    <a:gd name="connsiteX15" fmla="*/ 727181 w 891963"/>
                    <a:gd name="connsiteY15" fmla="*/ 164128 h 974705"/>
                    <a:gd name="connsiteX16" fmla="*/ 717656 w 891963"/>
                    <a:gd name="connsiteY16" fmla="*/ 77450 h 974705"/>
                    <a:gd name="connsiteX17" fmla="*/ 714798 w 891963"/>
                    <a:gd name="connsiteY17" fmla="*/ 77450 h 974705"/>
                    <a:gd name="connsiteX18" fmla="*/ 702416 w 891963"/>
                    <a:gd name="connsiteY18" fmla="*/ 172700 h 974705"/>
                    <a:gd name="connsiteX19" fmla="*/ 698606 w 891963"/>
                    <a:gd name="connsiteY19" fmla="*/ 162223 h 974705"/>
                    <a:gd name="connsiteX20" fmla="*/ 695748 w 891963"/>
                    <a:gd name="connsiteY20" fmla="*/ 162223 h 974705"/>
                    <a:gd name="connsiteX21" fmla="*/ 692891 w 891963"/>
                    <a:gd name="connsiteY21" fmla="*/ 190798 h 974705"/>
                    <a:gd name="connsiteX22" fmla="*/ 692891 w 891963"/>
                    <a:gd name="connsiteY22" fmla="*/ 420350 h 974705"/>
                    <a:gd name="connsiteX23" fmla="*/ 686223 w 891963"/>
                    <a:gd name="connsiteY23" fmla="*/ 473690 h 974705"/>
                    <a:gd name="connsiteX24" fmla="*/ 676698 w 891963"/>
                    <a:gd name="connsiteY24" fmla="*/ 518458 h 974705"/>
                    <a:gd name="connsiteX25" fmla="*/ 651933 w 891963"/>
                    <a:gd name="connsiteY25" fmla="*/ 518458 h 974705"/>
                    <a:gd name="connsiteX26" fmla="*/ 651933 w 891963"/>
                    <a:gd name="connsiteY26" fmla="*/ 475595 h 974705"/>
                    <a:gd name="connsiteX27" fmla="*/ 634788 w 891963"/>
                    <a:gd name="connsiteY27" fmla="*/ 475595 h 974705"/>
                    <a:gd name="connsiteX28" fmla="*/ 634788 w 891963"/>
                    <a:gd name="connsiteY28" fmla="*/ 518458 h 974705"/>
                    <a:gd name="connsiteX29" fmla="*/ 578591 w 891963"/>
                    <a:gd name="connsiteY29" fmla="*/ 518458 h 974705"/>
                    <a:gd name="connsiteX30" fmla="*/ 578591 w 891963"/>
                    <a:gd name="connsiteY30" fmla="*/ 441305 h 974705"/>
                    <a:gd name="connsiteX31" fmla="*/ 562398 w 891963"/>
                    <a:gd name="connsiteY31" fmla="*/ 440353 h 974705"/>
                    <a:gd name="connsiteX32" fmla="*/ 562398 w 891963"/>
                    <a:gd name="connsiteY32" fmla="*/ 249853 h 974705"/>
                    <a:gd name="connsiteX33" fmla="*/ 475721 w 891963"/>
                    <a:gd name="connsiteY33" fmla="*/ 249853 h 974705"/>
                    <a:gd name="connsiteX34" fmla="*/ 475721 w 891963"/>
                    <a:gd name="connsiteY34" fmla="*/ 283190 h 974705"/>
                    <a:gd name="connsiteX35" fmla="*/ 488103 w 891963"/>
                    <a:gd name="connsiteY35" fmla="*/ 284143 h 974705"/>
                    <a:gd name="connsiteX36" fmla="*/ 488103 w 891963"/>
                    <a:gd name="connsiteY36" fmla="*/ 373678 h 974705"/>
                    <a:gd name="connsiteX37" fmla="*/ 473816 w 891963"/>
                    <a:gd name="connsiteY37" fmla="*/ 376535 h 974705"/>
                    <a:gd name="connsiteX38" fmla="*/ 473816 w 891963"/>
                    <a:gd name="connsiteY38" fmla="*/ 460355 h 974705"/>
                    <a:gd name="connsiteX39" fmla="*/ 411903 w 891963"/>
                    <a:gd name="connsiteY39" fmla="*/ 460355 h 974705"/>
                    <a:gd name="connsiteX40" fmla="*/ 411903 w 891963"/>
                    <a:gd name="connsiteY40" fmla="*/ 393680 h 974705"/>
                    <a:gd name="connsiteX41" fmla="*/ 399521 w 891963"/>
                    <a:gd name="connsiteY41" fmla="*/ 381298 h 974705"/>
                    <a:gd name="connsiteX42" fmla="*/ 388091 w 891963"/>
                    <a:gd name="connsiteY42" fmla="*/ 369868 h 974705"/>
                    <a:gd name="connsiteX43" fmla="*/ 388091 w 891963"/>
                    <a:gd name="connsiteY43" fmla="*/ 343198 h 974705"/>
                    <a:gd name="connsiteX44" fmla="*/ 388091 w 891963"/>
                    <a:gd name="connsiteY44" fmla="*/ 297478 h 974705"/>
                    <a:gd name="connsiteX45" fmla="*/ 356658 w 891963"/>
                    <a:gd name="connsiteY45" fmla="*/ 297478 h 974705"/>
                    <a:gd name="connsiteX46" fmla="*/ 356658 w 891963"/>
                    <a:gd name="connsiteY46" fmla="*/ 251758 h 974705"/>
                    <a:gd name="connsiteX47" fmla="*/ 340466 w 891963"/>
                    <a:gd name="connsiteY47" fmla="*/ 251758 h 974705"/>
                    <a:gd name="connsiteX48" fmla="*/ 336656 w 891963"/>
                    <a:gd name="connsiteY48" fmla="*/ 263188 h 974705"/>
                    <a:gd name="connsiteX49" fmla="*/ 326178 w 891963"/>
                    <a:gd name="connsiteY49" fmla="*/ 287953 h 974705"/>
                    <a:gd name="connsiteX50" fmla="*/ 326178 w 891963"/>
                    <a:gd name="connsiteY50" fmla="*/ 344150 h 974705"/>
                    <a:gd name="connsiteX51" fmla="*/ 326178 w 891963"/>
                    <a:gd name="connsiteY51" fmla="*/ 379393 h 974705"/>
                    <a:gd name="connsiteX52" fmla="*/ 303318 w 891963"/>
                    <a:gd name="connsiteY52" fmla="*/ 379393 h 974705"/>
                    <a:gd name="connsiteX53" fmla="*/ 303318 w 891963"/>
                    <a:gd name="connsiteY53" fmla="*/ 365105 h 974705"/>
                    <a:gd name="connsiteX54" fmla="*/ 303318 w 891963"/>
                    <a:gd name="connsiteY54" fmla="*/ 24110 h 974705"/>
                    <a:gd name="connsiteX55" fmla="*/ 278553 w 891963"/>
                    <a:gd name="connsiteY55" fmla="*/ 298 h 974705"/>
                    <a:gd name="connsiteX56" fmla="*/ 263313 w 891963"/>
                    <a:gd name="connsiteY56" fmla="*/ 15538 h 974705"/>
                    <a:gd name="connsiteX57" fmla="*/ 263313 w 891963"/>
                    <a:gd name="connsiteY57" fmla="*/ 365105 h 974705"/>
                    <a:gd name="connsiteX58" fmla="*/ 263313 w 891963"/>
                    <a:gd name="connsiteY58" fmla="*/ 380345 h 974705"/>
                    <a:gd name="connsiteX59" fmla="*/ 240453 w 891963"/>
                    <a:gd name="connsiteY59" fmla="*/ 380345 h 974705"/>
                    <a:gd name="connsiteX60" fmla="*/ 240453 w 891963"/>
                    <a:gd name="connsiteY60" fmla="*/ 367010 h 974705"/>
                    <a:gd name="connsiteX61" fmla="*/ 240453 w 891963"/>
                    <a:gd name="connsiteY61" fmla="*/ 290810 h 974705"/>
                    <a:gd name="connsiteX62" fmla="*/ 236643 w 891963"/>
                    <a:gd name="connsiteY62" fmla="*/ 277475 h 974705"/>
                    <a:gd name="connsiteX63" fmla="*/ 225213 w 891963"/>
                    <a:gd name="connsiteY63" fmla="*/ 252710 h 974705"/>
                    <a:gd name="connsiteX64" fmla="*/ 209973 w 891963"/>
                    <a:gd name="connsiteY64" fmla="*/ 251758 h 974705"/>
                    <a:gd name="connsiteX65" fmla="*/ 201401 w 891963"/>
                    <a:gd name="connsiteY65" fmla="*/ 187940 h 974705"/>
                    <a:gd name="connsiteX66" fmla="*/ 196638 w 891963"/>
                    <a:gd name="connsiteY66" fmla="*/ 187940 h 974705"/>
                    <a:gd name="connsiteX67" fmla="*/ 194733 w 891963"/>
                    <a:gd name="connsiteY67" fmla="*/ 201275 h 974705"/>
                    <a:gd name="connsiteX68" fmla="*/ 187113 w 891963"/>
                    <a:gd name="connsiteY68" fmla="*/ 274618 h 974705"/>
                    <a:gd name="connsiteX69" fmla="*/ 187113 w 891963"/>
                    <a:gd name="connsiteY69" fmla="*/ 276523 h 974705"/>
                    <a:gd name="connsiteX70" fmla="*/ 181398 w 891963"/>
                    <a:gd name="connsiteY70" fmla="*/ 298430 h 974705"/>
                    <a:gd name="connsiteX71" fmla="*/ 181398 w 891963"/>
                    <a:gd name="connsiteY71" fmla="*/ 351770 h 974705"/>
                    <a:gd name="connsiteX72" fmla="*/ 181398 w 891963"/>
                    <a:gd name="connsiteY72" fmla="*/ 379393 h 974705"/>
                    <a:gd name="connsiteX73" fmla="*/ 158538 w 891963"/>
                    <a:gd name="connsiteY73" fmla="*/ 407015 h 974705"/>
                    <a:gd name="connsiteX74" fmla="*/ 158538 w 891963"/>
                    <a:gd name="connsiteY74" fmla="*/ 420350 h 974705"/>
                    <a:gd name="connsiteX75" fmla="*/ 158538 w 891963"/>
                    <a:gd name="connsiteY75" fmla="*/ 459403 h 974705"/>
                    <a:gd name="connsiteX76" fmla="*/ 99483 w 891963"/>
                    <a:gd name="connsiteY76" fmla="*/ 459403 h 974705"/>
                    <a:gd name="connsiteX77" fmla="*/ 99483 w 891963"/>
                    <a:gd name="connsiteY77" fmla="*/ 443210 h 974705"/>
                    <a:gd name="connsiteX78" fmla="*/ 98531 w 891963"/>
                    <a:gd name="connsiteY78" fmla="*/ 243185 h 974705"/>
                    <a:gd name="connsiteX79" fmla="*/ 87101 w 891963"/>
                    <a:gd name="connsiteY79" fmla="*/ 202228 h 974705"/>
                    <a:gd name="connsiteX80" fmla="*/ 77576 w 891963"/>
                    <a:gd name="connsiteY80" fmla="*/ 197465 h 974705"/>
                    <a:gd name="connsiteX81" fmla="*/ 20426 w 891963"/>
                    <a:gd name="connsiteY81" fmla="*/ 197465 h 974705"/>
                    <a:gd name="connsiteX82" fmla="*/ 10901 w 891963"/>
                    <a:gd name="connsiteY82" fmla="*/ 203180 h 974705"/>
                    <a:gd name="connsiteX83" fmla="*/ 423 w 891963"/>
                    <a:gd name="connsiteY83" fmla="*/ 241280 h 974705"/>
                    <a:gd name="connsiteX84" fmla="*/ 423 w 891963"/>
                    <a:gd name="connsiteY84" fmla="*/ 962323 h 974705"/>
                    <a:gd name="connsiteX85" fmla="*/ 1376 w 891963"/>
                    <a:gd name="connsiteY85" fmla="*/ 974705 h 974705"/>
                    <a:gd name="connsiteX86" fmla="*/ 891011 w 891963"/>
                    <a:gd name="connsiteY86" fmla="*/ 974705 h 974705"/>
                    <a:gd name="connsiteX87" fmla="*/ 891963 w 891963"/>
                    <a:gd name="connsiteY87" fmla="*/ 967085 h 974705"/>
                    <a:gd name="connsiteX88" fmla="*/ 891963 w 891963"/>
                    <a:gd name="connsiteY88" fmla="*/ 446068 h 974705"/>
                    <a:gd name="connsiteX89" fmla="*/ 890058 w 891963"/>
                    <a:gd name="connsiteY89" fmla="*/ 435590 h 974705"/>
                    <a:gd name="connsiteX90" fmla="*/ 145203 w 891963"/>
                    <a:gd name="connsiteY90" fmla="*/ 604183 h 974705"/>
                    <a:gd name="connsiteX91" fmla="*/ 112818 w 891963"/>
                    <a:gd name="connsiteY91" fmla="*/ 604183 h 974705"/>
                    <a:gd name="connsiteX92" fmla="*/ 112818 w 891963"/>
                    <a:gd name="connsiteY92" fmla="*/ 601325 h 974705"/>
                    <a:gd name="connsiteX93" fmla="*/ 145203 w 891963"/>
                    <a:gd name="connsiteY93" fmla="*/ 601325 h 974705"/>
                    <a:gd name="connsiteX94" fmla="*/ 145203 w 891963"/>
                    <a:gd name="connsiteY94" fmla="*/ 604183 h 974705"/>
                    <a:gd name="connsiteX95" fmla="*/ 111866 w 891963"/>
                    <a:gd name="connsiteY95" fmla="*/ 591800 h 974705"/>
                    <a:gd name="connsiteX96" fmla="*/ 146156 w 891963"/>
                    <a:gd name="connsiteY96" fmla="*/ 591800 h 974705"/>
                    <a:gd name="connsiteX97" fmla="*/ 111866 w 891963"/>
                    <a:gd name="connsiteY97" fmla="*/ 591800 h 974705"/>
                    <a:gd name="connsiteX98" fmla="*/ 113771 w 891963"/>
                    <a:gd name="connsiteY98" fmla="*/ 574655 h 974705"/>
                    <a:gd name="connsiteX99" fmla="*/ 113771 w 891963"/>
                    <a:gd name="connsiteY99" fmla="*/ 572750 h 974705"/>
                    <a:gd name="connsiteX100" fmla="*/ 145203 w 891963"/>
                    <a:gd name="connsiteY100" fmla="*/ 572750 h 974705"/>
                    <a:gd name="connsiteX101" fmla="*/ 145203 w 891963"/>
                    <a:gd name="connsiteY101" fmla="*/ 574655 h 974705"/>
                    <a:gd name="connsiteX102" fmla="*/ 113771 w 891963"/>
                    <a:gd name="connsiteY102" fmla="*/ 574655 h 974705"/>
                    <a:gd name="connsiteX103" fmla="*/ 145203 w 891963"/>
                    <a:gd name="connsiteY103" fmla="*/ 582275 h 974705"/>
                    <a:gd name="connsiteX104" fmla="*/ 145203 w 891963"/>
                    <a:gd name="connsiteY104" fmla="*/ 584180 h 974705"/>
                    <a:gd name="connsiteX105" fmla="*/ 113771 w 891963"/>
                    <a:gd name="connsiteY105" fmla="*/ 584180 h 974705"/>
                    <a:gd name="connsiteX106" fmla="*/ 113771 w 891963"/>
                    <a:gd name="connsiteY106" fmla="*/ 582275 h 974705"/>
                    <a:gd name="connsiteX107" fmla="*/ 145203 w 891963"/>
                    <a:gd name="connsiteY107" fmla="*/ 582275 h 974705"/>
                    <a:gd name="connsiteX108" fmla="*/ 113771 w 891963"/>
                    <a:gd name="connsiteY108" fmla="*/ 565130 h 974705"/>
                    <a:gd name="connsiteX109" fmla="*/ 113771 w 891963"/>
                    <a:gd name="connsiteY109" fmla="*/ 562273 h 974705"/>
                    <a:gd name="connsiteX110" fmla="*/ 146156 w 891963"/>
                    <a:gd name="connsiteY110" fmla="*/ 562273 h 974705"/>
                    <a:gd name="connsiteX111" fmla="*/ 146156 w 891963"/>
                    <a:gd name="connsiteY111" fmla="*/ 565130 h 974705"/>
                    <a:gd name="connsiteX112" fmla="*/ 113771 w 891963"/>
                    <a:gd name="connsiteY112" fmla="*/ 565130 h 974705"/>
                    <a:gd name="connsiteX113" fmla="*/ 146156 w 891963"/>
                    <a:gd name="connsiteY113" fmla="*/ 555605 h 974705"/>
                    <a:gd name="connsiteX114" fmla="*/ 113771 w 891963"/>
                    <a:gd name="connsiteY114" fmla="*/ 555605 h 974705"/>
                    <a:gd name="connsiteX115" fmla="*/ 113771 w 891963"/>
                    <a:gd name="connsiteY115" fmla="*/ 552748 h 974705"/>
                    <a:gd name="connsiteX116" fmla="*/ 146156 w 891963"/>
                    <a:gd name="connsiteY116" fmla="*/ 552748 h 974705"/>
                    <a:gd name="connsiteX117" fmla="*/ 146156 w 891963"/>
                    <a:gd name="connsiteY117" fmla="*/ 555605 h 974705"/>
                    <a:gd name="connsiteX118" fmla="*/ 113771 w 891963"/>
                    <a:gd name="connsiteY118" fmla="*/ 545128 h 974705"/>
                    <a:gd name="connsiteX119" fmla="*/ 113771 w 891963"/>
                    <a:gd name="connsiteY119" fmla="*/ 543223 h 974705"/>
                    <a:gd name="connsiteX120" fmla="*/ 145203 w 891963"/>
                    <a:gd name="connsiteY120" fmla="*/ 543223 h 974705"/>
                    <a:gd name="connsiteX121" fmla="*/ 145203 w 891963"/>
                    <a:gd name="connsiteY121" fmla="*/ 545128 h 974705"/>
                    <a:gd name="connsiteX122" fmla="*/ 113771 w 891963"/>
                    <a:gd name="connsiteY122" fmla="*/ 545128 h 974705"/>
                    <a:gd name="connsiteX123" fmla="*/ 112818 w 891963"/>
                    <a:gd name="connsiteY123" fmla="*/ 536555 h 974705"/>
                    <a:gd name="connsiteX124" fmla="*/ 146156 w 891963"/>
                    <a:gd name="connsiteY124" fmla="*/ 536555 h 974705"/>
                    <a:gd name="connsiteX125" fmla="*/ 112818 w 891963"/>
                    <a:gd name="connsiteY125" fmla="*/ 536555 h 974705"/>
                    <a:gd name="connsiteX126" fmla="*/ 110913 w 891963"/>
                    <a:gd name="connsiteY126" fmla="*/ 523220 h 974705"/>
                    <a:gd name="connsiteX127" fmla="*/ 146156 w 891963"/>
                    <a:gd name="connsiteY127" fmla="*/ 523220 h 974705"/>
                    <a:gd name="connsiteX128" fmla="*/ 110913 w 891963"/>
                    <a:gd name="connsiteY128" fmla="*/ 523220 h 974705"/>
                    <a:gd name="connsiteX129" fmla="*/ 248073 w 891963"/>
                    <a:gd name="connsiteY129" fmla="*/ 448925 h 974705"/>
                    <a:gd name="connsiteX130" fmla="*/ 248073 w 891963"/>
                    <a:gd name="connsiteY130" fmla="*/ 415588 h 974705"/>
                    <a:gd name="connsiteX131" fmla="*/ 256646 w 891963"/>
                    <a:gd name="connsiteY131" fmla="*/ 425113 h 974705"/>
                    <a:gd name="connsiteX132" fmla="*/ 248073 w 891963"/>
                    <a:gd name="connsiteY132" fmla="*/ 448925 h 974705"/>
                    <a:gd name="connsiteX133" fmla="*/ 271886 w 891963"/>
                    <a:gd name="connsiteY133" fmla="*/ 447973 h 974705"/>
                    <a:gd name="connsiteX134" fmla="*/ 262361 w 891963"/>
                    <a:gd name="connsiteY134" fmla="*/ 447973 h 974705"/>
                    <a:gd name="connsiteX135" fmla="*/ 262361 w 891963"/>
                    <a:gd name="connsiteY135" fmla="*/ 422255 h 974705"/>
                    <a:gd name="connsiteX136" fmla="*/ 269028 w 891963"/>
                    <a:gd name="connsiteY136" fmla="*/ 413683 h 974705"/>
                    <a:gd name="connsiteX137" fmla="*/ 271886 w 891963"/>
                    <a:gd name="connsiteY137" fmla="*/ 415588 h 974705"/>
                    <a:gd name="connsiteX138" fmla="*/ 271886 w 891963"/>
                    <a:gd name="connsiteY138" fmla="*/ 447973 h 974705"/>
                    <a:gd name="connsiteX139" fmla="*/ 273791 w 891963"/>
                    <a:gd name="connsiteY139" fmla="*/ 952798 h 974705"/>
                    <a:gd name="connsiteX140" fmla="*/ 273791 w 891963"/>
                    <a:gd name="connsiteY140" fmla="*/ 922318 h 974705"/>
                    <a:gd name="connsiteX141" fmla="*/ 283316 w 891963"/>
                    <a:gd name="connsiteY141" fmla="*/ 942320 h 974705"/>
                    <a:gd name="connsiteX142" fmla="*/ 273791 w 891963"/>
                    <a:gd name="connsiteY142" fmla="*/ 952798 h 974705"/>
                    <a:gd name="connsiteX143" fmla="*/ 288078 w 891963"/>
                    <a:gd name="connsiteY143" fmla="*/ 446068 h 974705"/>
                    <a:gd name="connsiteX144" fmla="*/ 278553 w 891963"/>
                    <a:gd name="connsiteY144" fmla="*/ 440353 h 974705"/>
                    <a:gd name="connsiteX145" fmla="*/ 278553 w 891963"/>
                    <a:gd name="connsiteY145" fmla="*/ 421303 h 974705"/>
                    <a:gd name="connsiteX146" fmla="*/ 285221 w 891963"/>
                    <a:gd name="connsiteY146" fmla="*/ 412730 h 974705"/>
                    <a:gd name="connsiteX147" fmla="*/ 288078 w 891963"/>
                    <a:gd name="connsiteY147" fmla="*/ 414635 h 974705"/>
                    <a:gd name="connsiteX148" fmla="*/ 288078 w 891963"/>
                    <a:gd name="connsiteY148" fmla="*/ 446068 h 974705"/>
                    <a:gd name="connsiteX149" fmla="*/ 292841 w 891963"/>
                    <a:gd name="connsiteY149" fmla="*/ 953750 h 974705"/>
                    <a:gd name="connsiteX150" fmla="*/ 289031 w 891963"/>
                    <a:gd name="connsiteY150" fmla="*/ 951845 h 974705"/>
                    <a:gd name="connsiteX151" fmla="*/ 289031 w 891963"/>
                    <a:gd name="connsiteY151" fmla="*/ 918508 h 974705"/>
                    <a:gd name="connsiteX152" fmla="*/ 297603 w 891963"/>
                    <a:gd name="connsiteY152" fmla="*/ 926128 h 974705"/>
                    <a:gd name="connsiteX153" fmla="*/ 292841 w 891963"/>
                    <a:gd name="connsiteY153" fmla="*/ 953750 h 974705"/>
                    <a:gd name="connsiteX154" fmla="*/ 303318 w 891963"/>
                    <a:gd name="connsiteY154" fmla="*/ 447020 h 974705"/>
                    <a:gd name="connsiteX155" fmla="*/ 293793 w 891963"/>
                    <a:gd name="connsiteY155" fmla="*/ 426065 h 974705"/>
                    <a:gd name="connsiteX156" fmla="*/ 303318 w 891963"/>
                    <a:gd name="connsiteY156" fmla="*/ 415588 h 974705"/>
                    <a:gd name="connsiteX157" fmla="*/ 303318 w 891963"/>
                    <a:gd name="connsiteY157" fmla="*/ 447020 h 974705"/>
                    <a:gd name="connsiteX158" fmla="*/ 312843 w 891963"/>
                    <a:gd name="connsiteY158" fmla="*/ 948035 h 974705"/>
                    <a:gd name="connsiteX159" fmla="*/ 309033 w 891963"/>
                    <a:gd name="connsiteY159" fmla="*/ 953750 h 974705"/>
                    <a:gd name="connsiteX160" fmla="*/ 305223 w 891963"/>
                    <a:gd name="connsiteY160" fmla="*/ 949940 h 974705"/>
                    <a:gd name="connsiteX161" fmla="*/ 305223 w 891963"/>
                    <a:gd name="connsiteY161" fmla="*/ 925175 h 974705"/>
                    <a:gd name="connsiteX162" fmla="*/ 313796 w 891963"/>
                    <a:gd name="connsiteY162" fmla="*/ 919460 h 974705"/>
                    <a:gd name="connsiteX163" fmla="*/ 312843 w 891963"/>
                    <a:gd name="connsiteY163" fmla="*/ 948035 h 974705"/>
                    <a:gd name="connsiteX164" fmla="*/ 309986 w 891963"/>
                    <a:gd name="connsiteY164" fmla="*/ 447020 h 974705"/>
                    <a:gd name="connsiteX165" fmla="*/ 309986 w 891963"/>
                    <a:gd name="connsiteY165" fmla="*/ 415588 h 974705"/>
                    <a:gd name="connsiteX166" fmla="*/ 319511 w 891963"/>
                    <a:gd name="connsiteY166" fmla="*/ 424160 h 974705"/>
                    <a:gd name="connsiteX167" fmla="*/ 309986 w 891963"/>
                    <a:gd name="connsiteY167" fmla="*/ 447020 h 974705"/>
                    <a:gd name="connsiteX168" fmla="*/ 320463 w 891963"/>
                    <a:gd name="connsiteY168" fmla="*/ 952798 h 974705"/>
                    <a:gd name="connsiteX169" fmla="*/ 328083 w 891963"/>
                    <a:gd name="connsiteY169" fmla="*/ 921365 h 974705"/>
                    <a:gd name="connsiteX170" fmla="*/ 320463 w 891963"/>
                    <a:gd name="connsiteY170" fmla="*/ 952798 h 974705"/>
                    <a:gd name="connsiteX171" fmla="*/ 326178 w 891963"/>
                    <a:gd name="connsiteY171" fmla="*/ 447020 h 974705"/>
                    <a:gd name="connsiteX172" fmla="*/ 326178 w 891963"/>
                    <a:gd name="connsiteY172" fmla="*/ 415588 h 974705"/>
                    <a:gd name="connsiteX173" fmla="*/ 333798 w 891963"/>
                    <a:gd name="connsiteY173" fmla="*/ 426065 h 974705"/>
                    <a:gd name="connsiteX174" fmla="*/ 326178 w 891963"/>
                    <a:gd name="connsiteY174" fmla="*/ 447020 h 974705"/>
                    <a:gd name="connsiteX175" fmla="*/ 343323 w 891963"/>
                    <a:gd name="connsiteY175" fmla="*/ 946130 h 974705"/>
                    <a:gd name="connsiteX176" fmla="*/ 338561 w 891963"/>
                    <a:gd name="connsiteY176" fmla="*/ 952798 h 974705"/>
                    <a:gd name="connsiteX177" fmla="*/ 334751 w 891963"/>
                    <a:gd name="connsiteY177" fmla="*/ 946130 h 974705"/>
                    <a:gd name="connsiteX178" fmla="*/ 334751 w 891963"/>
                    <a:gd name="connsiteY178" fmla="*/ 920413 h 974705"/>
                    <a:gd name="connsiteX179" fmla="*/ 344276 w 891963"/>
                    <a:gd name="connsiteY179" fmla="*/ 920413 h 974705"/>
                    <a:gd name="connsiteX180" fmla="*/ 343323 w 891963"/>
                    <a:gd name="connsiteY180" fmla="*/ 946130 h 974705"/>
                    <a:gd name="connsiteX181" fmla="*/ 344276 w 891963"/>
                    <a:gd name="connsiteY181" fmla="*/ 447973 h 974705"/>
                    <a:gd name="connsiteX182" fmla="*/ 340466 w 891963"/>
                    <a:gd name="connsiteY182" fmla="*/ 444163 h 974705"/>
                    <a:gd name="connsiteX183" fmla="*/ 340466 w 891963"/>
                    <a:gd name="connsiteY183" fmla="*/ 412730 h 974705"/>
                    <a:gd name="connsiteX184" fmla="*/ 348086 w 891963"/>
                    <a:gd name="connsiteY184" fmla="*/ 418445 h 974705"/>
                    <a:gd name="connsiteX185" fmla="*/ 348086 w 891963"/>
                    <a:gd name="connsiteY185" fmla="*/ 444163 h 974705"/>
                    <a:gd name="connsiteX186" fmla="*/ 344276 w 891963"/>
                    <a:gd name="connsiteY186" fmla="*/ 447973 h 974705"/>
                    <a:gd name="connsiteX187" fmla="*/ 358563 w 891963"/>
                    <a:gd name="connsiteY187" fmla="*/ 951845 h 974705"/>
                    <a:gd name="connsiteX188" fmla="*/ 349991 w 891963"/>
                    <a:gd name="connsiteY188" fmla="*/ 940415 h 974705"/>
                    <a:gd name="connsiteX189" fmla="*/ 358563 w 891963"/>
                    <a:gd name="connsiteY189" fmla="*/ 919460 h 974705"/>
                    <a:gd name="connsiteX190" fmla="*/ 358563 w 891963"/>
                    <a:gd name="connsiteY190" fmla="*/ 951845 h 974705"/>
                    <a:gd name="connsiteX191" fmla="*/ 365231 w 891963"/>
                    <a:gd name="connsiteY191" fmla="*/ 439400 h 974705"/>
                    <a:gd name="connsiteX192" fmla="*/ 355706 w 891963"/>
                    <a:gd name="connsiteY192" fmla="*/ 447020 h 974705"/>
                    <a:gd name="connsiteX193" fmla="*/ 355706 w 891963"/>
                    <a:gd name="connsiteY193" fmla="*/ 415588 h 974705"/>
                    <a:gd name="connsiteX194" fmla="*/ 365231 w 891963"/>
                    <a:gd name="connsiteY194" fmla="*/ 439400 h 974705"/>
                    <a:gd name="connsiteX195" fmla="*/ 374756 w 891963"/>
                    <a:gd name="connsiteY195" fmla="*/ 954703 h 974705"/>
                    <a:gd name="connsiteX196" fmla="*/ 366183 w 891963"/>
                    <a:gd name="connsiteY196" fmla="*/ 951845 h 974705"/>
                    <a:gd name="connsiteX197" fmla="*/ 366183 w 891963"/>
                    <a:gd name="connsiteY197" fmla="*/ 923270 h 974705"/>
                    <a:gd name="connsiteX198" fmla="*/ 374756 w 891963"/>
                    <a:gd name="connsiteY198" fmla="*/ 921365 h 974705"/>
                    <a:gd name="connsiteX199" fmla="*/ 374756 w 891963"/>
                    <a:gd name="connsiteY199" fmla="*/ 954703 h 974705"/>
                    <a:gd name="connsiteX200" fmla="*/ 377613 w 891963"/>
                    <a:gd name="connsiteY200" fmla="*/ 447020 h 974705"/>
                    <a:gd name="connsiteX201" fmla="*/ 370946 w 891963"/>
                    <a:gd name="connsiteY201" fmla="*/ 416540 h 974705"/>
                    <a:gd name="connsiteX202" fmla="*/ 377613 w 891963"/>
                    <a:gd name="connsiteY202" fmla="*/ 447020 h 974705"/>
                    <a:gd name="connsiteX203" fmla="*/ 389996 w 891963"/>
                    <a:gd name="connsiteY203" fmla="*/ 952798 h 974705"/>
                    <a:gd name="connsiteX204" fmla="*/ 380471 w 891963"/>
                    <a:gd name="connsiteY204" fmla="*/ 952798 h 974705"/>
                    <a:gd name="connsiteX205" fmla="*/ 380471 w 891963"/>
                    <a:gd name="connsiteY205" fmla="*/ 921365 h 974705"/>
                    <a:gd name="connsiteX206" fmla="*/ 389996 w 891963"/>
                    <a:gd name="connsiteY206" fmla="*/ 952798 h 974705"/>
                    <a:gd name="connsiteX207" fmla="*/ 406188 w 891963"/>
                    <a:gd name="connsiteY207" fmla="*/ 952798 h 974705"/>
                    <a:gd name="connsiteX208" fmla="*/ 396663 w 891963"/>
                    <a:gd name="connsiteY208" fmla="*/ 921365 h 974705"/>
                    <a:gd name="connsiteX209" fmla="*/ 406188 w 891963"/>
                    <a:gd name="connsiteY209" fmla="*/ 921365 h 974705"/>
                    <a:gd name="connsiteX210" fmla="*/ 406188 w 891963"/>
                    <a:gd name="connsiteY210" fmla="*/ 952798 h 97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</a:cxnLst>
                  <a:rect l="l" t="t" r="r" b="b"/>
                  <a:pathLst>
                    <a:path w="891963" h="974705">
                      <a:moveTo>
                        <a:pt x="890058" y="435590"/>
                      </a:moveTo>
                      <a:cubicBezTo>
                        <a:pt x="883391" y="438448"/>
                        <a:pt x="877676" y="440353"/>
                        <a:pt x="871961" y="442258"/>
                      </a:cubicBezTo>
                      <a:cubicBezTo>
                        <a:pt x="861483" y="422255"/>
                        <a:pt x="840529" y="427018"/>
                        <a:pt x="820526" y="427018"/>
                      </a:cubicBezTo>
                      <a:cubicBezTo>
                        <a:pt x="820526" y="401300"/>
                        <a:pt x="819573" y="377488"/>
                        <a:pt x="820526" y="353675"/>
                      </a:cubicBezTo>
                      <a:cubicBezTo>
                        <a:pt x="821479" y="338435"/>
                        <a:pt x="811954" y="329863"/>
                        <a:pt x="802429" y="317480"/>
                      </a:cubicBezTo>
                      <a:cubicBezTo>
                        <a:pt x="796713" y="328910"/>
                        <a:pt x="789093" y="337483"/>
                        <a:pt x="788141" y="347008"/>
                      </a:cubicBezTo>
                      <a:cubicBezTo>
                        <a:pt x="785283" y="367963"/>
                        <a:pt x="786236" y="388918"/>
                        <a:pt x="785283" y="408920"/>
                      </a:cubicBezTo>
                      <a:cubicBezTo>
                        <a:pt x="785283" y="414635"/>
                        <a:pt x="785283" y="420350"/>
                        <a:pt x="785283" y="426065"/>
                      </a:cubicBezTo>
                      <a:cubicBezTo>
                        <a:pt x="778616" y="426065"/>
                        <a:pt x="772901" y="427018"/>
                        <a:pt x="767186" y="427018"/>
                      </a:cubicBezTo>
                      <a:cubicBezTo>
                        <a:pt x="767186" y="433685"/>
                        <a:pt x="766233" y="440353"/>
                        <a:pt x="766233" y="446068"/>
                      </a:cubicBezTo>
                      <a:cubicBezTo>
                        <a:pt x="758613" y="446068"/>
                        <a:pt x="751946" y="446068"/>
                        <a:pt x="745279" y="446068"/>
                      </a:cubicBezTo>
                      <a:cubicBezTo>
                        <a:pt x="745279" y="443210"/>
                        <a:pt x="744326" y="441305"/>
                        <a:pt x="744326" y="438448"/>
                      </a:cubicBezTo>
                      <a:cubicBezTo>
                        <a:pt x="742421" y="374630"/>
                        <a:pt x="741468" y="309860"/>
                        <a:pt x="740516" y="246043"/>
                      </a:cubicBezTo>
                      <a:cubicBezTo>
                        <a:pt x="740516" y="227945"/>
                        <a:pt x="740516" y="209848"/>
                        <a:pt x="740516" y="190798"/>
                      </a:cubicBezTo>
                      <a:cubicBezTo>
                        <a:pt x="740516" y="181273"/>
                        <a:pt x="738611" y="171748"/>
                        <a:pt x="736706" y="161270"/>
                      </a:cubicBezTo>
                      <a:cubicBezTo>
                        <a:pt x="732896" y="162223"/>
                        <a:pt x="730038" y="163175"/>
                        <a:pt x="727181" y="164128"/>
                      </a:cubicBezTo>
                      <a:cubicBezTo>
                        <a:pt x="724323" y="134600"/>
                        <a:pt x="720513" y="106025"/>
                        <a:pt x="717656" y="77450"/>
                      </a:cubicBezTo>
                      <a:cubicBezTo>
                        <a:pt x="716704" y="77450"/>
                        <a:pt x="715751" y="77450"/>
                        <a:pt x="714798" y="77450"/>
                      </a:cubicBezTo>
                      <a:cubicBezTo>
                        <a:pt x="710988" y="108883"/>
                        <a:pt x="707179" y="139363"/>
                        <a:pt x="702416" y="172700"/>
                      </a:cubicBezTo>
                      <a:cubicBezTo>
                        <a:pt x="700511" y="167938"/>
                        <a:pt x="699558" y="165080"/>
                        <a:pt x="698606" y="162223"/>
                      </a:cubicBezTo>
                      <a:cubicBezTo>
                        <a:pt x="697654" y="162223"/>
                        <a:pt x="696701" y="162223"/>
                        <a:pt x="695748" y="162223"/>
                      </a:cubicBezTo>
                      <a:cubicBezTo>
                        <a:pt x="694796" y="171748"/>
                        <a:pt x="692891" y="181273"/>
                        <a:pt x="692891" y="190798"/>
                      </a:cubicBezTo>
                      <a:cubicBezTo>
                        <a:pt x="692891" y="266998"/>
                        <a:pt x="692891" y="344150"/>
                        <a:pt x="692891" y="420350"/>
                      </a:cubicBezTo>
                      <a:cubicBezTo>
                        <a:pt x="692891" y="438448"/>
                        <a:pt x="692891" y="456545"/>
                        <a:pt x="686223" y="473690"/>
                      </a:cubicBezTo>
                      <a:cubicBezTo>
                        <a:pt x="680508" y="487978"/>
                        <a:pt x="679556" y="503218"/>
                        <a:pt x="676698" y="518458"/>
                      </a:cubicBezTo>
                      <a:cubicBezTo>
                        <a:pt x="669079" y="518458"/>
                        <a:pt x="661458" y="518458"/>
                        <a:pt x="651933" y="518458"/>
                      </a:cubicBezTo>
                      <a:cubicBezTo>
                        <a:pt x="651933" y="503218"/>
                        <a:pt x="651933" y="489883"/>
                        <a:pt x="651933" y="475595"/>
                      </a:cubicBezTo>
                      <a:cubicBezTo>
                        <a:pt x="645266" y="475595"/>
                        <a:pt x="640504" y="475595"/>
                        <a:pt x="634788" y="475595"/>
                      </a:cubicBezTo>
                      <a:cubicBezTo>
                        <a:pt x="634788" y="490835"/>
                        <a:pt x="634788" y="504170"/>
                        <a:pt x="634788" y="518458"/>
                      </a:cubicBezTo>
                      <a:cubicBezTo>
                        <a:pt x="615738" y="518458"/>
                        <a:pt x="597641" y="518458"/>
                        <a:pt x="578591" y="518458"/>
                      </a:cubicBezTo>
                      <a:cubicBezTo>
                        <a:pt x="578591" y="492740"/>
                        <a:pt x="578591" y="467023"/>
                        <a:pt x="578591" y="441305"/>
                      </a:cubicBezTo>
                      <a:cubicBezTo>
                        <a:pt x="572876" y="441305"/>
                        <a:pt x="569066" y="440353"/>
                        <a:pt x="562398" y="440353"/>
                      </a:cubicBezTo>
                      <a:cubicBezTo>
                        <a:pt x="562398" y="376535"/>
                        <a:pt x="562398" y="312718"/>
                        <a:pt x="562398" y="249853"/>
                      </a:cubicBezTo>
                      <a:cubicBezTo>
                        <a:pt x="532871" y="249853"/>
                        <a:pt x="504296" y="249853"/>
                        <a:pt x="475721" y="249853"/>
                      </a:cubicBezTo>
                      <a:cubicBezTo>
                        <a:pt x="475721" y="261283"/>
                        <a:pt x="475721" y="272713"/>
                        <a:pt x="475721" y="283190"/>
                      </a:cubicBezTo>
                      <a:cubicBezTo>
                        <a:pt x="480483" y="283190"/>
                        <a:pt x="485246" y="284143"/>
                        <a:pt x="488103" y="284143"/>
                      </a:cubicBezTo>
                      <a:cubicBezTo>
                        <a:pt x="488103" y="314623"/>
                        <a:pt x="488103" y="344150"/>
                        <a:pt x="488103" y="373678"/>
                      </a:cubicBezTo>
                      <a:cubicBezTo>
                        <a:pt x="483341" y="374630"/>
                        <a:pt x="478578" y="375583"/>
                        <a:pt x="473816" y="376535"/>
                      </a:cubicBezTo>
                      <a:cubicBezTo>
                        <a:pt x="473816" y="405110"/>
                        <a:pt x="473816" y="432733"/>
                        <a:pt x="473816" y="460355"/>
                      </a:cubicBezTo>
                      <a:cubicBezTo>
                        <a:pt x="452861" y="460355"/>
                        <a:pt x="433811" y="460355"/>
                        <a:pt x="411903" y="460355"/>
                      </a:cubicBezTo>
                      <a:cubicBezTo>
                        <a:pt x="411903" y="437495"/>
                        <a:pt x="411903" y="415588"/>
                        <a:pt x="411903" y="393680"/>
                      </a:cubicBezTo>
                      <a:cubicBezTo>
                        <a:pt x="411903" y="384155"/>
                        <a:pt x="409046" y="380345"/>
                        <a:pt x="399521" y="381298"/>
                      </a:cubicBezTo>
                      <a:cubicBezTo>
                        <a:pt x="390948" y="382250"/>
                        <a:pt x="387138" y="378440"/>
                        <a:pt x="388091" y="369868"/>
                      </a:cubicBezTo>
                      <a:cubicBezTo>
                        <a:pt x="389043" y="361295"/>
                        <a:pt x="388091" y="352723"/>
                        <a:pt x="388091" y="343198"/>
                      </a:cubicBezTo>
                      <a:cubicBezTo>
                        <a:pt x="388091" y="328910"/>
                        <a:pt x="388091" y="313670"/>
                        <a:pt x="388091" y="297478"/>
                      </a:cubicBezTo>
                      <a:cubicBezTo>
                        <a:pt x="377613" y="297478"/>
                        <a:pt x="368088" y="297478"/>
                        <a:pt x="356658" y="297478"/>
                      </a:cubicBezTo>
                      <a:cubicBezTo>
                        <a:pt x="356658" y="281285"/>
                        <a:pt x="356658" y="266998"/>
                        <a:pt x="356658" y="251758"/>
                      </a:cubicBezTo>
                      <a:cubicBezTo>
                        <a:pt x="349991" y="251758"/>
                        <a:pt x="345228" y="251758"/>
                        <a:pt x="340466" y="251758"/>
                      </a:cubicBezTo>
                      <a:cubicBezTo>
                        <a:pt x="339513" y="256520"/>
                        <a:pt x="339513" y="262235"/>
                        <a:pt x="336656" y="263188"/>
                      </a:cubicBezTo>
                      <a:cubicBezTo>
                        <a:pt x="327131" y="268903"/>
                        <a:pt x="326178" y="279380"/>
                        <a:pt x="326178" y="287953"/>
                      </a:cubicBezTo>
                      <a:cubicBezTo>
                        <a:pt x="325226" y="307003"/>
                        <a:pt x="326178" y="325100"/>
                        <a:pt x="326178" y="344150"/>
                      </a:cubicBezTo>
                      <a:cubicBezTo>
                        <a:pt x="326178" y="355580"/>
                        <a:pt x="326178" y="367963"/>
                        <a:pt x="326178" y="379393"/>
                      </a:cubicBezTo>
                      <a:cubicBezTo>
                        <a:pt x="317606" y="379393"/>
                        <a:pt x="310938" y="379393"/>
                        <a:pt x="303318" y="379393"/>
                      </a:cubicBezTo>
                      <a:cubicBezTo>
                        <a:pt x="303318" y="373678"/>
                        <a:pt x="303318" y="368915"/>
                        <a:pt x="303318" y="365105"/>
                      </a:cubicBezTo>
                      <a:cubicBezTo>
                        <a:pt x="303318" y="251758"/>
                        <a:pt x="303318" y="138410"/>
                        <a:pt x="303318" y="24110"/>
                      </a:cubicBezTo>
                      <a:cubicBezTo>
                        <a:pt x="303318" y="-4465"/>
                        <a:pt x="307128" y="298"/>
                        <a:pt x="278553" y="298"/>
                      </a:cubicBezTo>
                      <a:cubicBezTo>
                        <a:pt x="263313" y="298"/>
                        <a:pt x="263313" y="298"/>
                        <a:pt x="263313" y="15538"/>
                      </a:cubicBezTo>
                      <a:cubicBezTo>
                        <a:pt x="263313" y="131743"/>
                        <a:pt x="263313" y="248900"/>
                        <a:pt x="263313" y="365105"/>
                      </a:cubicBezTo>
                      <a:cubicBezTo>
                        <a:pt x="263313" y="369868"/>
                        <a:pt x="263313" y="374630"/>
                        <a:pt x="263313" y="380345"/>
                      </a:cubicBezTo>
                      <a:cubicBezTo>
                        <a:pt x="254741" y="380345"/>
                        <a:pt x="248073" y="380345"/>
                        <a:pt x="240453" y="380345"/>
                      </a:cubicBezTo>
                      <a:cubicBezTo>
                        <a:pt x="240453" y="375583"/>
                        <a:pt x="240453" y="370820"/>
                        <a:pt x="240453" y="367010"/>
                      </a:cubicBezTo>
                      <a:cubicBezTo>
                        <a:pt x="240453" y="341293"/>
                        <a:pt x="240453" y="315575"/>
                        <a:pt x="240453" y="290810"/>
                      </a:cubicBezTo>
                      <a:cubicBezTo>
                        <a:pt x="240453" y="286048"/>
                        <a:pt x="238548" y="281285"/>
                        <a:pt x="236643" y="277475"/>
                      </a:cubicBezTo>
                      <a:cubicBezTo>
                        <a:pt x="232833" y="268903"/>
                        <a:pt x="229023" y="261283"/>
                        <a:pt x="225213" y="252710"/>
                      </a:cubicBezTo>
                      <a:cubicBezTo>
                        <a:pt x="220451" y="252710"/>
                        <a:pt x="214736" y="251758"/>
                        <a:pt x="209973" y="251758"/>
                      </a:cubicBezTo>
                      <a:cubicBezTo>
                        <a:pt x="207116" y="229850"/>
                        <a:pt x="204258" y="208895"/>
                        <a:pt x="201401" y="187940"/>
                      </a:cubicBezTo>
                      <a:cubicBezTo>
                        <a:pt x="199496" y="187940"/>
                        <a:pt x="198543" y="187940"/>
                        <a:pt x="196638" y="187940"/>
                      </a:cubicBezTo>
                      <a:cubicBezTo>
                        <a:pt x="195686" y="192703"/>
                        <a:pt x="194733" y="196513"/>
                        <a:pt x="194733" y="201275"/>
                      </a:cubicBezTo>
                      <a:cubicBezTo>
                        <a:pt x="197591" y="226040"/>
                        <a:pt x="190923" y="250805"/>
                        <a:pt x="187113" y="274618"/>
                      </a:cubicBezTo>
                      <a:cubicBezTo>
                        <a:pt x="187113" y="275570"/>
                        <a:pt x="187113" y="276523"/>
                        <a:pt x="187113" y="276523"/>
                      </a:cubicBezTo>
                      <a:cubicBezTo>
                        <a:pt x="176636" y="281285"/>
                        <a:pt x="181398" y="290810"/>
                        <a:pt x="181398" y="298430"/>
                      </a:cubicBezTo>
                      <a:cubicBezTo>
                        <a:pt x="180446" y="316528"/>
                        <a:pt x="181398" y="334625"/>
                        <a:pt x="181398" y="351770"/>
                      </a:cubicBezTo>
                      <a:cubicBezTo>
                        <a:pt x="181398" y="361295"/>
                        <a:pt x="181398" y="370820"/>
                        <a:pt x="181398" y="379393"/>
                      </a:cubicBezTo>
                      <a:cubicBezTo>
                        <a:pt x="158538" y="383203"/>
                        <a:pt x="158538" y="383203"/>
                        <a:pt x="158538" y="407015"/>
                      </a:cubicBezTo>
                      <a:cubicBezTo>
                        <a:pt x="158538" y="411778"/>
                        <a:pt x="158538" y="416540"/>
                        <a:pt x="158538" y="420350"/>
                      </a:cubicBezTo>
                      <a:cubicBezTo>
                        <a:pt x="158538" y="433685"/>
                        <a:pt x="158538" y="447020"/>
                        <a:pt x="158538" y="459403"/>
                      </a:cubicBezTo>
                      <a:cubicBezTo>
                        <a:pt x="137583" y="459403"/>
                        <a:pt x="118533" y="459403"/>
                        <a:pt x="99483" y="459403"/>
                      </a:cubicBezTo>
                      <a:cubicBezTo>
                        <a:pt x="99483" y="453688"/>
                        <a:pt x="99483" y="448925"/>
                        <a:pt x="99483" y="443210"/>
                      </a:cubicBezTo>
                      <a:cubicBezTo>
                        <a:pt x="99483" y="376535"/>
                        <a:pt x="100436" y="309860"/>
                        <a:pt x="98531" y="243185"/>
                      </a:cubicBezTo>
                      <a:cubicBezTo>
                        <a:pt x="98531" y="229850"/>
                        <a:pt x="91863" y="215563"/>
                        <a:pt x="87101" y="202228"/>
                      </a:cubicBezTo>
                      <a:cubicBezTo>
                        <a:pt x="86148" y="200323"/>
                        <a:pt x="81386" y="197465"/>
                        <a:pt x="77576" y="197465"/>
                      </a:cubicBezTo>
                      <a:cubicBezTo>
                        <a:pt x="58526" y="197465"/>
                        <a:pt x="39476" y="196513"/>
                        <a:pt x="20426" y="197465"/>
                      </a:cubicBezTo>
                      <a:cubicBezTo>
                        <a:pt x="16616" y="197465"/>
                        <a:pt x="11853" y="200323"/>
                        <a:pt x="10901" y="203180"/>
                      </a:cubicBezTo>
                      <a:cubicBezTo>
                        <a:pt x="6138" y="215563"/>
                        <a:pt x="423" y="227945"/>
                        <a:pt x="423" y="241280"/>
                      </a:cubicBezTo>
                      <a:cubicBezTo>
                        <a:pt x="-529" y="481310"/>
                        <a:pt x="423" y="722293"/>
                        <a:pt x="423" y="962323"/>
                      </a:cubicBezTo>
                      <a:cubicBezTo>
                        <a:pt x="423" y="966133"/>
                        <a:pt x="1376" y="970895"/>
                        <a:pt x="1376" y="974705"/>
                      </a:cubicBezTo>
                      <a:cubicBezTo>
                        <a:pt x="297603" y="974705"/>
                        <a:pt x="593831" y="974705"/>
                        <a:pt x="891011" y="974705"/>
                      </a:cubicBezTo>
                      <a:cubicBezTo>
                        <a:pt x="891011" y="971848"/>
                        <a:pt x="891963" y="968990"/>
                        <a:pt x="891963" y="967085"/>
                      </a:cubicBezTo>
                      <a:cubicBezTo>
                        <a:pt x="891963" y="793730"/>
                        <a:pt x="891963" y="619423"/>
                        <a:pt x="891963" y="446068"/>
                      </a:cubicBezTo>
                      <a:cubicBezTo>
                        <a:pt x="891011" y="446068"/>
                        <a:pt x="890058" y="442258"/>
                        <a:pt x="890058" y="435590"/>
                      </a:cubicBezTo>
                      <a:close/>
                      <a:moveTo>
                        <a:pt x="145203" y="604183"/>
                      </a:moveTo>
                      <a:cubicBezTo>
                        <a:pt x="134726" y="604183"/>
                        <a:pt x="123296" y="604183"/>
                        <a:pt x="112818" y="604183"/>
                      </a:cubicBezTo>
                      <a:cubicBezTo>
                        <a:pt x="112818" y="603230"/>
                        <a:pt x="112818" y="602278"/>
                        <a:pt x="112818" y="601325"/>
                      </a:cubicBezTo>
                      <a:cubicBezTo>
                        <a:pt x="123296" y="601325"/>
                        <a:pt x="134726" y="601325"/>
                        <a:pt x="145203" y="601325"/>
                      </a:cubicBezTo>
                      <a:cubicBezTo>
                        <a:pt x="146156" y="602278"/>
                        <a:pt x="145203" y="603230"/>
                        <a:pt x="145203" y="604183"/>
                      </a:cubicBezTo>
                      <a:close/>
                      <a:moveTo>
                        <a:pt x="111866" y="591800"/>
                      </a:moveTo>
                      <a:cubicBezTo>
                        <a:pt x="124248" y="591800"/>
                        <a:pt x="134726" y="591800"/>
                        <a:pt x="146156" y="591800"/>
                      </a:cubicBezTo>
                      <a:cubicBezTo>
                        <a:pt x="139488" y="597515"/>
                        <a:pt x="120438" y="597515"/>
                        <a:pt x="111866" y="591800"/>
                      </a:cubicBezTo>
                      <a:close/>
                      <a:moveTo>
                        <a:pt x="113771" y="574655"/>
                      </a:moveTo>
                      <a:cubicBezTo>
                        <a:pt x="113771" y="573703"/>
                        <a:pt x="113771" y="572750"/>
                        <a:pt x="113771" y="572750"/>
                      </a:cubicBezTo>
                      <a:cubicBezTo>
                        <a:pt x="124248" y="572750"/>
                        <a:pt x="134726" y="572750"/>
                        <a:pt x="145203" y="572750"/>
                      </a:cubicBezTo>
                      <a:cubicBezTo>
                        <a:pt x="145203" y="573703"/>
                        <a:pt x="145203" y="574655"/>
                        <a:pt x="145203" y="574655"/>
                      </a:cubicBezTo>
                      <a:cubicBezTo>
                        <a:pt x="134726" y="574655"/>
                        <a:pt x="124248" y="574655"/>
                        <a:pt x="113771" y="574655"/>
                      </a:cubicBezTo>
                      <a:close/>
                      <a:moveTo>
                        <a:pt x="145203" y="582275"/>
                      </a:moveTo>
                      <a:cubicBezTo>
                        <a:pt x="145203" y="583228"/>
                        <a:pt x="145203" y="583228"/>
                        <a:pt x="145203" y="584180"/>
                      </a:cubicBezTo>
                      <a:cubicBezTo>
                        <a:pt x="134726" y="584180"/>
                        <a:pt x="124248" y="584180"/>
                        <a:pt x="113771" y="584180"/>
                      </a:cubicBezTo>
                      <a:cubicBezTo>
                        <a:pt x="113771" y="583228"/>
                        <a:pt x="113771" y="583228"/>
                        <a:pt x="113771" y="582275"/>
                      </a:cubicBezTo>
                      <a:cubicBezTo>
                        <a:pt x="124248" y="582275"/>
                        <a:pt x="134726" y="582275"/>
                        <a:pt x="145203" y="582275"/>
                      </a:cubicBezTo>
                      <a:close/>
                      <a:moveTo>
                        <a:pt x="113771" y="565130"/>
                      </a:moveTo>
                      <a:cubicBezTo>
                        <a:pt x="113771" y="564178"/>
                        <a:pt x="113771" y="563225"/>
                        <a:pt x="113771" y="562273"/>
                      </a:cubicBezTo>
                      <a:cubicBezTo>
                        <a:pt x="124248" y="562273"/>
                        <a:pt x="135678" y="562273"/>
                        <a:pt x="146156" y="562273"/>
                      </a:cubicBezTo>
                      <a:cubicBezTo>
                        <a:pt x="146156" y="563225"/>
                        <a:pt x="146156" y="564178"/>
                        <a:pt x="146156" y="565130"/>
                      </a:cubicBezTo>
                      <a:cubicBezTo>
                        <a:pt x="134726" y="565130"/>
                        <a:pt x="124248" y="565130"/>
                        <a:pt x="113771" y="565130"/>
                      </a:cubicBezTo>
                      <a:close/>
                      <a:moveTo>
                        <a:pt x="146156" y="555605"/>
                      </a:moveTo>
                      <a:cubicBezTo>
                        <a:pt x="135678" y="555605"/>
                        <a:pt x="124248" y="555605"/>
                        <a:pt x="113771" y="555605"/>
                      </a:cubicBezTo>
                      <a:cubicBezTo>
                        <a:pt x="113771" y="554653"/>
                        <a:pt x="113771" y="553700"/>
                        <a:pt x="113771" y="552748"/>
                      </a:cubicBezTo>
                      <a:cubicBezTo>
                        <a:pt x="124248" y="552748"/>
                        <a:pt x="135678" y="552748"/>
                        <a:pt x="146156" y="552748"/>
                      </a:cubicBezTo>
                      <a:cubicBezTo>
                        <a:pt x="146156" y="553700"/>
                        <a:pt x="146156" y="554653"/>
                        <a:pt x="146156" y="555605"/>
                      </a:cubicBezTo>
                      <a:close/>
                      <a:moveTo>
                        <a:pt x="113771" y="545128"/>
                      </a:moveTo>
                      <a:cubicBezTo>
                        <a:pt x="113771" y="544175"/>
                        <a:pt x="113771" y="544175"/>
                        <a:pt x="113771" y="543223"/>
                      </a:cubicBezTo>
                      <a:cubicBezTo>
                        <a:pt x="124248" y="543223"/>
                        <a:pt x="134726" y="543223"/>
                        <a:pt x="145203" y="543223"/>
                      </a:cubicBezTo>
                      <a:cubicBezTo>
                        <a:pt x="145203" y="544175"/>
                        <a:pt x="145203" y="544175"/>
                        <a:pt x="145203" y="545128"/>
                      </a:cubicBezTo>
                      <a:cubicBezTo>
                        <a:pt x="134726" y="545128"/>
                        <a:pt x="124248" y="545128"/>
                        <a:pt x="113771" y="545128"/>
                      </a:cubicBezTo>
                      <a:close/>
                      <a:moveTo>
                        <a:pt x="112818" y="536555"/>
                      </a:moveTo>
                      <a:cubicBezTo>
                        <a:pt x="118533" y="530840"/>
                        <a:pt x="136631" y="529888"/>
                        <a:pt x="146156" y="536555"/>
                      </a:cubicBezTo>
                      <a:cubicBezTo>
                        <a:pt x="134726" y="536555"/>
                        <a:pt x="124248" y="536555"/>
                        <a:pt x="112818" y="536555"/>
                      </a:cubicBezTo>
                      <a:close/>
                      <a:moveTo>
                        <a:pt x="110913" y="523220"/>
                      </a:moveTo>
                      <a:cubicBezTo>
                        <a:pt x="124248" y="523220"/>
                        <a:pt x="134726" y="523220"/>
                        <a:pt x="146156" y="523220"/>
                      </a:cubicBezTo>
                      <a:cubicBezTo>
                        <a:pt x="140441" y="528935"/>
                        <a:pt x="121391" y="529888"/>
                        <a:pt x="110913" y="523220"/>
                      </a:cubicBezTo>
                      <a:close/>
                      <a:moveTo>
                        <a:pt x="248073" y="448925"/>
                      </a:moveTo>
                      <a:cubicBezTo>
                        <a:pt x="248073" y="436543"/>
                        <a:pt x="248073" y="426065"/>
                        <a:pt x="248073" y="415588"/>
                      </a:cubicBezTo>
                      <a:cubicBezTo>
                        <a:pt x="256646" y="414635"/>
                        <a:pt x="257598" y="415588"/>
                        <a:pt x="256646" y="425113"/>
                      </a:cubicBezTo>
                      <a:cubicBezTo>
                        <a:pt x="255693" y="432733"/>
                        <a:pt x="263313" y="444163"/>
                        <a:pt x="248073" y="448925"/>
                      </a:cubicBezTo>
                      <a:close/>
                      <a:moveTo>
                        <a:pt x="271886" y="447973"/>
                      </a:moveTo>
                      <a:cubicBezTo>
                        <a:pt x="269028" y="447973"/>
                        <a:pt x="266171" y="447973"/>
                        <a:pt x="262361" y="447973"/>
                      </a:cubicBezTo>
                      <a:cubicBezTo>
                        <a:pt x="262361" y="439400"/>
                        <a:pt x="261408" y="430828"/>
                        <a:pt x="262361" y="422255"/>
                      </a:cubicBezTo>
                      <a:cubicBezTo>
                        <a:pt x="262361" y="419398"/>
                        <a:pt x="266171" y="416540"/>
                        <a:pt x="269028" y="413683"/>
                      </a:cubicBezTo>
                      <a:cubicBezTo>
                        <a:pt x="269981" y="414635"/>
                        <a:pt x="270933" y="414635"/>
                        <a:pt x="271886" y="415588"/>
                      </a:cubicBezTo>
                      <a:cubicBezTo>
                        <a:pt x="271886" y="426065"/>
                        <a:pt x="271886" y="436543"/>
                        <a:pt x="271886" y="447973"/>
                      </a:cubicBezTo>
                      <a:close/>
                      <a:moveTo>
                        <a:pt x="273791" y="952798"/>
                      </a:moveTo>
                      <a:cubicBezTo>
                        <a:pt x="273791" y="942320"/>
                        <a:pt x="273791" y="932795"/>
                        <a:pt x="273791" y="922318"/>
                      </a:cubicBezTo>
                      <a:cubicBezTo>
                        <a:pt x="283316" y="921365"/>
                        <a:pt x="283316" y="921365"/>
                        <a:pt x="283316" y="942320"/>
                      </a:cubicBezTo>
                      <a:cubicBezTo>
                        <a:pt x="283316" y="947083"/>
                        <a:pt x="285221" y="956608"/>
                        <a:pt x="273791" y="952798"/>
                      </a:cubicBezTo>
                      <a:close/>
                      <a:moveTo>
                        <a:pt x="288078" y="446068"/>
                      </a:moveTo>
                      <a:cubicBezTo>
                        <a:pt x="278553" y="447973"/>
                        <a:pt x="278553" y="447973"/>
                        <a:pt x="278553" y="440353"/>
                      </a:cubicBezTo>
                      <a:cubicBezTo>
                        <a:pt x="278553" y="433685"/>
                        <a:pt x="277601" y="427018"/>
                        <a:pt x="278553" y="421303"/>
                      </a:cubicBezTo>
                      <a:cubicBezTo>
                        <a:pt x="278553" y="418445"/>
                        <a:pt x="282363" y="415588"/>
                        <a:pt x="285221" y="412730"/>
                      </a:cubicBezTo>
                      <a:cubicBezTo>
                        <a:pt x="286173" y="413683"/>
                        <a:pt x="287126" y="414635"/>
                        <a:pt x="288078" y="414635"/>
                      </a:cubicBezTo>
                      <a:cubicBezTo>
                        <a:pt x="288078" y="426065"/>
                        <a:pt x="288078" y="436543"/>
                        <a:pt x="288078" y="446068"/>
                      </a:cubicBezTo>
                      <a:close/>
                      <a:moveTo>
                        <a:pt x="292841" y="953750"/>
                      </a:moveTo>
                      <a:cubicBezTo>
                        <a:pt x="291888" y="952798"/>
                        <a:pt x="289983" y="952798"/>
                        <a:pt x="289031" y="951845"/>
                      </a:cubicBezTo>
                      <a:cubicBezTo>
                        <a:pt x="289031" y="942320"/>
                        <a:pt x="289031" y="931843"/>
                        <a:pt x="289031" y="918508"/>
                      </a:cubicBezTo>
                      <a:cubicBezTo>
                        <a:pt x="292841" y="922318"/>
                        <a:pt x="297603" y="925175"/>
                        <a:pt x="297603" y="926128"/>
                      </a:cubicBezTo>
                      <a:cubicBezTo>
                        <a:pt x="295698" y="935653"/>
                        <a:pt x="304271" y="947083"/>
                        <a:pt x="292841" y="953750"/>
                      </a:cubicBezTo>
                      <a:close/>
                      <a:moveTo>
                        <a:pt x="303318" y="447020"/>
                      </a:moveTo>
                      <a:cubicBezTo>
                        <a:pt x="293793" y="447973"/>
                        <a:pt x="293793" y="447973"/>
                        <a:pt x="293793" y="426065"/>
                      </a:cubicBezTo>
                      <a:cubicBezTo>
                        <a:pt x="293793" y="414635"/>
                        <a:pt x="293793" y="414635"/>
                        <a:pt x="303318" y="415588"/>
                      </a:cubicBezTo>
                      <a:cubicBezTo>
                        <a:pt x="303318" y="426065"/>
                        <a:pt x="303318" y="436543"/>
                        <a:pt x="303318" y="447020"/>
                      </a:cubicBezTo>
                      <a:close/>
                      <a:moveTo>
                        <a:pt x="312843" y="948035"/>
                      </a:moveTo>
                      <a:cubicBezTo>
                        <a:pt x="312843" y="949940"/>
                        <a:pt x="309986" y="951845"/>
                        <a:pt x="309033" y="953750"/>
                      </a:cubicBezTo>
                      <a:cubicBezTo>
                        <a:pt x="307128" y="952798"/>
                        <a:pt x="305223" y="950893"/>
                        <a:pt x="305223" y="949940"/>
                      </a:cubicBezTo>
                      <a:cubicBezTo>
                        <a:pt x="305223" y="941368"/>
                        <a:pt x="304271" y="933748"/>
                        <a:pt x="305223" y="925175"/>
                      </a:cubicBezTo>
                      <a:cubicBezTo>
                        <a:pt x="305223" y="923270"/>
                        <a:pt x="309033" y="922318"/>
                        <a:pt x="313796" y="919460"/>
                      </a:cubicBezTo>
                      <a:cubicBezTo>
                        <a:pt x="312843" y="930890"/>
                        <a:pt x="312843" y="939463"/>
                        <a:pt x="312843" y="948035"/>
                      </a:cubicBezTo>
                      <a:close/>
                      <a:moveTo>
                        <a:pt x="309986" y="447020"/>
                      </a:moveTo>
                      <a:cubicBezTo>
                        <a:pt x="309986" y="435590"/>
                        <a:pt x="309986" y="426065"/>
                        <a:pt x="309986" y="415588"/>
                      </a:cubicBezTo>
                      <a:cubicBezTo>
                        <a:pt x="319511" y="414635"/>
                        <a:pt x="319511" y="414635"/>
                        <a:pt x="319511" y="424160"/>
                      </a:cubicBezTo>
                      <a:cubicBezTo>
                        <a:pt x="320463" y="447973"/>
                        <a:pt x="320463" y="447973"/>
                        <a:pt x="309986" y="447020"/>
                      </a:cubicBezTo>
                      <a:close/>
                      <a:moveTo>
                        <a:pt x="320463" y="952798"/>
                      </a:moveTo>
                      <a:cubicBezTo>
                        <a:pt x="318558" y="921365"/>
                        <a:pt x="318558" y="921365"/>
                        <a:pt x="328083" y="921365"/>
                      </a:cubicBezTo>
                      <a:cubicBezTo>
                        <a:pt x="330941" y="944225"/>
                        <a:pt x="329036" y="952798"/>
                        <a:pt x="320463" y="952798"/>
                      </a:cubicBezTo>
                      <a:close/>
                      <a:moveTo>
                        <a:pt x="326178" y="447020"/>
                      </a:moveTo>
                      <a:cubicBezTo>
                        <a:pt x="326178" y="436543"/>
                        <a:pt x="326178" y="426065"/>
                        <a:pt x="326178" y="415588"/>
                      </a:cubicBezTo>
                      <a:cubicBezTo>
                        <a:pt x="336656" y="413683"/>
                        <a:pt x="333798" y="421303"/>
                        <a:pt x="333798" y="426065"/>
                      </a:cubicBezTo>
                      <a:cubicBezTo>
                        <a:pt x="333798" y="447020"/>
                        <a:pt x="333798" y="447020"/>
                        <a:pt x="326178" y="447020"/>
                      </a:cubicBezTo>
                      <a:close/>
                      <a:moveTo>
                        <a:pt x="343323" y="946130"/>
                      </a:moveTo>
                      <a:cubicBezTo>
                        <a:pt x="343323" y="948988"/>
                        <a:pt x="340466" y="950893"/>
                        <a:pt x="338561" y="952798"/>
                      </a:cubicBezTo>
                      <a:cubicBezTo>
                        <a:pt x="337608" y="950893"/>
                        <a:pt x="334751" y="948988"/>
                        <a:pt x="334751" y="946130"/>
                      </a:cubicBezTo>
                      <a:cubicBezTo>
                        <a:pt x="333798" y="937558"/>
                        <a:pt x="334751" y="929938"/>
                        <a:pt x="334751" y="920413"/>
                      </a:cubicBezTo>
                      <a:cubicBezTo>
                        <a:pt x="337608" y="920413"/>
                        <a:pt x="340466" y="920413"/>
                        <a:pt x="344276" y="920413"/>
                      </a:cubicBezTo>
                      <a:cubicBezTo>
                        <a:pt x="343323" y="929938"/>
                        <a:pt x="344276" y="938510"/>
                        <a:pt x="343323" y="946130"/>
                      </a:cubicBezTo>
                      <a:close/>
                      <a:moveTo>
                        <a:pt x="344276" y="447973"/>
                      </a:moveTo>
                      <a:cubicBezTo>
                        <a:pt x="343323" y="447973"/>
                        <a:pt x="340466" y="445115"/>
                        <a:pt x="340466" y="444163"/>
                      </a:cubicBezTo>
                      <a:cubicBezTo>
                        <a:pt x="340466" y="434638"/>
                        <a:pt x="340466" y="425113"/>
                        <a:pt x="340466" y="412730"/>
                      </a:cubicBezTo>
                      <a:cubicBezTo>
                        <a:pt x="345228" y="415588"/>
                        <a:pt x="348086" y="417493"/>
                        <a:pt x="348086" y="418445"/>
                      </a:cubicBezTo>
                      <a:cubicBezTo>
                        <a:pt x="349038" y="427018"/>
                        <a:pt x="348086" y="435590"/>
                        <a:pt x="348086" y="444163"/>
                      </a:cubicBezTo>
                      <a:cubicBezTo>
                        <a:pt x="349038" y="446068"/>
                        <a:pt x="346181" y="447973"/>
                        <a:pt x="344276" y="447973"/>
                      </a:cubicBezTo>
                      <a:close/>
                      <a:moveTo>
                        <a:pt x="358563" y="951845"/>
                      </a:moveTo>
                      <a:cubicBezTo>
                        <a:pt x="349991" y="952798"/>
                        <a:pt x="349038" y="951845"/>
                        <a:pt x="349991" y="940415"/>
                      </a:cubicBezTo>
                      <a:cubicBezTo>
                        <a:pt x="350943" y="933748"/>
                        <a:pt x="343323" y="922318"/>
                        <a:pt x="358563" y="919460"/>
                      </a:cubicBezTo>
                      <a:cubicBezTo>
                        <a:pt x="358563" y="931843"/>
                        <a:pt x="358563" y="942320"/>
                        <a:pt x="358563" y="951845"/>
                      </a:cubicBezTo>
                      <a:close/>
                      <a:moveTo>
                        <a:pt x="365231" y="439400"/>
                      </a:moveTo>
                      <a:cubicBezTo>
                        <a:pt x="365231" y="447020"/>
                        <a:pt x="365231" y="447020"/>
                        <a:pt x="355706" y="447020"/>
                      </a:cubicBezTo>
                      <a:cubicBezTo>
                        <a:pt x="355706" y="435590"/>
                        <a:pt x="355706" y="426065"/>
                        <a:pt x="355706" y="415588"/>
                      </a:cubicBezTo>
                      <a:cubicBezTo>
                        <a:pt x="365231" y="415588"/>
                        <a:pt x="365231" y="415588"/>
                        <a:pt x="365231" y="439400"/>
                      </a:cubicBezTo>
                      <a:close/>
                      <a:moveTo>
                        <a:pt x="374756" y="954703"/>
                      </a:moveTo>
                      <a:cubicBezTo>
                        <a:pt x="370946" y="953750"/>
                        <a:pt x="366183" y="952798"/>
                        <a:pt x="366183" y="951845"/>
                      </a:cubicBezTo>
                      <a:cubicBezTo>
                        <a:pt x="365231" y="942320"/>
                        <a:pt x="365231" y="932795"/>
                        <a:pt x="366183" y="923270"/>
                      </a:cubicBezTo>
                      <a:cubicBezTo>
                        <a:pt x="366183" y="922318"/>
                        <a:pt x="371898" y="921365"/>
                        <a:pt x="374756" y="921365"/>
                      </a:cubicBezTo>
                      <a:cubicBezTo>
                        <a:pt x="374756" y="931843"/>
                        <a:pt x="374756" y="942320"/>
                        <a:pt x="374756" y="954703"/>
                      </a:cubicBezTo>
                      <a:close/>
                      <a:moveTo>
                        <a:pt x="377613" y="447020"/>
                      </a:moveTo>
                      <a:cubicBezTo>
                        <a:pt x="365231" y="439400"/>
                        <a:pt x="374756" y="426065"/>
                        <a:pt x="370946" y="416540"/>
                      </a:cubicBezTo>
                      <a:cubicBezTo>
                        <a:pt x="381423" y="414635"/>
                        <a:pt x="382376" y="419398"/>
                        <a:pt x="377613" y="447020"/>
                      </a:cubicBezTo>
                      <a:close/>
                      <a:moveTo>
                        <a:pt x="389996" y="952798"/>
                      </a:moveTo>
                      <a:cubicBezTo>
                        <a:pt x="387138" y="952798"/>
                        <a:pt x="384281" y="952798"/>
                        <a:pt x="380471" y="952798"/>
                      </a:cubicBezTo>
                      <a:cubicBezTo>
                        <a:pt x="380471" y="942320"/>
                        <a:pt x="380471" y="931843"/>
                        <a:pt x="380471" y="921365"/>
                      </a:cubicBezTo>
                      <a:cubicBezTo>
                        <a:pt x="391901" y="921365"/>
                        <a:pt x="391901" y="921365"/>
                        <a:pt x="389996" y="952798"/>
                      </a:cubicBezTo>
                      <a:close/>
                      <a:moveTo>
                        <a:pt x="406188" y="952798"/>
                      </a:moveTo>
                      <a:cubicBezTo>
                        <a:pt x="394758" y="953750"/>
                        <a:pt x="394758" y="952798"/>
                        <a:pt x="396663" y="921365"/>
                      </a:cubicBezTo>
                      <a:cubicBezTo>
                        <a:pt x="399521" y="921365"/>
                        <a:pt x="402378" y="921365"/>
                        <a:pt x="406188" y="921365"/>
                      </a:cubicBezTo>
                      <a:cubicBezTo>
                        <a:pt x="406188" y="931843"/>
                        <a:pt x="406188" y="942320"/>
                        <a:pt x="406188" y="95279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81BCDDD4-C3FB-41BA-B1AB-6D5E54910F22}"/>
                    </a:ext>
                  </a:extLst>
                </p:cNvPr>
                <p:cNvSpPr/>
                <p:nvPr/>
              </p:nvSpPr>
              <p:spPr>
                <a:xfrm>
                  <a:off x="9242635" y="2916555"/>
                  <a:ext cx="1617344" cy="1029652"/>
                </a:xfrm>
                <a:custGeom>
                  <a:avLst/>
                  <a:gdLst>
                    <a:gd name="connsiteX0" fmla="*/ 1580198 w 1617344"/>
                    <a:gd name="connsiteY0" fmla="*/ 222885 h 1029652"/>
                    <a:gd name="connsiteX1" fmla="*/ 1580198 w 1617344"/>
                    <a:gd name="connsiteY1" fmla="*/ 206693 h 1029652"/>
                    <a:gd name="connsiteX2" fmla="*/ 1568767 w 1617344"/>
                    <a:gd name="connsiteY2" fmla="*/ 184785 h 1029652"/>
                    <a:gd name="connsiteX3" fmla="*/ 1559242 w 1617344"/>
                    <a:gd name="connsiteY3" fmla="*/ 186690 h 1029652"/>
                    <a:gd name="connsiteX4" fmla="*/ 1520190 w 1617344"/>
                    <a:gd name="connsiteY4" fmla="*/ 184785 h 1029652"/>
                    <a:gd name="connsiteX5" fmla="*/ 1513523 w 1617344"/>
                    <a:gd name="connsiteY5" fmla="*/ 219075 h 1029652"/>
                    <a:gd name="connsiteX6" fmla="*/ 1476375 w 1617344"/>
                    <a:gd name="connsiteY6" fmla="*/ 219075 h 1029652"/>
                    <a:gd name="connsiteX7" fmla="*/ 1473517 w 1617344"/>
                    <a:gd name="connsiteY7" fmla="*/ 230505 h 1029652"/>
                    <a:gd name="connsiteX8" fmla="*/ 1467802 w 1617344"/>
                    <a:gd name="connsiteY8" fmla="*/ 231458 h 1029652"/>
                    <a:gd name="connsiteX9" fmla="*/ 1456373 w 1617344"/>
                    <a:gd name="connsiteY9" fmla="*/ 237173 h 1029652"/>
                    <a:gd name="connsiteX10" fmla="*/ 1460182 w 1617344"/>
                    <a:gd name="connsiteY10" fmla="*/ 257175 h 1029652"/>
                    <a:gd name="connsiteX11" fmla="*/ 1463992 w 1617344"/>
                    <a:gd name="connsiteY11" fmla="*/ 264795 h 1029652"/>
                    <a:gd name="connsiteX12" fmla="*/ 1463992 w 1617344"/>
                    <a:gd name="connsiteY12" fmla="*/ 447675 h 1029652"/>
                    <a:gd name="connsiteX13" fmla="*/ 1454467 w 1617344"/>
                    <a:gd name="connsiteY13" fmla="*/ 448628 h 1029652"/>
                    <a:gd name="connsiteX14" fmla="*/ 1453515 w 1617344"/>
                    <a:gd name="connsiteY14" fmla="*/ 445770 h 1029652"/>
                    <a:gd name="connsiteX15" fmla="*/ 1452563 w 1617344"/>
                    <a:gd name="connsiteY15" fmla="*/ 394335 h 1029652"/>
                    <a:gd name="connsiteX16" fmla="*/ 1452563 w 1617344"/>
                    <a:gd name="connsiteY16" fmla="*/ 391478 h 1029652"/>
                    <a:gd name="connsiteX17" fmla="*/ 1444942 w 1617344"/>
                    <a:gd name="connsiteY17" fmla="*/ 380048 h 1029652"/>
                    <a:gd name="connsiteX18" fmla="*/ 1444942 w 1617344"/>
                    <a:gd name="connsiteY18" fmla="*/ 364808 h 1029652"/>
                    <a:gd name="connsiteX19" fmla="*/ 1405890 w 1617344"/>
                    <a:gd name="connsiteY19" fmla="*/ 364808 h 1029652"/>
                    <a:gd name="connsiteX20" fmla="*/ 1405890 w 1617344"/>
                    <a:gd name="connsiteY20" fmla="*/ 327660 h 1029652"/>
                    <a:gd name="connsiteX21" fmla="*/ 1369695 w 1617344"/>
                    <a:gd name="connsiteY21" fmla="*/ 319088 h 1029652"/>
                    <a:gd name="connsiteX22" fmla="*/ 1351598 w 1617344"/>
                    <a:gd name="connsiteY22" fmla="*/ 329565 h 1029652"/>
                    <a:gd name="connsiteX23" fmla="*/ 1346835 w 1617344"/>
                    <a:gd name="connsiteY23" fmla="*/ 318135 h 1029652"/>
                    <a:gd name="connsiteX24" fmla="*/ 1343025 w 1617344"/>
                    <a:gd name="connsiteY24" fmla="*/ 318135 h 1029652"/>
                    <a:gd name="connsiteX25" fmla="*/ 1343025 w 1617344"/>
                    <a:gd name="connsiteY25" fmla="*/ 340043 h 1029652"/>
                    <a:gd name="connsiteX26" fmla="*/ 1337310 w 1617344"/>
                    <a:gd name="connsiteY26" fmla="*/ 354330 h 1029652"/>
                    <a:gd name="connsiteX27" fmla="*/ 1336357 w 1617344"/>
                    <a:gd name="connsiteY27" fmla="*/ 360998 h 1029652"/>
                    <a:gd name="connsiteX28" fmla="*/ 1337310 w 1617344"/>
                    <a:gd name="connsiteY28" fmla="*/ 373380 h 1029652"/>
                    <a:gd name="connsiteX29" fmla="*/ 1328738 w 1617344"/>
                    <a:gd name="connsiteY29" fmla="*/ 372428 h 1029652"/>
                    <a:gd name="connsiteX30" fmla="*/ 1323023 w 1617344"/>
                    <a:gd name="connsiteY30" fmla="*/ 365760 h 1029652"/>
                    <a:gd name="connsiteX31" fmla="*/ 1298257 w 1617344"/>
                    <a:gd name="connsiteY31" fmla="*/ 366713 h 1029652"/>
                    <a:gd name="connsiteX32" fmla="*/ 1295400 w 1617344"/>
                    <a:gd name="connsiteY32" fmla="*/ 372428 h 1029652"/>
                    <a:gd name="connsiteX33" fmla="*/ 1291590 w 1617344"/>
                    <a:gd name="connsiteY33" fmla="*/ 492443 h 1029652"/>
                    <a:gd name="connsiteX34" fmla="*/ 1291590 w 1617344"/>
                    <a:gd name="connsiteY34" fmla="*/ 539115 h 1029652"/>
                    <a:gd name="connsiteX35" fmla="*/ 1288732 w 1617344"/>
                    <a:gd name="connsiteY35" fmla="*/ 539115 h 1029652"/>
                    <a:gd name="connsiteX36" fmla="*/ 1288732 w 1617344"/>
                    <a:gd name="connsiteY36" fmla="*/ 501015 h 1029652"/>
                    <a:gd name="connsiteX37" fmla="*/ 1246823 w 1617344"/>
                    <a:gd name="connsiteY37" fmla="*/ 501015 h 1029652"/>
                    <a:gd name="connsiteX38" fmla="*/ 1246823 w 1617344"/>
                    <a:gd name="connsiteY38" fmla="*/ 457200 h 1029652"/>
                    <a:gd name="connsiteX39" fmla="*/ 1236345 w 1617344"/>
                    <a:gd name="connsiteY39" fmla="*/ 445770 h 1029652"/>
                    <a:gd name="connsiteX40" fmla="*/ 1229677 w 1617344"/>
                    <a:gd name="connsiteY40" fmla="*/ 437198 h 1029652"/>
                    <a:gd name="connsiteX41" fmla="*/ 1229677 w 1617344"/>
                    <a:gd name="connsiteY41" fmla="*/ 406718 h 1029652"/>
                    <a:gd name="connsiteX42" fmla="*/ 1210627 w 1617344"/>
                    <a:gd name="connsiteY42" fmla="*/ 419100 h 1029652"/>
                    <a:gd name="connsiteX43" fmla="*/ 1210627 w 1617344"/>
                    <a:gd name="connsiteY43" fmla="*/ 498158 h 1029652"/>
                    <a:gd name="connsiteX44" fmla="*/ 1193482 w 1617344"/>
                    <a:gd name="connsiteY44" fmla="*/ 498158 h 1029652"/>
                    <a:gd name="connsiteX45" fmla="*/ 1193482 w 1617344"/>
                    <a:gd name="connsiteY45" fmla="*/ 486728 h 1029652"/>
                    <a:gd name="connsiteX46" fmla="*/ 1192530 w 1617344"/>
                    <a:gd name="connsiteY46" fmla="*/ 160020 h 1029652"/>
                    <a:gd name="connsiteX47" fmla="*/ 1172527 w 1617344"/>
                    <a:gd name="connsiteY47" fmla="*/ 139065 h 1029652"/>
                    <a:gd name="connsiteX48" fmla="*/ 1165860 w 1617344"/>
                    <a:gd name="connsiteY48" fmla="*/ 138113 h 1029652"/>
                    <a:gd name="connsiteX49" fmla="*/ 1165860 w 1617344"/>
                    <a:gd name="connsiteY49" fmla="*/ 121920 h 1029652"/>
                    <a:gd name="connsiteX50" fmla="*/ 1150620 w 1617344"/>
                    <a:gd name="connsiteY50" fmla="*/ 100965 h 1029652"/>
                    <a:gd name="connsiteX51" fmla="*/ 1127760 w 1617344"/>
                    <a:gd name="connsiteY51" fmla="*/ 88583 h 1029652"/>
                    <a:gd name="connsiteX52" fmla="*/ 1125855 w 1617344"/>
                    <a:gd name="connsiteY52" fmla="*/ 78105 h 1029652"/>
                    <a:gd name="connsiteX53" fmla="*/ 1125855 w 1617344"/>
                    <a:gd name="connsiteY53" fmla="*/ 64770 h 1029652"/>
                    <a:gd name="connsiteX54" fmla="*/ 1122045 w 1617344"/>
                    <a:gd name="connsiteY54" fmla="*/ 63818 h 1029652"/>
                    <a:gd name="connsiteX55" fmla="*/ 1116330 w 1617344"/>
                    <a:gd name="connsiteY55" fmla="*/ 76200 h 1029652"/>
                    <a:gd name="connsiteX56" fmla="*/ 1099185 w 1617344"/>
                    <a:gd name="connsiteY56" fmla="*/ 111443 h 1029652"/>
                    <a:gd name="connsiteX57" fmla="*/ 1094423 w 1617344"/>
                    <a:gd name="connsiteY57" fmla="*/ 119063 h 1029652"/>
                    <a:gd name="connsiteX58" fmla="*/ 1074420 w 1617344"/>
                    <a:gd name="connsiteY58" fmla="*/ 149543 h 1029652"/>
                    <a:gd name="connsiteX59" fmla="*/ 1058227 w 1617344"/>
                    <a:gd name="connsiteY59" fmla="*/ 179070 h 1029652"/>
                    <a:gd name="connsiteX60" fmla="*/ 1059180 w 1617344"/>
                    <a:gd name="connsiteY60" fmla="*/ 392430 h 1029652"/>
                    <a:gd name="connsiteX61" fmla="*/ 1058227 w 1617344"/>
                    <a:gd name="connsiteY61" fmla="*/ 461010 h 1029652"/>
                    <a:gd name="connsiteX62" fmla="*/ 1054417 w 1617344"/>
                    <a:gd name="connsiteY62" fmla="*/ 470535 h 1029652"/>
                    <a:gd name="connsiteX63" fmla="*/ 1051560 w 1617344"/>
                    <a:gd name="connsiteY63" fmla="*/ 469583 h 1029652"/>
                    <a:gd name="connsiteX64" fmla="*/ 1051560 w 1617344"/>
                    <a:gd name="connsiteY64" fmla="*/ 421958 h 1029652"/>
                    <a:gd name="connsiteX65" fmla="*/ 1040130 w 1617344"/>
                    <a:gd name="connsiteY65" fmla="*/ 410528 h 1029652"/>
                    <a:gd name="connsiteX66" fmla="*/ 971550 w 1617344"/>
                    <a:gd name="connsiteY66" fmla="*/ 410528 h 1029652"/>
                    <a:gd name="connsiteX67" fmla="*/ 971550 w 1617344"/>
                    <a:gd name="connsiteY67" fmla="*/ 461010 h 1029652"/>
                    <a:gd name="connsiteX68" fmla="*/ 971550 w 1617344"/>
                    <a:gd name="connsiteY68" fmla="*/ 519113 h 1029652"/>
                    <a:gd name="connsiteX69" fmla="*/ 967740 w 1617344"/>
                    <a:gd name="connsiteY69" fmla="*/ 526733 h 1029652"/>
                    <a:gd name="connsiteX70" fmla="*/ 962977 w 1617344"/>
                    <a:gd name="connsiteY70" fmla="*/ 525780 h 1029652"/>
                    <a:gd name="connsiteX71" fmla="*/ 962977 w 1617344"/>
                    <a:gd name="connsiteY71" fmla="*/ 448628 h 1029652"/>
                    <a:gd name="connsiteX72" fmla="*/ 955357 w 1617344"/>
                    <a:gd name="connsiteY72" fmla="*/ 447675 h 1029652"/>
                    <a:gd name="connsiteX73" fmla="*/ 949642 w 1617344"/>
                    <a:gd name="connsiteY73" fmla="*/ 448628 h 1029652"/>
                    <a:gd name="connsiteX74" fmla="*/ 944880 w 1617344"/>
                    <a:gd name="connsiteY74" fmla="*/ 526733 h 1029652"/>
                    <a:gd name="connsiteX75" fmla="*/ 940117 w 1617344"/>
                    <a:gd name="connsiteY75" fmla="*/ 526733 h 1029652"/>
                    <a:gd name="connsiteX76" fmla="*/ 940117 w 1617344"/>
                    <a:gd name="connsiteY76" fmla="*/ 511493 h 1029652"/>
                    <a:gd name="connsiteX77" fmla="*/ 930592 w 1617344"/>
                    <a:gd name="connsiteY77" fmla="*/ 472440 h 1029652"/>
                    <a:gd name="connsiteX78" fmla="*/ 927735 w 1617344"/>
                    <a:gd name="connsiteY78" fmla="*/ 470535 h 1029652"/>
                    <a:gd name="connsiteX79" fmla="*/ 923925 w 1617344"/>
                    <a:gd name="connsiteY79" fmla="*/ 473393 h 1029652"/>
                    <a:gd name="connsiteX80" fmla="*/ 922972 w 1617344"/>
                    <a:gd name="connsiteY80" fmla="*/ 486728 h 1029652"/>
                    <a:gd name="connsiteX81" fmla="*/ 909638 w 1617344"/>
                    <a:gd name="connsiteY81" fmla="*/ 503873 h 1029652"/>
                    <a:gd name="connsiteX82" fmla="*/ 905827 w 1617344"/>
                    <a:gd name="connsiteY82" fmla="*/ 805815 h 1029652"/>
                    <a:gd name="connsiteX83" fmla="*/ 904875 w 1617344"/>
                    <a:gd name="connsiteY83" fmla="*/ 810578 h 1029652"/>
                    <a:gd name="connsiteX84" fmla="*/ 895350 w 1617344"/>
                    <a:gd name="connsiteY84" fmla="*/ 813435 h 1029652"/>
                    <a:gd name="connsiteX85" fmla="*/ 895350 w 1617344"/>
                    <a:gd name="connsiteY85" fmla="*/ 842963 h 1029652"/>
                    <a:gd name="connsiteX86" fmla="*/ 892492 w 1617344"/>
                    <a:gd name="connsiteY86" fmla="*/ 842963 h 1029652"/>
                    <a:gd name="connsiteX87" fmla="*/ 892492 w 1617344"/>
                    <a:gd name="connsiteY87" fmla="*/ 798195 h 1029652"/>
                    <a:gd name="connsiteX88" fmla="*/ 892492 w 1617344"/>
                    <a:gd name="connsiteY88" fmla="*/ 359093 h 1029652"/>
                    <a:gd name="connsiteX89" fmla="*/ 874395 w 1617344"/>
                    <a:gd name="connsiteY89" fmla="*/ 340043 h 1029652"/>
                    <a:gd name="connsiteX90" fmla="*/ 863917 w 1617344"/>
                    <a:gd name="connsiteY90" fmla="*/ 339090 h 1029652"/>
                    <a:gd name="connsiteX91" fmla="*/ 863917 w 1617344"/>
                    <a:gd name="connsiteY91" fmla="*/ 286703 h 1029652"/>
                    <a:gd name="connsiteX92" fmla="*/ 801052 w 1617344"/>
                    <a:gd name="connsiteY92" fmla="*/ 286703 h 1029652"/>
                    <a:gd name="connsiteX93" fmla="*/ 801052 w 1617344"/>
                    <a:gd name="connsiteY93" fmla="*/ 271463 h 1029652"/>
                    <a:gd name="connsiteX94" fmla="*/ 800100 w 1617344"/>
                    <a:gd name="connsiteY94" fmla="*/ 162878 h 1029652"/>
                    <a:gd name="connsiteX95" fmla="*/ 788670 w 1617344"/>
                    <a:gd name="connsiteY95" fmla="*/ 95250 h 1029652"/>
                    <a:gd name="connsiteX96" fmla="*/ 785813 w 1617344"/>
                    <a:gd name="connsiteY96" fmla="*/ 68580 h 1029652"/>
                    <a:gd name="connsiteX97" fmla="*/ 780097 w 1617344"/>
                    <a:gd name="connsiteY97" fmla="*/ 60008 h 1029652"/>
                    <a:gd name="connsiteX98" fmla="*/ 770572 w 1617344"/>
                    <a:gd name="connsiteY98" fmla="*/ 69533 h 1029652"/>
                    <a:gd name="connsiteX99" fmla="*/ 762952 w 1617344"/>
                    <a:gd name="connsiteY99" fmla="*/ 88583 h 1029652"/>
                    <a:gd name="connsiteX100" fmla="*/ 750570 w 1617344"/>
                    <a:gd name="connsiteY100" fmla="*/ 130493 h 1029652"/>
                    <a:gd name="connsiteX101" fmla="*/ 747713 w 1617344"/>
                    <a:gd name="connsiteY101" fmla="*/ 259080 h 1029652"/>
                    <a:gd name="connsiteX102" fmla="*/ 744855 w 1617344"/>
                    <a:gd name="connsiteY102" fmla="*/ 266700 h 1029652"/>
                    <a:gd name="connsiteX103" fmla="*/ 744855 w 1617344"/>
                    <a:gd name="connsiteY103" fmla="*/ 249555 h 1029652"/>
                    <a:gd name="connsiteX104" fmla="*/ 726757 w 1617344"/>
                    <a:gd name="connsiteY104" fmla="*/ 231458 h 1029652"/>
                    <a:gd name="connsiteX105" fmla="*/ 705802 w 1617344"/>
                    <a:gd name="connsiteY105" fmla="*/ 252413 h 1029652"/>
                    <a:gd name="connsiteX106" fmla="*/ 700088 w 1617344"/>
                    <a:gd name="connsiteY106" fmla="*/ 376238 h 1029652"/>
                    <a:gd name="connsiteX107" fmla="*/ 681990 w 1617344"/>
                    <a:gd name="connsiteY107" fmla="*/ 422910 h 1029652"/>
                    <a:gd name="connsiteX108" fmla="*/ 668655 w 1617344"/>
                    <a:gd name="connsiteY108" fmla="*/ 422910 h 1029652"/>
                    <a:gd name="connsiteX109" fmla="*/ 666750 w 1617344"/>
                    <a:gd name="connsiteY109" fmla="*/ 405765 h 1029652"/>
                    <a:gd name="connsiteX110" fmla="*/ 641985 w 1617344"/>
                    <a:gd name="connsiteY110" fmla="*/ 405765 h 1029652"/>
                    <a:gd name="connsiteX111" fmla="*/ 631507 w 1617344"/>
                    <a:gd name="connsiteY111" fmla="*/ 362903 h 1029652"/>
                    <a:gd name="connsiteX112" fmla="*/ 627697 w 1617344"/>
                    <a:gd name="connsiteY112" fmla="*/ 362903 h 1029652"/>
                    <a:gd name="connsiteX113" fmla="*/ 616267 w 1617344"/>
                    <a:gd name="connsiteY113" fmla="*/ 405765 h 1029652"/>
                    <a:gd name="connsiteX114" fmla="*/ 604838 w 1617344"/>
                    <a:gd name="connsiteY114" fmla="*/ 405765 h 1029652"/>
                    <a:gd name="connsiteX115" fmla="*/ 601980 w 1617344"/>
                    <a:gd name="connsiteY115" fmla="*/ 389573 h 1029652"/>
                    <a:gd name="connsiteX116" fmla="*/ 603885 w 1617344"/>
                    <a:gd name="connsiteY116" fmla="*/ 374333 h 1029652"/>
                    <a:gd name="connsiteX117" fmla="*/ 603885 w 1617344"/>
                    <a:gd name="connsiteY117" fmla="*/ 260033 h 1029652"/>
                    <a:gd name="connsiteX118" fmla="*/ 597217 w 1617344"/>
                    <a:gd name="connsiteY118" fmla="*/ 120968 h 1029652"/>
                    <a:gd name="connsiteX119" fmla="*/ 583882 w 1617344"/>
                    <a:gd name="connsiteY119" fmla="*/ 62865 h 1029652"/>
                    <a:gd name="connsiteX120" fmla="*/ 575310 w 1617344"/>
                    <a:gd name="connsiteY120" fmla="*/ 57150 h 1029652"/>
                    <a:gd name="connsiteX121" fmla="*/ 566738 w 1617344"/>
                    <a:gd name="connsiteY121" fmla="*/ 63818 h 1029652"/>
                    <a:gd name="connsiteX122" fmla="*/ 559117 w 1617344"/>
                    <a:gd name="connsiteY122" fmla="*/ 102870 h 1029652"/>
                    <a:gd name="connsiteX123" fmla="*/ 513397 w 1617344"/>
                    <a:gd name="connsiteY123" fmla="*/ 95250 h 1029652"/>
                    <a:gd name="connsiteX124" fmla="*/ 507682 w 1617344"/>
                    <a:gd name="connsiteY124" fmla="*/ 100965 h 1029652"/>
                    <a:gd name="connsiteX125" fmla="*/ 482917 w 1617344"/>
                    <a:gd name="connsiteY125" fmla="*/ 160973 h 1029652"/>
                    <a:gd name="connsiteX126" fmla="*/ 476250 w 1617344"/>
                    <a:gd name="connsiteY126" fmla="*/ 206693 h 1029652"/>
                    <a:gd name="connsiteX127" fmla="*/ 492442 w 1617344"/>
                    <a:gd name="connsiteY127" fmla="*/ 206693 h 1029652"/>
                    <a:gd name="connsiteX128" fmla="*/ 492442 w 1617344"/>
                    <a:gd name="connsiteY128" fmla="*/ 231458 h 1029652"/>
                    <a:gd name="connsiteX129" fmla="*/ 476250 w 1617344"/>
                    <a:gd name="connsiteY129" fmla="*/ 229553 h 1029652"/>
                    <a:gd name="connsiteX130" fmla="*/ 476250 w 1617344"/>
                    <a:gd name="connsiteY130" fmla="*/ 374333 h 1029652"/>
                    <a:gd name="connsiteX131" fmla="*/ 461010 w 1617344"/>
                    <a:gd name="connsiteY131" fmla="*/ 376238 h 1029652"/>
                    <a:gd name="connsiteX132" fmla="*/ 461010 w 1617344"/>
                    <a:gd name="connsiteY132" fmla="*/ 434340 h 1029652"/>
                    <a:gd name="connsiteX133" fmla="*/ 456247 w 1617344"/>
                    <a:gd name="connsiteY133" fmla="*/ 444818 h 1029652"/>
                    <a:gd name="connsiteX134" fmla="*/ 453390 w 1617344"/>
                    <a:gd name="connsiteY134" fmla="*/ 452438 h 1029652"/>
                    <a:gd name="connsiteX135" fmla="*/ 453390 w 1617344"/>
                    <a:gd name="connsiteY135" fmla="*/ 476250 h 1029652"/>
                    <a:gd name="connsiteX136" fmla="*/ 449580 w 1617344"/>
                    <a:gd name="connsiteY136" fmla="*/ 482918 h 1029652"/>
                    <a:gd name="connsiteX137" fmla="*/ 444817 w 1617344"/>
                    <a:gd name="connsiteY137" fmla="*/ 476250 h 1029652"/>
                    <a:gd name="connsiteX138" fmla="*/ 443865 w 1617344"/>
                    <a:gd name="connsiteY138" fmla="*/ 388620 h 1029652"/>
                    <a:gd name="connsiteX139" fmla="*/ 442913 w 1617344"/>
                    <a:gd name="connsiteY139" fmla="*/ 220980 h 1029652"/>
                    <a:gd name="connsiteX140" fmla="*/ 437197 w 1617344"/>
                    <a:gd name="connsiteY140" fmla="*/ 105728 h 1029652"/>
                    <a:gd name="connsiteX141" fmla="*/ 437197 w 1617344"/>
                    <a:gd name="connsiteY141" fmla="*/ 99060 h 1029652"/>
                    <a:gd name="connsiteX142" fmla="*/ 427672 w 1617344"/>
                    <a:gd name="connsiteY142" fmla="*/ 0 h 1029652"/>
                    <a:gd name="connsiteX143" fmla="*/ 403860 w 1617344"/>
                    <a:gd name="connsiteY143" fmla="*/ 0 h 1029652"/>
                    <a:gd name="connsiteX144" fmla="*/ 401955 w 1617344"/>
                    <a:gd name="connsiteY144" fmla="*/ 11430 h 1029652"/>
                    <a:gd name="connsiteX145" fmla="*/ 391477 w 1617344"/>
                    <a:gd name="connsiteY145" fmla="*/ 17145 h 1029652"/>
                    <a:gd name="connsiteX146" fmla="*/ 358140 w 1617344"/>
                    <a:gd name="connsiteY146" fmla="*/ 17145 h 1029652"/>
                    <a:gd name="connsiteX147" fmla="*/ 344805 w 1617344"/>
                    <a:gd name="connsiteY147" fmla="*/ 30480 h 1029652"/>
                    <a:gd name="connsiteX148" fmla="*/ 344805 w 1617344"/>
                    <a:gd name="connsiteY148" fmla="*/ 142875 h 1029652"/>
                    <a:gd name="connsiteX149" fmla="*/ 344805 w 1617344"/>
                    <a:gd name="connsiteY149" fmla="*/ 159068 h 1029652"/>
                    <a:gd name="connsiteX150" fmla="*/ 318135 w 1617344"/>
                    <a:gd name="connsiteY150" fmla="*/ 159068 h 1029652"/>
                    <a:gd name="connsiteX151" fmla="*/ 318135 w 1617344"/>
                    <a:gd name="connsiteY151" fmla="*/ 240983 h 1029652"/>
                    <a:gd name="connsiteX152" fmla="*/ 285750 w 1617344"/>
                    <a:gd name="connsiteY152" fmla="*/ 240983 h 1029652"/>
                    <a:gd name="connsiteX153" fmla="*/ 282892 w 1617344"/>
                    <a:gd name="connsiteY153" fmla="*/ 255270 h 1029652"/>
                    <a:gd name="connsiteX154" fmla="*/ 266700 w 1617344"/>
                    <a:gd name="connsiteY154" fmla="*/ 257175 h 1029652"/>
                    <a:gd name="connsiteX155" fmla="*/ 266700 w 1617344"/>
                    <a:gd name="connsiteY155" fmla="*/ 322898 h 1029652"/>
                    <a:gd name="connsiteX156" fmla="*/ 247650 w 1617344"/>
                    <a:gd name="connsiteY156" fmla="*/ 322898 h 1029652"/>
                    <a:gd name="connsiteX157" fmla="*/ 230505 w 1617344"/>
                    <a:gd name="connsiteY157" fmla="*/ 340043 h 1029652"/>
                    <a:gd name="connsiteX158" fmla="*/ 230505 w 1617344"/>
                    <a:gd name="connsiteY158" fmla="*/ 442913 h 1029652"/>
                    <a:gd name="connsiteX159" fmla="*/ 225742 w 1617344"/>
                    <a:gd name="connsiteY159" fmla="*/ 458153 h 1029652"/>
                    <a:gd name="connsiteX160" fmla="*/ 220980 w 1617344"/>
                    <a:gd name="connsiteY160" fmla="*/ 457200 h 1029652"/>
                    <a:gd name="connsiteX161" fmla="*/ 220980 w 1617344"/>
                    <a:gd name="connsiteY161" fmla="*/ 441960 h 1029652"/>
                    <a:gd name="connsiteX162" fmla="*/ 220980 w 1617344"/>
                    <a:gd name="connsiteY162" fmla="*/ 344805 h 1029652"/>
                    <a:gd name="connsiteX163" fmla="*/ 214313 w 1617344"/>
                    <a:gd name="connsiteY163" fmla="*/ 284798 h 1029652"/>
                    <a:gd name="connsiteX164" fmla="*/ 158115 w 1617344"/>
                    <a:gd name="connsiteY164" fmla="*/ 284798 h 1029652"/>
                    <a:gd name="connsiteX165" fmla="*/ 141922 w 1617344"/>
                    <a:gd name="connsiteY165" fmla="*/ 338138 h 1029652"/>
                    <a:gd name="connsiteX166" fmla="*/ 141922 w 1617344"/>
                    <a:gd name="connsiteY166" fmla="*/ 523875 h 1029652"/>
                    <a:gd name="connsiteX167" fmla="*/ 140017 w 1617344"/>
                    <a:gd name="connsiteY167" fmla="*/ 524828 h 1029652"/>
                    <a:gd name="connsiteX168" fmla="*/ 132397 w 1617344"/>
                    <a:gd name="connsiteY168" fmla="*/ 510540 h 1029652"/>
                    <a:gd name="connsiteX169" fmla="*/ 130492 w 1617344"/>
                    <a:gd name="connsiteY169" fmla="*/ 511493 h 1029652"/>
                    <a:gd name="connsiteX170" fmla="*/ 116205 w 1617344"/>
                    <a:gd name="connsiteY170" fmla="*/ 535305 h 1029652"/>
                    <a:gd name="connsiteX171" fmla="*/ 78105 w 1617344"/>
                    <a:gd name="connsiteY171" fmla="*/ 536258 h 1029652"/>
                    <a:gd name="connsiteX172" fmla="*/ 78105 w 1617344"/>
                    <a:gd name="connsiteY172" fmla="*/ 498158 h 1029652"/>
                    <a:gd name="connsiteX173" fmla="*/ 51435 w 1617344"/>
                    <a:gd name="connsiteY173" fmla="*/ 498158 h 1029652"/>
                    <a:gd name="connsiteX174" fmla="*/ 49530 w 1617344"/>
                    <a:gd name="connsiteY174" fmla="*/ 500063 h 1029652"/>
                    <a:gd name="connsiteX175" fmla="*/ 42863 w 1617344"/>
                    <a:gd name="connsiteY175" fmla="*/ 558165 h 1029652"/>
                    <a:gd name="connsiteX176" fmla="*/ 36195 w 1617344"/>
                    <a:gd name="connsiteY176" fmla="*/ 597218 h 1029652"/>
                    <a:gd name="connsiteX177" fmla="*/ 33338 w 1617344"/>
                    <a:gd name="connsiteY177" fmla="*/ 597218 h 1029652"/>
                    <a:gd name="connsiteX178" fmla="*/ 26670 w 1617344"/>
                    <a:gd name="connsiteY178" fmla="*/ 524828 h 1029652"/>
                    <a:gd name="connsiteX179" fmla="*/ 14288 w 1617344"/>
                    <a:gd name="connsiteY179" fmla="*/ 522923 h 1029652"/>
                    <a:gd name="connsiteX180" fmla="*/ 4763 w 1617344"/>
                    <a:gd name="connsiteY180" fmla="*/ 505778 h 1029652"/>
                    <a:gd name="connsiteX181" fmla="*/ 3810 w 1617344"/>
                    <a:gd name="connsiteY181" fmla="*/ 489585 h 1029652"/>
                    <a:gd name="connsiteX182" fmla="*/ 952 w 1617344"/>
                    <a:gd name="connsiteY182" fmla="*/ 489585 h 1029652"/>
                    <a:gd name="connsiteX183" fmla="*/ 0 w 1617344"/>
                    <a:gd name="connsiteY183" fmla="*/ 499110 h 1029652"/>
                    <a:gd name="connsiteX184" fmla="*/ 0 w 1617344"/>
                    <a:gd name="connsiteY184" fmla="*/ 1022985 h 1029652"/>
                    <a:gd name="connsiteX185" fmla="*/ 952 w 1617344"/>
                    <a:gd name="connsiteY185" fmla="*/ 1029653 h 1029652"/>
                    <a:gd name="connsiteX186" fmla="*/ 1617345 w 1617344"/>
                    <a:gd name="connsiteY186" fmla="*/ 1029653 h 1029652"/>
                    <a:gd name="connsiteX187" fmla="*/ 1617345 w 1617344"/>
                    <a:gd name="connsiteY187" fmla="*/ 227648 h 1029652"/>
                    <a:gd name="connsiteX188" fmla="*/ 1580198 w 1617344"/>
                    <a:gd name="connsiteY188" fmla="*/ 222885 h 1029652"/>
                    <a:gd name="connsiteX189" fmla="*/ 89535 w 1617344"/>
                    <a:gd name="connsiteY189" fmla="*/ 673418 h 1029652"/>
                    <a:gd name="connsiteX190" fmla="*/ 89535 w 1617344"/>
                    <a:gd name="connsiteY190" fmla="*/ 673418 h 1029652"/>
                    <a:gd name="connsiteX191" fmla="*/ 100965 w 1617344"/>
                    <a:gd name="connsiteY191" fmla="*/ 673418 h 1029652"/>
                    <a:gd name="connsiteX192" fmla="*/ 100965 w 1617344"/>
                    <a:gd name="connsiteY192" fmla="*/ 673418 h 1029652"/>
                    <a:gd name="connsiteX193" fmla="*/ 101917 w 1617344"/>
                    <a:gd name="connsiteY193" fmla="*/ 680085 h 1029652"/>
                    <a:gd name="connsiteX194" fmla="*/ 100013 w 1617344"/>
                    <a:gd name="connsiteY194" fmla="*/ 683895 h 1029652"/>
                    <a:gd name="connsiteX195" fmla="*/ 98107 w 1617344"/>
                    <a:gd name="connsiteY195" fmla="*/ 683895 h 1029652"/>
                    <a:gd name="connsiteX196" fmla="*/ 90488 w 1617344"/>
                    <a:gd name="connsiteY196" fmla="*/ 683895 h 1029652"/>
                    <a:gd name="connsiteX197" fmla="*/ 89535 w 1617344"/>
                    <a:gd name="connsiteY197" fmla="*/ 673418 h 1029652"/>
                    <a:gd name="connsiteX198" fmla="*/ 100965 w 1617344"/>
                    <a:gd name="connsiteY198" fmla="*/ 859155 h 1029652"/>
                    <a:gd name="connsiteX199" fmla="*/ 100965 w 1617344"/>
                    <a:gd name="connsiteY199" fmla="*/ 859155 h 1029652"/>
                    <a:gd name="connsiteX200" fmla="*/ 89535 w 1617344"/>
                    <a:gd name="connsiteY200" fmla="*/ 859155 h 1029652"/>
                    <a:gd name="connsiteX201" fmla="*/ 89535 w 1617344"/>
                    <a:gd name="connsiteY201" fmla="*/ 859155 h 1029652"/>
                    <a:gd name="connsiteX202" fmla="*/ 89535 w 1617344"/>
                    <a:gd name="connsiteY202" fmla="*/ 849630 h 1029652"/>
                    <a:gd name="connsiteX203" fmla="*/ 89535 w 1617344"/>
                    <a:gd name="connsiteY203" fmla="*/ 849630 h 1029652"/>
                    <a:gd name="connsiteX204" fmla="*/ 100965 w 1617344"/>
                    <a:gd name="connsiteY204" fmla="*/ 849630 h 1029652"/>
                    <a:gd name="connsiteX205" fmla="*/ 100965 w 1617344"/>
                    <a:gd name="connsiteY205" fmla="*/ 849630 h 1029652"/>
                    <a:gd name="connsiteX206" fmla="*/ 100965 w 1617344"/>
                    <a:gd name="connsiteY206" fmla="*/ 859155 h 1029652"/>
                    <a:gd name="connsiteX207" fmla="*/ 101917 w 1617344"/>
                    <a:gd name="connsiteY207" fmla="*/ 824865 h 1029652"/>
                    <a:gd name="connsiteX208" fmla="*/ 89535 w 1617344"/>
                    <a:gd name="connsiteY208" fmla="*/ 824865 h 1029652"/>
                    <a:gd name="connsiteX209" fmla="*/ 89535 w 1617344"/>
                    <a:gd name="connsiteY209" fmla="*/ 824865 h 1029652"/>
                    <a:gd name="connsiteX210" fmla="*/ 89535 w 1617344"/>
                    <a:gd name="connsiteY210" fmla="*/ 820103 h 1029652"/>
                    <a:gd name="connsiteX211" fmla="*/ 89535 w 1617344"/>
                    <a:gd name="connsiteY211" fmla="*/ 814388 h 1029652"/>
                    <a:gd name="connsiteX212" fmla="*/ 89535 w 1617344"/>
                    <a:gd name="connsiteY212" fmla="*/ 814388 h 1029652"/>
                    <a:gd name="connsiteX213" fmla="*/ 101917 w 1617344"/>
                    <a:gd name="connsiteY213" fmla="*/ 814388 h 1029652"/>
                    <a:gd name="connsiteX214" fmla="*/ 101917 w 1617344"/>
                    <a:gd name="connsiteY214" fmla="*/ 824865 h 1029652"/>
                    <a:gd name="connsiteX215" fmla="*/ 101917 w 1617344"/>
                    <a:gd name="connsiteY215" fmla="*/ 824865 h 1029652"/>
                    <a:gd name="connsiteX216" fmla="*/ 100013 w 1617344"/>
                    <a:gd name="connsiteY216" fmla="*/ 787718 h 1029652"/>
                    <a:gd name="connsiteX217" fmla="*/ 100013 w 1617344"/>
                    <a:gd name="connsiteY217" fmla="*/ 787718 h 1029652"/>
                    <a:gd name="connsiteX218" fmla="*/ 86677 w 1617344"/>
                    <a:gd name="connsiteY218" fmla="*/ 787718 h 1029652"/>
                    <a:gd name="connsiteX219" fmla="*/ 86677 w 1617344"/>
                    <a:gd name="connsiteY219" fmla="*/ 787718 h 1029652"/>
                    <a:gd name="connsiteX220" fmla="*/ 90488 w 1617344"/>
                    <a:gd name="connsiteY220" fmla="*/ 782003 h 1029652"/>
                    <a:gd name="connsiteX221" fmla="*/ 93345 w 1617344"/>
                    <a:gd name="connsiteY221" fmla="*/ 779145 h 1029652"/>
                    <a:gd name="connsiteX222" fmla="*/ 98107 w 1617344"/>
                    <a:gd name="connsiteY222" fmla="*/ 781050 h 1029652"/>
                    <a:gd name="connsiteX223" fmla="*/ 102870 w 1617344"/>
                    <a:gd name="connsiteY223" fmla="*/ 783908 h 1029652"/>
                    <a:gd name="connsiteX224" fmla="*/ 100013 w 1617344"/>
                    <a:gd name="connsiteY224" fmla="*/ 787718 h 1029652"/>
                    <a:gd name="connsiteX225" fmla="*/ 87630 w 1617344"/>
                    <a:gd name="connsiteY225" fmla="*/ 747713 h 1029652"/>
                    <a:gd name="connsiteX226" fmla="*/ 89535 w 1617344"/>
                    <a:gd name="connsiteY226" fmla="*/ 744855 h 1029652"/>
                    <a:gd name="connsiteX227" fmla="*/ 89535 w 1617344"/>
                    <a:gd name="connsiteY227" fmla="*/ 744855 h 1029652"/>
                    <a:gd name="connsiteX228" fmla="*/ 100013 w 1617344"/>
                    <a:gd name="connsiteY228" fmla="*/ 744855 h 1029652"/>
                    <a:gd name="connsiteX229" fmla="*/ 101917 w 1617344"/>
                    <a:gd name="connsiteY229" fmla="*/ 747713 h 1029652"/>
                    <a:gd name="connsiteX230" fmla="*/ 100013 w 1617344"/>
                    <a:gd name="connsiteY230" fmla="*/ 749618 h 1029652"/>
                    <a:gd name="connsiteX231" fmla="*/ 96202 w 1617344"/>
                    <a:gd name="connsiteY231" fmla="*/ 753428 h 1029652"/>
                    <a:gd name="connsiteX232" fmla="*/ 94297 w 1617344"/>
                    <a:gd name="connsiteY232" fmla="*/ 754380 h 1029652"/>
                    <a:gd name="connsiteX233" fmla="*/ 94297 w 1617344"/>
                    <a:gd name="connsiteY233" fmla="*/ 754380 h 1029652"/>
                    <a:gd name="connsiteX234" fmla="*/ 94297 w 1617344"/>
                    <a:gd name="connsiteY234" fmla="*/ 754380 h 1029652"/>
                    <a:gd name="connsiteX235" fmla="*/ 87630 w 1617344"/>
                    <a:gd name="connsiteY235" fmla="*/ 747713 h 1029652"/>
                    <a:gd name="connsiteX236" fmla="*/ 99060 w 1617344"/>
                    <a:gd name="connsiteY236" fmla="*/ 716280 h 1029652"/>
                    <a:gd name="connsiteX237" fmla="*/ 95250 w 1617344"/>
                    <a:gd name="connsiteY237" fmla="*/ 719138 h 1029652"/>
                    <a:gd name="connsiteX238" fmla="*/ 93345 w 1617344"/>
                    <a:gd name="connsiteY238" fmla="*/ 719138 h 1029652"/>
                    <a:gd name="connsiteX239" fmla="*/ 86677 w 1617344"/>
                    <a:gd name="connsiteY239" fmla="*/ 714375 h 1029652"/>
                    <a:gd name="connsiteX240" fmla="*/ 89535 w 1617344"/>
                    <a:gd name="connsiteY240" fmla="*/ 710565 h 1029652"/>
                    <a:gd name="connsiteX241" fmla="*/ 89535 w 1617344"/>
                    <a:gd name="connsiteY241" fmla="*/ 710565 h 1029652"/>
                    <a:gd name="connsiteX242" fmla="*/ 103822 w 1617344"/>
                    <a:gd name="connsiteY242" fmla="*/ 710565 h 1029652"/>
                    <a:gd name="connsiteX243" fmla="*/ 103822 w 1617344"/>
                    <a:gd name="connsiteY243" fmla="*/ 710565 h 1029652"/>
                    <a:gd name="connsiteX244" fmla="*/ 99060 w 1617344"/>
                    <a:gd name="connsiteY244" fmla="*/ 716280 h 1029652"/>
                    <a:gd name="connsiteX245" fmla="*/ 117157 w 1617344"/>
                    <a:gd name="connsiteY245" fmla="*/ 673418 h 1029652"/>
                    <a:gd name="connsiteX246" fmla="*/ 128588 w 1617344"/>
                    <a:gd name="connsiteY246" fmla="*/ 673418 h 1029652"/>
                    <a:gd name="connsiteX247" fmla="*/ 128588 w 1617344"/>
                    <a:gd name="connsiteY247" fmla="*/ 673418 h 1029652"/>
                    <a:gd name="connsiteX248" fmla="*/ 128588 w 1617344"/>
                    <a:gd name="connsiteY248" fmla="*/ 678180 h 1029652"/>
                    <a:gd name="connsiteX249" fmla="*/ 128588 w 1617344"/>
                    <a:gd name="connsiteY249" fmla="*/ 683895 h 1029652"/>
                    <a:gd name="connsiteX250" fmla="*/ 116205 w 1617344"/>
                    <a:gd name="connsiteY250" fmla="*/ 684848 h 1029652"/>
                    <a:gd name="connsiteX251" fmla="*/ 117157 w 1617344"/>
                    <a:gd name="connsiteY251" fmla="*/ 673418 h 1029652"/>
                    <a:gd name="connsiteX252" fmla="*/ 117157 w 1617344"/>
                    <a:gd name="connsiteY252" fmla="*/ 710565 h 1029652"/>
                    <a:gd name="connsiteX253" fmla="*/ 117157 w 1617344"/>
                    <a:gd name="connsiteY253" fmla="*/ 710565 h 1029652"/>
                    <a:gd name="connsiteX254" fmla="*/ 127635 w 1617344"/>
                    <a:gd name="connsiteY254" fmla="*/ 710565 h 1029652"/>
                    <a:gd name="connsiteX255" fmla="*/ 127635 w 1617344"/>
                    <a:gd name="connsiteY255" fmla="*/ 710565 h 1029652"/>
                    <a:gd name="connsiteX256" fmla="*/ 129540 w 1617344"/>
                    <a:gd name="connsiteY256" fmla="*/ 713423 h 1029652"/>
                    <a:gd name="connsiteX257" fmla="*/ 127635 w 1617344"/>
                    <a:gd name="connsiteY257" fmla="*/ 715328 h 1029652"/>
                    <a:gd name="connsiteX258" fmla="*/ 121920 w 1617344"/>
                    <a:gd name="connsiteY258" fmla="*/ 719138 h 1029652"/>
                    <a:gd name="connsiteX259" fmla="*/ 118110 w 1617344"/>
                    <a:gd name="connsiteY259" fmla="*/ 717233 h 1029652"/>
                    <a:gd name="connsiteX260" fmla="*/ 114300 w 1617344"/>
                    <a:gd name="connsiteY260" fmla="*/ 714375 h 1029652"/>
                    <a:gd name="connsiteX261" fmla="*/ 117157 w 1617344"/>
                    <a:gd name="connsiteY261" fmla="*/ 710565 h 1029652"/>
                    <a:gd name="connsiteX262" fmla="*/ 118110 w 1617344"/>
                    <a:gd name="connsiteY262" fmla="*/ 744855 h 1029652"/>
                    <a:gd name="connsiteX263" fmla="*/ 118110 w 1617344"/>
                    <a:gd name="connsiteY263" fmla="*/ 744855 h 1029652"/>
                    <a:gd name="connsiteX264" fmla="*/ 118110 w 1617344"/>
                    <a:gd name="connsiteY264" fmla="*/ 744855 h 1029652"/>
                    <a:gd name="connsiteX265" fmla="*/ 120015 w 1617344"/>
                    <a:gd name="connsiteY265" fmla="*/ 744855 h 1029652"/>
                    <a:gd name="connsiteX266" fmla="*/ 124777 w 1617344"/>
                    <a:gd name="connsiteY266" fmla="*/ 744855 h 1029652"/>
                    <a:gd name="connsiteX267" fmla="*/ 128588 w 1617344"/>
                    <a:gd name="connsiteY267" fmla="*/ 745808 h 1029652"/>
                    <a:gd name="connsiteX268" fmla="*/ 129540 w 1617344"/>
                    <a:gd name="connsiteY268" fmla="*/ 750570 h 1029652"/>
                    <a:gd name="connsiteX269" fmla="*/ 128588 w 1617344"/>
                    <a:gd name="connsiteY269" fmla="*/ 754380 h 1029652"/>
                    <a:gd name="connsiteX270" fmla="*/ 120967 w 1617344"/>
                    <a:gd name="connsiteY270" fmla="*/ 754380 h 1029652"/>
                    <a:gd name="connsiteX271" fmla="*/ 119063 w 1617344"/>
                    <a:gd name="connsiteY271" fmla="*/ 754380 h 1029652"/>
                    <a:gd name="connsiteX272" fmla="*/ 117157 w 1617344"/>
                    <a:gd name="connsiteY272" fmla="*/ 751523 h 1029652"/>
                    <a:gd name="connsiteX273" fmla="*/ 118110 w 1617344"/>
                    <a:gd name="connsiteY273" fmla="*/ 744855 h 1029652"/>
                    <a:gd name="connsiteX274" fmla="*/ 117157 w 1617344"/>
                    <a:gd name="connsiteY274" fmla="*/ 824865 h 1029652"/>
                    <a:gd name="connsiteX275" fmla="*/ 117157 w 1617344"/>
                    <a:gd name="connsiteY275" fmla="*/ 814388 h 1029652"/>
                    <a:gd name="connsiteX276" fmla="*/ 117157 w 1617344"/>
                    <a:gd name="connsiteY276" fmla="*/ 814388 h 1029652"/>
                    <a:gd name="connsiteX277" fmla="*/ 128588 w 1617344"/>
                    <a:gd name="connsiteY277" fmla="*/ 814388 h 1029652"/>
                    <a:gd name="connsiteX278" fmla="*/ 128588 w 1617344"/>
                    <a:gd name="connsiteY278" fmla="*/ 814388 h 1029652"/>
                    <a:gd name="connsiteX279" fmla="*/ 128588 w 1617344"/>
                    <a:gd name="connsiteY279" fmla="*/ 824865 h 1029652"/>
                    <a:gd name="connsiteX280" fmla="*/ 128588 w 1617344"/>
                    <a:gd name="connsiteY280" fmla="*/ 824865 h 1029652"/>
                    <a:gd name="connsiteX281" fmla="*/ 117157 w 1617344"/>
                    <a:gd name="connsiteY281" fmla="*/ 824865 h 1029652"/>
                    <a:gd name="connsiteX282" fmla="*/ 117157 w 1617344"/>
                    <a:gd name="connsiteY282" fmla="*/ 824865 h 1029652"/>
                    <a:gd name="connsiteX283" fmla="*/ 128588 w 1617344"/>
                    <a:gd name="connsiteY283" fmla="*/ 859155 h 1029652"/>
                    <a:gd name="connsiteX284" fmla="*/ 122872 w 1617344"/>
                    <a:gd name="connsiteY284" fmla="*/ 859155 h 1029652"/>
                    <a:gd name="connsiteX285" fmla="*/ 117157 w 1617344"/>
                    <a:gd name="connsiteY285" fmla="*/ 859155 h 1029652"/>
                    <a:gd name="connsiteX286" fmla="*/ 117157 w 1617344"/>
                    <a:gd name="connsiteY286" fmla="*/ 848678 h 1029652"/>
                    <a:gd name="connsiteX287" fmla="*/ 124777 w 1617344"/>
                    <a:gd name="connsiteY287" fmla="*/ 847725 h 1029652"/>
                    <a:gd name="connsiteX288" fmla="*/ 128588 w 1617344"/>
                    <a:gd name="connsiteY288" fmla="*/ 849630 h 1029652"/>
                    <a:gd name="connsiteX289" fmla="*/ 129540 w 1617344"/>
                    <a:gd name="connsiteY289" fmla="*/ 854393 h 1029652"/>
                    <a:gd name="connsiteX290" fmla="*/ 128588 w 1617344"/>
                    <a:gd name="connsiteY290" fmla="*/ 859155 h 1029652"/>
                    <a:gd name="connsiteX291" fmla="*/ 130492 w 1617344"/>
                    <a:gd name="connsiteY291" fmla="*/ 787718 h 1029652"/>
                    <a:gd name="connsiteX292" fmla="*/ 117157 w 1617344"/>
                    <a:gd name="connsiteY292" fmla="*/ 787718 h 1029652"/>
                    <a:gd name="connsiteX293" fmla="*/ 117157 w 1617344"/>
                    <a:gd name="connsiteY293" fmla="*/ 787718 h 1029652"/>
                    <a:gd name="connsiteX294" fmla="*/ 117157 w 1617344"/>
                    <a:gd name="connsiteY294" fmla="*/ 781050 h 1029652"/>
                    <a:gd name="connsiteX295" fmla="*/ 118110 w 1617344"/>
                    <a:gd name="connsiteY295" fmla="*/ 780098 h 1029652"/>
                    <a:gd name="connsiteX296" fmla="*/ 122872 w 1617344"/>
                    <a:gd name="connsiteY296" fmla="*/ 779145 h 1029652"/>
                    <a:gd name="connsiteX297" fmla="*/ 127635 w 1617344"/>
                    <a:gd name="connsiteY297" fmla="*/ 779145 h 1029652"/>
                    <a:gd name="connsiteX298" fmla="*/ 129540 w 1617344"/>
                    <a:gd name="connsiteY298" fmla="*/ 782003 h 1029652"/>
                    <a:gd name="connsiteX299" fmla="*/ 130492 w 1617344"/>
                    <a:gd name="connsiteY299" fmla="*/ 787718 h 1029652"/>
                    <a:gd name="connsiteX300" fmla="*/ 130492 w 1617344"/>
                    <a:gd name="connsiteY300" fmla="*/ 787718 h 1029652"/>
                    <a:gd name="connsiteX301" fmla="*/ 158115 w 1617344"/>
                    <a:gd name="connsiteY301" fmla="*/ 673418 h 1029652"/>
                    <a:gd name="connsiteX302" fmla="*/ 158115 w 1617344"/>
                    <a:gd name="connsiteY302" fmla="*/ 673418 h 1029652"/>
                    <a:gd name="connsiteX303" fmla="*/ 158115 w 1617344"/>
                    <a:gd name="connsiteY303" fmla="*/ 683895 h 1029652"/>
                    <a:gd name="connsiteX304" fmla="*/ 155257 w 1617344"/>
                    <a:gd name="connsiteY304" fmla="*/ 683895 h 1029652"/>
                    <a:gd name="connsiteX305" fmla="*/ 147638 w 1617344"/>
                    <a:gd name="connsiteY305" fmla="*/ 682943 h 1029652"/>
                    <a:gd name="connsiteX306" fmla="*/ 142875 w 1617344"/>
                    <a:gd name="connsiteY306" fmla="*/ 672465 h 1029652"/>
                    <a:gd name="connsiteX307" fmla="*/ 158115 w 1617344"/>
                    <a:gd name="connsiteY307" fmla="*/ 673418 h 1029652"/>
                    <a:gd name="connsiteX308" fmla="*/ 144780 w 1617344"/>
                    <a:gd name="connsiteY308" fmla="*/ 710565 h 1029652"/>
                    <a:gd name="connsiteX309" fmla="*/ 144780 w 1617344"/>
                    <a:gd name="connsiteY309" fmla="*/ 710565 h 1029652"/>
                    <a:gd name="connsiteX310" fmla="*/ 158115 w 1617344"/>
                    <a:gd name="connsiteY310" fmla="*/ 710565 h 1029652"/>
                    <a:gd name="connsiteX311" fmla="*/ 160020 w 1617344"/>
                    <a:gd name="connsiteY311" fmla="*/ 712470 h 1029652"/>
                    <a:gd name="connsiteX312" fmla="*/ 158115 w 1617344"/>
                    <a:gd name="connsiteY312" fmla="*/ 714375 h 1029652"/>
                    <a:gd name="connsiteX313" fmla="*/ 152400 w 1617344"/>
                    <a:gd name="connsiteY313" fmla="*/ 718185 h 1029652"/>
                    <a:gd name="connsiteX314" fmla="*/ 152400 w 1617344"/>
                    <a:gd name="connsiteY314" fmla="*/ 718185 h 1029652"/>
                    <a:gd name="connsiteX315" fmla="*/ 152400 w 1617344"/>
                    <a:gd name="connsiteY315" fmla="*/ 718185 h 1029652"/>
                    <a:gd name="connsiteX316" fmla="*/ 147638 w 1617344"/>
                    <a:gd name="connsiteY316" fmla="*/ 716280 h 1029652"/>
                    <a:gd name="connsiteX317" fmla="*/ 142875 w 1617344"/>
                    <a:gd name="connsiteY317" fmla="*/ 713423 h 1029652"/>
                    <a:gd name="connsiteX318" fmla="*/ 143827 w 1617344"/>
                    <a:gd name="connsiteY318" fmla="*/ 711518 h 1029652"/>
                    <a:gd name="connsiteX319" fmla="*/ 144780 w 1617344"/>
                    <a:gd name="connsiteY319" fmla="*/ 710565 h 1029652"/>
                    <a:gd name="connsiteX320" fmla="*/ 144780 w 1617344"/>
                    <a:gd name="connsiteY320" fmla="*/ 782955 h 1029652"/>
                    <a:gd name="connsiteX321" fmla="*/ 145732 w 1617344"/>
                    <a:gd name="connsiteY321" fmla="*/ 780098 h 1029652"/>
                    <a:gd name="connsiteX322" fmla="*/ 151447 w 1617344"/>
                    <a:gd name="connsiteY322" fmla="*/ 779145 h 1029652"/>
                    <a:gd name="connsiteX323" fmla="*/ 157163 w 1617344"/>
                    <a:gd name="connsiteY323" fmla="*/ 780098 h 1029652"/>
                    <a:gd name="connsiteX324" fmla="*/ 159067 w 1617344"/>
                    <a:gd name="connsiteY324" fmla="*/ 787718 h 1029652"/>
                    <a:gd name="connsiteX325" fmla="*/ 159067 w 1617344"/>
                    <a:gd name="connsiteY325" fmla="*/ 787718 h 1029652"/>
                    <a:gd name="connsiteX326" fmla="*/ 143827 w 1617344"/>
                    <a:gd name="connsiteY326" fmla="*/ 787718 h 1029652"/>
                    <a:gd name="connsiteX327" fmla="*/ 144780 w 1617344"/>
                    <a:gd name="connsiteY327" fmla="*/ 782955 h 1029652"/>
                    <a:gd name="connsiteX328" fmla="*/ 157163 w 1617344"/>
                    <a:gd name="connsiteY328" fmla="*/ 744855 h 1029652"/>
                    <a:gd name="connsiteX329" fmla="*/ 145732 w 1617344"/>
                    <a:gd name="connsiteY329" fmla="*/ 753428 h 1029652"/>
                    <a:gd name="connsiteX330" fmla="*/ 157163 w 1617344"/>
                    <a:gd name="connsiteY330" fmla="*/ 744855 h 1029652"/>
                    <a:gd name="connsiteX331" fmla="*/ 157163 w 1617344"/>
                    <a:gd name="connsiteY331" fmla="*/ 814388 h 1029652"/>
                    <a:gd name="connsiteX332" fmla="*/ 157163 w 1617344"/>
                    <a:gd name="connsiteY332" fmla="*/ 814388 h 1029652"/>
                    <a:gd name="connsiteX333" fmla="*/ 158115 w 1617344"/>
                    <a:gd name="connsiteY333" fmla="*/ 819150 h 1029652"/>
                    <a:gd name="connsiteX334" fmla="*/ 159067 w 1617344"/>
                    <a:gd name="connsiteY334" fmla="*/ 824865 h 1029652"/>
                    <a:gd name="connsiteX335" fmla="*/ 144780 w 1617344"/>
                    <a:gd name="connsiteY335" fmla="*/ 824865 h 1029652"/>
                    <a:gd name="connsiteX336" fmla="*/ 143827 w 1617344"/>
                    <a:gd name="connsiteY336" fmla="*/ 814388 h 1029652"/>
                    <a:gd name="connsiteX337" fmla="*/ 157163 w 1617344"/>
                    <a:gd name="connsiteY337" fmla="*/ 814388 h 1029652"/>
                    <a:gd name="connsiteX338" fmla="*/ 151447 w 1617344"/>
                    <a:gd name="connsiteY338" fmla="*/ 859155 h 1029652"/>
                    <a:gd name="connsiteX339" fmla="*/ 143827 w 1617344"/>
                    <a:gd name="connsiteY339" fmla="*/ 859155 h 1029652"/>
                    <a:gd name="connsiteX340" fmla="*/ 143827 w 1617344"/>
                    <a:gd name="connsiteY340" fmla="*/ 847725 h 1029652"/>
                    <a:gd name="connsiteX341" fmla="*/ 154305 w 1617344"/>
                    <a:gd name="connsiteY341" fmla="*/ 847725 h 1029652"/>
                    <a:gd name="connsiteX342" fmla="*/ 158115 w 1617344"/>
                    <a:gd name="connsiteY342" fmla="*/ 857250 h 1029652"/>
                    <a:gd name="connsiteX343" fmla="*/ 151447 w 1617344"/>
                    <a:gd name="connsiteY343" fmla="*/ 859155 h 1029652"/>
                    <a:gd name="connsiteX344" fmla="*/ 327660 w 1617344"/>
                    <a:gd name="connsiteY344" fmla="*/ 315278 h 1029652"/>
                    <a:gd name="connsiteX345" fmla="*/ 327660 w 1617344"/>
                    <a:gd name="connsiteY345" fmla="*/ 315278 h 1029652"/>
                    <a:gd name="connsiteX346" fmla="*/ 327660 w 1617344"/>
                    <a:gd name="connsiteY346" fmla="*/ 259080 h 1029652"/>
                    <a:gd name="connsiteX347" fmla="*/ 327660 w 1617344"/>
                    <a:gd name="connsiteY347" fmla="*/ 259080 h 1029652"/>
                    <a:gd name="connsiteX348" fmla="*/ 327660 w 1617344"/>
                    <a:gd name="connsiteY348" fmla="*/ 315278 h 1029652"/>
                    <a:gd name="connsiteX349" fmla="*/ 561975 w 1617344"/>
                    <a:gd name="connsiteY349" fmla="*/ 206693 h 1029652"/>
                    <a:gd name="connsiteX350" fmla="*/ 561975 w 1617344"/>
                    <a:gd name="connsiteY350" fmla="*/ 206693 h 1029652"/>
                    <a:gd name="connsiteX351" fmla="*/ 572452 w 1617344"/>
                    <a:gd name="connsiteY351" fmla="*/ 206693 h 1029652"/>
                    <a:gd name="connsiteX352" fmla="*/ 572452 w 1617344"/>
                    <a:gd name="connsiteY352" fmla="*/ 230505 h 1029652"/>
                    <a:gd name="connsiteX353" fmla="*/ 561975 w 1617344"/>
                    <a:gd name="connsiteY353" fmla="*/ 230505 h 1029652"/>
                    <a:gd name="connsiteX354" fmla="*/ 561975 w 1617344"/>
                    <a:gd name="connsiteY354" fmla="*/ 230505 h 1029652"/>
                    <a:gd name="connsiteX355" fmla="*/ 561975 w 1617344"/>
                    <a:gd name="connsiteY355" fmla="*/ 206693 h 1029652"/>
                    <a:gd name="connsiteX356" fmla="*/ 541972 w 1617344"/>
                    <a:gd name="connsiteY356" fmla="*/ 206693 h 1029652"/>
                    <a:gd name="connsiteX357" fmla="*/ 551497 w 1617344"/>
                    <a:gd name="connsiteY357" fmla="*/ 205740 h 1029652"/>
                    <a:gd name="connsiteX358" fmla="*/ 551497 w 1617344"/>
                    <a:gd name="connsiteY358" fmla="*/ 229553 h 1029652"/>
                    <a:gd name="connsiteX359" fmla="*/ 541972 w 1617344"/>
                    <a:gd name="connsiteY359" fmla="*/ 229553 h 1029652"/>
                    <a:gd name="connsiteX360" fmla="*/ 541972 w 1617344"/>
                    <a:gd name="connsiteY360" fmla="*/ 206693 h 1029652"/>
                    <a:gd name="connsiteX361" fmla="*/ 524827 w 1617344"/>
                    <a:gd name="connsiteY361" fmla="*/ 206693 h 1029652"/>
                    <a:gd name="connsiteX362" fmla="*/ 534352 w 1617344"/>
                    <a:gd name="connsiteY362" fmla="*/ 205740 h 1029652"/>
                    <a:gd name="connsiteX363" fmla="*/ 534352 w 1617344"/>
                    <a:gd name="connsiteY363" fmla="*/ 230505 h 1029652"/>
                    <a:gd name="connsiteX364" fmla="*/ 524827 w 1617344"/>
                    <a:gd name="connsiteY364" fmla="*/ 206693 h 1029652"/>
                    <a:gd name="connsiteX365" fmla="*/ 503872 w 1617344"/>
                    <a:gd name="connsiteY365" fmla="*/ 206693 h 1029652"/>
                    <a:gd name="connsiteX366" fmla="*/ 515302 w 1617344"/>
                    <a:gd name="connsiteY366" fmla="*/ 206693 h 1029652"/>
                    <a:gd name="connsiteX367" fmla="*/ 515302 w 1617344"/>
                    <a:gd name="connsiteY367" fmla="*/ 206693 h 1029652"/>
                    <a:gd name="connsiteX368" fmla="*/ 515302 w 1617344"/>
                    <a:gd name="connsiteY368" fmla="*/ 230505 h 1029652"/>
                    <a:gd name="connsiteX369" fmla="*/ 515302 w 1617344"/>
                    <a:gd name="connsiteY369" fmla="*/ 230505 h 1029652"/>
                    <a:gd name="connsiteX370" fmla="*/ 503872 w 1617344"/>
                    <a:gd name="connsiteY370" fmla="*/ 230505 h 1029652"/>
                    <a:gd name="connsiteX371" fmla="*/ 503872 w 1617344"/>
                    <a:gd name="connsiteY371" fmla="*/ 206693 h 1029652"/>
                    <a:gd name="connsiteX372" fmla="*/ 572452 w 1617344"/>
                    <a:gd name="connsiteY372" fmla="*/ 433388 h 1029652"/>
                    <a:gd name="connsiteX373" fmla="*/ 569595 w 1617344"/>
                    <a:gd name="connsiteY373" fmla="*/ 436245 h 1029652"/>
                    <a:gd name="connsiteX374" fmla="*/ 526732 w 1617344"/>
                    <a:gd name="connsiteY374" fmla="*/ 436245 h 1029652"/>
                    <a:gd name="connsiteX375" fmla="*/ 483870 w 1617344"/>
                    <a:gd name="connsiteY375" fmla="*/ 436245 h 1029652"/>
                    <a:gd name="connsiteX376" fmla="*/ 483870 w 1617344"/>
                    <a:gd name="connsiteY376" fmla="*/ 436245 h 1029652"/>
                    <a:gd name="connsiteX377" fmla="*/ 483870 w 1617344"/>
                    <a:gd name="connsiteY377" fmla="*/ 436245 h 1029652"/>
                    <a:gd name="connsiteX378" fmla="*/ 491490 w 1617344"/>
                    <a:gd name="connsiteY378" fmla="*/ 432435 h 1029652"/>
                    <a:gd name="connsiteX379" fmla="*/ 496252 w 1617344"/>
                    <a:gd name="connsiteY379" fmla="*/ 431483 h 1029652"/>
                    <a:gd name="connsiteX380" fmla="*/ 507682 w 1617344"/>
                    <a:gd name="connsiteY380" fmla="*/ 429578 h 1029652"/>
                    <a:gd name="connsiteX381" fmla="*/ 550545 w 1617344"/>
                    <a:gd name="connsiteY381" fmla="*/ 428625 h 1029652"/>
                    <a:gd name="connsiteX382" fmla="*/ 562927 w 1617344"/>
                    <a:gd name="connsiteY382" fmla="*/ 429578 h 1029652"/>
                    <a:gd name="connsiteX383" fmla="*/ 573405 w 1617344"/>
                    <a:gd name="connsiteY383" fmla="*/ 431483 h 1029652"/>
                    <a:gd name="connsiteX384" fmla="*/ 572452 w 1617344"/>
                    <a:gd name="connsiteY384" fmla="*/ 433388 h 1029652"/>
                    <a:gd name="connsiteX385" fmla="*/ 593407 w 1617344"/>
                    <a:gd name="connsiteY385" fmla="*/ 653415 h 1029652"/>
                    <a:gd name="connsiteX386" fmla="*/ 588645 w 1617344"/>
                    <a:gd name="connsiteY386" fmla="*/ 654368 h 1029652"/>
                    <a:gd name="connsiteX387" fmla="*/ 582930 w 1617344"/>
                    <a:gd name="connsiteY387" fmla="*/ 646748 h 1029652"/>
                    <a:gd name="connsiteX388" fmla="*/ 582930 w 1617344"/>
                    <a:gd name="connsiteY388" fmla="*/ 626745 h 1029652"/>
                    <a:gd name="connsiteX389" fmla="*/ 583882 w 1617344"/>
                    <a:gd name="connsiteY389" fmla="*/ 624840 h 1029652"/>
                    <a:gd name="connsiteX390" fmla="*/ 586740 w 1617344"/>
                    <a:gd name="connsiteY390" fmla="*/ 622935 h 1029652"/>
                    <a:gd name="connsiteX391" fmla="*/ 587692 w 1617344"/>
                    <a:gd name="connsiteY391" fmla="*/ 622935 h 1029652"/>
                    <a:gd name="connsiteX392" fmla="*/ 590550 w 1617344"/>
                    <a:gd name="connsiteY392" fmla="*/ 622935 h 1029652"/>
                    <a:gd name="connsiteX393" fmla="*/ 592455 w 1617344"/>
                    <a:gd name="connsiteY393" fmla="*/ 622935 h 1029652"/>
                    <a:gd name="connsiteX394" fmla="*/ 593407 w 1617344"/>
                    <a:gd name="connsiteY394" fmla="*/ 653415 h 1029652"/>
                    <a:gd name="connsiteX395" fmla="*/ 608647 w 1617344"/>
                    <a:gd name="connsiteY395" fmla="*/ 653415 h 1029652"/>
                    <a:gd name="connsiteX396" fmla="*/ 603885 w 1617344"/>
                    <a:gd name="connsiteY396" fmla="*/ 653415 h 1029652"/>
                    <a:gd name="connsiteX397" fmla="*/ 599122 w 1617344"/>
                    <a:gd name="connsiteY397" fmla="*/ 653415 h 1029652"/>
                    <a:gd name="connsiteX398" fmla="*/ 599122 w 1617344"/>
                    <a:gd name="connsiteY398" fmla="*/ 653415 h 1029652"/>
                    <a:gd name="connsiteX399" fmla="*/ 599122 w 1617344"/>
                    <a:gd name="connsiteY399" fmla="*/ 653415 h 1029652"/>
                    <a:gd name="connsiteX400" fmla="*/ 599122 w 1617344"/>
                    <a:gd name="connsiteY400" fmla="*/ 621983 h 1029652"/>
                    <a:gd name="connsiteX401" fmla="*/ 603885 w 1617344"/>
                    <a:gd name="connsiteY401" fmla="*/ 621030 h 1029652"/>
                    <a:gd name="connsiteX402" fmla="*/ 609600 w 1617344"/>
                    <a:gd name="connsiteY402" fmla="*/ 620078 h 1029652"/>
                    <a:gd name="connsiteX403" fmla="*/ 609600 w 1617344"/>
                    <a:gd name="connsiteY403" fmla="*/ 620078 h 1029652"/>
                    <a:gd name="connsiteX404" fmla="*/ 609600 w 1617344"/>
                    <a:gd name="connsiteY404" fmla="*/ 620078 h 1029652"/>
                    <a:gd name="connsiteX405" fmla="*/ 608647 w 1617344"/>
                    <a:gd name="connsiteY405" fmla="*/ 653415 h 1029652"/>
                    <a:gd name="connsiteX406" fmla="*/ 622935 w 1617344"/>
                    <a:gd name="connsiteY406" fmla="*/ 654368 h 1029652"/>
                    <a:gd name="connsiteX407" fmla="*/ 621030 w 1617344"/>
                    <a:gd name="connsiteY407" fmla="*/ 654368 h 1029652"/>
                    <a:gd name="connsiteX408" fmla="*/ 619125 w 1617344"/>
                    <a:gd name="connsiteY408" fmla="*/ 654368 h 1029652"/>
                    <a:gd name="connsiteX409" fmla="*/ 617220 w 1617344"/>
                    <a:gd name="connsiteY409" fmla="*/ 654368 h 1029652"/>
                    <a:gd name="connsiteX410" fmla="*/ 615315 w 1617344"/>
                    <a:gd name="connsiteY410" fmla="*/ 653415 h 1029652"/>
                    <a:gd name="connsiteX411" fmla="*/ 615315 w 1617344"/>
                    <a:gd name="connsiteY411" fmla="*/ 641033 h 1029652"/>
                    <a:gd name="connsiteX412" fmla="*/ 616267 w 1617344"/>
                    <a:gd name="connsiteY412" fmla="*/ 627698 h 1029652"/>
                    <a:gd name="connsiteX413" fmla="*/ 623888 w 1617344"/>
                    <a:gd name="connsiteY413" fmla="*/ 621030 h 1029652"/>
                    <a:gd name="connsiteX414" fmla="*/ 626745 w 1617344"/>
                    <a:gd name="connsiteY414" fmla="*/ 622935 h 1029652"/>
                    <a:gd name="connsiteX415" fmla="*/ 626745 w 1617344"/>
                    <a:gd name="connsiteY415" fmla="*/ 635318 h 1029652"/>
                    <a:gd name="connsiteX416" fmla="*/ 626745 w 1617344"/>
                    <a:gd name="connsiteY416" fmla="*/ 647700 h 1029652"/>
                    <a:gd name="connsiteX417" fmla="*/ 622935 w 1617344"/>
                    <a:gd name="connsiteY417" fmla="*/ 654368 h 1029652"/>
                    <a:gd name="connsiteX418" fmla="*/ 641985 w 1617344"/>
                    <a:gd name="connsiteY418" fmla="*/ 638175 h 1029652"/>
                    <a:gd name="connsiteX419" fmla="*/ 640080 w 1617344"/>
                    <a:gd name="connsiteY419" fmla="*/ 653415 h 1029652"/>
                    <a:gd name="connsiteX420" fmla="*/ 637222 w 1617344"/>
                    <a:gd name="connsiteY420" fmla="*/ 653415 h 1029652"/>
                    <a:gd name="connsiteX421" fmla="*/ 633413 w 1617344"/>
                    <a:gd name="connsiteY421" fmla="*/ 652463 h 1029652"/>
                    <a:gd name="connsiteX422" fmla="*/ 630555 w 1617344"/>
                    <a:gd name="connsiteY422" fmla="*/ 645795 h 1029652"/>
                    <a:gd name="connsiteX423" fmla="*/ 630555 w 1617344"/>
                    <a:gd name="connsiteY423" fmla="*/ 642938 h 1029652"/>
                    <a:gd name="connsiteX424" fmla="*/ 630555 w 1617344"/>
                    <a:gd name="connsiteY424" fmla="*/ 632460 h 1029652"/>
                    <a:gd name="connsiteX425" fmla="*/ 630555 w 1617344"/>
                    <a:gd name="connsiteY425" fmla="*/ 621983 h 1029652"/>
                    <a:gd name="connsiteX426" fmla="*/ 639127 w 1617344"/>
                    <a:gd name="connsiteY426" fmla="*/ 624840 h 1029652"/>
                    <a:gd name="connsiteX427" fmla="*/ 641985 w 1617344"/>
                    <a:gd name="connsiteY427" fmla="*/ 638175 h 1029652"/>
                    <a:gd name="connsiteX428" fmla="*/ 655320 w 1617344"/>
                    <a:gd name="connsiteY428" fmla="*/ 646748 h 1029652"/>
                    <a:gd name="connsiteX429" fmla="*/ 650557 w 1617344"/>
                    <a:gd name="connsiteY429" fmla="*/ 654368 h 1029652"/>
                    <a:gd name="connsiteX430" fmla="*/ 649605 w 1617344"/>
                    <a:gd name="connsiteY430" fmla="*/ 652463 h 1029652"/>
                    <a:gd name="connsiteX431" fmla="*/ 647700 w 1617344"/>
                    <a:gd name="connsiteY431" fmla="*/ 649605 h 1029652"/>
                    <a:gd name="connsiteX432" fmla="*/ 646747 w 1617344"/>
                    <a:gd name="connsiteY432" fmla="*/ 646748 h 1029652"/>
                    <a:gd name="connsiteX433" fmla="*/ 646747 w 1617344"/>
                    <a:gd name="connsiteY433" fmla="*/ 635318 h 1029652"/>
                    <a:gd name="connsiteX434" fmla="*/ 646747 w 1617344"/>
                    <a:gd name="connsiteY434" fmla="*/ 622935 h 1029652"/>
                    <a:gd name="connsiteX435" fmla="*/ 650557 w 1617344"/>
                    <a:gd name="connsiteY435" fmla="*/ 620078 h 1029652"/>
                    <a:gd name="connsiteX436" fmla="*/ 654367 w 1617344"/>
                    <a:gd name="connsiteY436" fmla="*/ 623888 h 1029652"/>
                    <a:gd name="connsiteX437" fmla="*/ 656272 w 1617344"/>
                    <a:gd name="connsiteY437" fmla="*/ 627698 h 1029652"/>
                    <a:gd name="connsiteX438" fmla="*/ 657225 w 1617344"/>
                    <a:gd name="connsiteY438" fmla="*/ 636270 h 1029652"/>
                    <a:gd name="connsiteX439" fmla="*/ 655320 w 1617344"/>
                    <a:gd name="connsiteY439" fmla="*/ 646748 h 1029652"/>
                    <a:gd name="connsiteX440" fmla="*/ 670560 w 1617344"/>
                    <a:gd name="connsiteY440" fmla="*/ 650558 h 1029652"/>
                    <a:gd name="connsiteX441" fmla="*/ 669607 w 1617344"/>
                    <a:gd name="connsiteY441" fmla="*/ 651510 h 1029652"/>
                    <a:gd name="connsiteX442" fmla="*/ 665797 w 1617344"/>
                    <a:gd name="connsiteY442" fmla="*/ 653415 h 1029652"/>
                    <a:gd name="connsiteX443" fmla="*/ 661988 w 1617344"/>
                    <a:gd name="connsiteY443" fmla="*/ 649605 h 1029652"/>
                    <a:gd name="connsiteX444" fmla="*/ 661988 w 1617344"/>
                    <a:gd name="connsiteY444" fmla="*/ 635318 h 1029652"/>
                    <a:gd name="connsiteX445" fmla="*/ 661988 w 1617344"/>
                    <a:gd name="connsiteY445" fmla="*/ 619125 h 1029652"/>
                    <a:gd name="connsiteX446" fmla="*/ 661988 w 1617344"/>
                    <a:gd name="connsiteY446" fmla="*/ 619125 h 1029652"/>
                    <a:gd name="connsiteX447" fmla="*/ 661988 w 1617344"/>
                    <a:gd name="connsiteY447" fmla="*/ 619125 h 1029652"/>
                    <a:gd name="connsiteX448" fmla="*/ 667702 w 1617344"/>
                    <a:gd name="connsiteY448" fmla="*/ 621983 h 1029652"/>
                    <a:gd name="connsiteX449" fmla="*/ 670560 w 1617344"/>
                    <a:gd name="connsiteY449" fmla="*/ 623888 h 1029652"/>
                    <a:gd name="connsiteX450" fmla="*/ 670560 w 1617344"/>
                    <a:gd name="connsiteY450" fmla="*/ 642938 h 1029652"/>
                    <a:gd name="connsiteX451" fmla="*/ 670560 w 1617344"/>
                    <a:gd name="connsiteY451" fmla="*/ 650558 h 1029652"/>
                    <a:gd name="connsiteX452" fmla="*/ 677227 w 1617344"/>
                    <a:gd name="connsiteY452" fmla="*/ 653415 h 1029652"/>
                    <a:gd name="connsiteX453" fmla="*/ 676275 w 1617344"/>
                    <a:gd name="connsiteY453" fmla="*/ 626745 h 1029652"/>
                    <a:gd name="connsiteX454" fmla="*/ 678180 w 1617344"/>
                    <a:gd name="connsiteY454" fmla="*/ 623888 h 1029652"/>
                    <a:gd name="connsiteX455" fmla="*/ 684847 w 1617344"/>
                    <a:gd name="connsiteY455" fmla="*/ 622935 h 1029652"/>
                    <a:gd name="connsiteX456" fmla="*/ 677227 w 1617344"/>
                    <a:gd name="connsiteY456" fmla="*/ 653415 h 1029652"/>
                    <a:gd name="connsiteX457" fmla="*/ 701040 w 1617344"/>
                    <a:gd name="connsiteY457" fmla="*/ 648653 h 1029652"/>
                    <a:gd name="connsiteX458" fmla="*/ 696277 w 1617344"/>
                    <a:gd name="connsiteY458" fmla="*/ 654368 h 1029652"/>
                    <a:gd name="connsiteX459" fmla="*/ 696277 w 1617344"/>
                    <a:gd name="connsiteY459" fmla="*/ 654368 h 1029652"/>
                    <a:gd name="connsiteX460" fmla="*/ 696277 w 1617344"/>
                    <a:gd name="connsiteY460" fmla="*/ 654368 h 1029652"/>
                    <a:gd name="connsiteX461" fmla="*/ 695325 w 1617344"/>
                    <a:gd name="connsiteY461" fmla="*/ 652463 h 1029652"/>
                    <a:gd name="connsiteX462" fmla="*/ 692467 w 1617344"/>
                    <a:gd name="connsiteY462" fmla="*/ 647700 h 1029652"/>
                    <a:gd name="connsiteX463" fmla="*/ 692467 w 1617344"/>
                    <a:gd name="connsiteY463" fmla="*/ 627698 h 1029652"/>
                    <a:gd name="connsiteX464" fmla="*/ 698182 w 1617344"/>
                    <a:gd name="connsiteY464" fmla="*/ 620078 h 1029652"/>
                    <a:gd name="connsiteX465" fmla="*/ 698182 w 1617344"/>
                    <a:gd name="connsiteY465" fmla="*/ 620078 h 1029652"/>
                    <a:gd name="connsiteX466" fmla="*/ 698182 w 1617344"/>
                    <a:gd name="connsiteY466" fmla="*/ 620078 h 1029652"/>
                    <a:gd name="connsiteX467" fmla="*/ 700088 w 1617344"/>
                    <a:gd name="connsiteY467" fmla="*/ 621983 h 1029652"/>
                    <a:gd name="connsiteX468" fmla="*/ 701992 w 1617344"/>
                    <a:gd name="connsiteY468" fmla="*/ 623888 h 1029652"/>
                    <a:gd name="connsiteX469" fmla="*/ 701040 w 1617344"/>
                    <a:gd name="connsiteY469" fmla="*/ 648653 h 1029652"/>
                    <a:gd name="connsiteX470" fmla="*/ 716280 w 1617344"/>
                    <a:gd name="connsiteY470" fmla="*/ 653415 h 1029652"/>
                    <a:gd name="connsiteX471" fmla="*/ 711517 w 1617344"/>
                    <a:gd name="connsiteY471" fmla="*/ 654368 h 1029652"/>
                    <a:gd name="connsiteX472" fmla="*/ 708660 w 1617344"/>
                    <a:gd name="connsiteY472" fmla="*/ 653415 h 1029652"/>
                    <a:gd name="connsiteX473" fmla="*/ 707707 w 1617344"/>
                    <a:gd name="connsiteY473" fmla="*/ 650558 h 1029652"/>
                    <a:gd name="connsiteX474" fmla="*/ 707707 w 1617344"/>
                    <a:gd name="connsiteY474" fmla="*/ 645795 h 1029652"/>
                    <a:gd name="connsiteX475" fmla="*/ 707707 w 1617344"/>
                    <a:gd name="connsiteY475" fmla="*/ 638175 h 1029652"/>
                    <a:gd name="connsiteX476" fmla="*/ 707707 w 1617344"/>
                    <a:gd name="connsiteY476" fmla="*/ 632460 h 1029652"/>
                    <a:gd name="connsiteX477" fmla="*/ 707707 w 1617344"/>
                    <a:gd name="connsiteY477" fmla="*/ 628650 h 1029652"/>
                    <a:gd name="connsiteX478" fmla="*/ 708660 w 1617344"/>
                    <a:gd name="connsiteY478" fmla="*/ 625793 h 1029652"/>
                    <a:gd name="connsiteX479" fmla="*/ 710565 w 1617344"/>
                    <a:gd name="connsiteY479" fmla="*/ 623888 h 1029652"/>
                    <a:gd name="connsiteX480" fmla="*/ 712470 w 1617344"/>
                    <a:gd name="connsiteY480" fmla="*/ 622935 h 1029652"/>
                    <a:gd name="connsiteX481" fmla="*/ 713422 w 1617344"/>
                    <a:gd name="connsiteY481" fmla="*/ 622935 h 1029652"/>
                    <a:gd name="connsiteX482" fmla="*/ 717232 w 1617344"/>
                    <a:gd name="connsiteY482" fmla="*/ 622935 h 1029652"/>
                    <a:gd name="connsiteX483" fmla="*/ 716280 w 1617344"/>
                    <a:gd name="connsiteY483" fmla="*/ 653415 h 1029652"/>
                    <a:gd name="connsiteX484" fmla="*/ 915352 w 1617344"/>
                    <a:gd name="connsiteY484" fmla="*/ 1018223 h 1029652"/>
                    <a:gd name="connsiteX485" fmla="*/ 915352 w 1617344"/>
                    <a:gd name="connsiteY485" fmla="*/ 1018223 h 1029652"/>
                    <a:gd name="connsiteX486" fmla="*/ 915352 w 1617344"/>
                    <a:gd name="connsiteY486" fmla="*/ 598170 h 1029652"/>
                    <a:gd name="connsiteX487" fmla="*/ 915352 w 1617344"/>
                    <a:gd name="connsiteY487" fmla="*/ 598170 h 1029652"/>
                    <a:gd name="connsiteX488" fmla="*/ 915352 w 1617344"/>
                    <a:gd name="connsiteY488" fmla="*/ 1018223 h 1029652"/>
                    <a:gd name="connsiteX489" fmla="*/ 936307 w 1617344"/>
                    <a:gd name="connsiteY489" fmla="*/ 751523 h 1029652"/>
                    <a:gd name="connsiteX490" fmla="*/ 935355 w 1617344"/>
                    <a:gd name="connsiteY490" fmla="*/ 751523 h 1029652"/>
                    <a:gd name="connsiteX491" fmla="*/ 935355 w 1617344"/>
                    <a:gd name="connsiteY491" fmla="*/ 615315 h 1029652"/>
                    <a:gd name="connsiteX492" fmla="*/ 936307 w 1617344"/>
                    <a:gd name="connsiteY492" fmla="*/ 615315 h 1029652"/>
                    <a:gd name="connsiteX493" fmla="*/ 936307 w 1617344"/>
                    <a:gd name="connsiteY493" fmla="*/ 751523 h 1029652"/>
                    <a:gd name="connsiteX494" fmla="*/ 992505 w 1617344"/>
                    <a:gd name="connsiteY494" fmla="*/ 826770 h 1029652"/>
                    <a:gd name="connsiteX495" fmla="*/ 998220 w 1617344"/>
                    <a:gd name="connsiteY495" fmla="*/ 826770 h 1029652"/>
                    <a:gd name="connsiteX496" fmla="*/ 1004888 w 1617344"/>
                    <a:gd name="connsiteY496" fmla="*/ 826770 h 1029652"/>
                    <a:gd name="connsiteX497" fmla="*/ 1005840 w 1617344"/>
                    <a:gd name="connsiteY497" fmla="*/ 837248 h 1029652"/>
                    <a:gd name="connsiteX498" fmla="*/ 992505 w 1617344"/>
                    <a:gd name="connsiteY498" fmla="*/ 838200 h 1029652"/>
                    <a:gd name="connsiteX499" fmla="*/ 992505 w 1617344"/>
                    <a:gd name="connsiteY499" fmla="*/ 838200 h 1029652"/>
                    <a:gd name="connsiteX500" fmla="*/ 992505 w 1617344"/>
                    <a:gd name="connsiteY500" fmla="*/ 838200 h 1029652"/>
                    <a:gd name="connsiteX501" fmla="*/ 992505 w 1617344"/>
                    <a:gd name="connsiteY501" fmla="*/ 826770 h 1029652"/>
                    <a:gd name="connsiteX502" fmla="*/ 990600 w 1617344"/>
                    <a:gd name="connsiteY502" fmla="*/ 862965 h 1029652"/>
                    <a:gd name="connsiteX503" fmla="*/ 1004888 w 1617344"/>
                    <a:gd name="connsiteY503" fmla="*/ 862965 h 1029652"/>
                    <a:gd name="connsiteX504" fmla="*/ 1004888 w 1617344"/>
                    <a:gd name="connsiteY504" fmla="*/ 862965 h 1029652"/>
                    <a:gd name="connsiteX505" fmla="*/ 1004888 w 1617344"/>
                    <a:gd name="connsiteY505" fmla="*/ 865823 h 1029652"/>
                    <a:gd name="connsiteX506" fmla="*/ 1003935 w 1617344"/>
                    <a:gd name="connsiteY506" fmla="*/ 870585 h 1029652"/>
                    <a:gd name="connsiteX507" fmla="*/ 1002982 w 1617344"/>
                    <a:gd name="connsiteY507" fmla="*/ 871538 h 1029652"/>
                    <a:gd name="connsiteX508" fmla="*/ 1001077 w 1617344"/>
                    <a:gd name="connsiteY508" fmla="*/ 872490 h 1029652"/>
                    <a:gd name="connsiteX509" fmla="*/ 998220 w 1617344"/>
                    <a:gd name="connsiteY509" fmla="*/ 872490 h 1029652"/>
                    <a:gd name="connsiteX510" fmla="*/ 995363 w 1617344"/>
                    <a:gd name="connsiteY510" fmla="*/ 872490 h 1029652"/>
                    <a:gd name="connsiteX511" fmla="*/ 993457 w 1617344"/>
                    <a:gd name="connsiteY511" fmla="*/ 871538 h 1029652"/>
                    <a:gd name="connsiteX512" fmla="*/ 991552 w 1617344"/>
                    <a:gd name="connsiteY512" fmla="*/ 868680 h 1029652"/>
                    <a:gd name="connsiteX513" fmla="*/ 990600 w 1617344"/>
                    <a:gd name="connsiteY513" fmla="*/ 865823 h 1029652"/>
                    <a:gd name="connsiteX514" fmla="*/ 990600 w 1617344"/>
                    <a:gd name="connsiteY514" fmla="*/ 862965 h 1029652"/>
                    <a:gd name="connsiteX515" fmla="*/ 990600 w 1617344"/>
                    <a:gd name="connsiteY515" fmla="*/ 862965 h 1029652"/>
                    <a:gd name="connsiteX516" fmla="*/ 977265 w 1617344"/>
                    <a:gd name="connsiteY516" fmla="*/ 825818 h 1029652"/>
                    <a:gd name="connsiteX517" fmla="*/ 977265 w 1617344"/>
                    <a:gd name="connsiteY517" fmla="*/ 836295 h 1029652"/>
                    <a:gd name="connsiteX518" fmla="*/ 964882 w 1617344"/>
                    <a:gd name="connsiteY518" fmla="*/ 837248 h 1029652"/>
                    <a:gd name="connsiteX519" fmla="*/ 963930 w 1617344"/>
                    <a:gd name="connsiteY519" fmla="*/ 826770 h 1029652"/>
                    <a:gd name="connsiteX520" fmla="*/ 977265 w 1617344"/>
                    <a:gd name="connsiteY520" fmla="*/ 825818 h 1029652"/>
                    <a:gd name="connsiteX521" fmla="*/ 962025 w 1617344"/>
                    <a:gd name="connsiteY521" fmla="*/ 751523 h 1029652"/>
                    <a:gd name="connsiteX522" fmla="*/ 961072 w 1617344"/>
                    <a:gd name="connsiteY522" fmla="*/ 751523 h 1029652"/>
                    <a:gd name="connsiteX523" fmla="*/ 961072 w 1617344"/>
                    <a:gd name="connsiteY523" fmla="*/ 751523 h 1029652"/>
                    <a:gd name="connsiteX524" fmla="*/ 961072 w 1617344"/>
                    <a:gd name="connsiteY524" fmla="*/ 751523 h 1029652"/>
                    <a:gd name="connsiteX525" fmla="*/ 961072 w 1617344"/>
                    <a:gd name="connsiteY525" fmla="*/ 614363 h 1029652"/>
                    <a:gd name="connsiteX526" fmla="*/ 962025 w 1617344"/>
                    <a:gd name="connsiteY526" fmla="*/ 614363 h 1029652"/>
                    <a:gd name="connsiteX527" fmla="*/ 962025 w 1617344"/>
                    <a:gd name="connsiteY527" fmla="*/ 614363 h 1029652"/>
                    <a:gd name="connsiteX528" fmla="*/ 962025 w 1617344"/>
                    <a:gd name="connsiteY528" fmla="*/ 614363 h 1029652"/>
                    <a:gd name="connsiteX529" fmla="*/ 962025 w 1617344"/>
                    <a:gd name="connsiteY529" fmla="*/ 751523 h 1029652"/>
                    <a:gd name="connsiteX530" fmla="*/ 964882 w 1617344"/>
                    <a:gd name="connsiteY530" fmla="*/ 863918 h 1029652"/>
                    <a:gd name="connsiteX531" fmla="*/ 976313 w 1617344"/>
                    <a:gd name="connsiteY531" fmla="*/ 863918 h 1029652"/>
                    <a:gd name="connsiteX532" fmla="*/ 978217 w 1617344"/>
                    <a:gd name="connsiteY532" fmla="*/ 867728 h 1029652"/>
                    <a:gd name="connsiteX533" fmla="*/ 976313 w 1617344"/>
                    <a:gd name="connsiteY533" fmla="*/ 869633 h 1029652"/>
                    <a:gd name="connsiteX534" fmla="*/ 969645 w 1617344"/>
                    <a:gd name="connsiteY534" fmla="*/ 873443 h 1029652"/>
                    <a:gd name="connsiteX535" fmla="*/ 969645 w 1617344"/>
                    <a:gd name="connsiteY535" fmla="*/ 873443 h 1029652"/>
                    <a:gd name="connsiteX536" fmla="*/ 969645 w 1617344"/>
                    <a:gd name="connsiteY536" fmla="*/ 873443 h 1029652"/>
                    <a:gd name="connsiteX537" fmla="*/ 967740 w 1617344"/>
                    <a:gd name="connsiteY537" fmla="*/ 872490 h 1029652"/>
                    <a:gd name="connsiteX538" fmla="*/ 965835 w 1617344"/>
                    <a:gd name="connsiteY538" fmla="*/ 870585 h 1029652"/>
                    <a:gd name="connsiteX539" fmla="*/ 962025 w 1617344"/>
                    <a:gd name="connsiteY539" fmla="*/ 866775 h 1029652"/>
                    <a:gd name="connsiteX540" fmla="*/ 964882 w 1617344"/>
                    <a:gd name="connsiteY540" fmla="*/ 863918 h 1029652"/>
                    <a:gd name="connsiteX541" fmla="*/ 977265 w 1617344"/>
                    <a:gd name="connsiteY541" fmla="*/ 1012508 h 1029652"/>
                    <a:gd name="connsiteX542" fmla="*/ 964882 w 1617344"/>
                    <a:gd name="connsiteY542" fmla="*/ 1013460 h 1029652"/>
                    <a:gd name="connsiteX543" fmla="*/ 963930 w 1617344"/>
                    <a:gd name="connsiteY543" fmla="*/ 1002030 h 1029652"/>
                    <a:gd name="connsiteX544" fmla="*/ 963930 w 1617344"/>
                    <a:gd name="connsiteY544" fmla="*/ 1002030 h 1029652"/>
                    <a:gd name="connsiteX545" fmla="*/ 977265 w 1617344"/>
                    <a:gd name="connsiteY545" fmla="*/ 1002030 h 1029652"/>
                    <a:gd name="connsiteX546" fmla="*/ 977265 w 1617344"/>
                    <a:gd name="connsiteY546" fmla="*/ 1012508 h 1029652"/>
                    <a:gd name="connsiteX547" fmla="*/ 974407 w 1617344"/>
                    <a:gd name="connsiteY547" fmla="*/ 941070 h 1029652"/>
                    <a:gd name="connsiteX548" fmla="*/ 964882 w 1617344"/>
                    <a:gd name="connsiteY548" fmla="*/ 941070 h 1029652"/>
                    <a:gd name="connsiteX549" fmla="*/ 966788 w 1617344"/>
                    <a:gd name="connsiteY549" fmla="*/ 931545 h 1029652"/>
                    <a:gd name="connsiteX550" fmla="*/ 970597 w 1617344"/>
                    <a:gd name="connsiteY550" fmla="*/ 931545 h 1029652"/>
                    <a:gd name="connsiteX551" fmla="*/ 972502 w 1617344"/>
                    <a:gd name="connsiteY551" fmla="*/ 931545 h 1029652"/>
                    <a:gd name="connsiteX552" fmla="*/ 974407 w 1617344"/>
                    <a:gd name="connsiteY552" fmla="*/ 931545 h 1029652"/>
                    <a:gd name="connsiteX553" fmla="*/ 974407 w 1617344"/>
                    <a:gd name="connsiteY553" fmla="*/ 931545 h 1029652"/>
                    <a:gd name="connsiteX554" fmla="*/ 974407 w 1617344"/>
                    <a:gd name="connsiteY554" fmla="*/ 931545 h 1029652"/>
                    <a:gd name="connsiteX555" fmla="*/ 974407 w 1617344"/>
                    <a:gd name="connsiteY555" fmla="*/ 941070 h 1029652"/>
                    <a:gd name="connsiteX556" fmla="*/ 976313 w 1617344"/>
                    <a:gd name="connsiteY556" fmla="*/ 966788 h 1029652"/>
                    <a:gd name="connsiteX557" fmla="*/ 976313 w 1617344"/>
                    <a:gd name="connsiteY557" fmla="*/ 977265 h 1029652"/>
                    <a:gd name="connsiteX558" fmla="*/ 963930 w 1617344"/>
                    <a:gd name="connsiteY558" fmla="*/ 977265 h 1029652"/>
                    <a:gd name="connsiteX559" fmla="*/ 963930 w 1617344"/>
                    <a:gd name="connsiteY559" fmla="*/ 966788 h 1029652"/>
                    <a:gd name="connsiteX560" fmla="*/ 976313 w 1617344"/>
                    <a:gd name="connsiteY560" fmla="*/ 966788 h 1029652"/>
                    <a:gd name="connsiteX561" fmla="*/ 974407 w 1617344"/>
                    <a:gd name="connsiteY561" fmla="*/ 904875 h 1029652"/>
                    <a:gd name="connsiteX562" fmla="*/ 969645 w 1617344"/>
                    <a:gd name="connsiteY562" fmla="*/ 906780 h 1029652"/>
                    <a:gd name="connsiteX563" fmla="*/ 963930 w 1617344"/>
                    <a:gd name="connsiteY563" fmla="*/ 901065 h 1029652"/>
                    <a:gd name="connsiteX564" fmla="*/ 975360 w 1617344"/>
                    <a:gd name="connsiteY564" fmla="*/ 896303 h 1029652"/>
                    <a:gd name="connsiteX565" fmla="*/ 975360 w 1617344"/>
                    <a:gd name="connsiteY565" fmla="*/ 896303 h 1029652"/>
                    <a:gd name="connsiteX566" fmla="*/ 975360 w 1617344"/>
                    <a:gd name="connsiteY566" fmla="*/ 896303 h 1029652"/>
                    <a:gd name="connsiteX567" fmla="*/ 977265 w 1617344"/>
                    <a:gd name="connsiteY567" fmla="*/ 899160 h 1029652"/>
                    <a:gd name="connsiteX568" fmla="*/ 979170 w 1617344"/>
                    <a:gd name="connsiteY568" fmla="*/ 902018 h 1029652"/>
                    <a:gd name="connsiteX569" fmla="*/ 974407 w 1617344"/>
                    <a:gd name="connsiteY569" fmla="*/ 904875 h 1029652"/>
                    <a:gd name="connsiteX570" fmla="*/ 987742 w 1617344"/>
                    <a:gd name="connsiteY570" fmla="*/ 749618 h 1029652"/>
                    <a:gd name="connsiteX571" fmla="*/ 986790 w 1617344"/>
                    <a:gd name="connsiteY571" fmla="*/ 749618 h 1029652"/>
                    <a:gd name="connsiteX572" fmla="*/ 986790 w 1617344"/>
                    <a:gd name="connsiteY572" fmla="*/ 617220 h 1029652"/>
                    <a:gd name="connsiteX573" fmla="*/ 987742 w 1617344"/>
                    <a:gd name="connsiteY573" fmla="*/ 617220 h 1029652"/>
                    <a:gd name="connsiteX574" fmla="*/ 987742 w 1617344"/>
                    <a:gd name="connsiteY574" fmla="*/ 749618 h 1029652"/>
                    <a:gd name="connsiteX575" fmla="*/ 990600 w 1617344"/>
                    <a:gd name="connsiteY575" fmla="*/ 897255 h 1029652"/>
                    <a:gd name="connsiteX576" fmla="*/ 1004888 w 1617344"/>
                    <a:gd name="connsiteY576" fmla="*/ 897255 h 1029652"/>
                    <a:gd name="connsiteX577" fmla="*/ 1004888 w 1617344"/>
                    <a:gd name="connsiteY577" fmla="*/ 897255 h 1029652"/>
                    <a:gd name="connsiteX578" fmla="*/ 1004888 w 1617344"/>
                    <a:gd name="connsiteY578" fmla="*/ 900113 h 1029652"/>
                    <a:gd name="connsiteX579" fmla="*/ 1004888 w 1617344"/>
                    <a:gd name="connsiteY579" fmla="*/ 902970 h 1029652"/>
                    <a:gd name="connsiteX580" fmla="*/ 1003935 w 1617344"/>
                    <a:gd name="connsiteY580" fmla="*/ 906780 h 1029652"/>
                    <a:gd name="connsiteX581" fmla="*/ 1000125 w 1617344"/>
                    <a:gd name="connsiteY581" fmla="*/ 907733 h 1029652"/>
                    <a:gd name="connsiteX582" fmla="*/ 998220 w 1617344"/>
                    <a:gd name="connsiteY582" fmla="*/ 907733 h 1029652"/>
                    <a:gd name="connsiteX583" fmla="*/ 996315 w 1617344"/>
                    <a:gd name="connsiteY583" fmla="*/ 906780 h 1029652"/>
                    <a:gd name="connsiteX584" fmla="*/ 993457 w 1617344"/>
                    <a:gd name="connsiteY584" fmla="*/ 901065 h 1029652"/>
                    <a:gd name="connsiteX585" fmla="*/ 990600 w 1617344"/>
                    <a:gd name="connsiteY585" fmla="*/ 897255 h 1029652"/>
                    <a:gd name="connsiteX586" fmla="*/ 990600 w 1617344"/>
                    <a:gd name="connsiteY586" fmla="*/ 897255 h 1029652"/>
                    <a:gd name="connsiteX587" fmla="*/ 991552 w 1617344"/>
                    <a:gd name="connsiteY587" fmla="*/ 966788 h 1029652"/>
                    <a:gd name="connsiteX588" fmla="*/ 1003935 w 1617344"/>
                    <a:gd name="connsiteY588" fmla="*/ 966788 h 1029652"/>
                    <a:gd name="connsiteX589" fmla="*/ 1003935 w 1617344"/>
                    <a:gd name="connsiteY589" fmla="*/ 966788 h 1029652"/>
                    <a:gd name="connsiteX590" fmla="*/ 1003935 w 1617344"/>
                    <a:gd name="connsiteY590" fmla="*/ 971550 h 1029652"/>
                    <a:gd name="connsiteX591" fmla="*/ 1003935 w 1617344"/>
                    <a:gd name="connsiteY591" fmla="*/ 977265 h 1029652"/>
                    <a:gd name="connsiteX592" fmla="*/ 1003935 w 1617344"/>
                    <a:gd name="connsiteY592" fmla="*/ 977265 h 1029652"/>
                    <a:gd name="connsiteX593" fmla="*/ 991552 w 1617344"/>
                    <a:gd name="connsiteY593" fmla="*/ 977265 h 1029652"/>
                    <a:gd name="connsiteX594" fmla="*/ 991552 w 1617344"/>
                    <a:gd name="connsiteY594" fmla="*/ 977265 h 1029652"/>
                    <a:gd name="connsiteX595" fmla="*/ 991552 w 1617344"/>
                    <a:gd name="connsiteY595" fmla="*/ 971550 h 1029652"/>
                    <a:gd name="connsiteX596" fmla="*/ 991552 w 1617344"/>
                    <a:gd name="connsiteY596" fmla="*/ 966788 h 1029652"/>
                    <a:gd name="connsiteX597" fmla="*/ 992505 w 1617344"/>
                    <a:gd name="connsiteY597" fmla="*/ 1011555 h 1029652"/>
                    <a:gd name="connsiteX598" fmla="*/ 992505 w 1617344"/>
                    <a:gd name="connsiteY598" fmla="*/ 1011555 h 1029652"/>
                    <a:gd name="connsiteX599" fmla="*/ 992505 w 1617344"/>
                    <a:gd name="connsiteY599" fmla="*/ 1001078 h 1029652"/>
                    <a:gd name="connsiteX600" fmla="*/ 992505 w 1617344"/>
                    <a:gd name="connsiteY600" fmla="*/ 1001078 h 1029652"/>
                    <a:gd name="connsiteX601" fmla="*/ 1004888 w 1617344"/>
                    <a:gd name="connsiteY601" fmla="*/ 1001078 h 1029652"/>
                    <a:gd name="connsiteX602" fmla="*/ 1004888 w 1617344"/>
                    <a:gd name="connsiteY602" fmla="*/ 1001078 h 1029652"/>
                    <a:gd name="connsiteX603" fmla="*/ 1004888 w 1617344"/>
                    <a:gd name="connsiteY603" fmla="*/ 1005840 h 1029652"/>
                    <a:gd name="connsiteX604" fmla="*/ 1005840 w 1617344"/>
                    <a:gd name="connsiteY604" fmla="*/ 1011555 h 1029652"/>
                    <a:gd name="connsiteX605" fmla="*/ 992505 w 1617344"/>
                    <a:gd name="connsiteY605" fmla="*/ 1011555 h 1029652"/>
                    <a:gd name="connsiteX606" fmla="*/ 1004888 w 1617344"/>
                    <a:gd name="connsiteY606" fmla="*/ 934403 h 1029652"/>
                    <a:gd name="connsiteX607" fmla="*/ 1003935 w 1617344"/>
                    <a:gd name="connsiteY607" fmla="*/ 939165 h 1029652"/>
                    <a:gd name="connsiteX608" fmla="*/ 1002982 w 1617344"/>
                    <a:gd name="connsiteY608" fmla="*/ 941070 h 1029652"/>
                    <a:gd name="connsiteX609" fmla="*/ 999172 w 1617344"/>
                    <a:gd name="connsiteY609" fmla="*/ 942023 h 1029652"/>
                    <a:gd name="connsiteX610" fmla="*/ 996315 w 1617344"/>
                    <a:gd name="connsiteY610" fmla="*/ 942023 h 1029652"/>
                    <a:gd name="connsiteX611" fmla="*/ 994410 w 1617344"/>
                    <a:gd name="connsiteY611" fmla="*/ 941070 h 1029652"/>
                    <a:gd name="connsiteX612" fmla="*/ 992505 w 1617344"/>
                    <a:gd name="connsiteY612" fmla="*/ 937260 h 1029652"/>
                    <a:gd name="connsiteX613" fmla="*/ 990600 w 1617344"/>
                    <a:gd name="connsiteY613" fmla="*/ 931545 h 1029652"/>
                    <a:gd name="connsiteX614" fmla="*/ 990600 w 1617344"/>
                    <a:gd name="connsiteY614" fmla="*/ 931545 h 1029652"/>
                    <a:gd name="connsiteX615" fmla="*/ 1004888 w 1617344"/>
                    <a:gd name="connsiteY615" fmla="*/ 931545 h 1029652"/>
                    <a:gd name="connsiteX616" fmla="*/ 1004888 w 1617344"/>
                    <a:gd name="connsiteY616" fmla="*/ 931545 h 1029652"/>
                    <a:gd name="connsiteX617" fmla="*/ 1004888 w 1617344"/>
                    <a:gd name="connsiteY617" fmla="*/ 934403 h 1029652"/>
                    <a:gd name="connsiteX618" fmla="*/ 1013460 w 1617344"/>
                    <a:gd name="connsiteY618" fmla="*/ 748665 h 1029652"/>
                    <a:gd name="connsiteX619" fmla="*/ 1013460 w 1617344"/>
                    <a:gd name="connsiteY619" fmla="*/ 748665 h 1029652"/>
                    <a:gd name="connsiteX620" fmla="*/ 1012507 w 1617344"/>
                    <a:gd name="connsiteY620" fmla="*/ 614363 h 1029652"/>
                    <a:gd name="connsiteX621" fmla="*/ 1013460 w 1617344"/>
                    <a:gd name="connsiteY621" fmla="*/ 614363 h 1029652"/>
                    <a:gd name="connsiteX622" fmla="*/ 1013460 w 1617344"/>
                    <a:gd name="connsiteY622" fmla="*/ 748665 h 1029652"/>
                    <a:gd name="connsiteX623" fmla="*/ 1031557 w 1617344"/>
                    <a:gd name="connsiteY623" fmla="*/ 871538 h 1029652"/>
                    <a:gd name="connsiteX624" fmla="*/ 1019175 w 1617344"/>
                    <a:gd name="connsiteY624" fmla="*/ 871538 h 1029652"/>
                    <a:gd name="connsiteX625" fmla="*/ 1019175 w 1617344"/>
                    <a:gd name="connsiteY625" fmla="*/ 871538 h 1029652"/>
                    <a:gd name="connsiteX626" fmla="*/ 1018222 w 1617344"/>
                    <a:gd name="connsiteY626" fmla="*/ 863918 h 1029652"/>
                    <a:gd name="connsiteX627" fmla="*/ 1023938 w 1617344"/>
                    <a:gd name="connsiteY627" fmla="*/ 862013 h 1029652"/>
                    <a:gd name="connsiteX628" fmla="*/ 1027747 w 1617344"/>
                    <a:gd name="connsiteY628" fmla="*/ 862965 h 1029652"/>
                    <a:gd name="connsiteX629" fmla="*/ 1031557 w 1617344"/>
                    <a:gd name="connsiteY629" fmla="*/ 871538 h 1029652"/>
                    <a:gd name="connsiteX630" fmla="*/ 1031557 w 1617344"/>
                    <a:gd name="connsiteY630" fmla="*/ 871538 h 1029652"/>
                    <a:gd name="connsiteX631" fmla="*/ 1032510 w 1617344"/>
                    <a:gd name="connsiteY631" fmla="*/ 897255 h 1029652"/>
                    <a:gd name="connsiteX632" fmla="*/ 1033463 w 1617344"/>
                    <a:gd name="connsiteY632" fmla="*/ 902018 h 1029652"/>
                    <a:gd name="connsiteX633" fmla="*/ 1031557 w 1617344"/>
                    <a:gd name="connsiteY633" fmla="*/ 906780 h 1029652"/>
                    <a:gd name="connsiteX634" fmla="*/ 1029652 w 1617344"/>
                    <a:gd name="connsiteY634" fmla="*/ 907733 h 1029652"/>
                    <a:gd name="connsiteX635" fmla="*/ 1027747 w 1617344"/>
                    <a:gd name="connsiteY635" fmla="*/ 907733 h 1029652"/>
                    <a:gd name="connsiteX636" fmla="*/ 1022985 w 1617344"/>
                    <a:gd name="connsiteY636" fmla="*/ 907733 h 1029652"/>
                    <a:gd name="connsiteX637" fmla="*/ 1021080 w 1617344"/>
                    <a:gd name="connsiteY637" fmla="*/ 907733 h 1029652"/>
                    <a:gd name="connsiteX638" fmla="*/ 1021080 w 1617344"/>
                    <a:gd name="connsiteY638" fmla="*/ 907733 h 1029652"/>
                    <a:gd name="connsiteX639" fmla="*/ 1021080 w 1617344"/>
                    <a:gd name="connsiteY639" fmla="*/ 907733 h 1029652"/>
                    <a:gd name="connsiteX640" fmla="*/ 1020127 w 1617344"/>
                    <a:gd name="connsiteY640" fmla="*/ 901065 h 1029652"/>
                    <a:gd name="connsiteX641" fmla="*/ 1022985 w 1617344"/>
                    <a:gd name="connsiteY641" fmla="*/ 898208 h 1029652"/>
                    <a:gd name="connsiteX642" fmla="*/ 1024890 w 1617344"/>
                    <a:gd name="connsiteY642" fmla="*/ 898208 h 1029652"/>
                    <a:gd name="connsiteX643" fmla="*/ 1027747 w 1617344"/>
                    <a:gd name="connsiteY643" fmla="*/ 898208 h 1029652"/>
                    <a:gd name="connsiteX644" fmla="*/ 1032510 w 1617344"/>
                    <a:gd name="connsiteY644" fmla="*/ 897255 h 1029652"/>
                    <a:gd name="connsiteX645" fmla="*/ 1032510 w 1617344"/>
                    <a:gd name="connsiteY645" fmla="*/ 1012508 h 1029652"/>
                    <a:gd name="connsiteX646" fmla="*/ 1032510 w 1617344"/>
                    <a:gd name="connsiteY646" fmla="*/ 1012508 h 1029652"/>
                    <a:gd name="connsiteX647" fmla="*/ 1019175 w 1617344"/>
                    <a:gd name="connsiteY647" fmla="*/ 1012508 h 1029652"/>
                    <a:gd name="connsiteX648" fmla="*/ 1019175 w 1617344"/>
                    <a:gd name="connsiteY648" fmla="*/ 1012508 h 1029652"/>
                    <a:gd name="connsiteX649" fmla="*/ 1019175 w 1617344"/>
                    <a:gd name="connsiteY649" fmla="*/ 1002030 h 1029652"/>
                    <a:gd name="connsiteX650" fmla="*/ 1019175 w 1617344"/>
                    <a:gd name="connsiteY650" fmla="*/ 1002030 h 1029652"/>
                    <a:gd name="connsiteX651" fmla="*/ 1032510 w 1617344"/>
                    <a:gd name="connsiteY651" fmla="*/ 1002030 h 1029652"/>
                    <a:gd name="connsiteX652" fmla="*/ 1032510 w 1617344"/>
                    <a:gd name="connsiteY652" fmla="*/ 1002030 h 1029652"/>
                    <a:gd name="connsiteX653" fmla="*/ 1032510 w 1617344"/>
                    <a:gd name="connsiteY653" fmla="*/ 1012508 h 1029652"/>
                    <a:gd name="connsiteX654" fmla="*/ 1020127 w 1617344"/>
                    <a:gd name="connsiteY654" fmla="*/ 978218 h 1029652"/>
                    <a:gd name="connsiteX655" fmla="*/ 1020127 w 1617344"/>
                    <a:gd name="connsiteY655" fmla="*/ 966788 h 1029652"/>
                    <a:gd name="connsiteX656" fmla="*/ 1020127 w 1617344"/>
                    <a:gd name="connsiteY656" fmla="*/ 966788 h 1029652"/>
                    <a:gd name="connsiteX657" fmla="*/ 1032510 w 1617344"/>
                    <a:gd name="connsiteY657" fmla="*/ 966788 h 1029652"/>
                    <a:gd name="connsiteX658" fmla="*/ 1032510 w 1617344"/>
                    <a:gd name="connsiteY658" fmla="*/ 966788 h 1029652"/>
                    <a:gd name="connsiteX659" fmla="*/ 1032510 w 1617344"/>
                    <a:gd name="connsiteY659" fmla="*/ 978218 h 1029652"/>
                    <a:gd name="connsiteX660" fmla="*/ 1032510 w 1617344"/>
                    <a:gd name="connsiteY660" fmla="*/ 978218 h 1029652"/>
                    <a:gd name="connsiteX661" fmla="*/ 1020127 w 1617344"/>
                    <a:gd name="connsiteY661" fmla="*/ 978218 h 1029652"/>
                    <a:gd name="connsiteX662" fmla="*/ 1020127 w 1617344"/>
                    <a:gd name="connsiteY662" fmla="*/ 978218 h 1029652"/>
                    <a:gd name="connsiteX663" fmla="*/ 1032510 w 1617344"/>
                    <a:gd name="connsiteY663" fmla="*/ 941070 h 1029652"/>
                    <a:gd name="connsiteX664" fmla="*/ 1020127 w 1617344"/>
                    <a:gd name="connsiteY664" fmla="*/ 931545 h 1029652"/>
                    <a:gd name="connsiteX665" fmla="*/ 1032510 w 1617344"/>
                    <a:gd name="connsiteY665" fmla="*/ 941070 h 1029652"/>
                    <a:gd name="connsiteX666" fmla="*/ 1033463 w 1617344"/>
                    <a:gd name="connsiteY666" fmla="*/ 837248 h 1029652"/>
                    <a:gd name="connsiteX667" fmla="*/ 1019175 w 1617344"/>
                    <a:gd name="connsiteY667" fmla="*/ 837248 h 1029652"/>
                    <a:gd name="connsiteX668" fmla="*/ 1019175 w 1617344"/>
                    <a:gd name="connsiteY668" fmla="*/ 837248 h 1029652"/>
                    <a:gd name="connsiteX669" fmla="*/ 1019175 w 1617344"/>
                    <a:gd name="connsiteY669" fmla="*/ 826770 h 1029652"/>
                    <a:gd name="connsiteX670" fmla="*/ 1024890 w 1617344"/>
                    <a:gd name="connsiteY670" fmla="*/ 826770 h 1029652"/>
                    <a:gd name="connsiteX671" fmla="*/ 1031557 w 1617344"/>
                    <a:gd name="connsiteY671" fmla="*/ 826770 h 1029652"/>
                    <a:gd name="connsiteX672" fmla="*/ 1032510 w 1617344"/>
                    <a:gd name="connsiteY672" fmla="*/ 831533 h 1029652"/>
                    <a:gd name="connsiteX673" fmla="*/ 1033463 w 1617344"/>
                    <a:gd name="connsiteY673" fmla="*/ 837248 h 1029652"/>
                    <a:gd name="connsiteX674" fmla="*/ 1033463 w 1617344"/>
                    <a:gd name="connsiteY674" fmla="*/ 837248 h 1029652"/>
                    <a:gd name="connsiteX675" fmla="*/ 1038225 w 1617344"/>
                    <a:gd name="connsiteY675" fmla="*/ 749618 h 1029652"/>
                    <a:gd name="connsiteX676" fmla="*/ 1038225 w 1617344"/>
                    <a:gd name="connsiteY676" fmla="*/ 749618 h 1029652"/>
                    <a:gd name="connsiteX677" fmla="*/ 1038225 w 1617344"/>
                    <a:gd name="connsiteY677" fmla="*/ 749618 h 1029652"/>
                    <a:gd name="connsiteX678" fmla="*/ 1038225 w 1617344"/>
                    <a:gd name="connsiteY678" fmla="*/ 749618 h 1029652"/>
                    <a:gd name="connsiteX679" fmla="*/ 1037272 w 1617344"/>
                    <a:gd name="connsiteY679" fmla="*/ 615315 h 1029652"/>
                    <a:gd name="connsiteX680" fmla="*/ 1037272 w 1617344"/>
                    <a:gd name="connsiteY680" fmla="*/ 615315 h 1029652"/>
                    <a:gd name="connsiteX681" fmla="*/ 1038225 w 1617344"/>
                    <a:gd name="connsiteY681" fmla="*/ 615315 h 1029652"/>
                    <a:gd name="connsiteX682" fmla="*/ 1038225 w 1617344"/>
                    <a:gd name="connsiteY682" fmla="*/ 615315 h 1029652"/>
                    <a:gd name="connsiteX683" fmla="*/ 1038225 w 1617344"/>
                    <a:gd name="connsiteY683" fmla="*/ 749618 h 1029652"/>
                    <a:gd name="connsiteX684" fmla="*/ 1106805 w 1617344"/>
                    <a:gd name="connsiteY684" fmla="*/ 183833 h 1029652"/>
                    <a:gd name="connsiteX685" fmla="*/ 1103948 w 1617344"/>
                    <a:gd name="connsiteY685" fmla="*/ 186690 h 1029652"/>
                    <a:gd name="connsiteX686" fmla="*/ 1102995 w 1617344"/>
                    <a:gd name="connsiteY686" fmla="*/ 184785 h 1029652"/>
                    <a:gd name="connsiteX687" fmla="*/ 1101090 w 1617344"/>
                    <a:gd name="connsiteY687" fmla="*/ 180975 h 1029652"/>
                    <a:gd name="connsiteX688" fmla="*/ 1101090 w 1617344"/>
                    <a:gd name="connsiteY688" fmla="*/ 179070 h 1029652"/>
                    <a:gd name="connsiteX689" fmla="*/ 1102995 w 1617344"/>
                    <a:gd name="connsiteY689" fmla="*/ 173355 h 1029652"/>
                    <a:gd name="connsiteX690" fmla="*/ 1103948 w 1617344"/>
                    <a:gd name="connsiteY690" fmla="*/ 171450 h 1029652"/>
                    <a:gd name="connsiteX691" fmla="*/ 1103948 w 1617344"/>
                    <a:gd name="connsiteY691" fmla="*/ 171450 h 1029652"/>
                    <a:gd name="connsiteX692" fmla="*/ 1103948 w 1617344"/>
                    <a:gd name="connsiteY692" fmla="*/ 171450 h 1029652"/>
                    <a:gd name="connsiteX693" fmla="*/ 1106805 w 1617344"/>
                    <a:gd name="connsiteY693" fmla="*/ 175260 h 1029652"/>
                    <a:gd name="connsiteX694" fmla="*/ 1110615 w 1617344"/>
                    <a:gd name="connsiteY694" fmla="*/ 179070 h 1029652"/>
                    <a:gd name="connsiteX695" fmla="*/ 1106805 w 1617344"/>
                    <a:gd name="connsiteY695" fmla="*/ 183833 h 1029652"/>
                    <a:gd name="connsiteX696" fmla="*/ 1122045 w 1617344"/>
                    <a:gd name="connsiteY696" fmla="*/ 183833 h 1029652"/>
                    <a:gd name="connsiteX697" fmla="*/ 1119188 w 1617344"/>
                    <a:gd name="connsiteY697" fmla="*/ 186690 h 1029652"/>
                    <a:gd name="connsiteX698" fmla="*/ 1119188 w 1617344"/>
                    <a:gd name="connsiteY698" fmla="*/ 186690 h 1029652"/>
                    <a:gd name="connsiteX699" fmla="*/ 1119188 w 1617344"/>
                    <a:gd name="connsiteY699" fmla="*/ 186690 h 1029652"/>
                    <a:gd name="connsiteX700" fmla="*/ 1113473 w 1617344"/>
                    <a:gd name="connsiteY700" fmla="*/ 173355 h 1029652"/>
                    <a:gd name="connsiteX701" fmla="*/ 1119188 w 1617344"/>
                    <a:gd name="connsiteY701" fmla="*/ 171450 h 1029652"/>
                    <a:gd name="connsiteX702" fmla="*/ 1121092 w 1617344"/>
                    <a:gd name="connsiteY702" fmla="*/ 176213 h 1029652"/>
                    <a:gd name="connsiteX703" fmla="*/ 1122998 w 1617344"/>
                    <a:gd name="connsiteY703" fmla="*/ 180975 h 1029652"/>
                    <a:gd name="connsiteX704" fmla="*/ 1122045 w 1617344"/>
                    <a:gd name="connsiteY704" fmla="*/ 183833 h 1029652"/>
                    <a:gd name="connsiteX705" fmla="*/ 1138238 w 1617344"/>
                    <a:gd name="connsiteY705" fmla="*/ 186690 h 1029652"/>
                    <a:gd name="connsiteX706" fmla="*/ 1136332 w 1617344"/>
                    <a:gd name="connsiteY706" fmla="*/ 186690 h 1029652"/>
                    <a:gd name="connsiteX707" fmla="*/ 1130617 w 1617344"/>
                    <a:gd name="connsiteY707" fmla="*/ 185738 h 1029652"/>
                    <a:gd name="connsiteX708" fmla="*/ 1136332 w 1617344"/>
                    <a:gd name="connsiteY708" fmla="*/ 172403 h 1029652"/>
                    <a:gd name="connsiteX709" fmla="*/ 1136332 w 1617344"/>
                    <a:gd name="connsiteY709" fmla="*/ 172403 h 1029652"/>
                    <a:gd name="connsiteX710" fmla="*/ 1136332 w 1617344"/>
                    <a:gd name="connsiteY710" fmla="*/ 172403 h 1029652"/>
                    <a:gd name="connsiteX711" fmla="*/ 1137285 w 1617344"/>
                    <a:gd name="connsiteY711" fmla="*/ 174308 h 1029652"/>
                    <a:gd name="connsiteX712" fmla="*/ 1140142 w 1617344"/>
                    <a:gd name="connsiteY712" fmla="*/ 179070 h 1029652"/>
                    <a:gd name="connsiteX713" fmla="*/ 1138238 w 1617344"/>
                    <a:gd name="connsiteY713" fmla="*/ 186690 h 1029652"/>
                    <a:gd name="connsiteX714" fmla="*/ 1155382 w 1617344"/>
                    <a:gd name="connsiteY714" fmla="*/ 185738 h 1029652"/>
                    <a:gd name="connsiteX715" fmla="*/ 1150620 w 1617344"/>
                    <a:gd name="connsiteY715" fmla="*/ 186690 h 1029652"/>
                    <a:gd name="connsiteX716" fmla="*/ 1147763 w 1617344"/>
                    <a:gd name="connsiteY716" fmla="*/ 185738 h 1029652"/>
                    <a:gd name="connsiteX717" fmla="*/ 1146810 w 1617344"/>
                    <a:gd name="connsiteY717" fmla="*/ 182880 h 1029652"/>
                    <a:gd name="connsiteX718" fmla="*/ 1146810 w 1617344"/>
                    <a:gd name="connsiteY718" fmla="*/ 179070 h 1029652"/>
                    <a:gd name="connsiteX719" fmla="*/ 1148715 w 1617344"/>
                    <a:gd name="connsiteY719" fmla="*/ 175260 h 1029652"/>
                    <a:gd name="connsiteX720" fmla="*/ 1151573 w 1617344"/>
                    <a:gd name="connsiteY720" fmla="*/ 171450 h 1029652"/>
                    <a:gd name="connsiteX721" fmla="*/ 1154430 w 1617344"/>
                    <a:gd name="connsiteY721" fmla="*/ 173355 h 1029652"/>
                    <a:gd name="connsiteX722" fmla="*/ 1155382 w 1617344"/>
                    <a:gd name="connsiteY722" fmla="*/ 185738 h 1029652"/>
                    <a:gd name="connsiteX723" fmla="*/ 1167765 w 1617344"/>
                    <a:gd name="connsiteY723" fmla="*/ 186690 h 1029652"/>
                    <a:gd name="connsiteX724" fmla="*/ 1163002 w 1617344"/>
                    <a:gd name="connsiteY724" fmla="*/ 180023 h 1029652"/>
                    <a:gd name="connsiteX725" fmla="*/ 1163002 w 1617344"/>
                    <a:gd name="connsiteY725" fmla="*/ 178118 h 1029652"/>
                    <a:gd name="connsiteX726" fmla="*/ 1166813 w 1617344"/>
                    <a:gd name="connsiteY726" fmla="*/ 172403 h 1029652"/>
                    <a:gd name="connsiteX727" fmla="*/ 1173480 w 1617344"/>
                    <a:gd name="connsiteY727" fmla="*/ 179070 h 1029652"/>
                    <a:gd name="connsiteX728" fmla="*/ 1167765 w 1617344"/>
                    <a:gd name="connsiteY728" fmla="*/ 186690 h 1029652"/>
                    <a:gd name="connsiteX729" fmla="*/ 1186815 w 1617344"/>
                    <a:gd name="connsiteY729" fmla="*/ 180023 h 1029652"/>
                    <a:gd name="connsiteX730" fmla="*/ 1183957 w 1617344"/>
                    <a:gd name="connsiteY730" fmla="*/ 187643 h 1029652"/>
                    <a:gd name="connsiteX731" fmla="*/ 1180148 w 1617344"/>
                    <a:gd name="connsiteY731" fmla="*/ 186690 h 1029652"/>
                    <a:gd name="connsiteX732" fmla="*/ 1180148 w 1617344"/>
                    <a:gd name="connsiteY732" fmla="*/ 172403 h 1029652"/>
                    <a:gd name="connsiteX733" fmla="*/ 1183005 w 1617344"/>
                    <a:gd name="connsiteY733" fmla="*/ 170498 h 1029652"/>
                    <a:gd name="connsiteX734" fmla="*/ 1183005 w 1617344"/>
                    <a:gd name="connsiteY734" fmla="*/ 170498 h 1029652"/>
                    <a:gd name="connsiteX735" fmla="*/ 1183005 w 1617344"/>
                    <a:gd name="connsiteY735" fmla="*/ 170498 h 1029652"/>
                    <a:gd name="connsiteX736" fmla="*/ 1183957 w 1617344"/>
                    <a:gd name="connsiteY736" fmla="*/ 172403 h 1029652"/>
                    <a:gd name="connsiteX737" fmla="*/ 1186815 w 1617344"/>
                    <a:gd name="connsiteY737" fmla="*/ 175260 h 1029652"/>
                    <a:gd name="connsiteX738" fmla="*/ 1186815 w 1617344"/>
                    <a:gd name="connsiteY738" fmla="*/ 177165 h 1029652"/>
                    <a:gd name="connsiteX739" fmla="*/ 1186815 w 1617344"/>
                    <a:gd name="connsiteY739" fmla="*/ 180023 h 1029652"/>
                    <a:gd name="connsiteX740" fmla="*/ 1226820 w 1617344"/>
                    <a:gd name="connsiteY740" fmla="*/ 553403 h 1029652"/>
                    <a:gd name="connsiteX741" fmla="*/ 1286827 w 1617344"/>
                    <a:gd name="connsiteY741" fmla="*/ 553403 h 1029652"/>
                    <a:gd name="connsiteX742" fmla="*/ 1276350 w 1617344"/>
                    <a:gd name="connsiteY742" fmla="*/ 556260 h 1029652"/>
                    <a:gd name="connsiteX743" fmla="*/ 1267777 w 1617344"/>
                    <a:gd name="connsiteY743" fmla="*/ 557213 h 1029652"/>
                    <a:gd name="connsiteX744" fmla="*/ 1258252 w 1617344"/>
                    <a:gd name="connsiteY744" fmla="*/ 557213 h 1029652"/>
                    <a:gd name="connsiteX745" fmla="*/ 1253490 w 1617344"/>
                    <a:gd name="connsiteY745" fmla="*/ 557213 h 1029652"/>
                    <a:gd name="connsiteX746" fmla="*/ 1248727 w 1617344"/>
                    <a:gd name="connsiteY746" fmla="*/ 557213 h 1029652"/>
                    <a:gd name="connsiteX747" fmla="*/ 1240155 w 1617344"/>
                    <a:gd name="connsiteY747" fmla="*/ 556260 h 1029652"/>
                    <a:gd name="connsiteX748" fmla="*/ 1236345 w 1617344"/>
                    <a:gd name="connsiteY748" fmla="*/ 555308 h 1029652"/>
                    <a:gd name="connsiteX749" fmla="*/ 1226820 w 1617344"/>
                    <a:gd name="connsiteY749" fmla="*/ 553403 h 1029652"/>
                    <a:gd name="connsiteX750" fmla="*/ 1226820 w 1617344"/>
                    <a:gd name="connsiteY750" fmla="*/ 553403 h 1029652"/>
                    <a:gd name="connsiteX751" fmla="*/ 1226820 w 1617344"/>
                    <a:gd name="connsiteY751" fmla="*/ 818198 h 1029652"/>
                    <a:gd name="connsiteX752" fmla="*/ 1226820 w 1617344"/>
                    <a:gd name="connsiteY752" fmla="*/ 816293 h 1029652"/>
                    <a:gd name="connsiteX753" fmla="*/ 1285875 w 1617344"/>
                    <a:gd name="connsiteY753" fmla="*/ 816293 h 1029652"/>
                    <a:gd name="connsiteX754" fmla="*/ 1285875 w 1617344"/>
                    <a:gd name="connsiteY754" fmla="*/ 818198 h 1029652"/>
                    <a:gd name="connsiteX755" fmla="*/ 1226820 w 1617344"/>
                    <a:gd name="connsiteY755" fmla="*/ 818198 h 1029652"/>
                    <a:gd name="connsiteX756" fmla="*/ 1284923 w 1617344"/>
                    <a:gd name="connsiteY756" fmla="*/ 842963 h 1029652"/>
                    <a:gd name="connsiteX757" fmla="*/ 1284923 w 1617344"/>
                    <a:gd name="connsiteY757" fmla="*/ 844868 h 1029652"/>
                    <a:gd name="connsiteX758" fmla="*/ 1226820 w 1617344"/>
                    <a:gd name="connsiteY758" fmla="*/ 844868 h 1029652"/>
                    <a:gd name="connsiteX759" fmla="*/ 1226820 w 1617344"/>
                    <a:gd name="connsiteY759" fmla="*/ 844868 h 1029652"/>
                    <a:gd name="connsiteX760" fmla="*/ 1226820 w 1617344"/>
                    <a:gd name="connsiteY760" fmla="*/ 843915 h 1029652"/>
                    <a:gd name="connsiteX761" fmla="*/ 1226820 w 1617344"/>
                    <a:gd name="connsiteY761" fmla="*/ 842963 h 1029652"/>
                    <a:gd name="connsiteX762" fmla="*/ 1226820 w 1617344"/>
                    <a:gd name="connsiteY762" fmla="*/ 842963 h 1029652"/>
                    <a:gd name="connsiteX763" fmla="*/ 1284923 w 1617344"/>
                    <a:gd name="connsiteY763" fmla="*/ 842963 h 1029652"/>
                    <a:gd name="connsiteX764" fmla="*/ 1284923 w 1617344"/>
                    <a:gd name="connsiteY764" fmla="*/ 842963 h 1029652"/>
                    <a:gd name="connsiteX765" fmla="*/ 1226820 w 1617344"/>
                    <a:gd name="connsiteY765" fmla="*/ 791528 h 1029652"/>
                    <a:gd name="connsiteX766" fmla="*/ 1226820 w 1617344"/>
                    <a:gd name="connsiteY766" fmla="*/ 791528 h 1029652"/>
                    <a:gd name="connsiteX767" fmla="*/ 1226820 w 1617344"/>
                    <a:gd name="connsiteY767" fmla="*/ 788670 h 1029652"/>
                    <a:gd name="connsiteX768" fmla="*/ 1285875 w 1617344"/>
                    <a:gd name="connsiteY768" fmla="*/ 788670 h 1029652"/>
                    <a:gd name="connsiteX769" fmla="*/ 1285875 w 1617344"/>
                    <a:gd name="connsiteY769" fmla="*/ 791528 h 1029652"/>
                    <a:gd name="connsiteX770" fmla="*/ 1226820 w 1617344"/>
                    <a:gd name="connsiteY770" fmla="*/ 791528 h 1029652"/>
                    <a:gd name="connsiteX771" fmla="*/ 1226820 w 1617344"/>
                    <a:gd name="connsiteY771" fmla="*/ 764858 h 1029652"/>
                    <a:gd name="connsiteX772" fmla="*/ 1226820 w 1617344"/>
                    <a:gd name="connsiteY772" fmla="*/ 763905 h 1029652"/>
                    <a:gd name="connsiteX773" fmla="*/ 1226820 w 1617344"/>
                    <a:gd name="connsiteY773" fmla="*/ 762953 h 1029652"/>
                    <a:gd name="connsiteX774" fmla="*/ 1226820 w 1617344"/>
                    <a:gd name="connsiteY774" fmla="*/ 762953 h 1029652"/>
                    <a:gd name="connsiteX775" fmla="*/ 1284923 w 1617344"/>
                    <a:gd name="connsiteY775" fmla="*/ 762953 h 1029652"/>
                    <a:gd name="connsiteX776" fmla="*/ 1284923 w 1617344"/>
                    <a:gd name="connsiteY776" fmla="*/ 762953 h 1029652"/>
                    <a:gd name="connsiteX777" fmla="*/ 1284923 w 1617344"/>
                    <a:gd name="connsiteY777" fmla="*/ 763905 h 1029652"/>
                    <a:gd name="connsiteX778" fmla="*/ 1284923 w 1617344"/>
                    <a:gd name="connsiteY778" fmla="*/ 764858 h 1029652"/>
                    <a:gd name="connsiteX779" fmla="*/ 1284923 w 1617344"/>
                    <a:gd name="connsiteY779" fmla="*/ 764858 h 1029652"/>
                    <a:gd name="connsiteX780" fmla="*/ 1226820 w 1617344"/>
                    <a:gd name="connsiteY780" fmla="*/ 764858 h 1029652"/>
                    <a:gd name="connsiteX781" fmla="*/ 1226820 w 1617344"/>
                    <a:gd name="connsiteY781" fmla="*/ 764858 h 1029652"/>
                    <a:gd name="connsiteX782" fmla="*/ 1226820 w 1617344"/>
                    <a:gd name="connsiteY782" fmla="*/ 657225 h 1029652"/>
                    <a:gd name="connsiteX783" fmla="*/ 1285875 w 1617344"/>
                    <a:gd name="connsiteY783" fmla="*/ 657225 h 1029652"/>
                    <a:gd name="connsiteX784" fmla="*/ 1285875 w 1617344"/>
                    <a:gd name="connsiteY784" fmla="*/ 659130 h 1029652"/>
                    <a:gd name="connsiteX785" fmla="*/ 1226820 w 1617344"/>
                    <a:gd name="connsiteY785" fmla="*/ 659130 h 1029652"/>
                    <a:gd name="connsiteX786" fmla="*/ 1226820 w 1617344"/>
                    <a:gd name="connsiteY786" fmla="*/ 657225 h 1029652"/>
                    <a:gd name="connsiteX787" fmla="*/ 1226820 w 1617344"/>
                    <a:gd name="connsiteY787" fmla="*/ 657225 h 1029652"/>
                    <a:gd name="connsiteX788" fmla="*/ 1226820 w 1617344"/>
                    <a:gd name="connsiteY788" fmla="*/ 685800 h 1029652"/>
                    <a:gd name="connsiteX789" fmla="*/ 1226820 w 1617344"/>
                    <a:gd name="connsiteY789" fmla="*/ 685800 h 1029652"/>
                    <a:gd name="connsiteX790" fmla="*/ 1226820 w 1617344"/>
                    <a:gd name="connsiteY790" fmla="*/ 683895 h 1029652"/>
                    <a:gd name="connsiteX791" fmla="*/ 1284923 w 1617344"/>
                    <a:gd name="connsiteY791" fmla="*/ 683895 h 1029652"/>
                    <a:gd name="connsiteX792" fmla="*/ 1284923 w 1617344"/>
                    <a:gd name="connsiteY792" fmla="*/ 685800 h 1029652"/>
                    <a:gd name="connsiteX793" fmla="*/ 1226820 w 1617344"/>
                    <a:gd name="connsiteY793" fmla="*/ 685800 h 1029652"/>
                    <a:gd name="connsiteX794" fmla="*/ 1285875 w 1617344"/>
                    <a:gd name="connsiteY794" fmla="*/ 710565 h 1029652"/>
                    <a:gd name="connsiteX795" fmla="*/ 1285875 w 1617344"/>
                    <a:gd name="connsiteY795" fmla="*/ 712470 h 1029652"/>
                    <a:gd name="connsiteX796" fmla="*/ 1285875 w 1617344"/>
                    <a:gd name="connsiteY796" fmla="*/ 712470 h 1029652"/>
                    <a:gd name="connsiteX797" fmla="*/ 1227773 w 1617344"/>
                    <a:gd name="connsiteY797" fmla="*/ 712470 h 1029652"/>
                    <a:gd name="connsiteX798" fmla="*/ 1227773 w 1617344"/>
                    <a:gd name="connsiteY798" fmla="*/ 712470 h 1029652"/>
                    <a:gd name="connsiteX799" fmla="*/ 1227773 w 1617344"/>
                    <a:gd name="connsiteY799" fmla="*/ 710565 h 1029652"/>
                    <a:gd name="connsiteX800" fmla="*/ 1285875 w 1617344"/>
                    <a:gd name="connsiteY800" fmla="*/ 710565 h 1029652"/>
                    <a:gd name="connsiteX801" fmla="*/ 1285875 w 1617344"/>
                    <a:gd name="connsiteY801" fmla="*/ 736283 h 1029652"/>
                    <a:gd name="connsiteX802" fmla="*/ 1285875 w 1617344"/>
                    <a:gd name="connsiteY802" fmla="*/ 736283 h 1029652"/>
                    <a:gd name="connsiteX803" fmla="*/ 1285875 w 1617344"/>
                    <a:gd name="connsiteY803" fmla="*/ 737235 h 1029652"/>
                    <a:gd name="connsiteX804" fmla="*/ 1285875 w 1617344"/>
                    <a:gd name="connsiteY804" fmla="*/ 738188 h 1029652"/>
                    <a:gd name="connsiteX805" fmla="*/ 1285875 w 1617344"/>
                    <a:gd name="connsiteY805" fmla="*/ 738188 h 1029652"/>
                    <a:gd name="connsiteX806" fmla="*/ 1226820 w 1617344"/>
                    <a:gd name="connsiteY806" fmla="*/ 738188 h 1029652"/>
                    <a:gd name="connsiteX807" fmla="*/ 1226820 w 1617344"/>
                    <a:gd name="connsiteY807" fmla="*/ 738188 h 1029652"/>
                    <a:gd name="connsiteX808" fmla="*/ 1226820 w 1617344"/>
                    <a:gd name="connsiteY808" fmla="*/ 735330 h 1029652"/>
                    <a:gd name="connsiteX809" fmla="*/ 1285875 w 1617344"/>
                    <a:gd name="connsiteY809" fmla="*/ 736283 h 1029652"/>
                    <a:gd name="connsiteX810" fmla="*/ 1226820 w 1617344"/>
                    <a:gd name="connsiteY810" fmla="*/ 922020 h 1029652"/>
                    <a:gd name="connsiteX811" fmla="*/ 1226820 w 1617344"/>
                    <a:gd name="connsiteY811" fmla="*/ 922020 h 1029652"/>
                    <a:gd name="connsiteX812" fmla="*/ 1226820 w 1617344"/>
                    <a:gd name="connsiteY812" fmla="*/ 921068 h 1029652"/>
                    <a:gd name="connsiteX813" fmla="*/ 1226820 w 1617344"/>
                    <a:gd name="connsiteY813" fmla="*/ 920115 h 1029652"/>
                    <a:gd name="connsiteX814" fmla="*/ 1226820 w 1617344"/>
                    <a:gd name="connsiteY814" fmla="*/ 920115 h 1029652"/>
                    <a:gd name="connsiteX815" fmla="*/ 1285875 w 1617344"/>
                    <a:gd name="connsiteY815" fmla="*/ 920115 h 1029652"/>
                    <a:gd name="connsiteX816" fmla="*/ 1285875 w 1617344"/>
                    <a:gd name="connsiteY816" fmla="*/ 922973 h 1029652"/>
                    <a:gd name="connsiteX817" fmla="*/ 1226820 w 1617344"/>
                    <a:gd name="connsiteY817" fmla="*/ 922020 h 1029652"/>
                    <a:gd name="connsiteX818" fmla="*/ 1226820 w 1617344"/>
                    <a:gd name="connsiteY818" fmla="*/ 893445 h 1029652"/>
                    <a:gd name="connsiteX819" fmla="*/ 1226820 w 1617344"/>
                    <a:gd name="connsiteY819" fmla="*/ 893445 h 1029652"/>
                    <a:gd name="connsiteX820" fmla="*/ 1284923 w 1617344"/>
                    <a:gd name="connsiteY820" fmla="*/ 893445 h 1029652"/>
                    <a:gd name="connsiteX821" fmla="*/ 1284923 w 1617344"/>
                    <a:gd name="connsiteY821" fmla="*/ 895350 h 1029652"/>
                    <a:gd name="connsiteX822" fmla="*/ 1284923 w 1617344"/>
                    <a:gd name="connsiteY822" fmla="*/ 895350 h 1029652"/>
                    <a:gd name="connsiteX823" fmla="*/ 1226820 w 1617344"/>
                    <a:gd name="connsiteY823" fmla="*/ 895350 h 1029652"/>
                    <a:gd name="connsiteX824" fmla="*/ 1226820 w 1617344"/>
                    <a:gd name="connsiteY824" fmla="*/ 895350 h 1029652"/>
                    <a:gd name="connsiteX825" fmla="*/ 1226820 w 1617344"/>
                    <a:gd name="connsiteY825" fmla="*/ 893445 h 1029652"/>
                    <a:gd name="connsiteX826" fmla="*/ 1283017 w 1617344"/>
                    <a:gd name="connsiteY826" fmla="*/ 870585 h 1029652"/>
                    <a:gd name="connsiteX827" fmla="*/ 1281113 w 1617344"/>
                    <a:gd name="connsiteY827" fmla="*/ 871538 h 1029652"/>
                    <a:gd name="connsiteX828" fmla="*/ 1279207 w 1617344"/>
                    <a:gd name="connsiteY828" fmla="*/ 871538 h 1029652"/>
                    <a:gd name="connsiteX829" fmla="*/ 1257300 w 1617344"/>
                    <a:gd name="connsiteY829" fmla="*/ 872490 h 1029652"/>
                    <a:gd name="connsiteX830" fmla="*/ 1231582 w 1617344"/>
                    <a:gd name="connsiteY830" fmla="*/ 869633 h 1029652"/>
                    <a:gd name="connsiteX831" fmla="*/ 1226820 w 1617344"/>
                    <a:gd name="connsiteY831" fmla="*/ 865823 h 1029652"/>
                    <a:gd name="connsiteX832" fmla="*/ 1285875 w 1617344"/>
                    <a:gd name="connsiteY832" fmla="*/ 865823 h 1029652"/>
                    <a:gd name="connsiteX833" fmla="*/ 1285875 w 1617344"/>
                    <a:gd name="connsiteY833" fmla="*/ 865823 h 1029652"/>
                    <a:gd name="connsiteX834" fmla="*/ 1286827 w 1617344"/>
                    <a:gd name="connsiteY834" fmla="*/ 867728 h 1029652"/>
                    <a:gd name="connsiteX835" fmla="*/ 1287780 w 1617344"/>
                    <a:gd name="connsiteY835" fmla="*/ 869633 h 1029652"/>
                    <a:gd name="connsiteX836" fmla="*/ 1283017 w 1617344"/>
                    <a:gd name="connsiteY836" fmla="*/ 870585 h 1029652"/>
                    <a:gd name="connsiteX837" fmla="*/ 1360170 w 1617344"/>
                    <a:gd name="connsiteY837" fmla="*/ 418148 h 1029652"/>
                    <a:gd name="connsiteX838" fmla="*/ 1360170 w 1617344"/>
                    <a:gd name="connsiteY838" fmla="*/ 418148 h 1029652"/>
                    <a:gd name="connsiteX839" fmla="*/ 1360170 w 1617344"/>
                    <a:gd name="connsiteY839" fmla="*/ 418148 h 1029652"/>
                    <a:gd name="connsiteX840" fmla="*/ 1360170 w 1617344"/>
                    <a:gd name="connsiteY840" fmla="*/ 418148 h 1029652"/>
                    <a:gd name="connsiteX841" fmla="*/ 1361123 w 1617344"/>
                    <a:gd name="connsiteY841" fmla="*/ 513398 h 1029652"/>
                    <a:gd name="connsiteX842" fmla="*/ 1360170 w 1617344"/>
                    <a:gd name="connsiteY842" fmla="*/ 513398 h 1029652"/>
                    <a:gd name="connsiteX843" fmla="*/ 1360170 w 1617344"/>
                    <a:gd name="connsiteY843" fmla="*/ 418148 h 1029652"/>
                    <a:gd name="connsiteX844" fmla="*/ 1361123 w 1617344"/>
                    <a:gd name="connsiteY844" fmla="*/ 858203 h 1029652"/>
                    <a:gd name="connsiteX845" fmla="*/ 1360170 w 1617344"/>
                    <a:gd name="connsiteY845" fmla="*/ 858203 h 1029652"/>
                    <a:gd name="connsiteX846" fmla="*/ 1360170 w 1617344"/>
                    <a:gd name="connsiteY846" fmla="*/ 858203 h 1029652"/>
                    <a:gd name="connsiteX847" fmla="*/ 1360170 w 1617344"/>
                    <a:gd name="connsiteY847" fmla="*/ 858203 h 1029652"/>
                    <a:gd name="connsiteX848" fmla="*/ 1360170 w 1617344"/>
                    <a:gd name="connsiteY848" fmla="*/ 561975 h 1029652"/>
                    <a:gd name="connsiteX849" fmla="*/ 1360170 w 1617344"/>
                    <a:gd name="connsiteY849" fmla="*/ 561975 h 1029652"/>
                    <a:gd name="connsiteX850" fmla="*/ 1360170 w 1617344"/>
                    <a:gd name="connsiteY850" fmla="*/ 561975 h 1029652"/>
                    <a:gd name="connsiteX851" fmla="*/ 1361123 w 1617344"/>
                    <a:gd name="connsiteY851" fmla="*/ 561975 h 1029652"/>
                    <a:gd name="connsiteX852" fmla="*/ 1361123 w 1617344"/>
                    <a:gd name="connsiteY852" fmla="*/ 858203 h 102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</a:cxnLst>
                  <a:rect l="l" t="t" r="r" b="b"/>
                  <a:pathLst>
                    <a:path w="1617344" h="1029652">
                      <a:moveTo>
                        <a:pt x="1580198" y="222885"/>
                      </a:moveTo>
                      <a:cubicBezTo>
                        <a:pt x="1580198" y="218123"/>
                        <a:pt x="1579245" y="212408"/>
                        <a:pt x="1580198" y="206693"/>
                      </a:cubicBezTo>
                      <a:cubicBezTo>
                        <a:pt x="1583055" y="195263"/>
                        <a:pt x="1570673" y="192405"/>
                        <a:pt x="1568767" y="184785"/>
                      </a:cubicBezTo>
                      <a:cubicBezTo>
                        <a:pt x="1568767" y="184785"/>
                        <a:pt x="1561148" y="184785"/>
                        <a:pt x="1559242" y="186690"/>
                      </a:cubicBezTo>
                      <a:cubicBezTo>
                        <a:pt x="1550670" y="196215"/>
                        <a:pt x="1528763" y="195263"/>
                        <a:pt x="1520190" y="184785"/>
                      </a:cubicBezTo>
                      <a:cubicBezTo>
                        <a:pt x="1518285" y="196215"/>
                        <a:pt x="1515427" y="207645"/>
                        <a:pt x="1513523" y="219075"/>
                      </a:cubicBezTo>
                      <a:cubicBezTo>
                        <a:pt x="1502092" y="219075"/>
                        <a:pt x="1489710" y="219075"/>
                        <a:pt x="1476375" y="219075"/>
                      </a:cubicBezTo>
                      <a:cubicBezTo>
                        <a:pt x="1475423" y="222885"/>
                        <a:pt x="1474470" y="226695"/>
                        <a:pt x="1473517" y="230505"/>
                      </a:cubicBezTo>
                      <a:cubicBezTo>
                        <a:pt x="1471613" y="230505"/>
                        <a:pt x="1469707" y="230505"/>
                        <a:pt x="1467802" y="231458"/>
                      </a:cubicBezTo>
                      <a:cubicBezTo>
                        <a:pt x="1463992" y="233363"/>
                        <a:pt x="1457325" y="235268"/>
                        <a:pt x="1456373" y="237173"/>
                      </a:cubicBezTo>
                      <a:cubicBezTo>
                        <a:pt x="1455420" y="243840"/>
                        <a:pt x="1450657" y="252413"/>
                        <a:pt x="1460182" y="257175"/>
                      </a:cubicBezTo>
                      <a:cubicBezTo>
                        <a:pt x="1462088" y="258128"/>
                        <a:pt x="1463992" y="261938"/>
                        <a:pt x="1463992" y="264795"/>
                      </a:cubicBezTo>
                      <a:cubicBezTo>
                        <a:pt x="1463992" y="325755"/>
                        <a:pt x="1463992" y="385763"/>
                        <a:pt x="1463992" y="447675"/>
                      </a:cubicBezTo>
                      <a:cubicBezTo>
                        <a:pt x="1461135" y="447675"/>
                        <a:pt x="1457325" y="448628"/>
                        <a:pt x="1454467" y="448628"/>
                      </a:cubicBezTo>
                      <a:cubicBezTo>
                        <a:pt x="1453515" y="447675"/>
                        <a:pt x="1453515" y="446723"/>
                        <a:pt x="1453515" y="445770"/>
                      </a:cubicBezTo>
                      <a:cubicBezTo>
                        <a:pt x="1453515" y="428625"/>
                        <a:pt x="1452563" y="411480"/>
                        <a:pt x="1452563" y="394335"/>
                      </a:cubicBezTo>
                      <a:cubicBezTo>
                        <a:pt x="1452563" y="393383"/>
                        <a:pt x="1453515" y="391478"/>
                        <a:pt x="1452563" y="391478"/>
                      </a:cubicBezTo>
                      <a:cubicBezTo>
                        <a:pt x="1448752" y="388620"/>
                        <a:pt x="1443038" y="387668"/>
                        <a:pt x="1444942" y="380048"/>
                      </a:cubicBezTo>
                      <a:cubicBezTo>
                        <a:pt x="1445895" y="375285"/>
                        <a:pt x="1444942" y="370523"/>
                        <a:pt x="1444942" y="364808"/>
                      </a:cubicBezTo>
                      <a:cubicBezTo>
                        <a:pt x="1431607" y="364808"/>
                        <a:pt x="1419225" y="364808"/>
                        <a:pt x="1405890" y="364808"/>
                      </a:cubicBezTo>
                      <a:cubicBezTo>
                        <a:pt x="1405890" y="351473"/>
                        <a:pt x="1405890" y="339090"/>
                        <a:pt x="1405890" y="327660"/>
                      </a:cubicBezTo>
                      <a:cubicBezTo>
                        <a:pt x="1393507" y="320040"/>
                        <a:pt x="1377315" y="332423"/>
                        <a:pt x="1369695" y="319088"/>
                      </a:cubicBezTo>
                      <a:cubicBezTo>
                        <a:pt x="1363980" y="322898"/>
                        <a:pt x="1358265" y="325755"/>
                        <a:pt x="1351598" y="329565"/>
                      </a:cubicBezTo>
                      <a:cubicBezTo>
                        <a:pt x="1348740" y="323850"/>
                        <a:pt x="1347788" y="320993"/>
                        <a:pt x="1346835" y="318135"/>
                      </a:cubicBezTo>
                      <a:cubicBezTo>
                        <a:pt x="1345882" y="318135"/>
                        <a:pt x="1343977" y="318135"/>
                        <a:pt x="1343025" y="318135"/>
                      </a:cubicBezTo>
                      <a:cubicBezTo>
                        <a:pt x="1343025" y="325755"/>
                        <a:pt x="1343025" y="332423"/>
                        <a:pt x="1343025" y="340043"/>
                      </a:cubicBezTo>
                      <a:cubicBezTo>
                        <a:pt x="1343025" y="344805"/>
                        <a:pt x="1344930" y="351473"/>
                        <a:pt x="1337310" y="354330"/>
                      </a:cubicBezTo>
                      <a:cubicBezTo>
                        <a:pt x="1336357" y="354330"/>
                        <a:pt x="1336357" y="359093"/>
                        <a:pt x="1336357" y="360998"/>
                      </a:cubicBezTo>
                      <a:cubicBezTo>
                        <a:pt x="1336357" y="364808"/>
                        <a:pt x="1337310" y="368618"/>
                        <a:pt x="1337310" y="373380"/>
                      </a:cubicBezTo>
                      <a:cubicBezTo>
                        <a:pt x="1333500" y="372428"/>
                        <a:pt x="1330642" y="373380"/>
                        <a:pt x="1328738" y="372428"/>
                      </a:cubicBezTo>
                      <a:cubicBezTo>
                        <a:pt x="1326832" y="370523"/>
                        <a:pt x="1324927" y="365760"/>
                        <a:pt x="1323023" y="365760"/>
                      </a:cubicBezTo>
                      <a:cubicBezTo>
                        <a:pt x="1314450" y="364808"/>
                        <a:pt x="1305877" y="365760"/>
                        <a:pt x="1298257" y="366713"/>
                      </a:cubicBezTo>
                      <a:cubicBezTo>
                        <a:pt x="1297305" y="366713"/>
                        <a:pt x="1295400" y="369570"/>
                        <a:pt x="1295400" y="372428"/>
                      </a:cubicBezTo>
                      <a:cubicBezTo>
                        <a:pt x="1288732" y="412433"/>
                        <a:pt x="1289685" y="452438"/>
                        <a:pt x="1291590" y="492443"/>
                      </a:cubicBezTo>
                      <a:cubicBezTo>
                        <a:pt x="1292542" y="507683"/>
                        <a:pt x="1291590" y="523875"/>
                        <a:pt x="1291590" y="539115"/>
                      </a:cubicBezTo>
                      <a:cubicBezTo>
                        <a:pt x="1290638" y="539115"/>
                        <a:pt x="1289685" y="539115"/>
                        <a:pt x="1288732" y="539115"/>
                      </a:cubicBezTo>
                      <a:cubicBezTo>
                        <a:pt x="1288732" y="526733"/>
                        <a:pt x="1288732" y="515303"/>
                        <a:pt x="1288732" y="501015"/>
                      </a:cubicBezTo>
                      <a:cubicBezTo>
                        <a:pt x="1274445" y="501015"/>
                        <a:pt x="1261110" y="501015"/>
                        <a:pt x="1246823" y="501015"/>
                      </a:cubicBezTo>
                      <a:cubicBezTo>
                        <a:pt x="1246823" y="485775"/>
                        <a:pt x="1246823" y="471488"/>
                        <a:pt x="1246823" y="457200"/>
                      </a:cubicBezTo>
                      <a:cubicBezTo>
                        <a:pt x="1246823" y="449580"/>
                        <a:pt x="1244917" y="445770"/>
                        <a:pt x="1236345" y="445770"/>
                      </a:cubicBezTo>
                      <a:cubicBezTo>
                        <a:pt x="1233488" y="445770"/>
                        <a:pt x="1229677" y="440055"/>
                        <a:pt x="1229677" y="437198"/>
                      </a:cubicBezTo>
                      <a:cubicBezTo>
                        <a:pt x="1228725" y="426720"/>
                        <a:pt x="1229677" y="417195"/>
                        <a:pt x="1229677" y="406718"/>
                      </a:cubicBezTo>
                      <a:cubicBezTo>
                        <a:pt x="1211580" y="401955"/>
                        <a:pt x="1210627" y="403860"/>
                        <a:pt x="1210627" y="419100"/>
                      </a:cubicBezTo>
                      <a:cubicBezTo>
                        <a:pt x="1210627" y="444818"/>
                        <a:pt x="1210627" y="471488"/>
                        <a:pt x="1210627" y="498158"/>
                      </a:cubicBezTo>
                      <a:cubicBezTo>
                        <a:pt x="1203007" y="498158"/>
                        <a:pt x="1199198" y="498158"/>
                        <a:pt x="1193482" y="498158"/>
                      </a:cubicBezTo>
                      <a:cubicBezTo>
                        <a:pt x="1193482" y="494348"/>
                        <a:pt x="1193482" y="490538"/>
                        <a:pt x="1193482" y="486728"/>
                      </a:cubicBezTo>
                      <a:cubicBezTo>
                        <a:pt x="1193482" y="378143"/>
                        <a:pt x="1192530" y="268605"/>
                        <a:pt x="1192530" y="160020"/>
                      </a:cubicBezTo>
                      <a:cubicBezTo>
                        <a:pt x="1192530" y="140018"/>
                        <a:pt x="1192530" y="140018"/>
                        <a:pt x="1172527" y="139065"/>
                      </a:cubicBezTo>
                      <a:cubicBezTo>
                        <a:pt x="1170623" y="139065"/>
                        <a:pt x="1168717" y="139065"/>
                        <a:pt x="1165860" y="138113"/>
                      </a:cubicBezTo>
                      <a:cubicBezTo>
                        <a:pt x="1165860" y="132398"/>
                        <a:pt x="1164907" y="127635"/>
                        <a:pt x="1165860" y="121920"/>
                      </a:cubicBezTo>
                      <a:cubicBezTo>
                        <a:pt x="1166813" y="109538"/>
                        <a:pt x="1159192" y="106680"/>
                        <a:pt x="1150620" y="100965"/>
                      </a:cubicBezTo>
                      <a:cubicBezTo>
                        <a:pt x="1143000" y="96203"/>
                        <a:pt x="1137285" y="88583"/>
                        <a:pt x="1127760" y="88583"/>
                      </a:cubicBezTo>
                      <a:cubicBezTo>
                        <a:pt x="1126807" y="88583"/>
                        <a:pt x="1125855" y="81915"/>
                        <a:pt x="1125855" y="78105"/>
                      </a:cubicBezTo>
                      <a:cubicBezTo>
                        <a:pt x="1125855" y="73343"/>
                        <a:pt x="1125855" y="69533"/>
                        <a:pt x="1125855" y="64770"/>
                      </a:cubicBezTo>
                      <a:cubicBezTo>
                        <a:pt x="1124902" y="64770"/>
                        <a:pt x="1122998" y="63818"/>
                        <a:pt x="1122045" y="63818"/>
                      </a:cubicBezTo>
                      <a:cubicBezTo>
                        <a:pt x="1120140" y="67628"/>
                        <a:pt x="1115377" y="72390"/>
                        <a:pt x="1116330" y="76200"/>
                      </a:cubicBezTo>
                      <a:cubicBezTo>
                        <a:pt x="1120140" y="92393"/>
                        <a:pt x="1107757" y="100965"/>
                        <a:pt x="1099185" y="111443"/>
                      </a:cubicBezTo>
                      <a:cubicBezTo>
                        <a:pt x="1097280" y="113348"/>
                        <a:pt x="1094423" y="116205"/>
                        <a:pt x="1094423" y="119063"/>
                      </a:cubicBezTo>
                      <a:cubicBezTo>
                        <a:pt x="1098232" y="136208"/>
                        <a:pt x="1085850" y="143828"/>
                        <a:pt x="1074420" y="149543"/>
                      </a:cubicBezTo>
                      <a:cubicBezTo>
                        <a:pt x="1062038" y="156210"/>
                        <a:pt x="1058227" y="165735"/>
                        <a:pt x="1058227" y="179070"/>
                      </a:cubicBezTo>
                      <a:cubicBezTo>
                        <a:pt x="1059180" y="250508"/>
                        <a:pt x="1059180" y="321945"/>
                        <a:pt x="1059180" y="392430"/>
                      </a:cubicBezTo>
                      <a:cubicBezTo>
                        <a:pt x="1059180" y="415290"/>
                        <a:pt x="1059180" y="438150"/>
                        <a:pt x="1058227" y="461010"/>
                      </a:cubicBezTo>
                      <a:cubicBezTo>
                        <a:pt x="1058227" y="463868"/>
                        <a:pt x="1055370" y="467678"/>
                        <a:pt x="1054417" y="470535"/>
                      </a:cubicBezTo>
                      <a:cubicBezTo>
                        <a:pt x="1053465" y="470535"/>
                        <a:pt x="1052513" y="469583"/>
                        <a:pt x="1051560" y="469583"/>
                      </a:cubicBezTo>
                      <a:cubicBezTo>
                        <a:pt x="1051560" y="453390"/>
                        <a:pt x="1051560" y="438150"/>
                        <a:pt x="1051560" y="421958"/>
                      </a:cubicBezTo>
                      <a:cubicBezTo>
                        <a:pt x="1051560" y="414338"/>
                        <a:pt x="1048702" y="410528"/>
                        <a:pt x="1040130" y="410528"/>
                      </a:cubicBezTo>
                      <a:cubicBezTo>
                        <a:pt x="1018222" y="411480"/>
                        <a:pt x="995363" y="410528"/>
                        <a:pt x="971550" y="410528"/>
                      </a:cubicBezTo>
                      <a:cubicBezTo>
                        <a:pt x="971550" y="428625"/>
                        <a:pt x="971550" y="444818"/>
                        <a:pt x="971550" y="461010"/>
                      </a:cubicBezTo>
                      <a:cubicBezTo>
                        <a:pt x="971550" y="480060"/>
                        <a:pt x="971550" y="500063"/>
                        <a:pt x="971550" y="519113"/>
                      </a:cubicBezTo>
                      <a:cubicBezTo>
                        <a:pt x="971550" y="521970"/>
                        <a:pt x="969645" y="524828"/>
                        <a:pt x="967740" y="526733"/>
                      </a:cubicBezTo>
                      <a:cubicBezTo>
                        <a:pt x="965835" y="526733"/>
                        <a:pt x="964882" y="525780"/>
                        <a:pt x="962977" y="525780"/>
                      </a:cubicBezTo>
                      <a:cubicBezTo>
                        <a:pt x="962977" y="500063"/>
                        <a:pt x="962977" y="474345"/>
                        <a:pt x="962977" y="448628"/>
                      </a:cubicBezTo>
                      <a:cubicBezTo>
                        <a:pt x="959167" y="447675"/>
                        <a:pt x="957263" y="447675"/>
                        <a:pt x="955357" y="447675"/>
                      </a:cubicBezTo>
                      <a:cubicBezTo>
                        <a:pt x="953452" y="447675"/>
                        <a:pt x="951547" y="447675"/>
                        <a:pt x="949642" y="448628"/>
                      </a:cubicBezTo>
                      <a:cubicBezTo>
                        <a:pt x="947738" y="475298"/>
                        <a:pt x="946785" y="501015"/>
                        <a:pt x="944880" y="526733"/>
                      </a:cubicBezTo>
                      <a:cubicBezTo>
                        <a:pt x="942975" y="526733"/>
                        <a:pt x="942022" y="526733"/>
                        <a:pt x="940117" y="526733"/>
                      </a:cubicBezTo>
                      <a:cubicBezTo>
                        <a:pt x="940117" y="521970"/>
                        <a:pt x="939165" y="516255"/>
                        <a:pt x="940117" y="511493"/>
                      </a:cubicBezTo>
                      <a:cubicBezTo>
                        <a:pt x="943927" y="496253"/>
                        <a:pt x="931545" y="486728"/>
                        <a:pt x="930592" y="472440"/>
                      </a:cubicBezTo>
                      <a:cubicBezTo>
                        <a:pt x="930592" y="471488"/>
                        <a:pt x="927735" y="469583"/>
                        <a:pt x="927735" y="470535"/>
                      </a:cubicBezTo>
                      <a:cubicBezTo>
                        <a:pt x="925830" y="470535"/>
                        <a:pt x="923925" y="472440"/>
                        <a:pt x="923925" y="473393"/>
                      </a:cubicBezTo>
                      <a:cubicBezTo>
                        <a:pt x="922972" y="477203"/>
                        <a:pt x="922972" y="481965"/>
                        <a:pt x="922972" y="486728"/>
                      </a:cubicBezTo>
                      <a:cubicBezTo>
                        <a:pt x="909638" y="485775"/>
                        <a:pt x="910590" y="494348"/>
                        <a:pt x="909638" y="503873"/>
                      </a:cubicBezTo>
                      <a:cubicBezTo>
                        <a:pt x="901065" y="604838"/>
                        <a:pt x="907732" y="704850"/>
                        <a:pt x="905827" y="805815"/>
                      </a:cubicBezTo>
                      <a:cubicBezTo>
                        <a:pt x="905827" y="807720"/>
                        <a:pt x="905827" y="808673"/>
                        <a:pt x="904875" y="810578"/>
                      </a:cubicBezTo>
                      <a:cubicBezTo>
                        <a:pt x="902017" y="811530"/>
                        <a:pt x="899160" y="811530"/>
                        <a:pt x="895350" y="813435"/>
                      </a:cubicBezTo>
                      <a:cubicBezTo>
                        <a:pt x="895350" y="822960"/>
                        <a:pt x="895350" y="833438"/>
                        <a:pt x="895350" y="842963"/>
                      </a:cubicBezTo>
                      <a:cubicBezTo>
                        <a:pt x="894397" y="842963"/>
                        <a:pt x="893445" y="842963"/>
                        <a:pt x="892492" y="842963"/>
                      </a:cubicBezTo>
                      <a:cubicBezTo>
                        <a:pt x="892492" y="827723"/>
                        <a:pt x="892492" y="813435"/>
                        <a:pt x="892492" y="798195"/>
                      </a:cubicBezTo>
                      <a:cubicBezTo>
                        <a:pt x="892492" y="651510"/>
                        <a:pt x="892492" y="505778"/>
                        <a:pt x="892492" y="359093"/>
                      </a:cubicBezTo>
                      <a:cubicBezTo>
                        <a:pt x="892492" y="340995"/>
                        <a:pt x="892492" y="340995"/>
                        <a:pt x="874395" y="340043"/>
                      </a:cubicBezTo>
                      <a:cubicBezTo>
                        <a:pt x="871538" y="340043"/>
                        <a:pt x="868680" y="340043"/>
                        <a:pt x="863917" y="339090"/>
                      </a:cubicBezTo>
                      <a:cubicBezTo>
                        <a:pt x="863917" y="321945"/>
                        <a:pt x="863917" y="304800"/>
                        <a:pt x="863917" y="286703"/>
                      </a:cubicBezTo>
                      <a:cubicBezTo>
                        <a:pt x="842963" y="286703"/>
                        <a:pt x="822960" y="286703"/>
                        <a:pt x="801052" y="286703"/>
                      </a:cubicBezTo>
                      <a:cubicBezTo>
                        <a:pt x="801052" y="280988"/>
                        <a:pt x="801052" y="276225"/>
                        <a:pt x="801052" y="271463"/>
                      </a:cubicBezTo>
                      <a:cubicBezTo>
                        <a:pt x="801052" y="235268"/>
                        <a:pt x="802957" y="199073"/>
                        <a:pt x="800100" y="162878"/>
                      </a:cubicBezTo>
                      <a:cubicBezTo>
                        <a:pt x="799147" y="140018"/>
                        <a:pt x="792480" y="118110"/>
                        <a:pt x="788670" y="95250"/>
                      </a:cubicBezTo>
                      <a:cubicBezTo>
                        <a:pt x="786765" y="86678"/>
                        <a:pt x="787717" y="77153"/>
                        <a:pt x="785813" y="68580"/>
                      </a:cubicBezTo>
                      <a:cubicBezTo>
                        <a:pt x="784860" y="65723"/>
                        <a:pt x="782002" y="62865"/>
                        <a:pt x="780097" y="60008"/>
                      </a:cubicBezTo>
                      <a:cubicBezTo>
                        <a:pt x="776288" y="62865"/>
                        <a:pt x="771525" y="65723"/>
                        <a:pt x="770572" y="69533"/>
                      </a:cubicBezTo>
                      <a:cubicBezTo>
                        <a:pt x="768667" y="76200"/>
                        <a:pt x="767715" y="81915"/>
                        <a:pt x="762952" y="88583"/>
                      </a:cubicBezTo>
                      <a:cubicBezTo>
                        <a:pt x="755332" y="100013"/>
                        <a:pt x="751522" y="116205"/>
                        <a:pt x="750570" y="130493"/>
                      </a:cubicBezTo>
                      <a:cubicBezTo>
                        <a:pt x="748665" y="173355"/>
                        <a:pt x="748665" y="216218"/>
                        <a:pt x="747713" y="259080"/>
                      </a:cubicBezTo>
                      <a:cubicBezTo>
                        <a:pt x="747713" y="261938"/>
                        <a:pt x="746760" y="264795"/>
                        <a:pt x="744855" y="266700"/>
                      </a:cubicBezTo>
                      <a:cubicBezTo>
                        <a:pt x="744855" y="260985"/>
                        <a:pt x="744855" y="255270"/>
                        <a:pt x="744855" y="249555"/>
                      </a:cubicBezTo>
                      <a:cubicBezTo>
                        <a:pt x="744855" y="237173"/>
                        <a:pt x="739140" y="231458"/>
                        <a:pt x="726757" y="231458"/>
                      </a:cubicBezTo>
                      <a:cubicBezTo>
                        <a:pt x="701992" y="231458"/>
                        <a:pt x="706755" y="229553"/>
                        <a:pt x="705802" y="252413"/>
                      </a:cubicBezTo>
                      <a:cubicBezTo>
                        <a:pt x="703897" y="293370"/>
                        <a:pt x="701992" y="335280"/>
                        <a:pt x="700088" y="376238"/>
                      </a:cubicBezTo>
                      <a:cubicBezTo>
                        <a:pt x="685800" y="387668"/>
                        <a:pt x="681038" y="404813"/>
                        <a:pt x="681990" y="422910"/>
                      </a:cubicBezTo>
                      <a:cubicBezTo>
                        <a:pt x="677227" y="422910"/>
                        <a:pt x="673417" y="422910"/>
                        <a:pt x="668655" y="422910"/>
                      </a:cubicBezTo>
                      <a:cubicBezTo>
                        <a:pt x="667702" y="418148"/>
                        <a:pt x="667702" y="412433"/>
                        <a:pt x="666750" y="405765"/>
                      </a:cubicBezTo>
                      <a:cubicBezTo>
                        <a:pt x="658177" y="405765"/>
                        <a:pt x="650557" y="405765"/>
                        <a:pt x="641985" y="405765"/>
                      </a:cubicBezTo>
                      <a:cubicBezTo>
                        <a:pt x="638175" y="390525"/>
                        <a:pt x="635317" y="376238"/>
                        <a:pt x="631507" y="362903"/>
                      </a:cubicBezTo>
                      <a:cubicBezTo>
                        <a:pt x="630555" y="362903"/>
                        <a:pt x="628650" y="362903"/>
                        <a:pt x="627697" y="362903"/>
                      </a:cubicBezTo>
                      <a:cubicBezTo>
                        <a:pt x="623888" y="377190"/>
                        <a:pt x="620077" y="391478"/>
                        <a:pt x="616267" y="405765"/>
                      </a:cubicBezTo>
                      <a:cubicBezTo>
                        <a:pt x="612457" y="405765"/>
                        <a:pt x="609600" y="405765"/>
                        <a:pt x="604838" y="405765"/>
                      </a:cubicBezTo>
                      <a:cubicBezTo>
                        <a:pt x="603885" y="401003"/>
                        <a:pt x="601980" y="395288"/>
                        <a:pt x="601980" y="389573"/>
                      </a:cubicBezTo>
                      <a:cubicBezTo>
                        <a:pt x="601980" y="384810"/>
                        <a:pt x="603885" y="379095"/>
                        <a:pt x="603885" y="374333"/>
                      </a:cubicBezTo>
                      <a:cubicBezTo>
                        <a:pt x="603885" y="336233"/>
                        <a:pt x="604838" y="298133"/>
                        <a:pt x="603885" y="260033"/>
                      </a:cubicBezTo>
                      <a:cubicBezTo>
                        <a:pt x="602932" y="213360"/>
                        <a:pt x="601027" y="166688"/>
                        <a:pt x="597217" y="120968"/>
                      </a:cubicBezTo>
                      <a:cubicBezTo>
                        <a:pt x="595313" y="101918"/>
                        <a:pt x="588645" y="81915"/>
                        <a:pt x="583882" y="62865"/>
                      </a:cubicBezTo>
                      <a:cubicBezTo>
                        <a:pt x="582930" y="60008"/>
                        <a:pt x="578167" y="57150"/>
                        <a:pt x="575310" y="57150"/>
                      </a:cubicBezTo>
                      <a:cubicBezTo>
                        <a:pt x="572452" y="57150"/>
                        <a:pt x="567690" y="60960"/>
                        <a:pt x="566738" y="63818"/>
                      </a:cubicBezTo>
                      <a:cubicBezTo>
                        <a:pt x="563880" y="76200"/>
                        <a:pt x="561975" y="88583"/>
                        <a:pt x="559117" y="102870"/>
                      </a:cubicBezTo>
                      <a:cubicBezTo>
                        <a:pt x="545782" y="87630"/>
                        <a:pt x="528638" y="96203"/>
                        <a:pt x="513397" y="95250"/>
                      </a:cubicBezTo>
                      <a:cubicBezTo>
                        <a:pt x="511492" y="95250"/>
                        <a:pt x="508635" y="99060"/>
                        <a:pt x="507682" y="100965"/>
                      </a:cubicBezTo>
                      <a:cubicBezTo>
                        <a:pt x="499110" y="120968"/>
                        <a:pt x="492442" y="141923"/>
                        <a:pt x="482917" y="160973"/>
                      </a:cubicBezTo>
                      <a:cubicBezTo>
                        <a:pt x="475297" y="176213"/>
                        <a:pt x="473392" y="190500"/>
                        <a:pt x="476250" y="206693"/>
                      </a:cubicBezTo>
                      <a:cubicBezTo>
                        <a:pt x="481013" y="206693"/>
                        <a:pt x="486727" y="206693"/>
                        <a:pt x="492442" y="206693"/>
                      </a:cubicBezTo>
                      <a:cubicBezTo>
                        <a:pt x="492442" y="215265"/>
                        <a:pt x="492442" y="222885"/>
                        <a:pt x="492442" y="231458"/>
                      </a:cubicBezTo>
                      <a:cubicBezTo>
                        <a:pt x="486727" y="230505"/>
                        <a:pt x="482917" y="230505"/>
                        <a:pt x="476250" y="229553"/>
                      </a:cubicBezTo>
                      <a:cubicBezTo>
                        <a:pt x="476250" y="277178"/>
                        <a:pt x="476250" y="325755"/>
                        <a:pt x="476250" y="374333"/>
                      </a:cubicBezTo>
                      <a:cubicBezTo>
                        <a:pt x="470535" y="375285"/>
                        <a:pt x="466725" y="375285"/>
                        <a:pt x="461010" y="376238"/>
                      </a:cubicBezTo>
                      <a:cubicBezTo>
                        <a:pt x="461010" y="396240"/>
                        <a:pt x="461010" y="415290"/>
                        <a:pt x="461010" y="434340"/>
                      </a:cubicBezTo>
                      <a:cubicBezTo>
                        <a:pt x="461010" y="438150"/>
                        <a:pt x="457200" y="441008"/>
                        <a:pt x="456247" y="444818"/>
                      </a:cubicBezTo>
                      <a:cubicBezTo>
                        <a:pt x="455295" y="447675"/>
                        <a:pt x="453390" y="450533"/>
                        <a:pt x="453390" y="452438"/>
                      </a:cubicBezTo>
                      <a:cubicBezTo>
                        <a:pt x="453390" y="460058"/>
                        <a:pt x="453390" y="468630"/>
                        <a:pt x="453390" y="476250"/>
                      </a:cubicBezTo>
                      <a:cubicBezTo>
                        <a:pt x="453390" y="478155"/>
                        <a:pt x="450532" y="481013"/>
                        <a:pt x="449580" y="482918"/>
                      </a:cubicBezTo>
                      <a:cubicBezTo>
                        <a:pt x="447675" y="481013"/>
                        <a:pt x="444817" y="478155"/>
                        <a:pt x="444817" y="476250"/>
                      </a:cubicBezTo>
                      <a:cubicBezTo>
                        <a:pt x="444817" y="446723"/>
                        <a:pt x="443865" y="417195"/>
                        <a:pt x="443865" y="388620"/>
                      </a:cubicBezTo>
                      <a:cubicBezTo>
                        <a:pt x="443865" y="332423"/>
                        <a:pt x="448627" y="276225"/>
                        <a:pt x="442913" y="220980"/>
                      </a:cubicBezTo>
                      <a:cubicBezTo>
                        <a:pt x="439102" y="181928"/>
                        <a:pt x="443865" y="143828"/>
                        <a:pt x="437197" y="105728"/>
                      </a:cubicBezTo>
                      <a:cubicBezTo>
                        <a:pt x="437197" y="103823"/>
                        <a:pt x="437197" y="100965"/>
                        <a:pt x="437197" y="99060"/>
                      </a:cubicBezTo>
                      <a:cubicBezTo>
                        <a:pt x="434340" y="64770"/>
                        <a:pt x="430530" y="31433"/>
                        <a:pt x="427672" y="0"/>
                      </a:cubicBezTo>
                      <a:lnTo>
                        <a:pt x="403860" y="0"/>
                      </a:lnTo>
                      <a:cubicBezTo>
                        <a:pt x="403860" y="3810"/>
                        <a:pt x="402907" y="8573"/>
                        <a:pt x="401955" y="11430"/>
                      </a:cubicBezTo>
                      <a:cubicBezTo>
                        <a:pt x="400050" y="14288"/>
                        <a:pt x="395288" y="17145"/>
                        <a:pt x="391477" y="17145"/>
                      </a:cubicBezTo>
                      <a:cubicBezTo>
                        <a:pt x="380047" y="18098"/>
                        <a:pt x="369570" y="18098"/>
                        <a:pt x="358140" y="17145"/>
                      </a:cubicBezTo>
                      <a:cubicBezTo>
                        <a:pt x="346710" y="16193"/>
                        <a:pt x="344805" y="20955"/>
                        <a:pt x="344805" y="30480"/>
                      </a:cubicBezTo>
                      <a:cubicBezTo>
                        <a:pt x="345757" y="67628"/>
                        <a:pt x="344805" y="104775"/>
                        <a:pt x="344805" y="142875"/>
                      </a:cubicBezTo>
                      <a:cubicBezTo>
                        <a:pt x="344805" y="147638"/>
                        <a:pt x="344805" y="152400"/>
                        <a:pt x="344805" y="159068"/>
                      </a:cubicBezTo>
                      <a:cubicBezTo>
                        <a:pt x="336232" y="159068"/>
                        <a:pt x="327660" y="159068"/>
                        <a:pt x="318135" y="159068"/>
                      </a:cubicBezTo>
                      <a:cubicBezTo>
                        <a:pt x="318135" y="186690"/>
                        <a:pt x="318135" y="213360"/>
                        <a:pt x="318135" y="240983"/>
                      </a:cubicBezTo>
                      <a:cubicBezTo>
                        <a:pt x="306705" y="240983"/>
                        <a:pt x="297180" y="240983"/>
                        <a:pt x="285750" y="240983"/>
                      </a:cubicBezTo>
                      <a:cubicBezTo>
                        <a:pt x="284797" y="246698"/>
                        <a:pt x="283845" y="250508"/>
                        <a:pt x="282892" y="255270"/>
                      </a:cubicBezTo>
                      <a:cubicBezTo>
                        <a:pt x="278130" y="255270"/>
                        <a:pt x="272415" y="256223"/>
                        <a:pt x="266700" y="257175"/>
                      </a:cubicBezTo>
                      <a:cubicBezTo>
                        <a:pt x="266700" y="279083"/>
                        <a:pt x="266700" y="300038"/>
                        <a:pt x="266700" y="322898"/>
                      </a:cubicBezTo>
                      <a:cubicBezTo>
                        <a:pt x="260032" y="322898"/>
                        <a:pt x="253365" y="322898"/>
                        <a:pt x="247650" y="322898"/>
                      </a:cubicBezTo>
                      <a:cubicBezTo>
                        <a:pt x="230505" y="322898"/>
                        <a:pt x="230505" y="322898"/>
                        <a:pt x="230505" y="340043"/>
                      </a:cubicBezTo>
                      <a:cubicBezTo>
                        <a:pt x="230505" y="374333"/>
                        <a:pt x="230505" y="408623"/>
                        <a:pt x="230505" y="442913"/>
                      </a:cubicBezTo>
                      <a:cubicBezTo>
                        <a:pt x="230505" y="447675"/>
                        <a:pt x="227647" y="452438"/>
                        <a:pt x="225742" y="458153"/>
                      </a:cubicBezTo>
                      <a:cubicBezTo>
                        <a:pt x="223838" y="458153"/>
                        <a:pt x="222885" y="457200"/>
                        <a:pt x="220980" y="457200"/>
                      </a:cubicBezTo>
                      <a:cubicBezTo>
                        <a:pt x="220980" y="452438"/>
                        <a:pt x="220980" y="446723"/>
                        <a:pt x="220980" y="441960"/>
                      </a:cubicBezTo>
                      <a:cubicBezTo>
                        <a:pt x="220980" y="409575"/>
                        <a:pt x="221932" y="377190"/>
                        <a:pt x="220980" y="344805"/>
                      </a:cubicBezTo>
                      <a:cubicBezTo>
                        <a:pt x="220027" y="324803"/>
                        <a:pt x="217170" y="304800"/>
                        <a:pt x="214313" y="284798"/>
                      </a:cubicBezTo>
                      <a:cubicBezTo>
                        <a:pt x="195263" y="284798"/>
                        <a:pt x="177165" y="284798"/>
                        <a:pt x="158115" y="284798"/>
                      </a:cubicBezTo>
                      <a:cubicBezTo>
                        <a:pt x="153352" y="301943"/>
                        <a:pt x="164782" y="323850"/>
                        <a:pt x="141922" y="338138"/>
                      </a:cubicBezTo>
                      <a:cubicBezTo>
                        <a:pt x="141922" y="398145"/>
                        <a:pt x="141922" y="461010"/>
                        <a:pt x="141922" y="523875"/>
                      </a:cubicBezTo>
                      <a:cubicBezTo>
                        <a:pt x="140970" y="523875"/>
                        <a:pt x="140970" y="523875"/>
                        <a:pt x="140017" y="524828"/>
                      </a:cubicBezTo>
                      <a:cubicBezTo>
                        <a:pt x="137160" y="520065"/>
                        <a:pt x="134302" y="515303"/>
                        <a:pt x="132397" y="510540"/>
                      </a:cubicBezTo>
                      <a:cubicBezTo>
                        <a:pt x="131445" y="511493"/>
                        <a:pt x="130492" y="511493"/>
                        <a:pt x="130492" y="511493"/>
                      </a:cubicBezTo>
                      <a:cubicBezTo>
                        <a:pt x="125730" y="520065"/>
                        <a:pt x="122872" y="532448"/>
                        <a:pt x="116205" y="535305"/>
                      </a:cubicBezTo>
                      <a:cubicBezTo>
                        <a:pt x="104775" y="539115"/>
                        <a:pt x="91440" y="536258"/>
                        <a:pt x="78105" y="536258"/>
                      </a:cubicBezTo>
                      <a:cubicBezTo>
                        <a:pt x="78105" y="523875"/>
                        <a:pt x="78105" y="511493"/>
                        <a:pt x="78105" y="498158"/>
                      </a:cubicBezTo>
                      <a:cubicBezTo>
                        <a:pt x="68580" y="498158"/>
                        <a:pt x="60007" y="498158"/>
                        <a:pt x="51435" y="498158"/>
                      </a:cubicBezTo>
                      <a:cubicBezTo>
                        <a:pt x="50482" y="499110"/>
                        <a:pt x="49530" y="500063"/>
                        <a:pt x="49530" y="500063"/>
                      </a:cubicBezTo>
                      <a:cubicBezTo>
                        <a:pt x="47625" y="520065"/>
                        <a:pt x="49530" y="541020"/>
                        <a:pt x="42863" y="558165"/>
                      </a:cubicBezTo>
                      <a:cubicBezTo>
                        <a:pt x="38100" y="571500"/>
                        <a:pt x="39052" y="584835"/>
                        <a:pt x="36195" y="597218"/>
                      </a:cubicBezTo>
                      <a:cubicBezTo>
                        <a:pt x="35242" y="597218"/>
                        <a:pt x="34290" y="597218"/>
                        <a:pt x="33338" y="597218"/>
                      </a:cubicBezTo>
                      <a:cubicBezTo>
                        <a:pt x="31432" y="573405"/>
                        <a:pt x="28575" y="548640"/>
                        <a:pt x="26670" y="524828"/>
                      </a:cubicBezTo>
                      <a:cubicBezTo>
                        <a:pt x="21907" y="523875"/>
                        <a:pt x="18097" y="523875"/>
                        <a:pt x="14288" y="522923"/>
                      </a:cubicBezTo>
                      <a:cubicBezTo>
                        <a:pt x="12382" y="516255"/>
                        <a:pt x="17145" y="505778"/>
                        <a:pt x="4763" y="505778"/>
                      </a:cubicBezTo>
                      <a:cubicBezTo>
                        <a:pt x="4763" y="500063"/>
                        <a:pt x="3810" y="495300"/>
                        <a:pt x="3810" y="489585"/>
                      </a:cubicBezTo>
                      <a:cubicBezTo>
                        <a:pt x="2857" y="489585"/>
                        <a:pt x="1905" y="489585"/>
                        <a:pt x="952" y="489585"/>
                      </a:cubicBezTo>
                      <a:cubicBezTo>
                        <a:pt x="952" y="492443"/>
                        <a:pt x="0" y="496253"/>
                        <a:pt x="0" y="499110"/>
                      </a:cubicBezTo>
                      <a:cubicBezTo>
                        <a:pt x="0" y="673418"/>
                        <a:pt x="0" y="847725"/>
                        <a:pt x="0" y="1022985"/>
                      </a:cubicBezTo>
                      <a:cubicBezTo>
                        <a:pt x="0" y="1024890"/>
                        <a:pt x="0" y="1027748"/>
                        <a:pt x="952" y="1029653"/>
                      </a:cubicBezTo>
                      <a:cubicBezTo>
                        <a:pt x="540067" y="1029653"/>
                        <a:pt x="1078230" y="1029653"/>
                        <a:pt x="1617345" y="1029653"/>
                      </a:cubicBezTo>
                      <a:cubicBezTo>
                        <a:pt x="1617345" y="762953"/>
                        <a:pt x="1617345" y="496253"/>
                        <a:pt x="1617345" y="227648"/>
                      </a:cubicBezTo>
                      <a:cubicBezTo>
                        <a:pt x="1604963" y="223838"/>
                        <a:pt x="1592580" y="223838"/>
                        <a:pt x="1580198" y="222885"/>
                      </a:cubicBezTo>
                      <a:close/>
                      <a:moveTo>
                        <a:pt x="89535" y="673418"/>
                      </a:moveTo>
                      <a:lnTo>
                        <a:pt x="89535" y="673418"/>
                      </a:lnTo>
                      <a:cubicBezTo>
                        <a:pt x="93345" y="673418"/>
                        <a:pt x="97155" y="673418"/>
                        <a:pt x="100965" y="673418"/>
                      </a:cubicBezTo>
                      <a:lnTo>
                        <a:pt x="100965" y="673418"/>
                      </a:lnTo>
                      <a:cubicBezTo>
                        <a:pt x="100965" y="676275"/>
                        <a:pt x="101917" y="678180"/>
                        <a:pt x="101917" y="680085"/>
                      </a:cubicBezTo>
                      <a:cubicBezTo>
                        <a:pt x="101917" y="681990"/>
                        <a:pt x="100965" y="683895"/>
                        <a:pt x="100013" y="683895"/>
                      </a:cubicBezTo>
                      <a:cubicBezTo>
                        <a:pt x="99060" y="683895"/>
                        <a:pt x="99060" y="683895"/>
                        <a:pt x="98107" y="683895"/>
                      </a:cubicBezTo>
                      <a:cubicBezTo>
                        <a:pt x="96202" y="683895"/>
                        <a:pt x="94297" y="683895"/>
                        <a:pt x="90488" y="683895"/>
                      </a:cubicBezTo>
                      <a:cubicBezTo>
                        <a:pt x="89535" y="680085"/>
                        <a:pt x="89535" y="677228"/>
                        <a:pt x="89535" y="673418"/>
                      </a:cubicBezTo>
                      <a:close/>
                      <a:moveTo>
                        <a:pt x="100965" y="859155"/>
                      </a:moveTo>
                      <a:lnTo>
                        <a:pt x="100965" y="859155"/>
                      </a:lnTo>
                      <a:cubicBezTo>
                        <a:pt x="97155" y="859155"/>
                        <a:pt x="94297" y="859155"/>
                        <a:pt x="89535" y="859155"/>
                      </a:cubicBezTo>
                      <a:lnTo>
                        <a:pt x="89535" y="859155"/>
                      </a:lnTo>
                      <a:cubicBezTo>
                        <a:pt x="89535" y="855345"/>
                        <a:pt x="89535" y="852488"/>
                        <a:pt x="89535" y="849630"/>
                      </a:cubicBezTo>
                      <a:lnTo>
                        <a:pt x="89535" y="849630"/>
                      </a:lnTo>
                      <a:cubicBezTo>
                        <a:pt x="93345" y="849630"/>
                        <a:pt x="97155" y="849630"/>
                        <a:pt x="100965" y="849630"/>
                      </a:cubicBezTo>
                      <a:lnTo>
                        <a:pt x="100965" y="849630"/>
                      </a:lnTo>
                      <a:cubicBezTo>
                        <a:pt x="100965" y="852488"/>
                        <a:pt x="100965" y="855345"/>
                        <a:pt x="100965" y="859155"/>
                      </a:cubicBezTo>
                      <a:close/>
                      <a:moveTo>
                        <a:pt x="101917" y="824865"/>
                      </a:moveTo>
                      <a:cubicBezTo>
                        <a:pt x="97155" y="824865"/>
                        <a:pt x="93345" y="824865"/>
                        <a:pt x="89535" y="824865"/>
                      </a:cubicBezTo>
                      <a:lnTo>
                        <a:pt x="89535" y="824865"/>
                      </a:lnTo>
                      <a:cubicBezTo>
                        <a:pt x="89535" y="822960"/>
                        <a:pt x="89535" y="821055"/>
                        <a:pt x="89535" y="820103"/>
                      </a:cubicBezTo>
                      <a:cubicBezTo>
                        <a:pt x="89535" y="818198"/>
                        <a:pt x="89535" y="816293"/>
                        <a:pt x="89535" y="814388"/>
                      </a:cubicBezTo>
                      <a:lnTo>
                        <a:pt x="89535" y="814388"/>
                      </a:lnTo>
                      <a:cubicBezTo>
                        <a:pt x="94297" y="814388"/>
                        <a:pt x="97155" y="814388"/>
                        <a:pt x="101917" y="814388"/>
                      </a:cubicBezTo>
                      <a:cubicBezTo>
                        <a:pt x="100965" y="817245"/>
                        <a:pt x="101917" y="821055"/>
                        <a:pt x="101917" y="824865"/>
                      </a:cubicBezTo>
                      <a:lnTo>
                        <a:pt x="101917" y="824865"/>
                      </a:lnTo>
                      <a:close/>
                      <a:moveTo>
                        <a:pt x="100013" y="787718"/>
                      </a:moveTo>
                      <a:lnTo>
                        <a:pt x="100013" y="787718"/>
                      </a:lnTo>
                      <a:cubicBezTo>
                        <a:pt x="97155" y="787718"/>
                        <a:pt x="93345" y="787718"/>
                        <a:pt x="86677" y="787718"/>
                      </a:cubicBezTo>
                      <a:lnTo>
                        <a:pt x="86677" y="787718"/>
                      </a:lnTo>
                      <a:cubicBezTo>
                        <a:pt x="88582" y="785813"/>
                        <a:pt x="89535" y="782955"/>
                        <a:pt x="90488" y="782003"/>
                      </a:cubicBezTo>
                      <a:cubicBezTo>
                        <a:pt x="91440" y="780098"/>
                        <a:pt x="92392" y="779145"/>
                        <a:pt x="93345" y="779145"/>
                      </a:cubicBezTo>
                      <a:cubicBezTo>
                        <a:pt x="95250" y="779145"/>
                        <a:pt x="96202" y="780098"/>
                        <a:pt x="98107" y="781050"/>
                      </a:cubicBezTo>
                      <a:cubicBezTo>
                        <a:pt x="100013" y="782003"/>
                        <a:pt x="100965" y="782955"/>
                        <a:pt x="102870" y="783908"/>
                      </a:cubicBezTo>
                      <a:cubicBezTo>
                        <a:pt x="101917" y="785813"/>
                        <a:pt x="100965" y="786765"/>
                        <a:pt x="100013" y="787718"/>
                      </a:cubicBezTo>
                      <a:close/>
                      <a:moveTo>
                        <a:pt x="87630" y="747713"/>
                      </a:moveTo>
                      <a:cubicBezTo>
                        <a:pt x="88582" y="746760"/>
                        <a:pt x="89535" y="745808"/>
                        <a:pt x="89535" y="744855"/>
                      </a:cubicBezTo>
                      <a:lnTo>
                        <a:pt x="89535" y="744855"/>
                      </a:lnTo>
                      <a:cubicBezTo>
                        <a:pt x="93345" y="744855"/>
                        <a:pt x="96202" y="744855"/>
                        <a:pt x="100013" y="744855"/>
                      </a:cubicBezTo>
                      <a:cubicBezTo>
                        <a:pt x="100965" y="745808"/>
                        <a:pt x="101917" y="746760"/>
                        <a:pt x="101917" y="747713"/>
                      </a:cubicBezTo>
                      <a:cubicBezTo>
                        <a:pt x="100965" y="748665"/>
                        <a:pt x="100965" y="748665"/>
                        <a:pt x="100013" y="749618"/>
                      </a:cubicBezTo>
                      <a:cubicBezTo>
                        <a:pt x="99060" y="750570"/>
                        <a:pt x="98107" y="752475"/>
                        <a:pt x="96202" y="753428"/>
                      </a:cubicBezTo>
                      <a:cubicBezTo>
                        <a:pt x="95250" y="753428"/>
                        <a:pt x="95250" y="754380"/>
                        <a:pt x="94297" y="754380"/>
                      </a:cubicBezTo>
                      <a:lnTo>
                        <a:pt x="94297" y="754380"/>
                      </a:lnTo>
                      <a:lnTo>
                        <a:pt x="94297" y="754380"/>
                      </a:lnTo>
                      <a:cubicBezTo>
                        <a:pt x="93345" y="753428"/>
                        <a:pt x="90488" y="749618"/>
                        <a:pt x="87630" y="747713"/>
                      </a:cubicBezTo>
                      <a:close/>
                      <a:moveTo>
                        <a:pt x="99060" y="716280"/>
                      </a:moveTo>
                      <a:cubicBezTo>
                        <a:pt x="98107" y="718185"/>
                        <a:pt x="96202" y="719138"/>
                        <a:pt x="95250" y="719138"/>
                      </a:cubicBezTo>
                      <a:cubicBezTo>
                        <a:pt x="94297" y="719138"/>
                        <a:pt x="94297" y="719138"/>
                        <a:pt x="93345" y="719138"/>
                      </a:cubicBezTo>
                      <a:cubicBezTo>
                        <a:pt x="91440" y="718185"/>
                        <a:pt x="89535" y="716280"/>
                        <a:pt x="86677" y="714375"/>
                      </a:cubicBezTo>
                      <a:cubicBezTo>
                        <a:pt x="87630" y="713423"/>
                        <a:pt x="88582" y="711518"/>
                        <a:pt x="89535" y="710565"/>
                      </a:cubicBezTo>
                      <a:lnTo>
                        <a:pt x="89535" y="710565"/>
                      </a:lnTo>
                      <a:cubicBezTo>
                        <a:pt x="93345" y="710565"/>
                        <a:pt x="96202" y="710565"/>
                        <a:pt x="103822" y="710565"/>
                      </a:cubicBezTo>
                      <a:lnTo>
                        <a:pt x="103822" y="710565"/>
                      </a:lnTo>
                      <a:cubicBezTo>
                        <a:pt x="101917" y="712470"/>
                        <a:pt x="100965" y="714375"/>
                        <a:pt x="99060" y="716280"/>
                      </a:cubicBezTo>
                      <a:close/>
                      <a:moveTo>
                        <a:pt x="117157" y="673418"/>
                      </a:moveTo>
                      <a:cubicBezTo>
                        <a:pt x="120967" y="673418"/>
                        <a:pt x="123825" y="673418"/>
                        <a:pt x="128588" y="673418"/>
                      </a:cubicBezTo>
                      <a:lnTo>
                        <a:pt x="128588" y="673418"/>
                      </a:lnTo>
                      <a:cubicBezTo>
                        <a:pt x="128588" y="675323"/>
                        <a:pt x="128588" y="676275"/>
                        <a:pt x="128588" y="678180"/>
                      </a:cubicBezTo>
                      <a:cubicBezTo>
                        <a:pt x="128588" y="680085"/>
                        <a:pt x="128588" y="681990"/>
                        <a:pt x="128588" y="683895"/>
                      </a:cubicBezTo>
                      <a:cubicBezTo>
                        <a:pt x="123825" y="683895"/>
                        <a:pt x="120967" y="683895"/>
                        <a:pt x="116205" y="684848"/>
                      </a:cubicBezTo>
                      <a:cubicBezTo>
                        <a:pt x="117157" y="680085"/>
                        <a:pt x="117157" y="677228"/>
                        <a:pt x="117157" y="673418"/>
                      </a:cubicBezTo>
                      <a:close/>
                      <a:moveTo>
                        <a:pt x="117157" y="710565"/>
                      </a:moveTo>
                      <a:lnTo>
                        <a:pt x="117157" y="710565"/>
                      </a:lnTo>
                      <a:cubicBezTo>
                        <a:pt x="120967" y="710565"/>
                        <a:pt x="124777" y="710565"/>
                        <a:pt x="127635" y="710565"/>
                      </a:cubicBezTo>
                      <a:lnTo>
                        <a:pt x="127635" y="710565"/>
                      </a:lnTo>
                      <a:cubicBezTo>
                        <a:pt x="128588" y="711518"/>
                        <a:pt x="128588" y="712470"/>
                        <a:pt x="129540" y="713423"/>
                      </a:cubicBezTo>
                      <a:cubicBezTo>
                        <a:pt x="128588" y="714375"/>
                        <a:pt x="128588" y="714375"/>
                        <a:pt x="127635" y="715328"/>
                      </a:cubicBezTo>
                      <a:cubicBezTo>
                        <a:pt x="125730" y="717233"/>
                        <a:pt x="123825" y="719138"/>
                        <a:pt x="121920" y="719138"/>
                      </a:cubicBezTo>
                      <a:cubicBezTo>
                        <a:pt x="120967" y="719138"/>
                        <a:pt x="119063" y="718185"/>
                        <a:pt x="118110" y="717233"/>
                      </a:cubicBezTo>
                      <a:cubicBezTo>
                        <a:pt x="117157" y="716280"/>
                        <a:pt x="115252" y="715328"/>
                        <a:pt x="114300" y="714375"/>
                      </a:cubicBezTo>
                      <a:cubicBezTo>
                        <a:pt x="116205" y="712470"/>
                        <a:pt x="117157" y="711518"/>
                        <a:pt x="117157" y="710565"/>
                      </a:cubicBezTo>
                      <a:close/>
                      <a:moveTo>
                        <a:pt x="118110" y="744855"/>
                      </a:moveTo>
                      <a:lnTo>
                        <a:pt x="118110" y="744855"/>
                      </a:lnTo>
                      <a:lnTo>
                        <a:pt x="118110" y="744855"/>
                      </a:lnTo>
                      <a:cubicBezTo>
                        <a:pt x="119063" y="744855"/>
                        <a:pt x="119063" y="744855"/>
                        <a:pt x="120015" y="744855"/>
                      </a:cubicBezTo>
                      <a:cubicBezTo>
                        <a:pt x="121920" y="744855"/>
                        <a:pt x="122872" y="744855"/>
                        <a:pt x="124777" y="744855"/>
                      </a:cubicBezTo>
                      <a:cubicBezTo>
                        <a:pt x="125730" y="744855"/>
                        <a:pt x="127635" y="744855"/>
                        <a:pt x="128588" y="745808"/>
                      </a:cubicBezTo>
                      <a:cubicBezTo>
                        <a:pt x="129540" y="746760"/>
                        <a:pt x="129540" y="747713"/>
                        <a:pt x="129540" y="750570"/>
                      </a:cubicBezTo>
                      <a:cubicBezTo>
                        <a:pt x="129540" y="751523"/>
                        <a:pt x="129540" y="753428"/>
                        <a:pt x="128588" y="754380"/>
                      </a:cubicBezTo>
                      <a:cubicBezTo>
                        <a:pt x="125730" y="754380"/>
                        <a:pt x="123825" y="754380"/>
                        <a:pt x="120967" y="754380"/>
                      </a:cubicBezTo>
                      <a:cubicBezTo>
                        <a:pt x="120015" y="754380"/>
                        <a:pt x="120015" y="754380"/>
                        <a:pt x="119063" y="754380"/>
                      </a:cubicBezTo>
                      <a:cubicBezTo>
                        <a:pt x="118110" y="754380"/>
                        <a:pt x="117157" y="753428"/>
                        <a:pt x="117157" y="751523"/>
                      </a:cubicBezTo>
                      <a:cubicBezTo>
                        <a:pt x="116205" y="749618"/>
                        <a:pt x="117157" y="747713"/>
                        <a:pt x="118110" y="744855"/>
                      </a:cubicBezTo>
                      <a:close/>
                      <a:moveTo>
                        <a:pt x="117157" y="824865"/>
                      </a:moveTo>
                      <a:cubicBezTo>
                        <a:pt x="117157" y="821055"/>
                        <a:pt x="117157" y="818198"/>
                        <a:pt x="117157" y="814388"/>
                      </a:cubicBezTo>
                      <a:lnTo>
                        <a:pt x="117157" y="814388"/>
                      </a:lnTo>
                      <a:cubicBezTo>
                        <a:pt x="120967" y="814388"/>
                        <a:pt x="124777" y="814388"/>
                        <a:pt x="128588" y="814388"/>
                      </a:cubicBezTo>
                      <a:lnTo>
                        <a:pt x="128588" y="814388"/>
                      </a:lnTo>
                      <a:cubicBezTo>
                        <a:pt x="128588" y="818198"/>
                        <a:pt x="128588" y="821055"/>
                        <a:pt x="128588" y="824865"/>
                      </a:cubicBezTo>
                      <a:lnTo>
                        <a:pt x="128588" y="824865"/>
                      </a:lnTo>
                      <a:cubicBezTo>
                        <a:pt x="124777" y="824865"/>
                        <a:pt x="120967" y="824865"/>
                        <a:pt x="117157" y="824865"/>
                      </a:cubicBezTo>
                      <a:lnTo>
                        <a:pt x="117157" y="824865"/>
                      </a:lnTo>
                      <a:close/>
                      <a:moveTo>
                        <a:pt x="128588" y="859155"/>
                      </a:moveTo>
                      <a:cubicBezTo>
                        <a:pt x="126682" y="859155"/>
                        <a:pt x="124777" y="859155"/>
                        <a:pt x="122872" y="859155"/>
                      </a:cubicBezTo>
                      <a:cubicBezTo>
                        <a:pt x="120967" y="859155"/>
                        <a:pt x="119063" y="859155"/>
                        <a:pt x="117157" y="859155"/>
                      </a:cubicBezTo>
                      <a:cubicBezTo>
                        <a:pt x="117157" y="854393"/>
                        <a:pt x="117157" y="851535"/>
                        <a:pt x="117157" y="848678"/>
                      </a:cubicBezTo>
                      <a:cubicBezTo>
                        <a:pt x="120015" y="848678"/>
                        <a:pt x="122872" y="847725"/>
                        <a:pt x="124777" y="847725"/>
                      </a:cubicBezTo>
                      <a:cubicBezTo>
                        <a:pt x="126682" y="847725"/>
                        <a:pt x="127635" y="848678"/>
                        <a:pt x="128588" y="849630"/>
                      </a:cubicBezTo>
                      <a:cubicBezTo>
                        <a:pt x="129540" y="850583"/>
                        <a:pt x="129540" y="852488"/>
                        <a:pt x="129540" y="854393"/>
                      </a:cubicBezTo>
                      <a:cubicBezTo>
                        <a:pt x="128588" y="856298"/>
                        <a:pt x="128588" y="857250"/>
                        <a:pt x="128588" y="859155"/>
                      </a:cubicBezTo>
                      <a:close/>
                      <a:moveTo>
                        <a:pt x="130492" y="787718"/>
                      </a:moveTo>
                      <a:cubicBezTo>
                        <a:pt x="124777" y="787718"/>
                        <a:pt x="121920" y="787718"/>
                        <a:pt x="117157" y="787718"/>
                      </a:cubicBezTo>
                      <a:lnTo>
                        <a:pt x="117157" y="787718"/>
                      </a:lnTo>
                      <a:cubicBezTo>
                        <a:pt x="117157" y="785813"/>
                        <a:pt x="117157" y="782955"/>
                        <a:pt x="117157" y="781050"/>
                      </a:cubicBezTo>
                      <a:cubicBezTo>
                        <a:pt x="117157" y="780098"/>
                        <a:pt x="117157" y="780098"/>
                        <a:pt x="118110" y="780098"/>
                      </a:cubicBezTo>
                      <a:cubicBezTo>
                        <a:pt x="119063" y="779145"/>
                        <a:pt x="120967" y="779145"/>
                        <a:pt x="122872" y="779145"/>
                      </a:cubicBezTo>
                      <a:cubicBezTo>
                        <a:pt x="124777" y="779145"/>
                        <a:pt x="126682" y="779145"/>
                        <a:pt x="127635" y="779145"/>
                      </a:cubicBezTo>
                      <a:cubicBezTo>
                        <a:pt x="128588" y="779145"/>
                        <a:pt x="128588" y="780098"/>
                        <a:pt x="129540" y="782003"/>
                      </a:cubicBezTo>
                      <a:cubicBezTo>
                        <a:pt x="130492" y="783908"/>
                        <a:pt x="129540" y="785813"/>
                        <a:pt x="130492" y="787718"/>
                      </a:cubicBezTo>
                      <a:lnTo>
                        <a:pt x="130492" y="787718"/>
                      </a:lnTo>
                      <a:close/>
                      <a:moveTo>
                        <a:pt x="158115" y="673418"/>
                      </a:moveTo>
                      <a:lnTo>
                        <a:pt x="158115" y="673418"/>
                      </a:lnTo>
                      <a:cubicBezTo>
                        <a:pt x="158115" y="676275"/>
                        <a:pt x="158115" y="679133"/>
                        <a:pt x="158115" y="683895"/>
                      </a:cubicBezTo>
                      <a:cubicBezTo>
                        <a:pt x="157163" y="683895"/>
                        <a:pt x="156210" y="683895"/>
                        <a:pt x="155257" y="683895"/>
                      </a:cubicBezTo>
                      <a:cubicBezTo>
                        <a:pt x="152400" y="683895"/>
                        <a:pt x="149542" y="684848"/>
                        <a:pt x="147638" y="682943"/>
                      </a:cubicBezTo>
                      <a:cubicBezTo>
                        <a:pt x="145732" y="681990"/>
                        <a:pt x="144780" y="677228"/>
                        <a:pt x="142875" y="672465"/>
                      </a:cubicBezTo>
                      <a:cubicBezTo>
                        <a:pt x="149542" y="673418"/>
                        <a:pt x="153352" y="673418"/>
                        <a:pt x="158115" y="673418"/>
                      </a:cubicBezTo>
                      <a:close/>
                      <a:moveTo>
                        <a:pt x="144780" y="710565"/>
                      </a:moveTo>
                      <a:lnTo>
                        <a:pt x="144780" y="710565"/>
                      </a:lnTo>
                      <a:cubicBezTo>
                        <a:pt x="149542" y="710565"/>
                        <a:pt x="153352" y="710565"/>
                        <a:pt x="158115" y="710565"/>
                      </a:cubicBezTo>
                      <a:cubicBezTo>
                        <a:pt x="159067" y="711518"/>
                        <a:pt x="159067" y="712470"/>
                        <a:pt x="160020" y="712470"/>
                      </a:cubicBezTo>
                      <a:cubicBezTo>
                        <a:pt x="159067" y="713423"/>
                        <a:pt x="159067" y="713423"/>
                        <a:pt x="158115" y="714375"/>
                      </a:cubicBezTo>
                      <a:cubicBezTo>
                        <a:pt x="156210" y="716280"/>
                        <a:pt x="154305" y="718185"/>
                        <a:pt x="152400" y="718185"/>
                      </a:cubicBezTo>
                      <a:lnTo>
                        <a:pt x="152400" y="718185"/>
                      </a:lnTo>
                      <a:lnTo>
                        <a:pt x="152400" y="718185"/>
                      </a:lnTo>
                      <a:cubicBezTo>
                        <a:pt x="150495" y="718185"/>
                        <a:pt x="149542" y="717233"/>
                        <a:pt x="147638" y="716280"/>
                      </a:cubicBezTo>
                      <a:cubicBezTo>
                        <a:pt x="145732" y="715328"/>
                        <a:pt x="144780" y="714375"/>
                        <a:pt x="142875" y="713423"/>
                      </a:cubicBezTo>
                      <a:cubicBezTo>
                        <a:pt x="142875" y="712470"/>
                        <a:pt x="143827" y="712470"/>
                        <a:pt x="143827" y="711518"/>
                      </a:cubicBezTo>
                      <a:cubicBezTo>
                        <a:pt x="143827" y="711518"/>
                        <a:pt x="143827" y="711518"/>
                        <a:pt x="144780" y="710565"/>
                      </a:cubicBezTo>
                      <a:close/>
                      <a:moveTo>
                        <a:pt x="144780" y="782955"/>
                      </a:moveTo>
                      <a:cubicBezTo>
                        <a:pt x="144780" y="781050"/>
                        <a:pt x="145732" y="780098"/>
                        <a:pt x="145732" y="780098"/>
                      </a:cubicBezTo>
                      <a:cubicBezTo>
                        <a:pt x="147638" y="779145"/>
                        <a:pt x="149542" y="779145"/>
                        <a:pt x="151447" y="779145"/>
                      </a:cubicBezTo>
                      <a:cubicBezTo>
                        <a:pt x="153352" y="779145"/>
                        <a:pt x="155257" y="779145"/>
                        <a:pt x="157163" y="780098"/>
                      </a:cubicBezTo>
                      <a:cubicBezTo>
                        <a:pt x="158115" y="780098"/>
                        <a:pt x="159067" y="784860"/>
                        <a:pt x="159067" y="787718"/>
                      </a:cubicBezTo>
                      <a:lnTo>
                        <a:pt x="159067" y="787718"/>
                      </a:lnTo>
                      <a:cubicBezTo>
                        <a:pt x="153352" y="787718"/>
                        <a:pt x="149542" y="787718"/>
                        <a:pt x="143827" y="787718"/>
                      </a:cubicBezTo>
                      <a:cubicBezTo>
                        <a:pt x="143827" y="786765"/>
                        <a:pt x="143827" y="784860"/>
                        <a:pt x="144780" y="782955"/>
                      </a:cubicBezTo>
                      <a:close/>
                      <a:moveTo>
                        <a:pt x="157163" y="744855"/>
                      </a:moveTo>
                      <a:cubicBezTo>
                        <a:pt x="158115" y="753428"/>
                        <a:pt x="158115" y="753428"/>
                        <a:pt x="145732" y="753428"/>
                      </a:cubicBezTo>
                      <a:cubicBezTo>
                        <a:pt x="142875" y="743903"/>
                        <a:pt x="142875" y="743903"/>
                        <a:pt x="157163" y="744855"/>
                      </a:cubicBezTo>
                      <a:close/>
                      <a:moveTo>
                        <a:pt x="157163" y="814388"/>
                      </a:moveTo>
                      <a:lnTo>
                        <a:pt x="157163" y="814388"/>
                      </a:lnTo>
                      <a:cubicBezTo>
                        <a:pt x="157163" y="816293"/>
                        <a:pt x="157163" y="817245"/>
                        <a:pt x="158115" y="819150"/>
                      </a:cubicBezTo>
                      <a:cubicBezTo>
                        <a:pt x="158115" y="821055"/>
                        <a:pt x="158115" y="822960"/>
                        <a:pt x="159067" y="824865"/>
                      </a:cubicBezTo>
                      <a:cubicBezTo>
                        <a:pt x="153352" y="824865"/>
                        <a:pt x="149542" y="824865"/>
                        <a:pt x="144780" y="824865"/>
                      </a:cubicBezTo>
                      <a:cubicBezTo>
                        <a:pt x="144780" y="822008"/>
                        <a:pt x="143827" y="818198"/>
                        <a:pt x="143827" y="814388"/>
                      </a:cubicBezTo>
                      <a:cubicBezTo>
                        <a:pt x="148590" y="814388"/>
                        <a:pt x="152400" y="814388"/>
                        <a:pt x="157163" y="814388"/>
                      </a:cubicBezTo>
                      <a:close/>
                      <a:moveTo>
                        <a:pt x="151447" y="859155"/>
                      </a:moveTo>
                      <a:cubicBezTo>
                        <a:pt x="148590" y="859155"/>
                        <a:pt x="146685" y="859155"/>
                        <a:pt x="143827" y="859155"/>
                      </a:cubicBezTo>
                      <a:cubicBezTo>
                        <a:pt x="143827" y="855345"/>
                        <a:pt x="143827" y="852488"/>
                        <a:pt x="143827" y="847725"/>
                      </a:cubicBezTo>
                      <a:cubicBezTo>
                        <a:pt x="147638" y="847725"/>
                        <a:pt x="152400" y="846773"/>
                        <a:pt x="154305" y="847725"/>
                      </a:cubicBezTo>
                      <a:cubicBezTo>
                        <a:pt x="156210" y="848678"/>
                        <a:pt x="157163" y="853440"/>
                        <a:pt x="158115" y="857250"/>
                      </a:cubicBezTo>
                      <a:cubicBezTo>
                        <a:pt x="156210" y="859155"/>
                        <a:pt x="154305" y="859155"/>
                        <a:pt x="151447" y="859155"/>
                      </a:cubicBezTo>
                      <a:close/>
                      <a:moveTo>
                        <a:pt x="327660" y="315278"/>
                      </a:moveTo>
                      <a:cubicBezTo>
                        <a:pt x="327660" y="315278"/>
                        <a:pt x="327660" y="315278"/>
                        <a:pt x="327660" y="315278"/>
                      </a:cubicBezTo>
                      <a:cubicBezTo>
                        <a:pt x="327660" y="296228"/>
                        <a:pt x="327660" y="278130"/>
                        <a:pt x="327660" y="259080"/>
                      </a:cubicBezTo>
                      <a:cubicBezTo>
                        <a:pt x="327660" y="259080"/>
                        <a:pt x="327660" y="259080"/>
                        <a:pt x="327660" y="259080"/>
                      </a:cubicBezTo>
                      <a:cubicBezTo>
                        <a:pt x="327660" y="278130"/>
                        <a:pt x="327660" y="296228"/>
                        <a:pt x="327660" y="315278"/>
                      </a:cubicBezTo>
                      <a:close/>
                      <a:moveTo>
                        <a:pt x="561975" y="206693"/>
                      </a:moveTo>
                      <a:lnTo>
                        <a:pt x="561975" y="206693"/>
                      </a:lnTo>
                      <a:cubicBezTo>
                        <a:pt x="565785" y="206693"/>
                        <a:pt x="568642" y="206693"/>
                        <a:pt x="572452" y="206693"/>
                      </a:cubicBezTo>
                      <a:cubicBezTo>
                        <a:pt x="572452" y="214313"/>
                        <a:pt x="572452" y="221933"/>
                        <a:pt x="572452" y="230505"/>
                      </a:cubicBezTo>
                      <a:cubicBezTo>
                        <a:pt x="568642" y="230505"/>
                        <a:pt x="565785" y="230505"/>
                        <a:pt x="561975" y="230505"/>
                      </a:cubicBezTo>
                      <a:lnTo>
                        <a:pt x="561975" y="230505"/>
                      </a:lnTo>
                      <a:cubicBezTo>
                        <a:pt x="561975" y="222885"/>
                        <a:pt x="561975" y="215265"/>
                        <a:pt x="561975" y="206693"/>
                      </a:cubicBezTo>
                      <a:close/>
                      <a:moveTo>
                        <a:pt x="541972" y="206693"/>
                      </a:moveTo>
                      <a:cubicBezTo>
                        <a:pt x="544830" y="206693"/>
                        <a:pt x="547688" y="206693"/>
                        <a:pt x="551497" y="205740"/>
                      </a:cubicBezTo>
                      <a:cubicBezTo>
                        <a:pt x="551497" y="214313"/>
                        <a:pt x="551497" y="221933"/>
                        <a:pt x="551497" y="229553"/>
                      </a:cubicBezTo>
                      <a:cubicBezTo>
                        <a:pt x="547688" y="229553"/>
                        <a:pt x="545782" y="229553"/>
                        <a:pt x="541972" y="229553"/>
                      </a:cubicBezTo>
                      <a:cubicBezTo>
                        <a:pt x="541972" y="221933"/>
                        <a:pt x="541972" y="215265"/>
                        <a:pt x="541972" y="206693"/>
                      </a:cubicBezTo>
                      <a:close/>
                      <a:moveTo>
                        <a:pt x="524827" y="206693"/>
                      </a:moveTo>
                      <a:cubicBezTo>
                        <a:pt x="527685" y="206693"/>
                        <a:pt x="530542" y="206693"/>
                        <a:pt x="534352" y="205740"/>
                      </a:cubicBezTo>
                      <a:cubicBezTo>
                        <a:pt x="534352" y="214313"/>
                        <a:pt x="534352" y="221933"/>
                        <a:pt x="534352" y="230505"/>
                      </a:cubicBezTo>
                      <a:cubicBezTo>
                        <a:pt x="521970" y="230505"/>
                        <a:pt x="521970" y="229553"/>
                        <a:pt x="524827" y="206693"/>
                      </a:cubicBezTo>
                      <a:close/>
                      <a:moveTo>
                        <a:pt x="503872" y="206693"/>
                      </a:moveTo>
                      <a:cubicBezTo>
                        <a:pt x="507682" y="206693"/>
                        <a:pt x="511492" y="206693"/>
                        <a:pt x="515302" y="206693"/>
                      </a:cubicBezTo>
                      <a:lnTo>
                        <a:pt x="515302" y="206693"/>
                      </a:lnTo>
                      <a:cubicBezTo>
                        <a:pt x="515302" y="215265"/>
                        <a:pt x="515302" y="222885"/>
                        <a:pt x="515302" y="230505"/>
                      </a:cubicBezTo>
                      <a:lnTo>
                        <a:pt x="515302" y="230505"/>
                      </a:lnTo>
                      <a:cubicBezTo>
                        <a:pt x="511492" y="230505"/>
                        <a:pt x="508635" y="230505"/>
                        <a:pt x="503872" y="230505"/>
                      </a:cubicBezTo>
                      <a:cubicBezTo>
                        <a:pt x="503872" y="222885"/>
                        <a:pt x="503872" y="215265"/>
                        <a:pt x="503872" y="206693"/>
                      </a:cubicBezTo>
                      <a:close/>
                      <a:moveTo>
                        <a:pt x="572452" y="433388"/>
                      </a:moveTo>
                      <a:cubicBezTo>
                        <a:pt x="571500" y="435293"/>
                        <a:pt x="570547" y="436245"/>
                        <a:pt x="569595" y="436245"/>
                      </a:cubicBezTo>
                      <a:cubicBezTo>
                        <a:pt x="555307" y="436245"/>
                        <a:pt x="541020" y="436245"/>
                        <a:pt x="526732" y="436245"/>
                      </a:cubicBezTo>
                      <a:cubicBezTo>
                        <a:pt x="512445" y="436245"/>
                        <a:pt x="498157" y="436245"/>
                        <a:pt x="483870" y="436245"/>
                      </a:cubicBezTo>
                      <a:lnTo>
                        <a:pt x="483870" y="436245"/>
                      </a:lnTo>
                      <a:lnTo>
                        <a:pt x="483870" y="436245"/>
                      </a:lnTo>
                      <a:cubicBezTo>
                        <a:pt x="484822" y="435293"/>
                        <a:pt x="487680" y="433388"/>
                        <a:pt x="491490" y="432435"/>
                      </a:cubicBezTo>
                      <a:cubicBezTo>
                        <a:pt x="492442" y="432435"/>
                        <a:pt x="494347" y="431483"/>
                        <a:pt x="496252" y="431483"/>
                      </a:cubicBezTo>
                      <a:cubicBezTo>
                        <a:pt x="500063" y="430530"/>
                        <a:pt x="503872" y="430530"/>
                        <a:pt x="507682" y="429578"/>
                      </a:cubicBezTo>
                      <a:cubicBezTo>
                        <a:pt x="520065" y="428625"/>
                        <a:pt x="536257" y="427673"/>
                        <a:pt x="550545" y="428625"/>
                      </a:cubicBezTo>
                      <a:cubicBezTo>
                        <a:pt x="555307" y="428625"/>
                        <a:pt x="559117" y="428625"/>
                        <a:pt x="562927" y="429578"/>
                      </a:cubicBezTo>
                      <a:cubicBezTo>
                        <a:pt x="566738" y="429578"/>
                        <a:pt x="570547" y="430530"/>
                        <a:pt x="573405" y="431483"/>
                      </a:cubicBezTo>
                      <a:cubicBezTo>
                        <a:pt x="573405" y="432435"/>
                        <a:pt x="572452" y="433388"/>
                        <a:pt x="572452" y="433388"/>
                      </a:cubicBezTo>
                      <a:close/>
                      <a:moveTo>
                        <a:pt x="593407" y="653415"/>
                      </a:moveTo>
                      <a:cubicBezTo>
                        <a:pt x="591502" y="654368"/>
                        <a:pt x="590550" y="654368"/>
                        <a:pt x="588645" y="654368"/>
                      </a:cubicBezTo>
                      <a:cubicBezTo>
                        <a:pt x="584835" y="654368"/>
                        <a:pt x="583882" y="652463"/>
                        <a:pt x="582930" y="646748"/>
                      </a:cubicBezTo>
                      <a:cubicBezTo>
                        <a:pt x="582930" y="636270"/>
                        <a:pt x="581977" y="630555"/>
                        <a:pt x="582930" y="626745"/>
                      </a:cubicBezTo>
                      <a:cubicBezTo>
                        <a:pt x="582930" y="625793"/>
                        <a:pt x="583882" y="624840"/>
                        <a:pt x="583882" y="624840"/>
                      </a:cubicBezTo>
                      <a:cubicBezTo>
                        <a:pt x="584835" y="623888"/>
                        <a:pt x="585788" y="622935"/>
                        <a:pt x="586740" y="622935"/>
                      </a:cubicBezTo>
                      <a:cubicBezTo>
                        <a:pt x="586740" y="622935"/>
                        <a:pt x="587692" y="622935"/>
                        <a:pt x="587692" y="622935"/>
                      </a:cubicBezTo>
                      <a:cubicBezTo>
                        <a:pt x="588645" y="622935"/>
                        <a:pt x="589597" y="622935"/>
                        <a:pt x="590550" y="622935"/>
                      </a:cubicBezTo>
                      <a:cubicBezTo>
                        <a:pt x="591502" y="622935"/>
                        <a:pt x="591502" y="622935"/>
                        <a:pt x="592455" y="622935"/>
                      </a:cubicBezTo>
                      <a:cubicBezTo>
                        <a:pt x="593407" y="632460"/>
                        <a:pt x="593407" y="642938"/>
                        <a:pt x="593407" y="653415"/>
                      </a:cubicBezTo>
                      <a:close/>
                      <a:moveTo>
                        <a:pt x="608647" y="653415"/>
                      </a:moveTo>
                      <a:cubicBezTo>
                        <a:pt x="606742" y="653415"/>
                        <a:pt x="605790" y="653415"/>
                        <a:pt x="603885" y="653415"/>
                      </a:cubicBezTo>
                      <a:cubicBezTo>
                        <a:pt x="601980" y="653415"/>
                        <a:pt x="601027" y="653415"/>
                        <a:pt x="599122" y="653415"/>
                      </a:cubicBezTo>
                      <a:lnTo>
                        <a:pt x="599122" y="653415"/>
                      </a:lnTo>
                      <a:lnTo>
                        <a:pt x="599122" y="653415"/>
                      </a:lnTo>
                      <a:cubicBezTo>
                        <a:pt x="599122" y="642938"/>
                        <a:pt x="599122" y="632460"/>
                        <a:pt x="599122" y="621983"/>
                      </a:cubicBezTo>
                      <a:cubicBezTo>
                        <a:pt x="600075" y="621983"/>
                        <a:pt x="601980" y="621983"/>
                        <a:pt x="603885" y="621030"/>
                      </a:cubicBezTo>
                      <a:cubicBezTo>
                        <a:pt x="605790" y="621030"/>
                        <a:pt x="607695" y="620078"/>
                        <a:pt x="609600" y="620078"/>
                      </a:cubicBezTo>
                      <a:lnTo>
                        <a:pt x="609600" y="620078"/>
                      </a:lnTo>
                      <a:lnTo>
                        <a:pt x="609600" y="620078"/>
                      </a:lnTo>
                      <a:cubicBezTo>
                        <a:pt x="608647" y="633413"/>
                        <a:pt x="608647" y="642938"/>
                        <a:pt x="608647" y="653415"/>
                      </a:cubicBezTo>
                      <a:close/>
                      <a:moveTo>
                        <a:pt x="622935" y="654368"/>
                      </a:moveTo>
                      <a:cubicBezTo>
                        <a:pt x="622935" y="654368"/>
                        <a:pt x="621982" y="654368"/>
                        <a:pt x="621030" y="654368"/>
                      </a:cubicBezTo>
                      <a:cubicBezTo>
                        <a:pt x="620077" y="654368"/>
                        <a:pt x="620077" y="654368"/>
                        <a:pt x="619125" y="654368"/>
                      </a:cubicBezTo>
                      <a:cubicBezTo>
                        <a:pt x="618172" y="654368"/>
                        <a:pt x="618172" y="654368"/>
                        <a:pt x="617220" y="654368"/>
                      </a:cubicBezTo>
                      <a:cubicBezTo>
                        <a:pt x="616267" y="654368"/>
                        <a:pt x="615315" y="654368"/>
                        <a:pt x="615315" y="653415"/>
                      </a:cubicBezTo>
                      <a:cubicBezTo>
                        <a:pt x="615315" y="649605"/>
                        <a:pt x="615315" y="644843"/>
                        <a:pt x="615315" y="641033"/>
                      </a:cubicBezTo>
                      <a:cubicBezTo>
                        <a:pt x="615315" y="637223"/>
                        <a:pt x="615315" y="632460"/>
                        <a:pt x="616267" y="627698"/>
                      </a:cubicBezTo>
                      <a:cubicBezTo>
                        <a:pt x="616267" y="624840"/>
                        <a:pt x="621030" y="622935"/>
                        <a:pt x="623888" y="621030"/>
                      </a:cubicBezTo>
                      <a:cubicBezTo>
                        <a:pt x="624840" y="621983"/>
                        <a:pt x="625792" y="622935"/>
                        <a:pt x="626745" y="622935"/>
                      </a:cubicBezTo>
                      <a:cubicBezTo>
                        <a:pt x="626745" y="626745"/>
                        <a:pt x="626745" y="631508"/>
                        <a:pt x="626745" y="635318"/>
                      </a:cubicBezTo>
                      <a:cubicBezTo>
                        <a:pt x="626745" y="639128"/>
                        <a:pt x="626745" y="643890"/>
                        <a:pt x="626745" y="647700"/>
                      </a:cubicBezTo>
                      <a:cubicBezTo>
                        <a:pt x="625792" y="651510"/>
                        <a:pt x="624840" y="653415"/>
                        <a:pt x="622935" y="654368"/>
                      </a:cubicBezTo>
                      <a:close/>
                      <a:moveTo>
                        <a:pt x="641985" y="638175"/>
                      </a:moveTo>
                      <a:cubicBezTo>
                        <a:pt x="641985" y="641985"/>
                        <a:pt x="641032" y="647700"/>
                        <a:pt x="640080" y="653415"/>
                      </a:cubicBezTo>
                      <a:cubicBezTo>
                        <a:pt x="639127" y="653415"/>
                        <a:pt x="638175" y="653415"/>
                        <a:pt x="637222" y="653415"/>
                      </a:cubicBezTo>
                      <a:cubicBezTo>
                        <a:pt x="635317" y="653415"/>
                        <a:pt x="634365" y="653415"/>
                        <a:pt x="633413" y="652463"/>
                      </a:cubicBezTo>
                      <a:cubicBezTo>
                        <a:pt x="631507" y="651510"/>
                        <a:pt x="631507" y="649605"/>
                        <a:pt x="630555" y="645795"/>
                      </a:cubicBezTo>
                      <a:cubicBezTo>
                        <a:pt x="630555" y="644843"/>
                        <a:pt x="630555" y="643890"/>
                        <a:pt x="630555" y="642938"/>
                      </a:cubicBezTo>
                      <a:cubicBezTo>
                        <a:pt x="630555" y="640080"/>
                        <a:pt x="630555" y="636270"/>
                        <a:pt x="630555" y="632460"/>
                      </a:cubicBezTo>
                      <a:cubicBezTo>
                        <a:pt x="630555" y="629603"/>
                        <a:pt x="630555" y="625793"/>
                        <a:pt x="630555" y="621983"/>
                      </a:cubicBezTo>
                      <a:cubicBezTo>
                        <a:pt x="634365" y="621983"/>
                        <a:pt x="637222" y="622935"/>
                        <a:pt x="639127" y="624840"/>
                      </a:cubicBezTo>
                      <a:cubicBezTo>
                        <a:pt x="641032" y="626745"/>
                        <a:pt x="641985" y="631508"/>
                        <a:pt x="641985" y="638175"/>
                      </a:cubicBezTo>
                      <a:close/>
                      <a:moveTo>
                        <a:pt x="655320" y="646748"/>
                      </a:moveTo>
                      <a:cubicBezTo>
                        <a:pt x="655320" y="649605"/>
                        <a:pt x="652463" y="652463"/>
                        <a:pt x="650557" y="654368"/>
                      </a:cubicBezTo>
                      <a:cubicBezTo>
                        <a:pt x="650557" y="653415"/>
                        <a:pt x="649605" y="653415"/>
                        <a:pt x="649605" y="652463"/>
                      </a:cubicBezTo>
                      <a:cubicBezTo>
                        <a:pt x="648652" y="651510"/>
                        <a:pt x="648652" y="650558"/>
                        <a:pt x="647700" y="649605"/>
                      </a:cubicBezTo>
                      <a:cubicBezTo>
                        <a:pt x="646747" y="648653"/>
                        <a:pt x="646747" y="647700"/>
                        <a:pt x="646747" y="646748"/>
                      </a:cubicBezTo>
                      <a:cubicBezTo>
                        <a:pt x="646747" y="642938"/>
                        <a:pt x="646747" y="639128"/>
                        <a:pt x="646747" y="635318"/>
                      </a:cubicBezTo>
                      <a:cubicBezTo>
                        <a:pt x="646747" y="631508"/>
                        <a:pt x="646747" y="627698"/>
                        <a:pt x="646747" y="622935"/>
                      </a:cubicBezTo>
                      <a:cubicBezTo>
                        <a:pt x="647700" y="621983"/>
                        <a:pt x="649605" y="621030"/>
                        <a:pt x="650557" y="620078"/>
                      </a:cubicBezTo>
                      <a:cubicBezTo>
                        <a:pt x="651510" y="621030"/>
                        <a:pt x="653415" y="622935"/>
                        <a:pt x="654367" y="623888"/>
                      </a:cubicBezTo>
                      <a:cubicBezTo>
                        <a:pt x="655320" y="624840"/>
                        <a:pt x="656272" y="626745"/>
                        <a:pt x="656272" y="627698"/>
                      </a:cubicBezTo>
                      <a:cubicBezTo>
                        <a:pt x="656272" y="630555"/>
                        <a:pt x="657225" y="633413"/>
                        <a:pt x="657225" y="636270"/>
                      </a:cubicBezTo>
                      <a:cubicBezTo>
                        <a:pt x="657225" y="639128"/>
                        <a:pt x="656272" y="643890"/>
                        <a:pt x="655320" y="646748"/>
                      </a:cubicBezTo>
                      <a:close/>
                      <a:moveTo>
                        <a:pt x="670560" y="650558"/>
                      </a:moveTo>
                      <a:cubicBezTo>
                        <a:pt x="670560" y="650558"/>
                        <a:pt x="670560" y="651510"/>
                        <a:pt x="669607" y="651510"/>
                      </a:cubicBezTo>
                      <a:cubicBezTo>
                        <a:pt x="668655" y="652463"/>
                        <a:pt x="666750" y="653415"/>
                        <a:pt x="665797" y="653415"/>
                      </a:cubicBezTo>
                      <a:cubicBezTo>
                        <a:pt x="663892" y="653415"/>
                        <a:pt x="661988" y="650558"/>
                        <a:pt x="661988" y="649605"/>
                      </a:cubicBezTo>
                      <a:cubicBezTo>
                        <a:pt x="661988" y="644843"/>
                        <a:pt x="661988" y="641033"/>
                        <a:pt x="661988" y="635318"/>
                      </a:cubicBezTo>
                      <a:cubicBezTo>
                        <a:pt x="661988" y="630555"/>
                        <a:pt x="661988" y="624840"/>
                        <a:pt x="661988" y="619125"/>
                      </a:cubicBezTo>
                      <a:lnTo>
                        <a:pt x="661988" y="619125"/>
                      </a:lnTo>
                      <a:lnTo>
                        <a:pt x="661988" y="619125"/>
                      </a:lnTo>
                      <a:cubicBezTo>
                        <a:pt x="663892" y="620078"/>
                        <a:pt x="665797" y="621030"/>
                        <a:pt x="667702" y="621983"/>
                      </a:cubicBezTo>
                      <a:cubicBezTo>
                        <a:pt x="669607" y="622935"/>
                        <a:pt x="670560" y="623888"/>
                        <a:pt x="670560" y="623888"/>
                      </a:cubicBezTo>
                      <a:cubicBezTo>
                        <a:pt x="670560" y="630555"/>
                        <a:pt x="670560" y="637223"/>
                        <a:pt x="670560" y="642938"/>
                      </a:cubicBezTo>
                      <a:cubicBezTo>
                        <a:pt x="670560" y="646748"/>
                        <a:pt x="670560" y="648653"/>
                        <a:pt x="670560" y="650558"/>
                      </a:cubicBezTo>
                      <a:close/>
                      <a:moveTo>
                        <a:pt x="677227" y="653415"/>
                      </a:moveTo>
                      <a:cubicBezTo>
                        <a:pt x="676275" y="638175"/>
                        <a:pt x="675322" y="630555"/>
                        <a:pt x="676275" y="626745"/>
                      </a:cubicBezTo>
                      <a:cubicBezTo>
                        <a:pt x="676275" y="624840"/>
                        <a:pt x="677227" y="623888"/>
                        <a:pt x="678180" y="623888"/>
                      </a:cubicBezTo>
                      <a:cubicBezTo>
                        <a:pt x="679132" y="622935"/>
                        <a:pt x="681990" y="622935"/>
                        <a:pt x="684847" y="622935"/>
                      </a:cubicBezTo>
                      <a:cubicBezTo>
                        <a:pt x="688657" y="648653"/>
                        <a:pt x="686752" y="653415"/>
                        <a:pt x="677227" y="653415"/>
                      </a:cubicBezTo>
                      <a:close/>
                      <a:moveTo>
                        <a:pt x="701040" y="648653"/>
                      </a:moveTo>
                      <a:cubicBezTo>
                        <a:pt x="701040" y="650558"/>
                        <a:pt x="698182" y="652463"/>
                        <a:pt x="696277" y="654368"/>
                      </a:cubicBezTo>
                      <a:lnTo>
                        <a:pt x="696277" y="654368"/>
                      </a:lnTo>
                      <a:lnTo>
                        <a:pt x="696277" y="654368"/>
                      </a:lnTo>
                      <a:cubicBezTo>
                        <a:pt x="696277" y="653415"/>
                        <a:pt x="695325" y="653415"/>
                        <a:pt x="695325" y="652463"/>
                      </a:cubicBezTo>
                      <a:cubicBezTo>
                        <a:pt x="693420" y="650558"/>
                        <a:pt x="692467" y="649605"/>
                        <a:pt x="692467" y="647700"/>
                      </a:cubicBezTo>
                      <a:cubicBezTo>
                        <a:pt x="691515" y="641033"/>
                        <a:pt x="691515" y="634365"/>
                        <a:pt x="692467" y="627698"/>
                      </a:cubicBezTo>
                      <a:cubicBezTo>
                        <a:pt x="692467" y="624840"/>
                        <a:pt x="696277" y="622935"/>
                        <a:pt x="698182" y="620078"/>
                      </a:cubicBezTo>
                      <a:lnTo>
                        <a:pt x="698182" y="620078"/>
                      </a:lnTo>
                      <a:lnTo>
                        <a:pt x="698182" y="620078"/>
                      </a:lnTo>
                      <a:cubicBezTo>
                        <a:pt x="699135" y="621030"/>
                        <a:pt x="699135" y="621030"/>
                        <a:pt x="700088" y="621983"/>
                      </a:cubicBezTo>
                      <a:cubicBezTo>
                        <a:pt x="701040" y="622935"/>
                        <a:pt x="701040" y="622935"/>
                        <a:pt x="701992" y="623888"/>
                      </a:cubicBezTo>
                      <a:cubicBezTo>
                        <a:pt x="701040" y="631508"/>
                        <a:pt x="701992" y="640080"/>
                        <a:pt x="701040" y="648653"/>
                      </a:cubicBezTo>
                      <a:close/>
                      <a:moveTo>
                        <a:pt x="716280" y="653415"/>
                      </a:moveTo>
                      <a:cubicBezTo>
                        <a:pt x="714375" y="654368"/>
                        <a:pt x="712470" y="654368"/>
                        <a:pt x="711517" y="654368"/>
                      </a:cubicBezTo>
                      <a:cubicBezTo>
                        <a:pt x="710565" y="654368"/>
                        <a:pt x="709613" y="653415"/>
                        <a:pt x="708660" y="653415"/>
                      </a:cubicBezTo>
                      <a:cubicBezTo>
                        <a:pt x="707707" y="652463"/>
                        <a:pt x="707707" y="651510"/>
                        <a:pt x="707707" y="650558"/>
                      </a:cubicBezTo>
                      <a:cubicBezTo>
                        <a:pt x="707707" y="649605"/>
                        <a:pt x="707707" y="647700"/>
                        <a:pt x="707707" y="645795"/>
                      </a:cubicBezTo>
                      <a:cubicBezTo>
                        <a:pt x="707707" y="642938"/>
                        <a:pt x="707707" y="640080"/>
                        <a:pt x="707707" y="638175"/>
                      </a:cubicBezTo>
                      <a:cubicBezTo>
                        <a:pt x="707707" y="636270"/>
                        <a:pt x="707707" y="634365"/>
                        <a:pt x="707707" y="632460"/>
                      </a:cubicBezTo>
                      <a:cubicBezTo>
                        <a:pt x="707707" y="630555"/>
                        <a:pt x="707707" y="629603"/>
                        <a:pt x="707707" y="628650"/>
                      </a:cubicBezTo>
                      <a:cubicBezTo>
                        <a:pt x="707707" y="627698"/>
                        <a:pt x="707707" y="626745"/>
                        <a:pt x="708660" y="625793"/>
                      </a:cubicBezTo>
                      <a:cubicBezTo>
                        <a:pt x="708660" y="624840"/>
                        <a:pt x="709613" y="623888"/>
                        <a:pt x="710565" y="623888"/>
                      </a:cubicBezTo>
                      <a:cubicBezTo>
                        <a:pt x="711517" y="623888"/>
                        <a:pt x="711517" y="623888"/>
                        <a:pt x="712470" y="622935"/>
                      </a:cubicBezTo>
                      <a:cubicBezTo>
                        <a:pt x="712470" y="622935"/>
                        <a:pt x="713422" y="622935"/>
                        <a:pt x="713422" y="622935"/>
                      </a:cubicBezTo>
                      <a:cubicBezTo>
                        <a:pt x="714375" y="622935"/>
                        <a:pt x="715327" y="622935"/>
                        <a:pt x="717232" y="622935"/>
                      </a:cubicBezTo>
                      <a:cubicBezTo>
                        <a:pt x="716280" y="633413"/>
                        <a:pt x="716280" y="643890"/>
                        <a:pt x="716280" y="653415"/>
                      </a:cubicBezTo>
                      <a:close/>
                      <a:moveTo>
                        <a:pt x="915352" y="1018223"/>
                      </a:moveTo>
                      <a:cubicBezTo>
                        <a:pt x="915352" y="1018223"/>
                        <a:pt x="915352" y="1019175"/>
                        <a:pt x="915352" y="1018223"/>
                      </a:cubicBezTo>
                      <a:cubicBezTo>
                        <a:pt x="915352" y="878205"/>
                        <a:pt x="915352" y="738188"/>
                        <a:pt x="915352" y="598170"/>
                      </a:cubicBezTo>
                      <a:cubicBezTo>
                        <a:pt x="915352" y="598170"/>
                        <a:pt x="915352" y="598170"/>
                        <a:pt x="915352" y="598170"/>
                      </a:cubicBezTo>
                      <a:cubicBezTo>
                        <a:pt x="915352" y="738188"/>
                        <a:pt x="915352" y="878205"/>
                        <a:pt x="915352" y="1018223"/>
                      </a:cubicBezTo>
                      <a:close/>
                      <a:moveTo>
                        <a:pt x="936307" y="751523"/>
                      </a:moveTo>
                      <a:cubicBezTo>
                        <a:pt x="936307" y="751523"/>
                        <a:pt x="935355" y="751523"/>
                        <a:pt x="935355" y="751523"/>
                      </a:cubicBezTo>
                      <a:cubicBezTo>
                        <a:pt x="935355" y="705803"/>
                        <a:pt x="935355" y="661035"/>
                        <a:pt x="935355" y="615315"/>
                      </a:cubicBezTo>
                      <a:cubicBezTo>
                        <a:pt x="935355" y="615315"/>
                        <a:pt x="936307" y="615315"/>
                        <a:pt x="936307" y="615315"/>
                      </a:cubicBezTo>
                      <a:cubicBezTo>
                        <a:pt x="936307" y="660083"/>
                        <a:pt x="936307" y="705803"/>
                        <a:pt x="936307" y="751523"/>
                      </a:cubicBezTo>
                      <a:close/>
                      <a:moveTo>
                        <a:pt x="992505" y="826770"/>
                      </a:moveTo>
                      <a:cubicBezTo>
                        <a:pt x="994410" y="826770"/>
                        <a:pt x="996315" y="826770"/>
                        <a:pt x="998220" y="826770"/>
                      </a:cubicBezTo>
                      <a:cubicBezTo>
                        <a:pt x="1000125" y="826770"/>
                        <a:pt x="1002030" y="826770"/>
                        <a:pt x="1004888" y="826770"/>
                      </a:cubicBezTo>
                      <a:cubicBezTo>
                        <a:pt x="1004888" y="830580"/>
                        <a:pt x="1005840" y="833438"/>
                        <a:pt x="1005840" y="837248"/>
                      </a:cubicBezTo>
                      <a:cubicBezTo>
                        <a:pt x="1001077" y="837248"/>
                        <a:pt x="998220" y="838200"/>
                        <a:pt x="992505" y="838200"/>
                      </a:cubicBezTo>
                      <a:lnTo>
                        <a:pt x="992505" y="838200"/>
                      </a:lnTo>
                      <a:lnTo>
                        <a:pt x="992505" y="838200"/>
                      </a:lnTo>
                      <a:cubicBezTo>
                        <a:pt x="992505" y="833438"/>
                        <a:pt x="992505" y="830580"/>
                        <a:pt x="992505" y="826770"/>
                      </a:cubicBezTo>
                      <a:close/>
                      <a:moveTo>
                        <a:pt x="990600" y="862965"/>
                      </a:moveTo>
                      <a:cubicBezTo>
                        <a:pt x="996315" y="862965"/>
                        <a:pt x="999172" y="862965"/>
                        <a:pt x="1004888" y="862965"/>
                      </a:cubicBezTo>
                      <a:lnTo>
                        <a:pt x="1004888" y="862965"/>
                      </a:lnTo>
                      <a:cubicBezTo>
                        <a:pt x="1004888" y="863918"/>
                        <a:pt x="1004888" y="864870"/>
                        <a:pt x="1004888" y="865823"/>
                      </a:cubicBezTo>
                      <a:cubicBezTo>
                        <a:pt x="1004888" y="867728"/>
                        <a:pt x="1004888" y="869633"/>
                        <a:pt x="1003935" y="870585"/>
                      </a:cubicBezTo>
                      <a:cubicBezTo>
                        <a:pt x="1003935" y="871538"/>
                        <a:pt x="1003935" y="871538"/>
                        <a:pt x="1002982" y="871538"/>
                      </a:cubicBezTo>
                      <a:cubicBezTo>
                        <a:pt x="1002030" y="871538"/>
                        <a:pt x="1002030" y="872490"/>
                        <a:pt x="1001077" y="872490"/>
                      </a:cubicBezTo>
                      <a:cubicBezTo>
                        <a:pt x="1000125" y="872490"/>
                        <a:pt x="999172" y="872490"/>
                        <a:pt x="998220" y="872490"/>
                      </a:cubicBezTo>
                      <a:cubicBezTo>
                        <a:pt x="997267" y="872490"/>
                        <a:pt x="996315" y="872490"/>
                        <a:pt x="995363" y="872490"/>
                      </a:cubicBezTo>
                      <a:cubicBezTo>
                        <a:pt x="994410" y="872490"/>
                        <a:pt x="993457" y="872490"/>
                        <a:pt x="993457" y="871538"/>
                      </a:cubicBezTo>
                      <a:cubicBezTo>
                        <a:pt x="992505" y="871538"/>
                        <a:pt x="992505" y="869633"/>
                        <a:pt x="991552" y="868680"/>
                      </a:cubicBezTo>
                      <a:cubicBezTo>
                        <a:pt x="991552" y="867728"/>
                        <a:pt x="991552" y="866775"/>
                        <a:pt x="990600" y="865823"/>
                      </a:cubicBezTo>
                      <a:cubicBezTo>
                        <a:pt x="991552" y="864870"/>
                        <a:pt x="990600" y="863918"/>
                        <a:pt x="990600" y="862965"/>
                      </a:cubicBezTo>
                      <a:lnTo>
                        <a:pt x="990600" y="862965"/>
                      </a:lnTo>
                      <a:close/>
                      <a:moveTo>
                        <a:pt x="977265" y="825818"/>
                      </a:moveTo>
                      <a:cubicBezTo>
                        <a:pt x="977265" y="829628"/>
                        <a:pt x="977265" y="832485"/>
                        <a:pt x="977265" y="836295"/>
                      </a:cubicBezTo>
                      <a:cubicBezTo>
                        <a:pt x="973455" y="836295"/>
                        <a:pt x="969645" y="836295"/>
                        <a:pt x="964882" y="837248"/>
                      </a:cubicBezTo>
                      <a:cubicBezTo>
                        <a:pt x="964882" y="833438"/>
                        <a:pt x="963930" y="830580"/>
                        <a:pt x="963930" y="826770"/>
                      </a:cubicBezTo>
                      <a:cubicBezTo>
                        <a:pt x="968692" y="826770"/>
                        <a:pt x="972502" y="826770"/>
                        <a:pt x="977265" y="825818"/>
                      </a:cubicBezTo>
                      <a:close/>
                      <a:moveTo>
                        <a:pt x="962025" y="751523"/>
                      </a:moveTo>
                      <a:cubicBezTo>
                        <a:pt x="962025" y="751523"/>
                        <a:pt x="961072" y="751523"/>
                        <a:pt x="961072" y="751523"/>
                      </a:cubicBezTo>
                      <a:lnTo>
                        <a:pt x="961072" y="751523"/>
                      </a:lnTo>
                      <a:lnTo>
                        <a:pt x="961072" y="751523"/>
                      </a:lnTo>
                      <a:cubicBezTo>
                        <a:pt x="961072" y="705803"/>
                        <a:pt x="961072" y="660083"/>
                        <a:pt x="961072" y="614363"/>
                      </a:cubicBezTo>
                      <a:cubicBezTo>
                        <a:pt x="961072" y="614363"/>
                        <a:pt x="962025" y="614363"/>
                        <a:pt x="962025" y="614363"/>
                      </a:cubicBezTo>
                      <a:lnTo>
                        <a:pt x="962025" y="614363"/>
                      </a:lnTo>
                      <a:lnTo>
                        <a:pt x="962025" y="614363"/>
                      </a:lnTo>
                      <a:cubicBezTo>
                        <a:pt x="962025" y="660083"/>
                        <a:pt x="962025" y="705803"/>
                        <a:pt x="962025" y="751523"/>
                      </a:cubicBezTo>
                      <a:close/>
                      <a:moveTo>
                        <a:pt x="964882" y="863918"/>
                      </a:moveTo>
                      <a:cubicBezTo>
                        <a:pt x="968692" y="863918"/>
                        <a:pt x="972502" y="863918"/>
                        <a:pt x="976313" y="863918"/>
                      </a:cubicBezTo>
                      <a:cubicBezTo>
                        <a:pt x="977265" y="864870"/>
                        <a:pt x="977265" y="865823"/>
                        <a:pt x="978217" y="867728"/>
                      </a:cubicBezTo>
                      <a:cubicBezTo>
                        <a:pt x="977265" y="867728"/>
                        <a:pt x="976313" y="868680"/>
                        <a:pt x="976313" y="869633"/>
                      </a:cubicBezTo>
                      <a:cubicBezTo>
                        <a:pt x="974407" y="871538"/>
                        <a:pt x="971550" y="873443"/>
                        <a:pt x="969645" y="873443"/>
                      </a:cubicBezTo>
                      <a:lnTo>
                        <a:pt x="969645" y="873443"/>
                      </a:lnTo>
                      <a:lnTo>
                        <a:pt x="969645" y="873443"/>
                      </a:lnTo>
                      <a:cubicBezTo>
                        <a:pt x="968692" y="873443"/>
                        <a:pt x="968692" y="873443"/>
                        <a:pt x="967740" y="872490"/>
                      </a:cubicBezTo>
                      <a:cubicBezTo>
                        <a:pt x="966788" y="871538"/>
                        <a:pt x="966788" y="871538"/>
                        <a:pt x="965835" y="870585"/>
                      </a:cubicBezTo>
                      <a:cubicBezTo>
                        <a:pt x="964882" y="869633"/>
                        <a:pt x="963930" y="867728"/>
                        <a:pt x="962025" y="866775"/>
                      </a:cubicBezTo>
                      <a:cubicBezTo>
                        <a:pt x="963930" y="864870"/>
                        <a:pt x="963930" y="863918"/>
                        <a:pt x="964882" y="863918"/>
                      </a:cubicBezTo>
                      <a:close/>
                      <a:moveTo>
                        <a:pt x="977265" y="1012508"/>
                      </a:moveTo>
                      <a:cubicBezTo>
                        <a:pt x="973455" y="1012508"/>
                        <a:pt x="969645" y="1012508"/>
                        <a:pt x="964882" y="1013460"/>
                      </a:cubicBezTo>
                      <a:cubicBezTo>
                        <a:pt x="964882" y="1009650"/>
                        <a:pt x="963930" y="1005840"/>
                        <a:pt x="963930" y="1002030"/>
                      </a:cubicBezTo>
                      <a:lnTo>
                        <a:pt x="963930" y="1002030"/>
                      </a:lnTo>
                      <a:cubicBezTo>
                        <a:pt x="968692" y="1002030"/>
                        <a:pt x="972502" y="1002030"/>
                        <a:pt x="977265" y="1002030"/>
                      </a:cubicBezTo>
                      <a:cubicBezTo>
                        <a:pt x="977265" y="1005840"/>
                        <a:pt x="977265" y="1008698"/>
                        <a:pt x="977265" y="1012508"/>
                      </a:cubicBezTo>
                      <a:close/>
                      <a:moveTo>
                        <a:pt x="974407" y="941070"/>
                      </a:moveTo>
                      <a:cubicBezTo>
                        <a:pt x="972502" y="941070"/>
                        <a:pt x="969645" y="941070"/>
                        <a:pt x="964882" y="941070"/>
                      </a:cubicBezTo>
                      <a:cubicBezTo>
                        <a:pt x="962977" y="935355"/>
                        <a:pt x="964882" y="932498"/>
                        <a:pt x="966788" y="931545"/>
                      </a:cubicBezTo>
                      <a:cubicBezTo>
                        <a:pt x="967740" y="931545"/>
                        <a:pt x="969645" y="931545"/>
                        <a:pt x="970597" y="931545"/>
                      </a:cubicBezTo>
                      <a:cubicBezTo>
                        <a:pt x="971550" y="931545"/>
                        <a:pt x="972502" y="931545"/>
                        <a:pt x="972502" y="931545"/>
                      </a:cubicBezTo>
                      <a:cubicBezTo>
                        <a:pt x="973455" y="931545"/>
                        <a:pt x="974407" y="931545"/>
                        <a:pt x="974407" y="931545"/>
                      </a:cubicBezTo>
                      <a:lnTo>
                        <a:pt x="974407" y="931545"/>
                      </a:lnTo>
                      <a:lnTo>
                        <a:pt x="974407" y="931545"/>
                      </a:lnTo>
                      <a:cubicBezTo>
                        <a:pt x="977265" y="938213"/>
                        <a:pt x="977265" y="940118"/>
                        <a:pt x="974407" y="941070"/>
                      </a:cubicBezTo>
                      <a:close/>
                      <a:moveTo>
                        <a:pt x="976313" y="966788"/>
                      </a:moveTo>
                      <a:cubicBezTo>
                        <a:pt x="976313" y="970598"/>
                        <a:pt x="976313" y="973455"/>
                        <a:pt x="976313" y="977265"/>
                      </a:cubicBezTo>
                      <a:cubicBezTo>
                        <a:pt x="972502" y="977265"/>
                        <a:pt x="968692" y="977265"/>
                        <a:pt x="963930" y="977265"/>
                      </a:cubicBezTo>
                      <a:cubicBezTo>
                        <a:pt x="963930" y="973455"/>
                        <a:pt x="963930" y="970598"/>
                        <a:pt x="963930" y="966788"/>
                      </a:cubicBezTo>
                      <a:cubicBezTo>
                        <a:pt x="968692" y="966788"/>
                        <a:pt x="972502" y="966788"/>
                        <a:pt x="976313" y="966788"/>
                      </a:cubicBezTo>
                      <a:close/>
                      <a:moveTo>
                        <a:pt x="974407" y="904875"/>
                      </a:moveTo>
                      <a:cubicBezTo>
                        <a:pt x="972502" y="905828"/>
                        <a:pt x="971550" y="906780"/>
                        <a:pt x="969645" y="906780"/>
                      </a:cubicBezTo>
                      <a:cubicBezTo>
                        <a:pt x="967740" y="906780"/>
                        <a:pt x="965835" y="902970"/>
                        <a:pt x="963930" y="901065"/>
                      </a:cubicBezTo>
                      <a:cubicBezTo>
                        <a:pt x="967740" y="899160"/>
                        <a:pt x="971550" y="897255"/>
                        <a:pt x="975360" y="896303"/>
                      </a:cubicBezTo>
                      <a:lnTo>
                        <a:pt x="975360" y="896303"/>
                      </a:lnTo>
                      <a:lnTo>
                        <a:pt x="975360" y="896303"/>
                      </a:lnTo>
                      <a:cubicBezTo>
                        <a:pt x="976313" y="897255"/>
                        <a:pt x="976313" y="898208"/>
                        <a:pt x="977265" y="899160"/>
                      </a:cubicBezTo>
                      <a:cubicBezTo>
                        <a:pt x="978217" y="900113"/>
                        <a:pt x="978217" y="901065"/>
                        <a:pt x="979170" y="902018"/>
                      </a:cubicBezTo>
                      <a:cubicBezTo>
                        <a:pt x="977265" y="902970"/>
                        <a:pt x="975360" y="903923"/>
                        <a:pt x="974407" y="904875"/>
                      </a:cubicBezTo>
                      <a:close/>
                      <a:moveTo>
                        <a:pt x="987742" y="749618"/>
                      </a:moveTo>
                      <a:cubicBezTo>
                        <a:pt x="987742" y="749618"/>
                        <a:pt x="986790" y="749618"/>
                        <a:pt x="986790" y="749618"/>
                      </a:cubicBezTo>
                      <a:cubicBezTo>
                        <a:pt x="986790" y="705803"/>
                        <a:pt x="986790" y="661035"/>
                        <a:pt x="986790" y="617220"/>
                      </a:cubicBezTo>
                      <a:cubicBezTo>
                        <a:pt x="986790" y="617220"/>
                        <a:pt x="987742" y="617220"/>
                        <a:pt x="987742" y="617220"/>
                      </a:cubicBezTo>
                      <a:cubicBezTo>
                        <a:pt x="987742" y="661035"/>
                        <a:pt x="987742" y="705803"/>
                        <a:pt x="987742" y="749618"/>
                      </a:cubicBezTo>
                      <a:close/>
                      <a:moveTo>
                        <a:pt x="990600" y="897255"/>
                      </a:moveTo>
                      <a:cubicBezTo>
                        <a:pt x="997267" y="897255"/>
                        <a:pt x="1000125" y="897255"/>
                        <a:pt x="1004888" y="897255"/>
                      </a:cubicBezTo>
                      <a:lnTo>
                        <a:pt x="1004888" y="897255"/>
                      </a:lnTo>
                      <a:cubicBezTo>
                        <a:pt x="1004888" y="898208"/>
                        <a:pt x="1004888" y="899160"/>
                        <a:pt x="1004888" y="900113"/>
                      </a:cubicBezTo>
                      <a:cubicBezTo>
                        <a:pt x="1004888" y="901065"/>
                        <a:pt x="1004888" y="902018"/>
                        <a:pt x="1004888" y="902970"/>
                      </a:cubicBezTo>
                      <a:cubicBezTo>
                        <a:pt x="1004888" y="904875"/>
                        <a:pt x="1004888" y="905828"/>
                        <a:pt x="1003935" y="906780"/>
                      </a:cubicBezTo>
                      <a:cubicBezTo>
                        <a:pt x="1002982" y="907733"/>
                        <a:pt x="1001077" y="907733"/>
                        <a:pt x="1000125" y="907733"/>
                      </a:cubicBezTo>
                      <a:cubicBezTo>
                        <a:pt x="999172" y="907733"/>
                        <a:pt x="998220" y="907733"/>
                        <a:pt x="998220" y="907733"/>
                      </a:cubicBezTo>
                      <a:cubicBezTo>
                        <a:pt x="997267" y="907733"/>
                        <a:pt x="997267" y="907733"/>
                        <a:pt x="996315" y="906780"/>
                      </a:cubicBezTo>
                      <a:cubicBezTo>
                        <a:pt x="994410" y="905828"/>
                        <a:pt x="994410" y="903923"/>
                        <a:pt x="993457" y="901065"/>
                      </a:cubicBezTo>
                      <a:cubicBezTo>
                        <a:pt x="990600" y="899160"/>
                        <a:pt x="990600" y="898208"/>
                        <a:pt x="990600" y="897255"/>
                      </a:cubicBezTo>
                      <a:lnTo>
                        <a:pt x="990600" y="897255"/>
                      </a:lnTo>
                      <a:close/>
                      <a:moveTo>
                        <a:pt x="991552" y="966788"/>
                      </a:moveTo>
                      <a:cubicBezTo>
                        <a:pt x="996315" y="966788"/>
                        <a:pt x="1000125" y="966788"/>
                        <a:pt x="1003935" y="966788"/>
                      </a:cubicBezTo>
                      <a:lnTo>
                        <a:pt x="1003935" y="966788"/>
                      </a:lnTo>
                      <a:cubicBezTo>
                        <a:pt x="1003935" y="968693"/>
                        <a:pt x="1003935" y="970598"/>
                        <a:pt x="1003935" y="971550"/>
                      </a:cubicBezTo>
                      <a:cubicBezTo>
                        <a:pt x="1003935" y="973455"/>
                        <a:pt x="1003935" y="975360"/>
                        <a:pt x="1003935" y="977265"/>
                      </a:cubicBezTo>
                      <a:lnTo>
                        <a:pt x="1003935" y="977265"/>
                      </a:lnTo>
                      <a:cubicBezTo>
                        <a:pt x="999172" y="977265"/>
                        <a:pt x="995363" y="977265"/>
                        <a:pt x="991552" y="977265"/>
                      </a:cubicBezTo>
                      <a:lnTo>
                        <a:pt x="991552" y="977265"/>
                      </a:lnTo>
                      <a:cubicBezTo>
                        <a:pt x="991552" y="975360"/>
                        <a:pt x="991552" y="973455"/>
                        <a:pt x="991552" y="971550"/>
                      </a:cubicBezTo>
                      <a:cubicBezTo>
                        <a:pt x="991552" y="970598"/>
                        <a:pt x="991552" y="968693"/>
                        <a:pt x="991552" y="966788"/>
                      </a:cubicBezTo>
                      <a:close/>
                      <a:moveTo>
                        <a:pt x="992505" y="1011555"/>
                      </a:moveTo>
                      <a:lnTo>
                        <a:pt x="992505" y="1011555"/>
                      </a:lnTo>
                      <a:cubicBezTo>
                        <a:pt x="992505" y="1008698"/>
                        <a:pt x="992505" y="1004888"/>
                        <a:pt x="992505" y="1001078"/>
                      </a:cubicBezTo>
                      <a:lnTo>
                        <a:pt x="992505" y="1001078"/>
                      </a:lnTo>
                      <a:cubicBezTo>
                        <a:pt x="996315" y="1001078"/>
                        <a:pt x="1000125" y="1001078"/>
                        <a:pt x="1004888" y="1001078"/>
                      </a:cubicBezTo>
                      <a:lnTo>
                        <a:pt x="1004888" y="1001078"/>
                      </a:lnTo>
                      <a:cubicBezTo>
                        <a:pt x="1004888" y="1002983"/>
                        <a:pt x="1004888" y="1003935"/>
                        <a:pt x="1004888" y="1005840"/>
                      </a:cubicBezTo>
                      <a:cubicBezTo>
                        <a:pt x="1004888" y="1007745"/>
                        <a:pt x="1004888" y="1009650"/>
                        <a:pt x="1005840" y="1011555"/>
                      </a:cubicBezTo>
                      <a:cubicBezTo>
                        <a:pt x="1000125" y="1011555"/>
                        <a:pt x="996315" y="1011555"/>
                        <a:pt x="992505" y="1011555"/>
                      </a:cubicBezTo>
                      <a:close/>
                      <a:moveTo>
                        <a:pt x="1004888" y="934403"/>
                      </a:moveTo>
                      <a:cubicBezTo>
                        <a:pt x="1004888" y="936308"/>
                        <a:pt x="1004888" y="938213"/>
                        <a:pt x="1003935" y="939165"/>
                      </a:cubicBezTo>
                      <a:cubicBezTo>
                        <a:pt x="1003935" y="940118"/>
                        <a:pt x="1002982" y="940118"/>
                        <a:pt x="1002982" y="941070"/>
                      </a:cubicBezTo>
                      <a:cubicBezTo>
                        <a:pt x="1002030" y="942023"/>
                        <a:pt x="1000125" y="942023"/>
                        <a:pt x="999172" y="942023"/>
                      </a:cubicBezTo>
                      <a:cubicBezTo>
                        <a:pt x="998220" y="942023"/>
                        <a:pt x="997267" y="942023"/>
                        <a:pt x="996315" y="942023"/>
                      </a:cubicBezTo>
                      <a:cubicBezTo>
                        <a:pt x="995363" y="942023"/>
                        <a:pt x="995363" y="942023"/>
                        <a:pt x="994410" y="941070"/>
                      </a:cubicBezTo>
                      <a:cubicBezTo>
                        <a:pt x="993457" y="940118"/>
                        <a:pt x="992505" y="939165"/>
                        <a:pt x="992505" y="937260"/>
                      </a:cubicBezTo>
                      <a:cubicBezTo>
                        <a:pt x="992505" y="935355"/>
                        <a:pt x="991552" y="933450"/>
                        <a:pt x="990600" y="931545"/>
                      </a:cubicBezTo>
                      <a:lnTo>
                        <a:pt x="990600" y="931545"/>
                      </a:lnTo>
                      <a:cubicBezTo>
                        <a:pt x="996315" y="931545"/>
                        <a:pt x="1000125" y="931545"/>
                        <a:pt x="1004888" y="931545"/>
                      </a:cubicBezTo>
                      <a:lnTo>
                        <a:pt x="1004888" y="931545"/>
                      </a:lnTo>
                      <a:cubicBezTo>
                        <a:pt x="1004888" y="933450"/>
                        <a:pt x="1004888" y="933450"/>
                        <a:pt x="1004888" y="934403"/>
                      </a:cubicBezTo>
                      <a:close/>
                      <a:moveTo>
                        <a:pt x="1013460" y="748665"/>
                      </a:moveTo>
                      <a:cubicBezTo>
                        <a:pt x="1013460" y="748665"/>
                        <a:pt x="1012507" y="748665"/>
                        <a:pt x="1013460" y="748665"/>
                      </a:cubicBezTo>
                      <a:cubicBezTo>
                        <a:pt x="1012507" y="703898"/>
                        <a:pt x="1012507" y="659130"/>
                        <a:pt x="1012507" y="614363"/>
                      </a:cubicBezTo>
                      <a:cubicBezTo>
                        <a:pt x="1012507" y="614363"/>
                        <a:pt x="1013460" y="614363"/>
                        <a:pt x="1013460" y="614363"/>
                      </a:cubicBezTo>
                      <a:cubicBezTo>
                        <a:pt x="1013460" y="660083"/>
                        <a:pt x="1013460" y="703898"/>
                        <a:pt x="1013460" y="748665"/>
                      </a:cubicBezTo>
                      <a:close/>
                      <a:moveTo>
                        <a:pt x="1031557" y="871538"/>
                      </a:moveTo>
                      <a:cubicBezTo>
                        <a:pt x="1027747" y="871538"/>
                        <a:pt x="1023938" y="871538"/>
                        <a:pt x="1019175" y="871538"/>
                      </a:cubicBezTo>
                      <a:lnTo>
                        <a:pt x="1019175" y="871538"/>
                      </a:lnTo>
                      <a:cubicBezTo>
                        <a:pt x="1019175" y="868680"/>
                        <a:pt x="1018222" y="865823"/>
                        <a:pt x="1018222" y="863918"/>
                      </a:cubicBezTo>
                      <a:cubicBezTo>
                        <a:pt x="1020127" y="862965"/>
                        <a:pt x="1022032" y="862965"/>
                        <a:pt x="1023938" y="862013"/>
                      </a:cubicBezTo>
                      <a:cubicBezTo>
                        <a:pt x="1025842" y="862013"/>
                        <a:pt x="1026795" y="862013"/>
                        <a:pt x="1027747" y="862965"/>
                      </a:cubicBezTo>
                      <a:cubicBezTo>
                        <a:pt x="1030605" y="864870"/>
                        <a:pt x="1032510" y="867728"/>
                        <a:pt x="1031557" y="871538"/>
                      </a:cubicBezTo>
                      <a:lnTo>
                        <a:pt x="1031557" y="871538"/>
                      </a:lnTo>
                      <a:close/>
                      <a:moveTo>
                        <a:pt x="1032510" y="897255"/>
                      </a:moveTo>
                      <a:cubicBezTo>
                        <a:pt x="1032510" y="899160"/>
                        <a:pt x="1033463" y="900113"/>
                        <a:pt x="1033463" y="902018"/>
                      </a:cubicBezTo>
                      <a:cubicBezTo>
                        <a:pt x="1033463" y="904875"/>
                        <a:pt x="1032510" y="905828"/>
                        <a:pt x="1031557" y="906780"/>
                      </a:cubicBezTo>
                      <a:cubicBezTo>
                        <a:pt x="1030605" y="906780"/>
                        <a:pt x="1030605" y="907733"/>
                        <a:pt x="1029652" y="907733"/>
                      </a:cubicBezTo>
                      <a:cubicBezTo>
                        <a:pt x="1028700" y="907733"/>
                        <a:pt x="1028700" y="907733"/>
                        <a:pt x="1027747" y="907733"/>
                      </a:cubicBezTo>
                      <a:cubicBezTo>
                        <a:pt x="1025842" y="907733"/>
                        <a:pt x="1024890" y="907733"/>
                        <a:pt x="1022985" y="907733"/>
                      </a:cubicBezTo>
                      <a:cubicBezTo>
                        <a:pt x="1022032" y="907733"/>
                        <a:pt x="1021080" y="907733"/>
                        <a:pt x="1021080" y="907733"/>
                      </a:cubicBezTo>
                      <a:lnTo>
                        <a:pt x="1021080" y="907733"/>
                      </a:lnTo>
                      <a:lnTo>
                        <a:pt x="1021080" y="907733"/>
                      </a:lnTo>
                      <a:cubicBezTo>
                        <a:pt x="1020127" y="904875"/>
                        <a:pt x="1020127" y="902018"/>
                        <a:pt x="1020127" y="901065"/>
                      </a:cubicBezTo>
                      <a:cubicBezTo>
                        <a:pt x="1020127" y="899160"/>
                        <a:pt x="1021080" y="899160"/>
                        <a:pt x="1022985" y="898208"/>
                      </a:cubicBezTo>
                      <a:cubicBezTo>
                        <a:pt x="1023938" y="898208"/>
                        <a:pt x="1023938" y="898208"/>
                        <a:pt x="1024890" y="898208"/>
                      </a:cubicBezTo>
                      <a:cubicBezTo>
                        <a:pt x="1025842" y="898208"/>
                        <a:pt x="1026795" y="898208"/>
                        <a:pt x="1027747" y="898208"/>
                      </a:cubicBezTo>
                      <a:cubicBezTo>
                        <a:pt x="1028700" y="897255"/>
                        <a:pt x="1030605" y="897255"/>
                        <a:pt x="1032510" y="897255"/>
                      </a:cubicBezTo>
                      <a:close/>
                      <a:moveTo>
                        <a:pt x="1032510" y="1012508"/>
                      </a:moveTo>
                      <a:lnTo>
                        <a:pt x="1032510" y="1012508"/>
                      </a:lnTo>
                      <a:cubicBezTo>
                        <a:pt x="1027747" y="1012508"/>
                        <a:pt x="1023938" y="1012508"/>
                        <a:pt x="1019175" y="1012508"/>
                      </a:cubicBezTo>
                      <a:lnTo>
                        <a:pt x="1019175" y="1012508"/>
                      </a:lnTo>
                      <a:cubicBezTo>
                        <a:pt x="1019175" y="1008698"/>
                        <a:pt x="1019175" y="1005840"/>
                        <a:pt x="1019175" y="1002030"/>
                      </a:cubicBezTo>
                      <a:lnTo>
                        <a:pt x="1019175" y="1002030"/>
                      </a:lnTo>
                      <a:cubicBezTo>
                        <a:pt x="1023938" y="1002030"/>
                        <a:pt x="1027747" y="1002030"/>
                        <a:pt x="1032510" y="1002030"/>
                      </a:cubicBezTo>
                      <a:lnTo>
                        <a:pt x="1032510" y="1002030"/>
                      </a:lnTo>
                      <a:cubicBezTo>
                        <a:pt x="1032510" y="1004888"/>
                        <a:pt x="1032510" y="1008698"/>
                        <a:pt x="1032510" y="1012508"/>
                      </a:cubicBezTo>
                      <a:close/>
                      <a:moveTo>
                        <a:pt x="1020127" y="978218"/>
                      </a:moveTo>
                      <a:cubicBezTo>
                        <a:pt x="1020127" y="974408"/>
                        <a:pt x="1020127" y="971550"/>
                        <a:pt x="1020127" y="966788"/>
                      </a:cubicBezTo>
                      <a:lnTo>
                        <a:pt x="1020127" y="966788"/>
                      </a:lnTo>
                      <a:cubicBezTo>
                        <a:pt x="1023938" y="966788"/>
                        <a:pt x="1027747" y="966788"/>
                        <a:pt x="1032510" y="966788"/>
                      </a:cubicBezTo>
                      <a:lnTo>
                        <a:pt x="1032510" y="966788"/>
                      </a:lnTo>
                      <a:cubicBezTo>
                        <a:pt x="1032510" y="970598"/>
                        <a:pt x="1032510" y="974408"/>
                        <a:pt x="1032510" y="978218"/>
                      </a:cubicBezTo>
                      <a:lnTo>
                        <a:pt x="1032510" y="978218"/>
                      </a:lnTo>
                      <a:cubicBezTo>
                        <a:pt x="1027747" y="978218"/>
                        <a:pt x="1023938" y="978218"/>
                        <a:pt x="1020127" y="978218"/>
                      </a:cubicBezTo>
                      <a:lnTo>
                        <a:pt x="1020127" y="978218"/>
                      </a:lnTo>
                      <a:close/>
                      <a:moveTo>
                        <a:pt x="1032510" y="941070"/>
                      </a:moveTo>
                      <a:cubicBezTo>
                        <a:pt x="1025842" y="941070"/>
                        <a:pt x="1017270" y="945833"/>
                        <a:pt x="1020127" y="931545"/>
                      </a:cubicBezTo>
                      <a:cubicBezTo>
                        <a:pt x="1025842" y="932498"/>
                        <a:pt x="1034415" y="927735"/>
                        <a:pt x="1032510" y="941070"/>
                      </a:cubicBezTo>
                      <a:close/>
                      <a:moveTo>
                        <a:pt x="1033463" y="837248"/>
                      </a:moveTo>
                      <a:cubicBezTo>
                        <a:pt x="1028700" y="837248"/>
                        <a:pt x="1024890" y="837248"/>
                        <a:pt x="1019175" y="837248"/>
                      </a:cubicBezTo>
                      <a:lnTo>
                        <a:pt x="1019175" y="837248"/>
                      </a:lnTo>
                      <a:cubicBezTo>
                        <a:pt x="1019175" y="834390"/>
                        <a:pt x="1019175" y="831533"/>
                        <a:pt x="1019175" y="826770"/>
                      </a:cubicBezTo>
                      <a:cubicBezTo>
                        <a:pt x="1021080" y="826770"/>
                        <a:pt x="1022985" y="826770"/>
                        <a:pt x="1024890" y="826770"/>
                      </a:cubicBezTo>
                      <a:cubicBezTo>
                        <a:pt x="1026795" y="826770"/>
                        <a:pt x="1028700" y="826770"/>
                        <a:pt x="1031557" y="826770"/>
                      </a:cubicBezTo>
                      <a:cubicBezTo>
                        <a:pt x="1031557" y="828675"/>
                        <a:pt x="1031557" y="830580"/>
                        <a:pt x="1032510" y="831533"/>
                      </a:cubicBezTo>
                      <a:cubicBezTo>
                        <a:pt x="1033463" y="832485"/>
                        <a:pt x="1033463" y="834390"/>
                        <a:pt x="1033463" y="837248"/>
                      </a:cubicBezTo>
                      <a:lnTo>
                        <a:pt x="1033463" y="837248"/>
                      </a:lnTo>
                      <a:close/>
                      <a:moveTo>
                        <a:pt x="1038225" y="749618"/>
                      </a:moveTo>
                      <a:lnTo>
                        <a:pt x="1038225" y="749618"/>
                      </a:lnTo>
                      <a:cubicBezTo>
                        <a:pt x="1038225" y="749618"/>
                        <a:pt x="1038225" y="749618"/>
                        <a:pt x="1038225" y="749618"/>
                      </a:cubicBezTo>
                      <a:lnTo>
                        <a:pt x="1038225" y="749618"/>
                      </a:lnTo>
                      <a:cubicBezTo>
                        <a:pt x="1037272" y="704850"/>
                        <a:pt x="1037272" y="660083"/>
                        <a:pt x="1037272" y="615315"/>
                      </a:cubicBezTo>
                      <a:lnTo>
                        <a:pt x="1037272" y="615315"/>
                      </a:lnTo>
                      <a:cubicBezTo>
                        <a:pt x="1037272" y="615315"/>
                        <a:pt x="1038225" y="615315"/>
                        <a:pt x="1038225" y="615315"/>
                      </a:cubicBezTo>
                      <a:lnTo>
                        <a:pt x="1038225" y="615315"/>
                      </a:lnTo>
                      <a:cubicBezTo>
                        <a:pt x="1038225" y="660083"/>
                        <a:pt x="1038225" y="704850"/>
                        <a:pt x="1038225" y="749618"/>
                      </a:cubicBezTo>
                      <a:close/>
                      <a:moveTo>
                        <a:pt x="1106805" y="183833"/>
                      </a:moveTo>
                      <a:cubicBezTo>
                        <a:pt x="1105852" y="184785"/>
                        <a:pt x="1104900" y="185738"/>
                        <a:pt x="1103948" y="186690"/>
                      </a:cubicBezTo>
                      <a:cubicBezTo>
                        <a:pt x="1103948" y="185738"/>
                        <a:pt x="1102995" y="185738"/>
                        <a:pt x="1102995" y="184785"/>
                      </a:cubicBezTo>
                      <a:cubicBezTo>
                        <a:pt x="1102042" y="183833"/>
                        <a:pt x="1101090" y="182880"/>
                        <a:pt x="1101090" y="180975"/>
                      </a:cubicBezTo>
                      <a:cubicBezTo>
                        <a:pt x="1101090" y="180023"/>
                        <a:pt x="1101090" y="180023"/>
                        <a:pt x="1101090" y="179070"/>
                      </a:cubicBezTo>
                      <a:cubicBezTo>
                        <a:pt x="1101090" y="177165"/>
                        <a:pt x="1102042" y="175260"/>
                        <a:pt x="1102995" y="173355"/>
                      </a:cubicBezTo>
                      <a:cubicBezTo>
                        <a:pt x="1102995" y="172403"/>
                        <a:pt x="1103948" y="172403"/>
                        <a:pt x="1103948" y="171450"/>
                      </a:cubicBezTo>
                      <a:lnTo>
                        <a:pt x="1103948" y="171450"/>
                      </a:lnTo>
                      <a:lnTo>
                        <a:pt x="1103948" y="171450"/>
                      </a:lnTo>
                      <a:cubicBezTo>
                        <a:pt x="1104900" y="172403"/>
                        <a:pt x="1105852" y="173355"/>
                        <a:pt x="1106805" y="175260"/>
                      </a:cubicBezTo>
                      <a:cubicBezTo>
                        <a:pt x="1107757" y="176213"/>
                        <a:pt x="1108710" y="178118"/>
                        <a:pt x="1110615" y="179070"/>
                      </a:cubicBezTo>
                      <a:cubicBezTo>
                        <a:pt x="1108710" y="180975"/>
                        <a:pt x="1107757" y="182880"/>
                        <a:pt x="1106805" y="183833"/>
                      </a:cubicBezTo>
                      <a:close/>
                      <a:moveTo>
                        <a:pt x="1122045" y="183833"/>
                      </a:moveTo>
                      <a:cubicBezTo>
                        <a:pt x="1121092" y="184785"/>
                        <a:pt x="1120140" y="185738"/>
                        <a:pt x="1119188" y="186690"/>
                      </a:cubicBezTo>
                      <a:lnTo>
                        <a:pt x="1119188" y="186690"/>
                      </a:lnTo>
                      <a:lnTo>
                        <a:pt x="1119188" y="186690"/>
                      </a:lnTo>
                      <a:cubicBezTo>
                        <a:pt x="1117282" y="181928"/>
                        <a:pt x="1115377" y="178118"/>
                        <a:pt x="1113473" y="173355"/>
                      </a:cubicBezTo>
                      <a:cubicBezTo>
                        <a:pt x="1115377" y="172403"/>
                        <a:pt x="1117282" y="172403"/>
                        <a:pt x="1119188" y="171450"/>
                      </a:cubicBezTo>
                      <a:cubicBezTo>
                        <a:pt x="1120140" y="173355"/>
                        <a:pt x="1121092" y="174308"/>
                        <a:pt x="1121092" y="176213"/>
                      </a:cubicBezTo>
                      <a:cubicBezTo>
                        <a:pt x="1122045" y="178118"/>
                        <a:pt x="1122045" y="179070"/>
                        <a:pt x="1122998" y="180975"/>
                      </a:cubicBezTo>
                      <a:cubicBezTo>
                        <a:pt x="1122998" y="181928"/>
                        <a:pt x="1122998" y="182880"/>
                        <a:pt x="1122045" y="183833"/>
                      </a:cubicBezTo>
                      <a:close/>
                      <a:moveTo>
                        <a:pt x="1138238" y="186690"/>
                      </a:moveTo>
                      <a:cubicBezTo>
                        <a:pt x="1137285" y="186690"/>
                        <a:pt x="1137285" y="186690"/>
                        <a:pt x="1136332" y="186690"/>
                      </a:cubicBezTo>
                      <a:cubicBezTo>
                        <a:pt x="1134427" y="186690"/>
                        <a:pt x="1132523" y="186690"/>
                        <a:pt x="1130617" y="185738"/>
                      </a:cubicBezTo>
                      <a:cubicBezTo>
                        <a:pt x="1132523" y="180975"/>
                        <a:pt x="1134427" y="177165"/>
                        <a:pt x="1136332" y="172403"/>
                      </a:cubicBezTo>
                      <a:lnTo>
                        <a:pt x="1136332" y="172403"/>
                      </a:lnTo>
                      <a:lnTo>
                        <a:pt x="1136332" y="172403"/>
                      </a:lnTo>
                      <a:cubicBezTo>
                        <a:pt x="1136332" y="173355"/>
                        <a:pt x="1137285" y="173355"/>
                        <a:pt x="1137285" y="174308"/>
                      </a:cubicBezTo>
                      <a:cubicBezTo>
                        <a:pt x="1138238" y="176213"/>
                        <a:pt x="1140142" y="177165"/>
                        <a:pt x="1140142" y="179070"/>
                      </a:cubicBezTo>
                      <a:cubicBezTo>
                        <a:pt x="1140142" y="181928"/>
                        <a:pt x="1140142" y="184785"/>
                        <a:pt x="1138238" y="186690"/>
                      </a:cubicBezTo>
                      <a:close/>
                      <a:moveTo>
                        <a:pt x="1155382" y="185738"/>
                      </a:moveTo>
                      <a:cubicBezTo>
                        <a:pt x="1153477" y="186690"/>
                        <a:pt x="1151573" y="186690"/>
                        <a:pt x="1150620" y="186690"/>
                      </a:cubicBezTo>
                      <a:cubicBezTo>
                        <a:pt x="1149667" y="186690"/>
                        <a:pt x="1148715" y="185738"/>
                        <a:pt x="1147763" y="185738"/>
                      </a:cubicBezTo>
                      <a:cubicBezTo>
                        <a:pt x="1146810" y="184785"/>
                        <a:pt x="1146810" y="183833"/>
                        <a:pt x="1146810" y="182880"/>
                      </a:cubicBezTo>
                      <a:cubicBezTo>
                        <a:pt x="1146810" y="181928"/>
                        <a:pt x="1146810" y="180023"/>
                        <a:pt x="1146810" y="179070"/>
                      </a:cubicBezTo>
                      <a:cubicBezTo>
                        <a:pt x="1146810" y="178118"/>
                        <a:pt x="1147763" y="176213"/>
                        <a:pt x="1148715" y="175260"/>
                      </a:cubicBezTo>
                      <a:cubicBezTo>
                        <a:pt x="1149667" y="174308"/>
                        <a:pt x="1150620" y="172403"/>
                        <a:pt x="1151573" y="171450"/>
                      </a:cubicBezTo>
                      <a:cubicBezTo>
                        <a:pt x="1152525" y="172403"/>
                        <a:pt x="1153477" y="172403"/>
                        <a:pt x="1154430" y="173355"/>
                      </a:cubicBezTo>
                      <a:cubicBezTo>
                        <a:pt x="1155382" y="177165"/>
                        <a:pt x="1155382" y="181928"/>
                        <a:pt x="1155382" y="185738"/>
                      </a:cubicBezTo>
                      <a:close/>
                      <a:moveTo>
                        <a:pt x="1167765" y="186690"/>
                      </a:moveTo>
                      <a:cubicBezTo>
                        <a:pt x="1165860" y="184785"/>
                        <a:pt x="1163955" y="181928"/>
                        <a:pt x="1163002" y="180023"/>
                      </a:cubicBezTo>
                      <a:cubicBezTo>
                        <a:pt x="1163002" y="179070"/>
                        <a:pt x="1163002" y="179070"/>
                        <a:pt x="1163002" y="178118"/>
                      </a:cubicBezTo>
                      <a:cubicBezTo>
                        <a:pt x="1163955" y="176213"/>
                        <a:pt x="1165860" y="174308"/>
                        <a:pt x="1166813" y="172403"/>
                      </a:cubicBezTo>
                      <a:cubicBezTo>
                        <a:pt x="1168717" y="174308"/>
                        <a:pt x="1170623" y="176213"/>
                        <a:pt x="1173480" y="179070"/>
                      </a:cubicBezTo>
                      <a:cubicBezTo>
                        <a:pt x="1170623" y="182880"/>
                        <a:pt x="1168717" y="184785"/>
                        <a:pt x="1167765" y="186690"/>
                      </a:cubicBezTo>
                      <a:close/>
                      <a:moveTo>
                        <a:pt x="1186815" y="180023"/>
                      </a:moveTo>
                      <a:cubicBezTo>
                        <a:pt x="1185863" y="182880"/>
                        <a:pt x="1184910" y="184785"/>
                        <a:pt x="1183957" y="187643"/>
                      </a:cubicBezTo>
                      <a:cubicBezTo>
                        <a:pt x="1183005" y="187643"/>
                        <a:pt x="1181100" y="186690"/>
                        <a:pt x="1180148" y="186690"/>
                      </a:cubicBezTo>
                      <a:cubicBezTo>
                        <a:pt x="1180148" y="181928"/>
                        <a:pt x="1180148" y="177165"/>
                        <a:pt x="1180148" y="172403"/>
                      </a:cubicBezTo>
                      <a:cubicBezTo>
                        <a:pt x="1181100" y="171450"/>
                        <a:pt x="1182052" y="171450"/>
                        <a:pt x="1183005" y="170498"/>
                      </a:cubicBezTo>
                      <a:lnTo>
                        <a:pt x="1183005" y="170498"/>
                      </a:lnTo>
                      <a:lnTo>
                        <a:pt x="1183005" y="170498"/>
                      </a:lnTo>
                      <a:cubicBezTo>
                        <a:pt x="1183005" y="171450"/>
                        <a:pt x="1183957" y="171450"/>
                        <a:pt x="1183957" y="172403"/>
                      </a:cubicBezTo>
                      <a:cubicBezTo>
                        <a:pt x="1184910" y="173355"/>
                        <a:pt x="1185863" y="174308"/>
                        <a:pt x="1186815" y="175260"/>
                      </a:cubicBezTo>
                      <a:cubicBezTo>
                        <a:pt x="1186815" y="176213"/>
                        <a:pt x="1187767" y="176213"/>
                        <a:pt x="1186815" y="177165"/>
                      </a:cubicBezTo>
                      <a:cubicBezTo>
                        <a:pt x="1186815" y="178118"/>
                        <a:pt x="1186815" y="179070"/>
                        <a:pt x="1186815" y="180023"/>
                      </a:cubicBezTo>
                      <a:close/>
                      <a:moveTo>
                        <a:pt x="1226820" y="553403"/>
                      </a:moveTo>
                      <a:cubicBezTo>
                        <a:pt x="1246823" y="553403"/>
                        <a:pt x="1265873" y="553403"/>
                        <a:pt x="1286827" y="553403"/>
                      </a:cubicBezTo>
                      <a:cubicBezTo>
                        <a:pt x="1284923" y="554355"/>
                        <a:pt x="1281113" y="556260"/>
                        <a:pt x="1276350" y="556260"/>
                      </a:cubicBezTo>
                      <a:cubicBezTo>
                        <a:pt x="1273492" y="556260"/>
                        <a:pt x="1270635" y="557213"/>
                        <a:pt x="1267777" y="557213"/>
                      </a:cubicBezTo>
                      <a:cubicBezTo>
                        <a:pt x="1264920" y="557213"/>
                        <a:pt x="1262063" y="557213"/>
                        <a:pt x="1258252" y="557213"/>
                      </a:cubicBezTo>
                      <a:cubicBezTo>
                        <a:pt x="1256348" y="557213"/>
                        <a:pt x="1255395" y="557213"/>
                        <a:pt x="1253490" y="557213"/>
                      </a:cubicBezTo>
                      <a:cubicBezTo>
                        <a:pt x="1251585" y="557213"/>
                        <a:pt x="1250632" y="557213"/>
                        <a:pt x="1248727" y="557213"/>
                      </a:cubicBezTo>
                      <a:cubicBezTo>
                        <a:pt x="1245870" y="557213"/>
                        <a:pt x="1243013" y="557213"/>
                        <a:pt x="1240155" y="556260"/>
                      </a:cubicBezTo>
                      <a:cubicBezTo>
                        <a:pt x="1239202" y="556260"/>
                        <a:pt x="1237298" y="556260"/>
                        <a:pt x="1236345" y="555308"/>
                      </a:cubicBezTo>
                      <a:cubicBezTo>
                        <a:pt x="1231582" y="555308"/>
                        <a:pt x="1228725" y="554355"/>
                        <a:pt x="1226820" y="553403"/>
                      </a:cubicBezTo>
                      <a:lnTo>
                        <a:pt x="1226820" y="553403"/>
                      </a:lnTo>
                      <a:close/>
                      <a:moveTo>
                        <a:pt x="1226820" y="818198"/>
                      </a:moveTo>
                      <a:cubicBezTo>
                        <a:pt x="1226820" y="817245"/>
                        <a:pt x="1226820" y="817245"/>
                        <a:pt x="1226820" y="816293"/>
                      </a:cubicBezTo>
                      <a:cubicBezTo>
                        <a:pt x="1246823" y="816293"/>
                        <a:pt x="1265873" y="816293"/>
                        <a:pt x="1285875" y="816293"/>
                      </a:cubicBezTo>
                      <a:cubicBezTo>
                        <a:pt x="1285875" y="817245"/>
                        <a:pt x="1285875" y="817245"/>
                        <a:pt x="1285875" y="818198"/>
                      </a:cubicBezTo>
                      <a:cubicBezTo>
                        <a:pt x="1265873" y="818198"/>
                        <a:pt x="1246823" y="818198"/>
                        <a:pt x="1226820" y="818198"/>
                      </a:cubicBezTo>
                      <a:close/>
                      <a:moveTo>
                        <a:pt x="1284923" y="842963"/>
                      </a:moveTo>
                      <a:cubicBezTo>
                        <a:pt x="1284923" y="843915"/>
                        <a:pt x="1284923" y="844868"/>
                        <a:pt x="1284923" y="844868"/>
                      </a:cubicBezTo>
                      <a:cubicBezTo>
                        <a:pt x="1265873" y="844868"/>
                        <a:pt x="1245870" y="844868"/>
                        <a:pt x="1226820" y="844868"/>
                      </a:cubicBezTo>
                      <a:lnTo>
                        <a:pt x="1226820" y="844868"/>
                      </a:lnTo>
                      <a:cubicBezTo>
                        <a:pt x="1226820" y="844868"/>
                        <a:pt x="1226820" y="843915"/>
                        <a:pt x="1226820" y="843915"/>
                      </a:cubicBezTo>
                      <a:cubicBezTo>
                        <a:pt x="1226820" y="843915"/>
                        <a:pt x="1226820" y="842963"/>
                        <a:pt x="1226820" y="842963"/>
                      </a:cubicBezTo>
                      <a:lnTo>
                        <a:pt x="1226820" y="842963"/>
                      </a:lnTo>
                      <a:cubicBezTo>
                        <a:pt x="1246823" y="842963"/>
                        <a:pt x="1265873" y="842963"/>
                        <a:pt x="1284923" y="842963"/>
                      </a:cubicBezTo>
                      <a:lnTo>
                        <a:pt x="1284923" y="842963"/>
                      </a:lnTo>
                      <a:close/>
                      <a:moveTo>
                        <a:pt x="1226820" y="791528"/>
                      </a:moveTo>
                      <a:lnTo>
                        <a:pt x="1226820" y="791528"/>
                      </a:lnTo>
                      <a:cubicBezTo>
                        <a:pt x="1226820" y="790575"/>
                        <a:pt x="1226820" y="789623"/>
                        <a:pt x="1226820" y="788670"/>
                      </a:cubicBezTo>
                      <a:cubicBezTo>
                        <a:pt x="1246823" y="788670"/>
                        <a:pt x="1265873" y="788670"/>
                        <a:pt x="1285875" y="788670"/>
                      </a:cubicBezTo>
                      <a:cubicBezTo>
                        <a:pt x="1285875" y="789623"/>
                        <a:pt x="1285875" y="790575"/>
                        <a:pt x="1285875" y="791528"/>
                      </a:cubicBezTo>
                      <a:cubicBezTo>
                        <a:pt x="1265873" y="791528"/>
                        <a:pt x="1245870" y="791528"/>
                        <a:pt x="1226820" y="791528"/>
                      </a:cubicBezTo>
                      <a:close/>
                      <a:moveTo>
                        <a:pt x="1226820" y="764858"/>
                      </a:moveTo>
                      <a:cubicBezTo>
                        <a:pt x="1226820" y="764858"/>
                        <a:pt x="1226820" y="763905"/>
                        <a:pt x="1226820" y="763905"/>
                      </a:cubicBezTo>
                      <a:cubicBezTo>
                        <a:pt x="1226820" y="763905"/>
                        <a:pt x="1226820" y="762953"/>
                        <a:pt x="1226820" y="762953"/>
                      </a:cubicBezTo>
                      <a:lnTo>
                        <a:pt x="1226820" y="762953"/>
                      </a:lnTo>
                      <a:cubicBezTo>
                        <a:pt x="1245870" y="762953"/>
                        <a:pt x="1265873" y="762953"/>
                        <a:pt x="1284923" y="762953"/>
                      </a:cubicBezTo>
                      <a:lnTo>
                        <a:pt x="1284923" y="762953"/>
                      </a:lnTo>
                      <a:cubicBezTo>
                        <a:pt x="1284923" y="762953"/>
                        <a:pt x="1284923" y="763905"/>
                        <a:pt x="1284923" y="763905"/>
                      </a:cubicBezTo>
                      <a:cubicBezTo>
                        <a:pt x="1284923" y="763905"/>
                        <a:pt x="1284923" y="764858"/>
                        <a:pt x="1284923" y="764858"/>
                      </a:cubicBezTo>
                      <a:lnTo>
                        <a:pt x="1284923" y="764858"/>
                      </a:lnTo>
                      <a:cubicBezTo>
                        <a:pt x="1265873" y="764858"/>
                        <a:pt x="1246823" y="764858"/>
                        <a:pt x="1226820" y="764858"/>
                      </a:cubicBezTo>
                      <a:lnTo>
                        <a:pt x="1226820" y="764858"/>
                      </a:lnTo>
                      <a:close/>
                      <a:moveTo>
                        <a:pt x="1226820" y="657225"/>
                      </a:moveTo>
                      <a:cubicBezTo>
                        <a:pt x="1246823" y="657225"/>
                        <a:pt x="1265873" y="657225"/>
                        <a:pt x="1285875" y="657225"/>
                      </a:cubicBezTo>
                      <a:cubicBezTo>
                        <a:pt x="1285875" y="658178"/>
                        <a:pt x="1285875" y="659130"/>
                        <a:pt x="1285875" y="659130"/>
                      </a:cubicBezTo>
                      <a:cubicBezTo>
                        <a:pt x="1265873" y="659130"/>
                        <a:pt x="1246823" y="659130"/>
                        <a:pt x="1226820" y="659130"/>
                      </a:cubicBezTo>
                      <a:cubicBezTo>
                        <a:pt x="1226820" y="658178"/>
                        <a:pt x="1226820" y="658178"/>
                        <a:pt x="1226820" y="657225"/>
                      </a:cubicBezTo>
                      <a:lnTo>
                        <a:pt x="1226820" y="657225"/>
                      </a:lnTo>
                      <a:close/>
                      <a:moveTo>
                        <a:pt x="1226820" y="685800"/>
                      </a:moveTo>
                      <a:lnTo>
                        <a:pt x="1226820" y="685800"/>
                      </a:lnTo>
                      <a:cubicBezTo>
                        <a:pt x="1226820" y="684848"/>
                        <a:pt x="1226820" y="683895"/>
                        <a:pt x="1226820" y="683895"/>
                      </a:cubicBezTo>
                      <a:cubicBezTo>
                        <a:pt x="1245870" y="683895"/>
                        <a:pt x="1265873" y="683895"/>
                        <a:pt x="1284923" y="683895"/>
                      </a:cubicBezTo>
                      <a:cubicBezTo>
                        <a:pt x="1284923" y="684848"/>
                        <a:pt x="1284923" y="685800"/>
                        <a:pt x="1284923" y="685800"/>
                      </a:cubicBezTo>
                      <a:cubicBezTo>
                        <a:pt x="1265873" y="685800"/>
                        <a:pt x="1246823" y="685800"/>
                        <a:pt x="1226820" y="685800"/>
                      </a:cubicBezTo>
                      <a:close/>
                      <a:moveTo>
                        <a:pt x="1285875" y="710565"/>
                      </a:moveTo>
                      <a:cubicBezTo>
                        <a:pt x="1285875" y="711518"/>
                        <a:pt x="1285875" y="712470"/>
                        <a:pt x="1285875" y="712470"/>
                      </a:cubicBezTo>
                      <a:lnTo>
                        <a:pt x="1285875" y="712470"/>
                      </a:lnTo>
                      <a:cubicBezTo>
                        <a:pt x="1266825" y="712470"/>
                        <a:pt x="1246823" y="712470"/>
                        <a:pt x="1227773" y="712470"/>
                      </a:cubicBezTo>
                      <a:lnTo>
                        <a:pt x="1227773" y="712470"/>
                      </a:lnTo>
                      <a:cubicBezTo>
                        <a:pt x="1227773" y="711518"/>
                        <a:pt x="1227773" y="710565"/>
                        <a:pt x="1227773" y="710565"/>
                      </a:cubicBezTo>
                      <a:cubicBezTo>
                        <a:pt x="1246823" y="710565"/>
                        <a:pt x="1265873" y="710565"/>
                        <a:pt x="1285875" y="710565"/>
                      </a:cubicBezTo>
                      <a:close/>
                      <a:moveTo>
                        <a:pt x="1285875" y="736283"/>
                      </a:moveTo>
                      <a:lnTo>
                        <a:pt x="1285875" y="736283"/>
                      </a:lnTo>
                      <a:cubicBezTo>
                        <a:pt x="1285875" y="736283"/>
                        <a:pt x="1285875" y="737235"/>
                        <a:pt x="1285875" y="737235"/>
                      </a:cubicBezTo>
                      <a:cubicBezTo>
                        <a:pt x="1285875" y="737235"/>
                        <a:pt x="1285875" y="738188"/>
                        <a:pt x="1285875" y="738188"/>
                      </a:cubicBezTo>
                      <a:lnTo>
                        <a:pt x="1285875" y="738188"/>
                      </a:lnTo>
                      <a:cubicBezTo>
                        <a:pt x="1265873" y="738188"/>
                        <a:pt x="1246823" y="738188"/>
                        <a:pt x="1226820" y="738188"/>
                      </a:cubicBezTo>
                      <a:lnTo>
                        <a:pt x="1226820" y="738188"/>
                      </a:lnTo>
                      <a:cubicBezTo>
                        <a:pt x="1226820" y="737235"/>
                        <a:pt x="1226820" y="736283"/>
                        <a:pt x="1226820" y="735330"/>
                      </a:cubicBezTo>
                      <a:cubicBezTo>
                        <a:pt x="1245870" y="736283"/>
                        <a:pt x="1265873" y="736283"/>
                        <a:pt x="1285875" y="736283"/>
                      </a:cubicBezTo>
                      <a:close/>
                      <a:moveTo>
                        <a:pt x="1226820" y="922020"/>
                      </a:moveTo>
                      <a:lnTo>
                        <a:pt x="1226820" y="922020"/>
                      </a:lnTo>
                      <a:cubicBezTo>
                        <a:pt x="1226820" y="922020"/>
                        <a:pt x="1226820" y="921068"/>
                        <a:pt x="1226820" y="921068"/>
                      </a:cubicBezTo>
                      <a:cubicBezTo>
                        <a:pt x="1226820" y="921068"/>
                        <a:pt x="1226820" y="920115"/>
                        <a:pt x="1226820" y="920115"/>
                      </a:cubicBezTo>
                      <a:lnTo>
                        <a:pt x="1226820" y="920115"/>
                      </a:lnTo>
                      <a:cubicBezTo>
                        <a:pt x="1246823" y="920115"/>
                        <a:pt x="1265873" y="920115"/>
                        <a:pt x="1285875" y="920115"/>
                      </a:cubicBezTo>
                      <a:cubicBezTo>
                        <a:pt x="1285875" y="921068"/>
                        <a:pt x="1285875" y="922020"/>
                        <a:pt x="1285875" y="922973"/>
                      </a:cubicBezTo>
                      <a:cubicBezTo>
                        <a:pt x="1265873" y="922020"/>
                        <a:pt x="1246823" y="922020"/>
                        <a:pt x="1226820" y="922020"/>
                      </a:cubicBezTo>
                      <a:close/>
                      <a:moveTo>
                        <a:pt x="1226820" y="893445"/>
                      </a:moveTo>
                      <a:lnTo>
                        <a:pt x="1226820" y="893445"/>
                      </a:lnTo>
                      <a:cubicBezTo>
                        <a:pt x="1245870" y="893445"/>
                        <a:pt x="1265873" y="893445"/>
                        <a:pt x="1284923" y="893445"/>
                      </a:cubicBezTo>
                      <a:cubicBezTo>
                        <a:pt x="1284923" y="894398"/>
                        <a:pt x="1284923" y="894398"/>
                        <a:pt x="1284923" y="895350"/>
                      </a:cubicBezTo>
                      <a:lnTo>
                        <a:pt x="1284923" y="895350"/>
                      </a:lnTo>
                      <a:cubicBezTo>
                        <a:pt x="1265873" y="895350"/>
                        <a:pt x="1245870" y="895350"/>
                        <a:pt x="1226820" y="895350"/>
                      </a:cubicBezTo>
                      <a:lnTo>
                        <a:pt x="1226820" y="895350"/>
                      </a:lnTo>
                      <a:cubicBezTo>
                        <a:pt x="1226820" y="894398"/>
                        <a:pt x="1226820" y="894398"/>
                        <a:pt x="1226820" y="893445"/>
                      </a:cubicBezTo>
                      <a:close/>
                      <a:moveTo>
                        <a:pt x="1283017" y="870585"/>
                      </a:moveTo>
                      <a:cubicBezTo>
                        <a:pt x="1282065" y="870585"/>
                        <a:pt x="1282065" y="871538"/>
                        <a:pt x="1281113" y="871538"/>
                      </a:cubicBezTo>
                      <a:cubicBezTo>
                        <a:pt x="1280160" y="871538"/>
                        <a:pt x="1280160" y="871538"/>
                        <a:pt x="1279207" y="871538"/>
                      </a:cubicBezTo>
                      <a:cubicBezTo>
                        <a:pt x="1270635" y="872490"/>
                        <a:pt x="1263015" y="872490"/>
                        <a:pt x="1257300" y="872490"/>
                      </a:cubicBezTo>
                      <a:cubicBezTo>
                        <a:pt x="1244917" y="872490"/>
                        <a:pt x="1236345" y="871538"/>
                        <a:pt x="1231582" y="869633"/>
                      </a:cubicBezTo>
                      <a:cubicBezTo>
                        <a:pt x="1228725" y="868680"/>
                        <a:pt x="1227773" y="866775"/>
                        <a:pt x="1226820" y="865823"/>
                      </a:cubicBezTo>
                      <a:cubicBezTo>
                        <a:pt x="1246823" y="865823"/>
                        <a:pt x="1265873" y="865823"/>
                        <a:pt x="1285875" y="865823"/>
                      </a:cubicBezTo>
                      <a:lnTo>
                        <a:pt x="1285875" y="865823"/>
                      </a:lnTo>
                      <a:cubicBezTo>
                        <a:pt x="1285875" y="866775"/>
                        <a:pt x="1286827" y="866775"/>
                        <a:pt x="1286827" y="867728"/>
                      </a:cubicBezTo>
                      <a:cubicBezTo>
                        <a:pt x="1286827" y="868680"/>
                        <a:pt x="1287780" y="868680"/>
                        <a:pt x="1287780" y="869633"/>
                      </a:cubicBezTo>
                      <a:cubicBezTo>
                        <a:pt x="1285875" y="869633"/>
                        <a:pt x="1283970" y="870585"/>
                        <a:pt x="1283017" y="870585"/>
                      </a:cubicBezTo>
                      <a:close/>
                      <a:moveTo>
                        <a:pt x="1360170" y="418148"/>
                      </a:moveTo>
                      <a:cubicBezTo>
                        <a:pt x="1360170" y="418148"/>
                        <a:pt x="1360170" y="418148"/>
                        <a:pt x="1360170" y="418148"/>
                      </a:cubicBezTo>
                      <a:lnTo>
                        <a:pt x="1360170" y="418148"/>
                      </a:lnTo>
                      <a:lnTo>
                        <a:pt x="1360170" y="418148"/>
                      </a:lnTo>
                      <a:cubicBezTo>
                        <a:pt x="1361123" y="449580"/>
                        <a:pt x="1361123" y="481965"/>
                        <a:pt x="1361123" y="513398"/>
                      </a:cubicBezTo>
                      <a:cubicBezTo>
                        <a:pt x="1361123" y="513398"/>
                        <a:pt x="1360170" y="513398"/>
                        <a:pt x="1360170" y="513398"/>
                      </a:cubicBezTo>
                      <a:cubicBezTo>
                        <a:pt x="1360170" y="481965"/>
                        <a:pt x="1360170" y="449580"/>
                        <a:pt x="1360170" y="418148"/>
                      </a:cubicBezTo>
                      <a:close/>
                      <a:moveTo>
                        <a:pt x="1361123" y="858203"/>
                      </a:moveTo>
                      <a:cubicBezTo>
                        <a:pt x="1361123" y="858203"/>
                        <a:pt x="1360170" y="858203"/>
                        <a:pt x="1360170" y="858203"/>
                      </a:cubicBezTo>
                      <a:lnTo>
                        <a:pt x="1360170" y="858203"/>
                      </a:lnTo>
                      <a:lnTo>
                        <a:pt x="1360170" y="858203"/>
                      </a:lnTo>
                      <a:cubicBezTo>
                        <a:pt x="1360170" y="759143"/>
                        <a:pt x="1360170" y="661035"/>
                        <a:pt x="1360170" y="561975"/>
                      </a:cubicBezTo>
                      <a:lnTo>
                        <a:pt x="1360170" y="561975"/>
                      </a:lnTo>
                      <a:lnTo>
                        <a:pt x="1360170" y="561975"/>
                      </a:lnTo>
                      <a:cubicBezTo>
                        <a:pt x="1360170" y="561975"/>
                        <a:pt x="1361123" y="561975"/>
                        <a:pt x="1361123" y="561975"/>
                      </a:cubicBezTo>
                      <a:cubicBezTo>
                        <a:pt x="1361123" y="661035"/>
                        <a:pt x="1361123" y="760095"/>
                        <a:pt x="1361123" y="8582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80CB8FFA-3ACD-41A4-BAA8-0DDA90A20DBC}"/>
                    </a:ext>
                  </a:extLst>
                </p:cNvPr>
                <p:cNvSpPr/>
                <p:nvPr/>
              </p:nvSpPr>
              <p:spPr>
                <a:xfrm>
                  <a:off x="8053915" y="3047048"/>
                  <a:ext cx="300990" cy="899159"/>
                </a:xfrm>
                <a:custGeom>
                  <a:avLst/>
                  <a:gdLst>
                    <a:gd name="connsiteX0" fmla="*/ 289560 w 300990"/>
                    <a:gd name="connsiteY0" fmla="*/ 441960 h 899159"/>
                    <a:gd name="connsiteX1" fmla="*/ 245745 w 300990"/>
                    <a:gd name="connsiteY1" fmla="*/ 441960 h 899159"/>
                    <a:gd name="connsiteX2" fmla="*/ 245745 w 300990"/>
                    <a:gd name="connsiteY2" fmla="*/ 398145 h 899159"/>
                    <a:gd name="connsiteX3" fmla="*/ 229553 w 300990"/>
                    <a:gd name="connsiteY3" fmla="*/ 398145 h 899159"/>
                    <a:gd name="connsiteX4" fmla="*/ 229553 w 300990"/>
                    <a:gd name="connsiteY4" fmla="*/ 441008 h 899159"/>
                    <a:gd name="connsiteX5" fmla="*/ 206693 w 300990"/>
                    <a:gd name="connsiteY5" fmla="*/ 441008 h 899159"/>
                    <a:gd name="connsiteX6" fmla="*/ 196215 w 300990"/>
                    <a:gd name="connsiteY6" fmla="*/ 394335 h 899159"/>
                    <a:gd name="connsiteX7" fmla="*/ 189548 w 300990"/>
                    <a:gd name="connsiteY7" fmla="*/ 343853 h 899159"/>
                    <a:gd name="connsiteX8" fmla="*/ 189548 w 300990"/>
                    <a:gd name="connsiteY8" fmla="*/ 109538 h 899159"/>
                    <a:gd name="connsiteX9" fmla="*/ 187643 w 300990"/>
                    <a:gd name="connsiteY9" fmla="*/ 83820 h 899159"/>
                    <a:gd name="connsiteX10" fmla="*/ 184785 w 300990"/>
                    <a:gd name="connsiteY10" fmla="*/ 83820 h 899159"/>
                    <a:gd name="connsiteX11" fmla="*/ 180975 w 300990"/>
                    <a:gd name="connsiteY11" fmla="*/ 95250 h 899159"/>
                    <a:gd name="connsiteX12" fmla="*/ 169545 w 300990"/>
                    <a:gd name="connsiteY12" fmla="*/ 0 h 899159"/>
                    <a:gd name="connsiteX13" fmla="*/ 166688 w 300990"/>
                    <a:gd name="connsiteY13" fmla="*/ 0 h 899159"/>
                    <a:gd name="connsiteX14" fmla="*/ 157163 w 300990"/>
                    <a:gd name="connsiteY14" fmla="*/ 85725 h 899159"/>
                    <a:gd name="connsiteX15" fmla="*/ 147638 w 300990"/>
                    <a:gd name="connsiteY15" fmla="*/ 82867 h 899159"/>
                    <a:gd name="connsiteX16" fmla="*/ 144780 w 300990"/>
                    <a:gd name="connsiteY16" fmla="*/ 102870 h 899159"/>
                    <a:gd name="connsiteX17" fmla="*/ 140018 w 300990"/>
                    <a:gd name="connsiteY17" fmla="*/ 239078 h 899159"/>
                    <a:gd name="connsiteX18" fmla="*/ 140018 w 300990"/>
                    <a:gd name="connsiteY18" fmla="*/ 354330 h 899159"/>
                    <a:gd name="connsiteX19" fmla="*/ 140018 w 300990"/>
                    <a:gd name="connsiteY19" fmla="*/ 366712 h 899159"/>
                    <a:gd name="connsiteX20" fmla="*/ 119063 w 300990"/>
                    <a:gd name="connsiteY20" fmla="*/ 366712 h 899159"/>
                    <a:gd name="connsiteX21" fmla="*/ 118110 w 300990"/>
                    <a:gd name="connsiteY21" fmla="*/ 347662 h 899159"/>
                    <a:gd name="connsiteX22" fmla="*/ 101918 w 300990"/>
                    <a:gd name="connsiteY22" fmla="*/ 346710 h 899159"/>
                    <a:gd name="connsiteX23" fmla="*/ 99060 w 300990"/>
                    <a:gd name="connsiteY23" fmla="*/ 275273 h 899159"/>
                    <a:gd name="connsiteX24" fmla="*/ 82868 w 300990"/>
                    <a:gd name="connsiteY24" fmla="*/ 239078 h 899159"/>
                    <a:gd name="connsiteX25" fmla="*/ 66675 w 300990"/>
                    <a:gd name="connsiteY25" fmla="*/ 279083 h 899159"/>
                    <a:gd name="connsiteX26" fmla="*/ 66675 w 300990"/>
                    <a:gd name="connsiteY26" fmla="*/ 309562 h 899159"/>
                    <a:gd name="connsiteX27" fmla="*/ 66675 w 300990"/>
                    <a:gd name="connsiteY27" fmla="*/ 347662 h 899159"/>
                    <a:gd name="connsiteX28" fmla="*/ 35243 w 300990"/>
                    <a:gd name="connsiteY28" fmla="*/ 348615 h 899159"/>
                    <a:gd name="connsiteX29" fmla="*/ 15240 w 300990"/>
                    <a:gd name="connsiteY29" fmla="*/ 364808 h 899159"/>
                    <a:gd name="connsiteX30" fmla="*/ 0 w 300990"/>
                    <a:gd name="connsiteY30" fmla="*/ 359093 h 899159"/>
                    <a:gd name="connsiteX31" fmla="*/ 0 w 300990"/>
                    <a:gd name="connsiteY31" fmla="*/ 369570 h 899159"/>
                    <a:gd name="connsiteX32" fmla="*/ 0 w 300990"/>
                    <a:gd name="connsiteY32" fmla="*/ 888683 h 899159"/>
                    <a:gd name="connsiteX33" fmla="*/ 953 w 300990"/>
                    <a:gd name="connsiteY33" fmla="*/ 899160 h 899159"/>
                    <a:gd name="connsiteX34" fmla="*/ 300038 w 300990"/>
                    <a:gd name="connsiteY34" fmla="*/ 899160 h 899159"/>
                    <a:gd name="connsiteX35" fmla="*/ 300990 w 300990"/>
                    <a:gd name="connsiteY35" fmla="*/ 895350 h 899159"/>
                    <a:gd name="connsiteX36" fmla="*/ 300990 w 300990"/>
                    <a:gd name="connsiteY36" fmla="*/ 450533 h 899159"/>
                    <a:gd name="connsiteX37" fmla="*/ 289560 w 300990"/>
                    <a:gd name="connsiteY37" fmla="*/ 441960 h 899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00990" h="899159">
                      <a:moveTo>
                        <a:pt x="289560" y="441960"/>
                      </a:moveTo>
                      <a:cubicBezTo>
                        <a:pt x="275273" y="441960"/>
                        <a:pt x="260985" y="441960"/>
                        <a:pt x="245745" y="441960"/>
                      </a:cubicBezTo>
                      <a:cubicBezTo>
                        <a:pt x="245745" y="426720"/>
                        <a:pt x="245745" y="412433"/>
                        <a:pt x="245745" y="398145"/>
                      </a:cubicBezTo>
                      <a:cubicBezTo>
                        <a:pt x="240030" y="398145"/>
                        <a:pt x="235268" y="398145"/>
                        <a:pt x="229553" y="398145"/>
                      </a:cubicBezTo>
                      <a:cubicBezTo>
                        <a:pt x="229553" y="412433"/>
                        <a:pt x="229553" y="426720"/>
                        <a:pt x="229553" y="441008"/>
                      </a:cubicBezTo>
                      <a:cubicBezTo>
                        <a:pt x="220980" y="441008"/>
                        <a:pt x="212408" y="441008"/>
                        <a:pt x="206693" y="441008"/>
                      </a:cubicBezTo>
                      <a:cubicBezTo>
                        <a:pt x="202883" y="424815"/>
                        <a:pt x="201930" y="408623"/>
                        <a:pt x="196215" y="394335"/>
                      </a:cubicBezTo>
                      <a:cubicBezTo>
                        <a:pt x="190500" y="378143"/>
                        <a:pt x="189548" y="360998"/>
                        <a:pt x="189548" y="343853"/>
                      </a:cubicBezTo>
                      <a:cubicBezTo>
                        <a:pt x="189548" y="265748"/>
                        <a:pt x="189548" y="187642"/>
                        <a:pt x="189548" y="109538"/>
                      </a:cubicBezTo>
                      <a:cubicBezTo>
                        <a:pt x="189548" y="100965"/>
                        <a:pt x="187643" y="92392"/>
                        <a:pt x="187643" y="83820"/>
                      </a:cubicBezTo>
                      <a:cubicBezTo>
                        <a:pt x="186690" y="83820"/>
                        <a:pt x="185738" y="83820"/>
                        <a:pt x="184785" y="83820"/>
                      </a:cubicBezTo>
                      <a:cubicBezTo>
                        <a:pt x="183833" y="87630"/>
                        <a:pt x="182880" y="90488"/>
                        <a:pt x="180975" y="95250"/>
                      </a:cubicBezTo>
                      <a:cubicBezTo>
                        <a:pt x="177165" y="61913"/>
                        <a:pt x="173355" y="30480"/>
                        <a:pt x="169545" y="0"/>
                      </a:cubicBezTo>
                      <a:cubicBezTo>
                        <a:pt x="168593" y="0"/>
                        <a:pt x="167640" y="0"/>
                        <a:pt x="166688" y="0"/>
                      </a:cubicBezTo>
                      <a:cubicBezTo>
                        <a:pt x="163830" y="28575"/>
                        <a:pt x="160973" y="57150"/>
                        <a:pt x="157163" y="85725"/>
                      </a:cubicBezTo>
                      <a:cubicBezTo>
                        <a:pt x="153353" y="84773"/>
                        <a:pt x="151448" y="83820"/>
                        <a:pt x="147638" y="82867"/>
                      </a:cubicBezTo>
                      <a:cubicBezTo>
                        <a:pt x="146685" y="89535"/>
                        <a:pt x="144780" y="96203"/>
                        <a:pt x="144780" y="102870"/>
                      </a:cubicBezTo>
                      <a:cubicBezTo>
                        <a:pt x="142875" y="148590"/>
                        <a:pt x="140970" y="193358"/>
                        <a:pt x="140018" y="239078"/>
                      </a:cubicBezTo>
                      <a:cubicBezTo>
                        <a:pt x="139065" y="277178"/>
                        <a:pt x="140018" y="316230"/>
                        <a:pt x="140018" y="354330"/>
                      </a:cubicBezTo>
                      <a:cubicBezTo>
                        <a:pt x="140018" y="358140"/>
                        <a:pt x="140018" y="362903"/>
                        <a:pt x="140018" y="366712"/>
                      </a:cubicBezTo>
                      <a:cubicBezTo>
                        <a:pt x="131445" y="366712"/>
                        <a:pt x="124778" y="366712"/>
                        <a:pt x="119063" y="366712"/>
                      </a:cubicBezTo>
                      <a:cubicBezTo>
                        <a:pt x="118110" y="360045"/>
                        <a:pt x="118110" y="354330"/>
                        <a:pt x="118110" y="347662"/>
                      </a:cubicBezTo>
                      <a:cubicBezTo>
                        <a:pt x="112395" y="347662"/>
                        <a:pt x="106680" y="346710"/>
                        <a:pt x="101918" y="346710"/>
                      </a:cubicBezTo>
                      <a:cubicBezTo>
                        <a:pt x="100965" y="322898"/>
                        <a:pt x="98108" y="299085"/>
                        <a:pt x="99060" y="275273"/>
                      </a:cubicBezTo>
                      <a:cubicBezTo>
                        <a:pt x="99060" y="260033"/>
                        <a:pt x="91440" y="250508"/>
                        <a:pt x="82868" y="239078"/>
                      </a:cubicBezTo>
                      <a:cubicBezTo>
                        <a:pt x="73343" y="251460"/>
                        <a:pt x="64770" y="262890"/>
                        <a:pt x="66675" y="279083"/>
                      </a:cubicBezTo>
                      <a:cubicBezTo>
                        <a:pt x="67628" y="289560"/>
                        <a:pt x="66675" y="300037"/>
                        <a:pt x="66675" y="309562"/>
                      </a:cubicBezTo>
                      <a:cubicBezTo>
                        <a:pt x="66675" y="321945"/>
                        <a:pt x="66675" y="334328"/>
                        <a:pt x="66675" y="347662"/>
                      </a:cubicBezTo>
                      <a:cubicBezTo>
                        <a:pt x="55245" y="347662"/>
                        <a:pt x="44768" y="345758"/>
                        <a:pt x="35243" y="348615"/>
                      </a:cubicBezTo>
                      <a:cubicBezTo>
                        <a:pt x="27623" y="351473"/>
                        <a:pt x="21908" y="359093"/>
                        <a:pt x="15240" y="364808"/>
                      </a:cubicBezTo>
                      <a:cubicBezTo>
                        <a:pt x="14288" y="353378"/>
                        <a:pt x="6668" y="359093"/>
                        <a:pt x="0" y="359093"/>
                      </a:cubicBezTo>
                      <a:cubicBezTo>
                        <a:pt x="0" y="362903"/>
                        <a:pt x="0" y="366712"/>
                        <a:pt x="0" y="369570"/>
                      </a:cubicBezTo>
                      <a:cubicBezTo>
                        <a:pt x="0" y="542925"/>
                        <a:pt x="0" y="715327"/>
                        <a:pt x="0" y="888683"/>
                      </a:cubicBezTo>
                      <a:cubicBezTo>
                        <a:pt x="0" y="892493"/>
                        <a:pt x="953" y="895350"/>
                        <a:pt x="953" y="899160"/>
                      </a:cubicBezTo>
                      <a:cubicBezTo>
                        <a:pt x="100965" y="899160"/>
                        <a:pt x="200978" y="899160"/>
                        <a:pt x="300038" y="899160"/>
                      </a:cubicBezTo>
                      <a:cubicBezTo>
                        <a:pt x="300038" y="898208"/>
                        <a:pt x="300990" y="897255"/>
                        <a:pt x="300990" y="895350"/>
                      </a:cubicBezTo>
                      <a:cubicBezTo>
                        <a:pt x="300990" y="746760"/>
                        <a:pt x="300990" y="599123"/>
                        <a:pt x="300990" y="450533"/>
                      </a:cubicBezTo>
                      <a:cubicBezTo>
                        <a:pt x="300038" y="443865"/>
                        <a:pt x="296228" y="441960"/>
                        <a:pt x="289560" y="441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2E4B094A-E234-4F31-9004-5E57A8DD2D19}"/>
                    </a:ext>
                  </a:extLst>
                </p:cNvPr>
                <p:cNvSpPr/>
                <p:nvPr/>
              </p:nvSpPr>
              <p:spPr>
                <a:xfrm>
                  <a:off x="6470860" y="2923323"/>
                  <a:ext cx="1581149" cy="1022884"/>
                </a:xfrm>
                <a:custGeom>
                  <a:avLst/>
                  <a:gdLst>
                    <a:gd name="connsiteX0" fmla="*/ 1580198 w 1581149"/>
                    <a:gd name="connsiteY0" fmla="*/ 482817 h 1022884"/>
                    <a:gd name="connsiteX1" fmla="*/ 1577340 w 1581149"/>
                    <a:gd name="connsiteY1" fmla="*/ 482817 h 1022884"/>
                    <a:gd name="connsiteX2" fmla="*/ 1576388 w 1581149"/>
                    <a:gd name="connsiteY2" fmla="*/ 491389 h 1022884"/>
                    <a:gd name="connsiteX3" fmla="*/ 1575435 w 1581149"/>
                    <a:gd name="connsiteY3" fmla="*/ 498057 h 1022884"/>
                    <a:gd name="connsiteX4" fmla="*/ 1566863 w 1581149"/>
                    <a:gd name="connsiteY4" fmla="*/ 515202 h 1022884"/>
                    <a:gd name="connsiteX5" fmla="*/ 1555433 w 1581149"/>
                    <a:gd name="connsiteY5" fmla="*/ 517107 h 1022884"/>
                    <a:gd name="connsiteX6" fmla="*/ 1548765 w 1581149"/>
                    <a:gd name="connsiteY6" fmla="*/ 589497 h 1022884"/>
                    <a:gd name="connsiteX7" fmla="*/ 1546860 w 1581149"/>
                    <a:gd name="connsiteY7" fmla="*/ 590449 h 1022884"/>
                    <a:gd name="connsiteX8" fmla="*/ 1544955 w 1581149"/>
                    <a:gd name="connsiteY8" fmla="*/ 583782 h 1022884"/>
                    <a:gd name="connsiteX9" fmla="*/ 1534478 w 1581149"/>
                    <a:gd name="connsiteY9" fmla="*/ 516154 h 1022884"/>
                    <a:gd name="connsiteX10" fmla="*/ 1534478 w 1581149"/>
                    <a:gd name="connsiteY10" fmla="*/ 490437 h 1022884"/>
                    <a:gd name="connsiteX11" fmla="*/ 1506855 w 1581149"/>
                    <a:gd name="connsiteY11" fmla="*/ 490437 h 1022884"/>
                    <a:gd name="connsiteX12" fmla="*/ 1506855 w 1581149"/>
                    <a:gd name="connsiteY12" fmla="*/ 528537 h 1022884"/>
                    <a:gd name="connsiteX13" fmla="*/ 1471613 w 1581149"/>
                    <a:gd name="connsiteY13" fmla="*/ 528537 h 1022884"/>
                    <a:gd name="connsiteX14" fmla="*/ 1465898 w 1581149"/>
                    <a:gd name="connsiteY14" fmla="*/ 522822 h 1022884"/>
                    <a:gd name="connsiteX15" fmla="*/ 1455420 w 1581149"/>
                    <a:gd name="connsiteY15" fmla="*/ 500914 h 1022884"/>
                    <a:gd name="connsiteX16" fmla="*/ 1445895 w 1581149"/>
                    <a:gd name="connsiteY16" fmla="*/ 520917 h 1022884"/>
                    <a:gd name="connsiteX17" fmla="*/ 1444943 w 1581149"/>
                    <a:gd name="connsiteY17" fmla="*/ 509487 h 1022884"/>
                    <a:gd name="connsiteX18" fmla="*/ 1444943 w 1581149"/>
                    <a:gd name="connsiteY18" fmla="*/ 339942 h 1022884"/>
                    <a:gd name="connsiteX19" fmla="*/ 1436370 w 1581149"/>
                    <a:gd name="connsiteY19" fmla="*/ 323749 h 1022884"/>
                    <a:gd name="connsiteX20" fmla="*/ 1431608 w 1581149"/>
                    <a:gd name="connsiteY20" fmla="*/ 291364 h 1022884"/>
                    <a:gd name="connsiteX21" fmla="*/ 1420178 w 1581149"/>
                    <a:gd name="connsiteY21" fmla="*/ 279934 h 1022884"/>
                    <a:gd name="connsiteX22" fmla="*/ 1374458 w 1581149"/>
                    <a:gd name="connsiteY22" fmla="*/ 279934 h 1022884"/>
                    <a:gd name="connsiteX23" fmla="*/ 1373505 w 1581149"/>
                    <a:gd name="connsiteY23" fmla="*/ 288507 h 1022884"/>
                    <a:gd name="connsiteX24" fmla="*/ 1366838 w 1581149"/>
                    <a:gd name="connsiteY24" fmla="*/ 450432 h 1022884"/>
                    <a:gd name="connsiteX25" fmla="*/ 1359218 w 1581149"/>
                    <a:gd name="connsiteY25" fmla="*/ 437097 h 1022884"/>
                    <a:gd name="connsiteX26" fmla="*/ 1359218 w 1581149"/>
                    <a:gd name="connsiteY26" fmla="*/ 335179 h 1022884"/>
                    <a:gd name="connsiteX27" fmla="*/ 1341120 w 1581149"/>
                    <a:gd name="connsiteY27" fmla="*/ 316129 h 1022884"/>
                    <a:gd name="connsiteX28" fmla="*/ 1325880 w 1581149"/>
                    <a:gd name="connsiteY28" fmla="*/ 316129 h 1022884"/>
                    <a:gd name="connsiteX29" fmla="*/ 1325880 w 1581149"/>
                    <a:gd name="connsiteY29" fmla="*/ 269457 h 1022884"/>
                    <a:gd name="connsiteX30" fmla="*/ 1308735 w 1581149"/>
                    <a:gd name="connsiteY30" fmla="*/ 248502 h 1022884"/>
                    <a:gd name="connsiteX31" fmla="*/ 1306830 w 1581149"/>
                    <a:gd name="connsiteY31" fmla="*/ 235167 h 1022884"/>
                    <a:gd name="connsiteX32" fmla="*/ 1276350 w 1581149"/>
                    <a:gd name="connsiteY32" fmla="*/ 235167 h 1022884"/>
                    <a:gd name="connsiteX33" fmla="*/ 1276350 w 1581149"/>
                    <a:gd name="connsiteY33" fmla="*/ 152299 h 1022884"/>
                    <a:gd name="connsiteX34" fmla="*/ 1250633 w 1581149"/>
                    <a:gd name="connsiteY34" fmla="*/ 151347 h 1022884"/>
                    <a:gd name="connsiteX35" fmla="*/ 1250633 w 1581149"/>
                    <a:gd name="connsiteY35" fmla="*/ 81814 h 1022884"/>
                    <a:gd name="connsiteX36" fmla="*/ 1250633 w 1581149"/>
                    <a:gd name="connsiteY36" fmla="*/ 23712 h 1022884"/>
                    <a:gd name="connsiteX37" fmla="*/ 1236345 w 1581149"/>
                    <a:gd name="connsiteY37" fmla="*/ 9424 h 1022884"/>
                    <a:gd name="connsiteX38" fmla="*/ 1207770 w 1581149"/>
                    <a:gd name="connsiteY38" fmla="*/ 9424 h 1022884"/>
                    <a:gd name="connsiteX39" fmla="*/ 1200150 w 1581149"/>
                    <a:gd name="connsiteY39" fmla="*/ 1804 h 1022884"/>
                    <a:gd name="connsiteX40" fmla="*/ 1168718 w 1581149"/>
                    <a:gd name="connsiteY40" fmla="*/ 17044 h 1022884"/>
                    <a:gd name="connsiteX41" fmla="*/ 1165860 w 1581149"/>
                    <a:gd name="connsiteY41" fmla="*/ 38952 h 1022884"/>
                    <a:gd name="connsiteX42" fmla="*/ 1158240 w 1581149"/>
                    <a:gd name="connsiteY42" fmla="*/ 193257 h 1022884"/>
                    <a:gd name="connsiteX43" fmla="*/ 1154430 w 1581149"/>
                    <a:gd name="connsiteY43" fmla="*/ 309462 h 1022884"/>
                    <a:gd name="connsiteX44" fmla="*/ 1154430 w 1581149"/>
                    <a:gd name="connsiteY44" fmla="*/ 428524 h 1022884"/>
                    <a:gd name="connsiteX45" fmla="*/ 1154430 w 1581149"/>
                    <a:gd name="connsiteY45" fmla="*/ 474244 h 1022884"/>
                    <a:gd name="connsiteX46" fmla="*/ 1150620 w 1581149"/>
                    <a:gd name="connsiteY46" fmla="*/ 476149 h 1022884"/>
                    <a:gd name="connsiteX47" fmla="*/ 1145858 w 1581149"/>
                    <a:gd name="connsiteY47" fmla="*/ 469482 h 1022884"/>
                    <a:gd name="connsiteX48" fmla="*/ 1145858 w 1581149"/>
                    <a:gd name="connsiteY48" fmla="*/ 448527 h 1022884"/>
                    <a:gd name="connsiteX49" fmla="*/ 1140143 w 1581149"/>
                    <a:gd name="connsiteY49" fmla="*/ 434239 h 1022884"/>
                    <a:gd name="connsiteX50" fmla="*/ 1139190 w 1581149"/>
                    <a:gd name="connsiteY50" fmla="*/ 425667 h 1022884"/>
                    <a:gd name="connsiteX51" fmla="*/ 1139190 w 1581149"/>
                    <a:gd name="connsiteY51" fmla="*/ 367564 h 1022884"/>
                    <a:gd name="connsiteX52" fmla="*/ 1124903 w 1581149"/>
                    <a:gd name="connsiteY52" fmla="*/ 365659 h 1022884"/>
                    <a:gd name="connsiteX53" fmla="*/ 1124903 w 1581149"/>
                    <a:gd name="connsiteY53" fmla="*/ 220879 h 1022884"/>
                    <a:gd name="connsiteX54" fmla="*/ 1107758 w 1581149"/>
                    <a:gd name="connsiteY54" fmla="*/ 222784 h 1022884"/>
                    <a:gd name="connsiteX55" fmla="*/ 1107758 w 1581149"/>
                    <a:gd name="connsiteY55" fmla="*/ 198019 h 1022884"/>
                    <a:gd name="connsiteX56" fmla="*/ 1124903 w 1581149"/>
                    <a:gd name="connsiteY56" fmla="*/ 198019 h 1022884"/>
                    <a:gd name="connsiteX57" fmla="*/ 1121093 w 1581149"/>
                    <a:gd name="connsiteY57" fmla="*/ 158967 h 1022884"/>
                    <a:gd name="connsiteX58" fmla="*/ 1097280 w 1581149"/>
                    <a:gd name="connsiteY58" fmla="*/ 107532 h 1022884"/>
                    <a:gd name="connsiteX59" fmla="*/ 1094423 w 1581149"/>
                    <a:gd name="connsiteY59" fmla="*/ 99912 h 1022884"/>
                    <a:gd name="connsiteX60" fmla="*/ 1076325 w 1581149"/>
                    <a:gd name="connsiteY60" fmla="*/ 84672 h 1022884"/>
                    <a:gd name="connsiteX61" fmla="*/ 1045845 w 1581149"/>
                    <a:gd name="connsiteY61" fmla="*/ 95149 h 1022884"/>
                    <a:gd name="connsiteX62" fmla="*/ 1039178 w 1581149"/>
                    <a:gd name="connsiteY62" fmla="*/ 58954 h 1022884"/>
                    <a:gd name="connsiteX63" fmla="*/ 1029653 w 1581149"/>
                    <a:gd name="connsiteY63" fmla="*/ 47524 h 1022884"/>
                    <a:gd name="connsiteX64" fmla="*/ 1021080 w 1581149"/>
                    <a:gd name="connsiteY64" fmla="*/ 58002 h 1022884"/>
                    <a:gd name="connsiteX65" fmla="*/ 1004888 w 1581149"/>
                    <a:gd name="connsiteY65" fmla="*/ 187542 h 1022884"/>
                    <a:gd name="connsiteX66" fmla="*/ 1002983 w 1581149"/>
                    <a:gd name="connsiteY66" fmla="*/ 371374 h 1022884"/>
                    <a:gd name="connsiteX67" fmla="*/ 1003935 w 1581149"/>
                    <a:gd name="connsiteY67" fmla="*/ 396139 h 1022884"/>
                    <a:gd name="connsiteX68" fmla="*/ 988695 w 1581149"/>
                    <a:gd name="connsiteY68" fmla="*/ 388519 h 1022884"/>
                    <a:gd name="connsiteX69" fmla="*/ 982980 w 1581149"/>
                    <a:gd name="connsiteY69" fmla="*/ 361849 h 1022884"/>
                    <a:gd name="connsiteX70" fmla="*/ 980123 w 1581149"/>
                    <a:gd name="connsiteY70" fmla="*/ 354229 h 1022884"/>
                    <a:gd name="connsiteX71" fmla="*/ 977265 w 1581149"/>
                    <a:gd name="connsiteY71" fmla="*/ 354229 h 1022884"/>
                    <a:gd name="connsiteX72" fmla="*/ 967740 w 1581149"/>
                    <a:gd name="connsiteY72" fmla="*/ 396139 h 1022884"/>
                    <a:gd name="connsiteX73" fmla="*/ 943928 w 1581149"/>
                    <a:gd name="connsiteY73" fmla="*/ 396139 h 1022884"/>
                    <a:gd name="connsiteX74" fmla="*/ 942975 w 1581149"/>
                    <a:gd name="connsiteY74" fmla="*/ 414237 h 1022884"/>
                    <a:gd name="connsiteX75" fmla="*/ 931545 w 1581149"/>
                    <a:gd name="connsiteY75" fmla="*/ 414237 h 1022884"/>
                    <a:gd name="connsiteX76" fmla="*/ 921068 w 1581149"/>
                    <a:gd name="connsiteY76" fmla="*/ 378994 h 1022884"/>
                    <a:gd name="connsiteX77" fmla="*/ 913448 w 1581149"/>
                    <a:gd name="connsiteY77" fmla="*/ 369469 h 1022884"/>
                    <a:gd name="connsiteX78" fmla="*/ 909638 w 1581149"/>
                    <a:gd name="connsiteY78" fmla="*/ 359944 h 1022884"/>
                    <a:gd name="connsiteX79" fmla="*/ 909638 w 1581149"/>
                    <a:gd name="connsiteY79" fmla="*/ 298984 h 1022884"/>
                    <a:gd name="connsiteX80" fmla="*/ 904875 w 1581149"/>
                    <a:gd name="connsiteY80" fmla="*/ 229452 h 1022884"/>
                    <a:gd name="connsiteX81" fmla="*/ 901065 w 1581149"/>
                    <a:gd name="connsiteY81" fmla="*/ 223737 h 1022884"/>
                    <a:gd name="connsiteX82" fmla="*/ 866775 w 1581149"/>
                    <a:gd name="connsiteY82" fmla="*/ 251359 h 1022884"/>
                    <a:gd name="connsiteX83" fmla="*/ 865823 w 1581149"/>
                    <a:gd name="connsiteY83" fmla="*/ 266599 h 1022884"/>
                    <a:gd name="connsiteX84" fmla="*/ 863918 w 1581149"/>
                    <a:gd name="connsiteY84" fmla="*/ 258027 h 1022884"/>
                    <a:gd name="connsiteX85" fmla="*/ 863918 w 1581149"/>
                    <a:gd name="connsiteY85" fmla="*/ 156109 h 1022884"/>
                    <a:gd name="connsiteX86" fmla="*/ 859155 w 1581149"/>
                    <a:gd name="connsiteY86" fmla="*/ 104674 h 1022884"/>
                    <a:gd name="connsiteX87" fmla="*/ 845820 w 1581149"/>
                    <a:gd name="connsiteY87" fmla="*/ 82767 h 1022884"/>
                    <a:gd name="connsiteX88" fmla="*/ 843915 w 1581149"/>
                    <a:gd name="connsiteY88" fmla="*/ 72289 h 1022884"/>
                    <a:gd name="connsiteX89" fmla="*/ 829628 w 1581149"/>
                    <a:gd name="connsiteY89" fmla="*/ 58002 h 1022884"/>
                    <a:gd name="connsiteX90" fmla="*/ 827723 w 1581149"/>
                    <a:gd name="connsiteY90" fmla="*/ 66574 h 1022884"/>
                    <a:gd name="connsiteX91" fmla="*/ 817245 w 1581149"/>
                    <a:gd name="connsiteY91" fmla="*/ 121819 h 1022884"/>
                    <a:gd name="connsiteX92" fmla="*/ 813435 w 1581149"/>
                    <a:gd name="connsiteY92" fmla="*/ 158014 h 1022884"/>
                    <a:gd name="connsiteX93" fmla="*/ 813435 w 1581149"/>
                    <a:gd name="connsiteY93" fmla="*/ 285649 h 1022884"/>
                    <a:gd name="connsiteX94" fmla="*/ 766763 w 1581149"/>
                    <a:gd name="connsiteY94" fmla="*/ 285649 h 1022884"/>
                    <a:gd name="connsiteX95" fmla="*/ 752475 w 1581149"/>
                    <a:gd name="connsiteY95" fmla="*/ 299937 h 1022884"/>
                    <a:gd name="connsiteX96" fmla="*/ 752475 w 1581149"/>
                    <a:gd name="connsiteY96" fmla="*/ 339942 h 1022884"/>
                    <a:gd name="connsiteX97" fmla="*/ 733425 w 1581149"/>
                    <a:gd name="connsiteY97" fmla="*/ 339942 h 1022884"/>
                    <a:gd name="connsiteX98" fmla="*/ 724853 w 1581149"/>
                    <a:gd name="connsiteY98" fmla="*/ 347562 h 1022884"/>
                    <a:gd name="connsiteX99" fmla="*/ 724853 w 1581149"/>
                    <a:gd name="connsiteY99" fmla="*/ 358992 h 1022884"/>
                    <a:gd name="connsiteX100" fmla="*/ 724853 w 1581149"/>
                    <a:gd name="connsiteY100" fmla="*/ 837147 h 1022884"/>
                    <a:gd name="connsiteX101" fmla="*/ 724853 w 1581149"/>
                    <a:gd name="connsiteY101" fmla="*/ 841909 h 1022884"/>
                    <a:gd name="connsiteX102" fmla="*/ 721995 w 1581149"/>
                    <a:gd name="connsiteY102" fmla="*/ 841909 h 1022884"/>
                    <a:gd name="connsiteX103" fmla="*/ 721995 w 1581149"/>
                    <a:gd name="connsiteY103" fmla="*/ 822859 h 1022884"/>
                    <a:gd name="connsiteX104" fmla="*/ 711518 w 1581149"/>
                    <a:gd name="connsiteY104" fmla="*/ 811429 h 1022884"/>
                    <a:gd name="connsiteX105" fmla="*/ 711518 w 1581149"/>
                    <a:gd name="connsiteY105" fmla="*/ 799047 h 1022884"/>
                    <a:gd name="connsiteX106" fmla="*/ 711518 w 1581149"/>
                    <a:gd name="connsiteY106" fmla="*/ 571399 h 1022884"/>
                    <a:gd name="connsiteX107" fmla="*/ 707708 w 1581149"/>
                    <a:gd name="connsiteY107" fmla="*/ 488532 h 1022884"/>
                    <a:gd name="connsiteX108" fmla="*/ 696278 w 1581149"/>
                    <a:gd name="connsiteY108" fmla="*/ 486627 h 1022884"/>
                    <a:gd name="connsiteX109" fmla="*/ 695325 w 1581149"/>
                    <a:gd name="connsiteY109" fmla="*/ 484722 h 1022884"/>
                    <a:gd name="connsiteX110" fmla="*/ 691515 w 1581149"/>
                    <a:gd name="connsiteY110" fmla="*/ 469482 h 1022884"/>
                    <a:gd name="connsiteX111" fmla="*/ 684848 w 1581149"/>
                    <a:gd name="connsiteY111" fmla="*/ 481864 h 1022884"/>
                    <a:gd name="connsiteX112" fmla="*/ 677228 w 1581149"/>
                    <a:gd name="connsiteY112" fmla="*/ 525679 h 1022884"/>
                    <a:gd name="connsiteX113" fmla="*/ 673418 w 1581149"/>
                    <a:gd name="connsiteY113" fmla="*/ 525679 h 1022884"/>
                    <a:gd name="connsiteX114" fmla="*/ 669608 w 1581149"/>
                    <a:gd name="connsiteY114" fmla="*/ 448527 h 1022884"/>
                    <a:gd name="connsiteX115" fmla="*/ 657225 w 1581149"/>
                    <a:gd name="connsiteY115" fmla="*/ 455194 h 1022884"/>
                    <a:gd name="connsiteX116" fmla="*/ 655320 w 1581149"/>
                    <a:gd name="connsiteY116" fmla="*/ 513297 h 1022884"/>
                    <a:gd name="connsiteX117" fmla="*/ 655320 w 1581149"/>
                    <a:gd name="connsiteY117" fmla="*/ 525679 h 1022884"/>
                    <a:gd name="connsiteX118" fmla="*/ 651510 w 1581149"/>
                    <a:gd name="connsiteY118" fmla="*/ 526632 h 1022884"/>
                    <a:gd name="connsiteX119" fmla="*/ 649605 w 1581149"/>
                    <a:gd name="connsiteY119" fmla="*/ 517107 h 1022884"/>
                    <a:gd name="connsiteX120" fmla="*/ 649605 w 1581149"/>
                    <a:gd name="connsiteY120" fmla="*/ 423762 h 1022884"/>
                    <a:gd name="connsiteX121" fmla="*/ 649605 w 1581149"/>
                    <a:gd name="connsiteY121" fmla="*/ 409474 h 1022884"/>
                    <a:gd name="connsiteX122" fmla="*/ 595313 w 1581149"/>
                    <a:gd name="connsiteY122" fmla="*/ 409474 h 1022884"/>
                    <a:gd name="connsiteX123" fmla="*/ 571500 w 1581149"/>
                    <a:gd name="connsiteY123" fmla="*/ 432334 h 1022884"/>
                    <a:gd name="connsiteX124" fmla="*/ 568643 w 1581149"/>
                    <a:gd name="connsiteY124" fmla="*/ 468529 h 1022884"/>
                    <a:gd name="connsiteX125" fmla="*/ 564833 w 1581149"/>
                    <a:gd name="connsiteY125" fmla="*/ 458052 h 1022884"/>
                    <a:gd name="connsiteX126" fmla="*/ 564833 w 1581149"/>
                    <a:gd name="connsiteY126" fmla="*/ 244692 h 1022884"/>
                    <a:gd name="connsiteX127" fmla="*/ 564833 w 1581149"/>
                    <a:gd name="connsiteY127" fmla="*/ 168492 h 1022884"/>
                    <a:gd name="connsiteX128" fmla="*/ 555308 w 1581149"/>
                    <a:gd name="connsiteY128" fmla="*/ 149442 h 1022884"/>
                    <a:gd name="connsiteX129" fmla="*/ 537210 w 1581149"/>
                    <a:gd name="connsiteY129" fmla="*/ 135154 h 1022884"/>
                    <a:gd name="connsiteX130" fmla="*/ 532448 w 1581149"/>
                    <a:gd name="connsiteY130" fmla="*/ 123724 h 1022884"/>
                    <a:gd name="connsiteX131" fmla="*/ 519113 w 1581149"/>
                    <a:gd name="connsiteY131" fmla="*/ 96102 h 1022884"/>
                    <a:gd name="connsiteX132" fmla="*/ 511493 w 1581149"/>
                    <a:gd name="connsiteY132" fmla="*/ 76099 h 1022884"/>
                    <a:gd name="connsiteX133" fmla="*/ 501968 w 1581149"/>
                    <a:gd name="connsiteY133" fmla="*/ 60859 h 1022884"/>
                    <a:gd name="connsiteX134" fmla="*/ 501015 w 1581149"/>
                    <a:gd name="connsiteY134" fmla="*/ 71337 h 1022884"/>
                    <a:gd name="connsiteX135" fmla="*/ 487680 w 1581149"/>
                    <a:gd name="connsiteY135" fmla="*/ 87529 h 1022884"/>
                    <a:gd name="connsiteX136" fmla="*/ 479108 w 1581149"/>
                    <a:gd name="connsiteY136" fmla="*/ 97054 h 1022884"/>
                    <a:gd name="connsiteX137" fmla="*/ 461963 w 1581149"/>
                    <a:gd name="connsiteY137" fmla="*/ 133249 h 1022884"/>
                    <a:gd name="connsiteX138" fmla="*/ 457200 w 1581149"/>
                    <a:gd name="connsiteY138" fmla="*/ 134202 h 1022884"/>
                    <a:gd name="connsiteX139" fmla="*/ 437198 w 1581149"/>
                    <a:gd name="connsiteY139" fmla="*/ 154204 h 1022884"/>
                    <a:gd name="connsiteX140" fmla="*/ 437198 w 1581149"/>
                    <a:gd name="connsiteY140" fmla="*/ 424714 h 1022884"/>
                    <a:gd name="connsiteX141" fmla="*/ 437198 w 1581149"/>
                    <a:gd name="connsiteY141" fmla="*/ 492342 h 1022884"/>
                    <a:gd name="connsiteX142" fmla="*/ 421005 w 1581149"/>
                    <a:gd name="connsiteY142" fmla="*/ 492342 h 1022884"/>
                    <a:gd name="connsiteX143" fmla="*/ 421005 w 1581149"/>
                    <a:gd name="connsiteY143" fmla="*/ 399949 h 1022884"/>
                    <a:gd name="connsiteX144" fmla="*/ 401955 w 1581149"/>
                    <a:gd name="connsiteY144" fmla="*/ 399949 h 1022884"/>
                    <a:gd name="connsiteX145" fmla="*/ 401955 w 1581149"/>
                    <a:gd name="connsiteY145" fmla="*/ 438049 h 1022884"/>
                    <a:gd name="connsiteX146" fmla="*/ 384810 w 1581149"/>
                    <a:gd name="connsiteY146" fmla="*/ 460909 h 1022884"/>
                    <a:gd name="connsiteX147" fmla="*/ 384810 w 1581149"/>
                    <a:gd name="connsiteY147" fmla="*/ 495199 h 1022884"/>
                    <a:gd name="connsiteX148" fmla="*/ 345758 w 1581149"/>
                    <a:gd name="connsiteY148" fmla="*/ 495199 h 1022884"/>
                    <a:gd name="connsiteX149" fmla="*/ 345758 w 1581149"/>
                    <a:gd name="connsiteY149" fmla="*/ 534252 h 1022884"/>
                    <a:gd name="connsiteX150" fmla="*/ 341948 w 1581149"/>
                    <a:gd name="connsiteY150" fmla="*/ 534252 h 1022884"/>
                    <a:gd name="connsiteX151" fmla="*/ 337185 w 1581149"/>
                    <a:gd name="connsiteY151" fmla="*/ 360897 h 1022884"/>
                    <a:gd name="connsiteX152" fmla="*/ 311468 w 1581149"/>
                    <a:gd name="connsiteY152" fmla="*/ 360897 h 1022884"/>
                    <a:gd name="connsiteX153" fmla="*/ 307658 w 1581149"/>
                    <a:gd name="connsiteY153" fmla="*/ 362802 h 1022884"/>
                    <a:gd name="connsiteX154" fmla="*/ 300038 w 1581149"/>
                    <a:gd name="connsiteY154" fmla="*/ 368517 h 1022884"/>
                    <a:gd name="connsiteX155" fmla="*/ 298133 w 1581149"/>
                    <a:gd name="connsiteY155" fmla="*/ 358039 h 1022884"/>
                    <a:gd name="connsiteX156" fmla="*/ 299085 w 1581149"/>
                    <a:gd name="connsiteY156" fmla="*/ 354229 h 1022884"/>
                    <a:gd name="connsiteX157" fmla="*/ 291465 w 1581149"/>
                    <a:gd name="connsiteY157" fmla="*/ 316129 h 1022884"/>
                    <a:gd name="connsiteX158" fmla="*/ 288608 w 1581149"/>
                    <a:gd name="connsiteY158" fmla="*/ 314224 h 1022884"/>
                    <a:gd name="connsiteX159" fmla="*/ 284798 w 1581149"/>
                    <a:gd name="connsiteY159" fmla="*/ 322797 h 1022884"/>
                    <a:gd name="connsiteX160" fmla="*/ 273368 w 1581149"/>
                    <a:gd name="connsiteY160" fmla="*/ 322797 h 1022884"/>
                    <a:gd name="connsiteX161" fmla="*/ 268605 w 1581149"/>
                    <a:gd name="connsiteY161" fmla="*/ 312319 h 1022884"/>
                    <a:gd name="connsiteX162" fmla="*/ 232410 w 1581149"/>
                    <a:gd name="connsiteY162" fmla="*/ 321844 h 1022884"/>
                    <a:gd name="connsiteX163" fmla="*/ 232410 w 1581149"/>
                    <a:gd name="connsiteY163" fmla="*/ 359944 h 1022884"/>
                    <a:gd name="connsiteX164" fmla="*/ 202883 w 1581149"/>
                    <a:gd name="connsiteY164" fmla="*/ 359944 h 1022884"/>
                    <a:gd name="connsiteX165" fmla="*/ 195263 w 1581149"/>
                    <a:gd name="connsiteY165" fmla="*/ 362802 h 1022884"/>
                    <a:gd name="connsiteX166" fmla="*/ 188595 w 1581149"/>
                    <a:gd name="connsiteY166" fmla="*/ 391377 h 1022884"/>
                    <a:gd name="connsiteX167" fmla="*/ 187643 w 1581149"/>
                    <a:gd name="connsiteY167" fmla="*/ 444717 h 1022884"/>
                    <a:gd name="connsiteX168" fmla="*/ 176213 w 1581149"/>
                    <a:gd name="connsiteY168" fmla="*/ 445669 h 1022884"/>
                    <a:gd name="connsiteX169" fmla="*/ 176213 w 1581149"/>
                    <a:gd name="connsiteY169" fmla="*/ 358992 h 1022884"/>
                    <a:gd name="connsiteX170" fmla="*/ 176213 w 1581149"/>
                    <a:gd name="connsiteY170" fmla="*/ 269457 h 1022884"/>
                    <a:gd name="connsiteX171" fmla="*/ 182880 w 1581149"/>
                    <a:gd name="connsiteY171" fmla="*/ 252312 h 1022884"/>
                    <a:gd name="connsiteX172" fmla="*/ 182880 w 1581149"/>
                    <a:gd name="connsiteY172" fmla="*/ 234214 h 1022884"/>
                    <a:gd name="connsiteX173" fmla="*/ 173355 w 1581149"/>
                    <a:gd name="connsiteY173" fmla="*/ 228499 h 1022884"/>
                    <a:gd name="connsiteX174" fmla="*/ 166688 w 1581149"/>
                    <a:gd name="connsiteY174" fmla="*/ 227547 h 1022884"/>
                    <a:gd name="connsiteX175" fmla="*/ 163830 w 1581149"/>
                    <a:gd name="connsiteY175" fmla="*/ 216117 h 1022884"/>
                    <a:gd name="connsiteX176" fmla="*/ 127635 w 1581149"/>
                    <a:gd name="connsiteY176" fmla="*/ 216117 h 1022884"/>
                    <a:gd name="connsiteX177" fmla="*/ 120968 w 1581149"/>
                    <a:gd name="connsiteY177" fmla="*/ 178969 h 1022884"/>
                    <a:gd name="connsiteX178" fmla="*/ 82868 w 1581149"/>
                    <a:gd name="connsiteY178" fmla="*/ 181827 h 1022884"/>
                    <a:gd name="connsiteX179" fmla="*/ 73343 w 1581149"/>
                    <a:gd name="connsiteY179" fmla="*/ 180874 h 1022884"/>
                    <a:gd name="connsiteX180" fmla="*/ 62865 w 1581149"/>
                    <a:gd name="connsiteY180" fmla="*/ 203734 h 1022884"/>
                    <a:gd name="connsiteX181" fmla="*/ 62865 w 1581149"/>
                    <a:gd name="connsiteY181" fmla="*/ 218022 h 1022884"/>
                    <a:gd name="connsiteX182" fmla="*/ 32385 w 1581149"/>
                    <a:gd name="connsiteY182" fmla="*/ 219927 h 1022884"/>
                    <a:gd name="connsiteX183" fmla="*/ 24765 w 1581149"/>
                    <a:gd name="connsiteY183" fmla="*/ 231357 h 1022884"/>
                    <a:gd name="connsiteX184" fmla="*/ 15240 w 1581149"/>
                    <a:gd name="connsiteY184" fmla="*/ 232309 h 1022884"/>
                    <a:gd name="connsiteX185" fmla="*/ 16193 w 1581149"/>
                    <a:gd name="connsiteY185" fmla="*/ 413284 h 1022884"/>
                    <a:gd name="connsiteX186" fmla="*/ 16193 w 1581149"/>
                    <a:gd name="connsiteY186" fmla="*/ 596164 h 1022884"/>
                    <a:gd name="connsiteX187" fmla="*/ 17145 w 1581149"/>
                    <a:gd name="connsiteY187" fmla="*/ 684747 h 1022884"/>
                    <a:gd name="connsiteX188" fmla="*/ 16193 w 1581149"/>
                    <a:gd name="connsiteY188" fmla="*/ 696177 h 1022884"/>
                    <a:gd name="connsiteX189" fmla="*/ 0 w 1581149"/>
                    <a:gd name="connsiteY189" fmla="*/ 696177 h 1022884"/>
                    <a:gd name="connsiteX190" fmla="*/ 2858 w 1581149"/>
                    <a:gd name="connsiteY190" fmla="*/ 1022884 h 1022884"/>
                    <a:gd name="connsiteX191" fmla="*/ 1580198 w 1581149"/>
                    <a:gd name="connsiteY191" fmla="*/ 1022884 h 1022884"/>
                    <a:gd name="connsiteX192" fmla="*/ 1581150 w 1581149"/>
                    <a:gd name="connsiteY192" fmla="*/ 1011454 h 1022884"/>
                    <a:gd name="connsiteX193" fmla="*/ 1581150 w 1581149"/>
                    <a:gd name="connsiteY193" fmla="*/ 493294 h 1022884"/>
                    <a:gd name="connsiteX194" fmla="*/ 1580198 w 1581149"/>
                    <a:gd name="connsiteY194" fmla="*/ 482817 h 1022884"/>
                    <a:gd name="connsiteX195" fmla="*/ 277178 w 1581149"/>
                    <a:gd name="connsiteY195" fmla="*/ 415189 h 1022884"/>
                    <a:gd name="connsiteX196" fmla="*/ 277178 w 1581149"/>
                    <a:gd name="connsiteY196" fmla="*/ 415189 h 1022884"/>
                    <a:gd name="connsiteX197" fmla="*/ 278130 w 1581149"/>
                    <a:gd name="connsiteY197" fmla="*/ 509487 h 1022884"/>
                    <a:gd name="connsiteX198" fmla="*/ 277178 w 1581149"/>
                    <a:gd name="connsiteY198" fmla="*/ 509487 h 1022884"/>
                    <a:gd name="connsiteX199" fmla="*/ 277178 w 1581149"/>
                    <a:gd name="connsiteY199" fmla="*/ 415189 h 1022884"/>
                    <a:gd name="connsiteX200" fmla="*/ 278130 w 1581149"/>
                    <a:gd name="connsiteY200" fmla="*/ 854292 h 1022884"/>
                    <a:gd name="connsiteX201" fmla="*/ 278130 w 1581149"/>
                    <a:gd name="connsiteY201" fmla="*/ 854292 h 1022884"/>
                    <a:gd name="connsiteX202" fmla="*/ 277178 w 1581149"/>
                    <a:gd name="connsiteY202" fmla="*/ 559017 h 1022884"/>
                    <a:gd name="connsiteX203" fmla="*/ 278130 w 1581149"/>
                    <a:gd name="connsiteY203" fmla="*/ 559017 h 1022884"/>
                    <a:gd name="connsiteX204" fmla="*/ 278130 w 1581149"/>
                    <a:gd name="connsiteY204" fmla="*/ 854292 h 1022884"/>
                    <a:gd name="connsiteX205" fmla="*/ 404813 w 1581149"/>
                    <a:gd name="connsiteY205" fmla="*/ 787617 h 1022884"/>
                    <a:gd name="connsiteX206" fmla="*/ 348615 w 1581149"/>
                    <a:gd name="connsiteY206" fmla="*/ 787617 h 1022884"/>
                    <a:gd name="connsiteX207" fmla="*/ 348615 w 1581149"/>
                    <a:gd name="connsiteY207" fmla="*/ 784759 h 1022884"/>
                    <a:gd name="connsiteX208" fmla="*/ 404813 w 1581149"/>
                    <a:gd name="connsiteY208" fmla="*/ 784759 h 1022884"/>
                    <a:gd name="connsiteX209" fmla="*/ 404813 w 1581149"/>
                    <a:gd name="connsiteY209" fmla="*/ 787617 h 1022884"/>
                    <a:gd name="connsiteX210" fmla="*/ 348615 w 1581149"/>
                    <a:gd name="connsiteY210" fmla="*/ 759994 h 1022884"/>
                    <a:gd name="connsiteX211" fmla="*/ 403860 w 1581149"/>
                    <a:gd name="connsiteY211" fmla="*/ 759994 h 1022884"/>
                    <a:gd name="connsiteX212" fmla="*/ 403860 w 1581149"/>
                    <a:gd name="connsiteY212" fmla="*/ 761899 h 1022884"/>
                    <a:gd name="connsiteX213" fmla="*/ 348615 w 1581149"/>
                    <a:gd name="connsiteY213" fmla="*/ 761899 h 1022884"/>
                    <a:gd name="connsiteX214" fmla="*/ 348615 w 1581149"/>
                    <a:gd name="connsiteY214" fmla="*/ 759994 h 1022884"/>
                    <a:gd name="connsiteX215" fmla="*/ 404813 w 1581149"/>
                    <a:gd name="connsiteY215" fmla="*/ 655219 h 1022884"/>
                    <a:gd name="connsiteX216" fmla="*/ 348615 w 1581149"/>
                    <a:gd name="connsiteY216" fmla="*/ 655219 h 1022884"/>
                    <a:gd name="connsiteX217" fmla="*/ 348615 w 1581149"/>
                    <a:gd name="connsiteY217" fmla="*/ 652362 h 1022884"/>
                    <a:gd name="connsiteX218" fmla="*/ 404813 w 1581149"/>
                    <a:gd name="connsiteY218" fmla="*/ 652362 h 1022884"/>
                    <a:gd name="connsiteX219" fmla="*/ 404813 w 1581149"/>
                    <a:gd name="connsiteY219" fmla="*/ 655219 h 1022884"/>
                    <a:gd name="connsiteX220" fmla="*/ 403860 w 1581149"/>
                    <a:gd name="connsiteY220" fmla="*/ 706654 h 1022884"/>
                    <a:gd name="connsiteX221" fmla="*/ 403860 w 1581149"/>
                    <a:gd name="connsiteY221" fmla="*/ 708559 h 1022884"/>
                    <a:gd name="connsiteX222" fmla="*/ 348615 w 1581149"/>
                    <a:gd name="connsiteY222" fmla="*/ 708559 h 1022884"/>
                    <a:gd name="connsiteX223" fmla="*/ 348615 w 1581149"/>
                    <a:gd name="connsiteY223" fmla="*/ 706654 h 1022884"/>
                    <a:gd name="connsiteX224" fmla="*/ 403860 w 1581149"/>
                    <a:gd name="connsiteY224" fmla="*/ 706654 h 1022884"/>
                    <a:gd name="connsiteX225" fmla="*/ 348615 w 1581149"/>
                    <a:gd name="connsiteY225" fmla="*/ 680937 h 1022884"/>
                    <a:gd name="connsiteX226" fmla="*/ 348615 w 1581149"/>
                    <a:gd name="connsiteY226" fmla="*/ 679032 h 1022884"/>
                    <a:gd name="connsiteX227" fmla="*/ 403860 w 1581149"/>
                    <a:gd name="connsiteY227" fmla="*/ 679032 h 1022884"/>
                    <a:gd name="connsiteX228" fmla="*/ 403860 w 1581149"/>
                    <a:gd name="connsiteY228" fmla="*/ 680937 h 1022884"/>
                    <a:gd name="connsiteX229" fmla="*/ 348615 w 1581149"/>
                    <a:gd name="connsiteY229" fmla="*/ 680937 h 1022884"/>
                    <a:gd name="connsiteX230" fmla="*/ 348615 w 1581149"/>
                    <a:gd name="connsiteY230" fmla="*/ 549492 h 1022884"/>
                    <a:gd name="connsiteX231" fmla="*/ 404813 w 1581149"/>
                    <a:gd name="connsiteY231" fmla="*/ 549492 h 1022884"/>
                    <a:gd name="connsiteX232" fmla="*/ 404813 w 1581149"/>
                    <a:gd name="connsiteY232" fmla="*/ 552349 h 1022884"/>
                    <a:gd name="connsiteX233" fmla="*/ 348615 w 1581149"/>
                    <a:gd name="connsiteY233" fmla="*/ 552349 h 1022884"/>
                    <a:gd name="connsiteX234" fmla="*/ 348615 w 1581149"/>
                    <a:gd name="connsiteY234" fmla="*/ 549492 h 1022884"/>
                    <a:gd name="connsiteX235" fmla="*/ 404813 w 1581149"/>
                    <a:gd name="connsiteY235" fmla="*/ 732372 h 1022884"/>
                    <a:gd name="connsiteX236" fmla="*/ 404813 w 1581149"/>
                    <a:gd name="connsiteY236" fmla="*/ 736182 h 1022884"/>
                    <a:gd name="connsiteX237" fmla="*/ 349568 w 1581149"/>
                    <a:gd name="connsiteY237" fmla="*/ 736182 h 1022884"/>
                    <a:gd name="connsiteX238" fmla="*/ 349568 w 1581149"/>
                    <a:gd name="connsiteY238" fmla="*/ 732372 h 1022884"/>
                    <a:gd name="connsiteX239" fmla="*/ 404813 w 1581149"/>
                    <a:gd name="connsiteY239" fmla="*/ 732372 h 1022884"/>
                    <a:gd name="connsiteX240" fmla="*/ 349568 w 1581149"/>
                    <a:gd name="connsiteY240" fmla="*/ 861912 h 1022884"/>
                    <a:gd name="connsiteX241" fmla="*/ 404813 w 1581149"/>
                    <a:gd name="connsiteY241" fmla="*/ 861912 h 1022884"/>
                    <a:gd name="connsiteX242" fmla="*/ 357188 w 1581149"/>
                    <a:gd name="connsiteY242" fmla="*/ 868579 h 1022884"/>
                    <a:gd name="connsiteX243" fmla="*/ 348615 w 1581149"/>
                    <a:gd name="connsiteY243" fmla="*/ 864769 h 1022884"/>
                    <a:gd name="connsiteX244" fmla="*/ 349568 w 1581149"/>
                    <a:gd name="connsiteY244" fmla="*/ 861912 h 1022884"/>
                    <a:gd name="connsiteX245" fmla="*/ 348615 w 1581149"/>
                    <a:gd name="connsiteY245" fmla="*/ 838099 h 1022884"/>
                    <a:gd name="connsiteX246" fmla="*/ 403860 w 1581149"/>
                    <a:gd name="connsiteY246" fmla="*/ 838099 h 1022884"/>
                    <a:gd name="connsiteX247" fmla="*/ 403860 w 1581149"/>
                    <a:gd name="connsiteY247" fmla="*/ 840004 h 1022884"/>
                    <a:gd name="connsiteX248" fmla="*/ 348615 w 1581149"/>
                    <a:gd name="connsiteY248" fmla="*/ 840004 h 1022884"/>
                    <a:gd name="connsiteX249" fmla="*/ 348615 w 1581149"/>
                    <a:gd name="connsiteY249" fmla="*/ 838099 h 1022884"/>
                    <a:gd name="connsiteX250" fmla="*/ 403860 w 1581149"/>
                    <a:gd name="connsiteY250" fmla="*/ 891439 h 1022884"/>
                    <a:gd name="connsiteX251" fmla="*/ 348615 w 1581149"/>
                    <a:gd name="connsiteY251" fmla="*/ 891439 h 1022884"/>
                    <a:gd name="connsiteX252" fmla="*/ 348615 w 1581149"/>
                    <a:gd name="connsiteY252" fmla="*/ 889534 h 1022884"/>
                    <a:gd name="connsiteX253" fmla="*/ 403860 w 1581149"/>
                    <a:gd name="connsiteY253" fmla="*/ 889534 h 1022884"/>
                    <a:gd name="connsiteX254" fmla="*/ 403860 w 1581149"/>
                    <a:gd name="connsiteY254" fmla="*/ 891439 h 1022884"/>
                    <a:gd name="connsiteX255" fmla="*/ 404813 w 1581149"/>
                    <a:gd name="connsiteY255" fmla="*/ 918109 h 1022884"/>
                    <a:gd name="connsiteX256" fmla="*/ 348615 w 1581149"/>
                    <a:gd name="connsiteY256" fmla="*/ 918109 h 1022884"/>
                    <a:gd name="connsiteX257" fmla="*/ 348615 w 1581149"/>
                    <a:gd name="connsiteY257" fmla="*/ 915252 h 1022884"/>
                    <a:gd name="connsiteX258" fmla="*/ 404813 w 1581149"/>
                    <a:gd name="connsiteY258" fmla="*/ 915252 h 1022884"/>
                    <a:gd name="connsiteX259" fmla="*/ 404813 w 1581149"/>
                    <a:gd name="connsiteY259" fmla="*/ 918109 h 1022884"/>
                    <a:gd name="connsiteX260" fmla="*/ 348615 w 1581149"/>
                    <a:gd name="connsiteY260" fmla="*/ 814287 h 1022884"/>
                    <a:gd name="connsiteX261" fmla="*/ 348615 w 1581149"/>
                    <a:gd name="connsiteY261" fmla="*/ 812382 h 1022884"/>
                    <a:gd name="connsiteX262" fmla="*/ 404813 w 1581149"/>
                    <a:gd name="connsiteY262" fmla="*/ 812382 h 1022884"/>
                    <a:gd name="connsiteX263" fmla="*/ 404813 w 1581149"/>
                    <a:gd name="connsiteY263" fmla="*/ 814287 h 1022884"/>
                    <a:gd name="connsiteX264" fmla="*/ 348615 w 1581149"/>
                    <a:gd name="connsiteY264" fmla="*/ 814287 h 1022884"/>
                    <a:gd name="connsiteX265" fmla="*/ 465773 w 1581149"/>
                    <a:gd name="connsiteY265" fmla="*/ 182779 h 1022884"/>
                    <a:gd name="connsiteX266" fmla="*/ 462915 w 1581149"/>
                    <a:gd name="connsiteY266" fmla="*/ 184684 h 1022884"/>
                    <a:gd name="connsiteX267" fmla="*/ 459105 w 1581149"/>
                    <a:gd name="connsiteY267" fmla="*/ 176112 h 1022884"/>
                    <a:gd name="connsiteX268" fmla="*/ 463868 w 1581149"/>
                    <a:gd name="connsiteY268" fmla="*/ 168492 h 1022884"/>
                    <a:gd name="connsiteX269" fmla="*/ 466725 w 1581149"/>
                    <a:gd name="connsiteY269" fmla="*/ 170397 h 1022884"/>
                    <a:gd name="connsiteX270" fmla="*/ 465773 w 1581149"/>
                    <a:gd name="connsiteY270" fmla="*/ 182779 h 1022884"/>
                    <a:gd name="connsiteX271" fmla="*/ 477203 w 1581149"/>
                    <a:gd name="connsiteY271" fmla="*/ 182779 h 1022884"/>
                    <a:gd name="connsiteX272" fmla="*/ 473393 w 1581149"/>
                    <a:gd name="connsiteY272" fmla="*/ 175159 h 1022884"/>
                    <a:gd name="connsiteX273" fmla="*/ 477203 w 1581149"/>
                    <a:gd name="connsiteY273" fmla="*/ 168492 h 1022884"/>
                    <a:gd name="connsiteX274" fmla="*/ 482918 w 1581149"/>
                    <a:gd name="connsiteY274" fmla="*/ 176112 h 1022884"/>
                    <a:gd name="connsiteX275" fmla="*/ 477203 w 1581149"/>
                    <a:gd name="connsiteY275" fmla="*/ 182779 h 1022884"/>
                    <a:gd name="connsiteX276" fmla="*/ 488633 w 1581149"/>
                    <a:gd name="connsiteY276" fmla="*/ 172302 h 1022884"/>
                    <a:gd name="connsiteX277" fmla="*/ 493395 w 1581149"/>
                    <a:gd name="connsiteY277" fmla="*/ 167539 h 1022884"/>
                    <a:gd name="connsiteX278" fmla="*/ 498158 w 1581149"/>
                    <a:gd name="connsiteY278" fmla="*/ 181827 h 1022884"/>
                    <a:gd name="connsiteX279" fmla="*/ 488633 w 1581149"/>
                    <a:gd name="connsiteY279" fmla="*/ 172302 h 1022884"/>
                    <a:gd name="connsiteX280" fmla="*/ 508635 w 1581149"/>
                    <a:gd name="connsiteY280" fmla="*/ 182779 h 1022884"/>
                    <a:gd name="connsiteX281" fmla="*/ 504825 w 1581149"/>
                    <a:gd name="connsiteY281" fmla="*/ 176112 h 1022884"/>
                    <a:gd name="connsiteX282" fmla="*/ 508635 w 1581149"/>
                    <a:gd name="connsiteY282" fmla="*/ 167539 h 1022884"/>
                    <a:gd name="connsiteX283" fmla="*/ 513398 w 1581149"/>
                    <a:gd name="connsiteY283" fmla="*/ 174207 h 1022884"/>
                    <a:gd name="connsiteX284" fmla="*/ 508635 w 1581149"/>
                    <a:gd name="connsiteY284" fmla="*/ 182779 h 1022884"/>
                    <a:gd name="connsiteX285" fmla="*/ 659130 w 1581149"/>
                    <a:gd name="connsiteY285" fmla="*/ 609499 h 1022884"/>
                    <a:gd name="connsiteX286" fmla="*/ 660083 w 1581149"/>
                    <a:gd name="connsiteY286" fmla="*/ 609499 h 1022884"/>
                    <a:gd name="connsiteX287" fmla="*/ 660083 w 1581149"/>
                    <a:gd name="connsiteY287" fmla="*/ 746659 h 1022884"/>
                    <a:gd name="connsiteX288" fmla="*/ 659130 w 1581149"/>
                    <a:gd name="connsiteY288" fmla="*/ 746659 h 1022884"/>
                    <a:gd name="connsiteX289" fmla="*/ 659130 w 1581149"/>
                    <a:gd name="connsiteY289" fmla="*/ 609499 h 1022884"/>
                    <a:gd name="connsiteX290" fmla="*/ 645795 w 1581149"/>
                    <a:gd name="connsiteY290" fmla="*/ 822859 h 1022884"/>
                    <a:gd name="connsiteX291" fmla="*/ 657225 w 1581149"/>
                    <a:gd name="connsiteY291" fmla="*/ 821907 h 1022884"/>
                    <a:gd name="connsiteX292" fmla="*/ 658178 w 1581149"/>
                    <a:gd name="connsiteY292" fmla="*/ 832384 h 1022884"/>
                    <a:gd name="connsiteX293" fmla="*/ 645795 w 1581149"/>
                    <a:gd name="connsiteY293" fmla="*/ 832384 h 1022884"/>
                    <a:gd name="connsiteX294" fmla="*/ 645795 w 1581149"/>
                    <a:gd name="connsiteY294" fmla="*/ 822859 h 1022884"/>
                    <a:gd name="connsiteX295" fmla="*/ 645795 w 1581149"/>
                    <a:gd name="connsiteY295" fmla="*/ 859054 h 1022884"/>
                    <a:gd name="connsiteX296" fmla="*/ 657225 w 1581149"/>
                    <a:gd name="connsiteY296" fmla="*/ 859054 h 1022884"/>
                    <a:gd name="connsiteX297" fmla="*/ 645795 w 1581149"/>
                    <a:gd name="connsiteY297" fmla="*/ 867627 h 1022884"/>
                    <a:gd name="connsiteX298" fmla="*/ 645795 w 1581149"/>
                    <a:gd name="connsiteY298" fmla="*/ 859054 h 1022884"/>
                    <a:gd name="connsiteX299" fmla="*/ 619125 w 1581149"/>
                    <a:gd name="connsiteY299" fmla="*/ 822859 h 1022884"/>
                    <a:gd name="connsiteX300" fmla="*/ 630555 w 1581149"/>
                    <a:gd name="connsiteY300" fmla="*/ 822859 h 1022884"/>
                    <a:gd name="connsiteX301" fmla="*/ 630555 w 1581149"/>
                    <a:gd name="connsiteY301" fmla="*/ 833337 h 1022884"/>
                    <a:gd name="connsiteX302" fmla="*/ 619125 w 1581149"/>
                    <a:gd name="connsiteY302" fmla="*/ 834289 h 1022884"/>
                    <a:gd name="connsiteX303" fmla="*/ 619125 w 1581149"/>
                    <a:gd name="connsiteY303" fmla="*/ 822859 h 1022884"/>
                    <a:gd name="connsiteX304" fmla="*/ 619125 w 1581149"/>
                    <a:gd name="connsiteY304" fmla="*/ 860007 h 1022884"/>
                    <a:gd name="connsiteX305" fmla="*/ 631508 w 1581149"/>
                    <a:gd name="connsiteY305" fmla="*/ 859054 h 1022884"/>
                    <a:gd name="connsiteX306" fmla="*/ 631508 w 1581149"/>
                    <a:gd name="connsiteY306" fmla="*/ 868579 h 1022884"/>
                    <a:gd name="connsiteX307" fmla="*/ 619125 w 1581149"/>
                    <a:gd name="connsiteY307" fmla="*/ 860007 h 1022884"/>
                    <a:gd name="connsiteX308" fmla="*/ 630555 w 1581149"/>
                    <a:gd name="connsiteY308" fmla="*/ 894297 h 1022884"/>
                    <a:gd name="connsiteX309" fmla="*/ 630555 w 1581149"/>
                    <a:gd name="connsiteY309" fmla="*/ 903822 h 1022884"/>
                    <a:gd name="connsiteX310" fmla="*/ 619125 w 1581149"/>
                    <a:gd name="connsiteY310" fmla="*/ 894297 h 1022884"/>
                    <a:gd name="connsiteX311" fmla="*/ 630555 w 1581149"/>
                    <a:gd name="connsiteY311" fmla="*/ 894297 h 1022884"/>
                    <a:gd name="connsiteX312" fmla="*/ 604838 w 1581149"/>
                    <a:gd name="connsiteY312" fmla="*/ 822859 h 1022884"/>
                    <a:gd name="connsiteX313" fmla="*/ 604838 w 1581149"/>
                    <a:gd name="connsiteY313" fmla="*/ 833337 h 1022884"/>
                    <a:gd name="connsiteX314" fmla="*/ 592455 w 1581149"/>
                    <a:gd name="connsiteY314" fmla="*/ 833337 h 1022884"/>
                    <a:gd name="connsiteX315" fmla="*/ 591503 w 1581149"/>
                    <a:gd name="connsiteY315" fmla="*/ 822859 h 1022884"/>
                    <a:gd name="connsiteX316" fmla="*/ 604838 w 1581149"/>
                    <a:gd name="connsiteY316" fmla="*/ 822859 h 1022884"/>
                    <a:gd name="connsiteX317" fmla="*/ 603885 w 1581149"/>
                    <a:gd name="connsiteY317" fmla="*/ 867627 h 1022884"/>
                    <a:gd name="connsiteX318" fmla="*/ 590550 w 1581149"/>
                    <a:gd name="connsiteY318" fmla="*/ 858102 h 1022884"/>
                    <a:gd name="connsiteX319" fmla="*/ 603885 w 1581149"/>
                    <a:gd name="connsiteY319" fmla="*/ 867627 h 1022884"/>
                    <a:gd name="connsiteX320" fmla="*/ 586740 w 1581149"/>
                    <a:gd name="connsiteY320" fmla="*/ 744754 h 1022884"/>
                    <a:gd name="connsiteX321" fmla="*/ 586740 w 1581149"/>
                    <a:gd name="connsiteY321" fmla="*/ 744754 h 1022884"/>
                    <a:gd name="connsiteX322" fmla="*/ 585788 w 1581149"/>
                    <a:gd name="connsiteY322" fmla="*/ 610452 h 1022884"/>
                    <a:gd name="connsiteX323" fmla="*/ 586740 w 1581149"/>
                    <a:gd name="connsiteY323" fmla="*/ 610452 h 1022884"/>
                    <a:gd name="connsiteX324" fmla="*/ 586740 w 1581149"/>
                    <a:gd name="connsiteY324" fmla="*/ 744754 h 1022884"/>
                    <a:gd name="connsiteX325" fmla="*/ 603885 w 1581149"/>
                    <a:gd name="connsiteY325" fmla="*/ 1008597 h 1022884"/>
                    <a:gd name="connsiteX326" fmla="*/ 590550 w 1581149"/>
                    <a:gd name="connsiteY326" fmla="*/ 1008597 h 1022884"/>
                    <a:gd name="connsiteX327" fmla="*/ 590550 w 1581149"/>
                    <a:gd name="connsiteY327" fmla="*/ 998119 h 1022884"/>
                    <a:gd name="connsiteX328" fmla="*/ 603885 w 1581149"/>
                    <a:gd name="connsiteY328" fmla="*/ 998119 h 1022884"/>
                    <a:gd name="connsiteX329" fmla="*/ 603885 w 1581149"/>
                    <a:gd name="connsiteY329" fmla="*/ 1008597 h 1022884"/>
                    <a:gd name="connsiteX330" fmla="*/ 591503 w 1581149"/>
                    <a:gd name="connsiteY330" fmla="*/ 928587 h 1022884"/>
                    <a:gd name="connsiteX331" fmla="*/ 604838 w 1581149"/>
                    <a:gd name="connsiteY331" fmla="*/ 928587 h 1022884"/>
                    <a:gd name="connsiteX332" fmla="*/ 604838 w 1581149"/>
                    <a:gd name="connsiteY332" fmla="*/ 938112 h 1022884"/>
                    <a:gd name="connsiteX333" fmla="*/ 592455 w 1581149"/>
                    <a:gd name="connsiteY333" fmla="*/ 938112 h 1022884"/>
                    <a:gd name="connsiteX334" fmla="*/ 591503 w 1581149"/>
                    <a:gd name="connsiteY334" fmla="*/ 928587 h 1022884"/>
                    <a:gd name="connsiteX335" fmla="*/ 604838 w 1581149"/>
                    <a:gd name="connsiteY335" fmla="*/ 973354 h 1022884"/>
                    <a:gd name="connsiteX336" fmla="*/ 591503 w 1581149"/>
                    <a:gd name="connsiteY336" fmla="*/ 973354 h 1022884"/>
                    <a:gd name="connsiteX337" fmla="*/ 591503 w 1581149"/>
                    <a:gd name="connsiteY337" fmla="*/ 962877 h 1022884"/>
                    <a:gd name="connsiteX338" fmla="*/ 604838 w 1581149"/>
                    <a:gd name="connsiteY338" fmla="*/ 962877 h 1022884"/>
                    <a:gd name="connsiteX339" fmla="*/ 604838 w 1581149"/>
                    <a:gd name="connsiteY339" fmla="*/ 973354 h 1022884"/>
                    <a:gd name="connsiteX340" fmla="*/ 602933 w 1581149"/>
                    <a:gd name="connsiteY340" fmla="*/ 902869 h 1022884"/>
                    <a:gd name="connsiteX341" fmla="*/ 593408 w 1581149"/>
                    <a:gd name="connsiteY341" fmla="*/ 902869 h 1022884"/>
                    <a:gd name="connsiteX342" fmla="*/ 590550 w 1581149"/>
                    <a:gd name="connsiteY342" fmla="*/ 894297 h 1022884"/>
                    <a:gd name="connsiteX343" fmla="*/ 605790 w 1581149"/>
                    <a:gd name="connsiteY343" fmla="*/ 894297 h 1022884"/>
                    <a:gd name="connsiteX344" fmla="*/ 602933 w 1581149"/>
                    <a:gd name="connsiteY344" fmla="*/ 902869 h 1022884"/>
                    <a:gd name="connsiteX345" fmla="*/ 612458 w 1581149"/>
                    <a:gd name="connsiteY345" fmla="*/ 743802 h 1022884"/>
                    <a:gd name="connsiteX346" fmla="*/ 612458 w 1581149"/>
                    <a:gd name="connsiteY346" fmla="*/ 743802 h 1022884"/>
                    <a:gd name="connsiteX347" fmla="*/ 611505 w 1581149"/>
                    <a:gd name="connsiteY347" fmla="*/ 609499 h 1022884"/>
                    <a:gd name="connsiteX348" fmla="*/ 612458 w 1581149"/>
                    <a:gd name="connsiteY348" fmla="*/ 609499 h 1022884"/>
                    <a:gd name="connsiteX349" fmla="*/ 612458 w 1581149"/>
                    <a:gd name="connsiteY349" fmla="*/ 743802 h 1022884"/>
                    <a:gd name="connsiteX350" fmla="*/ 630555 w 1581149"/>
                    <a:gd name="connsiteY350" fmla="*/ 1008597 h 1022884"/>
                    <a:gd name="connsiteX351" fmla="*/ 619125 w 1581149"/>
                    <a:gd name="connsiteY351" fmla="*/ 1008597 h 1022884"/>
                    <a:gd name="connsiteX352" fmla="*/ 618173 w 1581149"/>
                    <a:gd name="connsiteY352" fmla="*/ 998119 h 1022884"/>
                    <a:gd name="connsiteX353" fmla="*/ 630555 w 1581149"/>
                    <a:gd name="connsiteY353" fmla="*/ 997167 h 1022884"/>
                    <a:gd name="connsiteX354" fmla="*/ 630555 w 1581149"/>
                    <a:gd name="connsiteY354" fmla="*/ 1008597 h 1022884"/>
                    <a:gd name="connsiteX355" fmla="*/ 619125 w 1581149"/>
                    <a:gd name="connsiteY355" fmla="*/ 974307 h 1022884"/>
                    <a:gd name="connsiteX356" fmla="*/ 618173 w 1581149"/>
                    <a:gd name="connsiteY356" fmla="*/ 962877 h 1022884"/>
                    <a:gd name="connsiteX357" fmla="*/ 630555 w 1581149"/>
                    <a:gd name="connsiteY357" fmla="*/ 961924 h 1022884"/>
                    <a:gd name="connsiteX358" fmla="*/ 631508 w 1581149"/>
                    <a:gd name="connsiteY358" fmla="*/ 974307 h 1022884"/>
                    <a:gd name="connsiteX359" fmla="*/ 619125 w 1581149"/>
                    <a:gd name="connsiteY359" fmla="*/ 974307 h 1022884"/>
                    <a:gd name="connsiteX360" fmla="*/ 618173 w 1581149"/>
                    <a:gd name="connsiteY360" fmla="*/ 937159 h 1022884"/>
                    <a:gd name="connsiteX361" fmla="*/ 620078 w 1581149"/>
                    <a:gd name="connsiteY361" fmla="*/ 928587 h 1022884"/>
                    <a:gd name="connsiteX362" fmla="*/ 628650 w 1581149"/>
                    <a:gd name="connsiteY362" fmla="*/ 928587 h 1022884"/>
                    <a:gd name="connsiteX363" fmla="*/ 631508 w 1581149"/>
                    <a:gd name="connsiteY363" fmla="*/ 937159 h 1022884"/>
                    <a:gd name="connsiteX364" fmla="*/ 618173 w 1581149"/>
                    <a:gd name="connsiteY364" fmla="*/ 937159 h 1022884"/>
                    <a:gd name="connsiteX365" fmla="*/ 635318 w 1581149"/>
                    <a:gd name="connsiteY365" fmla="*/ 744754 h 1022884"/>
                    <a:gd name="connsiteX366" fmla="*/ 635318 w 1581149"/>
                    <a:gd name="connsiteY366" fmla="*/ 744754 h 1022884"/>
                    <a:gd name="connsiteX367" fmla="*/ 634365 w 1581149"/>
                    <a:gd name="connsiteY367" fmla="*/ 610452 h 1022884"/>
                    <a:gd name="connsiteX368" fmla="*/ 635318 w 1581149"/>
                    <a:gd name="connsiteY368" fmla="*/ 610452 h 1022884"/>
                    <a:gd name="connsiteX369" fmla="*/ 635318 w 1581149"/>
                    <a:gd name="connsiteY369" fmla="*/ 744754 h 1022884"/>
                    <a:gd name="connsiteX370" fmla="*/ 658178 w 1581149"/>
                    <a:gd name="connsiteY370" fmla="*/ 1008597 h 1022884"/>
                    <a:gd name="connsiteX371" fmla="*/ 646748 w 1581149"/>
                    <a:gd name="connsiteY371" fmla="*/ 1009549 h 1022884"/>
                    <a:gd name="connsiteX372" fmla="*/ 645795 w 1581149"/>
                    <a:gd name="connsiteY372" fmla="*/ 998119 h 1022884"/>
                    <a:gd name="connsiteX373" fmla="*/ 658178 w 1581149"/>
                    <a:gd name="connsiteY373" fmla="*/ 997167 h 1022884"/>
                    <a:gd name="connsiteX374" fmla="*/ 658178 w 1581149"/>
                    <a:gd name="connsiteY374" fmla="*/ 1008597 h 1022884"/>
                    <a:gd name="connsiteX375" fmla="*/ 657225 w 1581149"/>
                    <a:gd name="connsiteY375" fmla="*/ 974307 h 1022884"/>
                    <a:gd name="connsiteX376" fmla="*/ 645795 w 1581149"/>
                    <a:gd name="connsiteY376" fmla="*/ 974307 h 1022884"/>
                    <a:gd name="connsiteX377" fmla="*/ 644843 w 1581149"/>
                    <a:gd name="connsiteY377" fmla="*/ 963829 h 1022884"/>
                    <a:gd name="connsiteX378" fmla="*/ 657225 w 1581149"/>
                    <a:gd name="connsiteY378" fmla="*/ 974307 h 1022884"/>
                    <a:gd name="connsiteX379" fmla="*/ 656273 w 1581149"/>
                    <a:gd name="connsiteY379" fmla="*/ 928587 h 1022884"/>
                    <a:gd name="connsiteX380" fmla="*/ 645795 w 1581149"/>
                    <a:gd name="connsiteY380" fmla="*/ 937159 h 1022884"/>
                    <a:gd name="connsiteX381" fmla="*/ 656273 w 1581149"/>
                    <a:gd name="connsiteY381" fmla="*/ 928587 h 1022884"/>
                    <a:gd name="connsiteX382" fmla="*/ 652463 w 1581149"/>
                    <a:gd name="connsiteY382" fmla="*/ 902869 h 1022884"/>
                    <a:gd name="connsiteX383" fmla="*/ 646748 w 1581149"/>
                    <a:gd name="connsiteY383" fmla="*/ 893344 h 1022884"/>
                    <a:gd name="connsiteX384" fmla="*/ 661988 w 1581149"/>
                    <a:gd name="connsiteY384" fmla="*/ 893344 h 1022884"/>
                    <a:gd name="connsiteX385" fmla="*/ 652463 w 1581149"/>
                    <a:gd name="connsiteY385" fmla="*/ 902869 h 1022884"/>
                    <a:gd name="connsiteX386" fmla="*/ 684848 w 1581149"/>
                    <a:gd name="connsiteY386" fmla="*/ 747612 h 1022884"/>
                    <a:gd name="connsiteX387" fmla="*/ 682943 w 1581149"/>
                    <a:gd name="connsiteY387" fmla="*/ 747612 h 1022884"/>
                    <a:gd name="connsiteX388" fmla="*/ 682943 w 1581149"/>
                    <a:gd name="connsiteY388" fmla="*/ 610452 h 1022884"/>
                    <a:gd name="connsiteX389" fmla="*/ 684848 w 1581149"/>
                    <a:gd name="connsiteY389" fmla="*/ 610452 h 1022884"/>
                    <a:gd name="connsiteX390" fmla="*/ 684848 w 1581149"/>
                    <a:gd name="connsiteY390" fmla="*/ 747612 h 1022884"/>
                    <a:gd name="connsiteX391" fmla="*/ 863918 w 1581149"/>
                    <a:gd name="connsiteY391" fmla="*/ 582829 h 1022884"/>
                    <a:gd name="connsiteX392" fmla="*/ 863918 w 1581149"/>
                    <a:gd name="connsiteY392" fmla="*/ 582829 h 1022884"/>
                    <a:gd name="connsiteX393" fmla="*/ 863918 w 1581149"/>
                    <a:gd name="connsiteY393" fmla="*/ 328512 h 1022884"/>
                    <a:gd name="connsiteX394" fmla="*/ 863918 w 1581149"/>
                    <a:gd name="connsiteY394" fmla="*/ 328512 h 1022884"/>
                    <a:gd name="connsiteX395" fmla="*/ 863918 w 1581149"/>
                    <a:gd name="connsiteY395" fmla="*/ 582829 h 1022884"/>
                    <a:gd name="connsiteX396" fmla="*/ 895350 w 1581149"/>
                    <a:gd name="connsiteY396" fmla="*/ 649504 h 1022884"/>
                    <a:gd name="connsiteX397" fmla="*/ 902970 w 1581149"/>
                    <a:gd name="connsiteY397" fmla="*/ 618072 h 1022884"/>
                    <a:gd name="connsiteX398" fmla="*/ 895350 w 1581149"/>
                    <a:gd name="connsiteY398" fmla="*/ 649504 h 1022884"/>
                    <a:gd name="connsiteX399" fmla="*/ 919163 w 1581149"/>
                    <a:gd name="connsiteY399" fmla="*/ 649504 h 1022884"/>
                    <a:gd name="connsiteX400" fmla="*/ 910590 w 1581149"/>
                    <a:gd name="connsiteY400" fmla="*/ 641884 h 1022884"/>
                    <a:gd name="connsiteX401" fmla="*/ 919163 w 1581149"/>
                    <a:gd name="connsiteY401" fmla="*/ 619024 h 1022884"/>
                    <a:gd name="connsiteX402" fmla="*/ 919163 w 1581149"/>
                    <a:gd name="connsiteY402" fmla="*/ 649504 h 1022884"/>
                    <a:gd name="connsiteX403" fmla="*/ 932498 w 1581149"/>
                    <a:gd name="connsiteY403" fmla="*/ 643789 h 1022884"/>
                    <a:gd name="connsiteX404" fmla="*/ 928688 w 1581149"/>
                    <a:gd name="connsiteY404" fmla="*/ 650457 h 1022884"/>
                    <a:gd name="connsiteX405" fmla="*/ 923925 w 1581149"/>
                    <a:gd name="connsiteY405" fmla="*/ 643789 h 1022884"/>
                    <a:gd name="connsiteX406" fmla="*/ 923925 w 1581149"/>
                    <a:gd name="connsiteY406" fmla="*/ 623787 h 1022884"/>
                    <a:gd name="connsiteX407" fmla="*/ 928688 w 1581149"/>
                    <a:gd name="connsiteY407" fmla="*/ 617119 h 1022884"/>
                    <a:gd name="connsiteX408" fmla="*/ 931545 w 1581149"/>
                    <a:gd name="connsiteY408" fmla="*/ 619024 h 1022884"/>
                    <a:gd name="connsiteX409" fmla="*/ 932498 w 1581149"/>
                    <a:gd name="connsiteY409" fmla="*/ 643789 h 1022884"/>
                    <a:gd name="connsiteX410" fmla="*/ 947738 w 1581149"/>
                    <a:gd name="connsiteY410" fmla="*/ 645694 h 1022884"/>
                    <a:gd name="connsiteX411" fmla="*/ 942975 w 1581149"/>
                    <a:gd name="connsiteY411" fmla="*/ 650457 h 1022884"/>
                    <a:gd name="connsiteX412" fmla="*/ 939165 w 1581149"/>
                    <a:gd name="connsiteY412" fmla="*/ 645694 h 1022884"/>
                    <a:gd name="connsiteX413" fmla="*/ 939165 w 1581149"/>
                    <a:gd name="connsiteY413" fmla="*/ 634264 h 1022884"/>
                    <a:gd name="connsiteX414" fmla="*/ 939165 w 1581149"/>
                    <a:gd name="connsiteY414" fmla="*/ 634264 h 1022884"/>
                    <a:gd name="connsiteX415" fmla="*/ 939165 w 1581149"/>
                    <a:gd name="connsiteY415" fmla="*/ 622834 h 1022884"/>
                    <a:gd name="connsiteX416" fmla="*/ 942975 w 1581149"/>
                    <a:gd name="connsiteY416" fmla="*/ 617119 h 1022884"/>
                    <a:gd name="connsiteX417" fmla="*/ 946785 w 1581149"/>
                    <a:gd name="connsiteY417" fmla="*/ 621882 h 1022884"/>
                    <a:gd name="connsiteX418" fmla="*/ 947738 w 1581149"/>
                    <a:gd name="connsiteY418" fmla="*/ 645694 h 1022884"/>
                    <a:gd name="connsiteX419" fmla="*/ 962978 w 1581149"/>
                    <a:gd name="connsiteY419" fmla="*/ 645694 h 1022884"/>
                    <a:gd name="connsiteX420" fmla="*/ 959168 w 1581149"/>
                    <a:gd name="connsiteY420" fmla="*/ 650457 h 1022884"/>
                    <a:gd name="connsiteX421" fmla="*/ 955358 w 1581149"/>
                    <a:gd name="connsiteY421" fmla="*/ 646647 h 1022884"/>
                    <a:gd name="connsiteX422" fmla="*/ 955358 w 1581149"/>
                    <a:gd name="connsiteY422" fmla="*/ 621882 h 1022884"/>
                    <a:gd name="connsiteX423" fmla="*/ 963930 w 1581149"/>
                    <a:gd name="connsiteY423" fmla="*/ 616167 h 1022884"/>
                    <a:gd name="connsiteX424" fmla="*/ 962978 w 1581149"/>
                    <a:gd name="connsiteY424" fmla="*/ 645694 h 1022884"/>
                    <a:gd name="connsiteX425" fmla="*/ 978218 w 1581149"/>
                    <a:gd name="connsiteY425" fmla="*/ 649504 h 1022884"/>
                    <a:gd name="connsiteX426" fmla="*/ 968693 w 1581149"/>
                    <a:gd name="connsiteY426" fmla="*/ 639979 h 1022884"/>
                    <a:gd name="connsiteX427" fmla="*/ 978218 w 1581149"/>
                    <a:gd name="connsiteY427" fmla="*/ 619024 h 1022884"/>
                    <a:gd name="connsiteX428" fmla="*/ 978218 w 1581149"/>
                    <a:gd name="connsiteY428" fmla="*/ 649504 h 1022884"/>
                    <a:gd name="connsiteX429" fmla="*/ 991553 w 1581149"/>
                    <a:gd name="connsiteY429" fmla="*/ 649504 h 1022884"/>
                    <a:gd name="connsiteX430" fmla="*/ 983933 w 1581149"/>
                    <a:gd name="connsiteY430" fmla="*/ 619024 h 1022884"/>
                    <a:gd name="connsiteX431" fmla="*/ 991553 w 1581149"/>
                    <a:gd name="connsiteY431" fmla="*/ 649504 h 1022884"/>
                    <a:gd name="connsiteX432" fmla="*/ 998220 w 1581149"/>
                    <a:gd name="connsiteY432" fmla="*/ 649504 h 1022884"/>
                    <a:gd name="connsiteX433" fmla="*/ 998220 w 1581149"/>
                    <a:gd name="connsiteY433" fmla="*/ 619024 h 1022884"/>
                    <a:gd name="connsiteX434" fmla="*/ 1002983 w 1581149"/>
                    <a:gd name="connsiteY434" fmla="*/ 618072 h 1022884"/>
                    <a:gd name="connsiteX435" fmla="*/ 1007745 w 1581149"/>
                    <a:gd name="connsiteY435" fmla="*/ 619024 h 1022884"/>
                    <a:gd name="connsiteX436" fmla="*/ 1007745 w 1581149"/>
                    <a:gd name="connsiteY436" fmla="*/ 643789 h 1022884"/>
                    <a:gd name="connsiteX437" fmla="*/ 998220 w 1581149"/>
                    <a:gd name="connsiteY437" fmla="*/ 649504 h 1022884"/>
                    <a:gd name="connsiteX438" fmla="*/ 1022033 w 1581149"/>
                    <a:gd name="connsiteY438" fmla="*/ 645694 h 1022884"/>
                    <a:gd name="connsiteX439" fmla="*/ 1018223 w 1581149"/>
                    <a:gd name="connsiteY439" fmla="*/ 649504 h 1022884"/>
                    <a:gd name="connsiteX440" fmla="*/ 1013460 w 1581149"/>
                    <a:gd name="connsiteY440" fmla="*/ 644742 h 1022884"/>
                    <a:gd name="connsiteX441" fmla="*/ 1013460 w 1581149"/>
                    <a:gd name="connsiteY441" fmla="*/ 614262 h 1022884"/>
                    <a:gd name="connsiteX442" fmla="*/ 1022033 w 1581149"/>
                    <a:gd name="connsiteY442" fmla="*/ 621882 h 1022884"/>
                    <a:gd name="connsiteX443" fmla="*/ 1022033 w 1581149"/>
                    <a:gd name="connsiteY443" fmla="*/ 645694 h 1022884"/>
                    <a:gd name="connsiteX444" fmla="*/ 1025843 w 1581149"/>
                    <a:gd name="connsiteY444" fmla="*/ 595212 h 1022884"/>
                    <a:gd name="connsiteX445" fmla="*/ 1025843 w 1581149"/>
                    <a:gd name="connsiteY445" fmla="*/ 595212 h 1022884"/>
                    <a:gd name="connsiteX446" fmla="*/ 1025843 w 1581149"/>
                    <a:gd name="connsiteY446" fmla="*/ 184684 h 1022884"/>
                    <a:gd name="connsiteX447" fmla="*/ 1025843 w 1581149"/>
                    <a:gd name="connsiteY447" fmla="*/ 184684 h 1022884"/>
                    <a:gd name="connsiteX448" fmla="*/ 1025843 w 1581149"/>
                    <a:gd name="connsiteY448" fmla="*/ 595212 h 1022884"/>
                    <a:gd name="connsiteX449" fmla="*/ 1088708 w 1581149"/>
                    <a:gd name="connsiteY449" fmla="*/ 203734 h 1022884"/>
                    <a:gd name="connsiteX450" fmla="*/ 1099185 w 1581149"/>
                    <a:gd name="connsiteY450" fmla="*/ 203734 h 1022884"/>
                    <a:gd name="connsiteX451" fmla="*/ 1099185 w 1581149"/>
                    <a:gd name="connsiteY451" fmla="*/ 226594 h 1022884"/>
                    <a:gd name="connsiteX452" fmla="*/ 1088708 w 1581149"/>
                    <a:gd name="connsiteY452" fmla="*/ 226594 h 1022884"/>
                    <a:gd name="connsiteX453" fmla="*/ 1088708 w 1581149"/>
                    <a:gd name="connsiteY453" fmla="*/ 203734 h 1022884"/>
                    <a:gd name="connsiteX454" fmla="*/ 1070610 w 1581149"/>
                    <a:gd name="connsiteY454" fmla="*/ 203734 h 1022884"/>
                    <a:gd name="connsiteX455" fmla="*/ 1080135 w 1581149"/>
                    <a:gd name="connsiteY455" fmla="*/ 203734 h 1022884"/>
                    <a:gd name="connsiteX456" fmla="*/ 1080135 w 1581149"/>
                    <a:gd name="connsiteY456" fmla="*/ 225642 h 1022884"/>
                    <a:gd name="connsiteX457" fmla="*/ 1071563 w 1581149"/>
                    <a:gd name="connsiteY457" fmla="*/ 229452 h 1022884"/>
                    <a:gd name="connsiteX458" fmla="*/ 1070610 w 1581149"/>
                    <a:gd name="connsiteY458" fmla="*/ 203734 h 1022884"/>
                    <a:gd name="connsiteX459" fmla="*/ 1052513 w 1581149"/>
                    <a:gd name="connsiteY459" fmla="*/ 202782 h 1022884"/>
                    <a:gd name="connsiteX460" fmla="*/ 1061085 w 1581149"/>
                    <a:gd name="connsiteY460" fmla="*/ 202782 h 1022884"/>
                    <a:gd name="connsiteX461" fmla="*/ 1052513 w 1581149"/>
                    <a:gd name="connsiteY461" fmla="*/ 226594 h 1022884"/>
                    <a:gd name="connsiteX462" fmla="*/ 1052513 w 1581149"/>
                    <a:gd name="connsiteY462" fmla="*/ 202782 h 1022884"/>
                    <a:gd name="connsiteX463" fmla="*/ 1034415 w 1581149"/>
                    <a:gd name="connsiteY463" fmla="*/ 202782 h 1022884"/>
                    <a:gd name="connsiteX464" fmla="*/ 1043940 w 1581149"/>
                    <a:gd name="connsiteY464" fmla="*/ 202782 h 1022884"/>
                    <a:gd name="connsiteX465" fmla="*/ 1043940 w 1581149"/>
                    <a:gd name="connsiteY465" fmla="*/ 226594 h 1022884"/>
                    <a:gd name="connsiteX466" fmla="*/ 1034415 w 1581149"/>
                    <a:gd name="connsiteY466" fmla="*/ 226594 h 1022884"/>
                    <a:gd name="connsiteX467" fmla="*/ 1034415 w 1581149"/>
                    <a:gd name="connsiteY467" fmla="*/ 202782 h 1022884"/>
                    <a:gd name="connsiteX468" fmla="*/ 1107758 w 1581149"/>
                    <a:gd name="connsiteY468" fmla="*/ 433287 h 1022884"/>
                    <a:gd name="connsiteX469" fmla="*/ 1033463 w 1581149"/>
                    <a:gd name="connsiteY469" fmla="*/ 431382 h 1022884"/>
                    <a:gd name="connsiteX470" fmla="*/ 1033463 w 1581149"/>
                    <a:gd name="connsiteY470" fmla="*/ 427572 h 1022884"/>
                    <a:gd name="connsiteX471" fmla="*/ 1118235 w 1581149"/>
                    <a:gd name="connsiteY471" fmla="*/ 427572 h 1022884"/>
                    <a:gd name="connsiteX472" fmla="*/ 1119188 w 1581149"/>
                    <a:gd name="connsiteY472" fmla="*/ 431382 h 1022884"/>
                    <a:gd name="connsiteX473" fmla="*/ 1107758 w 1581149"/>
                    <a:gd name="connsiteY473" fmla="*/ 433287 h 102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</a:cxnLst>
                  <a:rect l="l" t="t" r="r" b="b"/>
                  <a:pathLst>
                    <a:path w="1581149" h="1022884">
                      <a:moveTo>
                        <a:pt x="1580198" y="482817"/>
                      </a:moveTo>
                      <a:cubicBezTo>
                        <a:pt x="1579245" y="482817"/>
                        <a:pt x="1578293" y="482817"/>
                        <a:pt x="1577340" y="482817"/>
                      </a:cubicBezTo>
                      <a:cubicBezTo>
                        <a:pt x="1577340" y="485674"/>
                        <a:pt x="1576388" y="488532"/>
                        <a:pt x="1576388" y="491389"/>
                      </a:cubicBezTo>
                      <a:cubicBezTo>
                        <a:pt x="1576388" y="493294"/>
                        <a:pt x="1576388" y="498057"/>
                        <a:pt x="1575435" y="498057"/>
                      </a:cubicBezTo>
                      <a:cubicBezTo>
                        <a:pt x="1564005" y="499009"/>
                        <a:pt x="1568768" y="508534"/>
                        <a:pt x="1566863" y="515202"/>
                      </a:cubicBezTo>
                      <a:cubicBezTo>
                        <a:pt x="1563053" y="516154"/>
                        <a:pt x="1559243" y="516154"/>
                        <a:pt x="1555433" y="517107"/>
                      </a:cubicBezTo>
                      <a:cubicBezTo>
                        <a:pt x="1553528" y="540919"/>
                        <a:pt x="1550670" y="565684"/>
                        <a:pt x="1548765" y="589497"/>
                      </a:cubicBezTo>
                      <a:cubicBezTo>
                        <a:pt x="1547813" y="589497"/>
                        <a:pt x="1547813" y="589497"/>
                        <a:pt x="1546860" y="590449"/>
                      </a:cubicBezTo>
                      <a:cubicBezTo>
                        <a:pt x="1545908" y="588544"/>
                        <a:pt x="1544955" y="585687"/>
                        <a:pt x="1544955" y="583782"/>
                      </a:cubicBezTo>
                      <a:cubicBezTo>
                        <a:pt x="1541145" y="560922"/>
                        <a:pt x="1537335" y="539014"/>
                        <a:pt x="1534478" y="516154"/>
                      </a:cubicBezTo>
                      <a:cubicBezTo>
                        <a:pt x="1533525" y="507582"/>
                        <a:pt x="1534478" y="499962"/>
                        <a:pt x="1534478" y="490437"/>
                      </a:cubicBezTo>
                      <a:cubicBezTo>
                        <a:pt x="1524953" y="490437"/>
                        <a:pt x="1516380" y="490437"/>
                        <a:pt x="1506855" y="490437"/>
                      </a:cubicBezTo>
                      <a:cubicBezTo>
                        <a:pt x="1506855" y="502819"/>
                        <a:pt x="1506855" y="515202"/>
                        <a:pt x="1506855" y="528537"/>
                      </a:cubicBezTo>
                      <a:cubicBezTo>
                        <a:pt x="1494473" y="528537"/>
                        <a:pt x="1483043" y="528537"/>
                        <a:pt x="1471613" y="528537"/>
                      </a:cubicBezTo>
                      <a:cubicBezTo>
                        <a:pt x="1469708" y="528537"/>
                        <a:pt x="1466850" y="525679"/>
                        <a:pt x="1465898" y="522822"/>
                      </a:cubicBezTo>
                      <a:cubicBezTo>
                        <a:pt x="1463040" y="516154"/>
                        <a:pt x="1460183" y="509487"/>
                        <a:pt x="1455420" y="500914"/>
                      </a:cubicBezTo>
                      <a:cubicBezTo>
                        <a:pt x="1451610" y="507582"/>
                        <a:pt x="1449705" y="513297"/>
                        <a:pt x="1445895" y="520917"/>
                      </a:cubicBezTo>
                      <a:cubicBezTo>
                        <a:pt x="1445895" y="515202"/>
                        <a:pt x="1444943" y="512344"/>
                        <a:pt x="1444943" y="509487"/>
                      </a:cubicBezTo>
                      <a:cubicBezTo>
                        <a:pt x="1444943" y="453289"/>
                        <a:pt x="1444943" y="397092"/>
                        <a:pt x="1444943" y="339942"/>
                      </a:cubicBezTo>
                      <a:cubicBezTo>
                        <a:pt x="1444943" y="331369"/>
                        <a:pt x="1438275" y="328512"/>
                        <a:pt x="1436370" y="323749"/>
                      </a:cubicBezTo>
                      <a:cubicBezTo>
                        <a:pt x="1432560" y="314224"/>
                        <a:pt x="1431608" y="301842"/>
                        <a:pt x="1431608" y="291364"/>
                      </a:cubicBezTo>
                      <a:cubicBezTo>
                        <a:pt x="1431608" y="282792"/>
                        <a:pt x="1428750" y="279934"/>
                        <a:pt x="1420178" y="279934"/>
                      </a:cubicBezTo>
                      <a:cubicBezTo>
                        <a:pt x="1404938" y="279934"/>
                        <a:pt x="1389698" y="279934"/>
                        <a:pt x="1374458" y="279934"/>
                      </a:cubicBezTo>
                      <a:cubicBezTo>
                        <a:pt x="1373505" y="283744"/>
                        <a:pt x="1373505" y="285649"/>
                        <a:pt x="1373505" y="288507"/>
                      </a:cubicBezTo>
                      <a:cubicBezTo>
                        <a:pt x="1371600" y="342799"/>
                        <a:pt x="1368743" y="396139"/>
                        <a:pt x="1366838" y="450432"/>
                      </a:cubicBezTo>
                      <a:cubicBezTo>
                        <a:pt x="1361123" y="449479"/>
                        <a:pt x="1359218" y="444717"/>
                        <a:pt x="1359218" y="437097"/>
                      </a:cubicBezTo>
                      <a:cubicBezTo>
                        <a:pt x="1359218" y="402807"/>
                        <a:pt x="1359218" y="369469"/>
                        <a:pt x="1359218" y="335179"/>
                      </a:cubicBezTo>
                      <a:cubicBezTo>
                        <a:pt x="1359218" y="316129"/>
                        <a:pt x="1359218" y="316129"/>
                        <a:pt x="1341120" y="316129"/>
                      </a:cubicBezTo>
                      <a:cubicBezTo>
                        <a:pt x="1336358" y="316129"/>
                        <a:pt x="1331595" y="316129"/>
                        <a:pt x="1325880" y="316129"/>
                      </a:cubicBezTo>
                      <a:cubicBezTo>
                        <a:pt x="1325880" y="299937"/>
                        <a:pt x="1325880" y="284697"/>
                        <a:pt x="1325880" y="269457"/>
                      </a:cubicBezTo>
                      <a:cubicBezTo>
                        <a:pt x="1325880" y="251359"/>
                        <a:pt x="1325880" y="251359"/>
                        <a:pt x="1308735" y="248502"/>
                      </a:cubicBezTo>
                      <a:cubicBezTo>
                        <a:pt x="1308735" y="244692"/>
                        <a:pt x="1307783" y="240882"/>
                        <a:pt x="1306830" y="235167"/>
                      </a:cubicBezTo>
                      <a:cubicBezTo>
                        <a:pt x="1297305" y="235167"/>
                        <a:pt x="1286828" y="235167"/>
                        <a:pt x="1276350" y="235167"/>
                      </a:cubicBezTo>
                      <a:cubicBezTo>
                        <a:pt x="1276350" y="207544"/>
                        <a:pt x="1276350" y="180874"/>
                        <a:pt x="1276350" y="152299"/>
                      </a:cubicBezTo>
                      <a:cubicBezTo>
                        <a:pt x="1267778" y="152299"/>
                        <a:pt x="1259205" y="151347"/>
                        <a:pt x="1250633" y="151347"/>
                      </a:cubicBezTo>
                      <a:cubicBezTo>
                        <a:pt x="1250633" y="127534"/>
                        <a:pt x="1250633" y="104674"/>
                        <a:pt x="1250633" y="81814"/>
                      </a:cubicBezTo>
                      <a:cubicBezTo>
                        <a:pt x="1250633" y="62764"/>
                        <a:pt x="1249680" y="42762"/>
                        <a:pt x="1250633" y="23712"/>
                      </a:cubicBezTo>
                      <a:cubicBezTo>
                        <a:pt x="1251585" y="12282"/>
                        <a:pt x="1246823" y="9424"/>
                        <a:pt x="1236345" y="9424"/>
                      </a:cubicBezTo>
                      <a:cubicBezTo>
                        <a:pt x="1226820" y="10377"/>
                        <a:pt x="1217295" y="9424"/>
                        <a:pt x="1207770" y="9424"/>
                      </a:cubicBezTo>
                      <a:cubicBezTo>
                        <a:pt x="1198245" y="9424"/>
                        <a:pt x="1198245" y="-1053"/>
                        <a:pt x="1200150" y="1804"/>
                      </a:cubicBezTo>
                      <a:cubicBezTo>
                        <a:pt x="1207770" y="-4863"/>
                        <a:pt x="1169670" y="8472"/>
                        <a:pt x="1168718" y="17044"/>
                      </a:cubicBezTo>
                      <a:cubicBezTo>
                        <a:pt x="1167765" y="24664"/>
                        <a:pt x="1167765" y="32284"/>
                        <a:pt x="1165860" y="38952"/>
                      </a:cubicBezTo>
                      <a:cubicBezTo>
                        <a:pt x="1158240" y="90387"/>
                        <a:pt x="1164908" y="142774"/>
                        <a:pt x="1158240" y="193257"/>
                      </a:cubicBezTo>
                      <a:cubicBezTo>
                        <a:pt x="1152525" y="232309"/>
                        <a:pt x="1155383" y="271362"/>
                        <a:pt x="1154430" y="309462"/>
                      </a:cubicBezTo>
                      <a:cubicBezTo>
                        <a:pt x="1152525" y="349467"/>
                        <a:pt x="1154430" y="388519"/>
                        <a:pt x="1154430" y="428524"/>
                      </a:cubicBezTo>
                      <a:cubicBezTo>
                        <a:pt x="1154430" y="443764"/>
                        <a:pt x="1154430" y="459004"/>
                        <a:pt x="1154430" y="474244"/>
                      </a:cubicBezTo>
                      <a:cubicBezTo>
                        <a:pt x="1153478" y="475197"/>
                        <a:pt x="1151573" y="476149"/>
                        <a:pt x="1150620" y="476149"/>
                      </a:cubicBezTo>
                      <a:cubicBezTo>
                        <a:pt x="1148715" y="474244"/>
                        <a:pt x="1145858" y="472339"/>
                        <a:pt x="1145858" y="469482"/>
                      </a:cubicBezTo>
                      <a:cubicBezTo>
                        <a:pt x="1144905" y="462814"/>
                        <a:pt x="1145858" y="456147"/>
                        <a:pt x="1145858" y="448527"/>
                      </a:cubicBezTo>
                      <a:cubicBezTo>
                        <a:pt x="1145858" y="443764"/>
                        <a:pt x="1148715" y="437097"/>
                        <a:pt x="1140143" y="434239"/>
                      </a:cubicBezTo>
                      <a:cubicBezTo>
                        <a:pt x="1139190" y="434239"/>
                        <a:pt x="1139190" y="428524"/>
                        <a:pt x="1139190" y="425667"/>
                      </a:cubicBezTo>
                      <a:cubicBezTo>
                        <a:pt x="1139190" y="406617"/>
                        <a:pt x="1139190" y="386614"/>
                        <a:pt x="1139190" y="367564"/>
                      </a:cubicBezTo>
                      <a:cubicBezTo>
                        <a:pt x="1134428" y="366612"/>
                        <a:pt x="1130618" y="366612"/>
                        <a:pt x="1124903" y="365659"/>
                      </a:cubicBezTo>
                      <a:cubicBezTo>
                        <a:pt x="1124903" y="318034"/>
                        <a:pt x="1124903" y="269457"/>
                        <a:pt x="1124903" y="220879"/>
                      </a:cubicBezTo>
                      <a:cubicBezTo>
                        <a:pt x="1118235" y="221832"/>
                        <a:pt x="1113473" y="221832"/>
                        <a:pt x="1107758" y="222784"/>
                      </a:cubicBezTo>
                      <a:cubicBezTo>
                        <a:pt x="1107758" y="214212"/>
                        <a:pt x="1107758" y="206592"/>
                        <a:pt x="1107758" y="198019"/>
                      </a:cubicBezTo>
                      <a:cubicBezTo>
                        <a:pt x="1113473" y="198019"/>
                        <a:pt x="1118235" y="198019"/>
                        <a:pt x="1124903" y="198019"/>
                      </a:cubicBezTo>
                      <a:cubicBezTo>
                        <a:pt x="1123950" y="184684"/>
                        <a:pt x="1128713" y="172302"/>
                        <a:pt x="1121093" y="158967"/>
                      </a:cubicBezTo>
                      <a:cubicBezTo>
                        <a:pt x="1111568" y="142774"/>
                        <a:pt x="1104900" y="124677"/>
                        <a:pt x="1097280" y="107532"/>
                      </a:cubicBezTo>
                      <a:cubicBezTo>
                        <a:pt x="1096328" y="104674"/>
                        <a:pt x="1094423" y="102769"/>
                        <a:pt x="1094423" y="99912"/>
                      </a:cubicBezTo>
                      <a:cubicBezTo>
                        <a:pt x="1096328" y="84672"/>
                        <a:pt x="1086803" y="83719"/>
                        <a:pt x="1076325" y="84672"/>
                      </a:cubicBezTo>
                      <a:cubicBezTo>
                        <a:pt x="1065848" y="85624"/>
                        <a:pt x="1053465" y="78957"/>
                        <a:pt x="1045845" y="95149"/>
                      </a:cubicBezTo>
                      <a:cubicBezTo>
                        <a:pt x="1042988" y="81814"/>
                        <a:pt x="1041083" y="70384"/>
                        <a:pt x="1039178" y="58954"/>
                      </a:cubicBezTo>
                      <a:cubicBezTo>
                        <a:pt x="1038225" y="53239"/>
                        <a:pt x="1037273" y="47524"/>
                        <a:pt x="1029653" y="47524"/>
                      </a:cubicBezTo>
                      <a:cubicBezTo>
                        <a:pt x="1022033" y="47524"/>
                        <a:pt x="1022033" y="53239"/>
                        <a:pt x="1021080" y="58002"/>
                      </a:cubicBezTo>
                      <a:cubicBezTo>
                        <a:pt x="1012508" y="100864"/>
                        <a:pt x="1003935" y="143727"/>
                        <a:pt x="1004888" y="187542"/>
                      </a:cubicBezTo>
                      <a:cubicBezTo>
                        <a:pt x="1004888" y="248502"/>
                        <a:pt x="1003935" y="310414"/>
                        <a:pt x="1002983" y="371374"/>
                      </a:cubicBezTo>
                      <a:cubicBezTo>
                        <a:pt x="1002983" y="379947"/>
                        <a:pt x="1003935" y="388519"/>
                        <a:pt x="1003935" y="396139"/>
                      </a:cubicBezTo>
                      <a:cubicBezTo>
                        <a:pt x="994410" y="398997"/>
                        <a:pt x="989648" y="398044"/>
                        <a:pt x="988695" y="388519"/>
                      </a:cubicBezTo>
                      <a:cubicBezTo>
                        <a:pt x="987743" y="379947"/>
                        <a:pt x="984885" y="370422"/>
                        <a:pt x="982980" y="361849"/>
                      </a:cubicBezTo>
                      <a:cubicBezTo>
                        <a:pt x="982028" y="358992"/>
                        <a:pt x="981075" y="357087"/>
                        <a:pt x="980123" y="354229"/>
                      </a:cubicBezTo>
                      <a:cubicBezTo>
                        <a:pt x="979170" y="354229"/>
                        <a:pt x="978218" y="354229"/>
                        <a:pt x="977265" y="354229"/>
                      </a:cubicBezTo>
                      <a:cubicBezTo>
                        <a:pt x="974408" y="367564"/>
                        <a:pt x="970598" y="381852"/>
                        <a:pt x="967740" y="396139"/>
                      </a:cubicBezTo>
                      <a:cubicBezTo>
                        <a:pt x="960120" y="396139"/>
                        <a:pt x="952500" y="396139"/>
                        <a:pt x="943928" y="396139"/>
                      </a:cubicBezTo>
                      <a:cubicBezTo>
                        <a:pt x="942975" y="402807"/>
                        <a:pt x="942975" y="408522"/>
                        <a:pt x="942975" y="414237"/>
                      </a:cubicBezTo>
                      <a:cubicBezTo>
                        <a:pt x="938213" y="414237"/>
                        <a:pt x="934403" y="414237"/>
                        <a:pt x="931545" y="414237"/>
                      </a:cubicBezTo>
                      <a:cubicBezTo>
                        <a:pt x="927735" y="401854"/>
                        <a:pt x="924878" y="390424"/>
                        <a:pt x="921068" y="378994"/>
                      </a:cubicBezTo>
                      <a:cubicBezTo>
                        <a:pt x="920115" y="375184"/>
                        <a:pt x="915353" y="373279"/>
                        <a:pt x="913448" y="369469"/>
                      </a:cubicBezTo>
                      <a:cubicBezTo>
                        <a:pt x="911543" y="366612"/>
                        <a:pt x="909638" y="362802"/>
                        <a:pt x="909638" y="359944"/>
                      </a:cubicBezTo>
                      <a:cubicBezTo>
                        <a:pt x="909638" y="339942"/>
                        <a:pt x="910590" y="319939"/>
                        <a:pt x="909638" y="298984"/>
                      </a:cubicBezTo>
                      <a:cubicBezTo>
                        <a:pt x="908685" y="276124"/>
                        <a:pt x="906780" y="253264"/>
                        <a:pt x="904875" y="229452"/>
                      </a:cubicBezTo>
                      <a:cubicBezTo>
                        <a:pt x="904875" y="227547"/>
                        <a:pt x="902970" y="223737"/>
                        <a:pt x="901065" y="223737"/>
                      </a:cubicBezTo>
                      <a:cubicBezTo>
                        <a:pt x="882015" y="222784"/>
                        <a:pt x="867728" y="232309"/>
                        <a:pt x="866775" y="251359"/>
                      </a:cubicBezTo>
                      <a:cubicBezTo>
                        <a:pt x="866775" y="256122"/>
                        <a:pt x="867728" y="260884"/>
                        <a:pt x="865823" y="266599"/>
                      </a:cubicBezTo>
                      <a:cubicBezTo>
                        <a:pt x="864870" y="263742"/>
                        <a:pt x="863918" y="260884"/>
                        <a:pt x="863918" y="258027"/>
                      </a:cubicBezTo>
                      <a:cubicBezTo>
                        <a:pt x="863918" y="223737"/>
                        <a:pt x="863918" y="190399"/>
                        <a:pt x="863918" y="156109"/>
                      </a:cubicBezTo>
                      <a:cubicBezTo>
                        <a:pt x="863918" y="138964"/>
                        <a:pt x="861060" y="121819"/>
                        <a:pt x="859155" y="104674"/>
                      </a:cubicBezTo>
                      <a:cubicBezTo>
                        <a:pt x="848678" y="100864"/>
                        <a:pt x="857250" y="86577"/>
                        <a:pt x="845820" y="82767"/>
                      </a:cubicBezTo>
                      <a:cubicBezTo>
                        <a:pt x="843915" y="81814"/>
                        <a:pt x="843915" y="76099"/>
                        <a:pt x="843915" y="72289"/>
                      </a:cubicBezTo>
                      <a:cubicBezTo>
                        <a:pt x="844868" y="61812"/>
                        <a:pt x="839153" y="58954"/>
                        <a:pt x="829628" y="58002"/>
                      </a:cubicBezTo>
                      <a:cubicBezTo>
                        <a:pt x="828675" y="60859"/>
                        <a:pt x="828675" y="63717"/>
                        <a:pt x="827723" y="66574"/>
                      </a:cubicBezTo>
                      <a:cubicBezTo>
                        <a:pt x="823913" y="84672"/>
                        <a:pt x="820103" y="102769"/>
                        <a:pt x="817245" y="121819"/>
                      </a:cubicBezTo>
                      <a:cubicBezTo>
                        <a:pt x="815340" y="133249"/>
                        <a:pt x="813435" y="145632"/>
                        <a:pt x="813435" y="158014"/>
                      </a:cubicBezTo>
                      <a:cubicBezTo>
                        <a:pt x="813435" y="199924"/>
                        <a:pt x="813435" y="241834"/>
                        <a:pt x="813435" y="285649"/>
                      </a:cubicBezTo>
                      <a:cubicBezTo>
                        <a:pt x="797243" y="285649"/>
                        <a:pt x="782003" y="286602"/>
                        <a:pt x="766763" y="285649"/>
                      </a:cubicBezTo>
                      <a:cubicBezTo>
                        <a:pt x="755333" y="284697"/>
                        <a:pt x="751523" y="288507"/>
                        <a:pt x="752475" y="299937"/>
                      </a:cubicBezTo>
                      <a:cubicBezTo>
                        <a:pt x="753428" y="312319"/>
                        <a:pt x="752475" y="324702"/>
                        <a:pt x="752475" y="339942"/>
                      </a:cubicBezTo>
                      <a:cubicBezTo>
                        <a:pt x="745808" y="339942"/>
                        <a:pt x="739140" y="338989"/>
                        <a:pt x="733425" y="339942"/>
                      </a:cubicBezTo>
                      <a:cubicBezTo>
                        <a:pt x="730568" y="340894"/>
                        <a:pt x="726758" y="344704"/>
                        <a:pt x="724853" y="347562"/>
                      </a:cubicBezTo>
                      <a:cubicBezTo>
                        <a:pt x="723900" y="350419"/>
                        <a:pt x="724853" y="355182"/>
                        <a:pt x="724853" y="358992"/>
                      </a:cubicBezTo>
                      <a:cubicBezTo>
                        <a:pt x="724853" y="518059"/>
                        <a:pt x="724853" y="677127"/>
                        <a:pt x="724853" y="837147"/>
                      </a:cubicBezTo>
                      <a:cubicBezTo>
                        <a:pt x="724853" y="839052"/>
                        <a:pt x="724853" y="840004"/>
                        <a:pt x="724853" y="841909"/>
                      </a:cubicBezTo>
                      <a:cubicBezTo>
                        <a:pt x="723900" y="841909"/>
                        <a:pt x="722948" y="841909"/>
                        <a:pt x="721995" y="841909"/>
                      </a:cubicBezTo>
                      <a:cubicBezTo>
                        <a:pt x="721995" y="835242"/>
                        <a:pt x="721995" y="829527"/>
                        <a:pt x="721995" y="822859"/>
                      </a:cubicBezTo>
                      <a:cubicBezTo>
                        <a:pt x="721995" y="816192"/>
                        <a:pt x="721995" y="809524"/>
                        <a:pt x="711518" y="811429"/>
                      </a:cubicBezTo>
                      <a:cubicBezTo>
                        <a:pt x="711518" y="806667"/>
                        <a:pt x="711518" y="802857"/>
                        <a:pt x="711518" y="799047"/>
                      </a:cubicBezTo>
                      <a:cubicBezTo>
                        <a:pt x="711518" y="722847"/>
                        <a:pt x="711518" y="647599"/>
                        <a:pt x="711518" y="571399"/>
                      </a:cubicBezTo>
                      <a:cubicBezTo>
                        <a:pt x="711518" y="543777"/>
                        <a:pt x="708660" y="517107"/>
                        <a:pt x="707708" y="488532"/>
                      </a:cubicBezTo>
                      <a:cubicBezTo>
                        <a:pt x="703898" y="487579"/>
                        <a:pt x="700088" y="487579"/>
                        <a:pt x="696278" y="486627"/>
                      </a:cubicBezTo>
                      <a:cubicBezTo>
                        <a:pt x="696278" y="485674"/>
                        <a:pt x="695325" y="485674"/>
                        <a:pt x="695325" y="484722"/>
                      </a:cubicBezTo>
                      <a:cubicBezTo>
                        <a:pt x="694373" y="479959"/>
                        <a:pt x="693420" y="474244"/>
                        <a:pt x="691515" y="469482"/>
                      </a:cubicBezTo>
                      <a:cubicBezTo>
                        <a:pt x="689610" y="473292"/>
                        <a:pt x="687705" y="479007"/>
                        <a:pt x="684848" y="481864"/>
                      </a:cubicBezTo>
                      <a:cubicBezTo>
                        <a:pt x="673418" y="495199"/>
                        <a:pt x="680085" y="511392"/>
                        <a:pt x="677228" y="525679"/>
                      </a:cubicBezTo>
                      <a:cubicBezTo>
                        <a:pt x="676275" y="525679"/>
                        <a:pt x="674370" y="525679"/>
                        <a:pt x="673418" y="525679"/>
                      </a:cubicBezTo>
                      <a:cubicBezTo>
                        <a:pt x="672465" y="499962"/>
                        <a:pt x="670560" y="474244"/>
                        <a:pt x="669608" y="448527"/>
                      </a:cubicBezTo>
                      <a:cubicBezTo>
                        <a:pt x="662940" y="446622"/>
                        <a:pt x="657225" y="443764"/>
                        <a:pt x="657225" y="455194"/>
                      </a:cubicBezTo>
                      <a:cubicBezTo>
                        <a:pt x="657225" y="474244"/>
                        <a:pt x="656273" y="493294"/>
                        <a:pt x="655320" y="513297"/>
                      </a:cubicBezTo>
                      <a:cubicBezTo>
                        <a:pt x="655320" y="517107"/>
                        <a:pt x="655320" y="521869"/>
                        <a:pt x="655320" y="525679"/>
                      </a:cubicBezTo>
                      <a:cubicBezTo>
                        <a:pt x="654368" y="525679"/>
                        <a:pt x="652463" y="526632"/>
                        <a:pt x="651510" y="526632"/>
                      </a:cubicBezTo>
                      <a:cubicBezTo>
                        <a:pt x="650558" y="523774"/>
                        <a:pt x="649605" y="520917"/>
                        <a:pt x="649605" y="517107"/>
                      </a:cubicBezTo>
                      <a:cubicBezTo>
                        <a:pt x="649605" y="485674"/>
                        <a:pt x="649605" y="454242"/>
                        <a:pt x="649605" y="423762"/>
                      </a:cubicBezTo>
                      <a:cubicBezTo>
                        <a:pt x="649605" y="419952"/>
                        <a:pt x="649605" y="415189"/>
                        <a:pt x="649605" y="409474"/>
                      </a:cubicBezTo>
                      <a:cubicBezTo>
                        <a:pt x="630555" y="409474"/>
                        <a:pt x="613410" y="409474"/>
                        <a:pt x="595313" y="409474"/>
                      </a:cubicBezTo>
                      <a:cubicBezTo>
                        <a:pt x="571500" y="409474"/>
                        <a:pt x="571500" y="409474"/>
                        <a:pt x="571500" y="432334"/>
                      </a:cubicBezTo>
                      <a:cubicBezTo>
                        <a:pt x="571500" y="443764"/>
                        <a:pt x="571500" y="456147"/>
                        <a:pt x="568643" y="468529"/>
                      </a:cubicBezTo>
                      <a:cubicBezTo>
                        <a:pt x="567690" y="464719"/>
                        <a:pt x="564833" y="461862"/>
                        <a:pt x="564833" y="458052"/>
                      </a:cubicBezTo>
                      <a:cubicBezTo>
                        <a:pt x="564833" y="385662"/>
                        <a:pt x="564833" y="315177"/>
                        <a:pt x="564833" y="244692"/>
                      </a:cubicBezTo>
                      <a:cubicBezTo>
                        <a:pt x="564833" y="218974"/>
                        <a:pt x="564833" y="193257"/>
                        <a:pt x="564833" y="168492"/>
                      </a:cubicBezTo>
                      <a:cubicBezTo>
                        <a:pt x="564833" y="159919"/>
                        <a:pt x="561975" y="154204"/>
                        <a:pt x="555308" y="149442"/>
                      </a:cubicBezTo>
                      <a:cubicBezTo>
                        <a:pt x="548640" y="145632"/>
                        <a:pt x="542925" y="140869"/>
                        <a:pt x="537210" y="135154"/>
                      </a:cubicBezTo>
                      <a:cubicBezTo>
                        <a:pt x="534353" y="132297"/>
                        <a:pt x="531495" y="127534"/>
                        <a:pt x="532448" y="123724"/>
                      </a:cubicBezTo>
                      <a:cubicBezTo>
                        <a:pt x="535305" y="110389"/>
                        <a:pt x="524828" y="99912"/>
                        <a:pt x="519113" y="96102"/>
                      </a:cubicBezTo>
                      <a:cubicBezTo>
                        <a:pt x="508635" y="90387"/>
                        <a:pt x="512445" y="82767"/>
                        <a:pt x="511493" y="76099"/>
                      </a:cubicBezTo>
                      <a:cubicBezTo>
                        <a:pt x="510540" y="69432"/>
                        <a:pt x="511493" y="62764"/>
                        <a:pt x="501968" y="60859"/>
                      </a:cubicBezTo>
                      <a:cubicBezTo>
                        <a:pt x="501968" y="64669"/>
                        <a:pt x="501015" y="68479"/>
                        <a:pt x="501015" y="71337"/>
                      </a:cubicBezTo>
                      <a:cubicBezTo>
                        <a:pt x="501968" y="80862"/>
                        <a:pt x="501015" y="88482"/>
                        <a:pt x="487680" y="87529"/>
                      </a:cubicBezTo>
                      <a:cubicBezTo>
                        <a:pt x="485775" y="87529"/>
                        <a:pt x="482918" y="92292"/>
                        <a:pt x="479108" y="97054"/>
                      </a:cubicBezTo>
                      <a:cubicBezTo>
                        <a:pt x="457200" y="98007"/>
                        <a:pt x="462915" y="118009"/>
                        <a:pt x="461963" y="133249"/>
                      </a:cubicBezTo>
                      <a:cubicBezTo>
                        <a:pt x="460058" y="134202"/>
                        <a:pt x="458153" y="134202"/>
                        <a:pt x="457200" y="134202"/>
                      </a:cubicBezTo>
                      <a:cubicBezTo>
                        <a:pt x="437198" y="135154"/>
                        <a:pt x="437198" y="135154"/>
                        <a:pt x="437198" y="154204"/>
                      </a:cubicBezTo>
                      <a:cubicBezTo>
                        <a:pt x="437198" y="244692"/>
                        <a:pt x="437198" y="335179"/>
                        <a:pt x="437198" y="424714"/>
                      </a:cubicBezTo>
                      <a:cubicBezTo>
                        <a:pt x="437198" y="446622"/>
                        <a:pt x="437198" y="469482"/>
                        <a:pt x="437198" y="492342"/>
                      </a:cubicBezTo>
                      <a:cubicBezTo>
                        <a:pt x="430530" y="492342"/>
                        <a:pt x="426720" y="492342"/>
                        <a:pt x="421005" y="492342"/>
                      </a:cubicBezTo>
                      <a:cubicBezTo>
                        <a:pt x="421005" y="461862"/>
                        <a:pt x="421005" y="430429"/>
                        <a:pt x="421005" y="399949"/>
                      </a:cubicBezTo>
                      <a:cubicBezTo>
                        <a:pt x="413385" y="399949"/>
                        <a:pt x="408623" y="399949"/>
                        <a:pt x="401955" y="399949"/>
                      </a:cubicBezTo>
                      <a:cubicBezTo>
                        <a:pt x="401955" y="413284"/>
                        <a:pt x="401955" y="425667"/>
                        <a:pt x="401955" y="438049"/>
                      </a:cubicBezTo>
                      <a:cubicBezTo>
                        <a:pt x="384810" y="443764"/>
                        <a:pt x="384810" y="443764"/>
                        <a:pt x="384810" y="460909"/>
                      </a:cubicBezTo>
                      <a:cubicBezTo>
                        <a:pt x="384810" y="472339"/>
                        <a:pt x="384810" y="482817"/>
                        <a:pt x="384810" y="495199"/>
                      </a:cubicBezTo>
                      <a:cubicBezTo>
                        <a:pt x="371475" y="495199"/>
                        <a:pt x="360045" y="495199"/>
                        <a:pt x="345758" y="495199"/>
                      </a:cubicBezTo>
                      <a:cubicBezTo>
                        <a:pt x="345758" y="508534"/>
                        <a:pt x="345758" y="521869"/>
                        <a:pt x="345758" y="534252"/>
                      </a:cubicBezTo>
                      <a:cubicBezTo>
                        <a:pt x="344805" y="534252"/>
                        <a:pt x="342900" y="534252"/>
                        <a:pt x="341948" y="534252"/>
                      </a:cubicBezTo>
                      <a:cubicBezTo>
                        <a:pt x="340043" y="477102"/>
                        <a:pt x="349568" y="419952"/>
                        <a:pt x="337185" y="360897"/>
                      </a:cubicBezTo>
                      <a:cubicBezTo>
                        <a:pt x="329565" y="360897"/>
                        <a:pt x="320040" y="360897"/>
                        <a:pt x="311468" y="360897"/>
                      </a:cubicBezTo>
                      <a:cubicBezTo>
                        <a:pt x="310515" y="360897"/>
                        <a:pt x="308610" y="361849"/>
                        <a:pt x="307658" y="362802"/>
                      </a:cubicBezTo>
                      <a:cubicBezTo>
                        <a:pt x="304800" y="364707"/>
                        <a:pt x="302895" y="366612"/>
                        <a:pt x="300038" y="368517"/>
                      </a:cubicBezTo>
                      <a:cubicBezTo>
                        <a:pt x="299085" y="364707"/>
                        <a:pt x="299085" y="361849"/>
                        <a:pt x="298133" y="358039"/>
                      </a:cubicBezTo>
                      <a:cubicBezTo>
                        <a:pt x="298133" y="357087"/>
                        <a:pt x="300038" y="354229"/>
                        <a:pt x="299085" y="354229"/>
                      </a:cubicBezTo>
                      <a:cubicBezTo>
                        <a:pt x="287655" y="342799"/>
                        <a:pt x="295275" y="328512"/>
                        <a:pt x="291465" y="316129"/>
                      </a:cubicBezTo>
                      <a:cubicBezTo>
                        <a:pt x="291465" y="315177"/>
                        <a:pt x="290513" y="315177"/>
                        <a:pt x="288608" y="314224"/>
                      </a:cubicBezTo>
                      <a:cubicBezTo>
                        <a:pt x="287655" y="317082"/>
                        <a:pt x="285750" y="319939"/>
                        <a:pt x="284798" y="322797"/>
                      </a:cubicBezTo>
                      <a:cubicBezTo>
                        <a:pt x="280988" y="322797"/>
                        <a:pt x="277178" y="322797"/>
                        <a:pt x="273368" y="322797"/>
                      </a:cubicBezTo>
                      <a:cubicBezTo>
                        <a:pt x="271463" y="319939"/>
                        <a:pt x="270510" y="317082"/>
                        <a:pt x="268605" y="312319"/>
                      </a:cubicBezTo>
                      <a:cubicBezTo>
                        <a:pt x="259080" y="326607"/>
                        <a:pt x="244793" y="317082"/>
                        <a:pt x="232410" y="321844"/>
                      </a:cubicBezTo>
                      <a:cubicBezTo>
                        <a:pt x="232410" y="333274"/>
                        <a:pt x="232410" y="345657"/>
                        <a:pt x="232410" y="359944"/>
                      </a:cubicBezTo>
                      <a:cubicBezTo>
                        <a:pt x="221933" y="359944"/>
                        <a:pt x="212408" y="359944"/>
                        <a:pt x="202883" y="359944"/>
                      </a:cubicBezTo>
                      <a:cubicBezTo>
                        <a:pt x="200025" y="359944"/>
                        <a:pt x="195263" y="360897"/>
                        <a:pt x="195263" y="362802"/>
                      </a:cubicBezTo>
                      <a:cubicBezTo>
                        <a:pt x="191453" y="371374"/>
                        <a:pt x="191453" y="381852"/>
                        <a:pt x="188595" y="391377"/>
                      </a:cubicBezTo>
                      <a:cubicBezTo>
                        <a:pt x="183833" y="407569"/>
                        <a:pt x="187643" y="425667"/>
                        <a:pt x="187643" y="444717"/>
                      </a:cubicBezTo>
                      <a:cubicBezTo>
                        <a:pt x="182880" y="444717"/>
                        <a:pt x="180023" y="444717"/>
                        <a:pt x="176213" y="445669"/>
                      </a:cubicBezTo>
                      <a:cubicBezTo>
                        <a:pt x="176213" y="416142"/>
                        <a:pt x="176213" y="387567"/>
                        <a:pt x="176213" y="358992"/>
                      </a:cubicBezTo>
                      <a:cubicBezTo>
                        <a:pt x="176213" y="329464"/>
                        <a:pt x="176213" y="299937"/>
                        <a:pt x="176213" y="269457"/>
                      </a:cubicBezTo>
                      <a:cubicBezTo>
                        <a:pt x="176213" y="263742"/>
                        <a:pt x="173355" y="256122"/>
                        <a:pt x="182880" y="252312"/>
                      </a:cubicBezTo>
                      <a:cubicBezTo>
                        <a:pt x="184785" y="251359"/>
                        <a:pt x="184785" y="239929"/>
                        <a:pt x="182880" y="234214"/>
                      </a:cubicBezTo>
                      <a:cubicBezTo>
                        <a:pt x="182880" y="232309"/>
                        <a:pt x="177165" y="230404"/>
                        <a:pt x="173355" y="228499"/>
                      </a:cubicBezTo>
                      <a:cubicBezTo>
                        <a:pt x="171450" y="227547"/>
                        <a:pt x="169545" y="227547"/>
                        <a:pt x="166688" y="227547"/>
                      </a:cubicBezTo>
                      <a:cubicBezTo>
                        <a:pt x="165735" y="223737"/>
                        <a:pt x="164783" y="220879"/>
                        <a:pt x="163830" y="216117"/>
                      </a:cubicBezTo>
                      <a:cubicBezTo>
                        <a:pt x="151448" y="216117"/>
                        <a:pt x="140018" y="216117"/>
                        <a:pt x="127635" y="216117"/>
                      </a:cubicBezTo>
                      <a:cubicBezTo>
                        <a:pt x="125730" y="203734"/>
                        <a:pt x="123825" y="193257"/>
                        <a:pt x="120968" y="178969"/>
                      </a:cubicBezTo>
                      <a:cubicBezTo>
                        <a:pt x="111443" y="191352"/>
                        <a:pt x="91440" y="191352"/>
                        <a:pt x="82868" y="181827"/>
                      </a:cubicBezTo>
                      <a:cubicBezTo>
                        <a:pt x="80963" y="179922"/>
                        <a:pt x="74295" y="179922"/>
                        <a:pt x="73343" y="180874"/>
                      </a:cubicBezTo>
                      <a:cubicBezTo>
                        <a:pt x="68580" y="187542"/>
                        <a:pt x="60960" y="193257"/>
                        <a:pt x="62865" y="203734"/>
                      </a:cubicBezTo>
                      <a:cubicBezTo>
                        <a:pt x="63818" y="208497"/>
                        <a:pt x="62865" y="213259"/>
                        <a:pt x="62865" y="218022"/>
                      </a:cubicBezTo>
                      <a:cubicBezTo>
                        <a:pt x="52388" y="218974"/>
                        <a:pt x="41910" y="218022"/>
                        <a:pt x="32385" y="219927"/>
                      </a:cubicBezTo>
                      <a:cubicBezTo>
                        <a:pt x="28575" y="220879"/>
                        <a:pt x="25718" y="226594"/>
                        <a:pt x="24765" y="231357"/>
                      </a:cubicBezTo>
                      <a:cubicBezTo>
                        <a:pt x="20955" y="232309"/>
                        <a:pt x="17145" y="232309"/>
                        <a:pt x="15240" y="232309"/>
                      </a:cubicBezTo>
                      <a:cubicBezTo>
                        <a:pt x="15240" y="293269"/>
                        <a:pt x="16193" y="353277"/>
                        <a:pt x="16193" y="413284"/>
                      </a:cubicBezTo>
                      <a:cubicBezTo>
                        <a:pt x="16193" y="474244"/>
                        <a:pt x="16193" y="535204"/>
                        <a:pt x="16193" y="596164"/>
                      </a:cubicBezTo>
                      <a:cubicBezTo>
                        <a:pt x="16193" y="625692"/>
                        <a:pt x="17145" y="655219"/>
                        <a:pt x="17145" y="684747"/>
                      </a:cubicBezTo>
                      <a:cubicBezTo>
                        <a:pt x="17145" y="688557"/>
                        <a:pt x="17145" y="692367"/>
                        <a:pt x="16193" y="696177"/>
                      </a:cubicBezTo>
                      <a:cubicBezTo>
                        <a:pt x="10478" y="696177"/>
                        <a:pt x="4763" y="696177"/>
                        <a:pt x="0" y="696177"/>
                      </a:cubicBezTo>
                      <a:cubicBezTo>
                        <a:pt x="2858" y="806667"/>
                        <a:pt x="2858" y="915252"/>
                        <a:pt x="2858" y="1022884"/>
                      </a:cubicBezTo>
                      <a:cubicBezTo>
                        <a:pt x="528638" y="1022884"/>
                        <a:pt x="1054418" y="1022884"/>
                        <a:pt x="1580198" y="1022884"/>
                      </a:cubicBezTo>
                      <a:cubicBezTo>
                        <a:pt x="1580198" y="1019074"/>
                        <a:pt x="1581150" y="1015264"/>
                        <a:pt x="1581150" y="1011454"/>
                      </a:cubicBezTo>
                      <a:cubicBezTo>
                        <a:pt x="1581150" y="839052"/>
                        <a:pt x="1581150" y="666649"/>
                        <a:pt x="1581150" y="493294"/>
                      </a:cubicBezTo>
                      <a:cubicBezTo>
                        <a:pt x="1581150" y="490437"/>
                        <a:pt x="1580198" y="486627"/>
                        <a:pt x="1580198" y="482817"/>
                      </a:cubicBezTo>
                      <a:close/>
                      <a:moveTo>
                        <a:pt x="277178" y="415189"/>
                      </a:moveTo>
                      <a:cubicBezTo>
                        <a:pt x="278130" y="415189"/>
                        <a:pt x="278130" y="415189"/>
                        <a:pt x="277178" y="415189"/>
                      </a:cubicBezTo>
                      <a:cubicBezTo>
                        <a:pt x="278130" y="446622"/>
                        <a:pt x="278130" y="478054"/>
                        <a:pt x="278130" y="509487"/>
                      </a:cubicBezTo>
                      <a:cubicBezTo>
                        <a:pt x="278130" y="509487"/>
                        <a:pt x="277178" y="509487"/>
                        <a:pt x="277178" y="509487"/>
                      </a:cubicBezTo>
                      <a:cubicBezTo>
                        <a:pt x="277178" y="478054"/>
                        <a:pt x="277178" y="446622"/>
                        <a:pt x="277178" y="415189"/>
                      </a:cubicBezTo>
                      <a:close/>
                      <a:moveTo>
                        <a:pt x="278130" y="854292"/>
                      </a:moveTo>
                      <a:cubicBezTo>
                        <a:pt x="278130" y="854292"/>
                        <a:pt x="278130" y="854292"/>
                        <a:pt x="278130" y="854292"/>
                      </a:cubicBezTo>
                      <a:cubicBezTo>
                        <a:pt x="277178" y="756184"/>
                        <a:pt x="277178" y="657124"/>
                        <a:pt x="277178" y="559017"/>
                      </a:cubicBezTo>
                      <a:cubicBezTo>
                        <a:pt x="277178" y="559017"/>
                        <a:pt x="278130" y="559017"/>
                        <a:pt x="278130" y="559017"/>
                      </a:cubicBezTo>
                      <a:cubicBezTo>
                        <a:pt x="278130" y="657124"/>
                        <a:pt x="278130" y="755232"/>
                        <a:pt x="278130" y="854292"/>
                      </a:cubicBezTo>
                      <a:close/>
                      <a:moveTo>
                        <a:pt x="404813" y="787617"/>
                      </a:moveTo>
                      <a:cubicBezTo>
                        <a:pt x="385763" y="787617"/>
                        <a:pt x="367665" y="787617"/>
                        <a:pt x="348615" y="787617"/>
                      </a:cubicBezTo>
                      <a:cubicBezTo>
                        <a:pt x="348615" y="786664"/>
                        <a:pt x="348615" y="785712"/>
                        <a:pt x="348615" y="784759"/>
                      </a:cubicBezTo>
                      <a:cubicBezTo>
                        <a:pt x="367665" y="784759"/>
                        <a:pt x="385763" y="784759"/>
                        <a:pt x="404813" y="784759"/>
                      </a:cubicBezTo>
                      <a:cubicBezTo>
                        <a:pt x="404813" y="786664"/>
                        <a:pt x="404813" y="786664"/>
                        <a:pt x="404813" y="787617"/>
                      </a:cubicBezTo>
                      <a:close/>
                      <a:moveTo>
                        <a:pt x="348615" y="759994"/>
                      </a:moveTo>
                      <a:cubicBezTo>
                        <a:pt x="366713" y="759994"/>
                        <a:pt x="385763" y="759994"/>
                        <a:pt x="403860" y="759994"/>
                      </a:cubicBezTo>
                      <a:cubicBezTo>
                        <a:pt x="403860" y="760947"/>
                        <a:pt x="403860" y="760947"/>
                        <a:pt x="403860" y="761899"/>
                      </a:cubicBezTo>
                      <a:cubicBezTo>
                        <a:pt x="385763" y="761899"/>
                        <a:pt x="366713" y="761899"/>
                        <a:pt x="348615" y="761899"/>
                      </a:cubicBezTo>
                      <a:cubicBezTo>
                        <a:pt x="348615" y="760947"/>
                        <a:pt x="348615" y="759994"/>
                        <a:pt x="348615" y="759994"/>
                      </a:cubicBezTo>
                      <a:close/>
                      <a:moveTo>
                        <a:pt x="404813" y="655219"/>
                      </a:moveTo>
                      <a:cubicBezTo>
                        <a:pt x="385763" y="655219"/>
                        <a:pt x="367665" y="655219"/>
                        <a:pt x="348615" y="655219"/>
                      </a:cubicBezTo>
                      <a:cubicBezTo>
                        <a:pt x="348615" y="654267"/>
                        <a:pt x="348615" y="653314"/>
                        <a:pt x="348615" y="652362"/>
                      </a:cubicBezTo>
                      <a:cubicBezTo>
                        <a:pt x="367665" y="652362"/>
                        <a:pt x="385763" y="652362"/>
                        <a:pt x="404813" y="652362"/>
                      </a:cubicBezTo>
                      <a:cubicBezTo>
                        <a:pt x="404813" y="654267"/>
                        <a:pt x="404813" y="655219"/>
                        <a:pt x="404813" y="655219"/>
                      </a:cubicBezTo>
                      <a:close/>
                      <a:moveTo>
                        <a:pt x="403860" y="706654"/>
                      </a:moveTo>
                      <a:cubicBezTo>
                        <a:pt x="403860" y="707607"/>
                        <a:pt x="403860" y="707607"/>
                        <a:pt x="403860" y="708559"/>
                      </a:cubicBezTo>
                      <a:cubicBezTo>
                        <a:pt x="385763" y="708559"/>
                        <a:pt x="366713" y="708559"/>
                        <a:pt x="348615" y="708559"/>
                      </a:cubicBezTo>
                      <a:cubicBezTo>
                        <a:pt x="348615" y="707607"/>
                        <a:pt x="348615" y="707607"/>
                        <a:pt x="348615" y="706654"/>
                      </a:cubicBezTo>
                      <a:cubicBezTo>
                        <a:pt x="367665" y="706654"/>
                        <a:pt x="385763" y="706654"/>
                        <a:pt x="403860" y="706654"/>
                      </a:cubicBezTo>
                      <a:close/>
                      <a:moveTo>
                        <a:pt x="348615" y="680937"/>
                      </a:moveTo>
                      <a:cubicBezTo>
                        <a:pt x="348615" y="679984"/>
                        <a:pt x="348615" y="679984"/>
                        <a:pt x="348615" y="679032"/>
                      </a:cubicBezTo>
                      <a:cubicBezTo>
                        <a:pt x="366713" y="679032"/>
                        <a:pt x="385763" y="679032"/>
                        <a:pt x="403860" y="679032"/>
                      </a:cubicBezTo>
                      <a:cubicBezTo>
                        <a:pt x="403860" y="679984"/>
                        <a:pt x="403860" y="679984"/>
                        <a:pt x="403860" y="680937"/>
                      </a:cubicBezTo>
                      <a:cubicBezTo>
                        <a:pt x="385763" y="680937"/>
                        <a:pt x="367665" y="680937"/>
                        <a:pt x="348615" y="680937"/>
                      </a:cubicBezTo>
                      <a:close/>
                      <a:moveTo>
                        <a:pt x="348615" y="549492"/>
                      </a:moveTo>
                      <a:cubicBezTo>
                        <a:pt x="367665" y="549492"/>
                        <a:pt x="385763" y="549492"/>
                        <a:pt x="404813" y="549492"/>
                      </a:cubicBezTo>
                      <a:cubicBezTo>
                        <a:pt x="404813" y="550444"/>
                        <a:pt x="404813" y="551397"/>
                        <a:pt x="404813" y="552349"/>
                      </a:cubicBezTo>
                      <a:cubicBezTo>
                        <a:pt x="385763" y="552349"/>
                        <a:pt x="367665" y="552349"/>
                        <a:pt x="348615" y="552349"/>
                      </a:cubicBezTo>
                      <a:cubicBezTo>
                        <a:pt x="348615" y="551397"/>
                        <a:pt x="348615" y="550444"/>
                        <a:pt x="348615" y="549492"/>
                      </a:cubicBezTo>
                      <a:close/>
                      <a:moveTo>
                        <a:pt x="404813" y="732372"/>
                      </a:moveTo>
                      <a:cubicBezTo>
                        <a:pt x="404813" y="733324"/>
                        <a:pt x="404813" y="735229"/>
                        <a:pt x="404813" y="736182"/>
                      </a:cubicBezTo>
                      <a:cubicBezTo>
                        <a:pt x="386715" y="736182"/>
                        <a:pt x="367665" y="736182"/>
                        <a:pt x="349568" y="736182"/>
                      </a:cubicBezTo>
                      <a:cubicBezTo>
                        <a:pt x="349568" y="735229"/>
                        <a:pt x="349568" y="733324"/>
                        <a:pt x="349568" y="732372"/>
                      </a:cubicBezTo>
                      <a:cubicBezTo>
                        <a:pt x="367665" y="732372"/>
                        <a:pt x="385763" y="732372"/>
                        <a:pt x="404813" y="732372"/>
                      </a:cubicBezTo>
                      <a:close/>
                      <a:moveTo>
                        <a:pt x="349568" y="861912"/>
                      </a:moveTo>
                      <a:cubicBezTo>
                        <a:pt x="367665" y="861912"/>
                        <a:pt x="386715" y="861912"/>
                        <a:pt x="404813" y="861912"/>
                      </a:cubicBezTo>
                      <a:cubicBezTo>
                        <a:pt x="402908" y="869532"/>
                        <a:pt x="401003" y="870484"/>
                        <a:pt x="357188" y="868579"/>
                      </a:cubicBezTo>
                      <a:cubicBezTo>
                        <a:pt x="354330" y="868579"/>
                        <a:pt x="351473" y="866674"/>
                        <a:pt x="348615" y="864769"/>
                      </a:cubicBezTo>
                      <a:cubicBezTo>
                        <a:pt x="348615" y="863817"/>
                        <a:pt x="348615" y="862864"/>
                        <a:pt x="349568" y="861912"/>
                      </a:cubicBezTo>
                      <a:close/>
                      <a:moveTo>
                        <a:pt x="348615" y="838099"/>
                      </a:moveTo>
                      <a:cubicBezTo>
                        <a:pt x="366713" y="838099"/>
                        <a:pt x="385763" y="838099"/>
                        <a:pt x="403860" y="838099"/>
                      </a:cubicBezTo>
                      <a:cubicBezTo>
                        <a:pt x="403860" y="839052"/>
                        <a:pt x="403860" y="840004"/>
                        <a:pt x="403860" y="840004"/>
                      </a:cubicBezTo>
                      <a:cubicBezTo>
                        <a:pt x="385763" y="840004"/>
                        <a:pt x="366713" y="840004"/>
                        <a:pt x="348615" y="840004"/>
                      </a:cubicBezTo>
                      <a:cubicBezTo>
                        <a:pt x="348615" y="840004"/>
                        <a:pt x="348615" y="839052"/>
                        <a:pt x="348615" y="838099"/>
                      </a:cubicBezTo>
                      <a:close/>
                      <a:moveTo>
                        <a:pt x="403860" y="891439"/>
                      </a:moveTo>
                      <a:cubicBezTo>
                        <a:pt x="385763" y="891439"/>
                        <a:pt x="366713" y="891439"/>
                        <a:pt x="348615" y="891439"/>
                      </a:cubicBezTo>
                      <a:cubicBezTo>
                        <a:pt x="348615" y="890487"/>
                        <a:pt x="348615" y="890487"/>
                        <a:pt x="348615" y="889534"/>
                      </a:cubicBezTo>
                      <a:cubicBezTo>
                        <a:pt x="366713" y="889534"/>
                        <a:pt x="385763" y="889534"/>
                        <a:pt x="403860" y="889534"/>
                      </a:cubicBezTo>
                      <a:cubicBezTo>
                        <a:pt x="403860" y="890487"/>
                        <a:pt x="403860" y="890487"/>
                        <a:pt x="403860" y="891439"/>
                      </a:cubicBezTo>
                      <a:close/>
                      <a:moveTo>
                        <a:pt x="404813" y="918109"/>
                      </a:moveTo>
                      <a:cubicBezTo>
                        <a:pt x="385763" y="918109"/>
                        <a:pt x="367665" y="918109"/>
                        <a:pt x="348615" y="918109"/>
                      </a:cubicBezTo>
                      <a:cubicBezTo>
                        <a:pt x="348615" y="917157"/>
                        <a:pt x="348615" y="916204"/>
                        <a:pt x="348615" y="915252"/>
                      </a:cubicBezTo>
                      <a:cubicBezTo>
                        <a:pt x="367665" y="915252"/>
                        <a:pt x="385763" y="915252"/>
                        <a:pt x="404813" y="915252"/>
                      </a:cubicBezTo>
                      <a:cubicBezTo>
                        <a:pt x="404813" y="916204"/>
                        <a:pt x="404813" y="917157"/>
                        <a:pt x="404813" y="918109"/>
                      </a:cubicBezTo>
                      <a:close/>
                      <a:moveTo>
                        <a:pt x="348615" y="814287"/>
                      </a:moveTo>
                      <a:cubicBezTo>
                        <a:pt x="348615" y="813334"/>
                        <a:pt x="348615" y="813334"/>
                        <a:pt x="348615" y="812382"/>
                      </a:cubicBezTo>
                      <a:cubicBezTo>
                        <a:pt x="367665" y="812382"/>
                        <a:pt x="385763" y="812382"/>
                        <a:pt x="404813" y="812382"/>
                      </a:cubicBezTo>
                      <a:cubicBezTo>
                        <a:pt x="404813" y="813334"/>
                        <a:pt x="404813" y="813334"/>
                        <a:pt x="404813" y="814287"/>
                      </a:cubicBezTo>
                      <a:cubicBezTo>
                        <a:pt x="386715" y="814287"/>
                        <a:pt x="367665" y="814287"/>
                        <a:pt x="348615" y="814287"/>
                      </a:cubicBezTo>
                      <a:close/>
                      <a:moveTo>
                        <a:pt x="465773" y="182779"/>
                      </a:moveTo>
                      <a:cubicBezTo>
                        <a:pt x="464820" y="183732"/>
                        <a:pt x="463868" y="183732"/>
                        <a:pt x="462915" y="184684"/>
                      </a:cubicBezTo>
                      <a:cubicBezTo>
                        <a:pt x="461010" y="181827"/>
                        <a:pt x="459105" y="178969"/>
                        <a:pt x="459105" y="176112"/>
                      </a:cubicBezTo>
                      <a:cubicBezTo>
                        <a:pt x="459105" y="173254"/>
                        <a:pt x="461963" y="170397"/>
                        <a:pt x="463868" y="168492"/>
                      </a:cubicBezTo>
                      <a:cubicBezTo>
                        <a:pt x="464820" y="169444"/>
                        <a:pt x="465773" y="169444"/>
                        <a:pt x="466725" y="170397"/>
                      </a:cubicBezTo>
                      <a:cubicBezTo>
                        <a:pt x="465773" y="173254"/>
                        <a:pt x="465773" y="178017"/>
                        <a:pt x="465773" y="182779"/>
                      </a:cubicBezTo>
                      <a:close/>
                      <a:moveTo>
                        <a:pt x="477203" y="182779"/>
                      </a:moveTo>
                      <a:cubicBezTo>
                        <a:pt x="476250" y="179922"/>
                        <a:pt x="473393" y="178017"/>
                        <a:pt x="473393" y="175159"/>
                      </a:cubicBezTo>
                      <a:cubicBezTo>
                        <a:pt x="473393" y="172302"/>
                        <a:pt x="476250" y="170397"/>
                        <a:pt x="477203" y="168492"/>
                      </a:cubicBezTo>
                      <a:cubicBezTo>
                        <a:pt x="479108" y="170397"/>
                        <a:pt x="481013" y="173254"/>
                        <a:pt x="482918" y="176112"/>
                      </a:cubicBezTo>
                      <a:cubicBezTo>
                        <a:pt x="481013" y="178969"/>
                        <a:pt x="479108" y="180874"/>
                        <a:pt x="477203" y="182779"/>
                      </a:cubicBezTo>
                      <a:close/>
                      <a:moveTo>
                        <a:pt x="488633" y="172302"/>
                      </a:moveTo>
                      <a:cubicBezTo>
                        <a:pt x="488633" y="170397"/>
                        <a:pt x="491490" y="169444"/>
                        <a:pt x="493395" y="167539"/>
                      </a:cubicBezTo>
                      <a:cubicBezTo>
                        <a:pt x="495300" y="172302"/>
                        <a:pt x="496253" y="176112"/>
                        <a:pt x="498158" y="181827"/>
                      </a:cubicBezTo>
                      <a:cubicBezTo>
                        <a:pt x="485775" y="184684"/>
                        <a:pt x="488633" y="177064"/>
                        <a:pt x="488633" y="172302"/>
                      </a:cubicBezTo>
                      <a:close/>
                      <a:moveTo>
                        <a:pt x="508635" y="182779"/>
                      </a:moveTo>
                      <a:cubicBezTo>
                        <a:pt x="507683" y="180874"/>
                        <a:pt x="504825" y="178017"/>
                        <a:pt x="504825" y="176112"/>
                      </a:cubicBezTo>
                      <a:cubicBezTo>
                        <a:pt x="504825" y="173254"/>
                        <a:pt x="507683" y="170397"/>
                        <a:pt x="508635" y="167539"/>
                      </a:cubicBezTo>
                      <a:cubicBezTo>
                        <a:pt x="510540" y="169444"/>
                        <a:pt x="511493" y="171349"/>
                        <a:pt x="513398" y="174207"/>
                      </a:cubicBezTo>
                      <a:cubicBezTo>
                        <a:pt x="511493" y="178017"/>
                        <a:pt x="509588" y="180874"/>
                        <a:pt x="508635" y="182779"/>
                      </a:cubicBezTo>
                      <a:close/>
                      <a:moveTo>
                        <a:pt x="659130" y="609499"/>
                      </a:moveTo>
                      <a:cubicBezTo>
                        <a:pt x="659130" y="609499"/>
                        <a:pt x="660083" y="609499"/>
                        <a:pt x="660083" y="609499"/>
                      </a:cubicBezTo>
                      <a:cubicBezTo>
                        <a:pt x="660083" y="655219"/>
                        <a:pt x="660083" y="700939"/>
                        <a:pt x="660083" y="746659"/>
                      </a:cubicBezTo>
                      <a:cubicBezTo>
                        <a:pt x="660083" y="746659"/>
                        <a:pt x="659130" y="746659"/>
                        <a:pt x="659130" y="746659"/>
                      </a:cubicBezTo>
                      <a:cubicBezTo>
                        <a:pt x="659130" y="699987"/>
                        <a:pt x="659130" y="654267"/>
                        <a:pt x="659130" y="609499"/>
                      </a:cubicBezTo>
                      <a:close/>
                      <a:moveTo>
                        <a:pt x="645795" y="822859"/>
                      </a:moveTo>
                      <a:cubicBezTo>
                        <a:pt x="649605" y="822859"/>
                        <a:pt x="652463" y="821907"/>
                        <a:pt x="657225" y="821907"/>
                      </a:cubicBezTo>
                      <a:cubicBezTo>
                        <a:pt x="657225" y="825717"/>
                        <a:pt x="657225" y="828574"/>
                        <a:pt x="658178" y="832384"/>
                      </a:cubicBezTo>
                      <a:cubicBezTo>
                        <a:pt x="653415" y="832384"/>
                        <a:pt x="650558" y="832384"/>
                        <a:pt x="645795" y="832384"/>
                      </a:cubicBezTo>
                      <a:cubicBezTo>
                        <a:pt x="645795" y="829527"/>
                        <a:pt x="645795" y="826669"/>
                        <a:pt x="645795" y="822859"/>
                      </a:cubicBezTo>
                      <a:close/>
                      <a:moveTo>
                        <a:pt x="645795" y="859054"/>
                      </a:moveTo>
                      <a:cubicBezTo>
                        <a:pt x="649605" y="859054"/>
                        <a:pt x="653415" y="859054"/>
                        <a:pt x="657225" y="859054"/>
                      </a:cubicBezTo>
                      <a:cubicBezTo>
                        <a:pt x="661035" y="871437"/>
                        <a:pt x="652463" y="867627"/>
                        <a:pt x="645795" y="867627"/>
                      </a:cubicBezTo>
                      <a:cubicBezTo>
                        <a:pt x="645795" y="864769"/>
                        <a:pt x="645795" y="862864"/>
                        <a:pt x="645795" y="859054"/>
                      </a:cubicBezTo>
                      <a:close/>
                      <a:moveTo>
                        <a:pt x="619125" y="822859"/>
                      </a:moveTo>
                      <a:cubicBezTo>
                        <a:pt x="622935" y="822859"/>
                        <a:pt x="626745" y="822859"/>
                        <a:pt x="630555" y="822859"/>
                      </a:cubicBezTo>
                      <a:cubicBezTo>
                        <a:pt x="630555" y="825717"/>
                        <a:pt x="630555" y="829527"/>
                        <a:pt x="630555" y="833337"/>
                      </a:cubicBezTo>
                      <a:cubicBezTo>
                        <a:pt x="626745" y="833337"/>
                        <a:pt x="623888" y="833337"/>
                        <a:pt x="619125" y="834289"/>
                      </a:cubicBezTo>
                      <a:cubicBezTo>
                        <a:pt x="619125" y="829527"/>
                        <a:pt x="619125" y="825717"/>
                        <a:pt x="619125" y="822859"/>
                      </a:cubicBezTo>
                      <a:close/>
                      <a:moveTo>
                        <a:pt x="619125" y="860007"/>
                      </a:moveTo>
                      <a:cubicBezTo>
                        <a:pt x="622935" y="860007"/>
                        <a:pt x="626745" y="860007"/>
                        <a:pt x="631508" y="859054"/>
                      </a:cubicBezTo>
                      <a:cubicBezTo>
                        <a:pt x="631508" y="862864"/>
                        <a:pt x="631508" y="864769"/>
                        <a:pt x="631508" y="868579"/>
                      </a:cubicBezTo>
                      <a:cubicBezTo>
                        <a:pt x="624840" y="867627"/>
                        <a:pt x="616268" y="872389"/>
                        <a:pt x="619125" y="860007"/>
                      </a:cubicBezTo>
                      <a:close/>
                      <a:moveTo>
                        <a:pt x="630555" y="894297"/>
                      </a:moveTo>
                      <a:cubicBezTo>
                        <a:pt x="630555" y="897154"/>
                        <a:pt x="630555" y="900012"/>
                        <a:pt x="630555" y="903822"/>
                      </a:cubicBezTo>
                      <a:cubicBezTo>
                        <a:pt x="624840" y="902869"/>
                        <a:pt x="616268" y="907632"/>
                        <a:pt x="619125" y="894297"/>
                      </a:cubicBezTo>
                      <a:cubicBezTo>
                        <a:pt x="622935" y="894297"/>
                        <a:pt x="625793" y="894297"/>
                        <a:pt x="630555" y="894297"/>
                      </a:cubicBezTo>
                      <a:close/>
                      <a:moveTo>
                        <a:pt x="604838" y="822859"/>
                      </a:moveTo>
                      <a:cubicBezTo>
                        <a:pt x="604838" y="825717"/>
                        <a:pt x="604838" y="829527"/>
                        <a:pt x="604838" y="833337"/>
                      </a:cubicBezTo>
                      <a:cubicBezTo>
                        <a:pt x="601028" y="833337"/>
                        <a:pt x="597218" y="833337"/>
                        <a:pt x="592455" y="833337"/>
                      </a:cubicBezTo>
                      <a:cubicBezTo>
                        <a:pt x="592455" y="830479"/>
                        <a:pt x="591503" y="827622"/>
                        <a:pt x="591503" y="822859"/>
                      </a:cubicBezTo>
                      <a:cubicBezTo>
                        <a:pt x="595313" y="822859"/>
                        <a:pt x="600075" y="822859"/>
                        <a:pt x="604838" y="822859"/>
                      </a:cubicBezTo>
                      <a:close/>
                      <a:moveTo>
                        <a:pt x="603885" y="867627"/>
                      </a:moveTo>
                      <a:cubicBezTo>
                        <a:pt x="598170" y="867627"/>
                        <a:pt x="589598" y="871437"/>
                        <a:pt x="590550" y="858102"/>
                      </a:cubicBezTo>
                      <a:cubicBezTo>
                        <a:pt x="597218" y="860007"/>
                        <a:pt x="606743" y="855244"/>
                        <a:pt x="603885" y="867627"/>
                      </a:cubicBezTo>
                      <a:close/>
                      <a:moveTo>
                        <a:pt x="586740" y="744754"/>
                      </a:moveTo>
                      <a:cubicBezTo>
                        <a:pt x="586740" y="744754"/>
                        <a:pt x="586740" y="744754"/>
                        <a:pt x="586740" y="744754"/>
                      </a:cubicBezTo>
                      <a:cubicBezTo>
                        <a:pt x="585788" y="699987"/>
                        <a:pt x="585788" y="655219"/>
                        <a:pt x="585788" y="610452"/>
                      </a:cubicBezTo>
                      <a:cubicBezTo>
                        <a:pt x="585788" y="610452"/>
                        <a:pt x="586740" y="610452"/>
                        <a:pt x="586740" y="610452"/>
                      </a:cubicBezTo>
                      <a:cubicBezTo>
                        <a:pt x="586740" y="656172"/>
                        <a:pt x="586740" y="700939"/>
                        <a:pt x="586740" y="744754"/>
                      </a:cubicBezTo>
                      <a:close/>
                      <a:moveTo>
                        <a:pt x="603885" y="1008597"/>
                      </a:moveTo>
                      <a:cubicBezTo>
                        <a:pt x="599123" y="1008597"/>
                        <a:pt x="595313" y="1008597"/>
                        <a:pt x="590550" y="1008597"/>
                      </a:cubicBezTo>
                      <a:cubicBezTo>
                        <a:pt x="590550" y="1004787"/>
                        <a:pt x="590550" y="1001929"/>
                        <a:pt x="590550" y="998119"/>
                      </a:cubicBezTo>
                      <a:cubicBezTo>
                        <a:pt x="594360" y="998119"/>
                        <a:pt x="599123" y="998119"/>
                        <a:pt x="603885" y="998119"/>
                      </a:cubicBezTo>
                      <a:cubicBezTo>
                        <a:pt x="603885" y="1000977"/>
                        <a:pt x="603885" y="1004787"/>
                        <a:pt x="603885" y="1008597"/>
                      </a:cubicBezTo>
                      <a:close/>
                      <a:moveTo>
                        <a:pt x="591503" y="928587"/>
                      </a:moveTo>
                      <a:cubicBezTo>
                        <a:pt x="596265" y="928587"/>
                        <a:pt x="600075" y="928587"/>
                        <a:pt x="604838" y="928587"/>
                      </a:cubicBezTo>
                      <a:cubicBezTo>
                        <a:pt x="604838" y="931444"/>
                        <a:pt x="604838" y="934302"/>
                        <a:pt x="604838" y="938112"/>
                      </a:cubicBezTo>
                      <a:cubicBezTo>
                        <a:pt x="601028" y="938112"/>
                        <a:pt x="597218" y="938112"/>
                        <a:pt x="592455" y="938112"/>
                      </a:cubicBezTo>
                      <a:cubicBezTo>
                        <a:pt x="591503" y="934302"/>
                        <a:pt x="591503" y="931444"/>
                        <a:pt x="591503" y="928587"/>
                      </a:cubicBezTo>
                      <a:close/>
                      <a:moveTo>
                        <a:pt x="604838" y="973354"/>
                      </a:moveTo>
                      <a:cubicBezTo>
                        <a:pt x="600075" y="973354"/>
                        <a:pt x="596265" y="973354"/>
                        <a:pt x="591503" y="973354"/>
                      </a:cubicBezTo>
                      <a:cubicBezTo>
                        <a:pt x="591503" y="969544"/>
                        <a:pt x="591503" y="966687"/>
                        <a:pt x="591503" y="962877"/>
                      </a:cubicBezTo>
                      <a:cubicBezTo>
                        <a:pt x="595313" y="962877"/>
                        <a:pt x="600075" y="962877"/>
                        <a:pt x="604838" y="962877"/>
                      </a:cubicBezTo>
                      <a:cubicBezTo>
                        <a:pt x="604838" y="966687"/>
                        <a:pt x="604838" y="969544"/>
                        <a:pt x="604838" y="973354"/>
                      </a:cubicBezTo>
                      <a:close/>
                      <a:moveTo>
                        <a:pt x="602933" y="902869"/>
                      </a:moveTo>
                      <a:cubicBezTo>
                        <a:pt x="600075" y="904774"/>
                        <a:pt x="596265" y="904774"/>
                        <a:pt x="593408" y="902869"/>
                      </a:cubicBezTo>
                      <a:cubicBezTo>
                        <a:pt x="591503" y="901917"/>
                        <a:pt x="591503" y="898107"/>
                        <a:pt x="590550" y="894297"/>
                      </a:cubicBezTo>
                      <a:cubicBezTo>
                        <a:pt x="597218" y="894297"/>
                        <a:pt x="600075" y="894297"/>
                        <a:pt x="605790" y="894297"/>
                      </a:cubicBezTo>
                      <a:cubicBezTo>
                        <a:pt x="604838" y="897154"/>
                        <a:pt x="604838" y="900964"/>
                        <a:pt x="602933" y="902869"/>
                      </a:cubicBezTo>
                      <a:close/>
                      <a:moveTo>
                        <a:pt x="612458" y="743802"/>
                      </a:moveTo>
                      <a:cubicBezTo>
                        <a:pt x="611505" y="743802"/>
                        <a:pt x="611505" y="743802"/>
                        <a:pt x="612458" y="743802"/>
                      </a:cubicBezTo>
                      <a:cubicBezTo>
                        <a:pt x="611505" y="699034"/>
                        <a:pt x="611505" y="654267"/>
                        <a:pt x="611505" y="609499"/>
                      </a:cubicBezTo>
                      <a:cubicBezTo>
                        <a:pt x="611505" y="609499"/>
                        <a:pt x="612458" y="609499"/>
                        <a:pt x="612458" y="609499"/>
                      </a:cubicBezTo>
                      <a:cubicBezTo>
                        <a:pt x="612458" y="654267"/>
                        <a:pt x="612458" y="699034"/>
                        <a:pt x="612458" y="743802"/>
                      </a:cubicBezTo>
                      <a:close/>
                      <a:moveTo>
                        <a:pt x="630555" y="1008597"/>
                      </a:moveTo>
                      <a:cubicBezTo>
                        <a:pt x="626745" y="1008597"/>
                        <a:pt x="622935" y="1008597"/>
                        <a:pt x="619125" y="1008597"/>
                      </a:cubicBezTo>
                      <a:cubicBezTo>
                        <a:pt x="619125" y="1005739"/>
                        <a:pt x="618173" y="1002882"/>
                        <a:pt x="618173" y="998119"/>
                      </a:cubicBezTo>
                      <a:cubicBezTo>
                        <a:pt x="621983" y="998119"/>
                        <a:pt x="625793" y="997167"/>
                        <a:pt x="630555" y="997167"/>
                      </a:cubicBezTo>
                      <a:cubicBezTo>
                        <a:pt x="630555" y="1001929"/>
                        <a:pt x="630555" y="1004787"/>
                        <a:pt x="630555" y="1008597"/>
                      </a:cubicBezTo>
                      <a:close/>
                      <a:moveTo>
                        <a:pt x="619125" y="974307"/>
                      </a:moveTo>
                      <a:cubicBezTo>
                        <a:pt x="619125" y="970497"/>
                        <a:pt x="619125" y="967639"/>
                        <a:pt x="618173" y="962877"/>
                      </a:cubicBezTo>
                      <a:cubicBezTo>
                        <a:pt x="621983" y="962877"/>
                        <a:pt x="625793" y="961924"/>
                        <a:pt x="630555" y="961924"/>
                      </a:cubicBezTo>
                      <a:cubicBezTo>
                        <a:pt x="630555" y="965734"/>
                        <a:pt x="630555" y="969544"/>
                        <a:pt x="631508" y="974307"/>
                      </a:cubicBezTo>
                      <a:cubicBezTo>
                        <a:pt x="625793" y="974307"/>
                        <a:pt x="622935" y="974307"/>
                        <a:pt x="619125" y="974307"/>
                      </a:cubicBezTo>
                      <a:close/>
                      <a:moveTo>
                        <a:pt x="618173" y="937159"/>
                      </a:moveTo>
                      <a:cubicBezTo>
                        <a:pt x="618173" y="934302"/>
                        <a:pt x="618173" y="930492"/>
                        <a:pt x="620078" y="928587"/>
                      </a:cubicBezTo>
                      <a:cubicBezTo>
                        <a:pt x="621983" y="926682"/>
                        <a:pt x="626745" y="926682"/>
                        <a:pt x="628650" y="928587"/>
                      </a:cubicBezTo>
                      <a:cubicBezTo>
                        <a:pt x="630555" y="929539"/>
                        <a:pt x="630555" y="934302"/>
                        <a:pt x="631508" y="937159"/>
                      </a:cubicBezTo>
                      <a:cubicBezTo>
                        <a:pt x="626745" y="937159"/>
                        <a:pt x="623888" y="937159"/>
                        <a:pt x="618173" y="937159"/>
                      </a:cubicBezTo>
                      <a:close/>
                      <a:moveTo>
                        <a:pt x="635318" y="744754"/>
                      </a:moveTo>
                      <a:cubicBezTo>
                        <a:pt x="635318" y="744754"/>
                        <a:pt x="635318" y="744754"/>
                        <a:pt x="635318" y="744754"/>
                      </a:cubicBezTo>
                      <a:cubicBezTo>
                        <a:pt x="634365" y="699987"/>
                        <a:pt x="634365" y="655219"/>
                        <a:pt x="634365" y="610452"/>
                      </a:cubicBezTo>
                      <a:cubicBezTo>
                        <a:pt x="634365" y="610452"/>
                        <a:pt x="635318" y="610452"/>
                        <a:pt x="635318" y="610452"/>
                      </a:cubicBezTo>
                      <a:cubicBezTo>
                        <a:pt x="635318" y="656172"/>
                        <a:pt x="635318" y="700939"/>
                        <a:pt x="635318" y="744754"/>
                      </a:cubicBezTo>
                      <a:close/>
                      <a:moveTo>
                        <a:pt x="658178" y="1008597"/>
                      </a:moveTo>
                      <a:cubicBezTo>
                        <a:pt x="654368" y="1008597"/>
                        <a:pt x="650558" y="1008597"/>
                        <a:pt x="646748" y="1009549"/>
                      </a:cubicBezTo>
                      <a:cubicBezTo>
                        <a:pt x="646748" y="1005739"/>
                        <a:pt x="645795" y="1002882"/>
                        <a:pt x="645795" y="998119"/>
                      </a:cubicBezTo>
                      <a:cubicBezTo>
                        <a:pt x="649605" y="998119"/>
                        <a:pt x="653415" y="998119"/>
                        <a:pt x="658178" y="997167"/>
                      </a:cubicBezTo>
                      <a:cubicBezTo>
                        <a:pt x="658178" y="1001929"/>
                        <a:pt x="658178" y="1004787"/>
                        <a:pt x="658178" y="1008597"/>
                      </a:cubicBezTo>
                      <a:close/>
                      <a:moveTo>
                        <a:pt x="657225" y="974307"/>
                      </a:moveTo>
                      <a:cubicBezTo>
                        <a:pt x="653415" y="974307"/>
                        <a:pt x="650558" y="974307"/>
                        <a:pt x="645795" y="974307"/>
                      </a:cubicBezTo>
                      <a:cubicBezTo>
                        <a:pt x="645795" y="970497"/>
                        <a:pt x="645795" y="967639"/>
                        <a:pt x="644843" y="963829"/>
                      </a:cubicBezTo>
                      <a:cubicBezTo>
                        <a:pt x="654368" y="960972"/>
                        <a:pt x="660083" y="961924"/>
                        <a:pt x="657225" y="974307"/>
                      </a:cubicBezTo>
                      <a:close/>
                      <a:moveTo>
                        <a:pt x="656273" y="928587"/>
                      </a:moveTo>
                      <a:cubicBezTo>
                        <a:pt x="658178" y="938112"/>
                        <a:pt x="658178" y="938112"/>
                        <a:pt x="645795" y="937159"/>
                      </a:cubicBezTo>
                      <a:cubicBezTo>
                        <a:pt x="642938" y="925729"/>
                        <a:pt x="650558" y="927634"/>
                        <a:pt x="656273" y="928587"/>
                      </a:cubicBezTo>
                      <a:close/>
                      <a:moveTo>
                        <a:pt x="652463" y="902869"/>
                      </a:moveTo>
                      <a:cubicBezTo>
                        <a:pt x="645795" y="904774"/>
                        <a:pt x="643890" y="900012"/>
                        <a:pt x="646748" y="893344"/>
                      </a:cubicBezTo>
                      <a:cubicBezTo>
                        <a:pt x="650558" y="893344"/>
                        <a:pt x="654368" y="893344"/>
                        <a:pt x="661988" y="893344"/>
                      </a:cubicBezTo>
                      <a:cubicBezTo>
                        <a:pt x="657225" y="898107"/>
                        <a:pt x="655320" y="901917"/>
                        <a:pt x="652463" y="902869"/>
                      </a:cubicBezTo>
                      <a:close/>
                      <a:moveTo>
                        <a:pt x="684848" y="747612"/>
                      </a:moveTo>
                      <a:cubicBezTo>
                        <a:pt x="683895" y="747612"/>
                        <a:pt x="683895" y="747612"/>
                        <a:pt x="682943" y="747612"/>
                      </a:cubicBezTo>
                      <a:cubicBezTo>
                        <a:pt x="682943" y="701892"/>
                        <a:pt x="682943" y="656172"/>
                        <a:pt x="682943" y="610452"/>
                      </a:cubicBezTo>
                      <a:cubicBezTo>
                        <a:pt x="683895" y="610452"/>
                        <a:pt x="683895" y="610452"/>
                        <a:pt x="684848" y="610452"/>
                      </a:cubicBezTo>
                      <a:cubicBezTo>
                        <a:pt x="684848" y="656172"/>
                        <a:pt x="684848" y="701892"/>
                        <a:pt x="684848" y="747612"/>
                      </a:cubicBezTo>
                      <a:close/>
                      <a:moveTo>
                        <a:pt x="863918" y="582829"/>
                      </a:moveTo>
                      <a:cubicBezTo>
                        <a:pt x="863918" y="582829"/>
                        <a:pt x="863918" y="582829"/>
                        <a:pt x="863918" y="582829"/>
                      </a:cubicBezTo>
                      <a:cubicBezTo>
                        <a:pt x="863918" y="498057"/>
                        <a:pt x="863918" y="413284"/>
                        <a:pt x="863918" y="328512"/>
                      </a:cubicBezTo>
                      <a:cubicBezTo>
                        <a:pt x="863918" y="328512"/>
                        <a:pt x="863918" y="328512"/>
                        <a:pt x="863918" y="328512"/>
                      </a:cubicBezTo>
                      <a:cubicBezTo>
                        <a:pt x="863918" y="413284"/>
                        <a:pt x="863918" y="498057"/>
                        <a:pt x="863918" y="582829"/>
                      </a:cubicBezTo>
                      <a:close/>
                      <a:moveTo>
                        <a:pt x="895350" y="649504"/>
                      </a:moveTo>
                      <a:cubicBezTo>
                        <a:pt x="892493" y="619024"/>
                        <a:pt x="893445" y="618072"/>
                        <a:pt x="902970" y="618072"/>
                      </a:cubicBezTo>
                      <a:cubicBezTo>
                        <a:pt x="906780" y="643789"/>
                        <a:pt x="905828" y="649504"/>
                        <a:pt x="895350" y="649504"/>
                      </a:cubicBezTo>
                      <a:close/>
                      <a:moveTo>
                        <a:pt x="919163" y="649504"/>
                      </a:moveTo>
                      <a:cubicBezTo>
                        <a:pt x="910590" y="650457"/>
                        <a:pt x="910590" y="650457"/>
                        <a:pt x="910590" y="641884"/>
                      </a:cubicBezTo>
                      <a:cubicBezTo>
                        <a:pt x="909638" y="619024"/>
                        <a:pt x="909638" y="619024"/>
                        <a:pt x="919163" y="619024"/>
                      </a:cubicBezTo>
                      <a:cubicBezTo>
                        <a:pt x="919163" y="628549"/>
                        <a:pt x="919163" y="639027"/>
                        <a:pt x="919163" y="649504"/>
                      </a:cubicBezTo>
                      <a:close/>
                      <a:moveTo>
                        <a:pt x="932498" y="643789"/>
                      </a:moveTo>
                      <a:cubicBezTo>
                        <a:pt x="932498" y="645694"/>
                        <a:pt x="930593" y="648552"/>
                        <a:pt x="928688" y="650457"/>
                      </a:cubicBezTo>
                      <a:cubicBezTo>
                        <a:pt x="926783" y="648552"/>
                        <a:pt x="924878" y="645694"/>
                        <a:pt x="923925" y="643789"/>
                      </a:cubicBezTo>
                      <a:cubicBezTo>
                        <a:pt x="922973" y="637122"/>
                        <a:pt x="922973" y="630454"/>
                        <a:pt x="923925" y="623787"/>
                      </a:cubicBezTo>
                      <a:cubicBezTo>
                        <a:pt x="923925" y="621882"/>
                        <a:pt x="926783" y="619024"/>
                        <a:pt x="928688" y="617119"/>
                      </a:cubicBezTo>
                      <a:cubicBezTo>
                        <a:pt x="929640" y="618072"/>
                        <a:pt x="930593" y="619024"/>
                        <a:pt x="931545" y="619024"/>
                      </a:cubicBezTo>
                      <a:cubicBezTo>
                        <a:pt x="932498" y="627597"/>
                        <a:pt x="933450" y="635217"/>
                        <a:pt x="932498" y="643789"/>
                      </a:cubicBezTo>
                      <a:close/>
                      <a:moveTo>
                        <a:pt x="947738" y="645694"/>
                      </a:moveTo>
                      <a:cubicBezTo>
                        <a:pt x="947738" y="647599"/>
                        <a:pt x="944880" y="648552"/>
                        <a:pt x="942975" y="650457"/>
                      </a:cubicBezTo>
                      <a:cubicBezTo>
                        <a:pt x="942023" y="648552"/>
                        <a:pt x="940118" y="647599"/>
                        <a:pt x="939165" y="645694"/>
                      </a:cubicBezTo>
                      <a:cubicBezTo>
                        <a:pt x="938213" y="641884"/>
                        <a:pt x="939165" y="638074"/>
                        <a:pt x="939165" y="634264"/>
                      </a:cubicBezTo>
                      <a:cubicBezTo>
                        <a:pt x="939165" y="634264"/>
                        <a:pt x="939165" y="634264"/>
                        <a:pt x="939165" y="634264"/>
                      </a:cubicBezTo>
                      <a:cubicBezTo>
                        <a:pt x="939165" y="630454"/>
                        <a:pt x="939165" y="626644"/>
                        <a:pt x="939165" y="622834"/>
                      </a:cubicBezTo>
                      <a:cubicBezTo>
                        <a:pt x="939165" y="620929"/>
                        <a:pt x="942023" y="619024"/>
                        <a:pt x="942975" y="617119"/>
                      </a:cubicBezTo>
                      <a:cubicBezTo>
                        <a:pt x="944880" y="619024"/>
                        <a:pt x="946785" y="619977"/>
                        <a:pt x="946785" y="621882"/>
                      </a:cubicBezTo>
                      <a:cubicBezTo>
                        <a:pt x="948690" y="630454"/>
                        <a:pt x="948690" y="638074"/>
                        <a:pt x="947738" y="645694"/>
                      </a:cubicBezTo>
                      <a:close/>
                      <a:moveTo>
                        <a:pt x="962978" y="645694"/>
                      </a:moveTo>
                      <a:cubicBezTo>
                        <a:pt x="962978" y="647599"/>
                        <a:pt x="960120" y="649504"/>
                        <a:pt x="959168" y="650457"/>
                      </a:cubicBezTo>
                      <a:cubicBezTo>
                        <a:pt x="957263" y="649504"/>
                        <a:pt x="955358" y="647599"/>
                        <a:pt x="955358" y="646647"/>
                      </a:cubicBezTo>
                      <a:cubicBezTo>
                        <a:pt x="955358" y="638074"/>
                        <a:pt x="954405" y="629502"/>
                        <a:pt x="955358" y="621882"/>
                      </a:cubicBezTo>
                      <a:cubicBezTo>
                        <a:pt x="955358" y="619977"/>
                        <a:pt x="959168" y="619024"/>
                        <a:pt x="963930" y="616167"/>
                      </a:cubicBezTo>
                      <a:cubicBezTo>
                        <a:pt x="962978" y="627597"/>
                        <a:pt x="962978" y="636169"/>
                        <a:pt x="962978" y="645694"/>
                      </a:cubicBezTo>
                      <a:close/>
                      <a:moveTo>
                        <a:pt x="978218" y="649504"/>
                      </a:moveTo>
                      <a:cubicBezTo>
                        <a:pt x="967740" y="653314"/>
                        <a:pt x="968693" y="646647"/>
                        <a:pt x="968693" y="639979"/>
                      </a:cubicBezTo>
                      <a:cubicBezTo>
                        <a:pt x="968693" y="618072"/>
                        <a:pt x="968693" y="618072"/>
                        <a:pt x="978218" y="619024"/>
                      </a:cubicBezTo>
                      <a:cubicBezTo>
                        <a:pt x="978218" y="629502"/>
                        <a:pt x="978218" y="639027"/>
                        <a:pt x="978218" y="649504"/>
                      </a:cubicBezTo>
                      <a:close/>
                      <a:moveTo>
                        <a:pt x="991553" y="649504"/>
                      </a:moveTo>
                      <a:cubicBezTo>
                        <a:pt x="982028" y="648552"/>
                        <a:pt x="982028" y="648552"/>
                        <a:pt x="983933" y="619024"/>
                      </a:cubicBezTo>
                      <a:cubicBezTo>
                        <a:pt x="994410" y="618072"/>
                        <a:pt x="994410" y="619977"/>
                        <a:pt x="991553" y="649504"/>
                      </a:cubicBezTo>
                      <a:close/>
                      <a:moveTo>
                        <a:pt x="998220" y="649504"/>
                      </a:moveTo>
                      <a:cubicBezTo>
                        <a:pt x="998220" y="639027"/>
                        <a:pt x="998220" y="629502"/>
                        <a:pt x="998220" y="619024"/>
                      </a:cubicBezTo>
                      <a:cubicBezTo>
                        <a:pt x="1000125" y="619024"/>
                        <a:pt x="1001078" y="618072"/>
                        <a:pt x="1002983" y="618072"/>
                      </a:cubicBezTo>
                      <a:cubicBezTo>
                        <a:pt x="1004888" y="618072"/>
                        <a:pt x="1005840" y="618072"/>
                        <a:pt x="1007745" y="619024"/>
                      </a:cubicBezTo>
                      <a:cubicBezTo>
                        <a:pt x="1007745" y="627597"/>
                        <a:pt x="1007745" y="636169"/>
                        <a:pt x="1007745" y="643789"/>
                      </a:cubicBezTo>
                      <a:cubicBezTo>
                        <a:pt x="1008698" y="651409"/>
                        <a:pt x="1004888" y="651409"/>
                        <a:pt x="998220" y="649504"/>
                      </a:cubicBezTo>
                      <a:close/>
                      <a:moveTo>
                        <a:pt x="1022033" y="645694"/>
                      </a:moveTo>
                      <a:cubicBezTo>
                        <a:pt x="1022033" y="647599"/>
                        <a:pt x="1019175" y="648552"/>
                        <a:pt x="1018223" y="649504"/>
                      </a:cubicBezTo>
                      <a:cubicBezTo>
                        <a:pt x="1016318" y="647599"/>
                        <a:pt x="1013460" y="646647"/>
                        <a:pt x="1013460" y="644742"/>
                      </a:cubicBezTo>
                      <a:cubicBezTo>
                        <a:pt x="1013460" y="636169"/>
                        <a:pt x="1013460" y="626644"/>
                        <a:pt x="1013460" y="614262"/>
                      </a:cubicBezTo>
                      <a:cubicBezTo>
                        <a:pt x="1018223" y="618072"/>
                        <a:pt x="1022033" y="619024"/>
                        <a:pt x="1022033" y="621882"/>
                      </a:cubicBezTo>
                      <a:cubicBezTo>
                        <a:pt x="1022985" y="630454"/>
                        <a:pt x="1022985" y="638074"/>
                        <a:pt x="1022033" y="645694"/>
                      </a:cubicBezTo>
                      <a:close/>
                      <a:moveTo>
                        <a:pt x="1025843" y="595212"/>
                      </a:moveTo>
                      <a:cubicBezTo>
                        <a:pt x="1025843" y="595212"/>
                        <a:pt x="1025843" y="595212"/>
                        <a:pt x="1025843" y="595212"/>
                      </a:cubicBezTo>
                      <a:cubicBezTo>
                        <a:pt x="1025843" y="458052"/>
                        <a:pt x="1025843" y="320892"/>
                        <a:pt x="1025843" y="184684"/>
                      </a:cubicBezTo>
                      <a:cubicBezTo>
                        <a:pt x="1025843" y="184684"/>
                        <a:pt x="1025843" y="184684"/>
                        <a:pt x="1025843" y="184684"/>
                      </a:cubicBezTo>
                      <a:cubicBezTo>
                        <a:pt x="1025843" y="321844"/>
                        <a:pt x="1025843" y="458052"/>
                        <a:pt x="1025843" y="595212"/>
                      </a:cubicBezTo>
                      <a:close/>
                      <a:moveTo>
                        <a:pt x="1088708" y="203734"/>
                      </a:moveTo>
                      <a:cubicBezTo>
                        <a:pt x="1092518" y="203734"/>
                        <a:pt x="1095375" y="203734"/>
                        <a:pt x="1099185" y="203734"/>
                      </a:cubicBezTo>
                      <a:cubicBezTo>
                        <a:pt x="1099185" y="211354"/>
                        <a:pt x="1099185" y="218974"/>
                        <a:pt x="1099185" y="226594"/>
                      </a:cubicBezTo>
                      <a:cubicBezTo>
                        <a:pt x="1095375" y="226594"/>
                        <a:pt x="1092518" y="226594"/>
                        <a:pt x="1088708" y="226594"/>
                      </a:cubicBezTo>
                      <a:cubicBezTo>
                        <a:pt x="1088708" y="218974"/>
                        <a:pt x="1088708" y="211354"/>
                        <a:pt x="1088708" y="203734"/>
                      </a:cubicBezTo>
                      <a:close/>
                      <a:moveTo>
                        <a:pt x="1070610" y="203734"/>
                      </a:moveTo>
                      <a:cubicBezTo>
                        <a:pt x="1073468" y="203734"/>
                        <a:pt x="1076325" y="203734"/>
                        <a:pt x="1080135" y="203734"/>
                      </a:cubicBezTo>
                      <a:cubicBezTo>
                        <a:pt x="1080135" y="211354"/>
                        <a:pt x="1080135" y="218022"/>
                        <a:pt x="1080135" y="225642"/>
                      </a:cubicBezTo>
                      <a:cubicBezTo>
                        <a:pt x="1080135" y="226594"/>
                        <a:pt x="1075373" y="227547"/>
                        <a:pt x="1071563" y="229452"/>
                      </a:cubicBezTo>
                      <a:cubicBezTo>
                        <a:pt x="1070610" y="218974"/>
                        <a:pt x="1070610" y="211354"/>
                        <a:pt x="1070610" y="203734"/>
                      </a:cubicBezTo>
                      <a:close/>
                      <a:moveTo>
                        <a:pt x="1052513" y="202782"/>
                      </a:moveTo>
                      <a:cubicBezTo>
                        <a:pt x="1055370" y="202782"/>
                        <a:pt x="1058228" y="202782"/>
                        <a:pt x="1061085" y="202782"/>
                      </a:cubicBezTo>
                      <a:cubicBezTo>
                        <a:pt x="1064895" y="223737"/>
                        <a:pt x="1063943" y="226594"/>
                        <a:pt x="1052513" y="226594"/>
                      </a:cubicBezTo>
                      <a:cubicBezTo>
                        <a:pt x="1052513" y="218974"/>
                        <a:pt x="1052513" y="211354"/>
                        <a:pt x="1052513" y="202782"/>
                      </a:cubicBezTo>
                      <a:close/>
                      <a:moveTo>
                        <a:pt x="1034415" y="202782"/>
                      </a:moveTo>
                      <a:cubicBezTo>
                        <a:pt x="1037273" y="202782"/>
                        <a:pt x="1040130" y="202782"/>
                        <a:pt x="1043940" y="202782"/>
                      </a:cubicBezTo>
                      <a:cubicBezTo>
                        <a:pt x="1043940" y="210402"/>
                        <a:pt x="1043940" y="218022"/>
                        <a:pt x="1043940" y="226594"/>
                      </a:cubicBezTo>
                      <a:cubicBezTo>
                        <a:pt x="1041083" y="226594"/>
                        <a:pt x="1038225" y="226594"/>
                        <a:pt x="1034415" y="226594"/>
                      </a:cubicBezTo>
                      <a:cubicBezTo>
                        <a:pt x="1034415" y="218974"/>
                        <a:pt x="1034415" y="211354"/>
                        <a:pt x="1034415" y="202782"/>
                      </a:cubicBezTo>
                      <a:close/>
                      <a:moveTo>
                        <a:pt x="1107758" y="433287"/>
                      </a:moveTo>
                      <a:cubicBezTo>
                        <a:pt x="1082993" y="433287"/>
                        <a:pt x="1058228" y="432334"/>
                        <a:pt x="1033463" y="431382"/>
                      </a:cubicBezTo>
                      <a:cubicBezTo>
                        <a:pt x="1033463" y="431382"/>
                        <a:pt x="1033463" y="429477"/>
                        <a:pt x="1033463" y="427572"/>
                      </a:cubicBezTo>
                      <a:cubicBezTo>
                        <a:pt x="1062038" y="427572"/>
                        <a:pt x="1090613" y="427572"/>
                        <a:pt x="1118235" y="427572"/>
                      </a:cubicBezTo>
                      <a:cubicBezTo>
                        <a:pt x="1118235" y="428524"/>
                        <a:pt x="1119188" y="430429"/>
                        <a:pt x="1119188" y="431382"/>
                      </a:cubicBezTo>
                      <a:cubicBezTo>
                        <a:pt x="1115378" y="432334"/>
                        <a:pt x="1111568" y="433287"/>
                        <a:pt x="1107758" y="4332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6" name="Partial Circle 705">
                <a:extLst>
                  <a:ext uri="{FF2B5EF4-FFF2-40B4-BE49-F238E27FC236}">
                    <a16:creationId xmlns:a16="http://schemas.microsoft.com/office/drawing/2014/main" id="{9C1E1F93-BFB1-4DFF-B8EC-A48FE6CD55D6}"/>
                  </a:ext>
                </a:extLst>
              </p:cNvPr>
              <p:cNvSpPr/>
              <p:nvPr/>
            </p:nvSpPr>
            <p:spPr>
              <a:xfrm>
                <a:off x="6300317" y="723408"/>
                <a:ext cx="5384804" cy="5384804"/>
              </a:xfrm>
              <a:prstGeom prst="pie">
                <a:avLst>
                  <a:gd name="adj1" fmla="val 1"/>
                  <a:gd name="adj2" fmla="val 10820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39EB0D2F-A6E3-40F2-A664-36AF6D1BCC31}"/>
                </a:ext>
              </a:extLst>
            </p:cNvPr>
            <p:cNvGrpSpPr/>
            <p:nvPr/>
          </p:nvGrpSpPr>
          <p:grpSpPr>
            <a:xfrm flipH="1">
              <a:off x="6174564" y="3541950"/>
              <a:ext cx="3810428" cy="2679212"/>
              <a:chOff x="7362215" y="3043961"/>
              <a:chExt cx="3857795" cy="2712516"/>
            </a:xfrm>
          </p:grpSpPr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98A7632C-38AE-43B8-A34F-22DC21ACAE30}"/>
                  </a:ext>
                </a:extLst>
              </p:cNvPr>
              <p:cNvSpPr/>
              <p:nvPr/>
            </p:nvSpPr>
            <p:spPr>
              <a:xfrm>
                <a:off x="7362215" y="3043961"/>
                <a:ext cx="3857795" cy="2712516"/>
              </a:xfrm>
              <a:custGeom>
                <a:avLst/>
                <a:gdLst>
                  <a:gd name="connsiteX0" fmla="*/ 1554591 w 3857795"/>
                  <a:gd name="connsiteY0" fmla="*/ 2461149 h 2712517"/>
                  <a:gd name="connsiteX1" fmla="*/ 1549293 w 3857795"/>
                  <a:gd name="connsiteY1" fmla="*/ 2466446 h 2712517"/>
                  <a:gd name="connsiteX2" fmla="*/ 1548685 w 3857795"/>
                  <a:gd name="connsiteY2" fmla="*/ 2466765 h 2712517"/>
                  <a:gd name="connsiteX3" fmla="*/ 1551955 w 3857795"/>
                  <a:gd name="connsiteY3" fmla="*/ 2468111 h 2712517"/>
                  <a:gd name="connsiteX4" fmla="*/ 1555950 w 3857795"/>
                  <a:gd name="connsiteY4" fmla="*/ 2463201 h 2712517"/>
                  <a:gd name="connsiteX5" fmla="*/ 754630 w 3857795"/>
                  <a:gd name="connsiteY5" fmla="*/ 1825256 h 2712517"/>
                  <a:gd name="connsiteX6" fmla="*/ 794913 w 3857795"/>
                  <a:gd name="connsiteY6" fmla="*/ 1876941 h 2712517"/>
                  <a:gd name="connsiteX7" fmla="*/ 732741 w 3857795"/>
                  <a:gd name="connsiteY7" fmla="*/ 1921551 h 2712517"/>
                  <a:gd name="connsiteX8" fmla="*/ 525503 w 3857795"/>
                  <a:gd name="connsiteY8" fmla="*/ 1846729 h 2712517"/>
                  <a:gd name="connsiteX9" fmla="*/ 526751 w 3857795"/>
                  <a:gd name="connsiteY9" fmla="*/ 1825423 h 2712517"/>
                  <a:gd name="connsiteX10" fmla="*/ 754630 w 3857795"/>
                  <a:gd name="connsiteY10" fmla="*/ 1825256 h 2712517"/>
                  <a:gd name="connsiteX11" fmla="*/ 340903 w 3857795"/>
                  <a:gd name="connsiteY11" fmla="*/ 1526051 h 2712517"/>
                  <a:gd name="connsiteX12" fmla="*/ 860746 w 3857795"/>
                  <a:gd name="connsiteY12" fmla="*/ 1526301 h 2712517"/>
                  <a:gd name="connsiteX13" fmla="*/ 901195 w 3857795"/>
                  <a:gd name="connsiteY13" fmla="*/ 1564503 h 2712517"/>
                  <a:gd name="connsiteX14" fmla="*/ 807647 w 3857795"/>
                  <a:gd name="connsiteY14" fmla="*/ 1669703 h 2712517"/>
                  <a:gd name="connsiteX15" fmla="*/ 339821 w 3857795"/>
                  <a:gd name="connsiteY15" fmla="*/ 1550604 h 2712517"/>
                  <a:gd name="connsiteX16" fmla="*/ 340903 w 3857795"/>
                  <a:gd name="connsiteY16" fmla="*/ 1526051 h 2712517"/>
                  <a:gd name="connsiteX17" fmla="*/ 1080811 w 3857795"/>
                  <a:gd name="connsiteY17" fmla="*/ 1222830 h 2712517"/>
                  <a:gd name="connsiteX18" fmla="*/ 1122914 w 3857795"/>
                  <a:gd name="connsiteY18" fmla="*/ 1249401 h 2712517"/>
                  <a:gd name="connsiteX19" fmla="*/ 1014801 w 3857795"/>
                  <a:gd name="connsiteY19" fmla="*/ 1343199 h 2712517"/>
                  <a:gd name="connsiteX20" fmla="*/ 863159 w 3857795"/>
                  <a:gd name="connsiteY20" fmla="*/ 1398296 h 2712517"/>
                  <a:gd name="connsiteX21" fmla="*/ 64002 w 3857795"/>
                  <a:gd name="connsiteY21" fmla="*/ 1262468 h 2712517"/>
                  <a:gd name="connsiteX22" fmla="*/ 0 w 3857795"/>
                  <a:gd name="connsiteY22" fmla="*/ 1226347 h 2712517"/>
                  <a:gd name="connsiteX23" fmla="*/ 453926 w 3857795"/>
                  <a:gd name="connsiteY23" fmla="*/ 1226347 h 2712517"/>
                  <a:gd name="connsiteX24" fmla="*/ 1032279 w 3857795"/>
                  <a:gd name="connsiteY24" fmla="*/ 1227595 h 2712517"/>
                  <a:gd name="connsiteX25" fmla="*/ 1080811 w 3857795"/>
                  <a:gd name="connsiteY25" fmla="*/ 1222830 h 2712517"/>
                  <a:gd name="connsiteX26" fmla="*/ 2321119 w 3857795"/>
                  <a:gd name="connsiteY26" fmla="*/ 11 h 2712517"/>
                  <a:gd name="connsiteX27" fmla="*/ 2366676 w 3857795"/>
                  <a:gd name="connsiteY27" fmla="*/ 27445 h 2712517"/>
                  <a:gd name="connsiteX28" fmla="*/ 2355190 w 3857795"/>
                  <a:gd name="connsiteY28" fmla="*/ 203640 h 2712517"/>
                  <a:gd name="connsiteX29" fmla="*/ 2327891 w 3857795"/>
                  <a:gd name="connsiteY29" fmla="*/ 287284 h 2712517"/>
                  <a:gd name="connsiteX30" fmla="*/ 2328141 w 3857795"/>
                  <a:gd name="connsiteY30" fmla="*/ 893268 h 2712517"/>
                  <a:gd name="connsiteX31" fmla="*/ 2372335 w 3857795"/>
                  <a:gd name="connsiteY31" fmla="*/ 1117235 h 2712517"/>
                  <a:gd name="connsiteX32" fmla="*/ 2322731 w 3857795"/>
                  <a:gd name="connsiteY32" fmla="*/ 1252231 h 2712517"/>
                  <a:gd name="connsiteX33" fmla="*/ 2108502 w 3857795"/>
                  <a:gd name="connsiteY33" fmla="*/ 1641156 h 2712517"/>
                  <a:gd name="connsiteX34" fmla="*/ 2435422 w 3857795"/>
                  <a:gd name="connsiteY34" fmla="*/ 2089173 h 2712517"/>
                  <a:gd name="connsiteX35" fmla="*/ 2706080 w 3857795"/>
                  <a:gd name="connsiteY35" fmla="*/ 2087592 h 2712517"/>
                  <a:gd name="connsiteX36" fmla="*/ 3046650 w 3857795"/>
                  <a:gd name="connsiteY36" fmla="*/ 1582564 h 2712517"/>
                  <a:gd name="connsiteX37" fmla="*/ 3046317 w 3857795"/>
                  <a:gd name="connsiteY37" fmla="*/ 1492927 h 2712517"/>
                  <a:gd name="connsiteX38" fmla="*/ 2873868 w 3857795"/>
                  <a:gd name="connsiteY38" fmla="*/ 812370 h 2712517"/>
                  <a:gd name="connsiteX39" fmla="*/ 2784315 w 3857795"/>
                  <a:gd name="connsiteY39" fmla="*/ 560938 h 2712517"/>
                  <a:gd name="connsiteX40" fmla="*/ 2593889 w 3857795"/>
                  <a:gd name="connsiteY40" fmla="*/ 491858 h 2712517"/>
                  <a:gd name="connsiteX41" fmla="*/ 2525309 w 3857795"/>
                  <a:gd name="connsiteY41" fmla="*/ 346542 h 2712517"/>
                  <a:gd name="connsiteX42" fmla="*/ 2626847 w 3857795"/>
                  <a:gd name="connsiteY42" fmla="*/ 281790 h 2712517"/>
                  <a:gd name="connsiteX43" fmla="*/ 2850980 w 3857795"/>
                  <a:gd name="connsiteY43" fmla="*/ 361606 h 2712517"/>
                  <a:gd name="connsiteX44" fmla="*/ 2935540 w 3857795"/>
                  <a:gd name="connsiteY44" fmla="*/ 354282 h 2712517"/>
                  <a:gd name="connsiteX45" fmla="*/ 2972910 w 3857795"/>
                  <a:gd name="connsiteY45" fmla="*/ 300267 h 2712517"/>
                  <a:gd name="connsiteX46" fmla="*/ 3211442 w 3857795"/>
                  <a:gd name="connsiteY46" fmla="*/ 195317 h 2712517"/>
                  <a:gd name="connsiteX47" fmla="*/ 3230917 w 3857795"/>
                  <a:gd name="connsiteY47" fmla="*/ 272386 h 2712517"/>
                  <a:gd name="connsiteX48" fmla="*/ 3231333 w 3857795"/>
                  <a:gd name="connsiteY48" fmla="*/ 682118 h 2712517"/>
                  <a:gd name="connsiteX49" fmla="*/ 3095338 w 3857795"/>
                  <a:gd name="connsiteY49" fmla="*/ 806461 h 2712517"/>
                  <a:gd name="connsiteX50" fmla="*/ 3135621 w 3857795"/>
                  <a:gd name="connsiteY50" fmla="*/ 954357 h 2712517"/>
                  <a:gd name="connsiteX51" fmla="*/ 3302993 w 3857795"/>
                  <a:gd name="connsiteY51" fmla="*/ 1486601 h 2712517"/>
                  <a:gd name="connsiteX52" fmla="*/ 3420677 w 3857795"/>
                  <a:gd name="connsiteY52" fmla="*/ 1586642 h 2712517"/>
                  <a:gd name="connsiteX53" fmla="*/ 3534200 w 3857795"/>
                  <a:gd name="connsiteY53" fmla="*/ 1623179 h 2712517"/>
                  <a:gd name="connsiteX54" fmla="*/ 3849385 w 3857795"/>
                  <a:gd name="connsiteY54" fmla="*/ 2146601 h 2712517"/>
                  <a:gd name="connsiteX55" fmla="*/ 3857209 w 3857795"/>
                  <a:gd name="connsiteY55" fmla="*/ 2304401 h 2712517"/>
                  <a:gd name="connsiteX56" fmla="*/ 3748929 w 3857795"/>
                  <a:gd name="connsiteY56" fmla="*/ 2426996 h 2712517"/>
                  <a:gd name="connsiteX57" fmla="*/ 3650054 w 3857795"/>
                  <a:gd name="connsiteY57" fmla="*/ 2545430 h 2712517"/>
                  <a:gd name="connsiteX58" fmla="*/ 3202786 w 3857795"/>
                  <a:gd name="connsiteY58" fmla="*/ 2658121 h 2712517"/>
                  <a:gd name="connsiteX59" fmla="*/ 3041323 w 3857795"/>
                  <a:gd name="connsiteY59" fmla="*/ 2378141 h 2712517"/>
                  <a:gd name="connsiteX60" fmla="*/ 2903581 w 3857795"/>
                  <a:gd name="connsiteY60" fmla="*/ 2426247 h 2712517"/>
                  <a:gd name="connsiteX61" fmla="*/ 1888280 w 3857795"/>
                  <a:gd name="connsiteY61" fmla="*/ 2433988 h 2712517"/>
                  <a:gd name="connsiteX62" fmla="*/ 1765435 w 3857795"/>
                  <a:gd name="connsiteY62" fmla="*/ 2403859 h 2712517"/>
                  <a:gd name="connsiteX63" fmla="*/ 1459405 w 3857795"/>
                  <a:gd name="connsiteY63" fmla="*/ 2704146 h 2712517"/>
                  <a:gd name="connsiteX64" fmla="*/ 1402644 w 3857795"/>
                  <a:gd name="connsiteY64" fmla="*/ 2702648 h 2712517"/>
                  <a:gd name="connsiteX65" fmla="*/ 1118087 w 3857795"/>
                  <a:gd name="connsiteY65" fmla="*/ 2448553 h 2712517"/>
                  <a:gd name="connsiteX66" fmla="*/ 1058246 w 3857795"/>
                  <a:gd name="connsiteY66" fmla="*/ 2423501 h 2712517"/>
                  <a:gd name="connsiteX67" fmla="*/ 1022458 w 3857795"/>
                  <a:gd name="connsiteY67" fmla="*/ 2432906 h 2712517"/>
                  <a:gd name="connsiteX68" fmla="*/ 774438 w 3857795"/>
                  <a:gd name="connsiteY68" fmla="*/ 2206026 h 2712517"/>
                  <a:gd name="connsiteX69" fmla="*/ 803984 w 3857795"/>
                  <a:gd name="connsiteY69" fmla="*/ 2051970 h 2712517"/>
                  <a:gd name="connsiteX70" fmla="*/ 1067900 w 3857795"/>
                  <a:gd name="connsiteY70" fmla="*/ 1362924 h 2712517"/>
                  <a:gd name="connsiteX71" fmla="*/ 1178510 w 3857795"/>
                  <a:gd name="connsiteY71" fmla="*/ 1249234 h 2712517"/>
                  <a:gd name="connsiteX72" fmla="*/ 1250253 w 3857795"/>
                  <a:gd name="connsiteY72" fmla="*/ 1121396 h 2712517"/>
                  <a:gd name="connsiteX73" fmla="*/ 1300939 w 3857795"/>
                  <a:gd name="connsiteY73" fmla="*/ 944120 h 2712517"/>
                  <a:gd name="connsiteX74" fmla="*/ 1312008 w 3857795"/>
                  <a:gd name="connsiteY74" fmla="*/ 873959 h 2712517"/>
                  <a:gd name="connsiteX75" fmla="*/ 1313839 w 3857795"/>
                  <a:gd name="connsiteY75" fmla="*/ 295939 h 2712517"/>
                  <a:gd name="connsiteX76" fmla="*/ 1263153 w 3857795"/>
                  <a:gd name="connsiteY76" fmla="*/ 87703 h 2712517"/>
                  <a:gd name="connsiteX77" fmla="*/ 1351708 w 3857795"/>
                  <a:gd name="connsiteY77" fmla="*/ 2976 h 2712517"/>
                  <a:gd name="connsiteX78" fmla="*/ 2257147 w 3857795"/>
                  <a:gd name="connsiteY78" fmla="*/ 4724 h 2712517"/>
                  <a:gd name="connsiteX79" fmla="*/ 2321119 w 3857795"/>
                  <a:gd name="connsiteY79" fmla="*/ 11 h 2712517"/>
                  <a:gd name="connsiteX0" fmla="*/ 1554591 w 3857795"/>
                  <a:gd name="connsiteY0" fmla="*/ 2461149 h 2712517"/>
                  <a:gd name="connsiteX1" fmla="*/ 1549293 w 3857795"/>
                  <a:gd name="connsiteY1" fmla="*/ 2466446 h 2712517"/>
                  <a:gd name="connsiteX2" fmla="*/ 1548685 w 3857795"/>
                  <a:gd name="connsiteY2" fmla="*/ 2466765 h 2712517"/>
                  <a:gd name="connsiteX3" fmla="*/ 1551955 w 3857795"/>
                  <a:gd name="connsiteY3" fmla="*/ 2468111 h 2712517"/>
                  <a:gd name="connsiteX4" fmla="*/ 1555950 w 3857795"/>
                  <a:gd name="connsiteY4" fmla="*/ 2463201 h 2712517"/>
                  <a:gd name="connsiteX5" fmla="*/ 1554591 w 3857795"/>
                  <a:gd name="connsiteY5" fmla="*/ 2461149 h 2712517"/>
                  <a:gd name="connsiteX6" fmla="*/ 754630 w 3857795"/>
                  <a:gd name="connsiteY6" fmla="*/ 1825256 h 2712517"/>
                  <a:gd name="connsiteX7" fmla="*/ 794913 w 3857795"/>
                  <a:gd name="connsiteY7" fmla="*/ 1876941 h 2712517"/>
                  <a:gd name="connsiteX8" fmla="*/ 732741 w 3857795"/>
                  <a:gd name="connsiteY8" fmla="*/ 1921551 h 2712517"/>
                  <a:gd name="connsiteX9" fmla="*/ 525503 w 3857795"/>
                  <a:gd name="connsiteY9" fmla="*/ 1846729 h 2712517"/>
                  <a:gd name="connsiteX10" fmla="*/ 526751 w 3857795"/>
                  <a:gd name="connsiteY10" fmla="*/ 1825423 h 2712517"/>
                  <a:gd name="connsiteX11" fmla="*/ 754630 w 3857795"/>
                  <a:gd name="connsiteY11" fmla="*/ 1825256 h 2712517"/>
                  <a:gd name="connsiteX12" fmla="*/ 340903 w 3857795"/>
                  <a:gd name="connsiteY12" fmla="*/ 1526051 h 2712517"/>
                  <a:gd name="connsiteX13" fmla="*/ 860746 w 3857795"/>
                  <a:gd name="connsiteY13" fmla="*/ 1526301 h 2712517"/>
                  <a:gd name="connsiteX14" fmla="*/ 901195 w 3857795"/>
                  <a:gd name="connsiteY14" fmla="*/ 1564503 h 2712517"/>
                  <a:gd name="connsiteX15" fmla="*/ 807647 w 3857795"/>
                  <a:gd name="connsiteY15" fmla="*/ 1669703 h 2712517"/>
                  <a:gd name="connsiteX16" fmla="*/ 339821 w 3857795"/>
                  <a:gd name="connsiteY16" fmla="*/ 1550604 h 2712517"/>
                  <a:gd name="connsiteX17" fmla="*/ 340903 w 3857795"/>
                  <a:gd name="connsiteY17" fmla="*/ 1526051 h 2712517"/>
                  <a:gd name="connsiteX18" fmla="*/ 1080811 w 3857795"/>
                  <a:gd name="connsiteY18" fmla="*/ 1222830 h 2712517"/>
                  <a:gd name="connsiteX19" fmla="*/ 1122914 w 3857795"/>
                  <a:gd name="connsiteY19" fmla="*/ 1249401 h 2712517"/>
                  <a:gd name="connsiteX20" fmla="*/ 1014801 w 3857795"/>
                  <a:gd name="connsiteY20" fmla="*/ 1343199 h 2712517"/>
                  <a:gd name="connsiteX21" fmla="*/ 863159 w 3857795"/>
                  <a:gd name="connsiteY21" fmla="*/ 1398296 h 2712517"/>
                  <a:gd name="connsiteX22" fmla="*/ 64002 w 3857795"/>
                  <a:gd name="connsiteY22" fmla="*/ 1262468 h 2712517"/>
                  <a:gd name="connsiteX23" fmla="*/ 0 w 3857795"/>
                  <a:gd name="connsiteY23" fmla="*/ 1226347 h 2712517"/>
                  <a:gd name="connsiteX24" fmla="*/ 453926 w 3857795"/>
                  <a:gd name="connsiteY24" fmla="*/ 1226347 h 2712517"/>
                  <a:gd name="connsiteX25" fmla="*/ 1032279 w 3857795"/>
                  <a:gd name="connsiteY25" fmla="*/ 1227595 h 2712517"/>
                  <a:gd name="connsiteX26" fmla="*/ 1080811 w 3857795"/>
                  <a:gd name="connsiteY26" fmla="*/ 1222830 h 2712517"/>
                  <a:gd name="connsiteX27" fmla="*/ 2321119 w 3857795"/>
                  <a:gd name="connsiteY27" fmla="*/ 11 h 2712517"/>
                  <a:gd name="connsiteX28" fmla="*/ 2366676 w 3857795"/>
                  <a:gd name="connsiteY28" fmla="*/ 27445 h 2712517"/>
                  <a:gd name="connsiteX29" fmla="*/ 2355190 w 3857795"/>
                  <a:gd name="connsiteY29" fmla="*/ 203640 h 2712517"/>
                  <a:gd name="connsiteX30" fmla="*/ 2327891 w 3857795"/>
                  <a:gd name="connsiteY30" fmla="*/ 287284 h 2712517"/>
                  <a:gd name="connsiteX31" fmla="*/ 2328141 w 3857795"/>
                  <a:gd name="connsiteY31" fmla="*/ 893268 h 2712517"/>
                  <a:gd name="connsiteX32" fmla="*/ 2372335 w 3857795"/>
                  <a:gd name="connsiteY32" fmla="*/ 1117235 h 2712517"/>
                  <a:gd name="connsiteX33" fmla="*/ 2322731 w 3857795"/>
                  <a:gd name="connsiteY33" fmla="*/ 1252231 h 2712517"/>
                  <a:gd name="connsiteX34" fmla="*/ 2108502 w 3857795"/>
                  <a:gd name="connsiteY34" fmla="*/ 1641156 h 2712517"/>
                  <a:gd name="connsiteX35" fmla="*/ 2435422 w 3857795"/>
                  <a:gd name="connsiteY35" fmla="*/ 2089173 h 2712517"/>
                  <a:gd name="connsiteX36" fmla="*/ 2706080 w 3857795"/>
                  <a:gd name="connsiteY36" fmla="*/ 2087592 h 2712517"/>
                  <a:gd name="connsiteX37" fmla="*/ 3046650 w 3857795"/>
                  <a:gd name="connsiteY37" fmla="*/ 1582564 h 2712517"/>
                  <a:gd name="connsiteX38" fmla="*/ 3046317 w 3857795"/>
                  <a:gd name="connsiteY38" fmla="*/ 1492927 h 2712517"/>
                  <a:gd name="connsiteX39" fmla="*/ 2873868 w 3857795"/>
                  <a:gd name="connsiteY39" fmla="*/ 812370 h 2712517"/>
                  <a:gd name="connsiteX40" fmla="*/ 2784315 w 3857795"/>
                  <a:gd name="connsiteY40" fmla="*/ 560938 h 2712517"/>
                  <a:gd name="connsiteX41" fmla="*/ 2593889 w 3857795"/>
                  <a:gd name="connsiteY41" fmla="*/ 491858 h 2712517"/>
                  <a:gd name="connsiteX42" fmla="*/ 2525309 w 3857795"/>
                  <a:gd name="connsiteY42" fmla="*/ 346542 h 2712517"/>
                  <a:gd name="connsiteX43" fmla="*/ 2626847 w 3857795"/>
                  <a:gd name="connsiteY43" fmla="*/ 281790 h 2712517"/>
                  <a:gd name="connsiteX44" fmla="*/ 2850980 w 3857795"/>
                  <a:gd name="connsiteY44" fmla="*/ 361606 h 2712517"/>
                  <a:gd name="connsiteX45" fmla="*/ 2935540 w 3857795"/>
                  <a:gd name="connsiteY45" fmla="*/ 354282 h 2712517"/>
                  <a:gd name="connsiteX46" fmla="*/ 2972910 w 3857795"/>
                  <a:gd name="connsiteY46" fmla="*/ 300267 h 2712517"/>
                  <a:gd name="connsiteX47" fmla="*/ 3211442 w 3857795"/>
                  <a:gd name="connsiteY47" fmla="*/ 195317 h 2712517"/>
                  <a:gd name="connsiteX48" fmla="*/ 3230917 w 3857795"/>
                  <a:gd name="connsiteY48" fmla="*/ 272386 h 2712517"/>
                  <a:gd name="connsiteX49" fmla="*/ 3231333 w 3857795"/>
                  <a:gd name="connsiteY49" fmla="*/ 682118 h 2712517"/>
                  <a:gd name="connsiteX50" fmla="*/ 3095338 w 3857795"/>
                  <a:gd name="connsiteY50" fmla="*/ 806461 h 2712517"/>
                  <a:gd name="connsiteX51" fmla="*/ 3135621 w 3857795"/>
                  <a:gd name="connsiteY51" fmla="*/ 954357 h 2712517"/>
                  <a:gd name="connsiteX52" fmla="*/ 3302993 w 3857795"/>
                  <a:gd name="connsiteY52" fmla="*/ 1486601 h 2712517"/>
                  <a:gd name="connsiteX53" fmla="*/ 3420677 w 3857795"/>
                  <a:gd name="connsiteY53" fmla="*/ 1586642 h 2712517"/>
                  <a:gd name="connsiteX54" fmla="*/ 3534200 w 3857795"/>
                  <a:gd name="connsiteY54" fmla="*/ 1623179 h 2712517"/>
                  <a:gd name="connsiteX55" fmla="*/ 3849385 w 3857795"/>
                  <a:gd name="connsiteY55" fmla="*/ 2146601 h 2712517"/>
                  <a:gd name="connsiteX56" fmla="*/ 3857209 w 3857795"/>
                  <a:gd name="connsiteY56" fmla="*/ 2304401 h 2712517"/>
                  <a:gd name="connsiteX57" fmla="*/ 3748929 w 3857795"/>
                  <a:gd name="connsiteY57" fmla="*/ 2426996 h 2712517"/>
                  <a:gd name="connsiteX58" fmla="*/ 3650054 w 3857795"/>
                  <a:gd name="connsiteY58" fmla="*/ 2545430 h 2712517"/>
                  <a:gd name="connsiteX59" fmla="*/ 3202786 w 3857795"/>
                  <a:gd name="connsiteY59" fmla="*/ 2658121 h 2712517"/>
                  <a:gd name="connsiteX60" fmla="*/ 3041323 w 3857795"/>
                  <a:gd name="connsiteY60" fmla="*/ 2378141 h 2712517"/>
                  <a:gd name="connsiteX61" fmla="*/ 2903581 w 3857795"/>
                  <a:gd name="connsiteY61" fmla="*/ 2426247 h 2712517"/>
                  <a:gd name="connsiteX62" fmla="*/ 1888280 w 3857795"/>
                  <a:gd name="connsiteY62" fmla="*/ 2433988 h 2712517"/>
                  <a:gd name="connsiteX63" fmla="*/ 1765435 w 3857795"/>
                  <a:gd name="connsiteY63" fmla="*/ 2403859 h 2712517"/>
                  <a:gd name="connsiteX64" fmla="*/ 1459405 w 3857795"/>
                  <a:gd name="connsiteY64" fmla="*/ 2704146 h 2712517"/>
                  <a:gd name="connsiteX65" fmla="*/ 1402644 w 3857795"/>
                  <a:gd name="connsiteY65" fmla="*/ 2702648 h 2712517"/>
                  <a:gd name="connsiteX66" fmla="*/ 1118087 w 3857795"/>
                  <a:gd name="connsiteY66" fmla="*/ 2448553 h 2712517"/>
                  <a:gd name="connsiteX67" fmla="*/ 1058246 w 3857795"/>
                  <a:gd name="connsiteY67" fmla="*/ 2423501 h 2712517"/>
                  <a:gd name="connsiteX68" fmla="*/ 1022458 w 3857795"/>
                  <a:gd name="connsiteY68" fmla="*/ 2432906 h 2712517"/>
                  <a:gd name="connsiteX69" fmla="*/ 774438 w 3857795"/>
                  <a:gd name="connsiteY69" fmla="*/ 2206026 h 2712517"/>
                  <a:gd name="connsiteX70" fmla="*/ 803984 w 3857795"/>
                  <a:gd name="connsiteY70" fmla="*/ 2051970 h 2712517"/>
                  <a:gd name="connsiteX71" fmla="*/ 1067900 w 3857795"/>
                  <a:gd name="connsiteY71" fmla="*/ 1362924 h 2712517"/>
                  <a:gd name="connsiteX72" fmla="*/ 1178510 w 3857795"/>
                  <a:gd name="connsiteY72" fmla="*/ 1249234 h 2712517"/>
                  <a:gd name="connsiteX73" fmla="*/ 1250253 w 3857795"/>
                  <a:gd name="connsiteY73" fmla="*/ 1121396 h 2712517"/>
                  <a:gd name="connsiteX74" fmla="*/ 1300939 w 3857795"/>
                  <a:gd name="connsiteY74" fmla="*/ 944120 h 2712517"/>
                  <a:gd name="connsiteX75" fmla="*/ 1312008 w 3857795"/>
                  <a:gd name="connsiteY75" fmla="*/ 873959 h 2712517"/>
                  <a:gd name="connsiteX76" fmla="*/ 1313839 w 3857795"/>
                  <a:gd name="connsiteY76" fmla="*/ 295939 h 2712517"/>
                  <a:gd name="connsiteX77" fmla="*/ 1263153 w 3857795"/>
                  <a:gd name="connsiteY77" fmla="*/ 87703 h 2712517"/>
                  <a:gd name="connsiteX78" fmla="*/ 1351708 w 3857795"/>
                  <a:gd name="connsiteY78" fmla="*/ 2976 h 2712517"/>
                  <a:gd name="connsiteX79" fmla="*/ 2257147 w 3857795"/>
                  <a:gd name="connsiteY79" fmla="*/ 4724 h 2712517"/>
                  <a:gd name="connsiteX80" fmla="*/ 2321119 w 3857795"/>
                  <a:gd name="connsiteY80" fmla="*/ 11 h 2712517"/>
                  <a:gd name="connsiteX0" fmla="*/ 1554591 w 3857795"/>
                  <a:gd name="connsiteY0" fmla="*/ 2461149 h 2712517"/>
                  <a:gd name="connsiteX1" fmla="*/ 1549293 w 3857795"/>
                  <a:gd name="connsiteY1" fmla="*/ 2466446 h 2712517"/>
                  <a:gd name="connsiteX2" fmla="*/ 1548685 w 3857795"/>
                  <a:gd name="connsiteY2" fmla="*/ 2466765 h 2712517"/>
                  <a:gd name="connsiteX3" fmla="*/ 1551955 w 3857795"/>
                  <a:gd name="connsiteY3" fmla="*/ 2468111 h 2712517"/>
                  <a:gd name="connsiteX4" fmla="*/ 1555950 w 3857795"/>
                  <a:gd name="connsiteY4" fmla="*/ 2463201 h 2712517"/>
                  <a:gd name="connsiteX5" fmla="*/ 1554591 w 3857795"/>
                  <a:gd name="connsiteY5" fmla="*/ 2461149 h 2712517"/>
                  <a:gd name="connsiteX6" fmla="*/ 754630 w 3857795"/>
                  <a:gd name="connsiteY6" fmla="*/ 1825256 h 2712517"/>
                  <a:gd name="connsiteX7" fmla="*/ 794913 w 3857795"/>
                  <a:gd name="connsiteY7" fmla="*/ 1876941 h 2712517"/>
                  <a:gd name="connsiteX8" fmla="*/ 732741 w 3857795"/>
                  <a:gd name="connsiteY8" fmla="*/ 1921551 h 2712517"/>
                  <a:gd name="connsiteX9" fmla="*/ 525503 w 3857795"/>
                  <a:gd name="connsiteY9" fmla="*/ 1846729 h 2712517"/>
                  <a:gd name="connsiteX10" fmla="*/ 526751 w 3857795"/>
                  <a:gd name="connsiteY10" fmla="*/ 1825423 h 2712517"/>
                  <a:gd name="connsiteX11" fmla="*/ 754630 w 3857795"/>
                  <a:gd name="connsiteY11" fmla="*/ 1825256 h 2712517"/>
                  <a:gd name="connsiteX12" fmla="*/ 340903 w 3857795"/>
                  <a:gd name="connsiteY12" fmla="*/ 1526051 h 2712517"/>
                  <a:gd name="connsiteX13" fmla="*/ 860746 w 3857795"/>
                  <a:gd name="connsiteY13" fmla="*/ 1526301 h 2712517"/>
                  <a:gd name="connsiteX14" fmla="*/ 901195 w 3857795"/>
                  <a:gd name="connsiteY14" fmla="*/ 1564503 h 2712517"/>
                  <a:gd name="connsiteX15" fmla="*/ 807647 w 3857795"/>
                  <a:gd name="connsiteY15" fmla="*/ 1669703 h 2712517"/>
                  <a:gd name="connsiteX16" fmla="*/ 339821 w 3857795"/>
                  <a:gd name="connsiteY16" fmla="*/ 1550604 h 2712517"/>
                  <a:gd name="connsiteX17" fmla="*/ 340903 w 3857795"/>
                  <a:gd name="connsiteY17" fmla="*/ 1526051 h 2712517"/>
                  <a:gd name="connsiteX18" fmla="*/ 1080811 w 3857795"/>
                  <a:gd name="connsiteY18" fmla="*/ 1222830 h 2712517"/>
                  <a:gd name="connsiteX19" fmla="*/ 1122914 w 3857795"/>
                  <a:gd name="connsiteY19" fmla="*/ 1249401 h 2712517"/>
                  <a:gd name="connsiteX20" fmla="*/ 1014801 w 3857795"/>
                  <a:gd name="connsiteY20" fmla="*/ 1343199 h 2712517"/>
                  <a:gd name="connsiteX21" fmla="*/ 863159 w 3857795"/>
                  <a:gd name="connsiteY21" fmla="*/ 1398296 h 2712517"/>
                  <a:gd name="connsiteX22" fmla="*/ 64002 w 3857795"/>
                  <a:gd name="connsiteY22" fmla="*/ 1262468 h 2712517"/>
                  <a:gd name="connsiteX23" fmla="*/ 0 w 3857795"/>
                  <a:gd name="connsiteY23" fmla="*/ 1226347 h 2712517"/>
                  <a:gd name="connsiteX24" fmla="*/ 453926 w 3857795"/>
                  <a:gd name="connsiteY24" fmla="*/ 1226347 h 2712517"/>
                  <a:gd name="connsiteX25" fmla="*/ 1032279 w 3857795"/>
                  <a:gd name="connsiteY25" fmla="*/ 1227595 h 2712517"/>
                  <a:gd name="connsiteX26" fmla="*/ 1080811 w 3857795"/>
                  <a:gd name="connsiteY26" fmla="*/ 1222830 h 2712517"/>
                  <a:gd name="connsiteX27" fmla="*/ 2321119 w 3857795"/>
                  <a:gd name="connsiteY27" fmla="*/ 11 h 2712517"/>
                  <a:gd name="connsiteX28" fmla="*/ 2366676 w 3857795"/>
                  <a:gd name="connsiteY28" fmla="*/ 27445 h 2712517"/>
                  <a:gd name="connsiteX29" fmla="*/ 2355190 w 3857795"/>
                  <a:gd name="connsiteY29" fmla="*/ 203640 h 2712517"/>
                  <a:gd name="connsiteX30" fmla="*/ 2327891 w 3857795"/>
                  <a:gd name="connsiteY30" fmla="*/ 287284 h 2712517"/>
                  <a:gd name="connsiteX31" fmla="*/ 2328141 w 3857795"/>
                  <a:gd name="connsiteY31" fmla="*/ 893268 h 2712517"/>
                  <a:gd name="connsiteX32" fmla="*/ 2372335 w 3857795"/>
                  <a:gd name="connsiteY32" fmla="*/ 1117235 h 2712517"/>
                  <a:gd name="connsiteX33" fmla="*/ 2322731 w 3857795"/>
                  <a:gd name="connsiteY33" fmla="*/ 1252231 h 2712517"/>
                  <a:gd name="connsiteX34" fmla="*/ 2108502 w 3857795"/>
                  <a:gd name="connsiteY34" fmla="*/ 1641156 h 2712517"/>
                  <a:gd name="connsiteX35" fmla="*/ 2435422 w 3857795"/>
                  <a:gd name="connsiteY35" fmla="*/ 2089173 h 2712517"/>
                  <a:gd name="connsiteX36" fmla="*/ 2706080 w 3857795"/>
                  <a:gd name="connsiteY36" fmla="*/ 2087592 h 2712517"/>
                  <a:gd name="connsiteX37" fmla="*/ 3046650 w 3857795"/>
                  <a:gd name="connsiteY37" fmla="*/ 1582564 h 2712517"/>
                  <a:gd name="connsiteX38" fmla="*/ 3046317 w 3857795"/>
                  <a:gd name="connsiteY38" fmla="*/ 1492927 h 2712517"/>
                  <a:gd name="connsiteX39" fmla="*/ 2873868 w 3857795"/>
                  <a:gd name="connsiteY39" fmla="*/ 812370 h 2712517"/>
                  <a:gd name="connsiteX40" fmla="*/ 2784315 w 3857795"/>
                  <a:gd name="connsiteY40" fmla="*/ 560938 h 2712517"/>
                  <a:gd name="connsiteX41" fmla="*/ 2593889 w 3857795"/>
                  <a:gd name="connsiteY41" fmla="*/ 491858 h 2712517"/>
                  <a:gd name="connsiteX42" fmla="*/ 2525309 w 3857795"/>
                  <a:gd name="connsiteY42" fmla="*/ 346542 h 2712517"/>
                  <a:gd name="connsiteX43" fmla="*/ 2626847 w 3857795"/>
                  <a:gd name="connsiteY43" fmla="*/ 281790 h 2712517"/>
                  <a:gd name="connsiteX44" fmla="*/ 2850980 w 3857795"/>
                  <a:gd name="connsiteY44" fmla="*/ 361606 h 2712517"/>
                  <a:gd name="connsiteX45" fmla="*/ 2935540 w 3857795"/>
                  <a:gd name="connsiteY45" fmla="*/ 354282 h 2712517"/>
                  <a:gd name="connsiteX46" fmla="*/ 2972910 w 3857795"/>
                  <a:gd name="connsiteY46" fmla="*/ 300267 h 2712517"/>
                  <a:gd name="connsiteX47" fmla="*/ 3211442 w 3857795"/>
                  <a:gd name="connsiteY47" fmla="*/ 195317 h 2712517"/>
                  <a:gd name="connsiteX48" fmla="*/ 3230917 w 3857795"/>
                  <a:gd name="connsiteY48" fmla="*/ 272386 h 2712517"/>
                  <a:gd name="connsiteX49" fmla="*/ 3231333 w 3857795"/>
                  <a:gd name="connsiteY49" fmla="*/ 682118 h 2712517"/>
                  <a:gd name="connsiteX50" fmla="*/ 3095338 w 3857795"/>
                  <a:gd name="connsiteY50" fmla="*/ 806461 h 2712517"/>
                  <a:gd name="connsiteX51" fmla="*/ 3135621 w 3857795"/>
                  <a:gd name="connsiteY51" fmla="*/ 954357 h 2712517"/>
                  <a:gd name="connsiteX52" fmla="*/ 3302993 w 3857795"/>
                  <a:gd name="connsiteY52" fmla="*/ 1486601 h 2712517"/>
                  <a:gd name="connsiteX53" fmla="*/ 3420677 w 3857795"/>
                  <a:gd name="connsiteY53" fmla="*/ 1586642 h 2712517"/>
                  <a:gd name="connsiteX54" fmla="*/ 3534200 w 3857795"/>
                  <a:gd name="connsiteY54" fmla="*/ 1623179 h 2712517"/>
                  <a:gd name="connsiteX55" fmla="*/ 3849385 w 3857795"/>
                  <a:gd name="connsiteY55" fmla="*/ 2146601 h 2712517"/>
                  <a:gd name="connsiteX56" fmla="*/ 3857209 w 3857795"/>
                  <a:gd name="connsiteY56" fmla="*/ 2304401 h 2712517"/>
                  <a:gd name="connsiteX57" fmla="*/ 3748929 w 3857795"/>
                  <a:gd name="connsiteY57" fmla="*/ 2426996 h 2712517"/>
                  <a:gd name="connsiteX58" fmla="*/ 3650054 w 3857795"/>
                  <a:gd name="connsiteY58" fmla="*/ 2545430 h 2712517"/>
                  <a:gd name="connsiteX59" fmla="*/ 3202786 w 3857795"/>
                  <a:gd name="connsiteY59" fmla="*/ 2658121 h 2712517"/>
                  <a:gd name="connsiteX60" fmla="*/ 3041323 w 3857795"/>
                  <a:gd name="connsiteY60" fmla="*/ 2378141 h 2712517"/>
                  <a:gd name="connsiteX61" fmla="*/ 2903581 w 3857795"/>
                  <a:gd name="connsiteY61" fmla="*/ 2426247 h 2712517"/>
                  <a:gd name="connsiteX62" fmla="*/ 1888280 w 3857795"/>
                  <a:gd name="connsiteY62" fmla="*/ 2433988 h 2712517"/>
                  <a:gd name="connsiteX63" fmla="*/ 1765435 w 3857795"/>
                  <a:gd name="connsiteY63" fmla="*/ 2403859 h 2712517"/>
                  <a:gd name="connsiteX64" fmla="*/ 1459405 w 3857795"/>
                  <a:gd name="connsiteY64" fmla="*/ 2704146 h 2712517"/>
                  <a:gd name="connsiteX65" fmla="*/ 1402644 w 3857795"/>
                  <a:gd name="connsiteY65" fmla="*/ 2702648 h 2712517"/>
                  <a:gd name="connsiteX66" fmla="*/ 1118087 w 3857795"/>
                  <a:gd name="connsiteY66" fmla="*/ 2448553 h 2712517"/>
                  <a:gd name="connsiteX67" fmla="*/ 1058246 w 3857795"/>
                  <a:gd name="connsiteY67" fmla="*/ 2423501 h 2712517"/>
                  <a:gd name="connsiteX68" fmla="*/ 1022458 w 3857795"/>
                  <a:gd name="connsiteY68" fmla="*/ 2432906 h 2712517"/>
                  <a:gd name="connsiteX69" fmla="*/ 774438 w 3857795"/>
                  <a:gd name="connsiteY69" fmla="*/ 2206026 h 2712517"/>
                  <a:gd name="connsiteX70" fmla="*/ 803984 w 3857795"/>
                  <a:gd name="connsiteY70" fmla="*/ 2051970 h 2712517"/>
                  <a:gd name="connsiteX71" fmla="*/ 1067900 w 3857795"/>
                  <a:gd name="connsiteY71" fmla="*/ 1362924 h 2712517"/>
                  <a:gd name="connsiteX72" fmla="*/ 1178510 w 3857795"/>
                  <a:gd name="connsiteY72" fmla="*/ 1249234 h 2712517"/>
                  <a:gd name="connsiteX73" fmla="*/ 1250253 w 3857795"/>
                  <a:gd name="connsiteY73" fmla="*/ 1121396 h 2712517"/>
                  <a:gd name="connsiteX74" fmla="*/ 1300939 w 3857795"/>
                  <a:gd name="connsiteY74" fmla="*/ 944120 h 2712517"/>
                  <a:gd name="connsiteX75" fmla="*/ 1312008 w 3857795"/>
                  <a:gd name="connsiteY75" fmla="*/ 873959 h 2712517"/>
                  <a:gd name="connsiteX76" fmla="*/ 1313839 w 3857795"/>
                  <a:gd name="connsiteY76" fmla="*/ 295939 h 2712517"/>
                  <a:gd name="connsiteX77" fmla="*/ 1263153 w 3857795"/>
                  <a:gd name="connsiteY77" fmla="*/ 87703 h 2712517"/>
                  <a:gd name="connsiteX78" fmla="*/ 1351708 w 3857795"/>
                  <a:gd name="connsiteY78" fmla="*/ 2976 h 2712517"/>
                  <a:gd name="connsiteX79" fmla="*/ 2257147 w 3857795"/>
                  <a:gd name="connsiteY79" fmla="*/ 4724 h 2712517"/>
                  <a:gd name="connsiteX80" fmla="*/ 2321119 w 3857795"/>
                  <a:gd name="connsiteY80" fmla="*/ 11 h 271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857795" h="2712517">
                    <a:moveTo>
                      <a:pt x="1554591" y="2461149"/>
                    </a:moveTo>
                    <a:lnTo>
                      <a:pt x="1549293" y="2466446"/>
                    </a:lnTo>
                    <a:lnTo>
                      <a:pt x="1548685" y="2466765"/>
                    </a:lnTo>
                    <a:lnTo>
                      <a:pt x="1551955" y="2468111"/>
                    </a:lnTo>
                    <a:cubicBezTo>
                      <a:pt x="1552704" y="2465947"/>
                      <a:pt x="1554036" y="2464283"/>
                      <a:pt x="1555950" y="2463201"/>
                    </a:cubicBezTo>
                    <a:lnTo>
                      <a:pt x="1554591" y="2461149"/>
                    </a:lnTo>
                    <a:close/>
                    <a:moveTo>
                      <a:pt x="754630" y="1825256"/>
                    </a:moveTo>
                    <a:cubicBezTo>
                      <a:pt x="791750" y="1824923"/>
                      <a:pt x="805316" y="1840654"/>
                      <a:pt x="794913" y="1876941"/>
                    </a:cubicBezTo>
                    <a:cubicBezTo>
                      <a:pt x="785841" y="1908568"/>
                      <a:pt x="776769" y="1937781"/>
                      <a:pt x="732741" y="1921551"/>
                    </a:cubicBezTo>
                    <a:lnTo>
                      <a:pt x="525503" y="1846729"/>
                    </a:lnTo>
                    <a:cubicBezTo>
                      <a:pt x="525919" y="1839572"/>
                      <a:pt x="526335" y="1832497"/>
                      <a:pt x="526751" y="1825423"/>
                    </a:cubicBezTo>
                    <a:lnTo>
                      <a:pt x="754630" y="1825256"/>
                    </a:lnTo>
                    <a:close/>
                    <a:moveTo>
                      <a:pt x="340903" y="1526051"/>
                    </a:moveTo>
                    <a:lnTo>
                      <a:pt x="860746" y="1526301"/>
                    </a:lnTo>
                    <a:cubicBezTo>
                      <a:pt x="884966" y="1526385"/>
                      <a:pt x="920504" y="1525968"/>
                      <a:pt x="901195" y="1564503"/>
                    </a:cubicBezTo>
                    <a:cubicBezTo>
                      <a:pt x="879805" y="1607033"/>
                      <a:pt x="880971" y="1685433"/>
                      <a:pt x="807647" y="1669703"/>
                    </a:cubicBezTo>
                    <a:cubicBezTo>
                      <a:pt x="650429" y="1635913"/>
                      <a:pt x="495624" y="1590970"/>
                      <a:pt x="339821" y="1550604"/>
                    </a:cubicBezTo>
                    <a:cubicBezTo>
                      <a:pt x="340237" y="1542448"/>
                      <a:pt x="340570" y="1534208"/>
                      <a:pt x="340903" y="1526051"/>
                    </a:cubicBezTo>
                    <a:close/>
                    <a:moveTo>
                      <a:pt x="1080811" y="1222830"/>
                    </a:moveTo>
                    <a:cubicBezTo>
                      <a:pt x="1097051" y="1222955"/>
                      <a:pt x="1112220" y="1228302"/>
                      <a:pt x="1122914" y="1249401"/>
                    </a:cubicBezTo>
                    <a:cubicBezTo>
                      <a:pt x="1095782" y="1290932"/>
                      <a:pt x="1059411" y="1321726"/>
                      <a:pt x="1014801" y="1343199"/>
                    </a:cubicBezTo>
                    <a:cubicBezTo>
                      <a:pt x="977182" y="1397214"/>
                      <a:pt x="929409" y="1410281"/>
                      <a:pt x="863159" y="1398296"/>
                    </a:cubicBezTo>
                    <a:cubicBezTo>
                      <a:pt x="597329" y="1350107"/>
                      <a:pt x="330416" y="1307744"/>
                      <a:pt x="64002" y="1262468"/>
                    </a:cubicBezTo>
                    <a:cubicBezTo>
                      <a:pt x="41281" y="1258556"/>
                      <a:pt x="19475" y="1249151"/>
                      <a:pt x="0" y="1226347"/>
                    </a:cubicBezTo>
                    <a:lnTo>
                      <a:pt x="453926" y="1226347"/>
                    </a:lnTo>
                    <a:lnTo>
                      <a:pt x="1032279" y="1227595"/>
                    </a:lnTo>
                    <a:cubicBezTo>
                      <a:pt x="1047260" y="1227803"/>
                      <a:pt x="1064572" y="1222705"/>
                      <a:pt x="1080811" y="1222830"/>
                    </a:cubicBezTo>
                    <a:close/>
                    <a:moveTo>
                      <a:pt x="2321119" y="11"/>
                    </a:moveTo>
                    <a:cubicBezTo>
                      <a:pt x="2342040" y="292"/>
                      <a:pt x="2359893" y="5930"/>
                      <a:pt x="2366676" y="27445"/>
                    </a:cubicBezTo>
                    <a:cubicBezTo>
                      <a:pt x="2384154" y="82958"/>
                      <a:pt x="2397304" y="152371"/>
                      <a:pt x="2355190" y="203640"/>
                    </a:cubicBezTo>
                    <a:cubicBezTo>
                      <a:pt x="2332053" y="231770"/>
                      <a:pt x="2327975" y="256822"/>
                      <a:pt x="2327891" y="287284"/>
                    </a:cubicBezTo>
                    <a:cubicBezTo>
                      <a:pt x="2327558" y="489278"/>
                      <a:pt x="2326893" y="691273"/>
                      <a:pt x="2328141" y="893268"/>
                    </a:cubicBezTo>
                    <a:cubicBezTo>
                      <a:pt x="2328640" y="969921"/>
                      <a:pt x="2384237" y="1034673"/>
                      <a:pt x="2372335" y="1117235"/>
                    </a:cubicBezTo>
                    <a:cubicBezTo>
                      <a:pt x="2365011" y="1168170"/>
                      <a:pt x="2356356" y="1211033"/>
                      <a:pt x="2322731" y="1252231"/>
                    </a:cubicBezTo>
                    <a:cubicBezTo>
                      <a:pt x="2227934" y="1368501"/>
                      <a:pt x="2149866" y="1494924"/>
                      <a:pt x="2108502" y="1641156"/>
                    </a:cubicBezTo>
                    <a:cubicBezTo>
                      <a:pt x="2031266" y="1914228"/>
                      <a:pt x="2150033" y="2078603"/>
                      <a:pt x="2435422" y="2089173"/>
                    </a:cubicBezTo>
                    <a:cubicBezTo>
                      <a:pt x="2525558" y="2092502"/>
                      <a:pt x="2615861" y="2088341"/>
                      <a:pt x="2706080" y="2087592"/>
                    </a:cubicBezTo>
                    <a:cubicBezTo>
                      <a:pt x="2866877" y="1951098"/>
                      <a:pt x="2932378" y="1750435"/>
                      <a:pt x="3046650" y="1582564"/>
                    </a:cubicBezTo>
                    <a:cubicBezTo>
                      <a:pt x="3046567" y="1552685"/>
                      <a:pt x="3046400" y="1522806"/>
                      <a:pt x="3046317" y="1492927"/>
                    </a:cubicBezTo>
                    <a:cubicBezTo>
                      <a:pt x="2989222" y="1265963"/>
                      <a:pt x="2934458" y="1038418"/>
                      <a:pt x="2873868" y="812370"/>
                    </a:cubicBezTo>
                    <a:cubicBezTo>
                      <a:pt x="2850897" y="726728"/>
                      <a:pt x="2814610" y="644666"/>
                      <a:pt x="2784315" y="560938"/>
                    </a:cubicBezTo>
                    <a:cubicBezTo>
                      <a:pt x="2722310" y="533972"/>
                      <a:pt x="2661470" y="502928"/>
                      <a:pt x="2593889" y="491858"/>
                    </a:cubicBezTo>
                    <a:cubicBezTo>
                      <a:pt x="2499508" y="476461"/>
                      <a:pt x="2523394" y="404219"/>
                      <a:pt x="2525309" y="346542"/>
                    </a:cubicBezTo>
                    <a:cubicBezTo>
                      <a:pt x="2527389" y="281707"/>
                      <a:pt x="2577576" y="279544"/>
                      <a:pt x="2626847" y="281790"/>
                    </a:cubicBezTo>
                    <a:cubicBezTo>
                      <a:pt x="2709742" y="285536"/>
                      <a:pt x="2786812" y="310920"/>
                      <a:pt x="2850980" y="361606"/>
                    </a:cubicBezTo>
                    <a:cubicBezTo>
                      <a:pt x="2888100" y="390986"/>
                      <a:pt x="2909240" y="377087"/>
                      <a:pt x="2935540" y="354282"/>
                    </a:cubicBezTo>
                    <a:lnTo>
                      <a:pt x="2972910" y="300267"/>
                    </a:lnTo>
                    <a:cubicBezTo>
                      <a:pt x="3026224" y="207971"/>
                      <a:pt x="3140781" y="146045"/>
                      <a:pt x="3211442" y="195317"/>
                    </a:cubicBezTo>
                    <a:cubicBezTo>
                      <a:pt x="3239656" y="214958"/>
                      <a:pt x="3230751" y="245670"/>
                      <a:pt x="3230917" y="272386"/>
                    </a:cubicBezTo>
                    <a:cubicBezTo>
                      <a:pt x="3231749" y="408963"/>
                      <a:pt x="3231416" y="545540"/>
                      <a:pt x="3231333" y="682118"/>
                    </a:cubicBezTo>
                    <a:cubicBezTo>
                      <a:pt x="3231333" y="811538"/>
                      <a:pt x="3231250" y="811538"/>
                      <a:pt x="3095338" y="806461"/>
                    </a:cubicBezTo>
                    <a:cubicBezTo>
                      <a:pt x="3096004" y="859810"/>
                      <a:pt x="3120390" y="906168"/>
                      <a:pt x="3135621" y="954357"/>
                    </a:cubicBezTo>
                    <a:cubicBezTo>
                      <a:pt x="3191633" y="1131716"/>
                      <a:pt x="3252556" y="1307661"/>
                      <a:pt x="3302993" y="1486601"/>
                    </a:cubicBezTo>
                    <a:cubicBezTo>
                      <a:pt x="3321885" y="1553767"/>
                      <a:pt x="3349351" y="1587308"/>
                      <a:pt x="3420677" y="1586642"/>
                    </a:cubicBezTo>
                    <a:cubicBezTo>
                      <a:pt x="3460627" y="1586309"/>
                      <a:pt x="3500243" y="1599043"/>
                      <a:pt x="3534200" y="1623179"/>
                    </a:cubicBezTo>
                    <a:cubicBezTo>
                      <a:pt x="3753257" y="1729128"/>
                      <a:pt x="3827663" y="1922051"/>
                      <a:pt x="3849385" y="2146601"/>
                    </a:cubicBezTo>
                    <a:cubicBezTo>
                      <a:pt x="3851966" y="2199201"/>
                      <a:pt x="3854046" y="2251801"/>
                      <a:pt x="3857209" y="2304401"/>
                    </a:cubicBezTo>
                    <a:cubicBezTo>
                      <a:pt x="3861870" y="2381471"/>
                      <a:pt x="3839898" y="2429493"/>
                      <a:pt x="3748929" y="2426996"/>
                    </a:cubicBezTo>
                    <a:cubicBezTo>
                      <a:pt x="3674440" y="2425165"/>
                      <a:pt x="3674856" y="2501153"/>
                      <a:pt x="3650054" y="2545430"/>
                    </a:cubicBezTo>
                    <a:cubicBezTo>
                      <a:pt x="3558919" y="2708058"/>
                      <a:pt x="3348102" y="2764736"/>
                      <a:pt x="3202786" y="2658121"/>
                    </a:cubicBezTo>
                    <a:cubicBezTo>
                      <a:pt x="3110736" y="2590540"/>
                      <a:pt x="3065376" y="2493079"/>
                      <a:pt x="3041323" y="2378141"/>
                    </a:cubicBezTo>
                    <a:cubicBezTo>
                      <a:pt x="3000625" y="2416427"/>
                      <a:pt x="2955182" y="2426164"/>
                      <a:pt x="2903581" y="2426247"/>
                    </a:cubicBezTo>
                    <a:lnTo>
                      <a:pt x="1888280" y="2433988"/>
                    </a:lnTo>
                    <a:cubicBezTo>
                      <a:pt x="1842338" y="2434654"/>
                      <a:pt x="1805218" y="2418424"/>
                      <a:pt x="1765435" y="2403859"/>
                    </a:cubicBezTo>
                    <a:cubicBezTo>
                      <a:pt x="1720492" y="2598447"/>
                      <a:pt x="1641342" y="2675682"/>
                      <a:pt x="1459405" y="2704146"/>
                    </a:cubicBezTo>
                    <a:cubicBezTo>
                      <a:pt x="1440180" y="2713301"/>
                      <a:pt x="1421370" y="2710888"/>
                      <a:pt x="1402644" y="2702648"/>
                    </a:cubicBezTo>
                    <a:cubicBezTo>
                      <a:pt x="1257078" y="2674600"/>
                      <a:pt x="1149797" y="2602525"/>
                      <a:pt x="1118087" y="2448553"/>
                    </a:cubicBezTo>
                    <a:cubicBezTo>
                      <a:pt x="1109098" y="2404858"/>
                      <a:pt x="1092869" y="2399614"/>
                      <a:pt x="1058246" y="2423501"/>
                    </a:cubicBezTo>
                    <a:cubicBezTo>
                      <a:pt x="1048674" y="2430076"/>
                      <a:pt x="1034609" y="2430492"/>
                      <a:pt x="1022458" y="2432906"/>
                    </a:cubicBezTo>
                    <a:cubicBezTo>
                      <a:pt x="819464" y="2472772"/>
                      <a:pt x="747472" y="2408104"/>
                      <a:pt x="774438" y="2206026"/>
                    </a:cubicBezTo>
                    <a:cubicBezTo>
                      <a:pt x="781346" y="2154424"/>
                      <a:pt x="778599" y="2100242"/>
                      <a:pt x="803984" y="2051970"/>
                    </a:cubicBezTo>
                    <a:cubicBezTo>
                      <a:pt x="852589" y="1807280"/>
                      <a:pt x="919338" y="1569497"/>
                      <a:pt x="1067900" y="1362924"/>
                    </a:cubicBezTo>
                    <a:cubicBezTo>
                      <a:pt x="1081466" y="1302334"/>
                      <a:pt x="1123413" y="1269459"/>
                      <a:pt x="1178510" y="1249234"/>
                    </a:cubicBezTo>
                    <a:cubicBezTo>
                      <a:pt x="1238518" y="1226763"/>
                      <a:pt x="1257910" y="1187979"/>
                      <a:pt x="1250253" y="1121396"/>
                    </a:cubicBezTo>
                    <a:cubicBezTo>
                      <a:pt x="1243262" y="1060224"/>
                      <a:pt x="1230694" y="990146"/>
                      <a:pt x="1300939" y="944120"/>
                    </a:cubicBezTo>
                    <a:cubicBezTo>
                      <a:pt x="1314339" y="935298"/>
                      <a:pt x="1311925" y="898095"/>
                      <a:pt x="1312008" y="873959"/>
                    </a:cubicBezTo>
                    <a:cubicBezTo>
                      <a:pt x="1312757" y="681286"/>
                      <a:pt x="1309595" y="488529"/>
                      <a:pt x="1313839" y="295939"/>
                    </a:cubicBezTo>
                    <a:cubicBezTo>
                      <a:pt x="1315504" y="220867"/>
                      <a:pt x="1251751" y="168101"/>
                      <a:pt x="1263153" y="87703"/>
                    </a:cubicBezTo>
                    <a:cubicBezTo>
                      <a:pt x="1272059" y="24615"/>
                      <a:pt x="1287373" y="2477"/>
                      <a:pt x="1351708" y="2976"/>
                    </a:cubicBezTo>
                    <a:lnTo>
                      <a:pt x="2257147" y="4724"/>
                    </a:lnTo>
                    <a:cubicBezTo>
                      <a:pt x="2276206" y="4807"/>
                      <a:pt x="2300197" y="-270"/>
                      <a:pt x="2321119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8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311D5B28-BB1A-4A2A-B26A-8CD541D03747}"/>
                  </a:ext>
                </a:extLst>
              </p:cNvPr>
              <p:cNvSpPr/>
              <p:nvPr/>
            </p:nvSpPr>
            <p:spPr>
              <a:xfrm>
                <a:off x="8292687" y="3317701"/>
                <a:ext cx="2889737" cy="2262328"/>
              </a:xfrm>
              <a:custGeom>
                <a:avLst/>
                <a:gdLst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6405 w 2889737"/>
                  <a:gd name="connsiteY46" fmla="*/ 208533 h 2262330"/>
                  <a:gd name="connsiteX47" fmla="*/ 2041802 w 2889737"/>
                  <a:gd name="connsiteY47" fmla="*/ 108825 h 2262330"/>
                  <a:gd name="connsiteX48" fmla="*/ 2079254 w 2889737"/>
                  <a:gd name="connsiteY48" fmla="*/ 54810 h 2262330"/>
                  <a:gd name="connsiteX49" fmla="*/ 2167892 w 2889737"/>
                  <a:gd name="connsiteY49" fmla="*/ 6122 h 2262330"/>
                  <a:gd name="connsiteX50" fmla="*/ 2186845 w 2889737"/>
                  <a:gd name="connsiteY50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6405 w 2889737"/>
                  <a:gd name="connsiteY46" fmla="*/ 208533 h 2262330"/>
                  <a:gd name="connsiteX47" fmla="*/ 2079254 w 2889737"/>
                  <a:gd name="connsiteY47" fmla="*/ 54810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6405 w 2889737"/>
                  <a:gd name="connsiteY46" fmla="*/ 208533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6405 w 2889737"/>
                  <a:gd name="connsiteY46" fmla="*/ 208533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1099 w 2889737"/>
                  <a:gd name="connsiteY46" fmla="*/ 205881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1099 w 2889737"/>
                  <a:gd name="connsiteY46" fmla="*/ 205881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1099 w 2889737"/>
                  <a:gd name="connsiteY46" fmla="*/ 205881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1099 w 2889737"/>
                  <a:gd name="connsiteY46" fmla="*/ 205881 h 2262330"/>
                  <a:gd name="connsiteX47" fmla="*/ 2084559 w 2889737"/>
                  <a:gd name="connsiteY47" fmla="*/ 62768 h 2262330"/>
                  <a:gd name="connsiteX48" fmla="*/ 2167892 w 2889737"/>
                  <a:gd name="connsiteY48" fmla="*/ 6122 h 2262330"/>
                  <a:gd name="connsiteX49" fmla="*/ 2186845 w 2889737"/>
                  <a:gd name="connsiteY49" fmla="*/ 2 h 2262330"/>
                  <a:gd name="connsiteX0" fmla="*/ 432955 w 2889737"/>
                  <a:gd name="connsiteY0" fmla="*/ 1980021 h 2262330"/>
                  <a:gd name="connsiteX1" fmla="*/ 498289 w 2889737"/>
                  <a:gd name="connsiteY1" fmla="*/ 1980104 h 2262330"/>
                  <a:gd name="connsiteX2" fmla="*/ 639361 w 2889737"/>
                  <a:gd name="connsiteY2" fmla="*/ 2199243 h 2262330"/>
                  <a:gd name="connsiteX3" fmla="*/ 622882 w 2889737"/>
                  <a:gd name="connsiteY3" fmla="*/ 2215722 h 2262330"/>
                  <a:gd name="connsiteX4" fmla="*/ 401578 w 2889737"/>
                  <a:gd name="connsiteY4" fmla="*/ 2215390 h 2262330"/>
                  <a:gd name="connsiteX5" fmla="*/ 360962 w 2889737"/>
                  <a:gd name="connsiteY5" fmla="*/ 2035367 h 2262330"/>
                  <a:gd name="connsiteX6" fmla="*/ 432955 w 2889737"/>
                  <a:gd name="connsiteY6" fmla="*/ 1980021 h 2262330"/>
                  <a:gd name="connsiteX7" fmla="*/ 2462140 w 2889737"/>
                  <a:gd name="connsiteY7" fmla="*/ 1918847 h 2262330"/>
                  <a:gd name="connsiteX8" fmla="*/ 2603129 w 2889737"/>
                  <a:gd name="connsiteY8" fmla="*/ 2107359 h 2262330"/>
                  <a:gd name="connsiteX9" fmla="*/ 2438087 w 2889737"/>
                  <a:gd name="connsiteY9" fmla="*/ 2262330 h 2262330"/>
                  <a:gd name="connsiteX10" fmla="*/ 2292688 w 2889737"/>
                  <a:gd name="connsiteY10" fmla="*/ 2079727 h 2262330"/>
                  <a:gd name="connsiteX11" fmla="*/ 2462140 w 2889737"/>
                  <a:gd name="connsiteY11" fmla="*/ 1918847 h 2262330"/>
                  <a:gd name="connsiteX12" fmla="*/ 611646 w 2889737"/>
                  <a:gd name="connsiteY12" fmla="*/ 1456765 h 2262330"/>
                  <a:gd name="connsiteX13" fmla="*/ 1147552 w 2889737"/>
                  <a:gd name="connsiteY13" fmla="*/ 1969283 h 2262330"/>
                  <a:gd name="connsiteX14" fmla="*/ 995744 w 2889737"/>
                  <a:gd name="connsiteY14" fmla="*/ 2127916 h 2262330"/>
                  <a:gd name="connsiteX15" fmla="*/ 859250 w 2889737"/>
                  <a:gd name="connsiteY15" fmla="*/ 2011313 h 2262330"/>
                  <a:gd name="connsiteX16" fmla="*/ 769613 w 2889737"/>
                  <a:gd name="connsiteY16" fmla="*/ 1946812 h 2262330"/>
                  <a:gd name="connsiteX17" fmla="*/ 238534 w 2889737"/>
                  <a:gd name="connsiteY17" fmla="*/ 1941735 h 2262330"/>
                  <a:gd name="connsiteX18" fmla="*/ 154390 w 2889737"/>
                  <a:gd name="connsiteY18" fmla="*/ 2033369 h 2262330"/>
                  <a:gd name="connsiteX19" fmla="*/ 68415 w 2889737"/>
                  <a:gd name="connsiteY19" fmla="*/ 2129165 h 2262330"/>
                  <a:gd name="connsiteX20" fmla="*/ 2 w 2889737"/>
                  <a:gd name="connsiteY20" fmla="*/ 2059253 h 2262330"/>
                  <a:gd name="connsiteX21" fmla="*/ 611646 w 2889737"/>
                  <a:gd name="connsiteY21" fmla="*/ 1456765 h 2262330"/>
                  <a:gd name="connsiteX22" fmla="*/ 2423417 w 2889737"/>
                  <a:gd name="connsiteY22" fmla="*/ 1361349 h 2262330"/>
                  <a:gd name="connsiteX23" fmla="*/ 2483223 w 2889737"/>
                  <a:gd name="connsiteY23" fmla="*/ 1361589 h 2262330"/>
                  <a:gd name="connsiteX24" fmla="*/ 2566592 w 2889737"/>
                  <a:gd name="connsiteY24" fmla="*/ 1379612 h 2262330"/>
                  <a:gd name="connsiteX25" fmla="*/ 2885356 w 2889737"/>
                  <a:gd name="connsiteY25" fmla="*/ 2106777 h 2262330"/>
                  <a:gd name="connsiteX26" fmla="*/ 2776077 w 2889737"/>
                  <a:gd name="connsiteY26" fmla="*/ 2057838 h 2262330"/>
                  <a:gd name="connsiteX27" fmla="*/ 2740455 w 2889737"/>
                  <a:gd name="connsiteY27" fmla="*/ 1952305 h 2262330"/>
                  <a:gd name="connsiteX28" fmla="*/ 2461558 w 2889737"/>
                  <a:gd name="connsiteY28" fmla="*/ 1742653 h 2262330"/>
                  <a:gd name="connsiteX29" fmla="*/ 2119074 w 2889737"/>
                  <a:gd name="connsiteY29" fmla="*/ 1970699 h 2262330"/>
                  <a:gd name="connsiteX30" fmla="*/ 1958943 w 2889737"/>
                  <a:gd name="connsiteY30" fmla="*/ 2128000 h 2262330"/>
                  <a:gd name="connsiteX31" fmla="*/ 1916247 w 2889737"/>
                  <a:gd name="connsiteY31" fmla="*/ 2077314 h 2262330"/>
                  <a:gd name="connsiteX32" fmla="*/ 2254902 w 2889737"/>
                  <a:gd name="connsiteY32" fmla="*/ 1437372 h 2262330"/>
                  <a:gd name="connsiteX33" fmla="*/ 2423417 w 2889737"/>
                  <a:gd name="connsiteY33" fmla="*/ 1361349 h 2262330"/>
                  <a:gd name="connsiteX34" fmla="*/ 1298278 w 2889737"/>
                  <a:gd name="connsiteY34" fmla="*/ 707711 h 2262330"/>
                  <a:gd name="connsiteX35" fmla="*/ 1409471 w 2889737"/>
                  <a:gd name="connsiteY35" fmla="*/ 836132 h 2262330"/>
                  <a:gd name="connsiteX36" fmla="*/ 1296114 w 2889737"/>
                  <a:gd name="connsiteY36" fmla="*/ 964553 h 2262330"/>
                  <a:gd name="connsiteX37" fmla="*/ 885965 w 2889737"/>
                  <a:gd name="connsiteY37" fmla="*/ 963555 h 2262330"/>
                  <a:gd name="connsiteX38" fmla="*/ 466495 w 2889737"/>
                  <a:gd name="connsiteY38" fmla="*/ 962889 h 2262330"/>
                  <a:gd name="connsiteX39" fmla="*/ 358881 w 2889737"/>
                  <a:gd name="connsiteY39" fmla="*/ 815825 h 2262330"/>
                  <a:gd name="connsiteX40" fmla="*/ 468659 w 2889737"/>
                  <a:gd name="connsiteY40" fmla="*/ 708211 h 2262330"/>
                  <a:gd name="connsiteX41" fmla="*/ 1298278 w 2889737"/>
                  <a:gd name="connsiteY41" fmla="*/ 707711 h 2262330"/>
                  <a:gd name="connsiteX42" fmla="*/ 2186845 w 2889737"/>
                  <a:gd name="connsiteY42" fmla="*/ 2 h 2262330"/>
                  <a:gd name="connsiteX43" fmla="*/ 2210838 w 2889737"/>
                  <a:gd name="connsiteY43" fmla="*/ 33171 h 2262330"/>
                  <a:gd name="connsiteX44" fmla="*/ 2210838 w 2889737"/>
                  <a:gd name="connsiteY44" fmla="*/ 425259 h 2262330"/>
                  <a:gd name="connsiteX45" fmla="*/ 2120369 w 2889737"/>
                  <a:gd name="connsiteY45" fmla="*/ 463044 h 2262330"/>
                  <a:gd name="connsiteX46" fmla="*/ 2021099 w 2889737"/>
                  <a:gd name="connsiteY46" fmla="*/ 205881 h 2262330"/>
                  <a:gd name="connsiteX47" fmla="*/ 2167892 w 2889737"/>
                  <a:gd name="connsiteY47" fmla="*/ 6122 h 2262330"/>
                  <a:gd name="connsiteX48" fmla="*/ 2186845 w 2889737"/>
                  <a:gd name="connsiteY48" fmla="*/ 2 h 2262330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86845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86845 w 2889737"/>
                  <a:gd name="connsiteY47" fmla="*/ 0 h 2262328"/>
                  <a:gd name="connsiteX0" fmla="*/ 432955 w 2889737"/>
                  <a:gd name="connsiteY0" fmla="*/ 1951356 h 2233665"/>
                  <a:gd name="connsiteX1" fmla="*/ 498289 w 2889737"/>
                  <a:gd name="connsiteY1" fmla="*/ 1951439 h 2233665"/>
                  <a:gd name="connsiteX2" fmla="*/ 639361 w 2889737"/>
                  <a:gd name="connsiteY2" fmla="*/ 2170578 h 2233665"/>
                  <a:gd name="connsiteX3" fmla="*/ 622882 w 2889737"/>
                  <a:gd name="connsiteY3" fmla="*/ 2187057 h 2233665"/>
                  <a:gd name="connsiteX4" fmla="*/ 401578 w 2889737"/>
                  <a:gd name="connsiteY4" fmla="*/ 2186725 h 2233665"/>
                  <a:gd name="connsiteX5" fmla="*/ 360962 w 2889737"/>
                  <a:gd name="connsiteY5" fmla="*/ 2006702 h 2233665"/>
                  <a:gd name="connsiteX6" fmla="*/ 432955 w 2889737"/>
                  <a:gd name="connsiteY6" fmla="*/ 1951356 h 2233665"/>
                  <a:gd name="connsiteX7" fmla="*/ 2462140 w 2889737"/>
                  <a:gd name="connsiteY7" fmla="*/ 1890182 h 2233665"/>
                  <a:gd name="connsiteX8" fmla="*/ 2603129 w 2889737"/>
                  <a:gd name="connsiteY8" fmla="*/ 2078694 h 2233665"/>
                  <a:gd name="connsiteX9" fmla="*/ 2438087 w 2889737"/>
                  <a:gd name="connsiteY9" fmla="*/ 2233665 h 2233665"/>
                  <a:gd name="connsiteX10" fmla="*/ 2292688 w 2889737"/>
                  <a:gd name="connsiteY10" fmla="*/ 2051062 h 2233665"/>
                  <a:gd name="connsiteX11" fmla="*/ 2462140 w 2889737"/>
                  <a:gd name="connsiteY11" fmla="*/ 1890182 h 2233665"/>
                  <a:gd name="connsiteX12" fmla="*/ 611646 w 2889737"/>
                  <a:gd name="connsiteY12" fmla="*/ 1428100 h 2233665"/>
                  <a:gd name="connsiteX13" fmla="*/ 1147552 w 2889737"/>
                  <a:gd name="connsiteY13" fmla="*/ 1940618 h 2233665"/>
                  <a:gd name="connsiteX14" fmla="*/ 995744 w 2889737"/>
                  <a:gd name="connsiteY14" fmla="*/ 2099251 h 2233665"/>
                  <a:gd name="connsiteX15" fmla="*/ 859250 w 2889737"/>
                  <a:gd name="connsiteY15" fmla="*/ 1982648 h 2233665"/>
                  <a:gd name="connsiteX16" fmla="*/ 769613 w 2889737"/>
                  <a:gd name="connsiteY16" fmla="*/ 1918147 h 2233665"/>
                  <a:gd name="connsiteX17" fmla="*/ 238534 w 2889737"/>
                  <a:gd name="connsiteY17" fmla="*/ 1913070 h 2233665"/>
                  <a:gd name="connsiteX18" fmla="*/ 154390 w 2889737"/>
                  <a:gd name="connsiteY18" fmla="*/ 2004704 h 2233665"/>
                  <a:gd name="connsiteX19" fmla="*/ 68415 w 2889737"/>
                  <a:gd name="connsiteY19" fmla="*/ 2100500 h 2233665"/>
                  <a:gd name="connsiteX20" fmla="*/ 2 w 2889737"/>
                  <a:gd name="connsiteY20" fmla="*/ 2030588 h 2233665"/>
                  <a:gd name="connsiteX21" fmla="*/ 611646 w 2889737"/>
                  <a:gd name="connsiteY21" fmla="*/ 1428100 h 2233665"/>
                  <a:gd name="connsiteX22" fmla="*/ 2423417 w 2889737"/>
                  <a:gd name="connsiteY22" fmla="*/ 1332684 h 2233665"/>
                  <a:gd name="connsiteX23" fmla="*/ 2483223 w 2889737"/>
                  <a:gd name="connsiteY23" fmla="*/ 1332924 h 2233665"/>
                  <a:gd name="connsiteX24" fmla="*/ 2566592 w 2889737"/>
                  <a:gd name="connsiteY24" fmla="*/ 1350947 h 2233665"/>
                  <a:gd name="connsiteX25" fmla="*/ 2885356 w 2889737"/>
                  <a:gd name="connsiteY25" fmla="*/ 2078112 h 2233665"/>
                  <a:gd name="connsiteX26" fmla="*/ 2776077 w 2889737"/>
                  <a:gd name="connsiteY26" fmla="*/ 2029173 h 2233665"/>
                  <a:gd name="connsiteX27" fmla="*/ 2740455 w 2889737"/>
                  <a:gd name="connsiteY27" fmla="*/ 1923640 h 2233665"/>
                  <a:gd name="connsiteX28" fmla="*/ 2461558 w 2889737"/>
                  <a:gd name="connsiteY28" fmla="*/ 1713988 h 2233665"/>
                  <a:gd name="connsiteX29" fmla="*/ 2119074 w 2889737"/>
                  <a:gd name="connsiteY29" fmla="*/ 1942034 h 2233665"/>
                  <a:gd name="connsiteX30" fmla="*/ 1958943 w 2889737"/>
                  <a:gd name="connsiteY30" fmla="*/ 2099335 h 2233665"/>
                  <a:gd name="connsiteX31" fmla="*/ 1916247 w 2889737"/>
                  <a:gd name="connsiteY31" fmla="*/ 2048649 h 2233665"/>
                  <a:gd name="connsiteX32" fmla="*/ 2254902 w 2889737"/>
                  <a:gd name="connsiteY32" fmla="*/ 1408707 h 2233665"/>
                  <a:gd name="connsiteX33" fmla="*/ 2423417 w 2889737"/>
                  <a:gd name="connsiteY33" fmla="*/ 1332684 h 2233665"/>
                  <a:gd name="connsiteX34" fmla="*/ 1298278 w 2889737"/>
                  <a:gd name="connsiteY34" fmla="*/ 679046 h 2233665"/>
                  <a:gd name="connsiteX35" fmla="*/ 1409471 w 2889737"/>
                  <a:gd name="connsiteY35" fmla="*/ 807467 h 2233665"/>
                  <a:gd name="connsiteX36" fmla="*/ 1296114 w 2889737"/>
                  <a:gd name="connsiteY36" fmla="*/ 935888 h 2233665"/>
                  <a:gd name="connsiteX37" fmla="*/ 885965 w 2889737"/>
                  <a:gd name="connsiteY37" fmla="*/ 934890 h 2233665"/>
                  <a:gd name="connsiteX38" fmla="*/ 466495 w 2889737"/>
                  <a:gd name="connsiteY38" fmla="*/ 934224 h 2233665"/>
                  <a:gd name="connsiteX39" fmla="*/ 358881 w 2889737"/>
                  <a:gd name="connsiteY39" fmla="*/ 787160 h 2233665"/>
                  <a:gd name="connsiteX40" fmla="*/ 468659 w 2889737"/>
                  <a:gd name="connsiteY40" fmla="*/ 679546 h 2233665"/>
                  <a:gd name="connsiteX41" fmla="*/ 1298278 w 2889737"/>
                  <a:gd name="connsiteY41" fmla="*/ 679046 h 2233665"/>
                  <a:gd name="connsiteX42" fmla="*/ 2179612 w 2889737"/>
                  <a:gd name="connsiteY42" fmla="*/ 19554 h 2233665"/>
                  <a:gd name="connsiteX43" fmla="*/ 2210838 w 2889737"/>
                  <a:gd name="connsiteY43" fmla="*/ 4506 h 2233665"/>
                  <a:gd name="connsiteX44" fmla="*/ 2210838 w 2889737"/>
                  <a:gd name="connsiteY44" fmla="*/ 396594 h 2233665"/>
                  <a:gd name="connsiteX45" fmla="*/ 2120369 w 2889737"/>
                  <a:gd name="connsiteY45" fmla="*/ 434379 h 2233665"/>
                  <a:gd name="connsiteX46" fmla="*/ 2021099 w 2889737"/>
                  <a:gd name="connsiteY46" fmla="*/ 177216 h 2233665"/>
                  <a:gd name="connsiteX47" fmla="*/ 2179612 w 2889737"/>
                  <a:gd name="connsiteY47" fmla="*/ 19554 h 2233665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21099 w 2889737"/>
                  <a:gd name="connsiteY46" fmla="*/ 205879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33153 w 2889737"/>
                  <a:gd name="connsiteY46" fmla="*/ 203468 h 2262328"/>
                  <a:gd name="connsiteX47" fmla="*/ 2172379 w 2889737"/>
                  <a:gd name="connsiteY47" fmla="*/ 0 h 2262328"/>
                  <a:gd name="connsiteX0" fmla="*/ 432955 w 2889737"/>
                  <a:gd name="connsiteY0" fmla="*/ 1980019 h 2262328"/>
                  <a:gd name="connsiteX1" fmla="*/ 498289 w 2889737"/>
                  <a:gd name="connsiteY1" fmla="*/ 1980102 h 2262328"/>
                  <a:gd name="connsiteX2" fmla="*/ 639361 w 2889737"/>
                  <a:gd name="connsiteY2" fmla="*/ 2199241 h 2262328"/>
                  <a:gd name="connsiteX3" fmla="*/ 622882 w 2889737"/>
                  <a:gd name="connsiteY3" fmla="*/ 2215720 h 2262328"/>
                  <a:gd name="connsiteX4" fmla="*/ 401578 w 2889737"/>
                  <a:gd name="connsiteY4" fmla="*/ 2215388 h 2262328"/>
                  <a:gd name="connsiteX5" fmla="*/ 360962 w 2889737"/>
                  <a:gd name="connsiteY5" fmla="*/ 2035365 h 2262328"/>
                  <a:gd name="connsiteX6" fmla="*/ 432955 w 2889737"/>
                  <a:gd name="connsiteY6" fmla="*/ 1980019 h 2262328"/>
                  <a:gd name="connsiteX7" fmla="*/ 2462140 w 2889737"/>
                  <a:gd name="connsiteY7" fmla="*/ 1918845 h 2262328"/>
                  <a:gd name="connsiteX8" fmla="*/ 2603129 w 2889737"/>
                  <a:gd name="connsiteY8" fmla="*/ 2107357 h 2262328"/>
                  <a:gd name="connsiteX9" fmla="*/ 2438087 w 2889737"/>
                  <a:gd name="connsiteY9" fmla="*/ 2262328 h 2262328"/>
                  <a:gd name="connsiteX10" fmla="*/ 2292688 w 2889737"/>
                  <a:gd name="connsiteY10" fmla="*/ 2079725 h 2262328"/>
                  <a:gd name="connsiteX11" fmla="*/ 2462140 w 2889737"/>
                  <a:gd name="connsiteY11" fmla="*/ 1918845 h 2262328"/>
                  <a:gd name="connsiteX12" fmla="*/ 611646 w 2889737"/>
                  <a:gd name="connsiteY12" fmla="*/ 1456763 h 2262328"/>
                  <a:gd name="connsiteX13" fmla="*/ 1147552 w 2889737"/>
                  <a:gd name="connsiteY13" fmla="*/ 1969281 h 2262328"/>
                  <a:gd name="connsiteX14" fmla="*/ 995744 w 2889737"/>
                  <a:gd name="connsiteY14" fmla="*/ 2127914 h 2262328"/>
                  <a:gd name="connsiteX15" fmla="*/ 859250 w 2889737"/>
                  <a:gd name="connsiteY15" fmla="*/ 2011311 h 2262328"/>
                  <a:gd name="connsiteX16" fmla="*/ 769613 w 2889737"/>
                  <a:gd name="connsiteY16" fmla="*/ 1946810 h 2262328"/>
                  <a:gd name="connsiteX17" fmla="*/ 238534 w 2889737"/>
                  <a:gd name="connsiteY17" fmla="*/ 1941733 h 2262328"/>
                  <a:gd name="connsiteX18" fmla="*/ 154390 w 2889737"/>
                  <a:gd name="connsiteY18" fmla="*/ 2033367 h 2262328"/>
                  <a:gd name="connsiteX19" fmla="*/ 68415 w 2889737"/>
                  <a:gd name="connsiteY19" fmla="*/ 2129163 h 2262328"/>
                  <a:gd name="connsiteX20" fmla="*/ 2 w 2889737"/>
                  <a:gd name="connsiteY20" fmla="*/ 2059251 h 2262328"/>
                  <a:gd name="connsiteX21" fmla="*/ 611646 w 2889737"/>
                  <a:gd name="connsiteY21" fmla="*/ 1456763 h 2262328"/>
                  <a:gd name="connsiteX22" fmla="*/ 2423417 w 2889737"/>
                  <a:gd name="connsiteY22" fmla="*/ 1361347 h 2262328"/>
                  <a:gd name="connsiteX23" fmla="*/ 2483223 w 2889737"/>
                  <a:gd name="connsiteY23" fmla="*/ 1361587 h 2262328"/>
                  <a:gd name="connsiteX24" fmla="*/ 2566592 w 2889737"/>
                  <a:gd name="connsiteY24" fmla="*/ 1379610 h 2262328"/>
                  <a:gd name="connsiteX25" fmla="*/ 2885356 w 2889737"/>
                  <a:gd name="connsiteY25" fmla="*/ 2106775 h 2262328"/>
                  <a:gd name="connsiteX26" fmla="*/ 2776077 w 2889737"/>
                  <a:gd name="connsiteY26" fmla="*/ 2057836 h 2262328"/>
                  <a:gd name="connsiteX27" fmla="*/ 2740455 w 2889737"/>
                  <a:gd name="connsiteY27" fmla="*/ 1952303 h 2262328"/>
                  <a:gd name="connsiteX28" fmla="*/ 2461558 w 2889737"/>
                  <a:gd name="connsiteY28" fmla="*/ 1742651 h 2262328"/>
                  <a:gd name="connsiteX29" fmla="*/ 2119074 w 2889737"/>
                  <a:gd name="connsiteY29" fmla="*/ 1970697 h 2262328"/>
                  <a:gd name="connsiteX30" fmla="*/ 1958943 w 2889737"/>
                  <a:gd name="connsiteY30" fmla="*/ 2127998 h 2262328"/>
                  <a:gd name="connsiteX31" fmla="*/ 1916247 w 2889737"/>
                  <a:gd name="connsiteY31" fmla="*/ 2077312 h 2262328"/>
                  <a:gd name="connsiteX32" fmla="*/ 2254902 w 2889737"/>
                  <a:gd name="connsiteY32" fmla="*/ 1437370 h 2262328"/>
                  <a:gd name="connsiteX33" fmla="*/ 2423417 w 2889737"/>
                  <a:gd name="connsiteY33" fmla="*/ 1361347 h 2262328"/>
                  <a:gd name="connsiteX34" fmla="*/ 1298278 w 2889737"/>
                  <a:gd name="connsiteY34" fmla="*/ 707709 h 2262328"/>
                  <a:gd name="connsiteX35" fmla="*/ 1409471 w 2889737"/>
                  <a:gd name="connsiteY35" fmla="*/ 836130 h 2262328"/>
                  <a:gd name="connsiteX36" fmla="*/ 1296114 w 2889737"/>
                  <a:gd name="connsiteY36" fmla="*/ 964551 h 2262328"/>
                  <a:gd name="connsiteX37" fmla="*/ 885965 w 2889737"/>
                  <a:gd name="connsiteY37" fmla="*/ 963553 h 2262328"/>
                  <a:gd name="connsiteX38" fmla="*/ 466495 w 2889737"/>
                  <a:gd name="connsiteY38" fmla="*/ 962887 h 2262328"/>
                  <a:gd name="connsiteX39" fmla="*/ 358881 w 2889737"/>
                  <a:gd name="connsiteY39" fmla="*/ 815823 h 2262328"/>
                  <a:gd name="connsiteX40" fmla="*/ 468659 w 2889737"/>
                  <a:gd name="connsiteY40" fmla="*/ 708209 h 2262328"/>
                  <a:gd name="connsiteX41" fmla="*/ 1298278 w 2889737"/>
                  <a:gd name="connsiteY41" fmla="*/ 707709 h 2262328"/>
                  <a:gd name="connsiteX42" fmla="*/ 2172379 w 2889737"/>
                  <a:gd name="connsiteY42" fmla="*/ 0 h 2262328"/>
                  <a:gd name="connsiteX43" fmla="*/ 2210838 w 2889737"/>
                  <a:gd name="connsiteY43" fmla="*/ 33169 h 2262328"/>
                  <a:gd name="connsiteX44" fmla="*/ 2210838 w 2889737"/>
                  <a:gd name="connsiteY44" fmla="*/ 425257 h 2262328"/>
                  <a:gd name="connsiteX45" fmla="*/ 2120369 w 2889737"/>
                  <a:gd name="connsiteY45" fmla="*/ 463042 h 2262328"/>
                  <a:gd name="connsiteX46" fmla="*/ 2033153 w 2889737"/>
                  <a:gd name="connsiteY46" fmla="*/ 203468 h 2262328"/>
                  <a:gd name="connsiteX47" fmla="*/ 2172379 w 2889737"/>
                  <a:gd name="connsiteY47" fmla="*/ 0 h 22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889737" h="2262328">
                    <a:moveTo>
                      <a:pt x="432955" y="1980019"/>
                    </a:moveTo>
                    <a:cubicBezTo>
                      <a:pt x="454594" y="1981849"/>
                      <a:pt x="476483" y="1980102"/>
                      <a:pt x="498289" y="1980102"/>
                    </a:cubicBezTo>
                    <a:cubicBezTo>
                      <a:pt x="665245" y="1979935"/>
                      <a:pt x="703863" y="2039860"/>
                      <a:pt x="639361" y="2199241"/>
                    </a:cubicBezTo>
                    <a:lnTo>
                      <a:pt x="622882" y="2215720"/>
                    </a:lnTo>
                    <a:cubicBezTo>
                      <a:pt x="549058" y="2262328"/>
                      <a:pt x="475235" y="2282553"/>
                      <a:pt x="401578" y="2215388"/>
                    </a:cubicBezTo>
                    <a:cubicBezTo>
                      <a:pt x="346065" y="2164785"/>
                      <a:pt x="344234" y="2102780"/>
                      <a:pt x="360962" y="2035365"/>
                    </a:cubicBezTo>
                    <a:cubicBezTo>
                      <a:pt x="370700" y="1996165"/>
                      <a:pt x="391257" y="1976523"/>
                      <a:pt x="432955" y="1980019"/>
                    </a:cubicBezTo>
                    <a:close/>
                    <a:moveTo>
                      <a:pt x="2462140" y="1918845"/>
                    </a:moveTo>
                    <a:cubicBezTo>
                      <a:pt x="2543371" y="1922340"/>
                      <a:pt x="2604710" y="2004321"/>
                      <a:pt x="2603129" y="2107357"/>
                    </a:cubicBezTo>
                    <a:cubicBezTo>
                      <a:pt x="2601797" y="2193332"/>
                      <a:pt x="2528473" y="2262244"/>
                      <a:pt x="2438087" y="2262328"/>
                    </a:cubicBezTo>
                    <a:cubicBezTo>
                      <a:pt x="2355192" y="2262411"/>
                      <a:pt x="2290524" y="2181180"/>
                      <a:pt x="2292688" y="2079725"/>
                    </a:cubicBezTo>
                    <a:cubicBezTo>
                      <a:pt x="2294602" y="1989090"/>
                      <a:pt x="2372837" y="1914850"/>
                      <a:pt x="2462140" y="1918845"/>
                    </a:cubicBezTo>
                    <a:close/>
                    <a:moveTo>
                      <a:pt x="611646" y="1456763"/>
                    </a:moveTo>
                    <a:cubicBezTo>
                      <a:pt x="869487" y="1464336"/>
                      <a:pt x="1109350" y="1690717"/>
                      <a:pt x="1147552" y="1969281"/>
                    </a:cubicBezTo>
                    <a:cubicBezTo>
                      <a:pt x="1173686" y="2159957"/>
                      <a:pt x="1175600" y="2124252"/>
                      <a:pt x="995744" y="2127914"/>
                    </a:cubicBezTo>
                    <a:cubicBezTo>
                      <a:pt x="926664" y="2138318"/>
                      <a:pt x="852342" y="2135738"/>
                      <a:pt x="859250" y="2011311"/>
                    </a:cubicBezTo>
                    <a:cubicBezTo>
                      <a:pt x="862079" y="1960875"/>
                      <a:pt x="807482" y="1947892"/>
                      <a:pt x="769613" y="1946810"/>
                    </a:cubicBezTo>
                    <a:cubicBezTo>
                      <a:pt x="592670" y="1941567"/>
                      <a:pt x="415560" y="1940068"/>
                      <a:pt x="238534" y="1941733"/>
                    </a:cubicBezTo>
                    <a:cubicBezTo>
                      <a:pt x="185517" y="1942232"/>
                      <a:pt x="157137" y="1976023"/>
                      <a:pt x="154390" y="2033367"/>
                    </a:cubicBezTo>
                    <a:cubicBezTo>
                      <a:pt x="151893" y="2084469"/>
                      <a:pt x="140408" y="2130744"/>
                      <a:pt x="68415" y="2129163"/>
                    </a:cubicBezTo>
                    <a:cubicBezTo>
                      <a:pt x="15732" y="2127998"/>
                      <a:pt x="-248" y="2112267"/>
                      <a:pt x="2" y="2059251"/>
                    </a:cubicBezTo>
                    <a:cubicBezTo>
                      <a:pt x="1500" y="1720180"/>
                      <a:pt x="277318" y="1446941"/>
                      <a:pt x="611646" y="1456763"/>
                    </a:cubicBezTo>
                    <a:close/>
                    <a:moveTo>
                      <a:pt x="2423417" y="1361347"/>
                    </a:moveTo>
                    <a:cubicBezTo>
                      <a:pt x="2443001" y="1359428"/>
                      <a:pt x="2462920" y="1359552"/>
                      <a:pt x="2483223" y="1361587"/>
                    </a:cubicBezTo>
                    <a:cubicBezTo>
                      <a:pt x="2510293" y="1364301"/>
                      <a:pt x="2538045" y="1370414"/>
                      <a:pt x="2566592" y="1379610"/>
                    </a:cubicBezTo>
                    <a:cubicBezTo>
                      <a:pt x="2861802" y="1539408"/>
                      <a:pt x="2906079" y="1808818"/>
                      <a:pt x="2885356" y="2106775"/>
                    </a:cubicBezTo>
                    <a:cubicBezTo>
                      <a:pt x="2824682" y="2144477"/>
                      <a:pt x="2789560" y="2130411"/>
                      <a:pt x="2776077" y="2057836"/>
                    </a:cubicBezTo>
                    <a:cubicBezTo>
                      <a:pt x="2769419" y="2021632"/>
                      <a:pt x="2755020" y="1986426"/>
                      <a:pt x="2740455" y="1952303"/>
                    </a:cubicBezTo>
                    <a:cubicBezTo>
                      <a:pt x="2688021" y="1829209"/>
                      <a:pt x="2606458" y="1742568"/>
                      <a:pt x="2461558" y="1742651"/>
                    </a:cubicBezTo>
                    <a:cubicBezTo>
                      <a:pt x="2305006" y="1742818"/>
                      <a:pt x="2175836" y="1832538"/>
                      <a:pt x="2119074" y="1970697"/>
                    </a:cubicBezTo>
                    <a:cubicBezTo>
                      <a:pt x="2089029" y="2043854"/>
                      <a:pt x="2080622" y="2142729"/>
                      <a:pt x="1958943" y="2127998"/>
                    </a:cubicBezTo>
                    <a:cubicBezTo>
                      <a:pt x="1922988" y="2123670"/>
                      <a:pt x="1905760" y="2113765"/>
                      <a:pt x="1916247" y="2077312"/>
                    </a:cubicBezTo>
                    <a:cubicBezTo>
                      <a:pt x="1984494" y="1840611"/>
                      <a:pt x="2056153" y="1606906"/>
                      <a:pt x="2254902" y="1437370"/>
                    </a:cubicBezTo>
                    <a:cubicBezTo>
                      <a:pt x="2308928" y="1391257"/>
                      <a:pt x="2364665" y="1367106"/>
                      <a:pt x="2423417" y="1361347"/>
                    </a:cubicBezTo>
                    <a:close/>
                    <a:moveTo>
                      <a:pt x="1298278" y="707709"/>
                    </a:moveTo>
                    <a:cubicBezTo>
                      <a:pt x="1396237" y="706294"/>
                      <a:pt x="1409138" y="756314"/>
                      <a:pt x="1409471" y="836130"/>
                    </a:cubicBezTo>
                    <a:cubicBezTo>
                      <a:pt x="1409804" y="917943"/>
                      <a:pt x="1390911" y="967215"/>
                      <a:pt x="1296114" y="964551"/>
                    </a:cubicBezTo>
                    <a:cubicBezTo>
                      <a:pt x="1159536" y="960806"/>
                      <a:pt x="1022709" y="963636"/>
                      <a:pt x="885965" y="963553"/>
                    </a:cubicBezTo>
                    <a:lnTo>
                      <a:pt x="466495" y="962887"/>
                    </a:lnTo>
                    <a:cubicBezTo>
                      <a:pt x="365040" y="961139"/>
                      <a:pt x="363043" y="949653"/>
                      <a:pt x="358881" y="815823"/>
                    </a:cubicBezTo>
                    <a:cubicBezTo>
                      <a:pt x="356301" y="732178"/>
                      <a:pt x="390508" y="707543"/>
                      <a:pt x="468659" y="708209"/>
                    </a:cubicBezTo>
                    <a:lnTo>
                      <a:pt x="1298278" y="707709"/>
                    </a:lnTo>
                    <a:close/>
                    <a:moveTo>
                      <a:pt x="2172379" y="0"/>
                    </a:moveTo>
                    <a:cubicBezTo>
                      <a:pt x="2187305" y="195"/>
                      <a:pt x="2205907" y="17314"/>
                      <a:pt x="2210838" y="33169"/>
                    </a:cubicBezTo>
                    <a:cubicBezTo>
                      <a:pt x="2253368" y="163837"/>
                      <a:pt x="2253201" y="294588"/>
                      <a:pt x="2210838" y="425257"/>
                    </a:cubicBezTo>
                    <a:cubicBezTo>
                      <a:pt x="2184977" y="489348"/>
                      <a:pt x="2149983" y="500007"/>
                      <a:pt x="2120369" y="463042"/>
                    </a:cubicBezTo>
                    <a:cubicBezTo>
                      <a:pt x="2090755" y="426077"/>
                      <a:pt x="2035920" y="312464"/>
                      <a:pt x="2033153" y="203468"/>
                    </a:cubicBezTo>
                    <a:cubicBezTo>
                      <a:pt x="2037000" y="131115"/>
                      <a:pt x="2121471" y="14321"/>
                      <a:pt x="2172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15D1496C-766F-48B8-B18C-1A6E82FD1A96}"/>
                </a:ext>
              </a:extLst>
            </p:cNvPr>
            <p:cNvSpPr/>
            <p:nvPr/>
          </p:nvSpPr>
          <p:spPr>
            <a:xfrm>
              <a:off x="9169159" y="1459722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51FCF7B-DBF2-47F1-B950-32A2A74ACA8E}"/>
                </a:ext>
              </a:extLst>
            </p:cNvPr>
            <p:cNvSpPr/>
            <p:nvPr/>
          </p:nvSpPr>
          <p:spPr>
            <a:xfrm>
              <a:off x="6505916" y="1442817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69BEDC59-2BE6-4357-9448-983D9F74265C}"/>
                </a:ext>
              </a:extLst>
            </p:cNvPr>
            <p:cNvSpPr/>
            <p:nvPr/>
          </p:nvSpPr>
          <p:spPr>
            <a:xfrm>
              <a:off x="10763268" y="1743399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2231F39-7776-4E02-98F3-EDCFA0481B7D}"/>
                </a:ext>
              </a:extLst>
            </p:cNvPr>
            <p:cNvSpPr/>
            <p:nvPr/>
          </p:nvSpPr>
          <p:spPr>
            <a:xfrm>
              <a:off x="8079778" y="1909129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4FD4EBAB-2D3D-4169-BE90-1BE11057C8EE}"/>
                </a:ext>
              </a:extLst>
            </p:cNvPr>
            <p:cNvGrpSpPr/>
            <p:nvPr/>
          </p:nvGrpSpPr>
          <p:grpSpPr>
            <a:xfrm>
              <a:off x="7270007" y="2537103"/>
              <a:ext cx="282173" cy="374008"/>
              <a:chOff x="9538102" y="4935014"/>
              <a:chExt cx="485138" cy="643029"/>
            </a:xfrm>
          </p:grpSpPr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27751B3D-305C-4AA9-B5EE-4A7BC15BDF8F}"/>
                  </a:ext>
                </a:extLst>
              </p:cNvPr>
              <p:cNvSpPr/>
              <p:nvPr/>
            </p:nvSpPr>
            <p:spPr>
              <a:xfrm>
                <a:off x="9538102" y="4935014"/>
                <a:ext cx="485138" cy="643029"/>
              </a:xfrm>
              <a:custGeom>
                <a:avLst/>
                <a:gdLst>
                  <a:gd name="connsiteX0" fmla="*/ 477653 w 485138"/>
                  <a:gd name="connsiteY0" fmla="*/ 182989 h 643029"/>
                  <a:gd name="connsiteX1" fmla="*/ 390300 w 485138"/>
                  <a:gd name="connsiteY1" fmla="*/ 50446 h 643029"/>
                  <a:gd name="connsiteX2" fmla="*/ 202443 w 485138"/>
                  <a:gd name="connsiteY2" fmla="*/ 3364 h 643029"/>
                  <a:gd name="connsiteX3" fmla="*/ 52093 w 485138"/>
                  <a:gd name="connsiteY3" fmla="*/ 91776 h 643029"/>
                  <a:gd name="connsiteX4" fmla="*/ 2191 w 485138"/>
                  <a:gd name="connsiteY4" fmla="*/ 277230 h 643029"/>
                  <a:gd name="connsiteX5" fmla="*/ 15097 w 485138"/>
                  <a:gd name="connsiteY5" fmla="*/ 326962 h 643029"/>
                  <a:gd name="connsiteX6" fmla="*/ 51847 w 485138"/>
                  <a:gd name="connsiteY6" fmla="*/ 392930 h 643029"/>
                  <a:gd name="connsiteX7" fmla="*/ 61953 w 485138"/>
                  <a:gd name="connsiteY7" fmla="*/ 403906 h 643029"/>
                  <a:gd name="connsiteX8" fmla="*/ 139559 w 485138"/>
                  <a:gd name="connsiteY8" fmla="*/ 492224 h 643029"/>
                  <a:gd name="connsiteX9" fmla="*/ 229599 w 485138"/>
                  <a:gd name="connsiteY9" fmla="*/ 632998 h 643029"/>
                  <a:gd name="connsiteX10" fmla="*/ 240688 w 485138"/>
                  <a:gd name="connsiteY10" fmla="*/ 643028 h 643029"/>
                  <a:gd name="connsiteX11" fmla="*/ 251854 w 485138"/>
                  <a:gd name="connsiteY11" fmla="*/ 632847 h 643029"/>
                  <a:gd name="connsiteX12" fmla="*/ 269263 w 485138"/>
                  <a:gd name="connsiteY12" fmla="*/ 602966 h 643029"/>
                  <a:gd name="connsiteX13" fmla="*/ 275338 w 485138"/>
                  <a:gd name="connsiteY13" fmla="*/ 596134 h 643029"/>
                  <a:gd name="connsiteX14" fmla="*/ 291120 w 485138"/>
                  <a:gd name="connsiteY14" fmla="*/ 570436 h 643029"/>
                  <a:gd name="connsiteX15" fmla="*/ 416850 w 485138"/>
                  <a:gd name="connsiteY15" fmla="*/ 415828 h 643029"/>
                  <a:gd name="connsiteX16" fmla="*/ 432273 w 485138"/>
                  <a:gd name="connsiteY16" fmla="*/ 394936 h 643029"/>
                  <a:gd name="connsiteX17" fmla="*/ 435528 w 485138"/>
                  <a:gd name="connsiteY17" fmla="*/ 390886 h 643029"/>
                  <a:gd name="connsiteX18" fmla="*/ 483387 w 485138"/>
                  <a:gd name="connsiteY18" fmla="*/ 275754 h 643029"/>
                  <a:gd name="connsiteX19" fmla="*/ 477653 w 485138"/>
                  <a:gd name="connsiteY19" fmla="*/ 182989 h 643029"/>
                  <a:gd name="connsiteX20" fmla="*/ 240953 w 485138"/>
                  <a:gd name="connsiteY20" fmla="*/ 321095 h 643029"/>
                  <a:gd name="connsiteX21" fmla="*/ 168513 w 485138"/>
                  <a:gd name="connsiteY21" fmla="*/ 247860 h 643029"/>
                  <a:gd name="connsiteX22" fmla="*/ 244379 w 485138"/>
                  <a:gd name="connsiteY22" fmla="*/ 174984 h 643029"/>
                  <a:gd name="connsiteX23" fmla="*/ 314946 w 485138"/>
                  <a:gd name="connsiteY23" fmla="*/ 248371 h 643029"/>
                  <a:gd name="connsiteX24" fmla="*/ 240953 w 485138"/>
                  <a:gd name="connsiteY24" fmla="*/ 321095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5138" h="643029">
                    <a:moveTo>
                      <a:pt x="477653" y="182989"/>
                    </a:moveTo>
                    <a:cubicBezTo>
                      <a:pt x="463403" y="128999"/>
                      <a:pt x="433636" y="85247"/>
                      <a:pt x="390300" y="50446"/>
                    </a:cubicBezTo>
                    <a:cubicBezTo>
                      <a:pt x="334059" y="9287"/>
                      <a:pt x="271648" y="-7858"/>
                      <a:pt x="202443" y="3364"/>
                    </a:cubicBezTo>
                    <a:cubicBezTo>
                      <a:pt x="141036" y="13318"/>
                      <a:pt x="90755" y="43237"/>
                      <a:pt x="52093" y="91776"/>
                    </a:cubicBezTo>
                    <a:cubicBezTo>
                      <a:pt x="8739" y="146182"/>
                      <a:pt x="-6078" y="208707"/>
                      <a:pt x="2191" y="277230"/>
                    </a:cubicBezTo>
                    <a:cubicBezTo>
                      <a:pt x="5124" y="294167"/>
                      <a:pt x="9193" y="310782"/>
                      <a:pt x="15097" y="326962"/>
                    </a:cubicBezTo>
                    <a:cubicBezTo>
                      <a:pt x="23840" y="350938"/>
                      <a:pt x="37219" y="372265"/>
                      <a:pt x="51847" y="392930"/>
                    </a:cubicBezTo>
                    <a:cubicBezTo>
                      <a:pt x="55216" y="396601"/>
                      <a:pt x="58527" y="400311"/>
                      <a:pt x="61953" y="403906"/>
                    </a:cubicBezTo>
                    <a:cubicBezTo>
                      <a:pt x="88957" y="432349"/>
                      <a:pt x="115602" y="461094"/>
                      <a:pt x="139559" y="492224"/>
                    </a:cubicBezTo>
                    <a:cubicBezTo>
                      <a:pt x="173660" y="536543"/>
                      <a:pt x="203692" y="583437"/>
                      <a:pt x="229599" y="632998"/>
                    </a:cubicBezTo>
                    <a:cubicBezTo>
                      <a:pt x="232002" y="637616"/>
                      <a:pt x="233989" y="643141"/>
                      <a:pt x="240688" y="643028"/>
                    </a:cubicBezTo>
                    <a:cubicBezTo>
                      <a:pt x="247312" y="642933"/>
                      <a:pt x="249166" y="637332"/>
                      <a:pt x="251854" y="632847"/>
                    </a:cubicBezTo>
                    <a:cubicBezTo>
                      <a:pt x="257796" y="622969"/>
                      <a:pt x="262148" y="612163"/>
                      <a:pt x="269263" y="602966"/>
                    </a:cubicBezTo>
                    <a:cubicBezTo>
                      <a:pt x="272708" y="601963"/>
                      <a:pt x="273673" y="598708"/>
                      <a:pt x="275338" y="596134"/>
                    </a:cubicBezTo>
                    <a:cubicBezTo>
                      <a:pt x="280826" y="587713"/>
                      <a:pt x="285651" y="578876"/>
                      <a:pt x="291120" y="570436"/>
                    </a:cubicBezTo>
                    <a:cubicBezTo>
                      <a:pt x="327511" y="514402"/>
                      <a:pt x="368746" y="462343"/>
                      <a:pt x="416850" y="415828"/>
                    </a:cubicBezTo>
                    <a:cubicBezTo>
                      <a:pt x="423076" y="409810"/>
                      <a:pt x="429302" y="403509"/>
                      <a:pt x="432273" y="394936"/>
                    </a:cubicBezTo>
                    <a:cubicBezTo>
                      <a:pt x="432841" y="393176"/>
                      <a:pt x="433712" y="391662"/>
                      <a:pt x="435528" y="390886"/>
                    </a:cubicBezTo>
                    <a:cubicBezTo>
                      <a:pt x="461265" y="356578"/>
                      <a:pt x="476990" y="318105"/>
                      <a:pt x="483387" y="275754"/>
                    </a:cubicBezTo>
                    <a:cubicBezTo>
                      <a:pt x="486793" y="244511"/>
                      <a:pt x="485412" y="213551"/>
                      <a:pt x="477653" y="182989"/>
                    </a:cubicBezTo>
                    <a:close/>
                    <a:moveTo>
                      <a:pt x="240953" y="321095"/>
                    </a:moveTo>
                    <a:cubicBezTo>
                      <a:pt x="200797" y="320944"/>
                      <a:pt x="168380" y="288376"/>
                      <a:pt x="168513" y="247860"/>
                    </a:cubicBezTo>
                    <a:cubicBezTo>
                      <a:pt x="168645" y="205527"/>
                      <a:pt x="204109" y="173584"/>
                      <a:pt x="244379" y="174984"/>
                    </a:cubicBezTo>
                    <a:cubicBezTo>
                      <a:pt x="283078" y="176347"/>
                      <a:pt x="315059" y="208480"/>
                      <a:pt x="314946" y="248371"/>
                    </a:cubicBezTo>
                    <a:cubicBezTo>
                      <a:pt x="314832" y="289284"/>
                      <a:pt x="282302" y="321266"/>
                      <a:pt x="240953" y="321095"/>
                    </a:cubicBezTo>
                    <a:close/>
                  </a:path>
                </a:pathLst>
              </a:custGeom>
              <a:solidFill>
                <a:srgbClr val="0202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A11098C5-D944-4984-A779-671227BB1A21}"/>
                  </a:ext>
                </a:extLst>
              </p:cNvPr>
              <p:cNvSpPr/>
              <p:nvPr/>
            </p:nvSpPr>
            <p:spPr>
              <a:xfrm>
                <a:off x="9556053" y="4953628"/>
                <a:ext cx="449341" cy="594986"/>
              </a:xfrm>
              <a:custGeom>
                <a:avLst/>
                <a:gdLst>
                  <a:gd name="connsiteX0" fmla="*/ 442898 w 449341"/>
                  <a:gd name="connsiteY0" fmla="*/ 174272 h 594986"/>
                  <a:gd name="connsiteX1" fmla="*/ 184606 w 449341"/>
                  <a:gd name="connsiteY1" fmla="*/ 3295 h 594986"/>
                  <a:gd name="connsiteX2" fmla="*/ 1139 w 449341"/>
                  <a:gd name="connsiteY2" fmla="*/ 243703 h 594986"/>
                  <a:gd name="connsiteX3" fmla="*/ 66559 w 449341"/>
                  <a:gd name="connsiteY3" fmla="*/ 383305 h 594986"/>
                  <a:gd name="connsiteX4" fmla="*/ 173081 w 449341"/>
                  <a:gd name="connsiteY4" fmla="*/ 514144 h 594986"/>
                  <a:gd name="connsiteX5" fmla="*/ 222000 w 449341"/>
                  <a:gd name="connsiteY5" fmla="*/ 594987 h 594986"/>
                  <a:gd name="connsiteX6" fmla="*/ 225179 w 449341"/>
                  <a:gd name="connsiteY6" fmla="*/ 592489 h 594986"/>
                  <a:gd name="connsiteX7" fmla="*/ 384669 w 449341"/>
                  <a:gd name="connsiteY7" fmla="*/ 381696 h 594986"/>
                  <a:gd name="connsiteX8" fmla="*/ 442898 w 449341"/>
                  <a:gd name="connsiteY8" fmla="*/ 174272 h 594986"/>
                  <a:gd name="connsiteX9" fmla="*/ 223627 w 449341"/>
                  <a:gd name="connsiteY9" fmla="*/ 320894 h 594986"/>
                  <a:gd name="connsiteX10" fmla="*/ 132395 w 449341"/>
                  <a:gd name="connsiteY10" fmla="*/ 229756 h 594986"/>
                  <a:gd name="connsiteX11" fmla="*/ 224024 w 449341"/>
                  <a:gd name="connsiteY11" fmla="*/ 138014 h 594986"/>
                  <a:gd name="connsiteX12" fmla="*/ 315408 w 449341"/>
                  <a:gd name="connsiteY12" fmla="*/ 229189 h 594986"/>
                  <a:gd name="connsiteX13" fmla="*/ 223627 w 449341"/>
                  <a:gd name="connsiteY13" fmla="*/ 320894 h 5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41" h="594986">
                    <a:moveTo>
                      <a:pt x="442898" y="174272"/>
                    </a:moveTo>
                    <a:cubicBezTo>
                      <a:pt x="415988" y="56111"/>
                      <a:pt x="304375" y="-16708"/>
                      <a:pt x="184606" y="3295"/>
                    </a:cubicBezTo>
                    <a:cubicBezTo>
                      <a:pt x="70609" y="22313"/>
                      <a:pt x="-10669" y="129422"/>
                      <a:pt x="1139" y="243703"/>
                    </a:cubicBezTo>
                    <a:cubicBezTo>
                      <a:pt x="6760" y="298166"/>
                      <a:pt x="28579" y="344473"/>
                      <a:pt x="66559" y="383305"/>
                    </a:cubicBezTo>
                    <a:cubicBezTo>
                      <a:pt x="106053" y="423707"/>
                      <a:pt x="141535" y="467307"/>
                      <a:pt x="173081" y="514144"/>
                    </a:cubicBezTo>
                    <a:cubicBezTo>
                      <a:pt x="190756" y="540391"/>
                      <a:pt x="206917" y="567566"/>
                      <a:pt x="222000" y="594987"/>
                    </a:cubicBezTo>
                    <a:cubicBezTo>
                      <a:pt x="224308" y="594930"/>
                      <a:pt x="224592" y="593567"/>
                      <a:pt x="225179" y="592489"/>
                    </a:cubicBezTo>
                    <a:cubicBezTo>
                      <a:pt x="268344" y="514655"/>
                      <a:pt x="322466" y="445318"/>
                      <a:pt x="384669" y="381696"/>
                    </a:cubicBezTo>
                    <a:cubicBezTo>
                      <a:pt x="441346" y="323732"/>
                      <a:pt x="460818" y="253052"/>
                      <a:pt x="442898" y="174272"/>
                    </a:cubicBezTo>
                    <a:close/>
                    <a:moveTo>
                      <a:pt x="223627" y="320894"/>
                    </a:moveTo>
                    <a:cubicBezTo>
                      <a:pt x="170792" y="320837"/>
                      <a:pt x="132641" y="278561"/>
                      <a:pt x="132395" y="229756"/>
                    </a:cubicBezTo>
                    <a:cubicBezTo>
                      <a:pt x="132130" y="179097"/>
                      <a:pt x="173441" y="137995"/>
                      <a:pt x="224024" y="138014"/>
                    </a:cubicBezTo>
                    <a:cubicBezTo>
                      <a:pt x="273889" y="138033"/>
                      <a:pt x="315937" y="179608"/>
                      <a:pt x="315408" y="229189"/>
                    </a:cubicBezTo>
                    <a:cubicBezTo>
                      <a:pt x="314859" y="280737"/>
                      <a:pt x="275062" y="320950"/>
                      <a:pt x="223627" y="320894"/>
                    </a:cubicBezTo>
                    <a:close/>
                  </a:path>
                </a:pathLst>
              </a:custGeom>
              <a:solidFill>
                <a:srgbClr val="CB2227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CDF278BB-5D5B-4508-8B83-A3C606FF6E43}"/>
                </a:ext>
              </a:extLst>
            </p:cNvPr>
            <p:cNvGrpSpPr/>
            <p:nvPr/>
          </p:nvGrpSpPr>
          <p:grpSpPr>
            <a:xfrm>
              <a:off x="10255720" y="2787184"/>
              <a:ext cx="282173" cy="374008"/>
              <a:chOff x="9538102" y="4935014"/>
              <a:chExt cx="485138" cy="643029"/>
            </a:xfrm>
          </p:grpSpPr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A42C5537-E58E-4FAB-8695-00F71D26F75A}"/>
                  </a:ext>
                </a:extLst>
              </p:cNvPr>
              <p:cNvSpPr/>
              <p:nvPr/>
            </p:nvSpPr>
            <p:spPr>
              <a:xfrm>
                <a:off x="9538102" y="4935014"/>
                <a:ext cx="485138" cy="643029"/>
              </a:xfrm>
              <a:custGeom>
                <a:avLst/>
                <a:gdLst>
                  <a:gd name="connsiteX0" fmla="*/ 477653 w 485138"/>
                  <a:gd name="connsiteY0" fmla="*/ 182989 h 643029"/>
                  <a:gd name="connsiteX1" fmla="*/ 390300 w 485138"/>
                  <a:gd name="connsiteY1" fmla="*/ 50446 h 643029"/>
                  <a:gd name="connsiteX2" fmla="*/ 202443 w 485138"/>
                  <a:gd name="connsiteY2" fmla="*/ 3364 h 643029"/>
                  <a:gd name="connsiteX3" fmla="*/ 52093 w 485138"/>
                  <a:gd name="connsiteY3" fmla="*/ 91776 h 643029"/>
                  <a:gd name="connsiteX4" fmla="*/ 2191 w 485138"/>
                  <a:gd name="connsiteY4" fmla="*/ 277230 h 643029"/>
                  <a:gd name="connsiteX5" fmla="*/ 15097 w 485138"/>
                  <a:gd name="connsiteY5" fmla="*/ 326962 h 643029"/>
                  <a:gd name="connsiteX6" fmla="*/ 51847 w 485138"/>
                  <a:gd name="connsiteY6" fmla="*/ 392930 h 643029"/>
                  <a:gd name="connsiteX7" fmla="*/ 61953 w 485138"/>
                  <a:gd name="connsiteY7" fmla="*/ 403906 h 643029"/>
                  <a:gd name="connsiteX8" fmla="*/ 139559 w 485138"/>
                  <a:gd name="connsiteY8" fmla="*/ 492224 h 643029"/>
                  <a:gd name="connsiteX9" fmla="*/ 229599 w 485138"/>
                  <a:gd name="connsiteY9" fmla="*/ 632998 h 643029"/>
                  <a:gd name="connsiteX10" fmla="*/ 240688 w 485138"/>
                  <a:gd name="connsiteY10" fmla="*/ 643028 h 643029"/>
                  <a:gd name="connsiteX11" fmla="*/ 251854 w 485138"/>
                  <a:gd name="connsiteY11" fmla="*/ 632847 h 643029"/>
                  <a:gd name="connsiteX12" fmla="*/ 269263 w 485138"/>
                  <a:gd name="connsiteY12" fmla="*/ 602966 h 643029"/>
                  <a:gd name="connsiteX13" fmla="*/ 275338 w 485138"/>
                  <a:gd name="connsiteY13" fmla="*/ 596134 h 643029"/>
                  <a:gd name="connsiteX14" fmla="*/ 291120 w 485138"/>
                  <a:gd name="connsiteY14" fmla="*/ 570436 h 643029"/>
                  <a:gd name="connsiteX15" fmla="*/ 416850 w 485138"/>
                  <a:gd name="connsiteY15" fmla="*/ 415828 h 643029"/>
                  <a:gd name="connsiteX16" fmla="*/ 432273 w 485138"/>
                  <a:gd name="connsiteY16" fmla="*/ 394936 h 643029"/>
                  <a:gd name="connsiteX17" fmla="*/ 435528 w 485138"/>
                  <a:gd name="connsiteY17" fmla="*/ 390886 h 643029"/>
                  <a:gd name="connsiteX18" fmla="*/ 483387 w 485138"/>
                  <a:gd name="connsiteY18" fmla="*/ 275754 h 643029"/>
                  <a:gd name="connsiteX19" fmla="*/ 477653 w 485138"/>
                  <a:gd name="connsiteY19" fmla="*/ 182989 h 643029"/>
                  <a:gd name="connsiteX20" fmla="*/ 240953 w 485138"/>
                  <a:gd name="connsiteY20" fmla="*/ 321095 h 643029"/>
                  <a:gd name="connsiteX21" fmla="*/ 168513 w 485138"/>
                  <a:gd name="connsiteY21" fmla="*/ 247860 h 643029"/>
                  <a:gd name="connsiteX22" fmla="*/ 244379 w 485138"/>
                  <a:gd name="connsiteY22" fmla="*/ 174984 h 643029"/>
                  <a:gd name="connsiteX23" fmla="*/ 314946 w 485138"/>
                  <a:gd name="connsiteY23" fmla="*/ 248371 h 643029"/>
                  <a:gd name="connsiteX24" fmla="*/ 240953 w 485138"/>
                  <a:gd name="connsiteY24" fmla="*/ 321095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5138" h="643029">
                    <a:moveTo>
                      <a:pt x="477653" y="182989"/>
                    </a:moveTo>
                    <a:cubicBezTo>
                      <a:pt x="463403" y="128999"/>
                      <a:pt x="433636" y="85247"/>
                      <a:pt x="390300" y="50446"/>
                    </a:cubicBezTo>
                    <a:cubicBezTo>
                      <a:pt x="334059" y="9287"/>
                      <a:pt x="271648" y="-7858"/>
                      <a:pt x="202443" y="3364"/>
                    </a:cubicBezTo>
                    <a:cubicBezTo>
                      <a:pt x="141036" y="13318"/>
                      <a:pt x="90755" y="43237"/>
                      <a:pt x="52093" y="91776"/>
                    </a:cubicBezTo>
                    <a:cubicBezTo>
                      <a:pt x="8739" y="146182"/>
                      <a:pt x="-6078" y="208707"/>
                      <a:pt x="2191" y="277230"/>
                    </a:cubicBezTo>
                    <a:cubicBezTo>
                      <a:pt x="5124" y="294167"/>
                      <a:pt x="9193" y="310782"/>
                      <a:pt x="15097" y="326962"/>
                    </a:cubicBezTo>
                    <a:cubicBezTo>
                      <a:pt x="23840" y="350938"/>
                      <a:pt x="37219" y="372265"/>
                      <a:pt x="51847" y="392930"/>
                    </a:cubicBezTo>
                    <a:cubicBezTo>
                      <a:pt x="55216" y="396601"/>
                      <a:pt x="58527" y="400311"/>
                      <a:pt x="61953" y="403906"/>
                    </a:cubicBezTo>
                    <a:cubicBezTo>
                      <a:pt x="88957" y="432349"/>
                      <a:pt x="115602" y="461094"/>
                      <a:pt x="139559" y="492224"/>
                    </a:cubicBezTo>
                    <a:cubicBezTo>
                      <a:pt x="173660" y="536543"/>
                      <a:pt x="203692" y="583437"/>
                      <a:pt x="229599" y="632998"/>
                    </a:cubicBezTo>
                    <a:cubicBezTo>
                      <a:pt x="232002" y="637616"/>
                      <a:pt x="233989" y="643141"/>
                      <a:pt x="240688" y="643028"/>
                    </a:cubicBezTo>
                    <a:cubicBezTo>
                      <a:pt x="247312" y="642933"/>
                      <a:pt x="249166" y="637332"/>
                      <a:pt x="251854" y="632847"/>
                    </a:cubicBezTo>
                    <a:cubicBezTo>
                      <a:pt x="257796" y="622969"/>
                      <a:pt x="262148" y="612163"/>
                      <a:pt x="269263" y="602966"/>
                    </a:cubicBezTo>
                    <a:cubicBezTo>
                      <a:pt x="272708" y="601963"/>
                      <a:pt x="273673" y="598708"/>
                      <a:pt x="275338" y="596134"/>
                    </a:cubicBezTo>
                    <a:cubicBezTo>
                      <a:pt x="280826" y="587713"/>
                      <a:pt x="285651" y="578876"/>
                      <a:pt x="291120" y="570436"/>
                    </a:cubicBezTo>
                    <a:cubicBezTo>
                      <a:pt x="327511" y="514402"/>
                      <a:pt x="368746" y="462343"/>
                      <a:pt x="416850" y="415828"/>
                    </a:cubicBezTo>
                    <a:cubicBezTo>
                      <a:pt x="423076" y="409810"/>
                      <a:pt x="429302" y="403509"/>
                      <a:pt x="432273" y="394936"/>
                    </a:cubicBezTo>
                    <a:cubicBezTo>
                      <a:pt x="432841" y="393176"/>
                      <a:pt x="433712" y="391662"/>
                      <a:pt x="435528" y="390886"/>
                    </a:cubicBezTo>
                    <a:cubicBezTo>
                      <a:pt x="461265" y="356578"/>
                      <a:pt x="476990" y="318105"/>
                      <a:pt x="483387" y="275754"/>
                    </a:cubicBezTo>
                    <a:cubicBezTo>
                      <a:pt x="486793" y="244511"/>
                      <a:pt x="485412" y="213551"/>
                      <a:pt x="477653" y="182989"/>
                    </a:cubicBezTo>
                    <a:close/>
                    <a:moveTo>
                      <a:pt x="240953" y="321095"/>
                    </a:moveTo>
                    <a:cubicBezTo>
                      <a:pt x="200797" y="320944"/>
                      <a:pt x="168380" y="288376"/>
                      <a:pt x="168513" y="247860"/>
                    </a:cubicBezTo>
                    <a:cubicBezTo>
                      <a:pt x="168645" y="205527"/>
                      <a:pt x="204109" y="173584"/>
                      <a:pt x="244379" y="174984"/>
                    </a:cubicBezTo>
                    <a:cubicBezTo>
                      <a:pt x="283078" y="176347"/>
                      <a:pt x="315059" y="208480"/>
                      <a:pt x="314946" y="248371"/>
                    </a:cubicBezTo>
                    <a:cubicBezTo>
                      <a:pt x="314832" y="289284"/>
                      <a:pt x="282302" y="321266"/>
                      <a:pt x="240953" y="321095"/>
                    </a:cubicBezTo>
                    <a:close/>
                  </a:path>
                </a:pathLst>
              </a:custGeom>
              <a:solidFill>
                <a:srgbClr val="0202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DB5EF354-2FDA-4FE8-A8F1-16249CDA6EB2}"/>
                  </a:ext>
                </a:extLst>
              </p:cNvPr>
              <p:cNvSpPr/>
              <p:nvPr/>
            </p:nvSpPr>
            <p:spPr>
              <a:xfrm>
                <a:off x="9556053" y="4953628"/>
                <a:ext cx="449341" cy="594986"/>
              </a:xfrm>
              <a:custGeom>
                <a:avLst/>
                <a:gdLst>
                  <a:gd name="connsiteX0" fmla="*/ 442898 w 449341"/>
                  <a:gd name="connsiteY0" fmla="*/ 174272 h 594986"/>
                  <a:gd name="connsiteX1" fmla="*/ 184606 w 449341"/>
                  <a:gd name="connsiteY1" fmla="*/ 3295 h 594986"/>
                  <a:gd name="connsiteX2" fmla="*/ 1139 w 449341"/>
                  <a:gd name="connsiteY2" fmla="*/ 243703 h 594986"/>
                  <a:gd name="connsiteX3" fmla="*/ 66559 w 449341"/>
                  <a:gd name="connsiteY3" fmla="*/ 383305 h 594986"/>
                  <a:gd name="connsiteX4" fmla="*/ 173081 w 449341"/>
                  <a:gd name="connsiteY4" fmla="*/ 514144 h 594986"/>
                  <a:gd name="connsiteX5" fmla="*/ 222000 w 449341"/>
                  <a:gd name="connsiteY5" fmla="*/ 594987 h 594986"/>
                  <a:gd name="connsiteX6" fmla="*/ 225179 w 449341"/>
                  <a:gd name="connsiteY6" fmla="*/ 592489 h 594986"/>
                  <a:gd name="connsiteX7" fmla="*/ 384669 w 449341"/>
                  <a:gd name="connsiteY7" fmla="*/ 381696 h 594986"/>
                  <a:gd name="connsiteX8" fmla="*/ 442898 w 449341"/>
                  <a:gd name="connsiteY8" fmla="*/ 174272 h 594986"/>
                  <a:gd name="connsiteX9" fmla="*/ 223627 w 449341"/>
                  <a:gd name="connsiteY9" fmla="*/ 320894 h 594986"/>
                  <a:gd name="connsiteX10" fmla="*/ 132395 w 449341"/>
                  <a:gd name="connsiteY10" fmla="*/ 229756 h 594986"/>
                  <a:gd name="connsiteX11" fmla="*/ 224024 w 449341"/>
                  <a:gd name="connsiteY11" fmla="*/ 138014 h 594986"/>
                  <a:gd name="connsiteX12" fmla="*/ 315408 w 449341"/>
                  <a:gd name="connsiteY12" fmla="*/ 229189 h 594986"/>
                  <a:gd name="connsiteX13" fmla="*/ 223627 w 449341"/>
                  <a:gd name="connsiteY13" fmla="*/ 320894 h 5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41" h="594986">
                    <a:moveTo>
                      <a:pt x="442898" y="174272"/>
                    </a:moveTo>
                    <a:cubicBezTo>
                      <a:pt x="415988" y="56111"/>
                      <a:pt x="304375" y="-16708"/>
                      <a:pt x="184606" y="3295"/>
                    </a:cubicBezTo>
                    <a:cubicBezTo>
                      <a:pt x="70609" y="22313"/>
                      <a:pt x="-10669" y="129422"/>
                      <a:pt x="1139" y="243703"/>
                    </a:cubicBezTo>
                    <a:cubicBezTo>
                      <a:pt x="6760" y="298166"/>
                      <a:pt x="28579" y="344473"/>
                      <a:pt x="66559" y="383305"/>
                    </a:cubicBezTo>
                    <a:cubicBezTo>
                      <a:pt x="106053" y="423707"/>
                      <a:pt x="141535" y="467307"/>
                      <a:pt x="173081" y="514144"/>
                    </a:cubicBezTo>
                    <a:cubicBezTo>
                      <a:pt x="190756" y="540391"/>
                      <a:pt x="206917" y="567566"/>
                      <a:pt x="222000" y="594987"/>
                    </a:cubicBezTo>
                    <a:cubicBezTo>
                      <a:pt x="224308" y="594930"/>
                      <a:pt x="224592" y="593567"/>
                      <a:pt x="225179" y="592489"/>
                    </a:cubicBezTo>
                    <a:cubicBezTo>
                      <a:pt x="268344" y="514655"/>
                      <a:pt x="322466" y="445318"/>
                      <a:pt x="384669" y="381696"/>
                    </a:cubicBezTo>
                    <a:cubicBezTo>
                      <a:pt x="441346" y="323732"/>
                      <a:pt x="460818" y="253052"/>
                      <a:pt x="442898" y="174272"/>
                    </a:cubicBezTo>
                    <a:close/>
                    <a:moveTo>
                      <a:pt x="223627" y="320894"/>
                    </a:moveTo>
                    <a:cubicBezTo>
                      <a:pt x="170792" y="320837"/>
                      <a:pt x="132641" y="278561"/>
                      <a:pt x="132395" y="229756"/>
                    </a:cubicBezTo>
                    <a:cubicBezTo>
                      <a:pt x="132130" y="179097"/>
                      <a:pt x="173441" y="137995"/>
                      <a:pt x="224024" y="138014"/>
                    </a:cubicBezTo>
                    <a:cubicBezTo>
                      <a:pt x="273889" y="138033"/>
                      <a:pt x="315937" y="179608"/>
                      <a:pt x="315408" y="229189"/>
                    </a:cubicBezTo>
                    <a:cubicBezTo>
                      <a:pt x="314859" y="280737"/>
                      <a:pt x="275062" y="320950"/>
                      <a:pt x="223627" y="32089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057F704D-A595-49E6-8971-EDCE9BA6423B}"/>
                </a:ext>
              </a:extLst>
            </p:cNvPr>
            <p:cNvGrpSpPr/>
            <p:nvPr/>
          </p:nvGrpSpPr>
          <p:grpSpPr>
            <a:xfrm>
              <a:off x="8287928" y="2748399"/>
              <a:ext cx="391554" cy="518988"/>
              <a:chOff x="9538102" y="4935014"/>
              <a:chExt cx="485138" cy="643029"/>
            </a:xfrm>
          </p:grpSpPr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036AED38-7F48-40EE-8FB1-4C12EC51FAE1}"/>
                  </a:ext>
                </a:extLst>
              </p:cNvPr>
              <p:cNvSpPr/>
              <p:nvPr/>
            </p:nvSpPr>
            <p:spPr>
              <a:xfrm>
                <a:off x="9538102" y="4935014"/>
                <a:ext cx="485138" cy="643029"/>
              </a:xfrm>
              <a:custGeom>
                <a:avLst/>
                <a:gdLst>
                  <a:gd name="connsiteX0" fmla="*/ 477653 w 485138"/>
                  <a:gd name="connsiteY0" fmla="*/ 182989 h 643029"/>
                  <a:gd name="connsiteX1" fmla="*/ 390300 w 485138"/>
                  <a:gd name="connsiteY1" fmla="*/ 50446 h 643029"/>
                  <a:gd name="connsiteX2" fmla="*/ 202443 w 485138"/>
                  <a:gd name="connsiteY2" fmla="*/ 3364 h 643029"/>
                  <a:gd name="connsiteX3" fmla="*/ 52093 w 485138"/>
                  <a:gd name="connsiteY3" fmla="*/ 91776 h 643029"/>
                  <a:gd name="connsiteX4" fmla="*/ 2191 w 485138"/>
                  <a:gd name="connsiteY4" fmla="*/ 277230 h 643029"/>
                  <a:gd name="connsiteX5" fmla="*/ 15097 w 485138"/>
                  <a:gd name="connsiteY5" fmla="*/ 326962 h 643029"/>
                  <a:gd name="connsiteX6" fmla="*/ 51847 w 485138"/>
                  <a:gd name="connsiteY6" fmla="*/ 392930 h 643029"/>
                  <a:gd name="connsiteX7" fmla="*/ 61953 w 485138"/>
                  <a:gd name="connsiteY7" fmla="*/ 403906 h 643029"/>
                  <a:gd name="connsiteX8" fmla="*/ 139559 w 485138"/>
                  <a:gd name="connsiteY8" fmla="*/ 492224 h 643029"/>
                  <a:gd name="connsiteX9" fmla="*/ 229599 w 485138"/>
                  <a:gd name="connsiteY9" fmla="*/ 632998 h 643029"/>
                  <a:gd name="connsiteX10" fmla="*/ 240688 w 485138"/>
                  <a:gd name="connsiteY10" fmla="*/ 643028 h 643029"/>
                  <a:gd name="connsiteX11" fmla="*/ 251854 w 485138"/>
                  <a:gd name="connsiteY11" fmla="*/ 632847 h 643029"/>
                  <a:gd name="connsiteX12" fmla="*/ 269263 w 485138"/>
                  <a:gd name="connsiteY12" fmla="*/ 602966 h 643029"/>
                  <a:gd name="connsiteX13" fmla="*/ 275338 w 485138"/>
                  <a:gd name="connsiteY13" fmla="*/ 596134 h 643029"/>
                  <a:gd name="connsiteX14" fmla="*/ 291120 w 485138"/>
                  <a:gd name="connsiteY14" fmla="*/ 570436 h 643029"/>
                  <a:gd name="connsiteX15" fmla="*/ 416850 w 485138"/>
                  <a:gd name="connsiteY15" fmla="*/ 415828 h 643029"/>
                  <a:gd name="connsiteX16" fmla="*/ 432273 w 485138"/>
                  <a:gd name="connsiteY16" fmla="*/ 394936 h 643029"/>
                  <a:gd name="connsiteX17" fmla="*/ 435528 w 485138"/>
                  <a:gd name="connsiteY17" fmla="*/ 390886 h 643029"/>
                  <a:gd name="connsiteX18" fmla="*/ 483387 w 485138"/>
                  <a:gd name="connsiteY18" fmla="*/ 275754 h 643029"/>
                  <a:gd name="connsiteX19" fmla="*/ 477653 w 485138"/>
                  <a:gd name="connsiteY19" fmla="*/ 182989 h 643029"/>
                  <a:gd name="connsiteX20" fmla="*/ 240953 w 485138"/>
                  <a:gd name="connsiteY20" fmla="*/ 321095 h 643029"/>
                  <a:gd name="connsiteX21" fmla="*/ 168513 w 485138"/>
                  <a:gd name="connsiteY21" fmla="*/ 247860 h 643029"/>
                  <a:gd name="connsiteX22" fmla="*/ 244379 w 485138"/>
                  <a:gd name="connsiteY22" fmla="*/ 174984 h 643029"/>
                  <a:gd name="connsiteX23" fmla="*/ 314946 w 485138"/>
                  <a:gd name="connsiteY23" fmla="*/ 248371 h 643029"/>
                  <a:gd name="connsiteX24" fmla="*/ 240953 w 485138"/>
                  <a:gd name="connsiteY24" fmla="*/ 321095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5138" h="643029">
                    <a:moveTo>
                      <a:pt x="477653" y="182989"/>
                    </a:moveTo>
                    <a:cubicBezTo>
                      <a:pt x="463403" y="128999"/>
                      <a:pt x="433636" y="85247"/>
                      <a:pt x="390300" y="50446"/>
                    </a:cubicBezTo>
                    <a:cubicBezTo>
                      <a:pt x="334059" y="9287"/>
                      <a:pt x="271648" y="-7858"/>
                      <a:pt x="202443" y="3364"/>
                    </a:cubicBezTo>
                    <a:cubicBezTo>
                      <a:pt x="141036" y="13318"/>
                      <a:pt x="90755" y="43237"/>
                      <a:pt x="52093" y="91776"/>
                    </a:cubicBezTo>
                    <a:cubicBezTo>
                      <a:pt x="8739" y="146182"/>
                      <a:pt x="-6078" y="208707"/>
                      <a:pt x="2191" y="277230"/>
                    </a:cubicBezTo>
                    <a:cubicBezTo>
                      <a:pt x="5124" y="294167"/>
                      <a:pt x="9193" y="310782"/>
                      <a:pt x="15097" y="326962"/>
                    </a:cubicBezTo>
                    <a:cubicBezTo>
                      <a:pt x="23840" y="350938"/>
                      <a:pt x="37219" y="372265"/>
                      <a:pt x="51847" y="392930"/>
                    </a:cubicBezTo>
                    <a:cubicBezTo>
                      <a:pt x="55216" y="396601"/>
                      <a:pt x="58527" y="400311"/>
                      <a:pt x="61953" y="403906"/>
                    </a:cubicBezTo>
                    <a:cubicBezTo>
                      <a:pt x="88957" y="432349"/>
                      <a:pt x="115602" y="461094"/>
                      <a:pt x="139559" y="492224"/>
                    </a:cubicBezTo>
                    <a:cubicBezTo>
                      <a:pt x="173660" y="536543"/>
                      <a:pt x="203692" y="583437"/>
                      <a:pt x="229599" y="632998"/>
                    </a:cubicBezTo>
                    <a:cubicBezTo>
                      <a:pt x="232002" y="637616"/>
                      <a:pt x="233989" y="643141"/>
                      <a:pt x="240688" y="643028"/>
                    </a:cubicBezTo>
                    <a:cubicBezTo>
                      <a:pt x="247312" y="642933"/>
                      <a:pt x="249166" y="637332"/>
                      <a:pt x="251854" y="632847"/>
                    </a:cubicBezTo>
                    <a:cubicBezTo>
                      <a:pt x="257796" y="622969"/>
                      <a:pt x="262148" y="612163"/>
                      <a:pt x="269263" y="602966"/>
                    </a:cubicBezTo>
                    <a:cubicBezTo>
                      <a:pt x="272708" y="601963"/>
                      <a:pt x="273673" y="598708"/>
                      <a:pt x="275338" y="596134"/>
                    </a:cubicBezTo>
                    <a:cubicBezTo>
                      <a:pt x="280826" y="587713"/>
                      <a:pt x="285651" y="578876"/>
                      <a:pt x="291120" y="570436"/>
                    </a:cubicBezTo>
                    <a:cubicBezTo>
                      <a:pt x="327511" y="514402"/>
                      <a:pt x="368746" y="462343"/>
                      <a:pt x="416850" y="415828"/>
                    </a:cubicBezTo>
                    <a:cubicBezTo>
                      <a:pt x="423076" y="409810"/>
                      <a:pt x="429302" y="403509"/>
                      <a:pt x="432273" y="394936"/>
                    </a:cubicBezTo>
                    <a:cubicBezTo>
                      <a:pt x="432841" y="393176"/>
                      <a:pt x="433712" y="391662"/>
                      <a:pt x="435528" y="390886"/>
                    </a:cubicBezTo>
                    <a:cubicBezTo>
                      <a:pt x="461265" y="356578"/>
                      <a:pt x="476990" y="318105"/>
                      <a:pt x="483387" y="275754"/>
                    </a:cubicBezTo>
                    <a:cubicBezTo>
                      <a:pt x="486793" y="244511"/>
                      <a:pt x="485412" y="213551"/>
                      <a:pt x="477653" y="182989"/>
                    </a:cubicBezTo>
                    <a:close/>
                    <a:moveTo>
                      <a:pt x="240953" y="321095"/>
                    </a:moveTo>
                    <a:cubicBezTo>
                      <a:pt x="200797" y="320944"/>
                      <a:pt x="168380" y="288376"/>
                      <a:pt x="168513" y="247860"/>
                    </a:cubicBezTo>
                    <a:cubicBezTo>
                      <a:pt x="168645" y="205527"/>
                      <a:pt x="204109" y="173584"/>
                      <a:pt x="244379" y="174984"/>
                    </a:cubicBezTo>
                    <a:cubicBezTo>
                      <a:pt x="283078" y="176347"/>
                      <a:pt x="315059" y="208480"/>
                      <a:pt x="314946" y="248371"/>
                    </a:cubicBezTo>
                    <a:cubicBezTo>
                      <a:pt x="314832" y="289284"/>
                      <a:pt x="282302" y="321266"/>
                      <a:pt x="240953" y="321095"/>
                    </a:cubicBezTo>
                    <a:close/>
                  </a:path>
                </a:pathLst>
              </a:custGeom>
              <a:solidFill>
                <a:srgbClr val="0202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80663E03-4FEE-4E6F-8C9F-FBBB5DA2549F}"/>
                  </a:ext>
                </a:extLst>
              </p:cNvPr>
              <p:cNvSpPr/>
              <p:nvPr/>
            </p:nvSpPr>
            <p:spPr>
              <a:xfrm>
                <a:off x="9556053" y="4953628"/>
                <a:ext cx="449341" cy="594986"/>
              </a:xfrm>
              <a:custGeom>
                <a:avLst/>
                <a:gdLst>
                  <a:gd name="connsiteX0" fmla="*/ 442898 w 449341"/>
                  <a:gd name="connsiteY0" fmla="*/ 174272 h 594986"/>
                  <a:gd name="connsiteX1" fmla="*/ 184606 w 449341"/>
                  <a:gd name="connsiteY1" fmla="*/ 3295 h 594986"/>
                  <a:gd name="connsiteX2" fmla="*/ 1139 w 449341"/>
                  <a:gd name="connsiteY2" fmla="*/ 243703 h 594986"/>
                  <a:gd name="connsiteX3" fmla="*/ 66559 w 449341"/>
                  <a:gd name="connsiteY3" fmla="*/ 383305 h 594986"/>
                  <a:gd name="connsiteX4" fmla="*/ 173081 w 449341"/>
                  <a:gd name="connsiteY4" fmla="*/ 514144 h 594986"/>
                  <a:gd name="connsiteX5" fmla="*/ 222000 w 449341"/>
                  <a:gd name="connsiteY5" fmla="*/ 594987 h 594986"/>
                  <a:gd name="connsiteX6" fmla="*/ 225179 w 449341"/>
                  <a:gd name="connsiteY6" fmla="*/ 592489 h 594986"/>
                  <a:gd name="connsiteX7" fmla="*/ 384669 w 449341"/>
                  <a:gd name="connsiteY7" fmla="*/ 381696 h 594986"/>
                  <a:gd name="connsiteX8" fmla="*/ 442898 w 449341"/>
                  <a:gd name="connsiteY8" fmla="*/ 174272 h 594986"/>
                  <a:gd name="connsiteX9" fmla="*/ 223627 w 449341"/>
                  <a:gd name="connsiteY9" fmla="*/ 320894 h 594986"/>
                  <a:gd name="connsiteX10" fmla="*/ 132395 w 449341"/>
                  <a:gd name="connsiteY10" fmla="*/ 229756 h 594986"/>
                  <a:gd name="connsiteX11" fmla="*/ 224024 w 449341"/>
                  <a:gd name="connsiteY11" fmla="*/ 138014 h 594986"/>
                  <a:gd name="connsiteX12" fmla="*/ 315408 w 449341"/>
                  <a:gd name="connsiteY12" fmla="*/ 229189 h 594986"/>
                  <a:gd name="connsiteX13" fmla="*/ 223627 w 449341"/>
                  <a:gd name="connsiteY13" fmla="*/ 320894 h 5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41" h="594986">
                    <a:moveTo>
                      <a:pt x="442898" y="174272"/>
                    </a:moveTo>
                    <a:cubicBezTo>
                      <a:pt x="415988" y="56111"/>
                      <a:pt x="304375" y="-16708"/>
                      <a:pt x="184606" y="3295"/>
                    </a:cubicBezTo>
                    <a:cubicBezTo>
                      <a:pt x="70609" y="22313"/>
                      <a:pt x="-10669" y="129422"/>
                      <a:pt x="1139" y="243703"/>
                    </a:cubicBezTo>
                    <a:cubicBezTo>
                      <a:pt x="6760" y="298166"/>
                      <a:pt x="28579" y="344473"/>
                      <a:pt x="66559" y="383305"/>
                    </a:cubicBezTo>
                    <a:cubicBezTo>
                      <a:pt x="106053" y="423707"/>
                      <a:pt x="141535" y="467307"/>
                      <a:pt x="173081" y="514144"/>
                    </a:cubicBezTo>
                    <a:cubicBezTo>
                      <a:pt x="190756" y="540391"/>
                      <a:pt x="206917" y="567566"/>
                      <a:pt x="222000" y="594987"/>
                    </a:cubicBezTo>
                    <a:cubicBezTo>
                      <a:pt x="224308" y="594930"/>
                      <a:pt x="224592" y="593567"/>
                      <a:pt x="225179" y="592489"/>
                    </a:cubicBezTo>
                    <a:cubicBezTo>
                      <a:pt x="268344" y="514655"/>
                      <a:pt x="322466" y="445318"/>
                      <a:pt x="384669" y="381696"/>
                    </a:cubicBezTo>
                    <a:cubicBezTo>
                      <a:pt x="441346" y="323732"/>
                      <a:pt x="460818" y="253052"/>
                      <a:pt x="442898" y="174272"/>
                    </a:cubicBezTo>
                    <a:close/>
                    <a:moveTo>
                      <a:pt x="223627" y="320894"/>
                    </a:moveTo>
                    <a:cubicBezTo>
                      <a:pt x="170792" y="320837"/>
                      <a:pt x="132641" y="278561"/>
                      <a:pt x="132395" y="229756"/>
                    </a:cubicBezTo>
                    <a:cubicBezTo>
                      <a:pt x="132130" y="179097"/>
                      <a:pt x="173441" y="137995"/>
                      <a:pt x="224024" y="138014"/>
                    </a:cubicBezTo>
                    <a:cubicBezTo>
                      <a:pt x="273889" y="138033"/>
                      <a:pt x="315937" y="179608"/>
                      <a:pt x="315408" y="229189"/>
                    </a:cubicBezTo>
                    <a:cubicBezTo>
                      <a:pt x="314859" y="280737"/>
                      <a:pt x="275062" y="320950"/>
                      <a:pt x="223627" y="320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E7B9C6E5-ADDF-4FC6-913E-5C7A37FBA022}"/>
                </a:ext>
              </a:extLst>
            </p:cNvPr>
            <p:cNvGrpSpPr/>
            <p:nvPr/>
          </p:nvGrpSpPr>
          <p:grpSpPr>
            <a:xfrm>
              <a:off x="6633802" y="2987218"/>
              <a:ext cx="282173" cy="374008"/>
              <a:chOff x="9538102" y="4935014"/>
              <a:chExt cx="485138" cy="643029"/>
            </a:xfrm>
          </p:grpSpPr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B41497D2-59A2-4F2C-9023-498EA3A51D99}"/>
                  </a:ext>
                </a:extLst>
              </p:cNvPr>
              <p:cNvSpPr/>
              <p:nvPr/>
            </p:nvSpPr>
            <p:spPr>
              <a:xfrm>
                <a:off x="9538102" y="4935014"/>
                <a:ext cx="485138" cy="643029"/>
              </a:xfrm>
              <a:custGeom>
                <a:avLst/>
                <a:gdLst>
                  <a:gd name="connsiteX0" fmla="*/ 477653 w 485138"/>
                  <a:gd name="connsiteY0" fmla="*/ 182989 h 643029"/>
                  <a:gd name="connsiteX1" fmla="*/ 390300 w 485138"/>
                  <a:gd name="connsiteY1" fmla="*/ 50446 h 643029"/>
                  <a:gd name="connsiteX2" fmla="*/ 202443 w 485138"/>
                  <a:gd name="connsiteY2" fmla="*/ 3364 h 643029"/>
                  <a:gd name="connsiteX3" fmla="*/ 52093 w 485138"/>
                  <a:gd name="connsiteY3" fmla="*/ 91776 h 643029"/>
                  <a:gd name="connsiteX4" fmla="*/ 2191 w 485138"/>
                  <a:gd name="connsiteY4" fmla="*/ 277230 h 643029"/>
                  <a:gd name="connsiteX5" fmla="*/ 15097 w 485138"/>
                  <a:gd name="connsiteY5" fmla="*/ 326962 h 643029"/>
                  <a:gd name="connsiteX6" fmla="*/ 51847 w 485138"/>
                  <a:gd name="connsiteY6" fmla="*/ 392930 h 643029"/>
                  <a:gd name="connsiteX7" fmla="*/ 61953 w 485138"/>
                  <a:gd name="connsiteY7" fmla="*/ 403906 h 643029"/>
                  <a:gd name="connsiteX8" fmla="*/ 139559 w 485138"/>
                  <a:gd name="connsiteY8" fmla="*/ 492224 h 643029"/>
                  <a:gd name="connsiteX9" fmla="*/ 229599 w 485138"/>
                  <a:gd name="connsiteY9" fmla="*/ 632998 h 643029"/>
                  <a:gd name="connsiteX10" fmla="*/ 240688 w 485138"/>
                  <a:gd name="connsiteY10" fmla="*/ 643028 h 643029"/>
                  <a:gd name="connsiteX11" fmla="*/ 251854 w 485138"/>
                  <a:gd name="connsiteY11" fmla="*/ 632847 h 643029"/>
                  <a:gd name="connsiteX12" fmla="*/ 269263 w 485138"/>
                  <a:gd name="connsiteY12" fmla="*/ 602966 h 643029"/>
                  <a:gd name="connsiteX13" fmla="*/ 275338 w 485138"/>
                  <a:gd name="connsiteY13" fmla="*/ 596134 h 643029"/>
                  <a:gd name="connsiteX14" fmla="*/ 291120 w 485138"/>
                  <a:gd name="connsiteY14" fmla="*/ 570436 h 643029"/>
                  <a:gd name="connsiteX15" fmla="*/ 416850 w 485138"/>
                  <a:gd name="connsiteY15" fmla="*/ 415828 h 643029"/>
                  <a:gd name="connsiteX16" fmla="*/ 432273 w 485138"/>
                  <a:gd name="connsiteY16" fmla="*/ 394936 h 643029"/>
                  <a:gd name="connsiteX17" fmla="*/ 435528 w 485138"/>
                  <a:gd name="connsiteY17" fmla="*/ 390886 h 643029"/>
                  <a:gd name="connsiteX18" fmla="*/ 483387 w 485138"/>
                  <a:gd name="connsiteY18" fmla="*/ 275754 h 643029"/>
                  <a:gd name="connsiteX19" fmla="*/ 477653 w 485138"/>
                  <a:gd name="connsiteY19" fmla="*/ 182989 h 643029"/>
                  <a:gd name="connsiteX20" fmla="*/ 240953 w 485138"/>
                  <a:gd name="connsiteY20" fmla="*/ 321095 h 643029"/>
                  <a:gd name="connsiteX21" fmla="*/ 168513 w 485138"/>
                  <a:gd name="connsiteY21" fmla="*/ 247860 h 643029"/>
                  <a:gd name="connsiteX22" fmla="*/ 244379 w 485138"/>
                  <a:gd name="connsiteY22" fmla="*/ 174984 h 643029"/>
                  <a:gd name="connsiteX23" fmla="*/ 314946 w 485138"/>
                  <a:gd name="connsiteY23" fmla="*/ 248371 h 643029"/>
                  <a:gd name="connsiteX24" fmla="*/ 240953 w 485138"/>
                  <a:gd name="connsiteY24" fmla="*/ 321095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5138" h="643029">
                    <a:moveTo>
                      <a:pt x="477653" y="182989"/>
                    </a:moveTo>
                    <a:cubicBezTo>
                      <a:pt x="463403" y="128999"/>
                      <a:pt x="433636" y="85247"/>
                      <a:pt x="390300" y="50446"/>
                    </a:cubicBezTo>
                    <a:cubicBezTo>
                      <a:pt x="334059" y="9287"/>
                      <a:pt x="271648" y="-7858"/>
                      <a:pt x="202443" y="3364"/>
                    </a:cubicBezTo>
                    <a:cubicBezTo>
                      <a:pt x="141036" y="13318"/>
                      <a:pt x="90755" y="43237"/>
                      <a:pt x="52093" y="91776"/>
                    </a:cubicBezTo>
                    <a:cubicBezTo>
                      <a:pt x="8739" y="146182"/>
                      <a:pt x="-6078" y="208707"/>
                      <a:pt x="2191" y="277230"/>
                    </a:cubicBezTo>
                    <a:cubicBezTo>
                      <a:pt x="5124" y="294167"/>
                      <a:pt x="9193" y="310782"/>
                      <a:pt x="15097" y="326962"/>
                    </a:cubicBezTo>
                    <a:cubicBezTo>
                      <a:pt x="23840" y="350938"/>
                      <a:pt x="37219" y="372265"/>
                      <a:pt x="51847" y="392930"/>
                    </a:cubicBezTo>
                    <a:cubicBezTo>
                      <a:pt x="55216" y="396601"/>
                      <a:pt x="58527" y="400311"/>
                      <a:pt x="61953" y="403906"/>
                    </a:cubicBezTo>
                    <a:cubicBezTo>
                      <a:pt x="88957" y="432349"/>
                      <a:pt x="115602" y="461094"/>
                      <a:pt x="139559" y="492224"/>
                    </a:cubicBezTo>
                    <a:cubicBezTo>
                      <a:pt x="173660" y="536543"/>
                      <a:pt x="203692" y="583437"/>
                      <a:pt x="229599" y="632998"/>
                    </a:cubicBezTo>
                    <a:cubicBezTo>
                      <a:pt x="232002" y="637616"/>
                      <a:pt x="233989" y="643141"/>
                      <a:pt x="240688" y="643028"/>
                    </a:cubicBezTo>
                    <a:cubicBezTo>
                      <a:pt x="247312" y="642933"/>
                      <a:pt x="249166" y="637332"/>
                      <a:pt x="251854" y="632847"/>
                    </a:cubicBezTo>
                    <a:cubicBezTo>
                      <a:pt x="257796" y="622969"/>
                      <a:pt x="262148" y="612163"/>
                      <a:pt x="269263" y="602966"/>
                    </a:cubicBezTo>
                    <a:cubicBezTo>
                      <a:pt x="272708" y="601963"/>
                      <a:pt x="273673" y="598708"/>
                      <a:pt x="275338" y="596134"/>
                    </a:cubicBezTo>
                    <a:cubicBezTo>
                      <a:pt x="280826" y="587713"/>
                      <a:pt x="285651" y="578876"/>
                      <a:pt x="291120" y="570436"/>
                    </a:cubicBezTo>
                    <a:cubicBezTo>
                      <a:pt x="327511" y="514402"/>
                      <a:pt x="368746" y="462343"/>
                      <a:pt x="416850" y="415828"/>
                    </a:cubicBezTo>
                    <a:cubicBezTo>
                      <a:pt x="423076" y="409810"/>
                      <a:pt x="429302" y="403509"/>
                      <a:pt x="432273" y="394936"/>
                    </a:cubicBezTo>
                    <a:cubicBezTo>
                      <a:pt x="432841" y="393176"/>
                      <a:pt x="433712" y="391662"/>
                      <a:pt x="435528" y="390886"/>
                    </a:cubicBezTo>
                    <a:cubicBezTo>
                      <a:pt x="461265" y="356578"/>
                      <a:pt x="476990" y="318105"/>
                      <a:pt x="483387" y="275754"/>
                    </a:cubicBezTo>
                    <a:cubicBezTo>
                      <a:pt x="486793" y="244511"/>
                      <a:pt x="485412" y="213551"/>
                      <a:pt x="477653" y="182989"/>
                    </a:cubicBezTo>
                    <a:close/>
                    <a:moveTo>
                      <a:pt x="240953" y="321095"/>
                    </a:moveTo>
                    <a:cubicBezTo>
                      <a:pt x="200797" y="320944"/>
                      <a:pt x="168380" y="288376"/>
                      <a:pt x="168513" y="247860"/>
                    </a:cubicBezTo>
                    <a:cubicBezTo>
                      <a:pt x="168645" y="205527"/>
                      <a:pt x="204109" y="173584"/>
                      <a:pt x="244379" y="174984"/>
                    </a:cubicBezTo>
                    <a:cubicBezTo>
                      <a:pt x="283078" y="176347"/>
                      <a:pt x="315059" y="208480"/>
                      <a:pt x="314946" y="248371"/>
                    </a:cubicBezTo>
                    <a:cubicBezTo>
                      <a:pt x="314832" y="289284"/>
                      <a:pt x="282302" y="321266"/>
                      <a:pt x="240953" y="321095"/>
                    </a:cubicBezTo>
                    <a:close/>
                  </a:path>
                </a:pathLst>
              </a:custGeom>
              <a:solidFill>
                <a:srgbClr val="0202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AFDB90B9-BD52-4618-8F11-64BDFC99524D}"/>
                  </a:ext>
                </a:extLst>
              </p:cNvPr>
              <p:cNvSpPr/>
              <p:nvPr/>
            </p:nvSpPr>
            <p:spPr>
              <a:xfrm>
                <a:off x="9556053" y="4953628"/>
                <a:ext cx="449341" cy="594986"/>
              </a:xfrm>
              <a:custGeom>
                <a:avLst/>
                <a:gdLst>
                  <a:gd name="connsiteX0" fmla="*/ 442898 w 449341"/>
                  <a:gd name="connsiteY0" fmla="*/ 174272 h 594986"/>
                  <a:gd name="connsiteX1" fmla="*/ 184606 w 449341"/>
                  <a:gd name="connsiteY1" fmla="*/ 3295 h 594986"/>
                  <a:gd name="connsiteX2" fmla="*/ 1139 w 449341"/>
                  <a:gd name="connsiteY2" fmla="*/ 243703 h 594986"/>
                  <a:gd name="connsiteX3" fmla="*/ 66559 w 449341"/>
                  <a:gd name="connsiteY3" fmla="*/ 383305 h 594986"/>
                  <a:gd name="connsiteX4" fmla="*/ 173081 w 449341"/>
                  <a:gd name="connsiteY4" fmla="*/ 514144 h 594986"/>
                  <a:gd name="connsiteX5" fmla="*/ 222000 w 449341"/>
                  <a:gd name="connsiteY5" fmla="*/ 594987 h 594986"/>
                  <a:gd name="connsiteX6" fmla="*/ 225179 w 449341"/>
                  <a:gd name="connsiteY6" fmla="*/ 592489 h 594986"/>
                  <a:gd name="connsiteX7" fmla="*/ 384669 w 449341"/>
                  <a:gd name="connsiteY7" fmla="*/ 381696 h 594986"/>
                  <a:gd name="connsiteX8" fmla="*/ 442898 w 449341"/>
                  <a:gd name="connsiteY8" fmla="*/ 174272 h 594986"/>
                  <a:gd name="connsiteX9" fmla="*/ 223627 w 449341"/>
                  <a:gd name="connsiteY9" fmla="*/ 320894 h 594986"/>
                  <a:gd name="connsiteX10" fmla="*/ 132395 w 449341"/>
                  <a:gd name="connsiteY10" fmla="*/ 229756 h 594986"/>
                  <a:gd name="connsiteX11" fmla="*/ 224024 w 449341"/>
                  <a:gd name="connsiteY11" fmla="*/ 138014 h 594986"/>
                  <a:gd name="connsiteX12" fmla="*/ 315408 w 449341"/>
                  <a:gd name="connsiteY12" fmla="*/ 229189 h 594986"/>
                  <a:gd name="connsiteX13" fmla="*/ 223627 w 449341"/>
                  <a:gd name="connsiteY13" fmla="*/ 320894 h 5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41" h="594986">
                    <a:moveTo>
                      <a:pt x="442898" y="174272"/>
                    </a:moveTo>
                    <a:cubicBezTo>
                      <a:pt x="415988" y="56111"/>
                      <a:pt x="304375" y="-16708"/>
                      <a:pt x="184606" y="3295"/>
                    </a:cubicBezTo>
                    <a:cubicBezTo>
                      <a:pt x="70609" y="22313"/>
                      <a:pt x="-10669" y="129422"/>
                      <a:pt x="1139" y="243703"/>
                    </a:cubicBezTo>
                    <a:cubicBezTo>
                      <a:pt x="6760" y="298166"/>
                      <a:pt x="28579" y="344473"/>
                      <a:pt x="66559" y="383305"/>
                    </a:cubicBezTo>
                    <a:cubicBezTo>
                      <a:pt x="106053" y="423707"/>
                      <a:pt x="141535" y="467307"/>
                      <a:pt x="173081" y="514144"/>
                    </a:cubicBezTo>
                    <a:cubicBezTo>
                      <a:pt x="190756" y="540391"/>
                      <a:pt x="206917" y="567566"/>
                      <a:pt x="222000" y="594987"/>
                    </a:cubicBezTo>
                    <a:cubicBezTo>
                      <a:pt x="224308" y="594930"/>
                      <a:pt x="224592" y="593567"/>
                      <a:pt x="225179" y="592489"/>
                    </a:cubicBezTo>
                    <a:cubicBezTo>
                      <a:pt x="268344" y="514655"/>
                      <a:pt x="322466" y="445318"/>
                      <a:pt x="384669" y="381696"/>
                    </a:cubicBezTo>
                    <a:cubicBezTo>
                      <a:pt x="441346" y="323732"/>
                      <a:pt x="460818" y="253052"/>
                      <a:pt x="442898" y="174272"/>
                    </a:cubicBezTo>
                    <a:close/>
                    <a:moveTo>
                      <a:pt x="223627" y="320894"/>
                    </a:moveTo>
                    <a:cubicBezTo>
                      <a:pt x="170792" y="320837"/>
                      <a:pt x="132641" y="278561"/>
                      <a:pt x="132395" y="229756"/>
                    </a:cubicBezTo>
                    <a:cubicBezTo>
                      <a:pt x="132130" y="179097"/>
                      <a:pt x="173441" y="137995"/>
                      <a:pt x="224024" y="138014"/>
                    </a:cubicBezTo>
                    <a:cubicBezTo>
                      <a:pt x="273889" y="138033"/>
                      <a:pt x="315937" y="179608"/>
                      <a:pt x="315408" y="229189"/>
                    </a:cubicBezTo>
                    <a:cubicBezTo>
                      <a:pt x="314859" y="280737"/>
                      <a:pt x="275062" y="320950"/>
                      <a:pt x="223627" y="3208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95F12B4A-B862-4C70-8408-30C3AA83C023}"/>
                </a:ext>
              </a:extLst>
            </p:cNvPr>
            <p:cNvGrpSpPr/>
            <p:nvPr/>
          </p:nvGrpSpPr>
          <p:grpSpPr>
            <a:xfrm>
              <a:off x="11088164" y="2482258"/>
              <a:ext cx="338547" cy="448729"/>
              <a:chOff x="9538102" y="4935014"/>
              <a:chExt cx="485138" cy="643029"/>
            </a:xfrm>
          </p:grpSpPr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19441CC8-57F5-4D98-ACCC-42363380DEF7}"/>
                  </a:ext>
                </a:extLst>
              </p:cNvPr>
              <p:cNvSpPr/>
              <p:nvPr/>
            </p:nvSpPr>
            <p:spPr>
              <a:xfrm>
                <a:off x="9538102" y="4935014"/>
                <a:ext cx="485138" cy="643029"/>
              </a:xfrm>
              <a:custGeom>
                <a:avLst/>
                <a:gdLst>
                  <a:gd name="connsiteX0" fmla="*/ 477653 w 485138"/>
                  <a:gd name="connsiteY0" fmla="*/ 182989 h 643029"/>
                  <a:gd name="connsiteX1" fmla="*/ 390300 w 485138"/>
                  <a:gd name="connsiteY1" fmla="*/ 50446 h 643029"/>
                  <a:gd name="connsiteX2" fmla="*/ 202443 w 485138"/>
                  <a:gd name="connsiteY2" fmla="*/ 3364 h 643029"/>
                  <a:gd name="connsiteX3" fmla="*/ 52093 w 485138"/>
                  <a:gd name="connsiteY3" fmla="*/ 91776 h 643029"/>
                  <a:gd name="connsiteX4" fmla="*/ 2191 w 485138"/>
                  <a:gd name="connsiteY4" fmla="*/ 277230 h 643029"/>
                  <a:gd name="connsiteX5" fmla="*/ 15097 w 485138"/>
                  <a:gd name="connsiteY5" fmla="*/ 326962 h 643029"/>
                  <a:gd name="connsiteX6" fmla="*/ 51847 w 485138"/>
                  <a:gd name="connsiteY6" fmla="*/ 392930 h 643029"/>
                  <a:gd name="connsiteX7" fmla="*/ 61953 w 485138"/>
                  <a:gd name="connsiteY7" fmla="*/ 403906 h 643029"/>
                  <a:gd name="connsiteX8" fmla="*/ 139559 w 485138"/>
                  <a:gd name="connsiteY8" fmla="*/ 492224 h 643029"/>
                  <a:gd name="connsiteX9" fmla="*/ 229599 w 485138"/>
                  <a:gd name="connsiteY9" fmla="*/ 632998 h 643029"/>
                  <a:gd name="connsiteX10" fmla="*/ 240688 w 485138"/>
                  <a:gd name="connsiteY10" fmla="*/ 643028 h 643029"/>
                  <a:gd name="connsiteX11" fmla="*/ 251854 w 485138"/>
                  <a:gd name="connsiteY11" fmla="*/ 632847 h 643029"/>
                  <a:gd name="connsiteX12" fmla="*/ 269263 w 485138"/>
                  <a:gd name="connsiteY12" fmla="*/ 602966 h 643029"/>
                  <a:gd name="connsiteX13" fmla="*/ 275338 w 485138"/>
                  <a:gd name="connsiteY13" fmla="*/ 596134 h 643029"/>
                  <a:gd name="connsiteX14" fmla="*/ 291120 w 485138"/>
                  <a:gd name="connsiteY14" fmla="*/ 570436 h 643029"/>
                  <a:gd name="connsiteX15" fmla="*/ 416850 w 485138"/>
                  <a:gd name="connsiteY15" fmla="*/ 415828 h 643029"/>
                  <a:gd name="connsiteX16" fmla="*/ 432273 w 485138"/>
                  <a:gd name="connsiteY16" fmla="*/ 394936 h 643029"/>
                  <a:gd name="connsiteX17" fmla="*/ 435528 w 485138"/>
                  <a:gd name="connsiteY17" fmla="*/ 390886 h 643029"/>
                  <a:gd name="connsiteX18" fmla="*/ 483387 w 485138"/>
                  <a:gd name="connsiteY18" fmla="*/ 275754 h 643029"/>
                  <a:gd name="connsiteX19" fmla="*/ 477653 w 485138"/>
                  <a:gd name="connsiteY19" fmla="*/ 182989 h 643029"/>
                  <a:gd name="connsiteX20" fmla="*/ 240953 w 485138"/>
                  <a:gd name="connsiteY20" fmla="*/ 321095 h 643029"/>
                  <a:gd name="connsiteX21" fmla="*/ 168513 w 485138"/>
                  <a:gd name="connsiteY21" fmla="*/ 247860 h 643029"/>
                  <a:gd name="connsiteX22" fmla="*/ 244379 w 485138"/>
                  <a:gd name="connsiteY22" fmla="*/ 174984 h 643029"/>
                  <a:gd name="connsiteX23" fmla="*/ 314946 w 485138"/>
                  <a:gd name="connsiteY23" fmla="*/ 248371 h 643029"/>
                  <a:gd name="connsiteX24" fmla="*/ 240953 w 485138"/>
                  <a:gd name="connsiteY24" fmla="*/ 321095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5138" h="643029">
                    <a:moveTo>
                      <a:pt x="477653" y="182989"/>
                    </a:moveTo>
                    <a:cubicBezTo>
                      <a:pt x="463403" y="128999"/>
                      <a:pt x="433636" y="85247"/>
                      <a:pt x="390300" y="50446"/>
                    </a:cubicBezTo>
                    <a:cubicBezTo>
                      <a:pt x="334059" y="9287"/>
                      <a:pt x="271648" y="-7858"/>
                      <a:pt x="202443" y="3364"/>
                    </a:cubicBezTo>
                    <a:cubicBezTo>
                      <a:pt x="141036" y="13318"/>
                      <a:pt x="90755" y="43237"/>
                      <a:pt x="52093" y="91776"/>
                    </a:cubicBezTo>
                    <a:cubicBezTo>
                      <a:pt x="8739" y="146182"/>
                      <a:pt x="-6078" y="208707"/>
                      <a:pt x="2191" y="277230"/>
                    </a:cubicBezTo>
                    <a:cubicBezTo>
                      <a:pt x="5124" y="294167"/>
                      <a:pt x="9193" y="310782"/>
                      <a:pt x="15097" y="326962"/>
                    </a:cubicBezTo>
                    <a:cubicBezTo>
                      <a:pt x="23840" y="350938"/>
                      <a:pt x="37219" y="372265"/>
                      <a:pt x="51847" y="392930"/>
                    </a:cubicBezTo>
                    <a:cubicBezTo>
                      <a:pt x="55216" y="396601"/>
                      <a:pt x="58527" y="400311"/>
                      <a:pt x="61953" y="403906"/>
                    </a:cubicBezTo>
                    <a:cubicBezTo>
                      <a:pt x="88957" y="432349"/>
                      <a:pt x="115602" y="461094"/>
                      <a:pt x="139559" y="492224"/>
                    </a:cubicBezTo>
                    <a:cubicBezTo>
                      <a:pt x="173660" y="536543"/>
                      <a:pt x="203692" y="583437"/>
                      <a:pt x="229599" y="632998"/>
                    </a:cubicBezTo>
                    <a:cubicBezTo>
                      <a:pt x="232002" y="637616"/>
                      <a:pt x="233989" y="643141"/>
                      <a:pt x="240688" y="643028"/>
                    </a:cubicBezTo>
                    <a:cubicBezTo>
                      <a:pt x="247312" y="642933"/>
                      <a:pt x="249166" y="637332"/>
                      <a:pt x="251854" y="632847"/>
                    </a:cubicBezTo>
                    <a:cubicBezTo>
                      <a:pt x="257796" y="622969"/>
                      <a:pt x="262148" y="612163"/>
                      <a:pt x="269263" y="602966"/>
                    </a:cubicBezTo>
                    <a:cubicBezTo>
                      <a:pt x="272708" y="601963"/>
                      <a:pt x="273673" y="598708"/>
                      <a:pt x="275338" y="596134"/>
                    </a:cubicBezTo>
                    <a:cubicBezTo>
                      <a:pt x="280826" y="587713"/>
                      <a:pt x="285651" y="578876"/>
                      <a:pt x="291120" y="570436"/>
                    </a:cubicBezTo>
                    <a:cubicBezTo>
                      <a:pt x="327511" y="514402"/>
                      <a:pt x="368746" y="462343"/>
                      <a:pt x="416850" y="415828"/>
                    </a:cubicBezTo>
                    <a:cubicBezTo>
                      <a:pt x="423076" y="409810"/>
                      <a:pt x="429302" y="403509"/>
                      <a:pt x="432273" y="394936"/>
                    </a:cubicBezTo>
                    <a:cubicBezTo>
                      <a:pt x="432841" y="393176"/>
                      <a:pt x="433712" y="391662"/>
                      <a:pt x="435528" y="390886"/>
                    </a:cubicBezTo>
                    <a:cubicBezTo>
                      <a:pt x="461265" y="356578"/>
                      <a:pt x="476990" y="318105"/>
                      <a:pt x="483387" y="275754"/>
                    </a:cubicBezTo>
                    <a:cubicBezTo>
                      <a:pt x="486793" y="244511"/>
                      <a:pt x="485412" y="213551"/>
                      <a:pt x="477653" y="182989"/>
                    </a:cubicBezTo>
                    <a:close/>
                    <a:moveTo>
                      <a:pt x="240953" y="321095"/>
                    </a:moveTo>
                    <a:cubicBezTo>
                      <a:pt x="200797" y="320944"/>
                      <a:pt x="168380" y="288376"/>
                      <a:pt x="168513" y="247860"/>
                    </a:cubicBezTo>
                    <a:cubicBezTo>
                      <a:pt x="168645" y="205527"/>
                      <a:pt x="204109" y="173584"/>
                      <a:pt x="244379" y="174984"/>
                    </a:cubicBezTo>
                    <a:cubicBezTo>
                      <a:pt x="283078" y="176347"/>
                      <a:pt x="315059" y="208480"/>
                      <a:pt x="314946" y="248371"/>
                    </a:cubicBezTo>
                    <a:cubicBezTo>
                      <a:pt x="314832" y="289284"/>
                      <a:pt x="282302" y="321266"/>
                      <a:pt x="240953" y="321095"/>
                    </a:cubicBezTo>
                    <a:close/>
                  </a:path>
                </a:pathLst>
              </a:custGeom>
              <a:solidFill>
                <a:srgbClr val="02020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1481C8A7-C14A-4168-8CF1-9ED40851B7C3}"/>
                  </a:ext>
                </a:extLst>
              </p:cNvPr>
              <p:cNvSpPr/>
              <p:nvPr/>
            </p:nvSpPr>
            <p:spPr>
              <a:xfrm>
                <a:off x="9556053" y="4953628"/>
                <a:ext cx="449341" cy="594986"/>
              </a:xfrm>
              <a:custGeom>
                <a:avLst/>
                <a:gdLst>
                  <a:gd name="connsiteX0" fmla="*/ 442898 w 449341"/>
                  <a:gd name="connsiteY0" fmla="*/ 174272 h 594986"/>
                  <a:gd name="connsiteX1" fmla="*/ 184606 w 449341"/>
                  <a:gd name="connsiteY1" fmla="*/ 3295 h 594986"/>
                  <a:gd name="connsiteX2" fmla="*/ 1139 w 449341"/>
                  <a:gd name="connsiteY2" fmla="*/ 243703 h 594986"/>
                  <a:gd name="connsiteX3" fmla="*/ 66559 w 449341"/>
                  <a:gd name="connsiteY3" fmla="*/ 383305 h 594986"/>
                  <a:gd name="connsiteX4" fmla="*/ 173081 w 449341"/>
                  <a:gd name="connsiteY4" fmla="*/ 514144 h 594986"/>
                  <a:gd name="connsiteX5" fmla="*/ 222000 w 449341"/>
                  <a:gd name="connsiteY5" fmla="*/ 594987 h 594986"/>
                  <a:gd name="connsiteX6" fmla="*/ 225179 w 449341"/>
                  <a:gd name="connsiteY6" fmla="*/ 592489 h 594986"/>
                  <a:gd name="connsiteX7" fmla="*/ 384669 w 449341"/>
                  <a:gd name="connsiteY7" fmla="*/ 381696 h 594986"/>
                  <a:gd name="connsiteX8" fmla="*/ 442898 w 449341"/>
                  <a:gd name="connsiteY8" fmla="*/ 174272 h 594986"/>
                  <a:gd name="connsiteX9" fmla="*/ 223627 w 449341"/>
                  <a:gd name="connsiteY9" fmla="*/ 320894 h 594986"/>
                  <a:gd name="connsiteX10" fmla="*/ 132395 w 449341"/>
                  <a:gd name="connsiteY10" fmla="*/ 229756 h 594986"/>
                  <a:gd name="connsiteX11" fmla="*/ 224024 w 449341"/>
                  <a:gd name="connsiteY11" fmla="*/ 138014 h 594986"/>
                  <a:gd name="connsiteX12" fmla="*/ 315408 w 449341"/>
                  <a:gd name="connsiteY12" fmla="*/ 229189 h 594986"/>
                  <a:gd name="connsiteX13" fmla="*/ 223627 w 449341"/>
                  <a:gd name="connsiteY13" fmla="*/ 320894 h 59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41" h="594986">
                    <a:moveTo>
                      <a:pt x="442898" y="174272"/>
                    </a:moveTo>
                    <a:cubicBezTo>
                      <a:pt x="415988" y="56111"/>
                      <a:pt x="304375" y="-16708"/>
                      <a:pt x="184606" y="3295"/>
                    </a:cubicBezTo>
                    <a:cubicBezTo>
                      <a:pt x="70609" y="22313"/>
                      <a:pt x="-10669" y="129422"/>
                      <a:pt x="1139" y="243703"/>
                    </a:cubicBezTo>
                    <a:cubicBezTo>
                      <a:pt x="6760" y="298166"/>
                      <a:pt x="28579" y="344473"/>
                      <a:pt x="66559" y="383305"/>
                    </a:cubicBezTo>
                    <a:cubicBezTo>
                      <a:pt x="106053" y="423707"/>
                      <a:pt x="141535" y="467307"/>
                      <a:pt x="173081" y="514144"/>
                    </a:cubicBezTo>
                    <a:cubicBezTo>
                      <a:pt x="190756" y="540391"/>
                      <a:pt x="206917" y="567566"/>
                      <a:pt x="222000" y="594987"/>
                    </a:cubicBezTo>
                    <a:cubicBezTo>
                      <a:pt x="224308" y="594930"/>
                      <a:pt x="224592" y="593567"/>
                      <a:pt x="225179" y="592489"/>
                    </a:cubicBezTo>
                    <a:cubicBezTo>
                      <a:pt x="268344" y="514655"/>
                      <a:pt x="322466" y="445318"/>
                      <a:pt x="384669" y="381696"/>
                    </a:cubicBezTo>
                    <a:cubicBezTo>
                      <a:pt x="441346" y="323732"/>
                      <a:pt x="460818" y="253052"/>
                      <a:pt x="442898" y="174272"/>
                    </a:cubicBezTo>
                    <a:close/>
                    <a:moveTo>
                      <a:pt x="223627" y="320894"/>
                    </a:moveTo>
                    <a:cubicBezTo>
                      <a:pt x="170792" y="320837"/>
                      <a:pt x="132641" y="278561"/>
                      <a:pt x="132395" y="229756"/>
                    </a:cubicBezTo>
                    <a:cubicBezTo>
                      <a:pt x="132130" y="179097"/>
                      <a:pt x="173441" y="137995"/>
                      <a:pt x="224024" y="138014"/>
                    </a:cubicBezTo>
                    <a:cubicBezTo>
                      <a:pt x="273889" y="138033"/>
                      <a:pt x="315937" y="179608"/>
                      <a:pt x="315408" y="229189"/>
                    </a:cubicBezTo>
                    <a:cubicBezTo>
                      <a:pt x="314859" y="280737"/>
                      <a:pt x="275062" y="320950"/>
                      <a:pt x="223627" y="320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3" name="Graphic 108">
            <a:extLst>
              <a:ext uri="{FF2B5EF4-FFF2-40B4-BE49-F238E27FC236}">
                <a16:creationId xmlns:a16="http://schemas.microsoft.com/office/drawing/2014/main" id="{DE65670D-3445-47A1-A580-FAD392793CDF}"/>
              </a:ext>
            </a:extLst>
          </p:cNvPr>
          <p:cNvGrpSpPr/>
          <p:nvPr/>
        </p:nvGrpSpPr>
        <p:grpSpPr>
          <a:xfrm>
            <a:off x="7795283" y="3667915"/>
            <a:ext cx="2085246" cy="2888512"/>
            <a:chOff x="5648718" y="2516798"/>
            <a:chExt cx="2922587" cy="4048408"/>
          </a:xfrm>
        </p:grpSpPr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2BD879F9-8AF5-411A-AB22-FF931E5995D8}"/>
                </a:ext>
              </a:extLst>
            </p:cNvPr>
            <p:cNvSpPr/>
            <p:nvPr/>
          </p:nvSpPr>
          <p:spPr>
            <a:xfrm>
              <a:off x="6243697" y="5896202"/>
              <a:ext cx="1503327" cy="669116"/>
            </a:xfrm>
            <a:custGeom>
              <a:avLst/>
              <a:gdLst>
                <a:gd name="connsiteX0" fmla="*/ 0 w 1503327"/>
                <a:gd name="connsiteY0" fmla="*/ 669117 h 669116"/>
                <a:gd name="connsiteX1" fmla="*/ 8112 w 1503327"/>
                <a:gd name="connsiteY1" fmla="*/ 554450 h 669116"/>
                <a:gd name="connsiteX2" fmla="*/ 20773 w 1503327"/>
                <a:gd name="connsiteY2" fmla="*/ 390505 h 669116"/>
                <a:gd name="connsiteX3" fmla="*/ 36087 w 1503327"/>
                <a:gd name="connsiteY3" fmla="*/ 193315 h 669116"/>
                <a:gd name="connsiteX4" fmla="*/ 46132 w 1503327"/>
                <a:gd name="connsiteY4" fmla="*/ 57989 h 669116"/>
                <a:gd name="connsiteX5" fmla="*/ 57656 w 1503327"/>
                <a:gd name="connsiteY5" fmla="*/ 50408 h 669116"/>
                <a:gd name="connsiteX6" fmla="*/ 172626 w 1503327"/>
                <a:gd name="connsiteY6" fmla="*/ 34298 h 669116"/>
                <a:gd name="connsiteX7" fmla="*/ 382173 w 1503327"/>
                <a:gd name="connsiteY7" fmla="*/ 5223 h 669116"/>
                <a:gd name="connsiteX8" fmla="*/ 499076 w 1503327"/>
                <a:gd name="connsiteY8" fmla="*/ 1281 h 669116"/>
                <a:gd name="connsiteX9" fmla="*/ 587512 w 1503327"/>
                <a:gd name="connsiteY9" fmla="*/ 4276 h 669116"/>
                <a:gd name="connsiteX10" fmla="*/ 655137 w 1503327"/>
                <a:gd name="connsiteY10" fmla="*/ 8369 h 669116"/>
                <a:gd name="connsiteX11" fmla="*/ 671096 w 1503327"/>
                <a:gd name="connsiteY11" fmla="*/ 7232 h 669116"/>
                <a:gd name="connsiteX12" fmla="*/ 728448 w 1503327"/>
                <a:gd name="connsiteY12" fmla="*/ 30469 h 669116"/>
                <a:gd name="connsiteX13" fmla="*/ 965288 w 1503327"/>
                <a:gd name="connsiteY13" fmla="*/ 135053 h 669116"/>
                <a:gd name="connsiteX14" fmla="*/ 1195683 w 1503327"/>
                <a:gd name="connsiteY14" fmla="*/ 237135 h 669116"/>
                <a:gd name="connsiteX15" fmla="*/ 1452461 w 1503327"/>
                <a:gd name="connsiteY15" fmla="*/ 350703 h 669116"/>
                <a:gd name="connsiteX16" fmla="*/ 1472021 w 1503327"/>
                <a:gd name="connsiteY16" fmla="*/ 345130 h 669116"/>
                <a:gd name="connsiteX17" fmla="*/ 1479640 w 1503327"/>
                <a:gd name="connsiteY17" fmla="*/ 341188 h 669116"/>
                <a:gd name="connsiteX18" fmla="*/ 1496319 w 1503327"/>
                <a:gd name="connsiteY18" fmla="*/ 563661 h 669116"/>
                <a:gd name="connsiteX19" fmla="*/ 1503256 w 1503327"/>
                <a:gd name="connsiteY19" fmla="*/ 658844 h 669116"/>
                <a:gd name="connsiteX20" fmla="*/ 1503028 w 1503327"/>
                <a:gd name="connsiteY20" fmla="*/ 669117 h 669116"/>
                <a:gd name="connsiteX21" fmla="*/ 0 w 1503327"/>
                <a:gd name="connsiteY21" fmla="*/ 669117 h 66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3327" h="669116">
                  <a:moveTo>
                    <a:pt x="0" y="669117"/>
                  </a:moveTo>
                  <a:cubicBezTo>
                    <a:pt x="2691" y="630869"/>
                    <a:pt x="5269" y="592659"/>
                    <a:pt x="8112" y="554450"/>
                  </a:cubicBezTo>
                  <a:cubicBezTo>
                    <a:pt x="12206" y="499789"/>
                    <a:pt x="16527" y="445128"/>
                    <a:pt x="20773" y="390505"/>
                  </a:cubicBezTo>
                  <a:cubicBezTo>
                    <a:pt x="25890" y="324775"/>
                    <a:pt x="31045" y="259045"/>
                    <a:pt x="36087" y="193315"/>
                  </a:cubicBezTo>
                  <a:cubicBezTo>
                    <a:pt x="39536" y="148206"/>
                    <a:pt x="42796" y="103098"/>
                    <a:pt x="46132" y="57989"/>
                  </a:cubicBezTo>
                  <a:cubicBezTo>
                    <a:pt x="47497" y="51697"/>
                    <a:pt x="52728" y="51166"/>
                    <a:pt x="57656" y="50408"/>
                  </a:cubicBezTo>
                  <a:cubicBezTo>
                    <a:pt x="95903" y="44457"/>
                    <a:pt x="134303" y="39605"/>
                    <a:pt x="172626" y="34298"/>
                  </a:cubicBezTo>
                  <a:cubicBezTo>
                    <a:pt x="242487" y="24594"/>
                    <a:pt x="312387" y="15382"/>
                    <a:pt x="382173" y="5223"/>
                  </a:cubicBezTo>
                  <a:cubicBezTo>
                    <a:pt x="421027" y="-425"/>
                    <a:pt x="459843" y="-1069"/>
                    <a:pt x="499076" y="1281"/>
                  </a:cubicBezTo>
                  <a:cubicBezTo>
                    <a:pt x="528454" y="3025"/>
                    <a:pt x="558021" y="4086"/>
                    <a:pt x="587512" y="4276"/>
                  </a:cubicBezTo>
                  <a:cubicBezTo>
                    <a:pt x="610142" y="4427"/>
                    <a:pt x="632659" y="6133"/>
                    <a:pt x="655137" y="8369"/>
                  </a:cubicBezTo>
                  <a:cubicBezTo>
                    <a:pt x="660558" y="8900"/>
                    <a:pt x="665827" y="8256"/>
                    <a:pt x="671096" y="7232"/>
                  </a:cubicBezTo>
                  <a:cubicBezTo>
                    <a:pt x="691603" y="11402"/>
                    <a:pt x="709571" y="22205"/>
                    <a:pt x="728448" y="30469"/>
                  </a:cubicBezTo>
                  <a:cubicBezTo>
                    <a:pt x="807521" y="65040"/>
                    <a:pt x="886404" y="100065"/>
                    <a:pt x="965288" y="135053"/>
                  </a:cubicBezTo>
                  <a:cubicBezTo>
                    <a:pt x="1042086" y="169131"/>
                    <a:pt x="1118847" y="203171"/>
                    <a:pt x="1195683" y="237135"/>
                  </a:cubicBezTo>
                  <a:cubicBezTo>
                    <a:pt x="1281276" y="274966"/>
                    <a:pt x="1366906" y="312796"/>
                    <a:pt x="1452461" y="350703"/>
                  </a:cubicBezTo>
                  <a:cubicBezTo>
                    <a:pt x="1460763" y="354380"/>
                    <a:pt x="1467813" y="355858"/>
                    <a:pt x="1472021" y="345130"/>
                  </a:cubicBezTo>
                  <a:cubicBezTo>
                    <a:pt x="1473158" y="342287"/>
                    <a:pt x="1476077" y="340582"/>
                    <a:pt x="1479640" y="341188"/>
                  </a:cubicBezTo>
                  <a:cubicBezTo>
                    <a:pt x="1485213" y="415333"/>
                    <a:pt x="1490785" y="489516"/>
                    <a:pt x="1496319" y="563661"/>
                  </a:cubicBezTo>
                  <a:cubicBezTo>
                    <a:pt x="1498707" y="595389"/>
                    <a:pt x="1501020" y="627116"/>
                    <a:pt x="1503256" y="658844"/>
                  </a:cubicBezTo>
                  <a:cubicBezTo>
                    <a:pt x="1503484" y="662256"/>
                    <a:pt x="1503104" y="665705"/>
                    <a:pt x="1503028" y="669117"/>
                  </a:cubicBezTo>
                  <a:cubicBezTo>
                    <a:pt x="1002057" y="669117"/>
                    <a:pt x="501010" y="669117"/>
                    <a:pt x="0" y="66911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C025F5F3-97F1-4522-B7EE-5EBB90A7A446}"/>
                </a:ext>
              </a:extLst>
            </p:cNvPr>
            <p:cNvSpPr/>
            <p:nvPr/>
          </p:nvSpPr>
          <p:spPr>
            <a:xfrm>
              <a:off x="6578873" y="2918134"/>
              <a:ext cx="718249" cy="809319"/>
            </a:xfrm>
            <a:custGeom>
              <a:avLst/>
              <a:gdLst>
                <a:gd name="connsiteX0" fmla="*/ 468934 w 718249"/>
                <a:gd name="connsiteY0" fmla="*/ 809319 h 809319"/>
                <a:gd name="connsiteX1" fmla="*/ 364539 w 718249"/>
                <a:gd name="connsiteY1" fmla="*/ 764628 h 809319"/>
                <a:gd name="connsiteX2" fmla="*/ 272010 w 718249"/>
                <a:gd name="connsiteY2" fmla="*/ 724144 h 809319"/>
                <a:gd name="connsiteX3" fmla="*/ 257871 w 718249"/>
                <a:gd name="connsiteY3" fmla="*/ 716638 h 809319"/>
                <a:gd name="connsiteX4" fmla="*/ 145023 w 718249"/>
                <a:gd name="connsiteY4" fmla="*/ 650036 h 809319"/>
                <a:gd name="connsiteX5" fmla="*/ 131794 w 718249"/>
                <a:gd name="connsiteY5" fmla="*/ 643175 h 809319"/>
                <a:gd name="connsiteX6" fmla="*/ 109467 w 718249"/>
                <a:gd name="connsiteY6" fmla="*/ 616489 h 809319"/>
                <a:gd name="connsiteX7" fmla="*/ 108178 w 718249"/>
                <a:gd name="connsiteY7" fmla="*/ 534346 h 809319"/>
                <a:gd name="connsiteX8" fmla="*/ 109277 w 718249"/>
                <a:gd name="connsiteY8" fmla="*/ 520662 h 809319"/>
                <a:gd name="connsiteX9" fmla="*/ 118261 w 718249"/>
                <a:gd name="connsiteY9" fmla="*/ 432681 h 809319"/>
                <a:gd name="connsiteX10" fmla="*/ 113447 w 718249"/>
                <a:gd name="connsiteY10" fmla="*/ 362933 h 809319"/>
                <a:gd name="connsiteX11" fmla="*/ 101544 w 718249"/>
                <a:gd name="connsiteY11" fmla="*/ 322790 h 809319"/>
                <a:gd name="connsiteX12" fmla="*/ 73949 w 718249"/>
                <a:gd name="connsiteY12" fmla="*/ 282458 h 809319"/>
                <a:gd name="connsiteX13" fmla="*/ 4959 w 718249"/>
                <a:gd name="connsiteY13" fmla="*/ 163052 h 809319"/>
                <a:gd name="connsiteX14" fmla="*/ 15080 w 718249"/>
                <a:gd name="connsiteY14" fmla="*/ 40387 h 809319"/>
                <a:gd name="connsiteX15" fmla="*/ 26907 w 718249"/>
                <a:gd name="connsiteY15" fmla="*/ 31669 h 809319"/>
                <a:gd name="connsiteX16" fmla="*/ 49954 w 718249"/>
                <a:gd name="connsiteY16" fmla="*/ 36559 h 809319"/>
                <a:gd name="connsiteX17" fmla="*/ 68187 w 718249"/>
                <a:gd name="connsiteY17" fmla="*/ 57028 h 809319"/>
                <a:gd name="connsiteX18" fmla="*/ 149799 w 718249"/>
                <a:gd name="connsiteY18" fmla="*/ 145085 h 809319"/>
                <a:gd name="connsiteX19" fmla="*/ 165834 w 718249"/>
                <a:gd name="connsiteY19" fmla="*/ 142659 h 809319"/>
                <a:gd name="connsiteX20" fmla="*/ 241381 w 718249"/>
                <a:gd name="connsiteY20" fmla="*/ 69878 h 809319"/>
                <a:gd name="connsiteX21" fmla="*/ 379437 w 718249"/>
                <a:gd name="connsiteY21" fmla="*/ 33640 h 809319"/>
                <a:gd name="connsiteX22" fmla="*/ 431103 w 718249"/>
                <a:gd name="connsiteY22" fmla="*/ 31707 h 809319"/>
                <a:gd name="connsiteX23" fmla="*/ 520790 w 718249"/>
                <a:gd name="connsiteY23" fmla="*/ 60061 h 809319"/>
                <a:gd name="connsiteX24" fmla="*/ 562714 w 718249"/>
                <a:gd name="connsiteY24" fmla="*/ 95920 h 809319"/>
                <a:gd name="connsiteX25" fmla="*/ 583260 w 718249"/>
                <a:gd name="connsiteY25" fmla="*/ 96602 h 809319"/>
                <a:gd name="connsiteX26" fmla="*/ 657139 w 718249"/>
                <a:gd name="connsiteY26" fmla="*/ 34512 h 809319"/>
                <a:gd name="connsiteX27" fmla="*/ 666767 w 718249"/>
                <a:gd name="connsiteY27" fmla="*/ 21851 h 809319"/>
                <a:gd name="connsiteX28" fmla="*/ 686441 w 718249"/>
                <a:gd name="connsiteY28" fmla="*/ 1685 h 809319"/>
                <a:gd name="connsiteX29" fmla="*/ 701490 w 718249"/>
                <a:gd name="connsiteY29" fmla="*/ 7788 h 809319"/>
                <a:gd name="connsiteX30" fmla="*/ 704977 w 718249"/>
                <a:gd name="connsiteY30" fmla="*/ 61160 h 809319"/>
                <a:gd name="connsiteX31" fmla="*/ 706380 w 718249"/>
                <a:gd name="connsiteY31" fmla="*/ 68893 h 809319"/>
                <a:gd name="connsiteX32" fmla="*/ 697585 w 718249"/>
                <a:gd name="connsiteY32" fmla="*/ 219647 h 809319"/>
                <a:gd name="connsiteX33" fmla="*/ 622606 w 718249"/>
                <a:gd name="connsiteY33" fmla="*/ 379271 h 809319"/>
                <a:gd name="connsiteX34" fmla="*/ 583904 w 718249"/>
                <a:gd name="connsiteY34" fmla="*/ 448450 h 809319"/>
                <a:gd name="connsiteX35" fmla="*/ 580037 w 718249"/>
                <a:gd name="connsiteY35" fmla="*/ 462437 h 809319"/>
                <a:gd name="connsiteX36" fmla="*/ 596375 w 718249"/>
                <a:gd name="connsiteY36" fmla="*/ 564406 h 809319"/>
                <a:gd name="connsiteX37" fmla="*/ 595693 w 718249"/>
                <a:gd name="connsiteY37" fmla="*/ 572935 h 809319"/>
                <a:gd name="connsiteX38" fmla="*/ 564231 w 718249"/>
                <a:gd name="connsiteY38" fmla="*/ 618309 h 809319"/>
                <a:gd name="connsiteX39" fmla="*/ 559037 w 718249"/>
                <a:gd name="connsiteY39" fmla="*/ 622782 h 809319"/>
                <a:gd name="connsiteX40" fmla="*/ 551835 w 718249"/>
                <a:gd name="connsiteY40" fmla="*/ 637603 h 809319"/>
                <a:gd name="connsiteX41" fmla="*/ 532617 w 718249"/>
                <a:gd name="connsiteY41" fmla="*/ 680134 h 809319"/>
                <a:gd name="connsiteX42" fmla="*/ 480457 w 718249"/>
                <a:gd name="connsiteY42" fmla="*/ 796166 h 809319"/>
                <a:gd name="connsiteX43" fmla="*/ 468934 w 718249"/>
                <a:gd name="connsiteY43" fmla="*/ 809319 h 8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18249" h="809319">
                  <a:moveTo>
                    <a:pt x="468934" y="809319"/>
                  </a:moveTo>
                  <a:cubicBezTo>
                    <a:pt x="434136" y="794422"/>
                    <a:pt x="399300" y="779639"/>
                    <a:pt x="364539" y="764628"/>
                  </a:cubicBezTo>
                  <a:cubicBezTo>
                    <a:pt x="333646" y="751285"/>
                    <a:pt x="302790" y="737752"/>
                    <a:pt x="272010" y="724144"/>
                  </a:cubicBezTo>
                  <a:cubicBezTo>
                    <a:pt x="267120" y="721983"/>
                    <a:pt x="262571" y="719178"/>
                    <a:pt x="257871" y="716638"/>
                  </a:cubicBezTo>
                  <a:cubicBezTo>
                    <a:pt x="219206" y="696207"/>
                    <a:pt x="183422" y="670923"/>
                    <a:pt x="145023" y="650036"/>
                  </a:cubicBezTo>
                  <a:cubicBezTo>
                    <a:pt x="140626" y="647648"/>
                    <a:pt x="136494" y="644464"/>
                    <a:pt x="131794" y="643175"/>
                  </a:cubicBezTo>
                  <a:cubicBezTo>
                    <a:pt x="117958" y="639385"/>
                    <a:pt x="113144" y="628771"/>
                    <a:pt x="109467" y="616489"/>
                  </a:cubicBezTo>
                  <a:cubicBezTo>
                    <a:pt x="101279" y="589159"/>
                    <a:pt x="105032" y="561790"/>
                    <a:pt x="108178" y="534346"/>
                  </a:cubicBezTo>
                  <a:cubicBezTo>
                    <a:pt x="108709" y="529797"/>
                    <a:pt x="110149" y="525324"/>
                    <a:pt x="109277" y="520662"/>
                  </a:cubicBezTo>
                  <a:cubicBezTo>
                    <a:pt x="112234" y="491322"/>
                    <a:pt x="114963" y="461983"/>
                    <a:pt x="118261" y="432681"/>
                  </a:cubicBezTo>
                  <a:cubicBezTo>
                    <a:pt x="120915" y="409065"/>
                    <a:pt x="114850" y="386208"/>
                    <a:pt x="113447" y="362933"/>
                  </a:cubicBezTo>
                  <a:cubicBezTo>
                    <a:pt x="112575" y="348491"/>
                    <a:pt x="109088" y="333593"/>
                    <a:pt x="101544" y="322790"/>
                  </a:cubicBezTo>
                  <a:cubicBezTo>
                    <a:pt x="92295" y="309485"/>
                    <a:pt x="86003" y="294171"/>
                    <a:pt x="73949" y="282458"/>
                  </a:cubicBezTo>
                  <a:cubicBezTo>
                    <a:pt x="39795" y="249252"/>
                    <a:pt x="13943" y="210852"/>
                    <a:pt x="4959" y="163052"/>
                  </a:cubicBezTo>
                  <a:cubicBezTo>
                    <a:pt x="-2888" y="121317"/>
                    <a:pt x="-2736" y="80151"/>
                    <a:pt x="15080" y="40387"/>
                  </a:cubicBezTo>
                  <a:cubicBezTo>
                    <a:pt x="17620" y="34701"/>
                    <a:pt x="20842" y="31707"/>
                    <a:pt x="26907" y="31669"/>
                  </a:cubicBezTo>
                  <a:cubicBezTo>
                    <a:pt x="36042" y="26286"/>
                    <a:pt x="43510" y="31782"/>
                    <a:pt x="49954" y="36559"/>
                  </a:cubicBezTo>
                  <a:cubicBezTo>
                    <a:pt x="57232" y="41979"/>
                    <a:pt x="63259" y="49030"/>
                    <a:pt x="68187" y="57028"/>
                  </a:cubicBezTo>
                  <a:cubicBezTo>
                    <a:pt x="89528" y="91750"/>
                    <a:pt x="118072" y="119953"/>
                    <a:pt x="149799" y="145085"/>
                  </a:cubicBezTo>
                  <a:cubicBezTo>
                    <a:pt x="158859" y="152249"/>
                    <a:pt x="161664" y="151680"/>
                    <a:pt x="165834" y="142659"/>
                  </a:cubicBezTo>
                  <a:cubicBezTo>
                    <a:pt x="181603" y="108505"/>
                    <a:pt x="208706" y="86292"/>
                    <a:pt x="241381" y="69878"/>
                  </a:cubicBezTo>
                  <a:cubicBezTo>
                    <a:pt x="284822" y="48044"/>
                    <a:pt x="330954" y="36596"/>
                    <a:pt x="379437" y="33640"/>
                  </a:cubicBezTo>
                  <a:cubicBezTo>
                    <a:pt x="396684" y="32578"/>
                    <a:pt x="413856" y="30569"/>
                    <a:pt x="431103" y="31707"/>
                  </a:cubicBezTo>
                  <a:cubicBezTo>
                    <a:pt x="463286" y="33791"/>
                    <a:pt x="494407" y="39894"/>
                    <a:pt x="520790" y="60061"/>
                  </a:cubicBezTo>
                  <a:cubicBezTo>
                    <a:pt x="535422" y="71243"/>
                    <a:pt x="549902" y="82577"/>
                    <a:pt x="562714" y="95920"/>
                  </a:cubicBezTo>
                  <a:cubicBezTo>
                    <a:pt x="572115" y="105738"/>
                    <a:pt x="573214" y="105018"/>
                    <a:pt x="583260" y="96602"/>
                  </a:cubicBezTo>
                  <a:cubicBezTo>
                    <a:pt x="607937" y="75943"/>
                    <a:pt x="630112" y="52328"/>
                    <a:pt x="657139" y="34512"/>
                  </a:cubicBezTo>
                  <a:cubicBezTo>
                    <a:pt x="661877" y="31365"/>
                    <a:pt x="664152" y="26513"/>
                    <a:pt x="666767" y="21851"/>
                  </a:cubicBezTo>
                  <a:cubicBezTo>
                    <a:pt x="671506" y="13360"/>
                    <a:pt x="676926" y="5248"/>
                    <a:pt x="686441" y="1685"/>
                  </a:cubicBezTo>
                  <a:cubicBezTo>
                    <a:pt x="692733" y="-666"/>
                    <a:pt x="699632" y="-1992"/>
                    <a:pt x="701490" y="7788"/>
                  </a:cubicBezTo>
                  <a:cubicBezTo>
                    <a:pt x="705318" y="25414"/>
                    <a:pt x="709374" y="42965"/>
                    <a:pt x="704977" y="61160"/>
                  </a:cubicBezTo>
                  <a:cubicBezTo>
                    <a:pt x="704409" y="63510"/>
                    <a:pt x="705508" y="66429"/>
                    <a:pt x="706380" y="68893"/>
                  </a:cubicBezTo>
                  <a:cubicBezTo>
                    <a:pt x="724499" y="120408"/>
                    <a:pt x="722111" y="173022"/>
                    <a:pt x="697585" y="219647"/>
                  </a:cubicBezTo>
                  <a:cubicBezTo>
                    <a:pt x="670141" y="271882"/>
                    <a:pt x="651681" y="328021"/>
                    <a:pt x="622606" y="379271"/>
                  </a:cubicBezTo>
                  <a:cubicBezTo>
                    <a:pt x="609567" y="402242"/>
                    <a:pt x="596982" y="425479"/>
                    <a:pt x="583904" y="448450"/>
                  </a:cubicBezTo>
                  <a:cubicBezTo>
                    <a:pt x="581326" y="452923"/>
                    <a:pt x="579166" y="457168"/>
                    <a:pt x="580037" y="462437"/>
                  </a:cubicBezTo>
                  <a:cubicBezTo>
                    <a:pt x="585458" y="496440"/>
                    <a:pt x="590917" y="530404"/>
                    <a:pt x="596375" y="564406"/>
                  </a:cubicBezTo>
                  <a:cubicBezTo>
                    <a:pt x="598346" y="567438"/>
                    <a:pt x="597816" y="570471"/>
                    <a:pt x="595693" y="572935"/>
                  </a:cubicBezTo>
                  <a:cubicBezTo>
                    <a:pt x="583639" y="586960"/>
                    <a:pt x="574389" y="602957"/>
                    <a:pt x="564231" y="618309"/>
                  </a:cubicBezTo>
                  <a:cubicBezTo>
                    <a:pt x="562980" y="620204"/>
                    <a:pt x="561160" y="621720"/>
                    <a:pt x="559037" y="622782"/>
                  </a:cubicBezTo>
                  <a:cubicBezTo>
                    <a:pt x="548120" y="625246"/>
                    <a:pt x="548120" y="625246"/>
                    <a:pt x="551835" y="637603"/>
                  </a:cubicBezTo>
                  <a:cubicBezTo>
                    <a:pt x="548158" y="652993"/>
                    <a:pt x="539174" y="666071"/>
                    <a:pt x="532617" y="680134"/>
                  </a:cubicBezTo>
                  <a:cubicBezTo>
                    <a:pt x="514725" y="718571"/>
                    <a:pt x="497174" y="757198"/>
                    <a:pt x="480457" y="796166"/>
                  </a:cubicBezTo>
                  <a:cubicBezTo>
                    <a:pt x="478107" y="801738"/>
                    <a:pt x="476098" y="807879"/>
                    <a:pt x="468934" y="80931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5CACD0BB-CB2A-419B-A754-D2EEEB8B243A}"/>
                </a:ext>
              </a:extLst>
            </p:cNvPr>
            <p:cNvSpPr/>
            <p:nvPr/>
          </p:nvSpPr>
          <p:spPr>
            <a:xfrm>
              <a:off x="5931076" y="3438834"/>
              <a:ext cx="905629" cy="1154232"/>
            </a:xfrm>
            <a:custGeom>
              <a:avLst/>
              <a:gdLst>
                <a:gd name="connsiteX0" fmla="*/ 757036 w 905629"/>
                <a:gd name="connsiteY0" fmla="*/ 0 h 1154232"/>
                <a:gd name="connsiteX1" fmla="*/ 761206 w 905629"/>
                <a:gd name="connsiteY1" fmla="*/ 15466 h 1154232"/>
                <a:gd name="connsiteX2" fmla="*/ 761888 w 905629"/>
                <a:gd name="connsiteY2" fmla="*/ 91847 h 1154232"/>
                <a:gd name="connsiteX3" fmla="*/ 763480 w 905629"/>
                <a:gd name="connsiteY3" fmla="*/ 97344 h 1154232"/>
                <a:gd name="connsiteX4" fmla="*/ 778529 w 905629"/>
                <a:gd name="connsiteY4" fmla="*/ 116297 h 1154232"/>
                <a:gd name="connsiteX5" fmla="*/ 905629 w 905629"/>
                <a:gd name="connsiteY5" fmla="*/ 195976 h 1154232"/>
                <a:gd name="connsiteX6" fmla="*/ 858512 w 905629"/>
                <a:gd name="connsiteY6" fmla="*/ 176909 h 1154232"/>
                <a:gd name="connsiteX7" fmla="*/ 847936 w 905629"/>
                <a:gd name="connsiteY7" fmla="*/ 172929 h 1154232"/>
                <a:gd name="connsiteX8" fmla="*/ 738045 w 905629"/>
                <a:gd name="connsiteY8" fmla="*/ 123613 h 1154232"/>
                <a:gd name="connsiteX9" fmla="*/ 645818 w 905629"/>
                <a:gd name="connsiteY9" fmla="*/ 117624 h 1154232"/>
                <a:gd name="connsiteX10" fmla="*/ 638275 w 905629"/>
                <a:gd name="connsiteY10" fmla="*/ 126608 h 1154232"/>
                <a:gd name="connsiteX11" fmla="*/ 526830 w 905629"/>
                <a:gd name="connsiteY11" fmla="*/ 360983 h 1154232"/>
                <a:gd name="connsiteX12" fmla="*/ 164293 w 905629"/>
                <a:gd name="connsiteY12" fmla="*/ 1124608 h 1154232"/>
                <a:gd name="connsiteX13" fmla="*/ 160843 w 905629"/>
                <a:gd name="connsiteY13" fmla="*/ 1130446 h 1154232"/>
                <a:gd name="connsiteX14" fmla="*/ 140222 w 905629"/>
                <a:gd name="connsiteY14" fmla="*/ 1138975 h 1154232"/>
                <a:gd name="connsiteX15" fmla="*/ 42841 w 905629"/>
                <a:gd name="connsiteY15" fmla="*/ 1153114 h 1154232"/>
                <a:gd name="connsiteX16" fmla="*/ 24228 w 905629"/>
                <a:gd name="connsiteY16" fmla="*/ 1150915 h 1154232"/>
                <a:gd name="connsiteX17" fmla="*/ 1750 w 905629"/>
                <a:gd name="connsiteY17" fmla="*/ 1150688 h 1154232"/>
                <a:gd name="connsiteX18" fmla="*/ 1485 w 905629"/>
                <a:gd name="connsiteY18" fmla="*/ 1128172 h 1154232"/>
                <a:gd name="connsiteX19" fmla="*/ 12212 w 905629"/>
                <a:gd name="connsiteY19" fmla="*/ 906267 h 1154232"/>
                <a:gd name="connsiteX20" fmla="*/ 20059 w 905629"/>
                <a:gd name="connsiteY20" fmla="*/ 738380 h 1154232"/>
                <a:gd name="connsiteX21" fmla="*/ 28512 w 905629"/>
                <a:gd name="connsiteY21" fmla="*/ 589180 h 1154232"/>
                <a:gd name="connsiteX22" fmla="*/ 142876 w 905629"/>
                <a:gd name="connsiteY22" fmla="*/ 384485 h 1154232"/>
                <a:gd name="connsiteX23" fmla="*/ 479447 w 905629"/>
                <a:gd name="connsiteY23" fmla="*/ 200032 h 1154232"/>
                <a:gd name="connsiteX24" fmla="*/ 537065 w 905629"/>
                <a:gd name="connsiteY24" fmla="*/ 190063 h 1154232"/>
                <a:gd name="connsiteX25" fmla="*/ 550825 w 905629"/>
                <a:gd name="connsiteY25" fmla="*/ 183164 h 1154232"/>
                <a:gd name="connsiteX26" fmla="*/ 725915 w 905629"/>
                <a:gd name="connsiteY26" fmla="*/ 21493 h 1154232"/>
                <a:gd name="connsiteX27" fmla="*/ 757036 w 905629"/>
                <a:gd name="connsiteY27" fmla="*/ 0 h 115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629" h="1154232">
                  <a:moveTo>
                    <a:pt x="757036" y="0"/>
                  </a:moveTo>
                  <a:cubicBezTo>
                    <a:pt x="766020" y="3070"/>
                    <a:pt x="761888" y="10045"/>
                    <a:pt x="761206" y="15466"/>
                  </a:cubicBezTo>
                  <a:cubicBezTo>
                    <a:pt x="758059" y="40977"/>
                    <a:pt x="754307" y="66450"/>
                    <a:pt x="761888" y="91847"/>
                  </a:cubicBezTo>
                  <a:cubicBezTo>
                    <a:pt x="762419" y="93667"/>
                    <a:pt x="762684" y="95638"/>
                    <a:pt x="763480" y="97344"/>
                  </a:cubicBezTo>
                  <a:cubicBezTo>
                    <a:pt x="766967" y="104773"/>
                    <a:pt x="768711" y="111293"/>
                    <a:pt x="778529" y="116297"/>
                  </a:cubicBezTo>
                  <a:cubicBezTo>
                    <a:pt x="823107" y="139041"/>
                    <a:pt x="866586" y="164097"/>
                    <a:pt x="905629" y="195976"/>
                  </a:cubicBezTo>
                  <a:cubicBezTo>
                    <a:pt x="888912" y="192072"/>
                    <a:pt x="874470" y="182671"/>
                    <a:pt x="858512" y="176909"/>
                  </a:cubicBezTo>
                  <a:cubicBezTo>
                    <a:pt x="854986" y="175621"/>
                    <a:pt x="851461" y="174256"/>
                    <a:pt x="847936" y="172929"/>
                  </a:cubicBezTo>
                  <a:cubicBezTo>
                    <a:pt x="811204" y="156667"/>
                    <a:pt x="773563" y="142187"/>
                    <a:pt x="738045" y="123613"/>
                  </a:cubicBezTo>
                  <a:cubicBezTo>
                    <a:pt x="707227" y="107465"/>
                    <a:pt x="676636" y="117320"/>
                    <a:pt x="645818" y="117624"/>
                  </a:cubicBezTo>
                  <a:cubicBezTo>
                    <a:pt x="640132" y="117662"/>
                    <a:pt x="639905" y="123158"/>
                    <a:pt x="638275" y="126608"/>
                  </a:cubicBezTo>
                  <a:cubicBezTo>
                    <a:pt x="601013" y="204695"/>
                    <a:pt x="563940" y="282820"/>
                    <a:pt x="526830" y="360983"/>
                  </a:cubicBezTo>
                  <a:cubicBezTo>
                    <a:pt x="405984" y="615525"/>
                    <a:pt x="285139" y="870104"/>
                    <a:pt x="164293" y="1124608"/>
                  </a:cubicBezTo>
                  <a:cubicBezTo>
                    <a:pt x="163307" y="1126655"/>
                    <a:pt x="161981" y="1128513"/>
                    <a:pt x="160843" y="1130446"/>
                  </a:cubicBezTo>
                  <a:cubicBezTo>
                    <a:pt x="155385" y="1136700"/>
                    <a:pt x="147804" y="1137838"/>
                    <a:pt x="140222" y="1138975"/>
                  </a:cubicBezTo>
                  <a:cubicBezTo>
                    <a:pt x="107774" y="1143865"/>
                    <a:pt x="75326" y="1148679"/>
                    <a:pt x="42841" y="1153114"/>
                  </a:cubicBezTo>
                  <a:cubicBezTo>
                    <a:pt x="36662" y="1153948"/>
                    <a:pt x="29877" y="1155995"/>
                    <a:pt x="24228" y="1150915"/>
                  </a:cubicBezTo>
                  <a:cubicBezTo>
                    <a:pt x="16458" y="1149475"/>
                    <a:pt x="6602" y="1157473"/>
                    <a:pt x="1750" y="1150688"/>
                  </a:cubicBezTo>
                  <a:cubicBezTo>
                    <a:pt x="-1813" y="1145684"/>
                    <a:pt x="1106" y="1135867"/>
                    <a:pt x="1485" y="1128172"/>
                  </a:cubicBezTo>
                  <a:cubicBezTo>
                    <a:pt x="5048" y="1054216"/>
                    <a:pt x="8725" y="980223"/>
                    <a:pt x="12212" y="906267"/>
                  </a:cubicBezTo>
                  <a:cubicBezTo>
                    <a:pt x="14866" y="850317"/>
                    <a:pt x="16609" y="794292"/>
                    <a:pt x="20059" y="738380"/>
                  </a:cubicBezTo>
                  <a:cubicBezTo>
                    <a:pt x="23129" y="688646"/>
                    <a:pt x="20514" y="638534"/>
                    <a:pt x="28512" y="589180"/>
                  </a:cubicBezTo>
                  <a:cubicBezTo>
                    <a:pt x="41779" y="507188"/>
                    <a:pt x="81770" y="439411"/>
                    <a:pt x="142876" y="384485"/>
                  </a:cubicBezTo>
                  <a:cubicBezTo>
                    <a:pt x="240485" y="296770"/>
                    <a:pt x="353522" y="236385"/>
                    <a:pt x="479447" y="200032"/>
                  </a:cubicBezTo>
                  <a:cubicBezTo>
                    <a:pt x="498287" y="194612"/>
                    <a:pt x="517657" y="192034"/>
                    <a:pt x="537065" y="190063"/>
                  </a:cubicBezTo>
                  <a:cubicBezTo>
                    <a:pt x="542940" y="189456"/>
                    <a:pt x="546769" y="186955"/>
                    <a:pt x="550825" y="183164"/>
                  </a:cubicBezTo>
                  <a:cubicBezTo>
                    <a:pt x="608556" y="128579"/>
                    <a:pt x="665113" y="72742"/>
                    <a:pt x="725915" y="21493"/>
                  </a:cubicBezTo>
                  <a:cubicBezTo>
                    <a:pt x="735581" y="13305"/>
                    <a:pt x="745209" y="5042"/>
                    <a:pt x="75703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CFEF8E39-0008-45A4-883E-525CA5EE771A}"/>
                </a:ext>
              </a:extLst>
            </p:cNvPr>
            <p:cNvSpPr/>
            <p:nvPr/>
          </p:nvSpPr>
          <p:spPr>
            <a:xfrm>
              <a:off x="6605593" y="2516871"/>
              <a:ext cx="678153" cy="560848"/>
            </a:xfrm>
            <a:custGeom>
              <a:avLst/>
              <a:gdLst>
                <a:gd name="connsiteX0" fmla="*/ 674846 w 678153"/>
                <a:gd name="connsiteY0" fmla="*/ 409051 h 560848"/>
                <a:gd name="connsiteX1" fmla="*/ 660328 w 678153"/>
                <a:gd name="connsiteY1" fmla="*/ 408217 h 560848"/>
                <a:gd name="connsiteX2" fmla="*/ 645696 w 678153"/>
                <a:gd name="connsiteY2" fmla="*/ 424062 h 560848"/>
                <a:gd name="connsiteX3" fmla="*/ 625226 w 678153"/>
                <a:gd name="connsiteY3" fmla="*/ 446123 h 560848"/>
                <a:gd name="connsiteX4" fmla="*/ 553052 w 678153"/>
                <a:gd name="connsiteY4" fmla="*/ 510375 h 560848"/>
                <a:gd name="connsiteX5" fmla="*/ 542628 w 678153"/>
                <a:gd name="connsiteY5" fmla="*/ 510488 h 560848"/>
                <a:gd name="connsiteX6" fmla="*/ 498694 w 678153"/>
                <a:gd name="connsiteY6" fmla="*/ 471558 h 560848"/>
                <a:gd name="connsiteX7" fmla="*/ 401540 w 678153"/>
                <a:gd name="connsiteY7" fmla="*/ 438352 h 560848"/>
                <a:gd name="connsiteX8" fmla="*/ 242447 w 678153"/>
                <a:gd name="connsiteY8" fmla="*/ 464053 h 560848"/>
                <a:gd name="connsiteX9" fmla="*/ 140100 w 678153"/>
                <a:gd name="connsiteY9" fmla="*/ 555294 h 560848"/>
                <a:gd name="connsiteX10" fmla="*/ 130699 w 678153"/>
                <a:gd name="connsiteY10" fmla="*/ 558857 h 560848"/>
                <a:gd name="connsiteX11" fmla="*/ 41012 w 678153"/>
                <a:gd name="connsiteY11" fmla="*/ 468715 h 560848"/>
                <a:gd name="connsiteX12" fmla="*/ 149 w 678153"/>
                <a:gd name="connsiteY12" fmla="*/ 432970 h 560848"/>
                <a:gd name="connsiteX13" fmla="*/ 57805 w 678153"/>
                <a:gd name="connsiteY13" fmla="*/ 162507 h 560848"/>
                <a:gd name="connsiteX14" fmla="*/ 88281 w 678153"/>
                <a:gd name="connsiteY14" fmla="*/ 115276 h 560848"/>
                <a:gd name="connsiteX15" fmla="*/ 199082 w 678153"/>
                <a:gd name="connsiteY15" fmla="*/ 38667 h 560848"/>
                <a:gd name="connsiteX16" fmla="*/ 382284 w 678153"/>
                <a:gd name="connsiteY16" fmla="*/ 2 h 560848"/>
                <a:gd name="connsiteX17" fmla="*/ 571930 w 678153"/>
                <a:gd name="connsiteY17" fmla="*/ 108225 h 560848"/>
                <a:gd name="connsiteX18" fmla="*/ 652860 w 678153"/>
                <a:gd name="connsiteY18" fmla="*/ 287788 h 560848"/>
                <a:gd name="connsiteX19" fmla="*/ 676627 w 678153"/>
                <a:gd name="connsiteY19" fmla="*/ 378650 h 560848"/>
                <a:gd name="connsiteX20" fmla="*/ 674846 w 678153"/>
                <a:gd name="connsiteY20" fmla="*/ 409051 h 5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153" h="560848">
                  <a:moveTo>
                    <a:pt x="674846" y="409051"/>
                  </a:moveTo>
                  <a:cubicBezTo>
                    <a:pt x="670259" y="404426"/>
                    <a:pt x="665445" y="404843"/>
                    <a:pt x="660328" y="408217"/>
                  </a:cubicBezTo>
                  <a:cubicBezTo>
                    <a:pt x="654111" y="412311"/>
                    <a:pt x="648122" y="417314"/>
                    <a:pt x="645696" y="424062"/>
                  </a:cubicBezTo>
                  <a:cubicBezTo>
                    <a:pt x="641905" y="434751"/>
                    <a:pt x="633414" y="439869"/>
                    <a:pt x="625226" y="446123"/>
                  </a:cubicBezTo>
                  <a:cubicBezTo>
                    <a:pt x="599564" y="465683"/>
                    <a:pt x="575417" y="487138"/>
                    <a:pt x="553052" y="510375"/>
                  </a:cubicBezTo>
                  <a:cubicBezTo>
                    <a:pt x="548428" y="515189"/>
                    <a:pt x="546646" y="514468"/>
                    <a:pt x="542628" y="510488"/>
                  </a:cubicBezTo>
                  <a:cubicBezTo>
                    <a:pt x="528792" y="496652"/>
                    <a:pt x="513895" y="483954"/>
                    <a:pt x="498694" y="471558"/>
                  </a:cubicBezTo>
                  <a:cubicBezTo>
                    <a:pt x="470265" y="448435"/>
                    <a:pt x="437172" y="439338"/>
                    <a:pt x="401540" y="438352"/>
                  </a:cubicBezTo>
                  <a:cubicBezTo>
                    <a:pt x="346993" y="436874"/>
                    <a:pt x="293317" y="444228"/>
                    <a:pt x="242447" y="464053"/>
                  </a:cubicBezTo>
                  <a:cubicBezTo>
                    <a:pt x="197642" y="481528"/>
                    <a:pt x="158181" y="506925"/>
                    <a:pt x="140100" y="555294"/>
                  </a:cubicBezTo>
                  <a:cubicBezTo>
                    <a:pt x="138242" y="560222"/>
                    <a:pt x="136878" y="562951"/>
                    <a:pt x="130699" y="558857"/>
                  </a:cubicBezTo>
                  <a:cubicBezTo>
                    <a:pt x="94650" y="534862"/>
                    <a:pt x="65538" y="503514"/>
                    <a:pt x="41012" y="468715"/>
                  </a:cubicBezTo>
                  <a:cubicBezTo>
                    <a:pt x="29678" y="452643"/>
                    <a:pt x="19064" y="438921"/>
                    <a:pt x="149" y="432970"/>
                  </a:cubicBezTo>
                  <a:cubicBezTo>
                    <a:pt x="-1860" y="338279"/>
                    <a:pt x="16411" y="247872"/>
                    <a:pt x="57805" y="162507"/>
                  </a:cubicBezTo>
                  <a:cubicBezTo>
                    <a:pt x="66030" y="145563"/>
                    <a:pt x="75621" y="128884"/>
                    <a:pt x="88281" y="115276"/>
                  </a:cubicBezTo>
                  <a:cubicBezTo>
                    <a:pt x="119441" y="81766"/>
                    <a:pt x="155982" y="55649"/>
                    <a:pt x="199082" y="38667"/>
                  </a:cubicBezTo>
                  <a:cubicBezTo>
                    <a:pt x="258102" y="15392"/>
                    <a:pt x="318487" y="268"/>
                    <a:pt x="382284" y="2"/>
                  </a:cubicBezTo>
                  <a:cubicBezTo>
                    <a:pt x="466436" y="-339"/>
                    <a:pt x="527845" y="39122"/>
                    <a:pt x="571930" y="108225"/>
                  </a:cubicBezTo>
                  <a:cubicBezTo>
                    <a:pt x="607562" y="164099"/>
                    <a:pt x="633376" y="224446"/>
                    <a:pt x="652860" y="287788"/>
                  </a:cubicBezTo>
                  <a:cubicBezTo>
                    <a:pt x="662109" y="317772"/>
                    <a:pt x="672154" y="347453"/>
                    <a:pt x="676627" y="378650"/>
                  </a:cubicBezTo>
                  <a:cubicBezTo>
                    <a:pt x="678106" y="388771"/>
                    <a:pt x="679811" y="399157"/>
                    <a:pt x="674846" y="40905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293DD2B0-241E-4E3F-A87E-679FEC42F69B}"/>
                </a:ext>
              </a:extLst>
            </p:cNvPr>
            <p:cNvSpPr/>
            <p:nvPr/>
          </p:nvSpPr>
          <p:spPr>
            <a:xfrm>
              <a:off x="7047844" y="3472621"/>
              <a:ext cx="848497" cy="625443"/>
            </a:xfrm>
            <a:custGeom>
              <a:avLst/>
              <a:gdLst>
                <a:gd name="connsiteX0" fmla="*/ 87867 w 848497"/>
                <a:gd name="connsiteY0" fmla="*/ 65641 h 625443"/>
                <a:gd name="connsiteX1" fmla="*/ 127441 w 848497"/>
                <a:gd name="connsiteY1" fmla="*/ 9881 h 625443"/>
                <a:gd name="connsiteX2" fmla="*/ 173763 w 848497"/>
                <a:gd name="connsiteY2" fmla="*/ 19395 h 625443"/>
                <a:gd name="connsiteX3" fmla="*/ 216294 w 848497"/>
                <a:gd name="connsiteY3" fmla="*/ 90432 h 625443"/>
                <a:gd name="connsiteX4" fmla="*/ 359012 w 848497"/>
                <a:gd name="connsiteY4" fmla="*/ 181597 h 625443"/>
                <a:gd name="connsiteX5" fmla="*/ 525535 w 848497"/>
                <a:gd name="connsiteY5" fmla="*/ 208965 h 625443"/>
                <a:gd name="connsiteX6" fmla="*/ 717531 w 848497"/>
                <a:gd name="connsiteY6" fmla="*/ 347930 h 625443"/>
                <a:gd name="connsiteX7" fmla="*/ 834814 w 848497"/>
                <a:gd name="connsiteY7" fmla="*/ 586551 h 625443"/>
                <a:gd name="connsiteX8" fmla="*/ 848498 w 848497"/>
                <a:gd name="connsiteY8" fmla="*/ 625443 h 625443"/>
                <a:gd name="connsiteX9" fmla="*/ 559158 w 848497"/>
                <a:gd name="connsiteY9" fmla="*/ 499442 h 625443"/>
                <a:gd name="connsiteX10" fmla="*/ 5800 w 848497"/>
                <a:gd name="connsiteY10" fmla="*/ 258168 h 625443"/>
                <a:gd name="connsiteX11" fmla="*/ 0 w 848497"/>
                <a:gd name="connsiteY11" fmla="*/ 254832 h 625443"/>
                <a:gd name="connsiteX12" fmla="*/ 78883 w 848497"/>
                <a:gd name="connsiteY12" fmla="*/ 81751 h 625443"/>
                <a:gd name="connsiteX13" fmla="*/ 87867 w 848497"/>
                <a:gd name="connsiteY13" fmla="*/ 65641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497" h="625443">
                  <a:moveTo>
                    <a:pt x="87867" y="65641"/>
                  </a:moveTo>
                  <a:cubicBezTo>
                    <a:pt x="100035" y="46347"/>
                    <a:pt x="111521" y="26522"/>
                    <a:pt x="127441" y="9881"/>
                  </a:cubicBezTo>
                  <a:cubicBezTo>
                    <a:pt x="147873" y="-5623"/>
                    <a:pt x="160079" y="-3197"/>
                    <a:pt x="173763" y="19395"/>
                  </a:cubicBezTo>
                  <a:cubicBezTo>
                    <a:pt x="188054" y="43011"/>
                    <a:pt x="201814" y="66930"/>
                    <a:pt x="216294" y="90432"/>
                  </a:cubicBezTo>
                  <a:cubicBezTo>
                    <a:pt x="249083" y="143804"/>
                    <a:pt x="296239" y="173447"/>
                    <a:pt x="359012" y="181597"/>
                  </a:cubicBezTo>
                  <a:cubicBezTo>
                    <a:pt x="414734" y="188837"/>
                    <a:pt x="470836" y="195092"/>
                    <a:pt x="525535" y="208965"/>
                  </a:cubicBezTo>
                  <a:cubicBezTo>
                    <a:pt x="607868" y="229852"/>
                    <a:pt x="670262" y="278145"/>
                    <a:pt x="717531" y="347930"/>
                  </a:cubicBezTo>
                  <a:cubicBezTo>
                    <a:pt x="767757" y="422075"/>
                    <a:pt x="803389" y="503233"/>
                    <a:pt x="834814" y="586551"/>
                  </a:cubicBezTo>
                  <a:cubicBezTo>
                    <a:pt x="839666" y="599402"/>
                    <a:pt x="843949" y="612479"/>
                    <a:pt x="848498" y="625443"/>
                  </a:cubicBezTo>
                  <a:cubicBezTo>
                    <a:pt x="752064" y="583443"/>
                    <a:pt x="655592" y="541481"/>
                    <a:pt x="559158" y="499442"/>
                  </a:cubicBezTo>
                  <a:cubicBezTo>
                    <a:pt x="374705" y="419043"/>
                    <a:pt x="190252" y="338605"/>
                    <a:pt x="5800" y="258168"/>
                  </a:cubicBezTo>
                  <a:cubicBezTo>
                    <a:pt x="3753" y="257296"/>
                    <a:pt x="1933" y="255969"/>
                    <a:pt x="0" y="254832"/>
                  </a:cubicBezTo>
                  <a:cubicBezTo>
                    <a:pt x="24412" y="196267"/>
                    <a:pt x="50946" y="138687"/>
                    <a:pt x="78883" y="81751"/>
                  </a:cubicBezTo>
                  <a:cubicBezTo>
                    <a:pt x="79338" y="74966"/>
                    <a:pt x="80058" y="68332"/>
                    <a:pt x="87867" y="6564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0A240FDA-77EC-4D2A-BC48-F597328BB918}"/>
                </a:ext>
              </a:extLst>
            </p:cNvPr>
            <p:cNvSpPr/>
            <p:nvPr/>
          </p:nvSpPr>
          <p:spPr>
            <a:xfrm>
              <a:off x="6199801" y="5591124"/>
              <a:ext cx="717531" cy="369972"/>
            </a:xfrm>
            <a:custGeom>
              <a:avLst/>
              <a:gdLst>
                <a:gd name="connsiteX0" fmla="*/ 0 w 717531"/>
                <a:gd name="connsiteY0" fmla="*/ 0 h 369972"/>
                <a:gd name="connsiteX1" fmla="*/ 370422 w 717531"/>
                <a:gd name="connsiteY1" fmla="*/ 163566 h 369972"/>
                <a:gd name="connsiteX2" fmla="*/ 714574 w 717531"/>
                <a:gd name="connsiteY2" fmla="*/ 315609 h 369972"/>
                <a:gd name="connsiteX3" fmla="*/ 717531 w 717531"/>
                <a:gd name="connsiteY3" fmla="*/ 317429 h 369972"/>
                <a:gd name="connsiteX4" fmla="*/ 598202 w 717531"/>
                <a:gd name="connsiteY4" fmla="*/ 313789 h 369972"/>
                <a:gd name="connsiteX5" fmla="*/ 471784 w 717531"/>
                <a:gd name="connsiteY5" fmla="*/ 310681 h 369972"/>
                <a:gd name="connsiteX6" fmla="*/ 360339 w 717531"/>
                <a:gd name="connsiteY6" fmla="*/ 325275 h 369972"/>
                <a:gd name="connsiteX7" fmla="*/ 200070 w 717531"/>
                <a:gd name="connsiteY7" fmla="*/ 347185 h 369972"/>
                <a:gd name="connsiteX8" fmla="*/ 90066 w 717531"/>
                <a:gd name="connsiteY8" fmla="*/ 363106 h 369972"/>
                <a:gd name="connsiteX9" fmla="*/ 38816 w 717531"/>
                <a:gd name="connsiteY9" fmla="*/ 369550 h 369972"/>
                <a:gd name="connsiteX10" fmla="*/ 27634 w 717531"/>
                <a:gd name="connsiteY10" fmla="*/ 360111 h 369972"/>
                <a:gd name="connsiteX11" fmla="*/ 29226 w 717531"/>
                <a:gd name="connsiteY11" fmla="*/ 211518 h 369972"/>
                <a:gd name="connsiteX12" fmla="*/ 15200 w 717531"/>
                <a:gd name="connsiteY12" fmla="*/ 102234 h 369972"/>
                <a:gd name="connsiteX13" fmla="*/ 0 w 717531"/>
                <a:gd name="connsiteY13" fmla="*/ 0 h 3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531" h="369972">
                  <a:moveTo>
                    <a:pt x="0" y="0"/>
                  </a:moveTo>
                  <a:cubicBezTo>
                    <a:pt x="123461" y="54509"/>
                    <a:pt x="246960" y="109057"/>
                    <a:pt x="370422" y="163566"/>
                  </a:cubicBezTo>
                  <a:cubicBezTo>
                    <a:pt x="485127" y="214247"/>
                    <a:pt x="599870" y="264890"/>
                    <a:pt x="714574" y="315609"/>
                  </a:cubicBezTo>
                  <a:cubicBezTo>
                    <a:pt x="715598" y="316064"/>
                    <a:pt x="716546" y="316784"/>
                    <a:pt x="717531" y="317429"/>
                  </a:cubicBezTo>
                  <a:cubicBezTo>
                    <a:pt x="677767" y="316215"/>
                    <a:pt x="638003" y="314927"/>
                    <a:pt x="598202" y="313789"/>
                  </a:cubicBezTo>
                  <a:cubicBezTo>
                    <a:pt x="556050" y="312576"/>
                    <a:pt x="513822" y="307649"/>
                    <a:pt x="471784" y="310681"/>
                  </a:cubicBezTo>
                  <a:cubicBezTo>
                    <a:pt x="434484" y="313373"/>
                    <a:pt x="397487" y="320234"/>
                    <a:pt x="360339" y="325275"/>
                  </a:cubicBezTo>
                  <a:cubicBezTo>
                    <a:pt x="306929" y="332553"/>
                    <a:pt x="253480" y="339718"/>
                    <a:pt x="200070" y="347185"/>
                  </a:cubicBezTo>
                  <a:cubicBezTo>
                    <a:pt x="163377" y="352302"/>
                    <a:pt x="126721" y="357761"/>
                    <a:pt x="90066" y="363106"/>
                  </a:cubicBezTo>
                  <a:cubicBezTo>
                    <a:pt x="72780" y="363523"/>
                    <a:pt x="55798" y="366858"/>
                    <a:pt x="38816" y="369550"/>
                  </a:cubicBezTo>
                  <a:cubicBezTo>
                    <a:pt x="30401" y="370877"/>
                    <a:pt x="27482" y="369436"/>
                    <a:pt x="27634" y="360111"/>
                  </a:cubicBezTo>
                  <a:cubicBezTo>
                    <a:pt x="28544" y="310567"/>
                    <a:pt x="28619" y="261062"/>
                    <a:pt x="29226" y="211518"/>
                  </a:cubicBezTo>
                  <a:cubicBezTo>
                    <a:pt x="29681" y="174407"/>
                    <a:pt x="20015" y="138624"/>
                    <a:pt x="15200" y="102234"/>
                  </a:cubicBezTo>
                  <a:cubicBezTo>
                    <a:pt x="10652" y="68004"/>
                    <a:pt x="2653" y="34419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77432F11-A5B7-405A-87B3-894C912F215E}"/>
                </a:ext>
              </a:extLst>
            </p:cNvPr>
            <p:cNvSpPr/>
            <p:nvPr/>
          </p:nvSpPr>
          <p:spPr>
            <a:xfrm>
              <a:off x="5750458" y="4569280"/>
              <a:ext cx="341461" cy="726363"/>
            </a:xfrm>
            <a:custGeom>
              <a:avLst/>
              <a:gdLst>
                <a:gd name="connsiteX0" fmla="*/ 204846 w 341461"/>
                <a:gd name="connsiteY0" fmla="*/ 20469 h 726363"/>
                <a:gd name="connsiteX1" fmla="*/ 312084 w 341461"/>
                <a:gd name="connsiteY1" fmla="*/ 4170 h 726363"/>
                <a:gd name="connsiteX2" fmla="*/ 341461 w 341461"/>
                <a:gd name="connsiteY2" fmla="*/ 0 h 726363"/>
                <a:gd name="connsiteX3" fmla="*/ 296353 w 341461"/>
                <a:gd name="connsiteY3" fmla="*/ 96927 h 726363"/>
                <a:gd name="connsiteX4" fmla="*/ 31728 w 341461"/>
                <a:gd name="connsiteY4" fmla="*/ 659193 h 726363"/>
                <a:gd name="connsiteX5" fmla="*/ 6217 w 341461"/>
                <a:gd name="connsiteY5" fmla="*/ 715825 h 726363"/>
                <a:gd name="connsiteX6" fmla="*/ 0 w 341461"/>
                <a:gd name="connsiteY6" fmla="*/ 726363 h 726363"/>
                <a:gd name="connsiteX7" fmla="*/ 39044 w 341461"/>
                <a:gd name="connsiteY7" fmla="*/ 495475 h 726363"/>
                <a:gd name="connsiteX8" fmla="*/ 106024 w 341461"/>
                <a:gd name="connsiteY8" fmla="*/ 373985 h 726363"/>
                <a:gd name="connsiteX9" fmla="*/ 132521 w 341461"/>
                <a:gd name="connsiteY9" fmla="*/ 293623 h 726363"/>
                <a:gd name="connsiteX10" fmla="*/ 190252 w 341461"/>
                <a:gd name="connsiteY10" fmla="*/ 93212 h 726363"/>
                <a:gd name="connsiteX11" fmla="*/ 204846 w 341461"/>
                <a:gd name="connsiteY11" fmla="*/ 20469 h 7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1" h="726363">
                  <a:moveTo>
                    <a:pt x="204846" y="20469"/>
                  </a:moveTo>
                  <a:cubicBezTo>
                    <a:pt x="240592" y="15011"/>
                    <a:pt x="276338" y="9552"/>
                    <a:pt x="312084" y="4170"/>
                  </a:cubicBezTo>
                  <a:cubicBezTo>
                    <a:pt x="321864" y="2691"/>
                    <a:pt x="331681" y="1403"/>
                    <a:pt x="341461" y="0"/>
                  </a:cubicBezTo>
                  <a:cubicBezTo>
                    <a:pt x="326412" y="32296"/>
                    <a:pt x="311515" y="64668"/>
                    <a:pt x="296353" y="96927"/>
                  </a:cubicBezTo>
                  <a:cubicBezTo>
                    <a:pt x="208182" y="284336"/>
                    <a:pt x="119898" y="471746"/>
                    <a:pt x="31728" y="659193"/>
                  </a:cubicBezTo>
                  <a:cubicBezTo>
                    <a:pt x="22933" y="677919"/>
                    <a:pt x="14821" y="696986"/>
                    <a:pt x="6217" y="715825"/>
                  </a:cubicBezTo>
                  <a:cubicBezTo>
                    <a:pt x="4549" y="719502"/>
                    <a:pt x="4170" y="724127"/>
                    <a:pt x="0" y="726363"/>
                  </a:cubicBezTo>
                  <a:cubicBezTo>
                    <a:pt x="2047" y="647518"/>
                    <a:pt x="10159" y="569772"/>
                    <a:pt x="39044" y="495475"/>
                  </a:cubicBezTo>
                  <a:cubicBezTo>
                    <a:pt x="55950" y="451958"/>
                    <a:pt x="79983" y="412233"/>
                    <a:pt x="106024" y="373985"/>
                  </a:cubicBezTo>
                  <a:cubicBezTo>
                    <a:pt x="122931" y="349080"/>
                    <a:pt x="127745" y="321901"/>
                    <a:pt x="132521" y="293623"/>
                  </a:cubicBezTo>
                  <a:cubicBezTo>
                    <a:pt x="144120" y="224671"/>
                    <a:pt x="166561" y="158676"/>
                    <a:pt x="190252" y="93212"/>
                  </a:cubicBezTo>
                  <a:cubicBezTo>
                    <a:pt x="198857" y="69407"/>
                    <a:pt x="204202" y="45563"/>
                    <a:pt x="204846" y="20469"/>
                  </a:cubicBezTo>
                  <a:close/>
                </a:path>
              </a:pathLst>
            </a:custGeom>
            <a:solidFill>
              <a:srgbClr val="FDCFAE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147796CE-C0FE-4782-9A6E-0658EC739A45}"/>
                </a:ext>
              </a:extLst>
            </p:cNvPr>
            <p:cNvSpPr/>
            <p:nvPr/>
          </p:nvSpPr>
          <p:spPr>
            <a:xfrm>
              <a:off x="7122815" y="3538262"/>
              <a:ext cx="12896" cy="16110"/>
            </a:xfrm>
            <a:custGeom>
              <a:avLst/>
              <a:gdLst>
                <a:gd name="connsiteX0" fmla="*/ 12896 w 12896"/>
                <a:gd name="connsiteY0" fmla="*/ 0 h 16110"/>
                <a:gd name="connsiteX1" fmla="*/ 3875 w 12896"/>
                <a:gd name="connsiteY1" fmla="*/ 16110 h 16110"/>
                <a:gd name="connsiteX2" fmla="*/ 12896 w 12896"/>
                <a:gd name="connsiteY2" fmla="*/ 0 h 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6" h="16110">
                  <a:moveTo>
                    <a:pt x="12896" y="0"/>
                  </a:moveTo>
                  <a:cubicBezTo>
                    <a:pt x="9902" y="5383"/>
                    <a:pt x="6869" y="10727"/>
                    <a:pt x="3875" y="16110"/>
                  </a:cubicBezTo>
                  <a:cubicBezTo>
                    <a:pt x="-2304" y="872"/>
                    <a:pt x="-2304" y="834"/>
                    <a:pt x="12896" y="0"/>
                  </a:cubicBezTo>
                  <a:close/>
                </a:path>
              </a:pathLst>
            </a:custGeom>
            <a:solidFill>
              <a:srgbClr val="4FB7A7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E9B848AB-6CD4-4B2D-834A-8E476B1041C2}"/>
                </a:ext>
              </a:extLst>
            </p:cNvPr>
            <p:cNvSpPr/>
            <p:nvPr/>
          </p:nvSpPr>
          <p:spPr>
            <a:xfrm>
              <a:off x="5938626" y="3611270"/>
              <a:ext cx="2528966" cy="2665126"/>
            </a:xfrm>
            <a:custGeom>
              <a:avLst/>
              <a:gdLst>
                <a:gd name="connsiteX0" fmla="*/ 847967 w 2528966"/>
                <a:gd name="connsiteY0" fmla="*/ 0 h 2665126"/>
                <a:gd name="connsiteX1" fmla="*/ 2528967 w 2528966"/>
                <a:gd name="connsiteY1" fmla="*/ 746681 h 2665126"/>
                <a:gd name="connsiteX2" fmla="*/ 1776562 w 2528966"/>
                <a:gd name="connsiteY2" fmla="*/ 2665126 h 2665126"/>
                <a:gd name="connsiteX3" fmla="*/ 0 w 2528966"/>
                <a:gd name="connsiteY3" fmla="*/ 1865187 h 26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966" h="2665126">
                  <a:moveTo>
                    <a:pt x="847967" y="0"/>
                  </a:moveTo>
                  <a:lnTo>
                    <a:pt x="2528967" y="746681"/>
                  </a:lnTo>
                  <a:lnTo>
                    <a:pt x="1776562" y="2665126"/>
                  </a:lnTo>
                  <a:lnTo>
                    <a:pt x="0" y="1865187"/>
                  </a:lnTo>
                  <a:close/>
                </a:path>
              </a:pathLst>
            </a:custGeom>
            <a:solidFill>
              <a:srgbClr val="C1A06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5E2FE-7034-4FB7-97FA-5D43B6240CA0}"/>
                </a:ext>
              </a:extLst>
            </p:cNvPr>
            <p:cNvSpPr/>
            <p:nvPr/>
          </p:nvSpPr>
          <p:spPr>
            <a:xfrm>
              <a:off x="5746668" y="3538262"/>
              <a:ext cx="1046710" cy="1920037"/>
            </a:xfrm>
            <a:custGeom>
              <a:avLst/>
              <a:gdLst>
                <a:gd name="connsiteX0" fmla="*/ 1046711 w 1046710"/>
                <a:gd name="connsiteY0" fmla="*/ 54851 h 1920037"/>
                <a:gd name="connsiteX1" fmla="*/ 837012 w 1046710"/>
                <a:gd name="connsiteY1" fmla="*/ 0 h 1920037"/>
                <a:gd name="connsiteX2" fmla="*/ 0 w 1046710"/>
                <a:gd name="connsiteY2" fmla="*/ 1768904 h 1920037"/>
                <a:gd name="connsiteX3" fmla="*/ 198743 w 1046710"/>
                <a:gd name="connsiteY3" fmla="*/ 1920037 h 19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10" h="1920037">
                  <a:moveTo>
                    <a:pt x="1046711" y="54851"/>
                  </a:moveTo>
                  <a:lnTo>
                    <a:pt x="837012" y="0"/>
                  </a:lnTo>
                  <a:lnTo>
                    <a:pt x="0" y="1768904"/>
                  </a:lnTo>
                  <a:lnTo>
                    <a:pt x="198743" y="1920037"/>
                  </a:lnTo>
                  <a:close/>
                </a:path>
              </a:pathLst>
            </a:custGeom>
            <a:solidFill>
              <a:srgbClr val="997F58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B81EBAA8-459A-48E3-9596-80A1A9C0575C}"/>
                </a:ext>
              </a:extLst>
            </p:cNvPr>
            <p:cNvSpPr/>
            <p:nvPr/>
          </p:nvSpPr>
          <p:spPr>
            <a:xfrm>
              <a:off x="5648724" y="5231513"/>
              <a:ext cx="528333" cy="447087"/>
            </a:xfrm>
            <a:custGeom>
              <a:avLst/>
              <a:gdLst>
                <a:gd name="connsiteX0" fmla="*/ 91197 w 528333"/>
                <a:gd name="connsiteY0" fmla="*/ 93810 h 447087"/>
                <a:gd name="connsiteX1" fmla="*/ 118489 w 528333"/>
                <a:gd name="connsiteY1" fmla="*/ 82173 h 447087"/>
                <a:gd name="connsiteX2" fmla="*/ 127132 w 528333"/>
                <a:gd name="connsiteY2" fmla="*/ 73644 h 447087"/>
                <a:gd name="connsiteX3" fmla="*/ 163825 w 528333"/>
                <a:gd name="connsiteY3" fmla="*/ 18187 h 447087"/>
                <a:gd name="connsiteX4" fmla="*/ 180732 w 528333"/>
                <a:gd name="connsiteY4" fmla="*/ 2683 h 447087"/>
                <a:gd name="connsiteX5" fmla="*/ 194189 w 528333"/>
                <a:gd name="connsiteY5" fmla="*/ 7535 h 447087"/>
                <a:gd name="connsiteX6" fmla="*/ 204878 w 528333"/>
                <a:gd name="connsiteY6" fmla="*/ 66063 h 447087"/>
                <a:gd name="connsiteX7" fmla="*/ 215151 w 528333"/>
                <a:gd name="connsiteY7" fmla="*/ 74402 h 447087"/>
                <a:gd name="connsiteX8" fmla="*/ 246954 w 528333"/>
                <a:gd name="connsiteY8" fmla="*/ 56814 h 447087"/>
                <a:gd name="connsiteX9" fmla="*/ 258857 w 528333"/>
                <a:gd name="connsiteY9" fmla="*/ 47944 h 447087"/>
                <a:gd name="connsiteX10" fmla="*/ 320986 w 528333"/>
                <a:gd name="connsiteY10" fmla="*/ 45480 h 447087"/>
                <a:gd name="connsiteX11" fmla="*/ 411203 w 528333"/>
                <a:gd name="connsiteY11" fmla="*/ 70346 h 447087"/>
                <a:gd name="connsiteX12" fmla="*/ 485537 w 528333"/>
                <a:gd name="connsiteY12" fmla="*/ 99459 h 447087"/>
                <a:gd name="connsiteX13" fmla="*/ 509987 w 528333"/>
                <a:gd name="connsiteY13" fmla="*/ 126562 h 447087"/>
                <a:gd name="connsiteX14" fmla="*/ 509305 w 528333"/>
                <a:gd name="connsiteY14" fmla="*/ 161170 h 447087"/>
                <a:gd name="connsiteX15" fmla="*/ 487926 w 528333"/>
                <a:gd name="connsiteY15" fmla="*/ 200517 h 447087"/>
                <a:gd name="connsiteX16" fmla="*/ 486030 w 528333"/>
                <a:gd name="connsiteY16" fmla="*/ 259310 h 447087"/>
                <a:gd name="connsiteX17" fmla="*/ 522762 w 528333"/>
                <a:gd name="connsiteY17" fmla="*/ 324130 h 447087"/>
                <a:gd name="connsiteX18" fmla="*/ 528334 w 528333"/>
                <a:gd name="connsiteY18" fmla="*/ 332811 h 447087"/>
                <a:gd name="connsiteX19" fmla="*/ 454795 w 528333"/>
                <a:gd name="connsiteY19" fmla="*/ 421171 h 447087"/>
                <a:gd name="connsiteX20" fmla="*/ 427503 w 528333"/>
                <a:gd name="connsiteY20" fmla="*/ 442095 h 447087"/>
                <a:gd name="connsiteX21" fmla="*/ 385919 w 528333"/>
                <a:gd name="connsiteY21" fmla="*/ 435613 h 447087"/>
                <a:gd name="connsiteX22" fmla="*/ 362531 w 528333"/>
                <a:gd name="connsiteY22" fmla="*/ 428638 h 447087"/>
                <a:gd name="connsiteX23" fmla="*/ 142370 w 528333"/>
                <a:gd name="connsiteY23" fmla="*/ 418479 h 447087"/>
                <a:gd name="connsiteX24" fmla="*/ 73987 w 528333"/>
                <a:gd name="connsiteY24" fmla="*/ 347329 h 447087"/>
                <a:gd name="connsiteX25" fmla="*/ 82251 w 528333"/>
                <a:gd name="connsiteY25" fmla="*/ 340278 h 447087"/>
                <a:gd name="connsiteX26" fmla="*/ 37824 w 528333"/>
                <a:gd name="connsiteY26" fmla="*/ 294222 h 447087"/>
                <a:gd name="connsiteX27" fmla="*/ 12351 w 528333"/>
                <a:gd name="connsiteY27" fmla="*/ 257377 h 447087"/>
                <a:gd name="connsiteX28" fmla="*/ 22738 w 528333"/>
                <a:gd name="connsiteY28" fmla="*/ 162004 h 447087"/>
                <a:gd name="connsiteX29" fmla="*/ 91197 w 528333"/>
                <a:gd name="connsiteY29" fmla="*/ 93810 h 44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8333" h="447087">
                  <a:moveTo>
                    <a:pt x="91197" y="93810"/>
                  </a:moveTo>
                  <a:cubicBezTo>
                    <a:pt x="100294" y="89906"/>
                    <a:pt x="108558" y="83955"/>
                    <a:pt x="118489" y="82173"/>
                  </a:cubicBezTo>
                  <a:cubicBezTo>
                    <a:pt x="123455" y="81263"/>
                    <a:pt x="124744" y="76980"/>
                    <a:pt x="127132" y="73644"/>
                  </a:cubicBezTo>
                  <a:cubicBezTo>
                    <a:pt x="140134" y="55676"/>
                    <a:pt x="148473" y="34638"/>
                    <a:pt x="163825" y="18187"/>
                  </a:cubicBezTo>
                  <a:cubicBezTo>
                    <a:pt x="169057" y="12577"/>
                    <a:pt x="174401" y="7156"/>
                    <a:pt x="180732" y="2683"/>
                  </a:cubicBezTo>
                  <a:cubicBezTo>
                    <a:pt x="187669" y="-2207"/>
                    <a:pt x="192710" y="-311"/>
                    <a:pt x="194189" y="7535"/>
                  </a:cubicBezTo>
                  <a:cubicBezTo>
                    <a:pt x="197790" y="27057"/>
                    <a:pt x="204689" y="46048"/>
                    <a:pt x="204878" y="66063"/>
                  </a:cubicBezTo>
                  <a:cubicBezTo>
                    <a:pt x="204954" y="74554"/>
                    <a:pt x="208176" y="75843"/>
                    <a:pt x="215151" y="74402"/>
                  </a:cubicBezTo>
                  <a:cubicBezTo>
                    <a:pt x="227584" y="71825"/>
                    <a:pt x="237402" y="64623"/>
                    <a:pt x="246954" y="56814"/>
                  </a:cubicBezTo>
                  <a:cubicBezTo>
                    <a:pt x="250783" y="53668"/>
                    <a:pt x="254839" y="50863"/>
                    <a:pt x="258857" y="47944"/>
                  </a:cubicBezTo>
                  <a:cubicBezTo>
                    <a:pt x="279023" y="33350"/>
                    <a:pt x="299644" y="31037"/>
                    <a:pt x="320986" y="45480"/>
                  </a:cubicBezTo>
                  <a:cubicBezTo>
                    <a:pt x="348771" y="62007"/>
                    <a:pt x="380916" y="62917"/>
                    <a:pt x="411203" y="70346"/>
                  </a:cubicBezTo>
                  <a:cubicBezTo>
                    <a:pt x="437358" y="76752"/>
                    <a:pt x="463362" y="83045"/>
                    <a:pt x="485537" y="99459"/>
                  </a:cubicBezTo>
                  <a:cubicBezTo>
                    <a:pt x="495545" y="106850"/>
                    <a:pt x="504150" y="115493"/>
                    <a:pt x="509987" y="126562"/>
                  </a:cubicBezTo>
                  <a:cubicBezTo>
                    <a:pt x="516090" y="138161"/>
                    <a:pt x="517189" y="149495"/>
                    <a:pt x="509305" y="161170"/>
                  </a:cubicBezTo>
                  <a:cubicBezTo>
                    <a:pt x="500965" y="173566"/>
                    <a:pt x="494483" y="187060"/>
                    <a:pt x="487926" y="200517"/>
                  </a:cubicBezTo>
                  <a:cubicBezTo>
                    <a:pt x="478449" y="220001"/>
                    <a:pt x="477994" y="239068"/>
                    <a:pt x="486030" y="259310"/>
                  </a:cubicBezTo>
                  <a:cubicBezTo>
                    <a:pt x="495355" y="282698"/>
                    <a:pt x="508623" y="303585"/>
                    <a:pt x="522762" y="324130"/>
                  </a:cubicBezTo>
                  <a:cubicBezTo>
                    <a:pt x="524695" y="326935"/>
                    <a:pt x="526476" y="329892"/>
                    <a:pt x="528334" y="332811"/>
                  </a:cubicBezTo>
                  <a:cubicBezTo>
                    <a:pt x="504680" y="362984"/>
                    <a:pt x="482164" y="394105"/>
                    <a:pt x="454795" y="421171"/>
                  </a:cubicBezTo>
                  <a:cubicBezTo>
                    <a:pt x="446608" y="429282"/>
                    <a:pt x="437927" y="436826"/>
                    <a:pt x="427503" y="442095"/>
                  </a:cubicBezTo>
                  <a:cubicBezTo>
                    <a:pt x="412302" y="449790"/>
                    <a:pt x="395093" y="449297"/>
                    <a:pt x="385919" y="435613"/>
                  </a:cubicBezTo>
                  <a:cubicBezTo>
                    <a:pt x="378414" y="424468"/>
                    <a:pt x="370757" y="428903"/>
                    <a:pt x="362531" y="428638"/>
                  </a:cubicBezTo>
                  <a:cubicBezTo>
                    <a:pt x="289068" y="426250"/>
                    <a:pt x="215113" y="434324"/>
                    <a:pt x="142370" y="418479"/>
                  </a:cubicBezTo>
                  <a:cubicBezTo>
                    <a:pt x="99233" y="409078"/>
                    <a:pt x="76603" y="384818"/>
                    <a:pt x="73987" y="347329"/>
                  </a:cubicBezTo>
                  <a:cubicBezTo>
                    <a:pt x="73722" y="343311"/>
                    <a:pt x="70917" y="336980"/>
                    <a:pt x="82251" y="340278"/>
                  </a:cubicBezTo>
                  <a:cubicBezTo>
                    <a:pt x="65951" y="323978"/>
                    <a:pt x="50864" y="310067"/>
                    <a:pt x="37824" y="294222"/>
                  </a:cubicBezTo>
                  <a:cubicBezTo>
                    <a:pt x="28310" y="282622"/>
                    <a:pt x="19326" y="270682"/>
                    <a:pt x="12351" y="257377"/>
                  </a:cubicBezTo>
                  <a:cubicBezTo>
                    <a:pt x="-6678" y="221024"/>
                    <a:pt x="-4100" y="193239"/>
                    <a:pt x="22738" y="162004"/>
                  </a:cubicBezTo>
                  <a:cubicBezTo>
                    <a:pt x="43776" y="137517"/>
                    <a:pt x="68453" y="116592"/>
                    <a:pt x="91197" y="93810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25D4714B-61F1-40F1-B77D-76D879D98FAA}"/>
                </a:ext>
              </a:extLst>
            </p:cNvPr>
            <p:cNvSpPr/>
            <p:nvPr/>
          </p:nvSpPr>
          <p:spPr>
            <a:xfrm>
              <a:off x="8247128" y="4270665"/>
              <a:ext cx="324883" cy="648024"/>
            </a:xfrm>
            <a:custGeom>
              <a:avLst/>
              <a:gdLst>
                <a:gd name="connsiteX0" fmla="*/ 0 w 324883"/>
                <a:gd name="connsiteY0" fmla="*/ 647998 h 648024"/>
                <a:gd name="connsiteX1" fmla="*/ 75396 w 324883"/>
                <a:gd name="connsiteY1" fmla="*/ 456571 h 648024"/>
                <a:gd name="connsiteX2" fmla="*/ 220426 w 324883"/>
                <a:gd name="connsiteY2" fmla="*/ 91077 h 648024"/>
                <a:gd name="connsiteX3" fmla="*/ 210191 w 324883"/>
                <a:gd name="connsiteY3" fmla="*/ 75801 h 648024"/>
                <a:gd name="connsiteX4" fmla="*/ 251813 w 324883"/>
                <a:gd name="connsiteY4" fmla="*/ 13900 h 648024"/>
                <a:gd name="connsiteX5" fmla="*/ 300409 w 324883"/>
                <a:gd name="connsiteY5" fmla="*/ 19282 h 648024"/>
                <a:gd name="connsiteX6" fmla="*/ 311932 w 324883"/>
                <a:gd name="connsiteY6" fmla="*/ 121137 h 648024"/>
                <a:gd name="connsiteX7" fmla="*/ 286952 w 324883"/>
                <a:gd name="connsiteY7" fmla="*/ 182849 h 648024"/>
                <a:gd name="connsiteX8" fmla="*/ 282820 w 324883"/>
                <a:gd name="connsiteY8" fmla="*/ 233454 h 648024"/>
                <a:gd name="connsiteX9" fmla="*/ 289984 w 324883"/>
                <a:gd name="connsiteY9" fmla="*/ 241793 h 648024"/>
                <a:gd name="connsiteX10" fmla="*/ 318604 w 324883"/>
                <a:gd name="connsiteY10" fmla="*/ 335877 h 648024"/>
                <a:gd name="connsiteX11" fmla="*/ 261706 w 324883"/>
                <a:gd name="connsiteY11" fmla="*/ 432690 h 648024"/>
                <a:gd name="connsiteX12" fmla="*/ 123992 w 324883"/>
                <a:gd name="connsiteY12" fmla="*/ 596635 h 648024"/>
                <a:gd name="connsiteX13" fmla="*/ 0 w 324883"/>
                <a:gd name="connsiteY13" fmla="*/ 647998 h 6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883" h="648024">
                  <a:moveTo>
                    <a:pt x="0" y="647998"/>
                  </a:moveTo>
                  <a:cubicBezTo>
                    <a:pt x="25132" y="584202"/>
                    <a:pt x="50188" y="520368"/>
                    <a:pt x="75396" y="456571"/>
                  </a:cubicBezTo>
                  <a:cubicBezTo>
                    <a:pt x="123613" y="334664"/>
                    <a:pt x="171678" y="212757"/>
                    <a:pt x="220426" y="91077"/>
                  </a:cubicBezTo>
                  <a:cubicBezTo>
                    <a:pt x="225581" y="78189"/>
                    <a:pt x="214778" y="80008"/>
                    <a:pt x="210191" y="75801"/>
                  </a:cubicBezTo>
                  <a:cubicBezTo>
                    <a:pt x="222473" y="54080"/>
                    <a:pt x="234452" y="32170"/>
                    <a:pt x="251813" y="13900"/>
                  </a:cubicBezTo>
                  <a:cubicBezTo>
                    <a:pt x="270842" y="-6153"/>
                    <a:pt x="286004" y="-4637"/>
                    <a:pt x="300409" y="19282"/>
                  </a:cubicBezTo>
                  <a:cubicBezTo>
                    <a:pt x="319703" y="51351"/>
                    <a:pt x="327625" y="84784"/>
                    <a:pt x="311932" y="121137"/>
                  </a:cubicBezTo>
                  <a:cubicBezTo>
                    <a:pt x="303138" y="141530"/>
                    <a:pt x="296732" y="162986"/>
                    <a:pt x="286952" y="182849"/>
                  </a:cubicBezTo>
                  <a:cubicBezTo>
                    <a:pt x="278612" y="199793"/>
                    <a:pt x="281835" y="216434"/>
                    <a:pt x="282820" y="233454"/>
                  </a:cubicBezTo>
                  <a:cubicBezTo>
                    <a:pt x="283085" y="238078"/>
                    <a:pt x="287028" y="239595"/>
                    <a:pt x="289984" y="241793"/>
                  </a:cubicBezTo>
                  <a:cubicBezTo>
                    <a:pt x="323456" y="266963"/>
                    <a:pt x="332515" y="296075"/>
                    <a:pt x="318604" y="335877"/>
                  </a:cubicBezTo>
                  <a:cubicBezTo>
                    <a:pt x="306019" y="371850"/>
                    <a:pt x="284071" y="402478"/>
                    <a:pt x="261706" y="432690"/>
                  </a:cubicBezTo>
                  <a:cubicBezTo>
                    <a:pt x="219175" y="490156"/>
                    <a:pt x="172967" y="544741"/>
                    <a:pt x="123992" y="596635"/>
                  </a:cubicBezTo>
                  <a:cubicBezTo>
                    <a:pt x="91430" y="631168"/>
                    <a:pt x="48748" y="648795"/>
                    <a:pt x="0" y="647998"/>
                  </a:cubicBezTo>
                  <a:close/>
                </a:path>
              </a:pathLst>
            </a:custGeom>
            <a:solidFill>
              <a:srgbClr val="C2B59B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23" name="Graphic 14">
            <a:extLst>
              <a:ext uri="{FF2B5EF4-FFF2-40B4-BE49-F238E27FC236}">
                <a16:creationId xmlns:a16="http://schemas.microsoft.com/office/drawing/2014/main" id="{3B13C79B-6941-447C-B473-D78DE2DA26AF}"/>
              </a:ext>
            </a:extLst>
          </p:cNvPr>
          <p:cNvGrpSpPr/>
          <p:nvPr/>
        </p:nvGrpSpPr>
        <p:grpSpPr>
          <a:xfrm>
            <a:off x="6212623" y="4254466"/>
            <a:ext cx="3040414" cy="2453987"/>
            <a:chOff x="2444748" y="555045"/>
            <a:chExt cx="7282048" cy="5727454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CDF7E2-35FA-4B98-891E-3C4624BD10C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6A0C669-E2BE-4CCE-9F85-01B9AE9803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4CBBA3F-F0D3-47BE-A9E5-35586CFC95D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A0F3997-B157-41FF-8176-5BE0C0A8485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178A5DB-CD81-4D57-ACC5-DAF7E66EB14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A4BA2C7-BAFD-4054-9E51-75E01227AC9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2C434B9-0EB8-4181-9897-8A97E6472CE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EB432C8-D259-43BC-BAD8-BC6940F34E6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1E20F263-2C5A-460C-8B6B-751C209B34F3}"/>
              </a:ext>
            </a:extLst>
          </p:cNvPr>
          <p:cNvGrpSpPr/>
          <p:nvPr/>
        </p:nvGrpSpPr>
        <p:grpSpPr>
          <a:xfrm flipH="1">
            <a:off x="7733746" y="502599"/>
            <a:ext cx="5528110" cy="5528110"/>
            <a:chOff x="1073682" y="644071"/>
            <a:chExt cx="5528110" cy="5528110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4591933B-1848-463D-B504-DCD221254529}"/>
                </a:ext>
              </a:extLst>
            </p:cNvPr>
            <p:cNvSpPr/>
            <p:nvPr/>
          </p:nvSpPr>
          <p:spPr>
            <a:xfrm>
              <a:off x="2997067" y="1164901"/>
              <a:ext cx="1682256" cy="4297046"/>
            </a:xfrm>
            <a:custGeom>
              <a:avLst/>
              <a:gdLst>
                <a:gd name="connsiteX0" fmla="*/ 95794 w 2090057"/>
                <a:gd name="connsiteY0" fmla="*/ 0 h 5364480"/>
                <a:gd name="connsiteX1" fmla="*/ 1924594 w 2090057"/>
                <a:gd name="connsiteY1" fmla="*/ 209005 h 5364480"/>
                <a:gd name="connsiteX2" fmla="*/ 2090057 w 2090057"/>
                <a:gd name="connsiteY2" fmla="*/ 374468 h 5364480"/>
                <a:gd name="connsiteX3" fmla="*/ 2011680 w 2090057"/>
                <a:gd name="connsiteY3" fmla="*/ 4789714 h 5364480"/>
                <a:gd name="connsiteX4" fmla="*/ 1828800 w 2090057"/>
                <a:gd name="connsiteY4" fmla="*/ 4972594 h 5364480"/>
                <a:gd name="connsiteX5" fmla="*/ 261257 w 2090057"/>
                <a:gd name="connsiteY5" fmla="*/ 5364480 h 5364480"/>
                <a:gd name="connsiteX6" fmla="*/ 104503 w 2090057"/>
                <a:gd name="connsiteY6" fmla="*/ 5225142 h 5364480"/>
                <a:gd name="connsiteX7" fmla="*/ 0 w 2090057"/>
                <a:gd name="connsiteY7" fmla="*/ 200297 h 5364480"/>
                <a:gd name="connsiteX8" fmla="*/ 156754 w 2090057"/>
                <a:gd name="connsiteY8" fmla="*/ 34834 h 5364480"/>
                <a:gd name="connsiteX9" fmla="*/ 226423 w 2090057"/>
                <a:gd name="connsiteY9" fmla="*/ 8708 h 5364480"/>
                <a:gd name="connsiteX10" fmla="*/ 278674 w 2090057"/>
                <a:gd name="connsiteY10" fmla="*/ 43542 h 5364480"/>
                <a:gd name="connsiteX0" fmla="*/ 1924594 w 2090057"/>
                <a:gd name="connsiteY0" fmla="*/ 200297 h 5355772"/>
                <a:gd name="connsiteX1" fmla="*/ 2090057 w 2090057"/>
                <a:gd name="connsiteY1" fmla="*/ 365760 h 5355772"/>
                <a:gd name="connsiteX2" fmla="*/ 2011680 w 2090057"/>
                <a:gd name="connsiteY2" fmla="*/ 4781006 h 5355772"/>
                <a:gd name="connsiteX3" fmla="*/ 1828800 w 2090057"/>
                <a:gd name="connsiteY3" fmla="*/ 4963886 h 5355772"/>
                <a:gd name="connsiteX4" fmla="*/ 261257 w 2090057"/>
                <a:gd name="connsiteY4" fmla="*/ 5355772 h 5355772"/>
                <a:gd name="connsiteX5" fmla="*/ 104503 w 2090057"/>
                <a:gd name="connsiteY5" fmla="*/ 5216434 h 5355772"/>
                <a:gd name="connsiteX6" fmla="*/ 0 w 2090057"/>
                <a:gd name="connsiteY6" fmla="*/ 191589 h 5355772"/>
                <a:gd name="connsiteX7" fmla="*/ 156754 w 2090057"/>
                <a:gd name="connsiteY7" fmla="*/ 26126 h 5355772"/>
                <a:gd name="connsiteX8" fmla="*/ 226423 w 2090057"/>
                <a:gd name="connsiteY8" fmla="*/ 0 h 5355772"/>
                <a:gd name="connsiteX9" fmla="*/ 278674 w 2090057"/>
                <a:gd name="connsiteY9" fmla="*/ 34834 h 5355772"/>
                <a:gd name="connsiteX0" fmla="*/ 1924594 w 2090057"/>
                <a:gd name="connsiteY0" fmla="*/ 174171 h 5329646"/>
                <a:gd name="connsiteX1" fmla="*/ 2090057 w 2090057"/>
                <a:gd name="connsiteY1" fmla="*/ 339634 h 5329646"/>
                <a:gd name="connsiteX2" fmla="*/ 2011680 w 2090057"/>
                <a:gd name="connsiteY2" fmla="*/ 4754880 h 5329646"/>
                <a:gd name="connsiteX3" fmla="*/ 1828800 w 2090057"/>
                <a:gd name="connsiteY3" fmla="*/ 4937760 h 5329646"/>
                <a:gd name="connsiteX4" fmla="*/ 261257 w 2090057"/>
                <a:gd name="connsiteY4" fmla="*/ 5329646 h 5329646"/>
                <a:gd name="connsiteX5" fmla="*/ 104503 w 2090057"/>
                <a:gd name="connsiteY5" fmla="*/ 5190308 h 5329646"/>
                <a:gd name="connsiteX6" fmla="*/ 0 w 2090057"/>
                <a:gd name="connsiteY6" fmla="*/ 165463 h 5329646"/>
                <a:gd name="connsiteX7" fmla="*/ 156754 w 2090057"/>
                <a:gd name="connsiteY7" fmla="*/ 0 h 5329646"/>
                <a:gd name="connsiteX8" fmla="*/ 278674 w 2090057"/>
                <a:gd name="connsiteY8" fmla="*/ 8708 h 5329646"/>
                <a:gd name="connsiteX0" fmla="*/ 1924594 w 2090057"/>
                <a:gd name="connsiteY0" fmla="*/ 174171 h 5329646"/>
                <a:gd name="connsiteX1" fmla="*/ 2090057 w 2090057"/>
                <a:gd name="connsiteY1" fmla="*/ 339634 h 5329646"/>
                <a:gd name="connsiteX2" fmla="*/ 2011680 w 2090057"/>
                <a:gd name="connsiteY2" fmla="*/ 4754880 h 5329646"/>
                <a:gd name="connsiteX3" fmla="*/ 1828800 w 2090057"/>
                <a:gd name="connsiteY3" fmla="*/ 4937760 h 5329646"/>
                <a:gd name="connsiteX4" fmla="*/ 261257 w 2090057"/>
                <a:gd name="connsiteY4" fmla="*/ 5329646 h 5329646"/>
                <a:gd name="connsiteX5" fmla="*/ 104503 w 2090057"/>
                <a:gd name="connsiteY5" fmla="*/ 5190308 h 5329646"/>
                <a:gd name="connsiteX6" fmla="*/ 0 w 2090057"/>
                <a:gd name="connsiteY6" fmla="*/ 165463 h 5329646"/>
                <a:gd name="connsiteX7" fmla="*/ 156754 w 2090057"/>
                <a:gd name="connsiteY7" fmla="*/ 0 h 5329646"/>
                <a:gd name="connsiteX0" fmla="*/ 1925021 w 2090484"/>
                <a:gd name="connsiteY0" fmla="*/ 174171 h 5329646"/>
                <a:gd name="connsiteX1" fmla="*/ 2090484 w 2090484"/>
                <a:gd name="connsiteY1" fmla="*/ 339634 h 5329646"/>
                <a:gd name="connsiteX2" fmla="*/ 2012107 w 2090484"/>
                <a:gd name="connsiteY2" fmla="*/ 4754880 h 5329646"/>
                <a:gd name="connsiteX3" fmla="*/ 1829227 w 2090484"/>
                <a:gd name="connsiteY3" fmla="*/ 4937760 h 5329646"/>
                <a:gd name="connsiteX4" fmla="*/ 261684 w 2090484"/>
                <a:gd name="connsiteY4" fmla="*/ 5329646 h 5329646"/>
                <a:gd name="connsiteX5" fmla="*/ 104930 w 2090484"/>
                <a:gd name="connsiteY5" fmla="*/ 5190308 h 5329646"/>
                <a:gd name="connsiteX6" fmla="*/ 427 w 2090484"/>
                <a:gd name="connsiteY6" fmla="*/ 165463 h 5329646"/>
                <a:gd name="connsiteX7" fmla="*/ 157181 w 2090484"/>
                <a:gd name="connsiteY7" fmla="*/ 0 h 5329646"/>
                <a:gd name="connsiteX0" fmla="*/ 1925063 w 2090526"/>
                <a:gd name="connsiteY0" fmla="*/ 174171 h 5329646"/>
                <a:gd name="connsiteX1" fmla="*/ 2090526 w 2090526"/>
                <a:gd name="connsiteY1" fmla="*/ 339634 h 5329646"/>
                <a:gd name="connsiteX2" fmla="*/ 2012149 w 2090526"/>
                <a:gd name="connsiteY2" fmla="*/ 4754880 h 5329646"/>
                <a:gd name="connsiteX3" fmla="*/ 1829269 w 2090526"/>
                <a:gd name="connsiteY3" fmla="*/ 4937760 h 5329646"/>
                <a:gd name="connsiteX4" fmla="*/ 261726 w 2090526"/>
                <a:gd name="connsiteY4" fmla="*/ 5329646 h 5329646"/>
                <a:gd name="connsiteX5" fmla="*/ 104972 w 2090526"/>
                <a:gd name="connsiteY5" fmla="*/ 5190308 h 5329646"/>
                <a:gd name="connsiteX6" fmla="*/ 469 w 2090526"/>
                <a:gd name="connsiteY6" fmla="*/ 165463 h 5329646"/>
                <a:gd name="connsiteX7" fmla="*/ 157223 w 2090526"/>
                <a:gd name="connsiteY7" fmla="*/ 0 h 5329646"/>
                <a:gd name="connsiteX0" fmla="*/ 1925049 w 2090512"/>
                <a:gd name="connsiteY0" fmla="*/ 174700 h 5330175"/>
                <a:gd name="connsiteX1" fmla="*/ 2090512 w 2090512"/>
                <a:gd name="connsiteY1" fmla="*/ 340163 h 5330175"/>
                <a:gd name="connsiteX2" fmla="*/ 2012135 w 2090512"/>
                <a:gd name="connsiteY2" fmla="*/ 4755409 h 5330175"/>
                <a:gd name="connsiteX3" fmla="*/ 1829255 w 2090512"/>
                <a:gd name="connsiteY3" fmla="*/ 4938289 h 5330175"/>
                <a:gd name="connsiteX4" fmla="*/ 261712 w 2090512"/>
                <a:gd name="connsiteY4" fmla="*/ 5330175 h 5330175"/>
                <a:gd name="connsiteX5" fmla="*/ 104958 w 2090512"/>
                <a:gd name="connsiteY5" fmla="*/ 5190837 h 5330175"/>
                <a:gd name="connsiteX6" fmla="*/ 455 w 2090512"/>
                <a:gd name="connsiteY6" fmla="*/ 165992 h 5330175"/>
                <a:gd name="connsiteX7" fmla="*/ 157209 w 2090512"/>
                <a:gd name="connsiteY7" fmla="*/ 529 h 5330175"/>
                <a:gd name="connsiteX0" fmla="*/ 1925049 w 2090512"/>
                <a:gd name="connsiteY0" fmla="*/ 174700 h 5330175"/>
                <a:gd name="connsiteX1" fmla="*/ 2090512 w 2090512"/>
                <a:gd name="connsiteY1" fmla="*/ 340163 h 5330175"/>
                <a:gd name="connsiteX2" fmla="*/ 2012135 w 2090512"/>
                <a:gd name="connsiteY2" fmla="*/ 4755409 h 5330175"/>
                <a:gd name="connsiteX3" fmla="*/ 1829255 w 2090512"/>
                <a:gd name="connsiteY3" fmla="*/ 4938289 h 5330175"/>
                <a:gd name="connsiteX4" fmla="*/ 261712 w 2090512"/>
                <a:gd name="connsiteY4" fmla="*/ 5330175 h 5330175"/>
                <a:gd name="connsiteX5" fmla="*/ 104958 w 2090512"/>
                <a:gd name="connsiteY5" fmla="*/ 5190837 h 5330175"/>
                <a:gd name="connsiteX6" fmla="*/ 455 w 2090512"/>
                <a:gd name="connsiteY6" fmla="*/ 165992 h 5330175"/>
                <a:gd name="connsiteX7" fmla="*/ 157209 w 2090512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12135 w 2086954"/>
                <a:gd name="connsiteY2" fmla="*/ 475540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12135 w 2086954"/>
                <a:gd name="connsiteY2" fmla="*/ 475540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104958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68249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175"/>
                <a:gd name="connsiteX1" fmla="*/ 2086954 w 2086954"/>
                <a:gd name="connsiteY1" fmla="*/ 393533 h 5330175"/>
                <a:gd name="connsiteX2" fmla="*/ 2058856 w 2086954"/>
                <a:gd name="connsiteY2" fmla="*/ 4635269 h 5330175"/>
                <a:gd name="connsiteX3" fmla="*/ 1829255 w 2086954"/>
                <a:gd name="connsiteY3" fmla="*/ 4938289 h 5330175"/>
                <a:gd name="connsiteX4" fmla="*/ 261712 w 2086954"/>
                <a:gd name="connsiteY4" fmla="*/ 5330175 h 5330175"/>
                <a:gd name="connsiteX5" fmla="*/ 68249 w 2086954"/>
                <a:gd name="connsiteY5" fmla="*/ 5190837 h 5330175"/>
                <a:gd name="connsiteX6" fmla="*/ 455 w 2086954"/>
                <a:gd name="connsiteY6" fmla="*/ 165992 h 5330175"/>
                <a:gd name="connsiteX7" fmla="*/ 157209 w 2086954"/>
                <a:gd name="connsiteY7" fmla="*/ 529 h 5330175"/>
                <a:gd name="connsiteX0" fmla="*/ 1925049 w 2086954"/>
                <a:gd name="connsiteY0" fmla="*/ 174700 h 5330781"/>
                <a:gd name="connsiteX1" fmla="*/ 2086954 w 2086954"/>
                <a:gd name="connsiteY1" fmla="*/ 393533 h 5330781"/>
                <a:gd name="connsiteX2" fmla="*/ 2058856 w 2086954"/>
                <a:gd name="connsiteY2" fmla="*/ 4635269 h 5330781"/>
                <a:gd name="connsiteX3" fmla="*/ 1829255 w 2086954"/>
                <a:gd name="connsiteY3" fmla="*/ 4938289 h 5330781"/>
                <a:gd name="connsiteX4" fmla="*/ 261712 w 2086954"/>
                <a:gd name="connsiteY4" fmla="*/ 5330175 h 5330781"/>
                <a:gd name="connsiteX5" fmla="*/ 68249 w 2086954"/>
                <a:gd name="connsiteY5" fmla="*/ 5190837 h 5330781"/>
                <a:gd name="connsiteX6" fmla="*/ 455 w 2086954"/>
                <a:gd name="connsiteY6" fmla="*/ 165992 h 5330781"/>
                <a:gd name="connsiteX7" fmla="*/ 157209 w 2086954"/>
                <a:gd name="connsiteY7" fmla="*/ 529 h 53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54" h="5330781">
                  <a:moveTo>
                    <a:pt x="1925049" y="174700"/>
                  </a:moveTo>
                  <a:cubicBezTo>
                    <a:pt x="1994435" y="180042"/>
                    <a:pt x="2085169" y="320589"/>
                    <a:pt x="2086954" y="393533"/>
                  </a:cubicBezTo>
                  <a:lnTo>
                    <a:pt x="2058856" y="4635269"/>
                  </a:lnTo>
                  <a:cubicBezTo>
                    <a:pt x="2049066" y="4782997"/>
                    <a:pt x="1989220" y="4894015"/>
                    <a:pt x="1829255" y="4938289"/>
                  </a:cubicBezTo>
                  <a:lnTo>
                    <a:pt x="261712" y="5330175"/>
                  </a:lnTo>
                  <a:cubicBezTo>
                    <a:pt x="183875" y="5337124"/>
                    <a:pt x="86016" y="5284004"/>
                    <a:pt x="68249" y="5190837"/>
                  </a:cubicBezTo>
                  <a:lnTo>
                    <a:pt x="455" y="165992"/>
                  </a:lnTo>
                  <a:cubicBezTo>
                    <a:pt x="-7780" y="96606"/>
                    <a:pt x="97842" y="-8359"/>
                    <a:pt x="157209" y="529"/>
                  </a:cubicBezTo>
                </a:path>
              </a:pathLst>
            </a:cu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AD1C5305-3AF6-4044-8ABF-0C05145A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82" y="644071"/>
              <a:ext cx="5528110" cy="552811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2B0B7B01-0CBC-4AB5-A6AB-42550A6332B6}"/>
              </a:ext>
            </a:extLst>
          </p:cNvPr>
          <p:cNvGrpSpPr/>
          <p:nvPr/>
        </p:nvGrpSpPr>
        <p:grpSpPr>
          <a:xfrm>
            <a:off x="7345730" y="1182031"/>
            <a:ext cx="1469172" cy="2932207"/>
            <a:chOff x="194553" y="-60776"/>
            <a:chExt cx="3492230" cy="6969876"/>
          </a:xfrm>
        </p:grpSpPr>
        <p:sp>
          <p:nvSpPr>
            <p:cNvPr id="336" name="Graphic 2">
              <a:extLst>
                <a:ext uri="{FF2B5EF4-FFF2-40B4-BE49-F238E27FC236}">
                  <a16:creationId xmlns:a16="http://schemas.microsoft.com/office/drawing/2014/main" id="{9D014293-A38A-4910-A39A-D529E8C935AD}"/>
                </a:ext>
              </a:extLst>
            </p:cNvPr>
            <p:cNvSpPr/>
            <p:nvPr/>
          </p:nvSpPr>
          <p:spPr>
            <a:xfrm>
              <a:off x="199959" y="-60776"/>
              <a:ext cx="3482957" cy="69698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Graphic 2">
              <a:extLst>
                <a:ext uri="{FF2B5EF4-FFF2-40B4-BE49-F238E27FC236}">
                  <a16:creationId xmlns:a16="http://schemas.microsoft.com/office/drawing/2014/main" id="{18386949-A35C-400B-A468-3103C5E8A38C}"/>
                </a:ext>
              </a:extLst>
            </p:cNvPr>
            <p:cNvSpPr/>
            <p:nvPr/>
          </p:nvSpPr>
          <p:spPr>
            <a:xfrm>
              <a:off x="246624" y="-24219"/>
              <a:ext cx="3389625" cy="689669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2">
              <a:extLst>
                <a:ext uri="{FF2B5EF4-FFF2-40B4-BE49-F238E27FC236}">
                  <a16:creationId xmlns:a16="http://schemas.microsoft.com/office/drawing/2014/main" id="{1658516F-4D11-4B37-912E-9DFCA8D1E6F2}"/>
                </a:ext>
              </a:extLst>
            </p:cNvPr>
            <p:cNvSpPr/>
            <p:nvPr/>
          </p:nvSpPr>
          <p:spPr>
            <a:xfrm>
              <a:off x="328107" y="94555"/>
              <a:ext cx="3226661" cy="6659215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9" name="Graphic 2">
              <a:extLst>
                <a:ext uri="{FF2B5EF4-FFF2-40B4-BE49-F238E27FC236}">
                  <a16:creationId xmlns:a16="http://schemas.microsoft.com/office/drawing/2014/main" id="{6551969A-7691-40EC-9628-CA7AEDCC8025}"/>
                </a:ext>
              </a:extLst>
            </p:cNvPr>
            <p:cNvSpPr/>
            <p:nvPr/>
          </p:nvSpPr>
          <p:spPr>
            <a:xfrm>
              <a:off x="195169" y="930694"/>
              <a:ext cx="24370" cy="237479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Graphic 2">
              <a:extLst>
                <a:ext uri="{FF2B5EF4-FFF2-40B4-BE49-F238E27FC236}">
                  <a16:creationId xmlns:a16="http://schemas.microsoft.com/office/drawing/2014/main" id="{565E039D-611C-4FA7-BFEB-02193F5170AD}"/>
                </a:ext>
              </a:extLst>
            </p:cNvPr>
            <p:cNvSpPr/>
            <p:nvPr/>
          </p:nvSpPr>
          <p:spPr>
            <a:xfrm>
              <a:off x="195169" y="1440226"/>
              <a:ext cx="34021" cy="473657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Graphic 2">
              <a:extLst>
                <a:ext uri="{FF2B5EF4-FFF2-40B4-BE49-F238E27FC236}">
                  <a16:creationId xmlns:a16="http://schemas.microsoft.com/office/drawing/2014/main" id="{0690D05F-1D37-4ACF-9E9A-599ECB4BA427}"/>
                </a:ext>
              </a:extLst>
            </p:cNvPr>
            <p:cNvSpPr/>
            <p:nvPr/>
          </p:nvSpPr>
          <p:spPr>
            <a:xfrm>
              <a:off x="195237" y="1474249"/>
              <a:ext cx="19236" cy="39664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2">
              <a:extLst>
                <a:ext uri="{FF2B5EF4-FFF2-40B4-BE49-F238E27FC236}">
                  <a16:creationId xmlns:a16="http://schemas.microsoft.com/office/drawing/2014/main" id="{4323A318-D1EB-46C2-9A23-A8EE43F84497}"/>
                </a:ext>
              </a:extLst>
            </p:cNvPr>
            <p:cNvSpPr/>
            <p:nvPr/>
          </p:nvSpPr>
          <p:spPr>
            <a:xfrm>
              <a:off x="194553" y="2072706"/>
              <a:ext cx="34021" cy="473657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2">
              <a:extLst>
                <a:ext uri="{FF2B5EF4-FFF2-40B4-BE49-F238E27FC236}">
                  <a16:creationId xmlns:a16="http://schemas.microsoft.com/office/drawing/2014/main" id="{8300AB25-052E-4559-9124-823EF90B52AE}"/>
                </a:ext>
              </a:extLst>
            </p:cNvPr>
            <p:cNvSpPr/>
            <p:nvPr/>
          </p:nvSpPr>
          <p:spPr>
            <a:xfrm>
              <a:off x="194553" y="2106730"/>
              <a:ext cx="19236" cy="396643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Graphic 2">
              <a:extLst>
                <a:ext uri="{FF2B5EF4-FFF2-40B4-BE49-F238E27FC236}">
                  <a16:creationId xmlns:a16="http://schemas.microsoft.com/office/drawing/2014/main" id="{82B06ACF-1147-45C6-A565-5975016B4798}"/>
                </a:ext>
              </a:extLst>
            </p:cNvPr>
            <p:cNvSpPr/>
            <p:nvPr/>
          </p:nvSpPr>
          <p:spPr>
            <a:xfrm>
              <a:off x="3652762" y="1599116"/>
              <a:ext cx="34021" cy="76658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5" name="Graphic 2">
              <a:extLst>
                <a:ext uri="{FF2B5EF4-FFF2-40B4-BE49-F238E27FC236}">
                  <a16:creationId xmlns:a16="http://schemas.microsoft.com/office/drawing/2014/main" id="{85BA7201-2B64-48C2-8985-90395A50B5E6}"/>
                </a:ext>
              </a:extLst>
            </p:cNvPr>
            <p:cNvSpPr/>
            <p:nvPr/>
          </p:nvSpPr>
          <p:spPr>
            <a:xfrm>
              <a:off x="3667547" y="1654223"/>
              <a:ext cx="19236" cy="641928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6" name="Graphic 2">
              <a:extLst>
                <a:ext uri="{FF2B5EF4-FFF2-40B4-BE49-F238E27FC236}">
                  <a16:creationId xmlns:a16="http://schemas.microsoft.com/office/drawing/2014/main" id="{8AEBFD0F-4AF1-45DB-AFF7-4566AADC39E9}"/>
                </a:ext>
              </a:extLst>
            </p:cNvPr>
            <p:cNvSpPr/>
            <p:nvPr/>
          </p:nvSpPr>
          <p:spPr>
            <a:xfrm>
              <a:off x="3659264" y="3202804"/>
              <a:ext cx="27519" cy="52534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2">
              <a:extLst>
                <a:ext uri="{FF2B5EF4-FFF2-40B4-BE49-F238E27FC236}">
                  <a16:creationId xmlns:a16="http://schemas.microsoft.com/office/drawing/2014/main" id="{FBAB32ED-EC11-46F1-9212-21E1D24C6D15}"/>
                </a:ext>
              </a:extLst>
            </p:cNvPr>
            <p:cNvSpPr/>
            <p:nvPr/>
          </p:nvSpPr>
          <p:spPr>
            <a:xfrm>
              <a:off x="3671176" y="3240524"/>
              <a:ext cx="15607" cy="439908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EC15228E-8496-42E4-871C-920A0C915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3121" y="82744"/>
              <a:ext cx="162006" cy="1620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50D262B-CB5A-4C20-BAE5-E95D1B2687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246" y="92869"/>
              <a:ext cx="141755" cy="141755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F51D7A9-53E3-4634-BDAE-1B336506364D}"/>
                </a:ext>
              </a:extLst>
            </p:cNvPr>
            <p:cNvSpPr/>
            <p:nvPr/>
          </p:nvSpPr>
          <p:spPr>
            <a:xfrm>
              <a:off x="2559090" y="128713"/>
              <a:ext cx="70067" cy="7006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E9E3D7BF-8E81-42D8-AF39-834E2CDEFE08}"/>
                </a:ext>
              </a:extLst>
            </p:cNvPr>
            <p:cNvSpPr/>
            <p:nvPr/>
          </p:nvSpPr>
          <p:spPr>
            <a:xfrm>
              <a:off x="2575540" y="145164"/>
              <a:ext cx="37168" cy="3716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Graphic 2">
              <a:extLst>
                <a:ext uri="{FF2B5EF4-FFF2-40B4-BE49-F238E27FC236}">
                  <a16:creationId xmlns:a16="http://schemas.microsoft.com/office/drawing/2014/main" id="{5306E630-174F-412C-A012-8BC9E713E7DE}"/>
                </a:ext>
              </a:extLst>
            </p:cNvPr>
            <p:cNvSpPr/>
            <p:nvPr userDrawn="1"/>
          </p:nvSpPr>
          <p:spPr>
            <a:xfrm flipH="1">
              <a:off x="197587" y="959006"/>
              <a:ext cx="12938" cy="18085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33B42640-FF28-4E90-9B4C-7C447FA55E0B}"/>
              </a:ext>
            </a:extLst>
          </p:cNvPr>
          <p:cNvGrpSpPr/>
          <p:nvPr/>
        </p:nvGrpSpPr>
        <p:grpSpPr>
          <a:xfrm flipH="1">
            <a:off x="28033" y="1056729"/>
            <a:ext cx="2474078" cy="5673138"/>
            <a:chOff x="527812" y="843573"/>
            <a:chExt cx="2474078" cy="5673138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F3DC0E6-C4AE-4EB5-9CF3-D230F4E0C361}"/>
                </a:ext>
              </a:extLst>
            </p:cNvPr>
            <p:cNvSpPr/>
            <p:nvPr/>
          </p:nvSpPr>
          <p:spPr>
            <a:xfrm>
              <a:off x="527812" y="1650776"/>
              <a:ext cx="1687299" cy="2194595"/>
            </a:xfrm>
            <a:custGeom>
              <a:avLst/>
              <a:gdLst>
                <a:gd name="connsiteX0" fmla="*/ 1489045 w 1687299"/>
                <a:gd name="connsiteY0" fmla="*/ 1261702 h 2194595"/>
                <a:gd name="connsiteX1" fmla="*/ 1682615 w 1687299"/>
                <a:gd name="connsiteY1" fmla="*/ 1228711 h 2194595"/>
                <a:gd name="connsiteX2" fmla="*/ 1653827 w 1687299"/>
                <a:gd name="connsiteY2" fmla="*/ 1171078 h 2194595"/>
                <a:gd name="connsiteX3" fmla="*/ 1521277 w 1687299"/>
                <a:gd name="connsiteY3" fmla="*/ 967639 h 2194595"/>
                <a:gd name="connsiteX4" fmla="*/ 1364436 w 1687299"/>
                <a:gd name="connsiteY4" fmla="*/ 441642 h 2194595"/>
                <a:gd name="connsiteX5" fmla="*/ 1247710 w 1687299"/>
                <a:gd name="connsiteY5" fmla="*/ 310318 h 2194595"/>
                <a:gd name="connsiteX6" fmla="*/ 1052271 w 1687299"/>
                <a:gd name="connsiteY6" fmla="*/ 213503 h 2194595"/>
                <a:gd name="connsiteX7" fmla="*/ 993236 w 1687299"/>
                <a:gd name="connsiteY7" fmla="*/ 130995 h 2194595"/>
                <a:gd name="connsiteX8" fmla="*/ 980857 w 1687299"/>
                <a:gd name="connsiteY8" fmla="*/ 103960 h 2194595"/>
                <a:gd name="connsiteX9" fmla="*/ 888072 w 1687299"/>
                <a:gd name="connsiteY9" fmla="*/ 29568 h 2194595"/>
                <a:gd name="connsiteX10" fmla="*/ 891575 w 1687299"/>
                <a:gd name="connsiteY10" fmla="*/ 196862 h 2194595"/>
                <a:gd name="connsiteX11" fmla="*/ 905765 w 1687299"/>
                <a:gd name="connsiteY11" fmla="*/ 345295 h 2194595"/>
                <a:gd name="connsiteX12" fmla="*/ 746237 w 1687299"/>
                <a:gd name="connsiteY12" fmla="*/ 161710 h 2194595"/>
                <a:gd name="connsiteX13" fmla="*/ 697304 w 1687299"/>
                <a:gd name="connsiteY13" fmla="*/ 90821 h 2194595"/>
                <a:gd name="connsiteX14" fmla="*/ 510799 w 1687299"/>
                <a:gd name="connsiteY14" fmla="*/ 839 h 2194595"/>
                <a:gd name="connsiteX15" fmla="*/ 452991 w 1687299"/>
                <a:gd name="connsiteY15" fmla="*/ 63727 h 2194595"/>
                <a:gd name="connsiteX16" fmla="*/ 388293 w 1687299"/>
                <a:gd name="connsiteY16" fmla="*/ 149739 h 2194595"/>
                <a:gd name="connsiteX17" fmla="*/ 67194 w 1687299"/>
                <a:gd name="connsiteY17" fmla="*/ 454021 h 2194595"/>
                <a:gd name="connsiteX18" fmla="*/ 25210 w 1687299"/>
                <a:gd name="connsiteY18" fmla="*/ 806769 h 2194595"/>
                <a:gd name="connsiteX19" fmla="*/ 40567 w 1687299"/>
                <a:gd name="connsiteY19" fmla="*/ 918881 h 2194595"/>
                <a:gd name="connsiteX20" fmla="*/ 33793 w 1687299"/>
                <a:gd name="connsiteY20" fmla="*/ 1147604 h 2194595"/>
                <a:gd name="connsiteX21" fmla="*/ 106316 w 1687299"/>
                <a:gd name="connsiteY21" fmla="*/ 1491359 h 2194595"/>
                <a:gd name="connsiteX22" fmla="*/ 304850 w 1687299"/>
                <a:gd name="connsiteY22" fmla="*/ 1605749 h 2194595"/>
                <a:gd name="connsiteX23" fmla="*/ 380760 w 1687299"/>
                <a:gd name="connsiteY23" fmla="*/ 1588757 h 2194595"/>
                <a:gd name="connsiteX24" fmla="*/ 480377 w 1687299"/>
                <a:gd name="connsiteY24" fmla="*/ 1635296 h 2194595"/>
                <a:gd name="connsiteX25" fmla="*/ 489953 w 1687299"/>
                <a:gd name="connsiteY25" fmla="*/ 1722125 h 2194595"/>
                <a:gd name="connsiteX26" fmla="*/ 463619 w 1687299"/>
                <a:gd name="connsiteY26" fmla="*/ 1880718 h 2194595"/>
                <a:gd name="connsiteX27" fmla="*/ 492639 w 1687299"/>
                <a:gd name="connsiteY27" fmla="*/ 2191248 h 2194595"/>
                <a:gd name="connsiteX28" fmla="*/ 631496 w 1687299"/>
                <a:gd name="connsiteY28" fmla="*/ 2152651 h 2194595"/>
                <a:gd name="connsiteX29" fmla="*/ 686969 w 1687299"/>
                <a:gd name="connsiteY29" fmla="*/ 2164797 h 2194595"/>
                <a:gd name="connsiteX30" fmla="*/ 1249578 w 1687299"/>
                <a:gd name="connsiteY30" fmla="*/ 2142316 h 2194595"/>
                <a:gd name="connsiteX31" fmla="*/ 1415821 w 1687299"/>
                <a:gd name="connsiteY31" fmla="*/ 2109207 h 2194595"/>
                <a:gd name="connsiteX32" fmla="*/ 1572078 w 1687299"/>
                <a:gd name="connsiteY32" fmla="*/ 2077383 h 2194595"/>
                <a:gd name="connsiteX33" fmla="*/ 1574940 w 1687299"/>
                <a:gd name="connsiteY33" fmla="*/ 2062377 h 2194595"/>
                <a:gd name="connsiteX34" fmla="*/ 1485775 w 1687299"/>
                <a:gd name="connsiteY34" fmla="*/ 1538306 h 2194595"/>
                <a:gd name="connsiteX35" fmla="*/ 1536109 w 1687299"/>
                <a:gd name="connsiteY35" fmla="*/ 1472732 h 2194595"/>
                <a:gd name="connsiteX36" fmla="*/ 1560458 w 1687299"/>
                <a:gd name="connsiteY36" fmla="*/ 1467360 h 2194595"/>
                <a:gd name="connsiteX37" fmla="*/ 1660543 w 1687299"/>
                <a:gd name="connsiteY37" fmla="*/ 1438280 h 2194595"/>
                <a:gd name="connsiteX38" fmla="*/ 1584633 w 1687299"/>
                <a:gd name="connsiteY38" fmla="*/ 1331715 h 2194595"/>
                <a:gd name="connsiteX39" fmla="*/ 1572662 w 1687299"/>
                <a:gd name="connsiteY39" fmla="*/ 1330488 h 2194595"/>
                <a:gd name="connsiteX40" fmla="*/ 1527642 w 1687299"/>
                <a:gd name="connsiteY40" fmla="*/ 1314839 h 2194595"/>
                <a:gd name="connsiteX41" fmla="*/ 1420784 w 1687299"/>
                <a:gd name="connsiteY41" fmla="*/ 1269994 h 2194595"/>
                <a:gd name="connsiteX42" fmla="*/ 1478417 w 1687299"/>
                <a:gd name="connsiteY42" fmla="*/ 1255805 h 2194595"/>
                <a:gd name="connsiteX43" fmla="*/ 1489045 w 1687299"/>
                <a:gd name="connsiteY43" fmla="*/ 1261702 h 219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7299" h="2194595">
                  <a:moveTo>
                    <a:pt x="1489045" y="1261702"/>
                  </a:moveTo>
                  <a:cubicBezTo>
                    <a:pt x="1555437" y="1261586"/>
                    <a:pt x="1622529" y="1265790"/>
                    <a:pt x="1682615" y="1228711"/>
                  </a:cubicBezTo>
                  <a:cubicBezTo>
                    <a:pt x="1698030" y="1197179"/>
                    <a:pt x="1671987" y="1178494"/>
                    <a:pt x="1653827" y="1171078"/>
                  </a:cubicBezTo>
                  <a:cubicBezTo>
                    <a:pt x="1560925" y="1132889"/>
                    <a:pt x="1542298" y="1057505"/>
                    <a:pt x="1521277" y="967639"/>
                  </a:cubicBezTo>
                  <a:cubicBezTo>
                    <a:pt x="1479643" y="789835"/>
                    <a:pt x="1418040" y="616643"/>
                    <a:pt x="1364436" y="441642"/>
                  </a:cubicBezTo>
                  <a:cubicBezTo>
                    <a:pt x="1345633" y="380155"/>
                    <a:pt x="1306510" y="337528"/>
                    <a:pt x="1247710" y="310318"/>
                  </a:cubicBezTo>
                  <a:cubicBezTo>
                    <a:pt x="1181785" y="279779"/>
                    <a:pt x="1117612" y="245386"/>
                    <a:pt x="1052271" y="213503"/>
                  </a:cubicBezTo>
                  <a:cubicBezTo>
                    <a:pt x="1017235" y="196453"/>
                    <a:pt x="980448" y="182322"/>
                    <a:pt x="993236" y="130995"/>
                  </a:cubicBezTo>
                  <a:cubicBezTo>
                    <a:pt x="995864" y="120485"/>
                    <a:pt x="989908" y="109916"/>
                    <a:pt x="980857" y="103960"/>
                  </a:cubicBezTo>
                  <a:cubicBezTo>
                    <a:pt x="947573" y="82004"/>
                    <a:pt x="925443" y="46268"/>
                    <a:pt x="888072" y="29568"/>
                  </a:cubicBezTo>
                  <a:cubicBezTo>
                    <a:pt x="863197" y="86208"/>
                    <a:pt x="855430" y="152367"/>
                    <a:pt x="891575" y="196862"/>
                  </a:cubicBezTo>
                  <a:cubicBezTo>
                    <a:pt x="936712" y="252451"/>
                    <a:pt x="912363" y="296420"/>
                    <a:pt x="905765" y="345295"/>
                  </a:cubicBezTo>
                  <a:cubicBezTo>
                    <a:pt x="811578" y="314697"/>
                    <a:pt x="760193" y="255137"/>
                    <a:pt x="746237" y="161710"/>
                  </a:cubicBezTo>
                  <a:cubicBezTo>
                    <a:pt x="742033" y="133448"/>
                    <a:pt x="724924" y="105595"/>
                    <a:pt x="697304" y="90821"/>
                  </a:cubicBezTo>
                  <a:cubicBezTo>
                    <a:pt x="636460" y="58239"/>
                    <a:pt x="575790" y="25013"/>
                    <a:pt x="510799" y="839"/>
                  </a:cubicBezTo>
                  <a:cubicBezTo>
                    <a:pt x="461283" y="-6343"/>
                    <a:pt x="458714" y="34122"/>
                    <a:pt x="452991" y="63727"/>
                  </a:cubicBezTo>
                  <a:cubicBezTo>
                    <a:pt x="445108" y="104835"/>
                    <a:pt x="424729" y="128952"/>
                    <a:pt x="388293" y="149739"/>
                  </a:cubicBezTo>
                  <a:cubicBezTo>
                    <a:pt x="256852" y="224715"/>
                    <a:pt x="144505" y="320595"/>
                    <a:pt x="67194" y="454021"/>
                  </a:cubicBezTo>
                  <a:cubicBezTo>
                    <a:pt x="2086" y="566368"/>
                    <a:pt x="-23198" y="681926"/>
                    <a:pt x="25210" y="806769"/>
                  </a:cubicBezTo>
                  <a:cubicBezTo>
                    <a:pt x="39341" y="843147"/>
                    <a:pt x="46172" y="880459"/>
                    <a:pt x="40567" y="918881"/>
                  </a:cubicBezTo>
                  <a:cubicBezTo>
                    <a:pt x="29531" y="994908"/>
                    <a:pt x="29355" y="1071636"/>
                    <a:pt x="33793" y="1147604"/>
                  </a:cubicBezTo>
                  <a:cubicBezTo>
                    <a:pt x="40684" y="1265323"/>
                    <a:pt x="58902" y="1381990"/>
                    <a:pt x="106316" y="1491359"/>
                  </a:cubicBezTo>
                  <a:cubicBezTo>
                    <a:pt x="146140" y="1583210"/>
                    <a:pt x="208094" y="1618012"/>
                    <a:pt x="304850" y="1605749"/>
                  </a:cubicBezTo>
                  <a:cubicBezTo>
                    <a:pt x="330484" y="1602479"/>
                    <a:pt x="355826" y="1595881"/>
                    <a:pt x="380760" y="1588757"/>
                  </a:cubicBezTo>
                  <a:cubicBezTo>
                    <a:pt x="439094" y="1572174"/>
                    <a:pt x="455677" y="1579998"/>
                    <a:pt x="480377" y="1635296"/>
                  </a:cubicBezTo>
                  <a:cubicBezTo>
                    <a:pt x="492990" y="1663558"/>
                    <a:pt x="493807" y="1693104"/>
                    <a:pt x="489953" y="1722125"/>
                  </a:cubicBezTo>
                  <a:cubicBezTo>
                    <a:pt x="482946" y="1775204"/>
                    <a:pt x="473545" y="1828049"/>
                    <a:pt x="463619" y="1880718"/>
                  </a:cubicBezTo>
                  <a:cubicBezTo>
                    <a:pt x="443648" y="1987109"/>
                    <a:pt x="451940" y="2090638"/>
                    <a:pt x="492639" y="2191248"/>
                  </a:cubicBezTo>
                  <a:cubicBezTo>
                    <a:pt x="528376" y="2140447"/>
                    <a:pt x="574155" y="2128360"/>
                    <a:pt x="631496" y="2152651"/>
                  </a:cubicBezTo>
                  <a:cubicBezTo>
                    <a:pt x="648605" y="2159892"/>
                    <a:pt x="668400" y="2161059"/>
                    <a:pt x="686969" y="2164797"/>
                  </a:cubicBezTo>
                  <a:cubicBezTo>
                    <a:pt x="876335" y="2203102"/>
                    <a:pt x="1065292" y="2213087"/>
                    <a:pt x="1249578" y="2142316"/>
                  </a:cubicBezTo>
                  <a:cubicBezTo>
                    <a:pt x="1304058" y="2121411"/>
                    <a:pt x="1359005" y="2110200"/>
                    <a:pt x="1415821" y="2109207"/>
                  </a:cubicBezTo>
                  <a:cubicBezTo>
                    <a:pt x="1470476" y="2108214"/>
                    <a:pt x="1521569" y="2095660"/>
                    <a:pt x="1572078" y="2077383"/>
                  </a:cubicBezTo>
                  <a:cubicBezTo>
                    <a:pt x="1573129" y="2072362"/>
                    <a:pt x="1576166" y="2066814"/>
                    <a:pt x="1574940" y="2062377"/>
                  </a:cubicBezTo>
                  <a:cubicBezTo>
                    <a:pt x="1528927" y="1890411"/>
                    <a:pt x="1505219" y="1714768"/>
                    <a:pt x="1485775" y="1538306"/>
                  </a:cubicBezTo>
                  <a:cubicBezTo>
                    <a:pt x="1481337" y="1497957"/>
                    <a:pt x="1468257" y="1456265"/>
                    <a:pt x="1536109" y="1472732"/>
                  </a:cubicBezTo>
                  <a:cubicBezTo>
                    <a:pt x="1543583" y="1474542"/>
                    <a:pt x="1556663" y="1472498"/>
                    <a:pt x="1560458" y="1467360"/>
                  </a:cubicBezTo>
                  <a:cubicBezTo>
                    <a:pt x="1586852" y="1431682"/>
                    <a:pt x="1625741" y="1442601"/>
                    <a:pt x="1660543" y="1438280"/>
                  </a:cubicBezTo>
                  <a:cubicBezTo>
                    <a:pt x="1635375" y="1402661"/>
                    <a:pt x="1601274" y="1373348"/>
                    <a:pt x="1584633" y="1331715"/>
                  </a:cubicBezTo>
                  <a:cubicBezTo>
                    <a:pt x="1580720" y="1330430"/>
                    <a:pt x="1576691" y="1330021"/>
                    <a:pt x="1572662" y="1330488"/>
                  </a:cubicBezTo>
                  <a:cubicBezTo>
                    <a:pt x="1562736" y="1313438"/>
                    <a:pt x="1545335" y="1314080"/>
                    <a:pt x="1527642" y="1314839"/>
                  </a:cubicBezTo>
                  <a:cubicBezTo>
                    <a:pt x="1485891" y="1316649"/>
                    <a:pt x="1453192" y="1297964"/>
                    <a:pt x="1420784" y="1269994"/>
                  </a:cubicBezTo>
                  <a:cubicBezTo>
                    <a:pt x="1441922" y="1261819"/>
                    <a:pt x="1463410" y="1269235"/>
                    <a:pt x="1478417" y="1255805"/>
                  </a:cubicBezTo>
                  <a:cubicBezTo>
                    <a:pt x="1481921" y="1257849"/>
                    <a:pt x="1485483" y="1259775"/>
                    <a:pt x="1489045" y="1261702"/>
                  </a:cubicBezTo>
                  <a:close/>
                </a:path>
              </a:pathLst>
            </a:custGeom>
            <a:solidFill>
              <a:srgbClr val="00AEEF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3A252E2-0DB8-4149-A9DB-C20AB764744E}"/>
                </a:ext>
              </a:extLst>
            </p:cNvPr>
            <p:cNvSpPr/>
            <p:nvPr/>
          </p:nvSpPr>
          <p:spPr>
            <a:xfrm>
              <a:off x="1879619" y="1990847"/>
              <a:ext cx="1122271" cy="1000977"/>
            </a:xfrm>
            <a:custGeom>
              <a:avLst/>
              <a:gdLst>
                <a:gd name="connsiteX0" fmla="*/ 130347 w 1122271"/>
                <a:gd name="connsiteY0" fmla="*/ 911821 h 1000977"/>
                <a:gd name="connsiteX1" fmla="*/ 356150 w 1122271"/>
                <a:gd name="connsiteY1" fmla="*/ 884494 h 1000977"/>
                <a:gd name="connsiteX2" fmla="*/ 495007 w 1122271"/>
                <a:gd name="connsiteY2" fmla="*/ 762045 h 1000977"/>
                <a:gd name="connsiteX3" fmla="*/ 694708 w 1122271"/>
                <a:gd name="connsiteY3" fmla="*/ 39558 h 1000977"/>
                <a:gd name="connsiteX4" fmla="*/ 752283 w 1122271"/>
                <a:gd name="connsiteY4" fmla="*/ 3589 h 1000977"/>
                <a:gd name="connsiteX5" fmla="*/ 1085119 w 1122271"/>
                <a:gd name="connsiteY5" fmla="*/ 80491 h 1000977"/>
                <a:gd name="connsiteX6" fmla="*/ 1119921 w 1122271"/>
                <a:gd name="connsiteY6" fmla="*/ 122417 h 1000977"/>
                <a:gd name="connsiteX7" fmla="*/ 904570 w 1122271"/>
                <a:gd name="connsiteY7" fmla="*/ 866684 h 1000977"/>
                <a:gd name="connsiteX8" fmla="*/ 815405 w 1122271"/>
                <a:gd name="connsiteY8" fmla="*/ 949835 h 1000977"/>
                <a:gd name="connsiteX9" fmla="*/ 101560 w 1122271"/>
                <a:gd name="connsiteY9" fmla="*/ 1000928 h 1000977"/>
                <a:gd name="connsiteX10" fmla="*/ 6673 w 1122271"/>
                <a:gd name="connsiteY10" fmla="*/ 922799 h 1000977"/>
                <a:gd name="connsiteX11" fmla="*/ 130347 w 1122271"/>
                <a:gd name="connsiteY11" fmla="*/ 911821 h 100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271" h="1000977">
                  <a:moveTo>
                    <a:pt x="130347" y="911821"/>
                  </a:moveTo>
                  <a:cubicBezTo>
                    <a:pt x="197148" y="904114"/>
                    <a:pt x="348034" y="885720"/>
                    <a:pt x="356150" y="884494"/>
                  </a:cubicBezTo>
                  <a:cubicBezTo>
                    <a:pt x="485489" y="864465"/>
                    <a:pt x="467971" y="868845"/>
                    <a:pt x="495007" y="762045"/>
                  </a:cubicBezTo>
                  <a:cubicBezTo>
                    <a:pt x="558304" y="520360"/>
                    <a:pt x="628258" y="280426"/>
                    <a:pt x="694708" y="39558"/>
                  </a:cubicBezTo>
                  <a:cubicBezTo>
                    <a:pt x="703584" y="7442"/>
                    <a:pt x="711409" y="-7389"/>
                    <a:pt x="752283" y="3589"/>
                  </a:cubicBezTo>
                  <a:cubicBezTo>
                    <a:pt x="862177" y="33018"/>
                    <a:pt x="974174" y="54857"/>
                    <a:pt x="1085119" y="80491"/>
                  </a:cubicBezTo>
                  <a:cubicBezTo>
                    <a:pt x="1105848" y="85279"/>
                    <a:pt x="1129964" y="88024"/>
                    <a:pt x="1119921" y="122417"/>
                  </a:cubicBezTo>
                  <a:cubicBezTo>
                    <a:pt x="1047573" y="370350"/>
                    <a:pt x="976217" y="618576"/>
                    <a:pt x="904570" y="866684"/>
                  </a:cubicBezTo>
                  <a:cubicBezTo>
                    <a:pt x="887636" y="927178"/>
                    <a:pt x="880337" y="946915"/>
                    <a:pt x="815405" y="949835"/>
                  </a:cubicBezTo>
                  <a:cubicBezTo>
                    <a:pt x="778209" y="951528"/>
                    <a:pt x="139048" y="998826"/>
                    <a:pt x="101560" y="1000928"/>
                  </a:cubicBezTo>
                  <a:cubicBezTo>
                    <a:pt x="62846" y="1003147"/>
                    <a:pt x="-24742" y="930857"/>
                    <a:pt x="6673" y="922799"/>
                  </a:cubicBezTo>
                  <a:cubicBezTo>
                    <a:pt x="55547" y="916026"/>
                    <a:pt x="96422" y="916026"/>
                    <a:pt x="130347" y="911821"/>
                  </a:cubicBezTo>
                  <a:close/>
                </a:path>
              </a:pathLst>
            </a:custGeom>
            <a:solidFill>
              <a:srgbClr val="010101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927B330-B541-49C0-AE9F-C4514E324152}"/>
                </a:ext>
              </a:extLst>
            </p:cNvPr>
            <p:cNvSpPr/>
            <p:nvPr/>
          </p:nvSpPr>
          <p:spPr>
            <a:xfrm>
              <a:off x="945573" y="989993"/>
              <a:ext cx="585498" cy="1047886"/>
            </a:xfrm>
            <a:custGeom>
              <a:avLst/>
              <a:gdLst>
                <a:gd name="connsiteX0" fmla="*/ 470311 w 585498"/>
                <a:gd name="connsiteY0" fmla="*/ 690409 h 1047886"/>
                <a:gd name="connsiteX1" fmla="*/ 469785 w 585498"/>
                <a:gd name="connsiteY1" fmla="*/ 804741 h 1047886"/>
                <a:gd name="connsiteX2" fmla="*/ 505930 w 585498"/>
                <a:gd name="connsiteY2" fmla="*/ 871484 h 1047886"/>
                <a:gd name="connsiteX3" fmla="*/ 520820 w 585498"/>
                <a:gd name="connsiteY3" fmla="*/ 915803 h 1047886"/>
                <a:gd name="connsiteX4" fmla="*/ 496470 w 585498"/>
                <a:gd name="connsiteY4" fmla="*/ 1047886 h 1047886"/>
                <a:gd name="connsiteX5" fmla="*/ 378868 w 585498"/>
                <a:gd name="connsiteY5" fmla="*/ 965904 h 1047886"/>
                <a:gd name="connsiteX6" fmla="*/ 335133 w 585498"/>
                <a:gd name="connsiteY6" fmla="*/ 893848 h 1047886"/>
                <a:gd name="connsiteX7" fmla="*/ 193064 w 585498"/>
                <a:gd name="connsiteY7" fmla="*/ 722467 h 1047886"/>
                <a:gd name="connsiteX8" fmla="*/ 93038 w 585498"/>
                <a:gd name="connsiteY8" fmla="*/ 661680 h 1047886"/>
                <a:gd name="connsiteX9" fmla="*/ 83404 w 585498"/>
                <a:gd name="connsiteY9" fmla="*/ 481190 h 1047886"/>
                <a:gd name="connsiteX10" fmla="*/ 49186 w 585498"/>
                <a:gd name="connsiteY10" fmla="*/ 441950 h 1047886"/>
                <a:gd name="connsiteX11" fmla="*/ 30792 w 585498"/>
                <a:gd name="connsiteY11" fmla="*/ 264905 h 1047886"/>
                <a:gd name="connsiteX12" fmla="*/ 72893 w 585498"/>
                <a:gd name="connsiteY12" fmla="*/ 303677 h 1047886"/>
                <a:gd name="connsiteX13" fmla="*/ 91695 w 585498"/>
                <a:gd name="connsiteY13" fmla="*/ 192849 h 1047886"/>
                <a:gd name="connsiteX14" fmla="*/ 111957 w 585498"/>
                <a:gd name="connsiteY14" fmla="*/ 118399 h 1047886"/>
                <a:gd name="connsiteX15" fmla="*/ 238085 w 585498"/>
                <a:gd name="connsiteY15" fmla="*/ 2023 h 1047886"/>
                <a:gd name="connsiteX16" fmla="*/ 414488 w 585498"/>
                <a:gd name="connsiteY16" fmla="*/ 2315 h 1047886"/>
                <a:gd name="connsiteX17" fmla="*/ 557023 w 585498"/>
                <a:gd name="connsiteY17" fmla="*/ 126749 h 1047886"/>
                <a:gd name="connsiteX18" fmla="*/ 581197 w 585498"/>
                <a:gd name="connsiteY18" fmla="*/ 267474 h 1047886"/>
                <a:gd name="connsiteX19" fmla="*/ 491741 w 585498"/>
                <a:gd name="connsiteY19" fmla="*/ 644221 h 1047886"/>
                <a:gd name="connsiteX20" fmla="*/ 470311 w 585498"/>
                <a:gd name="connsiteY20" fmla="*/ 690409 h 104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98" h="1047886">
                  <a:moveTo>
                    <a:pt x="470311" y="690409"/>
                  </a:moveTo>
                  <a:cubicBezTo>
                    <a:pt x="470194" y="728539"/>
                    <a:pt x="470778" y="766611"/>
                    <a:pt x="469785" y="804741"/>
                  </a:cubicBezTo>
                  <a:cubicBezTo>
                    <a:pt x="469026" y="834404"/>
                    <a:pt x="472938" y="860039"/>
                    <a:pt x="505930" y="871484"/>
                  </a:cubicBezTo>
                  <a:cubicBezTo>
                    <a:pt x="528878" y="879425"/>
                    <a:pt x="523214" y="899921"/>
                    <a:pt x="520820" y="915803"/>
                  </a:cubicBezTo>
                  <a:cubicBezTo>
                    <a:pt x="514514" y="957612"/>
                    <a:pt x="505638" y="999071"/>
                    <a:pt x="496470" y="1047886"/>
                  </a:cubicBezTo>
                  <a:cubicBezTo>
                    <a:pt x="461961" y="1006428"/>
                    <a:pt x="420911" y="985232"/>
                    <a:pt x="378868" y="965904"/>
                  </a:cubicBezTo>
                  <a:cubicBezTo>
                    <a:pt x="347629" y="951539"/>
                    <a:pt x="338461" y="922577"/>
                    <a:pt x="335133" y="893848"/>
                  </a:cubicBezTo>
                  <a:cubicBezTo>
                    <a:pt x="324797" y="804975"/>
                    <a:pt x="277032" y="750962"/>
                    <a:pt x="193064" y="722467"/>
                  </a:cubicBezTo>
                  <a:cubicBezTo>
                    <a:pt x="156336" y="710029"/>
                    <a:pt x="118789" y="694380"/>
                    <a:pt x="93038" y="661680"/>
                  </a:cubicBezTo>
                  <a:cubicBezTo>
                    <a:pt x="89652" y="601536"/>
                    <a:pt x="85389" y="541392"/>
                    <a:pt x="83404" y="481190"/>
                  </a:cubicBezTo>
                  <a:cubicBezTo>
                    <a:pt x="82586" y="456723"/>
                    <a:pt x="65711" y="451935"/>
                    <a:pt x="49186" y="441950"/>
                  </a:cubicBezTo>
                  <a:cubicBezTo>
                    <a:pt x="-7513" y="407791"/>
                    <a:pt x="-17265" y="306130"/>
                    <a:pt x="30792" y="264905"/>
                  </a:cubicBezTo>
                  <a:cubicBezTo>
                    <a:pt x="60047" y="263679"/>
                    <a:pt x="66762" y="284583"/>
                    <a:pt x="72893" y="303677"/>
                  </a:cubicBezTo>
                  <a:cubicBezTo>
                    <a:pt x="64718" y="266423"/>
                    <a:pt x="72368" y="228527"/>
                    <a:pt x="91695" y="192849"/>
                  </a:cubicBezTo>
                  <a:cubicBezTo>
                    <a:pt x="104366" y="169492"/>
                    <a:pt x="108688" y="144442"/>
                    <a:pt x="111957" y="118399"/>
                  </a:cubicBezTo>
                  <a:cubicBezTo>
                    <a:pt x="121709" y="40095"/>
                    <a:pt x="158846" y="5352"/>
                    <a:pt x="238085" y="2023"/>
                  </a:cubicBezTo>
                  <a:cubicBezTo>
                    <a:pt x="296827" y="-429"/>
                    <a:pt x="355803" y="-1013"/>
                    <a:pt x="414488" y="2315"/>
                  </a:cubicBezTo>
                  <a:cubicBezTo>
                    <a:pt x="498806" y="7103"/>
                    <a:pt x="537403" y="44591"/>
                    <a:pt x="557023" y="126749"/>
                  </a:cubicBezTo>
                  <a:cubicBezTo>
                    <a:pt x="568118" y="173346"/>
                    <a:pt x="558016" y="223271"/>
                    <a:pt x="581197" y="267474"/>
                  </a:cubicBezTo>
                  <a:cubicBezTo>
                    <a:pt x="603153" y="405280"/>
                    <a:pt x="536119" y="522181"/>
                    <a:pt x="491741" y="644221"/>
                  </a:cubicBezTo>
                  <a:cubicBezTo>
                    <a:pt x="485960" y="659987"/>
                    <a:pt x="469844" y="671432"/>
                    <a:pt x="470311" y="690409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68AC1EC-48D6-40AE-B6FD-9C84717D9B99}"/>
                </a:ext>
              </a:extLst>
            </p:cNvPr>
            <p:cNvSpPr/>
            <p:nvPr/>
          </p:nvSpPr>
          <p:spPr>
            <a:xfrm>
              <a:off x="2113112" y="2724774"/>
              <a:ext cx="737818" cy="364341"/>
            </a:xfrm>
            <a:custGeom>
              <a:avLst/>
              <a:gdLst>
                <a:gd name="connsiteX0" fmla="*/ 675 w 737818"/>
                <a:gd name="connsiteY0" fmla="*/ 259994 h 364341"/>
                <a:gd name="connsiteX1" fmla="*/ 35710 w 737818"/>
                <a:gd name="connsiteY1" fmla="*/ 221280 h 364341"/>
                <a:gd name="connsiteX2" fmla="*/ 231383 w 737818"/>
                <a:gd name="connsiteY2" fmla="*/ 199733 h 364341"/>
                <a:gd name="connsiteX3" fmla="*/ 314241 w 737818"/>
                <a:gd name="connsiteY3" fmla="*/ 167443 h 364341"/>
                <a:gd name="connsiteX4" fmla="*/ 365101 w 737818"/>
                <a:gd name="connsiteY4" fmla="*/ 171939 h 364341"/>
                <a:gd name="connsiteX5" fmla="*/ 415552 w 737818"/>
                <a:gd name="connsiteY5" fmla="*/ 218361 h 364341"/>
                <a:gd name="connsiteX6" fmla="*/ 454383 w 737818"/>
                <a:gd name="connsiteY6" fmla="*/ 127911 h 364341"/>
                <a:gd name="connsiteX7" fmla="*/ 497943 w 737818"/>
                <a:gd name="connsiteY7" fmla="*/ 216492 h 364341"/>
                <a:gd name="connsiteX8" fmla="*/ 519140 w 737818"/>
                <a:gd name="connsiteY8" fmla="*/ 58833 h 364341"/>
                <a:gd name="connsiteX9" fmla="*/ 577006 w 737818"/>
                <a:gd name="connsiteY9" fmla="*/ 207 h 364341"/>
                <a:gd name="connsiteX10" fmla="*/ 627399 w 737818"/>
                <a:gd name="connsiteY10" fmla="*/ 67066 h 364341"/>
                <a:gd name="connsiteX11" fmla="*/ 671135 w 737818"/>
                <a:gd name="connsiteY11" fmla="*/ 132933 h 364341"/>
                <a:gd name="connsiteX12" fmla="*/ 737818 w 737818"/>
                <a:gd name="connsiteY12" fmla="*/ 163413 h 364341"/>
                <a:gd name="connsiteX13" fmla="*/ 671719 w 737818"/>
                <a:gd name="connsiteY13" fmla="*/ 199441 h 364341"/>
                <a:gd name="connsiteX14" fmla="*/ 636741 w 737818"/>
                <a:gd name="connsiteY14" fmla="*/ 240491 h 364341"/>
                <a:gd name="connsiteX15" fmla="*/ 581561 w 737818"/>
                <a:gd name="connsiteY15" fmla="*/ 313481 h 364341"/>
                <a:gd name="connsiteX16" fmla="*/ 384312 w 737818"/>
                <a:gd name="connsiteY16" fmla="*/ 319846 h 364341"/>
                <a:gd name="connsiteX17" fmla="*/ 125284 w 737818"/>
                <a:gd name="connsiteY17" fmla="*/ 351612 h 364341"/>
                <a:gd name="connsiteX18" fmla="*/ 75359 w 737818"/>
                <a:gd name="connsiteY18" fmla="*/ 364341 h 364341"/>
                <a:gd name="connsiteX19" fmla="*/ 675 w 737818"/>
                <a:gd name="connsiteY19" fmla="*/ 259994 h 36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818" h="364341">
                  <a:moveTo>
                    <a:pt x="675" y="259994"/>
                  </a:moveTo>
                  <a:cubicBezTo>
                    <a:pt x="-3354" y="232900"/>
                    <a:pt x="10952" y="223733"/>
                    <a:pt x="35710" y="221280"/>
                  </a:cubicBezTo>
                  <a:cubicBezTo>
                    <a:pt x="100993" y="214799"/>
                    <a:pt x="166158" y="206857"/>
                    <a:pt x="231383" y="199733"/>
                  </a:cubicBezTo>
                  <a:cubicBezTo>
                    <a:pt x="261747" y="196405"/>
                    <a:pt x="293979" y="205281"/>
                    <a:pt x="314241" y="167443"/>
                  </a:cubicBezTo>
                  <a:cubicBezTo>
                    <a:pt x="324693" y="147940"/>
                    <a:pt x="349919" y="160844"/>
                    <a:pt x="365101" y="171939"/>
                  </a:cubicBezTo>
                  <a:cubicBezTo>
                    <a:pt x="382677" y="184785"/>
                    <a:pt x="397450" y="201427"/>
                    <a:pt x="415552" y="218361"/>
                  </a:cubicBezTo>
                  <a:cubicBezTo>
                    <a:pt x="423318" y="182624"/>
                    <a:pt x="406559" y="129196"/>
                    <a:pt x="454383" y="127911"/>
                  </a:cubicBezTo>
                  <a:cubicBezTo>
                    <a:pt x="499520" y="126685"/>
                    <a:pt x="484163" y="180406"/>
                    <a:pt x="497943" y="216492"/>
                  </a:cubicBezTo>
                  <a:cubicBezTo>
                    <a:pt x="505417" y="159910"/>
                    <a:pt x="511081" y="109167"/>
                    <a:pt x="519140" y="58833"/>
                  </a:cubicBezTo>
                  <a:cubicBezTo>
                    <a:pt x="524278" y="26834"/>
                    <a:pt x="534672" y="-2771"/>
                    <a:pt x="577006" y="207"/>
                  </a:cubicBezTo>
                  <a:cubicBezTo>
                    <a:pt x="619808" y="3243"/>
                    <a:pt x="620158" y="37170"/>
                    <a:pt x="627399" y="67066"/>
                  </a:cubicBezTo>
                  <a:cubicBezTo>
                    <a:pt x="633880" y="93927"/>
                    <a:pt x="611633" y="140874"/>
                    <a:pt x="671135" y="132933"/>
                  </a:cubicBezTo>
                  <a:cubicBezTo>
                    <a:pt x="694608" y="142100"/>
                    <a:pt x="737994" y="123765"/>
                    <a:pt x="737818" y="163413"/>
                  </a:cubicBezTo>
                  <a:cubicBezTo>
                    <a:pt x="737702" y="195996"/>
                    <a:pt x="698462" y="196288"/>
                    <a:pt x="671719" y="199441"/>
                  </a:cubicBezTo>
                  <a:cubicBezTo>
                    <a:pt x="645559" y="202536"/>
                    <a:pt x="636450" y="215149"/>
                    <a:pt x="636741" y="240491"/>
                  </a:cubicBezTo>
                  <a:cubicBezTo>
                    <a:pt x="637150" y="278271"/>
                    <a:pt x="621501" y="297132"/>
                    <a:pt x="581561" y="313481"/>
                  </a:cubicBezTo>
                  <a:cubicBezTo>
                    <a:pt x="513534" y="341335"/>
                    <a:pt x="456602" y="343904"/>
                    <a:pt x="384312" y="319846"/>
                  </a:cubicBezTo>
                  <a:cubicBezTo>
                    <a:pt x="299701" y="291701"/>
                    <a:pt x="211179" y="333393"/>
                    <a:pt x="125284" y="351612"/>
                  </a:cubicBezTo>
                  <a:cubicBezTo>
                    <a:pt x="108467" y="355174"/>
                    <a:pt x="92000" y="360078"/>
                    <a:pt x="75359" y="364341"/>
                  </a:cubicBezTo>
                  <a:cubicBezTo>
                    <a:pt x="32440" y="342327"/>
                    <a:pt x="-3880" y="315759"/>
                    <a:pt x="675" y="259994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7BD33B4-316E-4E4C-884C-112F391EAD66}"/>
                </a:ext>
              </a:extLst>
            </p:cNvPr>
            <p:cNvSpPr/>
            <p:nvPr/>
          </p:nvSpPr>
          <p:spPr>
            <a:xfrm>
              <a:off x="965937" y="843573"/>
              <a:ext cx="564664" cy="489337"/>
            </a:xfrm>
            <a:custGeom>
              <a:avLst/>
              <a:gdLst>
                <a:gd name="connsiteX0" fmla="*/ 560716 w 564664"/>
                <a:gd name="connsiteY0" fmla="*/ 413953 h 489337"/>
                <a:gd name="connsiteX1" fmla="*/ 534615 w 564664"/>
                <a:gd name="connsiteY1" fmla="*/ 399997 h 489337"/>
                <a:gd name="connsiteX2" fmla="*/ 514820 w 564664"/>
                <a:gd name="connsiteY2" fmla="*/ 251798 h 489337"/>
                <a:gd name="connsiteX3" fmla="*/ 408721 w 564664"/>
                <a:gd name="connsiteY3" fmla="*/ 164151 h 489337"/>
                <a:gd name="connsiteX4" fmla="*/ 206333 w 564664"/>
                <a:gd name="connsiteY4" fmla="*/ 163742 h 489337"/>
                <a:gd name="connsiteX5" fmla="*/ 107943 w 564664"/>
                <a:gd name="connsiteY5" fmla="*/ 259973 h 489337"/>
                <a:gd name="connsiteX6" fmla="*/ 80381 w 564664"/>
                <a:gd name="connsiteY6" fmla="*/ 352291 h 489337"/>
                <a:gd name="connsiteX7" fmla="*/ 64908 w 564664"/>
                <a:gd name="connsiteY7" fmla="*/ 416931 h 489337"/>
                <a:gd name="connsiteX8" fmla="*/ 64966 w 564664"/>
                <a:gd name="connsiteY8" fmla="*/ 489338 h 489337"/>
                <a:gd name="connsiteX9" fmla="*/ 10369 w 564664"/>
                <a:gd name="connsiteY9" fmla="*/ 411384 h 489337"/>
                <a:gd name="connsiteX10" fmla="*/ 109402 w 564664"/>
                <a:gd name="connsiteY10" fmla="*/ 68622 h 489337"/>
                <a:gd name="connsiteX11" fmla="*/ 522761 w 564664"/>
                <a:gd name="connsiteY11" fmla="*/ 161932 h 489337"/>
                <a:gd name="connsiteX12" fmla="*/ 560716 w 564664"/>
                <a:gd name="connsiteY12" fmla="*/ 413953 h 48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664" h="489337">
                  <a:moveTo>
                    <a:pt x="560716" y="413953"/>
                  </a:moveTo>
                  <a:cubicBezTo>
                    <a:pt x="541914" y="428142"/>
                    <a:pt x="534673" y="423471"/>
                    <a:pt x="534615" y="399997"/>
                  </a:cubicBezTo>
                  <a:cubicBezTo>
                    <a:pt x="534498" y="349839"/>
                    <a:pt x="525505" y="300906"/>
                    <a:pt x="514820" y="251798"/>
                  </a:cubicBezTo>
                  <a:cubicBezTo>
                    <a:pt x="501915" y="192530"/>
                    <a:pt x="463143" y="167012"/>
                    <a:pt x="408721" y="164151"/>
                  </a:cubicBezTo>
                  <a:cubicBezTo>
                    <a:pt x="341395" y="160648"/>
                    <a:pt x="273660" y="160531"/>
                    <a:pt x="206333" y="163742"/>
                  </a:cubicBezTo>
                  <a:cubicBezTo>
                    <a:pt x="140233" y="166837"/>
                    <a:pt x="113256" y="193931"/>
                    <a:pt x="107943" y="259973"/>
                  </a:cubicBezTo>
                  <a:cubicBezTo>
                    <a:pt x="105257" y="293548"/>
                    <a:pt x="98892" y="323620"/>
                    <a:pt x="80381" y="352291"/>
                  </a:cubicBezTo>
                  <a:cubicBezTo>
                    <a:pt x="68236" y="371035"/>
                    <a:pt x="64732" y="394041"/>
                    <a:pt x="64908" y="416931"/>
                  </a:cubicBezTo>
                  <a:cubicBezTo>
                    <a:pt x="65083" y="439295"/>
                    <a:pt x="64966" y="461660"/>
                    <a:pt x="64966" y="489338"/>
                  </a:cubicBezTo>
                  <a:cubicBezTo>
                    <a:pt x="37813" y="465922"/>
                    <a:pt x="40032" y="426916"/>
                    <a:pt x="10369" y="411384"/>
                  </a:cubicBezTo>
                  <a:cubicBezTo>
                    <a:pt x="-12754" y="280936"/>
                    <a:pt x="-4229" y="160064"/>
                    <a:pt x="109402" y="68622"/>
                  </a:cubicBezTo>
                  <a:cubicBezTo>
                    <a:pt x="257544" y="-50674"/>
                    <a:pt x="436224" y="-11201"/>
                    <a:pt x="522761" y="161932"/>
                  </a:cubicBezTo>
                  <a:cubicBezTo>
                    <a:pt x="562526" y="241404"/>
                    <a:pt x="570876" y="326482"/>
                    <a:pt x="560716" y="413953"/>
                  </a:cubicBezTo>
                  <a:close/>
                </a:path>
              </a:pathLst>
            </a:custGeom>
            <a:solidFill>
              <a:srgbClr val="020202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37B05237-5967-4B9E-9D49-440EE772113A}"/>
                </a:ext>
              </a:extLst>
            </p:cNvPr>
            <p:cNvSpPr/>
            <p:nvPr/>
          </p:nvSpPr>
          <p:spPr>
            <a:xfrm>
              <a:off x="1020393" y="3721006"/>
              <a:ext cx="1456719" cy="2795705"/>
            </a:xfrm>
            <a:custGeom>
              <a:avLst/>
              <a:gdLst>
                <a:gd name="connsiteX0" fmla="*/ 1408888 w 1456719"/>
                <a:gd name="connsiteY0" fmla="*/ 2406315 h 2795705"/>
                <a:gd name="connsiteX1" fmla="*/ 1166910 w 1456719"/>
                <a:gd name="connsiteY1" fmla="*/ 2277444 h 2795705"/>
                <a:gd name="connsiteX2" fmla="*/ 1074300 w 1456719"/>
                <a:gd name="connsiteY2" fmla="*/ 2212686 h 2795705"/>
                <a:gd name="connsiteX3" fmla="*/ 1032316 w 1456719"/>
                <a:gd name="connsiteY3" fmla="*/ 2077333 h 2795705"/>
                <a:gd name="connsiteX4" fmla="*/ 1275403 w 1456719"/>
                <a:gd name="connsiteY4" fmla="*/ 1425501 h 2795705"/>
                <a:gd name="connsiteX5" fmla="*/ 1329416 w 1456719"/>
                <a:gd name="connsiteY5" fmla="*/ 793931 h 2795705"/>
                <a:gd name="connsiteX6" fmla="*/ 1079497 w 1456719"/>
                <a:gd name="connsiteY6" fmla="*/ 7154 h 2795705"/>
                <a:gd name="connsiteX7" fmla="*/ 1030331 w 1456719"/>
                <a:gd name="connsiteY7" fmla="*/ 7387 h 2795705"/>
                <a:gd name="connsiteX8" fmla="*/ 948465 w 1456719"/>
                <a:gd name="connsiteY8" fmla="*/ 21051 h 2795705"/>
                <a:gd name="connsiteX9" fmla="*/ 745260 w 1456719"/>
                <a:gd name="connsiteY9" fmla="*/ 59765 h 2795705"/>
                <a:gd name="connsiteX10" fmla="*/ 490495 w 1456719"/>
                <a:gd name="connsiteY10" fmla="*/ 105311 h 2795705"/>
                <a:gd name="connsiteX11" fmla="*/ 114390 w 1456719"/>
                <a:gd name="connsiteY11" fmla="*/ 61809 h 2795705"/>
                <a:gd name="connsiteX12" fmla="*/ 0 w 1456719"/>
                <a:gd name="connsiteY12" fmla="*/ 121077 h 2795705"/>
                <a:gd name="connsiteX13" fmla="*/ 87822 w 1456719"/>
                <a:gd name="connsiteY13" fmla="*/ 767537 h 2795705"/>
                <a:gd name="connsiteX14" fmla="*/ 77545 w 1456719"/>
                <a:gd name="connsiteY14" fmla="*/ 1913251 h 2795705"/>
                <a:gd name="connsiteX15" fmla="*/ 100201 w 1456719"/>
                <a:gd name="connsiteY15" fmla="*/ 2186468 h 2795705"/>
                <a:gd name="connsiteX16" fmla="*/ 112697 w 1456719"/>
                <a:gd name="connsiteY16" fmla="*/ 2287662 h 2795705"/>
                <a:gd name="connsiteX17" fmla="*/ 134769 w 1456719"/>
                <a:gd name="connsiteY17" fmla="*/ 2481233 h 2795705"/>
                <a:gd name="connsiteX18" fmla="*/ 154214 w 1456719"/>
                <a:gd name="connsiteY18" fmla="*/ 2522341 h 2795705"/>
                <a:gd name="connsiteX19" fmla="*/ 692824 w 1456719"/>
                <a:gd name="connsiteY19" fmla="*/ 2795324 h 2795705"/>
                <a:gd name="connsiteX20" fmla="*/ 819477 w 1456719"/>
                <a:gd name="connsiteY20" fmla="*/ 2730976 h 2795705"/>
                <a:gd name="connsiteX21" fmla="*/ 768792 w 1456719"/>
                <a:gd name="connsiteY21" fmla="*/ 2615768 h 2795705"/>
                <a:gd name="connsiteX22" fmla="*/ 636709 w 1456719"/>
                <a:gd name="connsiteY22" fmla="*/ 2479539 h 2795705"/>
                <a:gd name="connsiteX23" fmla="*/ 1136605 w 1456719"/>
                <a:gd name="connsiteY23" fmla="*/ 2543829 h 2795705"/>
                <a:gd name="connsiteX24" fmla="*/ 1410114 w 1456719"/>
                <a:gd name="connsiteY24" fmla="*/ 2512589 h 2795705"/>
                <a:gd name="connsiteX25" fmla="*/ 1456653 w 1456719"/>
                <a:gd name="connsiteY25" fmla="*/ 2454547 h 2795705"/>
                <a:gd name="connsiteX26" fmla="*/ 1408888 w 1456719"/>
                <a:gd name="connsiteY26" fmla="*/ 2406315 h 2795705"/>
                <a:gd name="connsiteX27" fmla="*/ 884934 w 1456719"/>
                <a:gd name="connsiteY27" fmla="*/ 1301476 h 2795705"/>
                <a:gd name="connsiteX28" fmla="*/ 634724 w 1456719"/>
                <a:gd name="connsiteY28" fmla="*/ 2168542 h 2795705"/>
                <a:gd name="connsiteX29" fmla="*/ 602549 w 1456719"/>
                <a:gd name="connsiteY29" fmla="*/ 2277385 h 2795705"/>
                <a:gd name="connsiteX30" fmla="*/ 589119 w 1456719"/>
                <a:gd name="connsiteY30" fmla="*/ 2413556 h 2795705"/>
                <a:gd name="connsiteX31" fmla="*/ 500947 w 1456719"/>
                <a:gd name="connsiteY31" fmla="*/ 2267225 h 2795705"/>
                <a:gd name="connsiteX32" fmla="*/ 487400 w 1456719"/>
                <a:gd name="connsiteY32" fmla="*/ 2134441 h 2795705"/>
                <a:gd name="connsiteX33" fmla="*/ 465970 w 1456719"/>
                <a:gd name="connsiteY33" fmla="*/ 1855151 h 2795705"/>
                <a:gd name="connsiteX34" fmla="*/ 487984 w 1456719"/>
                <a:gd name="connsiteY34" fmla="*/ 1469062 h 2795705"/>
                <a:gd name="connsiteX35" fmla="*/ 603425 w 1456719"/>
                <a:gd name="connsiteY35" fmla="*/ 933137 h 2795705"/>
                <a:gd name="connsiteX36" fmla="*/ 657029 w 1456719"/>
                <a:gd name="connsiteY36" fmla="*/ 796325 h 2795705"/>
                <a:gd name="connsiteX37" fmla="*/ 831155 w 1456719"/>
                <a:gd name="connsiteY37" fmla="*/ 1085483 h 2795705"/>
                <a:gd name="connsiteX38" fmla="*/ 862920 w 1456719"/>
                <a:gd name="connsiteY38" fmla="*/ 1132606 h 2795705"/>
                <a:gd name="connsiteX39" fmla="*/ 884934 w 1456719"/>
                <a:gd name="connsiteY39" fmla="*/ 1301476 h 27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56719" h="2795705">
                  <a:moveTo>
                    <a:pt x="1408888" y="2406315"/>
                  </a:moveTo>
                  <a:cubicBezTo>
                    <a:pt x="1327839" y="2364039"/>
                    <a:pt x="1242412" y="2330114"/>
                    <a:pt x="1166910" y="2277444"/>
                  </a:cubicBezTo>
                  <a:cubicBezTo>
                    <a:pt x="1131174" y="2262787"/>
                    <a:pt x="1101686" y="2239313"/>
                    <a:pt x="1074300" y="2212686"/>
                  </a:cubicBezTo>
                  <a:cubicBezTo>
                    <a:pt x="1035703" y="2175199"/>
                    <a:pt x="1016258" y="2140748"/>
                    <a:pt x="1032316" y="2077333"/>
                  </a:cubicBezTo>
                  <a:cubicBezTo>
                    <a:pt x="1089716" y="1850655"/>
                    <a:pt x="1168195" y="1631976"/>
                    <a:pt x="1275403" y="1425501"/>
                  </a:cubicBezTo>
                  <a:cubicBezTo>
                    <a:pt x="1382378" y="1219552"/>
                    <a:pt x="1391429" y="1012610"/>
                    <a:pt x="1329416" y="793931"/>
                  </a:cubicBezTo>
                  <a:cubicBezTo>
                    <a:pt x="1254265" y="529005"/>
                    <a:pt x="1169888" y="267174"/>
                    <a:pt x="1079497" y="7154"/>
                  </a:cubicBezTo>
                  <a:cubicBezTo>
                    <a:pt x="1063089" y="-6802"/>
                    <a:pt x="1046447" y="3241"/>
                    <a:pt x="1030331" y="7387"/>
                  </a:cubicBezTo>
                  <a:cubicBezTo>
                    <a:pt x="1003354" y="14277"/>
                    <a:pt x="976435" y="19942"/>
                    <a:pt x="948465" y="21051"/>
                  </a:cubicBezTo>
                  <a:cubicBezTo>
                    <a:pt x="878862" y="23854"/>
                    <a:pt x="811477" y="35532"/>
                    <a:pt x="745260" y="59765"/>
                  </a:cubicBezTo>
                  <a:cubicBezTo>
                    <a:pt x="663569" y="89662"/>
                    <a:pt x="578200" y="102391"/>
                    <a:pt x="490495" y="105311"/>
                  </a:cubicBezTo>
                  <a:cubicBezTo>
                    <a:pt x="362499" y="109574"/>
                    <a:pt x="238591" y="87151"/>
                    <a:pt x="114390" y="61809"/>
                  </a:cubicBezTo>
                  <a:cubicBezTo>
                    <a:pt x="50276" y="48729"/>
                    <a:pt x="25926" y="62860"/>
                    <a:pt x="0" y="121077"/>
                  </a:cubicBezTo>
                  <a:cubicBezTo>
                    <a:pt x="49283" y="333858"/>
                    <a:pt x="86479" y="549501"/>
                    <a:pt x="87822" y="767537"/>
                  </a:cubicBezTo>
                  <a:cubicBezTo>
                    <a:pt x="90216" y="1149364"/>
                    <a:pt x="79647" y="1531308"/>
                    <a:pt x="77545" y="1913251"/>
                  </a:cubicBezTo>
                  <a:cubicBezTo>
                    <a:pt x="77019" y="2004518"/>
                    <a:pt x="69895" y="2097712"/>
                    <a:pt x="100201" y="2186468"/>
                  </a:cubicBezTo>
                  <a:cubicBezTo>
                    <a:pt x="111646" y="2220102"/>
                    <a:pt x="118828" y="2252627"/>
                    <a:pt x="112697" y="2287662"/>
                  </a:cubicBezTo>
                  <a:cubicBezTo>
                    <a:pt x="107850" y="2353470"/>
                    <a:pt x="145981" y="2414315"/>
                    <a:pt x="134769" y="2481233"/>
                  </a:cubicBezTo>
                  <a:cubicBezTo>
                    <a:pt x="132200" y="2496706"/>
                    <a:pt x="144287" y="2510195"/>
                    <a:pt x="154214" y="2522341"/>
                  </a:cubicBezTo>
                  <a:cubicBezTo>
                    <a:pt x="293187" y="2693196"/>
                    <a:pt x="463342" y="2803032"/>
                    <a:pt x="692824" y="2795324"/>
                  </a:cubicBezTo>
                  <a:cubicBezTo>
                    <a:pt x="744735" y="2793573"/>
                    <a:pt x="796937" y="2784230"/>
                    <a:pt x="819477" y="2730976"/>
                  </a:cubicBezTo>
                  <a:cubicBezTo>
                    <a:pt x="841257" y="2679532"/>
                    <a:pt x="799798" y="2648059"/>
                    <a:pt x="768792" y="2615768"/>
                  </a:cubicBezTo>
                  <a:cubicBezTo>
                    <a:pt x="724356" y="2569463"/>
                    <a:pt x="679452" y="2523625"/>
                    <a:pt x="636709" y="2479539"/>
                  </a:cubicBezTo>
                  <a:cubicBezTo>
                    <a:pt x="810543" y="2466167"/>
                    <a:pt x="972931" y="2503889"/>
                    <a:pt x="1136605" y="2543829"/>
                  </a:cubicBezTo>
                  <a:cubicBezTo>
                    <a:pt x="1226295" y="2565726"/>
                    <a:pt x="1323285" y="2560646"/>
                    <a:pt x="1410114" y="2512589"/>
                  </a:cubicBezTo>
                  <a:cubicBezTo>
                    <a:pt x="1433705" y="2499509"/>
                    <a:pt x="1455135" y="2482984"/>
                    <a:pt x="1456653" y="2454547"/>
                  </a:cubicBezTo>
                  <a:cubicBezTo>
                    <a:pt x="1458288" y="2424066"/>
                    <a:pt x="1429500" y="2417059"/>
                    <a:pt x="1408888" y="2406315"/>
                  </a:cubicBezTo>
                  <a:close/>
                  <a:moveTo>
                    <a:pt x="884934" y="1301476"/>
                  </a:moveTo>
                  <a:cubicBezTo>
                    <a:pt x="765464" y="1579890"/>
                    <a:pt x="692357" y="1872026"/>
                    <a:pt x="634724" y="2168542"/>
                  </a:cubicBezTo>
                  <a:cubicBezTo>
                    <a:pt x="627541" y="2205504"/>
                    <a:pt x="613469" y="2241123"/>
                    <a:pt x="602549" y="2277385"/>
                  </a:cubicBezTo>
                  <a:cubicBezTo>
                    <a:pt x="596769" y="2321822"/>
                    <a:pt x="589294" y="2366141"/>
                    <a:pt x="589119" y="2413556"/>
                  </a:cubicBezTo>
                  <a:cubicBezTo>
                    <a:pt x="557646" y="2365791"/>
                    <a:pt x="501940" y="2333792"/>
                    <a:pt x="500947" y="2267225"/>
                  </a:cubicBezTo>
                  <a:cubicBezTo>
                    <a:pt x="477532" y="2224774"/>
                    <a:pt x="483663" y="2181038"/>
                    <a:pt x="487400" y="2134441"/>
                  </a:cubicBezTo>
                  <a:cubicBezTo>
                    <a:pt x="494991" y="2041014"/>
                    <a:pt x="477590" y="1947586"/>
                    <a:pt x="465970" y="1855151"/>
                  </a:cubicBezTo>
                  <a:cubicBezTo>
                    <a:pt x="449562" y="1724119"/>
                    <a:pt x="458262" y="1597116"/>
                    <a:pt x="487984" y="1469062"/>
                  </a:cubicBezTo>
                  <a:cubicBezTo>
                    <a:pt x="529326" y="1291082"/>
                    <a:pt x="552799" y="1109132"/>
                    <a:pt x="603425" y="933137"/>
                  </a:cubicBezTo>
                  <a:cubicBezTo>
                    <a:pt x="616680" y="887008"/>
                    <a:pt x="633322" y="842104"/>
                    <a:pt x="657029" y="796325"/>
                  </a:cubicBezTo>
                  <a:cubicBezTo>
                    <a:pt x="716414" y="894949"/>
                    <a:pt x="773639" y="990304"/>
                    <a:pt x="831155" y="1085483"/>
                  </a:cubicBezTo>
                  <a:cubicBezTo>
                    <a:pt x="840965" y="1101774"/>
                    <a:pt x="849023" y="1120752"/>
                    <a:pt x="862920" y="1132606"/>
                  </a:cubicBezTo>
                  <a:cubicBezTo>
                    <a:pt x="921838" y="1183232"/>
                    <a:pt x="912554" y="1237128"/>
                    <a:pt x="884934" y="1301476"/>
                  </a:cubicBezTo>
                  <a:close/>
                </a:path>
              </a:pathLst>
            </a:custGeom>
            <a:solidFill>
              <a:srgbClr val="010101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BE26360-2EB0-42DA-94A1-4765C3BF50DD}"/>
                </a:ext>
              </a:extLst>
            </p:cNvPr>
            <p:cNvSpPr/>
            <p:nvPr/>
          </p:nvSpPr>
          <p:spPr>
            <a:xfrm>
              <a:off x="1080476" y="2792412"/>
              <a:ext cx="1022392" cy="410682"/>
            </a:xfrm>
            <a:custGeom>
              <a:avLst/>
              <a:gdLst>
                <a:gd name="connsiteX0" fmla="*/ 929490 w 1022392"/>
                <a:gd name="connsiteY0" fmla="*/ 110256 h 410682"/>
                <a:gd name="connsiteX1" fmla="*/ 868120 w 1022392"/>
                <a:gd name="connsiteY1" fmla="*/ 128358 h 410682"/>
                <a:gd name="connsiteX2" fmla="*/ 974978 w 1022392"/>
                <a:gd name="connsiteY2" fmla="*/ 173203 h 410682"/>
                <a:gd name="connsiteX3" fmla="*/ 1022392 w 1022392"/>
                <a:gd name="connsiteY3" fmla="*/ 193465 h 410682"/>
                <a:gd name="connsiteX4" fmla="*/ 880850 w 1022392"/>
                <a:gd name="connsiteY4" fmla="*/ 265755 h 410682"/>
                <a:gd name="connsiteX5" fmla="*/ 774284 w 1022392"/>
                <a:gd name="connsiteY5" fmla="*/ 323621 h 410682"/>
                <a:gd name="connsiteX6" fmla="*/ 633267 w 1022392"/>
                <a:gd name="connsiteY6" fmla="*/ 357372 h 410682"/>
                <a:gd name="connsiteX7" fmla="*/ 593268 w 1022392"/>
                <a:gd name="connsiteY7" fmla="*/ 347095 h 410682"/>
                <a:gd name="connsiteX8" fmla="*/ 206069 w 1022392"/>
                <a:gd name="connsiteY8" fmla="*/ 361868 h 410682"/>
                <a:gd name="connsiteX9" fmla="*/ 78657 w 1022392"/>
                <a:gd name="connsiteY9" fmla="*/ 406772 h 410682"/>
                <a:gd name="connsiteX10" fmla="*/ 29141 w 1022392"/>
                <a:gd name="connsiteY10" fmla="*/ 392524 h 410682"/>
                <a:gd name="connsiteX11" fmla="*/ 28323 w 1022392"/>
                <a:gd name="connsiteY11" fmla="*/ 155627 h 410682"/>
                <a:gd name="connsiteX12" fmla="*/ 130568 w 1022392"/>
                <a:gd name="connsiteY12" fmla="*/ 126022 h 410682"/>
                <a:gd name="connsiteX13" fmla="*/ 655806 w 1022392"/>
                <a:gd name="connsiteY13" fmla="*/ 6960 h 410682"/>
                <a:gd name="connsiteX14" fmla="*/ 854748 w 1022392"/>
                <a:gd name="connsiteY14" fmla="*/ 57937 h 410682"/>
                <a:gd name="connsiteX15" fmla="*/ 929490 w 1022392"/>
                <a:gd name="connsiteY15" fmla="*/ 110256 h 41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2392" h="410682">
                  <a:moveTo>
                    <a:pt x="929490" y="110256"/>
                  </a:moveTo>
                  <a:cubicBezTo>
                    <a:pt x="914484" y="129117"/>
                    <a:pt x="891068" y="119482"/>
                    <a:pt x="868120" y="128358"/>
                  </a:cubicBezTo>
                  <a:cubicBezTo>
                    <a:pt x="900528" y="156328"/>
                    <a:pt x="933228" y="175013"/>
                    <a:pt x="974978" y="173203"/>
                  </a:cubicBezTo>
                  <a:cubicBezTo>
                    <a:pt x="994189" y="172386"/>
                    <a:pt x="1013050" y="171568"/>
                    <a:pt x="1022392" y="193465"/>
                  </a:cubicBezTo>
                  <a:cubicBezTo>
                    <a:pt x="992554" y="250748"/>
                    <a:pt x="925578" y="235858"/>
                    <a:pt x="880850" y="265755"/>
                  </a:cubicBezTo>
                  <a:cubicBezTo>
                    <a:pt x="847508" y="288002"/>
                    <a:pt x="805582" y="296761"/>
                    <a:pt x="774284" y="323621"/>
                  </a:cubicBezTo>
                  <a:cubicBezTo>
                    <a:pt x="732767" y="359241"/>
                    <a:pt x="685586" y="368350"/>
                    <a:pt x="633267" y="357372"/>
                  </a:cubicBezTo>
                  <a:cubicBezTo>
                    <a:pt x="619720" y="354511"/>
                    <a:pt x="604071" y="354336"/>
                    <a:pt x="593268" y="347095"/>
                  </a:cubicBezTo>
                  <a:cubicBezTo>
                    <a:pt x="460250" y="257638"/>
                    <a:pt x="333539" y="308615"/>
                    <a:pt x="206069" y="361868"/>
                  </a:cubicBezTo>
                  <a:cubicBezTo>
                    <a:pt x="164611" y="379211"/>
                    <a:pt x="120583" y="390422"/>
                    <a:pt x="78657" y="406772"/>
                  </a:cubicBezTo>
                  <a:cubicBezTo>
                    <a:pt x="56643" y="415356"/>
                    <a:pt x="42746" y="409458"/>
                    <a:pt x="29141" y="392524"/>
                  </a:cubicBezTo>
                  <a:cubicBezTo>
                    <a:pt x="-7705" y="346394"/>
                    <a:pt x="-11384" y="199304"/>
                    <a:pt x="28323" y="155627"/>
                  </a:cubicBezTo>
                  <a:cubicBezTo>
                    <a:pt x="54074" y="127248"/>
                    <a:pt x="95883" y="131336"/>
                    <a:pt x="130568" y="126022"/>
                  </a:cubicBezTo>
                  <a:cubicBezTo>
                    <a:pt x="308606" y="98811"/>
                    <a:pt x="483315" y="58287"/>
                    <a:pt x="655806" y="6960"/>
                  </a:cubicBezTo>
                  <a:cubicBezTo>
                    <a:pt x="731366" y="-15521"/>
                    <a:pt x="796415" y="20449"/>
                    <a:pt x="854748" y="57937"/>
                  </a:cubicBezTo>
                  <a:cubicBezTo>
                    <a:pt x="879215" y="73820"/>
                    <a:pt x="925520" y="65002"/>
                    <a:pt x="929490" y="110256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FD02D5D-FB5D-4A0B-A65C-3BAE7EC84D99}"/>
              </a:ext>
            </a:extLst>
          </p:cNvPr>
          <p:cNvGrpSpPr/>
          <p:nvPr/>
        </p:nvGrpSpPr>
        <p:grpSpPr>
          <a:xfrm>
            <a:off x="3460198" y="1143764"/>
            <a:ext cx="3840744" cy="2840862"/>
            <a:chOff x="621797" y="2131551"/>
            <a:chExt cx="5452501" cy="4033022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BF7F3DDF-1CE7-49D2-B700-4AF4D901FFAF}"/>
                </a:ext>
              </a:extLst>
            </p:cNvPr>
            <p:cNvGrpSpPr/>
            <p:nvPr/>
          </p:nvGrpSpPr>
          <p:grpSpPr>
            <a:xfrm>
              <a:off x="621797" y="2131551"/>
              <a:ext cx="5452501" cy="4033022"/>
              <a:chOff x="621797" y="1685735"/>
              <a:chExt cx="6055228" cy="4478838"/>
            </a:xfrm>
          </p:grpSpPr>
          <p:sp>
            <p:nvSpPr>
              <p:cNvPr id="362" name="Graphic 2">
                <a:extLst>
                  <a:ext uri="{FF2B5EF4-FFF2-40B4-BE49-F238E27FC236}">
                    <a16:creationId xmlns:a16="http://schemas.microsoft.com/office/drawing/2014/main" id="{58F71FC0-6863-42D4-851A-8DFA820504FC}"/>
                  </a:ext>
                </a:extLst>
              </p:cNvPr>
              <p:cNvSpPr/>
              <p:nvPr/>
            </p:nvSpPr>
            <p:spPr>
              <a:xfrm>
                <a:off x="621797" y="5821163"/>
                <a:ext cx="6055228" cy="343410"/>
              </a:xfrm>
              <a:custGeom>
                <a:avLst/>
                <a:gdLst>
                  <a:gd name="connsiteX0" fmla="*/ 7672007 w 7672006"/>
                  <a:gd name="connsiteY0" fmla="*/ 217551 h 435102"/>
                  <a:gd name="connsiteX1" fmla="*/ 3836003 w 7672006"/>
                  <a:gd name="connsiteY1" fmla="*/ 435103 h 435102"/>
                  <a:gd name="connsiteX2" fmla="*/ 0 w 7672006"/>
                  <a:gd name="connsiteY2" fmla="*/ 217551 h 435102"/>
                  <a:gd name="connsiteX3" fmla="*/ 3836003 w 7672006"/>
                  <a:gd name="connsiteY3" fmla="*/ 0 h 435102"/>
                  <a:gd name="connsiteX4" fmla="*/ 7672007 w 7672006"/>
                  <a:gd name="connsiteY4" fmla="*/ 217551 h 4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2006" h="435102">
                    <a:moveTo>
                      <a:pt x="7672007" y="217551"/>
                    </a:moveTo>
                    <a:cubicBezTo>
                      <a:pt x="7672007" y="337701"/>
                      <a:pt x="5954570" y="435103"/>
                      <a:pt x="3836003" y="435103"/>
                    </a:cubicBezTo>
                    <a:cubicBezTo>
                      <a:pt x="1717437" y="435103"/>
                      <a:pt x="0" y="337701"/>
                      <a:pt x="0" y="217551"/>
                    </a:cubicBezTo>
                    <a:cubicBezTo>
                      <a:pt x="0" y="97401"/>
                      <a:pt x="1717437" y="0"/>
                      <a:pt x="3836003" y="0"/>
                    </a:cubicBezTo>
                    <a:cubicBezTo>
                      <a:pt x="5954570" y="0"/>
                      <a:pt x="7672007" y="97401"/>
                      <a:pt x="7672007" y="2175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Graphic 2">
                <a:extLst>
                  <a:ext uri="{FF2B5EF4-FFF2-40B4-BE49-F238E27FC236}">
                    <a16:creationId xmlns:a16="http://schemas.microsoft.com/office/drawing/2014/main" id="{D24780DD-9AD0-4D93-81EC-485855503215}"/>
                  </a:ext>
                </a:extLst>
              </p:cNvPr>
              <p:cNvSpPr/>
              <p:nvPr/>
            </p:nvSpPr>
            <p:spPr>
              <a:xfrm>
                <a:off x="833797" y="1685735"/>
                <a:ext cx="4821190" cy="4330444"/>
              </a:xfrm>
              <a:custGeom>
                <a:avLst/>
                <a:gdLst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550115 w 6109729"/>
                  <a:gd name="connsiteY4" fmla="*/ 3795999 h 5486695"/>
                  <a:gd name="connsiteX5" fmla="*/ 1464485 w 6109729"/>
                  <a:gd name="connsiteY5" fmla="*/ 3272314 h 5486695"/>
                  <a:gd name="connsiteX6" fmla="*/ 1406764 w 6109729"/>
                  <a:gd name="connsiteY6" fmla="*/ 3357849 h 5486695"/>
                  <a:gd name="connsiteX7" fmla="*/ 1075580 w 6109729"/>
                  <a:gd name="connsiteY7" fmla="*/ 1239774 h 5486695"/>
                  <a:gd name="connsiteX8" fmla="*/ 1134825 w 6109729"/>
                  <a:gd name="connsiteY8" fmla="*/ 1175861 h 5486695"/>
                  <a:gd name="connsiteX9" fmla="*/ 1084533 w 6109729"/>
                  <a:gd name="connsiteY9" fmla="*/ 862203 h 5486695"/>
                  <a:gd name="connsiteX10" fmla="*/ 954326 w 6109729"/>
                  <a:gd name="connsiteY10" fmla="*/ 38005 h 5486695"/>
                  <a:gd name="connsiteX11" fmla="*/ 909559 w 6109729"/>
                  <a:gd name="connsiteY11" fmla="*/ 286 h 5486695"/>
                  <a:gd name="connsiteX12" fmla="*/ 33259 w 6109729"/>
                  <a:gd name="connsiteY12" fmla="*/ 171164 h 5486695"/>
                  <a:gd name="connsiteX13" fmla="*/ 1255 w 6109729"/>
                  <a:gd name="connsiteY13" fmla="*/ 223552 h 5486695"/>
                  <a:gd name="connsiteX14" fmla="*/ 810213 w 6109729"/>
                  <a:gd name="connsiteY14" fmla="*/ 5308473 h 5486695"/>
                  <a:gd name="connsiteX15" fmla="*/ 849932 w 6109729"/>
                  <a:gd name="connsiteY15" fmla="*/ 5485067 h 5486695"/>
                  <a:gd name="connsiteX16" fmla="*/ 867077 w 6109729"/>
                  <a:gd name="connsiteY16" fmla="*/ 5486115 h 5486695"/>
                  <a:gd name="connsiteX17" fmla="*/ 6086206 w 6109729"/>
                  <a:gd name="connsiteY17" fmla="*/ 5486591 h 5486695"/>
                  <a:gd name="connsiteX18" fmla="*/ 6103065 w 6109729"/>
                  <a:gd name="connsiteY18" fmla="*/ 5479447 h 5486695"/>
                  <a:gd name="connsiteX19" fmla="*/ 6104113 w 6109729"/>
                  <a:gd name="connsiteY19" fmla="*/ 4758119 h 5486695"/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550115 w 6109729"/>
                  <a:gd name="connsiteY4" fmla="*/ 3795999 h 5486695"/>
                  <a:gd name="connsiteX5" fmla="*/ 1464485 w 6109729"/>
                  <a:gd name="connsiteY5" fmla="*/ 3272314 h 5486695"/>
                  <a:gd name="connsiteX6" fmla="*/ 1406764 w 6109729"/>
                  <a:gd name="connsiteY6" fmla="*/ 3357849 h 5486695"/>
                  <a:gd name="connsiteX7" fmla="*/ 1075580 w 6109729"/>
                  <a:gd name="connsiteY7" fmla="*/ 1239774 h 5486695"/>
                  <a:gd name="connsiteX8" fmla="*/ 1084533 w 6109729"/>
                  <a:gd name="connsiteY8" fmla="*/ 862203 h 5486695"/>
                  <a:gd name="connsiteX9" fmla="*/ 954326 w 6109729"/>
                  <a:gd name="connsiteY9" fmla="*/ 38005 h 5486695"/>
                  <a:gd name="connsiteX10" fmla="*/ 909559 w 6109729"/>
                  <a:gd name="connsiteY10" fmla="*/ 286 h 5486695"/>
                  <a:gd name="connsiteX11" fmla="*/ 33259 w 6109729"/>
                  <a:gd name="connsiteY11" fmla="*/ 171164 h 5486695"/>
                  <a:gd name="connsiteX12" fmla="*/ 1255 w 6109729"/>
                  <a:gd name="connsiteY12" fmla="*/ 223552 h 5486695"/>
                  <a:gd name="connsiteX13" fmla="*/ 810213 w 6109729"/>
                  <a:gd name="connsiteY13" fmla="*/ 5308473 h 5486695"/>
                  <a:gd name="connsiteX14" fmla="*/ 849932 w 6109729"/>
                  <a:gd name="connsiteY14" fmla="*/ 5485067 h 5486695"/>
                  <a:gd name="connsiteX15" fmla="*/ 867077 w 6109729"/>
                  <a:gd name="connsiteY15" fmla="*/ 5486115 h 5486695"/>
                  <a:gd name="connsiteX16" fmla="*/ 6086206 w 6109729"/>
                  <a:gd name="connsiteY16" fmla="*/ 5486591 h 5486695"/>
                  <a:gd name="connsiteX17" fmla="*/ 6103065 w 6109729"/>
                  <a:gd name="connsiteY17" fmla="*/ 5479447 h 5486695"/>
                  <a:gd name="connsiteX18" fmla="*/ 6104113 w 6109729"/>
                  <a:gd name="connsiteY18" fmla="*/ 4758119 h 5486695"/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550115 w 6109729"/>
                  <a:gd name="connsiteY4" fmla="*/ 3795999 h 5486695"/>
                  <a:gd name="connsiteX5" fmla="*/ 1464485 w 6109729"/>
                  <a:gd name="connsiteY5" fmla="*/ 3272314 h 5486695"/>
                  <a:gd name="connsiteX6" fmla="*/ 1406764 w 6109729"/>
                  <a:gd name="connsiteY6" fmla="*/ 3357849 h 5486695"/>
                  <a:gd name="connsiteX7" fmla="*/ 1084533 w 6109729"/>
                  <a:gd name="connsiteY7" fmla="*/ 862203 h 5486695"/>
                  <a:gd name="connsiteX8" fmla="*/ 954326 w 6109729"/>
                  <a:gd name="connsiteY8" fmla="*/ 38005 h 5486695"/>
                  <a:gd name="connsiteX9" fmla="*/ 909559 w 6109729"/>
                  <a:gd name="connsiteY9" fmla="*/ 286 h 5486695"/>
                  <a:gd name="connsiteX10" fmla="*/ 33259 w 6109729"/>
                  <a:gd name="connsiteY10" fmla="*/ 171164 h 5486695"/>
                  <a:gd name="connsiteX11" fmla="*/ 1255 w 6109729"/>
                  <a:gd name="connsiteY11" fmla="*/ 223552 h 5486695"/>
                  <a:gd name="connsiteX12" fmla="*/ 810213 w 6109729"/>
                  <a:gd name="connsiteY12" fmla="*/ 5308473 h 5486695"/>
                  <a:gd name="connsiteX13" fmla="*/ 849932 w 6109729"/>
                  <a:gd name="connsiteY13" fmla="*/ 5485067 h 5486695"/>
                  <a:gd name="connsiteX14" fmla="*/ 867077 w 6109729"/>
                  <a:gd name="connsiteY14" fmla="*/ 5486115 h 5486695"/>
                  <a:gd name="connsiteX15" fmla="*/ 6086206 w 6109729"/>
                  <a:gd name="connsiteY15" fmla="*/ 5486591 h 5486695"/>
                  <a:gd name="connsiteX16" fmla="*/ 6103065 w 6109729"/>
                  <a:gd name="connsiteY16" fmla="*/ 5479447 h 5486695"/>
                  <a:gd name="connsiteX17" fmla="*/ 6104113 w 6109729"/>
                  <a:gd name="connsiteY17" fmla="*/ 4758119 h 5486695"/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550115 w 6109729"/>
                  <a:gd name="connsiteY4" fmla="*/ 3795999 h 5486695"/>
                  <a:gd name="connsiteX5" fmla="*/ 1464485 w 6109729"/>
                  <a:gd name="connsiteY5" fmla="*/ 3272314 h 5486695"/>
                  <a:gd name="connsiteX6" fmla="*/ 1084533 w 6109729"/>
                  <a:gd name="connsiteY6" fmla="*/ 862203 h 5486695"/>
                  <a:gd name="connsiteX7" fmla="*/ 954326 w 6109729"/>
                  <a:gd name="connsiteY7" fmla="*/ 38005 h 5486695"/>
                  <a:gd name="connsiteX8" fmla="*/ 909559 w 6109729"/>
                  <a:gd name="connsiteY8" fmla="*/ 286 h 5486695"/>
                  <a:gd name="connsiteX9" fmla="*/ 33259 w 6109729"/>
                  <a:gd name="connsiteY9" fmla="*/ 171164 h 5486695"/>
                  <a:gd name="connsiteX10" fmla="*/ 1255 w 6109729"/>
                  <a:gd name="connsiteY10" fmla="*/ 223552 h 5486695"/>
                  <a:gd name="connsiteX11" fmla="*/ 810213 w 6109729"/>
                  <a:gd name="connsiteY11" fmla="*/ 5308473 h 5486695"/>
                  <a:gd name="connsiteX12" fmla="*/ 849932 w 6109729"/>
                  <a:gd name="connsiteY12" fmla="*/ 5485067 h 5486695"/>
                  <a:gd name="connsiteX13" fmla="*/ 867077 w 6109729"/>
                  <a:gd name="connsiteY13" fmla="*/ 5486115 h 5486695"/>
                  <a:gd name="connsiteX14" fmla="*/ 6086206 w 6109729"/>
                  <a:gd name="connsiteY14" fmla="*/ 5486591 h 5486695"/>
                  <a:gd name="connsiteX15" fmla="*/ 6103065 w 6109729"/>
                  <a:gd name="connsiteY15" fmla="*/ 5479447 h 5486695"/>
                  <a:gd name="connsiteX16" fmla="*/ 6104113 w 6109729"/>
                  <a:gd name="connsiteY16" fmla="*/ 4758119 h 5486695"/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550115 w 6109729"/>
                  <a:gd name="connsiteY4" fmla="*/ 3795999 h 5486695"/>
                  <a:gd name="connsiteX5" fmla="*/ 1084533 w 6109729"/>
                  <a:gd name="connsiteY5" fmla="*/ 862203 h 5486695"/>
                  <a:gd name="connsiteX6" fmla="*/ 954326 w 6109729"/>
                  <a:gd name="connsiteY6" fmla="*/ 38005 h 5486695"/>
                  <a:gd name="connsiteX7" fmla="*/ 909559 w 6109729"/>
                  <a:gd name="connsiteY7" fmla="*/ 286 h 5486695"/>
                  <a:gd name="connsiteX8" fmla="*/ 33259 w 6109729"/>
                  <a:gd name="connsiteY8" fmla="*/ 171164 h 5486695"/>
                  <a:gd name="connsiteX9" fmla="*/ 1255 w 6109729"/>
                  <a:gd name="connsiteY9" fmla="*/ 223552 h 5486695"/>
                  <a:gd name="connsiteX10" fmla="*/ 810213 w 6109729"/>
                  <a:gd name="connsiteY10" fmla="*/ 5308473 h 5486695"/>
                  <a:gd name="connsiteX11" fmla="*/ 849932 w 6109729"/>
                  <a:gd name="connsiteY11" fmla="*/ 5485067 h 5486695"/>
                  <a:gd name="connsiteX12" fmla="*/ 867077 w 6109729"/>
                  <a:gd name="connsiteY12" fmla="*/ 5486115 h 5486695"/>
                  <a:gd name="connsiteX13" fmla="*/ 6086206 w 6109729"/>
                  <a:gd name="connsiteY13" fmla="*/ 5486591 h 5486695"/>
                  <a:gd name="connsiteX14" fmla="*/ 6103065 w 6109729"/>
                  <a:gd name="connsiteY14" fmla="*/ 5479447 h 5486695"/>
                  <a:gd name="connsiteX15" fmla="*/ 6104113 w 6109729"/>
                  <a:gd name="connsiteY15" fmla="*/ 4758119 h 5486695"/>
                  <a:gd name="connsiteX0" fmla="*/ 6104113 w 6109729"/>
                  <a:gd name="connsiteY0" fmla="*/ 4758119 h 5486695"/>
                  <a:gd name="connsiteX1" fmla="*/ 6004291 w 6109729"/>
                  <a:gd name="connsiteY1" fmla="*/ 4658773 h 5486695"/>
                  <a:gd name="connsiteX2" fmla="*/ 1735091 w 6109729"/>
                  <a:gd name="connsiteY2" fmla="*/ 4654678 h 5486695"/>
                  <a:gd name="connsiteX3" fmla="*/ 1671654 w 6109729"/>
                  <a:gd name="connsiteY3" fmla="*/ 4573143 h 5486695"/>
                  <a:gd name="connsiteX4" fmla="*/ 1084533 w 6109729"/>
                  <a:gd name="connsiteY4" fmla="*/ 862203 h 5486695"/>
                  <a:gd name="connsiteX5" fmla="*/ 954326 w 6109729"/>
                  <a:gd name="connsiteY5" fmla="*/ 38005 h 5486695"/>
                  <a:gd name="connsiteX6" fmla="*/ 909559 w 6109729"/>
                  <a:gd name="connsiteY6" fmla="*/ 286 h 5486695"/>
                  <a:gd name="connsiteX7" fmla="*/ 33259 w 6109729"/>
                  <a:gd name="connsiteY7" fmla="*/ 171164 h 5486695"/>
                  <a:gd name="connsiteX8" fmla="*/ 1255 w 6109729"/>
                  <a:gd name="connsiteY8" fmla="*/ 223552 h 5486695"/>
                  <a:gd name="connsiteX9" fmla="*/ 810213 w 6109729"/>
                  <a:gd name="connsiteY9" fmla="*/ 5308473 h 5486695"/>
                  <a:gd name="connsiteX10" fmla="*/ 849932 w 6109729"/>
                  <a:gd name="connsiteY10" fmla="*/ 5485067 h 5486695"/>
                  <a:gd name="connsiteX11" fmla="*/ 867077 w 6109729"/>
                  <a:gd name="connsiteY11" fmla="*/ 5486115 h 5486695"/>
                  <a:gd name="connsiteX12" fmla="*/ 6086206 w 6109729"/>
                  <a:gd name="connsiteY12" fmla="*/ 5486591 h 5486695"/>
                  <a:gd name="connsiteX13" fmla="*/ 6103065 w 6109729"/>
                  <a:gd name="connsiteY13" fmla="*/ 5479447 h 5486695"/>
                  <a:gd name="connsiteX14" fmla="*/ 6104113 w 6109729"/>
                  <a:gd name="connsiteY14" fmla="*/ 4758119 h 5486695"/>
                  <a:gd name="connsiteX0" fmla="*/ 6161378 w 6166994"/>
                  <a:gd name="connsiteY0" fmla="*/ 4940319 h 5668895"/>
                  <a:gd name="connsiteX1" fmla="*/ 6061556 w 6166994"/>
                  <a:gd name="connsiteY1" fmla="*/ 4840973 h 5668895"/>
                  <a:gd name="connsiteX2" fmla="*/ 1792356 w 6166994"/>
                  <a:gd name="connsiteY2" fmla="*/ 4836878 h 5668895"/>
                  <a:gd name="connsiteX3" fmla="*/ 1728919 w 6166994"/>
                  <a:gd name="connsiteY3" fmla="*/ 4755343 h 5668895"/>
                  <a:gd name="connsiteX4" fmla="*/ 1141798 w 6166994"/>
                  <a:gd name="connsiteY4" fmla="*/ 1044403 h 5668895"/>
                  <a:gd name="connsiteX5" fmla="*/ 1011591 w 6166994"/>
                  <a:gd name="connsiteY5" fmla="*/ 220205 h 5668895"/>
                  <a:gd name="connsiteX6" fmla="*/ 966824 w 6166994"/>
                  <a:gd name="connsiteY6" fmla="*/ 182486 h 5668895"/>
                  <a:gd name="connsiteX7" fmla="*/ 90524 w 6166994"/>
                  <a:gd name="connsiteY7" fmla="*/ 353364 h 5668895"/>
                  <a:gd name="connsiteX8" fmla="*/ 58520 w 6166994"/>
                  <a:gd name="connsiteY8" fmla="*/ 405752 h 5668895"/>
                  <a:gd name="connsiteX9" fmla="*/ 907197 w 6166994"/>
                  <a:gd name="connsiteY9" fmla="*/ 5667267 h 5668895"/>
                  <a:gd name="connsiteX10" fmla="*/ 924342 w 6166994"/>
                  <a:gd name="connsiteY10" fmla="*/ 5668315 h 5668895"/>
                  <a:gd name="connsiteX11" fmla="*/ 6143471 w 6166994"/>
                  <a:gd name="connsiteY11" fmla="*/ 5668791 h 5668895"/>
                  <a:gd name="connsiteX12" fmla="*/ 6160330 w 6166994"/>
                  <a:gd name="connsiteY12" fmla="*/ 5661647 h 5668895"/>
                  <a:gd name="connsiteX13" fmla="*/ 6161378 w 6166994"/>
                  <a:gd name="connsiteY13" fmla="*/ 4940319 h 5668895"/>
                  <a:gd name="connsiteX0" fmla="*/ 6161378 w 6166994"/>
                  <a:gd name="connsiteY0" fmla="*/ 4940320 h 5668896"/>
                  <a:gd name="connsiteX1" fmla="*/ 6061556 w 6166994"/>
                  <a:gd name="connsiteY1" fmla="*/ 4840974 h 5668896"/>
                  <a:gd name="connsiteX2" fmla="*/ 1792356 w 6166994"/>
                  <a:gd name="connsiteY2" fmla="*/ 4836879 h 5668896"/>
                  <a:gd name="connsiteX3" fmla="*/ 1728919 w 6166994"/>
                  <a:gd name="connsiteY3" fmla="*/ 4755344 h 5668896"/>
                  <a:gd name="connsiteX4" fmla="*/ 1141798 w 6166994"/>
                  <a:gd name="connsiteY4" fmla="*/ 1044404 h 5668896"/>
                  <a:gd name="connsiteX5" fmla="*/ 1011591 w 6166994"/>
                  <a:gd name="connsiteY5" fmla="*/ 220206 h 5668896"/>
                  <a:gd name="connsiteX6" fmla="*/ 966824 w 6166994"/>
                  <a:gd name="connsiteY6" fmla="*/ 182487 h 5668896"/>
                  <a:gd name="connsiteX7" fmla="*/ 90524 w 6166994"/>
                  <a:gd name="connsiteY7" fmla="*/ 353365 h 5668896"/>
                  <a:gd name="connsiteX8" fmla="*/ 58520 w 6166994"/>
                  <a:gd name="connsiteY8" fmla="*/ 405753 h 5668896"/>
                  <a:gd name="connsiteX9" fmla="*/ 907197 w 6166994"/>
                  <a:gd name="connsiteY9" fmla="*/ 5667268 h 5668896"/>
                  <a:gd name="connsiteX10" fmla="*/ 924342 w 6166994"/>
                  <a:gd name="connsiteY10" fmla="*/ 5668316 h 5668896"/>
                  <a:gd name="connsiteX11" fmla="*/ 6143471 w 6166994"/>
                  <a:gd name="connsiteY11" fmla="*/ 5668792 h 5668896"/>
                  <a:gd name="connsiteX12" fmla="*/ 6160330 w 6166994"/>
                  <a:gd name="connsiteY12" fmla="*/ 5661648 h 5668896"/>
                  <a:gd name="connsiteX13" fmla="*/ 6161378 w 6166994"/>
                  <a:gd name="connsiteY13" fmla="*/ 4940320 h 5668896"/>
                  <a:gd name="connsiteX0" fmla="*/ 6161378 w 6166994"/>
                  <a:gd name="connsiteY0" fmla="*/ 4940320 h 5668896"/>
                  <a:gd name="connsiteX1" fmla="*/ 6061556 w 6166994"/>
                  <a:gd name="connsiteY1" fmla="*/ 4840974 h 5668896"/>
                  <a:gd name="connsiteX2" fmla="*/ 1792356 w 6166994"/>
                  <a:gd name="connsiteY2" fmla="*/ 4836879 h 5668896"/>
                  <a:gd name="connsiteX3" fmla="*/ 1728919 w 6166994"/>
                  <a:gd name="connsiteY3" fmla="*/ 4755344 h 5668896"/>
                  <a:gd name="connsiteX4" fmla="*/ 1011591 w 6166994"/>
                  <a:gd name="connsiteY4" fmla="*/ 220206 h 5668896"/>
                  <a:gd name="connsiteX5" fmla="*/ 966824 w 6166994"/>
                  <a:gd name="connsiteY5" fmla="*/ 182487 h 5668896"/>
                  <a:gd name="connsiteX6" fmla="*/ 90524 w 6166994"/>
                  <a:gd name="connsiteY6" fmla="*/ 353365 h 5668896"/>
                  <a:gd name="connsiteX7" fmla="*/ 58520 w 6166994"/>
                  <a:gd name="connsiteY7" fmla="*/ 405753 h 5668896"/>
                  <a:gd name="connsiteX8" fmla="*/ 907197 w 6166994"/>
                  <a:gd name="connsiteY8" fmla="*/ 5667268 h 5668896"/>
                  <a:gd name="connsiteX9" fmla="*/ 924342 w 6166994"/>
                  <a:gd name="connsiteY9" fmla="*/ 5668316 h 5668896"/>
                  <a:gd name="connsiteX10" fmla="*/ 6143471 w 6166994"/>
                  <a:gd name="connsiteY10" fmla="*/ 5668792 h 5668896"/>
                  <a:gd name="connsiteX11" fmla="*/ 6160330 w 6166994"/>
                  <a:gd name="connsiteY11" fmla="*/ 5661648 h 5668896"/>
                  <a:gd name="connsiteX12" fmla="*/ 6161378 w 6166994"/>
                  <a:gd name="connsiteY12" fmla="*/ 4940320 h 5668896"/>
                  <a:gd name="connsiteX0" fmla="*/ 6102858 w 6108474"/>
                  <a:gd name="connsiteY0" fmla="*/ 4758120 h 5486696"/>
                  <a:gd name="connsiteX1" fmla="*/ 6003036 w 6108474"/>
                  <a:gd name="connsiteY1" fmla="*/ 4658774 h 5486696"/>
                  <a:gd name="connsiteX2" fmla="*/ 1733836 w 6108474"/>
                  <a:gd name="connsiteY2" fmla="*/ 4654679 h 5486696"/>
                  <a:gd name="connsiteX3" fmla="*/ 1670399 w 6108474"/>
                  <a:gd name="connsiteY3" fmla="*/ 4573144 h 5486696"/>
                  <a:gd name="connsiteX4" fmla="*/ 953071 w 6108474"/>
                  <a:gd name="connsiteY4" fmla="*/ 38006 h 5486696"/>
                  <a:gd name="connsiteX5" fmla="*/ 908304 w 6108474"/>
                  <a:gd name="connsiteY5" fmla="*/ 287 h 5486696"/>
                  <a:gd name="connsiteX6" fmla="*/ 32004 w 6108474"/>
                  <a:gd name="connsiteY6" fmla="*/ 171165 h 5486696"/>
                  <a:gd name="connsiteX7" fmla="*/ 0 w 6108474"/>
                  <a:gd name="connsiteY7" fmla="*/ 223553 h 5486696"/>
                  <a:gd name="connsiteX8" fmla="*/ 848677 w 6108474"/>
                  <a:gd name="connsiteY8" fmla="*/ 5485068 h 5486696"/>
                  <a:gd name="connsiteX9" fmla="*/ 865822 w 6108474"/>
                  <a:gd name="connsiteY9" fmla="*/ 5486116 h 5486696"/>
                  <a:gd name="connsiteX10" fmla="*/ 6084951 w 6108474"/>
                  <a:gd name="connsiteY10" fmla="*/ 5486592 h 5486696"/>
                  <a:gd name="connsiteX11" fmla="*/ 6101810 w 6108474"/>
                  <a:gd name="connsiteY11" fmla="*/ 5479448 h 5486696"/>
                  <a:gd name="connsiteX12" fmla="*/ 6102858 w 6108474"/>
                  <a:gd name="connsiteY12" fmla="*/ 4758120 h 548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08474" h="5486696">
                    <a:moveTo>
                      <a:pt x="6102858" y="4758120"/>
                    </a:moveTo>
                    <a:cubicBezTo>
                      <a:pt x="6102001" y="4658774"/>
                      <a:pt x="6102572" y="4658774"/>
                      <a:pt x="6003036" y="4658774"/>
                    </a:cubicBezTo>
                    <a:lnTo>
                      <a:pt x="1733836" y="4654679"/>
                    </a:lnTo>
                    <a:cubicBezTo>
                      <a:pt x="1697640" y="4638772"/>
                      <a:pt x="1677452" y="4650085"/>
                      <a:pt x="1670399" y="4573144"/>
                    </a:cubicBezTo>
                    <a:cubicBezTo>
                      <a:pt x="1540272" y="3803699"/>
                      <a:pt x="1080087" y="800149"/>
                      <a:pt x="953071" y="38006"/>
                    </a:cubicBezTo>
                    <a:cubicBezTo>
                      <a:pt x="948309" y="7145"/>
                      <a:pt x="937831" y="858"/>
                      <a:pt x="908304" y="287"/>
                    </a:cubicBezTo>
                    <a:cubicBezTo>
                      <a:pt x="603694" y="-5809"/>
                      <a:pt x="318706" y="86679"/>
                      <a:pt x="32004" y="171165"/>
                    </a:cubicBezTo>
                    <a:cubicBezTo>
                      <a:pt x="4095" y="179357"/>
                      <a:pt x="2271" y="210033"/>
                      <a:pt x="0" y="223553"/>
                    </a:cubicBezTo>
                    <a:cubicBezTo>
                      <a:pt x="136112" y="1109203"/>
                      <a:pt x="704373" y="4607974"/>
                      <a:pt x="848677" y="5485068"/>
                    </a:cubicBezTo>
                    <a:cubicBezTo>
                      <a:pt x="854297" y="5486783"/>
                      <a:pt x="860107" y="5487163"/>
                      <a:pt x="865822" y="5486116"/>
                    </a:cubicBezTo>
                    <a:cubicBezTo>
                      <a:pt x="886301" y="5484592"/>
                      <a:pt x="6061138" y="5484211"/>
                      <a:pt x="6084951" y="5486592"/>
                    </a:cubicBezTo>
                    <a:cubicBezTo>
                      <a:pt x="6091428" y="5486211"/>
                      <a:pt x="6097048" y="5483830"/>
                      <a:pt x="6101810" y="5479448"/>
                    </a:cubicBezTo>
                    <a:cubicBezTo>
                      <a:pt x="6115907" y="5458112"/>
                      <a:pt x="6103334" y="4808602"/>
                      <a:pt x="6102858" y="4758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Graphic 2">
                <a:extLst>
                  <a:ext uri="{FF2B5EF4-FFF2-40B4-BE49-F238E27FC236}">
                    <a16:creationId xmlns:a16="http://schemas.microsoft.com/office/drawing/2014/main" id="{85C0D390-CFC1-44FD-AD9C-CF72B88882AB}"/>
                  </a:ext>
                </a:extLst>
              </p:cNvPr>
              <p:cNvSpPr/>
              <p:nvPr/>
            </p:nvSpPr>
            <p:spPr>
              <a:xfrm>
                <a:off x="1083121" y="1807970"/>
                <a:ext cx="996214" cy="3856373"/>
              </a:xfrm>
              <a:custGeom>
                <a:avLst/>
                <a:gdLst>
                  <a:gd name="connsiteX0" fmla="*/ 1262207 w 1262208"/>
                  <a:gd name="connsiteY0" fmla="*/ 4376839 h 4886045"/>
                  <a:gd name="connsiteX1" fmla="*/ 725854 w 1262208"/>
                  <a:gd name="connsiteY1" fmla="*/ 4886046 h 4886045"/>
                  <a:gd name="connsiteX2" fmla="*/ 1001 w 1262208"/>
                  <a:gd name="connsiteY2" fmla="*/ 201555 h 4886045"/>
                  <a:gd name="connsiteX3" fmla="*/ 21289 w 1262208"/>
                  <a:gd name="connsiteY3" fmla="*/ 168408 h 4886045"/>
                  <a:gd name="connsiteX4" fmla="*/ 560500 w 1262208"/>
                  <a:gd name="connsiteY4" fmla="*/ 2387 h 4886045"/>
                  <a:gd name="connsiteX5" fmla="*/ 592027 w 1262208"/>
                  <a:gd name="connsiteY5" fmla="*/ 32867 h 4886045"/>
                  <a:gd name="connsiteX6" fmla="*/ 1262207 w 1262208"/>
                  <a:gd name="connsiteY6" fmla="*/ 4376839 h 488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208" h="4886045">
                    <a:moveTo>
                      <a:pt x="1262207" y="4376839"/>
                    </a:moveTo>
                    <a:cubicBezTo>
                      <a:pt x="1263445" y="4392555"/>
                      <a:pt x="725758" y="4870234"/>
                      <a:pt x="725854" y="4886046"/>
                    </a:cubicBezTo>
                    <a:cubicBezTo>
                      <a:pt x="699470" y="4775270"/>
                      <a:pt x="27100" y="359099"/>
                      <a:pt x="1001" y="201555"/>
                    </a:cubicBezTo>
                    <a:cubicBezTo>
                      <a:pt x="-2428" y="180791"/>
                      <a:pt x="2620" y="174123"/>
                      <a:pt x="21289" y="168408"/>
                    </a:cubicBezTo>
                    <a:cubicBezTo>
                      <a:pt x="201217" y="113639"/>
                      <a:pt x="380953" y="58394"/>
                      <a:pt x="560500" y="2387"/>
                    </a:cubicBezTo>
                    <a:cubicBezTo>
                      <a:pt x="593266" y="-7804"/>
                      <a:pt x="589551" y="16961"/>
                      <a:pt x="592027" y="32867"/>
                    </a:cubicBezTo>
                    <a:cubicBezTo>
                      <a:pt x="616126" y="187553"/>
                      <a:pt x="1242490" y="4126522"/>
                      <a:pt x="1262207" y="4376839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Graphic 2">
                <a:extLst>
                  <a:ext uri="{FF2B5EF4-FFF2-40B4-BE49-F238E27FC236}">
                    <a16:creationId xmlns:a16="http://schemas.microsoft.com/office/drawing/2014/main" id="{BF75B2D6-1371-4B90-AB19-8BD88969EFFB}"/>
                  </a:ext>
                </a:extLst>
              </p:cNvPr>
              <p:cNvSpPr/>
              <p:nvPr/>
            </p:nvSpPr>
            <p:spPr>
              <a:xfrm>
                <a:off x="2342833" y="5407012"/>
                <a:ext cx="2226542" cy="133711"/>
              </a:xfrm>
              <a:custGeom>
                <a:avLst/>
                <a:gdLst>
                  <a:gd name="connsiteX0" fmla="*/ 2301240 w 2839343"/>
                  <a:gd name="connsiteY0" fmla="*/ 16624 h 133636"/>
                  <a:gd name="connsiteX1" fmla="*/ 2378583 w 2839343"/>
                  <a:gd name="connsiteY1" fmla="*/ 13957 h 133636"/>
                  <a:gd name="connsiteX2" fmla="*/ 2699861 w 2839343"/>
                  <a:gd name="connsiteY2" fmla="*/ 16052 h 133636"/>
                  <a:gd name="connsiteX3" fmla="*/ 2801493 w 2839343"/>
                  <a:gd name="connsiteY3" fmla="*/ 22435 h 133636"/>
                  <a:gd name="connsiteX4" fmla="*/ 2834640 w 2839343"/>
                  <a:gd name="connsiteY4" fmla="*/ 64344 h 133636"/>
                  <a:gd name="connsiteX5" fmla="*/ 2817876 w 2839343"/>
                  <a:gd name="connsiteY5" fmla="*/ 112445 h 133636"/>
                  <a:gd name="connsiteX6" fmla="*/ 2757202 w 2839343"/>
                  <a:gd name="connsiteY6" fmla="*/ 119399 h 133636"/>
                  <a:gd name="connsiteX7" fmla="*/ 2354199 w 2839343"/>
                  <a:gd name="connsiteY7" fmla="*/ 119208 h 133636"/>
                  <a:gd name="connsiteX8" fmla="*/ 1567434 w 2839343"/>
                  <a:gd name="connsiteY8" fmla="*/ 123590 h 133636"/>
                  <a:gd name="connsiteX9" fmla="*/ 1511332 w 2839343"/>
                  <a:gd name="connsiteY9" fmla="*/ 130448 h 133636"/>
                  <a:gd name="connsiteX10" fmla="*/ 945928 w 2839343"/>
                  <a:gd name="connsiteY10" fmla="*/ 133020 h 133636"/>
                  <a:gd name="connsiteX11" fmla="*/ 827151 w 2839343"/>
                  <a:gd name="connsiteY11" fmla="*/ 133210 h 133636"/>
                  <a:gd name="connsiteX12" fmla="*/ 67628 w 2839343"/>
                  <a:gd name="connsiteY12" fmla="*/ 132829 h 133636"/>
                  <a:gd name="connsiteX13" fmla="*/ 0 w 2839343"/>
                  <a:gd name="connsiteY13" fmla="*/ 119399 h 133636"/>
                  <a:gd name="connsiteX14" fmla="*/ 113824 w 2839343"/>
                  <a:gd name="connsiteY14" fmla="*/ 5956 h 133636"/>
                  <a:gd name="connsiteX15" fmla="*/ 246126 w 2839343"/>
                  <a:gd name="connsiteY15" fmla="*/ 1479 h 133636"/>
                  <a:gd name="connsiteX16" fmla="*/ 1259777 w 2839343"/>
                  <a:gd name="connsiteY16" fmla="*/ 10147 h 133636"/>
                  <a:gd name="connsiteX17" fmla="*/ 1311593 w 2839343"/>
                  <a:gd name="connsiteY17" fmla="*/ 7290 h 133636"/>
                  <a:gd name="connsiteX18" fmla="*/ 1685449 w 2839343"/>
                  <a:gd name="connsiteY18" fmla="*/ 13767 h 133636"/>
                  <a:gd name="connsiteX19" fmla="*/ 1604677 w 2839343"/>
                  <a:gd name="connsiteY19" fmla="*/ 19672 h 133636"/>
                  <a:gd name="connsiteX20" fmla="*/ 1970532 w 2839343"/>
                  <a:gd name="connsiteY20" fmla="*/ 19767 h 133636"/>
                  <a:gd name="connsiteX21" fmla="*/ 2301240 w 2839343"/>
                  <a:gd name="connsiteY21" fmla="*/ 16624 h 133636"/>
                  <a:gd name="connsiteX0" fmla="*/ 2301240 w 2839343"/>
                  <a:gd name="connsiteY0" fmla="*/ 16624 h 133636"/>
                  <a:gd name="connsiteX1" fmla="*/ 2378583 w 2839343"/>
                  <a:gd name="connsiteY1" fmla="*/ 13957 h 133636"/>
                  <a:gd name="connsiteX2" fmla="*/ 2699861 w 2839343"/>
                  <a:gd name="connsiteY2" fmla="*/ 16052 h 133636"/>
                  <a:gd name="connsiteX3" fmla="*/ 2801493 w 2839343"/>
                  <a:gd name="connsiteY3" fmla="*/ 22435 h 133636"/>
                  <a:gd name="connsiteX4" fmla="*/ 2834640 w 2839343"/>
                  <a:gd name="connsiteY4" fmla="*/ 64344 h 133636"/>
                  <a:gd name="connsiteX5" fmla="*/ 2817876 w 2839343"/>
                  <a:gd name="connsiteY5" fmla="*/ 112445 h 133636"/>
                  <a:gd name="connsiteX6" fmla="*/ 2757202 w 2839343"/>
                  <a:gd name="connsiteY6" fmla="*/ 119399 h 133636"/>
                  <a:gd name="connsiteX7" fmla="*/ 2354199 w 2839343"/>
                  <a:gd name="connsiteY7" fmla="*/ 119208 h 133636"/>
                  <a:gd name="connsiteX8" fmla="*/ 1567434 w 2839343"/>
                  <a:gd name="connsiteY8" fmla="*/ 123590 h 133636"/>
                  <a:gd name="connsiteX9" fmla="*/ 1511332 w 2839343"/>
                  <a:gd name="connsiteY9" fmla="*/ 130448 h 133636"/>
                  <a:gd name="connsiteX10" fmla="*/ 827151 w 2839343"/>
                  <a:gd name="connsiteY10" fmla="*/ 133210 h 133636"/>
                  <a:gd name="connsiteX11" fmla="*/ 67628 w 2839343"/>
                  <a:gd name="connsiteY11" fmla="*/ 132829 h 133636"/>
                  <a:gd name="connsiteX12" fmla="*/ 0 w 2839343"/>
                  <a:gd name="connsiteY12" fmla="*/ 119399 h 133636"/>
                  <a:gd name="connsiteX13" fmla="*/ 113824 w 2839343"/>
                  <a:gd name="connsiteY13" fmla="*/ 5956 h 133636"/>
                  <a:gd name="connsiteX14" fmla="*/ 246126 w 2839343"/>
                  <a:gd name="connsiteY14" fmla="*/ 1479 h 133636"/>
                  <a:gd name="connsiteX15" fmla="*/ 1259777 w 2839343"/>
                  <a:gd name="connsiteY15" fmla="*/ 10147 h 133636"/>
                  <a:gd name="connsiteX16" fmla="*/ 1311593 w 2839343"/>
                  <a:gd name="connsiteY16" fmla="*/ 7290 h 133636"/>
                  <a:gd name="connsiteX17" fmla="*/ 1685449 w 2839343"/>
                  <a:gd name="connsiteY17" fmla="*/ 13767 h 133636"/>
                  <a:gd name="connsiteX18" fmla="*/ 1604677 w 2839343"/>
                  <a:gd name="connsiteY18" fmla="*/ 19672 h 133636"/>
                  <a:gd name="connsiteX19" fmla="*/ 1970532 w 2839343"/>
                  <a:gd name="connsiteY19" fmla="*/ 19767 h 133636"/>
                  <a:gd name="connsiteX20" fmla="*/ 2301240 w 2839343"/>
                  <a:gd name="connsiteY20" fmla="*/ 16624 h 133636"/>
                  <a:gd name="connsiteX0" fmla="*/ 2301240 w 2839343"/>
                  <a:gd name="connsiteY0" fmla="*/ 16624 h 133636"/>
                  <a:gd name="connsiteX1" fmla="*/ 2378583 w 2839343"/>
                  <a:gd name="connsiteY1" fmla="*/ 13957 h 133636"/>
                  <a:gd name="connsiteX2" fmla="*/ 2699861 w 2839343"/>
                  <a:gd name="connsiteY2" fmla="*/ 16052 h 133636"/>
                  <a:gd name="connsiteX3" fmla="*/ 2801493 w 2839343"/>
                  <a:gd name="connsiteY3" fmla="*/ 22435 h 133636"/>
                  <a:gd name="connsiteX4" fmla="*/ 2834640 w 2839343"/>
                  <a:gd name="connsiteY4" fmla="*/ 64344 h 133636"/>
                  <a:gd name="connsiteX5" fmla="*/ 2817876 w 2839343"/>
                  <a:gd name="connsiteY5" fmla="*/ 112445 h 133636"/>
                  <a:gd name="connsiteX6" fmla="*/ 2757202 w 2839343"/>
                  <a:gd name="connsiteY6" fmla="*/ 119399 h 133636"/>
                  <a:gd name="connsiteX7" fmla="*/ 2354199 w 2839343"/>
                  <a:gd name="connsiteY7" fmla="*/ 119208 h 133636"/>
                  <a:gd name="connsiteX8" fmla="*/ 1567434 w 2839343"/>
                  <a:gd name="connsiteY8" fmla="*/ 123590 h 133636"/>
                  <a:gd name="connsiteX9" fmla="*/ 1511332 w 2839343"/>
                  <a:gd name="connsiteY9" fmla="*/ 130448 h 133636"/>
                  <a:gd name="connsiteX10" fmla="*/ 67628 w 2839343"/>
                  <a:gd name="connsiteY10" fmla="*/ 132829 h 133636"/>
                  <a:gd name="connsiteX11" fmla="*/ 0 w 2839343"/>
                  <a:gd name="connsiteY11" fmla="*/ 119399 h 133636"/>
                  <a:gd name="connsiteX12" fmla="*/ 113824 w 2839343"/>
                  <a:gd name="connsiteY12" fmla="*/ 5956 h 133636"/>
                  <a:gd name="connsiteX13" fmla="*/ 246126 w 2839343"/>
                  <a:gd name="connsiteY13" fmla="*/ 1479 h 133636"/>
                  <a:gd name="connsiteX14" fmla="*/ 1259777 w 2839343"/>
                  <a:gd name="connsiteY14" fmla="*/ 10147 h 133636"/>
                  <a:gd name="connsiteX15" fmla="*/ 1311593 w 2839343"/>
                  <a:gd name="connsiteY15" fmla="*/ 7290 h 133636"/>
                  <a:gd name="connsiteX16" fmla="*/ 1685449 w 2839343"/>
                  <a:gd name="connsiteY16" fmla="*/ 13767 h 133636"/>
                  <a:gd name="connsiteX17" fmla="*/ 1604677 w 2839343"/>
                  <a:gd name="connsiteY17" fmla="*/ 19672 h 133636"/>
                  <a:gd name="connsiteX18" fmla="*/ 1970532 w 2839343"/>
                  <a:gd name="connsiteY18" fmla="*/ 19767 h 133636"/>
                  <a:gd name="connsiteX19" fmla="*/ 2301240 w 2839343"/>
                  <a:gd name="connsiteY19" fmla="*/ 16624 h 133636"/>
                  <a:gd name="connsiteX0" fmla="*/ 2364750 w 2902853"/>
                  <a:gd name="connsiteY0" fmla="*/ 16624 h 133372"/>
                  <a:gd name="connsiteX1" fmla="*/ 2442093 w 2902853"/>
                  <a:gd name="connsiteY1" fmla="*/ 13957 h 133372"/>
                  <a:gd name="connsiteX2" fmla="*/ 2763371 w 2902853"/>
                  <a:gd name="connsiteY2" fmla="*/ 16052 h 133372"/>
                  <a:gd name="connsiteX3" fmla="*/ 2865003 w 2902853"/>
                  <a:gd name="connsiteY3" fmla="*/ 22435 h 133372"/>
                  <a:gd name="connsiteX4" fmla="*/ 2898150 w 2902853"/>
                  <a:gd name="connsiteY4" fmla="*/ 64344 h 133372"/>
                  <a:gd name="connsiteX5" fmla="*/ 2881386 w 2902853"/>
                  <a:gd name="connsiteY5" fmla="*/ 112445 h 133372"/>
                  <a:gd name="connsiteX6" fmla="*/ 2820712 w 2902853"/>
                  <a:gd name="connsiteY6" fmla="*/ 119399 h 133372"/>
                  <a:gd name="connsiteX7" fmla="*/ 2417709 w 2902853"/>
                  <a:gd name="connsiteY7" fmla="*/ 119208 h 133372"/>
                  <a:gd name="connsiteX8" fmla="*/ 1630944 w 2902853"/>
                  <a:gd name="connsiteY8" fmla="*/ 123590 h 133372"/>
                  <a:gd name="connsiteX9" fmla="*/ 131138 w 2902853"/>
                  <a:gd name="connsiteY9" fmla="*/ 132829 h 133372"/>
                  <a:gd name="connsiteX10" fmla="*/ 63510 w 2902853"/>
                  <a:gd name="connsiteY10" fmla="*/ 119399 h 133372"/>
                  <a:gd name="connsiteX11" fmla="*/ 177334 w 2902853"/>
                  <a:gd name="connsiteY11" fmla="*/ 5956 h 133372"/>
                  <a:gd name="connsiteX12" fmla="*/ 309636 w 2902853"/>
                  <a:gd name="connsiteY12" fmla="*/ 1479 h 133372"/>
                  <a:gd name="connsiteX13" fmla="*/ 1323287 w 2902853"/>
                  <a:gd name="connsiteY13" fmla="*/ 10147 h 133372"/>
                  <a:gd name="connsiteX14" fmla="*/ 1375103 w 2902853"/>
                  <a:gd name="connsiteY14" fmla="*/ 7290 h 133372"/>
                  <a:gd name="connsiteX15" fmla="*/ 1748959 w 2902853"/>
                  <a:gd name="connsiteY15" fmla="*/ 13767 h 133372"/>
                  <a:gd name="connsiteX16" fmla="*/ 1668187 w 2902853"/>
                  <a:gd name="connsiteY16" fmla="*/ 19672 h 133372"/>
                  <a:gd name="connsiteX17" fmla="*/ 2034042 w 2902853"/>
                  <a:gd name="connsiteY17" fmla="*/ 19767 h 133372"/>
                  <a:gd name="connsiteX18" fmla="*/ 2364750 w 2902853"/>
                  <a:gd name="connsiteY18" fmla="*/ 16624 h 133372"/>
                  <a:gd name="connsiteX0" fmla="*/ 2364750 w 2902853"/>
                  <a:gd name="connsiteY0" fmla="*/ 16624 h 133372"/>
                  <a:gd name="connsiteX1" fmla="*/ 2442093 w 2902853"/>
                  <a:gd name="connsiteY1" fmla="*/ 13957 h 133372"/>
                  <a:gd name="connsiteX2" fmla="*/ 2763371 w 2902853"/>
                  <a:gd name="connsiteY2" fmla="*/ 16052 h 133372"/>
                  <a:gd name="connsiteX3" fmla="*/ 2865003 w 2902853"/>
                  <a:gd name="connsiteY3" fmla="*/ 22435 h 133372"/>
                  <a:gd name="connsiteX4" fmla="*/ 2898150 w 2902853"/>
                  <a:gd name="connsiteY4" fmla="*/ 64344 h 133372"/>
                  <a:gd name="connsiteX5" fmla="*/ 2881386 w 2902853"/>
                  <a:gd name="connsiteY5" fmla="*/ 112445 h 133372"/>
                  <a:gd name="connsiteX6" fmla="*/ 2820712 w 2902853"/>
                  <a:gd name="connsiteY6" fmla="*/ 119399 h 133372"/>
                  <a:gd name="connsiteX7" fmla="*/ 2417709 w 2902853"/>
                  <a:gd name="connsiteY7" fmla="*/ 119208 h 133372"/>
                  <a:gd name="connsiteX8" fmla="*/ 131138 w 2902853"/>
                  <a:gd name="connsiteY8" fmla="*/ 132829 h 133372"/>
                  <a:gd name="connsiteX9" fmla="*/ 63510 w 2902853"/>
                  <a:gd name="connsiteY9" fmla="*/ 119399 h 133372"/>
                  <a:gd name="connsiteX10" fmla="*/ 177334 w 2902853"/>
                  <a:gd name="connsiteY10" fmla="*/ 5956 h 133372"/>
                  <a:gd name="connsiteX11" fmla="*/ 309636 w 2902853"/>
                  <a:gd name="connsiteY11" fmla="*/ 1479 h 133372"/>
                  <a:gd name="connsiteX12" fmla="*/ 1323287 w 2902853"/>
                  <a:gd name="connsiteY12" fmla="*/ 10147 h 133372"/>
                  <a:gd name="connsiteX13" fmla="*/ 1375103 w 2902853"/>
                  <a:gd name="connsiteY13" fmla="*/ 7290 h 133372"/>
                  <a:gd name="connsiteX14" fmla="*/ 1748959 w 2902853"/>
                  <a:gd name="connsiteY14" fmla="*/ 13767 h 133372"/>
                  <a:gd name="connsiteX15" fmla="*/ 1668187 w 2902853"/>
                  <a:gd name="connsiteY15" fmla="*/ 19672 h 133372"/>
                  <a:gd name="connsiteX16" fmla="*/ 2034042 w 2902853"/>
                  <a:gd name="connsiteY16" fmla="*/ 19767 h 133372"/>
                  <a:gd name="connsiteX17" fmla="*/ 2364750 w 2902853"/>
                  <a:gd name="connsiteY17" fmla="*/ 16624 h 133372"/>
                  <a:gd name="connsiteX0" fmla="*/ 2364750 w 2902853"/>
                  <a:gd name="connsiteY0" fmla="*/ 16624 h 133372"/>
                  <a:gd name="connsiteX1" fmla="*/ 2442093 w 2902853"/>
                  <a:gd name="connsiteY1" fmla="*/ 13957 h 133372"/>
                  <a:gd name="connsiteX2" fmla="*/ 2763371 w 2902853"/>
                  <a:gd name="connsiteY2" fmla="*/ 16052 h 133372"/>
                  <a:gd name="connsiteX3" fmla="*/ 2865003 w 2902853"/>
                  <a:gd name="connsiteY3" fmla="*/ 22435 h 133372"/>
                  <a:gd name="connsiteX4" fmla="*/ 2898150 w 2902853"/>
                  <a:gd name="connsiteY4" fmla="*/ 64344 h 133372"/>
                  <a:gd name="connsiteX5" fmla="*/ 2881386 w 2902853"/>
                  <a:gd name="connsiteY5" fmla="*/ 112445 h 133372"/>
                  <a:gd name="connsiteX6" fmla="*/ 2820712 w 2902853"/>
                  <a:gd name="connsiteY6" fmla="*/ 119399 h 133372"/>
                  <a:gd name="connsiteX7" fmla="*/ 131138 w 2902853"/>
                  <a:gd name="connsiteY7" fmla="*/ 132829 h 133372"/>
                  <a:gd name="connsiteX8" fmla="*/ 63510 w 2902853"/>
                  <a:gd name="connsiteY8" fmla="*/ 119399 h 133372"/>
                  <a:gd name="connsiteX9" fmla="*/ 177334 w 2902853"/>
                  <a:gd name="connsiteY9" fmla="*/ 5956 h 133372"/>
                  <a:gd name="connsiteX10" fmla="*/ 309636 w 2902853"/>
                  <a:gd name="connsiteY10" fmla="*/ 1479 h 133372"/>
                  <a:gd name="connsiteX11" fmla="*/ 1323287 w 2902853"/>
                  <a:gd name="connsiteY11" fmla="*/ 10147 h 133372"/>
                  <a:gd name="connsiteX12" fmla="*/ 1375103 w 2902853"/>
                  <a:gd name="connsiteY12" fmla="*/ 7290 h 133372"/>
                  <a:gd name="connsiteX13" fmla="*/ 1748959 w 2902853"/>
                  <a:gd name="connsiteY13" fmla="*/ 13767 h 133372"/>
                  <a:gd name="connsiteX14" fmla="*/ 1668187 w 2902853"/>
                  <a:gd name="connsiteY14" fmla="*/ 19672 h 133372"/>
                  <a:gd name="connsiteX15" fmla="*/ 2034042 w 2902853"/>
                  <a:gd name="connsiteY15" fmla="*/ 19767 h 133372"/>
                  <a:gd name="connsiteX16" fmla="*/ 2364750 w 2902853"/>
                  <a:gd name="connsiteY16" fmla="*/ 16624 h 133372"/>
                  <a:gd name="connsiteX0" fmla="*/ 2456493 w 2994596"/>
                  <a:gd name="connsiteY0" fmla="*/ 16624 h 134187"/>
                  <a:gd name="connsiteX1" fmla="*/ 2533836 w 2994596"/>
                  <a:gd name="connsiteY1" fmla="*/ 13957 h 134187"/>
                  <a:gd name="connsiteX2" fmla="*/ 2855114 w 2994596"/>
                  <a:gd name="connsiteY2" fmla="*/ 16052 h 134187"/>
                  <a:gd name="connsiteX3" fmla="*/ 2956746 w 2994596"/>
                  <a:gd name="connsiteY3" fmla="*/ 22435 h 134187"/>
                  <a:gd name="connsiteX4" fmla="*/ 2989893 w 2994596"/>
                  <a:gd name="connsiteY4" fmla="*/ 64344 h 134187"/>
                  <a:gd name="connsiteX5" fmla="*/ 2973129 w 2994596"/>
                  <a:gd name="connsiteY5" fmla="*/ 112445 h 134187"/>
                  <a:gd name="connsiteX6" fmla="*/ 222881 w 2994596"/>
                  <a:gd name="connsiteY6" fmla="*/ 132829 h 134187"/>
                  <a:gd name="connsiteX7" fmla="*/ 155253 w 2994596"/>
                  <a:gd name="connsiteY7" fmla="*/ 119399 h 134187"/>
                  <a:gd name="connsiteX8" fmla="*/ 269077 w 2994596"/>
                  <a:gd name="connsiteY8" fmla="*/ 5956 h 134187"/>
                  <a:gd name="connsiteX9" fmla="*/ 401379 w 2994596"/>
                  <a:gd name="connsiteY9" fmla="*/ 1479 h 134187"/>
                  <a:gd name="connsiteX10" fmla="*/ 1415030 w 2994596"/>
                  <a:gd name="connsiteY10" fmla="*/ 10147 h 134187"/>
                  <a:gd name="connsiteX11" fmla="*/ 1466846 w 2994596"/>
                  <a:gd name="connsiteY11" fmla="*/ 7290 h 134187"/>
                  <a:gd name="connsiteX12" fmla="*/ 1840702 w 2994596"/>
                  <a:gd name="connsiteY12" fmla="*/ 13767 h 134187"/>
                  <a:gd name="connsiteX13" fmla="*/ 1759930 w 2994596"/>
                  <a:gd name="connsiteY13" fmla="*/ 19672 h 134187"/>
                  <a:gd name="connsiteX14" fmla="*/ 2125785 w 2994596"/>
                  <a:gd name="connsiteY14" fmla="*/ 19767 h 134187"/>
                  <a:gd name="connsiteX15" fmla="*/ 2456493 w 2994596"/>
                  <a:gd name="connsiteY15" fmla="*/ 16624 h 134187"/>
                  <a:gd name="connsiteX0" fmla="*/ 2456493 w 3006293"/>
                  <a:gd name="connsiteY0" fmla="*/ 16624 h 134187"/>
                  <a:gd name="connsiteX1" fmla="*/ 2533836 w 3006293"/>
                  <a:gd name="connsiteY1" fmla="*/ 13957 h 134187"/>
                  <a:gd name="connsiteX2" fmla="*/ 2956746 w 3006293"/>
                  <a:gd name="connsiteY2" fmla="*/ 22435 h 134187"/>
                  <a:gd name="connsiteX3" fmla="*/ 2989893 w 3006293"/>
                  <a:gd name="connsiteY3" fmla="*/ 64344 h 134187"/>
                  <a:gd name="connsiteX4" fmla="*/ 2973129 w 3006293"/>
                  <a:gd name="connsiteY4" fmla="*/ 112445 h 134187"/>
                  <a:gd name="connsiteX5" fmla="*/ 222881 w 3006293"/>
                  <a:gd name="connsiteY5" fmla="*/ 132829 h 134187"/>
                  <a:gd name="connsiteX6" fmla="*/ 155253 w 3006293"/>
                  <a:gd name="connsiteY6" fmla="*/ 119399 h 134187"/>
                  <a:gd name="connsiteX7" fmla="*/ 269077 w 3006293"/>
                  <a:gd name="connsiteY7" fmla="*/ 5956 h 134187"/>
                  <a:gd name="connsiteX8" fmla="*/ 401379 w 3006293"/>
                  <a:gd name="connsiteY8" fmla="*/ 1479 h 134187"/>
                  <a:gd name="connsiteX9" fmla="*/ 1415030 w 3006293"/>
                  <a:gd name="connsiteY9" fmla="*/ 10147 h 134187"/>
                  <a:gd name="connsiteX10" fmla="*/ 1466846 w 3006293"/>
                  <a:gd name="connsiteY10" fmla="*/ 7290 h 134187"/>
                  <a:gd name="connsiteX11" fmla="*/ 1840702 w 3006293"/>
                  <a:gd name="connsiteY11" fmla="*/ 13767 h 134187"/>
                  <a:gd name="connsiteX12" fmla="*/ 1759930 w 3006293"/>
                  <a:gd name="connsiteY12" fmla="*/ 19672 h 134187"/>
                  <a:gd name="connsiteX13" fmla="*/ 2125785 w 3006293"/>
                  <a:gd name="connsiteY13" fmla="*/ 19767 h 134187"/>
                  <a:gd name="connsiteX14" fmla="*/ 2456493 w 3006293"/>
                  <a:gd name="connsiteY14" fmla="*/ 16624 h 134187"/>
                  <a:gd name="connsiteX0" fmla="*/ 2456493 w 3011225"/>
                  <a:gd name="connsiteY0" fmla="*/ 16624 h 134187"/>
                  <a:gd name="connsiteX1" fmla="*/ 2956746 w 3011225"/>
                  <a:gd name="connsiteY1" fmla="*/ 22435 h 134187"/>
                  <a:gd name="connsiteX2" fmla="*/ 2989893 w 3011225"/>
                  <a:gd name="connsiteY2" fmla="*/ 64344 h 134187"/>
                  <a:gd name="connsiteX3" fmla="*/ 2973129 w 3011225"/>
                  <a:gd name="connsiteY3" fmla="*/ 112445 h 134187"/>
                  <a:gd name="connsiteX4" fmla="*/ 222881 w 3011225"/>
                  <a:gd name="connsiteY4" fmla="*/ 132829 h 134187"/>
                  <a:gd name="connsiteX5" fmla="*/ 155253 w 3011225"/>
                  <a:gd name="connsiteY5" fmla="*/ 119399 h 134187"/>
                  <a:gd name="connsiteX6" fmla="*/ 269077 w 3011225"/>
                  <a:gd name="connsiteY6" fmla="*/ 5956 h 134187"/>
                  <a:gd name="connsiteX7" fmla="*/ 401379 w 3011225"/>
                  <a:gd name="connsiteY7" fmla="*/ 1479 h 134187"/>
                  <a:gd name="connsiteX8" fmla="*/ 1415030 w 3011225"/>
                  <a:gd name="connsiteY8" fmla="*/ 10147 h 134187"/>
                  <a:gd name="connsiteX9" fmla="*/ 1466846 w 3011225"/>
                  <a:gd name="connsiteY9" fmla="*/ 7290 h 134187"/>
                  <a:gd name="connsiteX10" fmla="*/ 1840702 w 3011225"/>
                  <a:gd name="connsiteY10" fmla="*/ 13767 h 134187"/>
                  <a:gd name="connsiteX11" fmla="*/ 1759930 w 3011225"/>
                  <a:gd name="connsiteY11" fmla="*/ 19672 h 134187"/>
                  <a:gd name="connsiteX12" fmla="*/ 2125785 w 3011225"/>
                  <a:gd name="connsiteY12" fmla="*/ 19767 h 134187"/>
                  <a:gd name="connsiteX13" fmla="*/ 2456493 w 3011225"/>
                  <a:gd name="connsiteY13" fmla="*/ 16624 h 134187"/>
                  <a:gd name="connsiteX0" fmla="*/ 2125785 w 3011225"/>
                  <a:gd name="connsiteY0" fmla="*/ 19767 h 134187"/>
                  <a:gd name="connsiteX1" fmla="*/ 2956746 w 3011225"/>
                  <a:gd name="connsiteY1" fmla="*/ 22435 h 134187"/>
                  <a:gd name="connsiteX2" fmla="*/ 2989893 w 3011225"/>
                  <a:gd name="connsiteY2" fmla="*/ 64344 h 134187"/>
                  <a:gd name="connsiteX3" fmla="*/ 2973129 w 3011225"/>
                  <a:gd name="connsiteY3" fmla="*/ 112445 h 134187"/>
                  <a:gd name="connsiteX4" fmla="*/ 222881 w 3011225"/>
                  <a:gd name="connsiteY4" fmla="*/ 132829 h 134187"/>
                  <a:gd name="connsiteX5" fmla="*/ 155253 w 3011225"/>
                  <a:gd name="connsiteY5" fmla="*/ 119399 h 134187"/>
                  <a:gd name="connsiteX6" fmla="*/ 269077 w 3011225"/>
                  <a:gd name="connsiteY6" fmla="*/ 5956 h 134187"/>
                  <a:gd name="connsiteX7" fmla="*/ 401379 w 3011225"/>
                  <a:gd name="connsiteY7" fmla="*/ 1479 h 134187"/>
                  <a:gd name="connsiteX8" fmla="*/ 1415030 w 3011225"/>
                  <a:gd name="connsiteY8" fmla="*/ 10147 h 134187"/>
                  <a:gd name="connsiteX9" fmla="*/ 1466846 w 3011225"/>
                  <a:gd name="connsiteY9" fmla="*/ 7290 h 134187"/>
                  <a:gd name="connsiteX10" fmla="*/ 1840702 w 3011225"/>
                  <a:gd name="connsiteY10" fmla="*/ 13767 h 134187"/>
                  <a:gd name="connsiteX11" fmla="*/ 1759930 w 3011225"/>
                  <a:gd name="connsiteY11" fmla="*/ 19672 h 134187"/>
                  <a:gd name="connsiteX12" fmla="*/ 2125785 w 3011225"/>
                  <a:gd name="connsiteY12" fmla="*/ 19767 h 134187"/>
                  <a:gd name="connsiteX0" fmla="*/ 1759930 w 3011225"/>
                  <a:gd name="connsiteY0" fmla="*/ 19672 h 134187"/>
                  <a:gd name="connsiteX1" fmla="*/ 2956746 w 3011225"/>
                  <a:gd name="connsiteY1" fmla="*/ 22435 h 134187"/>
                  <a:gd name="connsiteX2" fmla="*/ 2989893 w 3011225"/>
                  <a:gd name="connsiteY2" fmla="*/ 64344 h 134187"/>
                  <a:gd name="connsiteX3" fmla="*/ 2973129 w 3011225"/>
                  <a:gd name="connsiteY3" fmla="*/ 112445 h 134187"/>
                  <a:gd name="connsiteX4" fmla="*/ 222881 w 3011225"/>
                  <a:gd name="connsiteY4" fmla="*/ 132829 h 134187"/>
                  <a:gd name="connsiteX5" fmla="*/ 155253 w 3011225"/>
                  <a:gd name="connsiteY5" fmla="*/ 119399 h 134187"/>
                  <a:gd name="connsiteX6" fmla="*/ 269077 w 3011225"/>
                  <a:gd name="connsiteY6" fmla="*/ 5956 h 134187"/>
                  <a:gd name="connsiteX7" fmla="*/ 401379 w 3011225"/>
                  <a:gd name="connsiteY7" fmla="*/ 1479 h 134187"/>
                  <a:gd name="connsiteX8" fmla="*/ 1415030 w 3011225"/>
                  <a:gd name="connsiteY8" fmla="*/ 10147 h 134187"/>
                  <a:gd name="connsiteX9" fmla="*/ 1466846 w 3011225"/>
                  <a:gd name="connsiteY9" fmla="*/ 7290 h 134187"/>
                  <a:gd name="connsiteX10" fmla="*/ 1840702 w 3011225"/>
                  <a:gd name="connsiteY10" fmla="*/ 13767 h 134187"/>
                  <a:gd name="connsiteX11" fmla="*/ 1759930 w 3011225"/>
                  <a:gd name="connsiteY11" fmla="*/ 19672 h 134187"/>
                  <a:gd name="connsiteX0" fmla="*/ 1759930 w 3011225"/>
                  <a:gd name="connsiteY0" fmla="*/ 19672 h 134187"/>
                  <a:gd name="connsiteX1" fmla="*/ 2956746 w 3011225"/>
                  <a:gd name="connsiteY1" fmla="*/ 22435 h 134187"/>
                  <a:gd name="connsiteX2" fmla="*/ 2989893 w 3011225"/>
                  <a:gd name="connsiteY2" fmla="*/ 64344 h 134187"/>
                  <a:gd name="connsiteX3" fmla="*/ 2973129 w 3011225"/>
                  <a:gd name="connsiteY3" fmla="*/ 112445 h 134187"/>
                  <a:gd name="connsiteX4" fmla="*/ 222881 w 3011225"/>
                  <a:gd name="connsiteY4" fmla="*/ 132829 h 134187"/>
                  <a:gd name="connsiteX5" fmla="*/ 155253 w 3011225"/>
                  <a:gd name="connsiteY5" fmla="*/ 119399 h 134187"/>
                  <a:gd name="connsiteX6" fmla="*/ 269077 w 3011225"/>
                  <a:gd name="connsiteY6" fmla="*/ 5956 h 134187"/>
                  <a:gd name="connsiteX7" fmla="*/ 401379 w 3011225"/>
                  <a:gd name="connsiteY7" fmla="*/ 1479 h 134187"/>
                  <a:gd name="connsiteX8" fmla="*/ 1415030 w 3011225"/>
                  <a:gd name="connsiteY8" fmla="*/ 10147 h 134187"/>
                  <a:gd name="connsiteX9" fmla="*/ 1466846 w 3011225"/>
                  <a:gd name="connsiteY9" fmla="*/ 7290 h 134187"/>
                  <a:gd name="connsiteX10" fmla="*/ 1759930 w 3011225"/>
                  <a:gd name="connsiteY10" fmla="*/ 19672 h 134187"/>
                  <a:gd name="connsiteX0" fmla="*/ 1466846 w 3081925"/>
                  <a:gd name="connsiteY0" fmla="*/ 7290 h 134187"/>
                  <a:gd name="connsiteX1" fmla="*/ 2956746 w 3081925"/>
                  <a:gd name="connsiteY1" fmla="*/ 22435 h 134187"/>
                  <a:gd name="connsiteX2" fmla="*/ 2989893 w 3081925"/>
                  <a:gd name="connsiteY2" fmla="*/ 64344 h 134187"/>
                  <a:gd name="connsiteX3" fmla="*/ 2973129 w 3081925"/>
                  <a:gd name="connsiteY3" fmla="*/ 112445 h 134187"/>
                  <a:gd name="connsiteX4" fmla="*/ 222881 w 3081925"/>
                  <a:gd name="connsiteY4" fmla="*/ 132829 h 134187"/>
                  <a:gd name="connsiteX5" fmla="*/ 155253 w 3081925"/>
                  <a:gd name="connsiteY5" fmla="*/ 119399 h 134187"/>
                  <a:gd name="connsiteX6" fmla="*/ 269077 w 3081925"/>
                  <a:gd name="connsiteY6" fmla="*/ 5956 h 134187"/>
                  <a:gd name="connsiteX7" fmla="*/ 401379 w 3081925"/>
                  <a:gd name="connsiteY7" fmla="*/ 1479 h 134187"/>
                  <a:gd name="connsiteX8" fmla="*/ 1415030 w 3081925"/>
                  <a:gd name="connsiteY8" fmla="*/ 10147 h 134187"/>
                  <a:gd name="connsiteX9" fmla="*/ 1466846 w 3081925"/>
                  <a:gd name="connsiteY9" fmla="*/ 7290 h 134187"/>
                  <a:gd name="connsiteX0" fmla="*/ 1415030 w 3085723"/>
                  <a:gd name="connsiteY0" fmla="*/ 10147 h 134187"/>
                  <a:gd name="connsiteX1" fmla="*/ 2956746 w 3085723"/>
                  <a:gd name="connsiteY1" fmla="*/ 22435 h 134187"/>
                  <a:gd name="connsiteX2" fmla="*/ 2989893 w 3085723"/>
                  <a:gd name="connsiteY2" fmla="*/ 64344 h 134187"/>
                  <a:gd name="connsiteX3" fmla="*/ 2973129 w 3085723"/>
                  <a:gd name="connsiteY3" fmla="*/ 112445 h 134187"/>
                  <a:gd name="connsiteX4" fmla="*/ 222881 w 3085723"/>
                  <a:gd name="connsiteY4" fmla="*/ 132829 h 134187"/>
                  <a:gd name="connsiteX5" fmla="*/ 155253 w 3085723"/>
                  <a:gd name="connsiteY5" fmla="*/ 119399 h 134187"/>
                  <a:gd name="connsiteX6" fmla="*/ 269077 w 3085723"/>
                  <a:gd name="connsiteY6" fmla="*/ 5956 h 134187"/>
                  <a:gd name="connsiteX7" fmla="*/ 401379 w 3085723"/>
                  <a:gd name="connsiteY7" fmla="*/ 1479 h 134187"/>
                  <a:gd name="connsiteX8" fmla="*/ 1415030 w 3085723"/>
                  <a:gd name="connsiteY8" fmla="*/ 10147 h 134187"/>
                  <a:gd name="connsiteX0" fmla="*/ 401379 w 3085723"/>
                  <a:gd name="connsiteY0" fmla="*/ 1479 h 134187"/>
                  <a:gd name="connsiteX1" fmla="*/ 2956746 w 3085723"/>
                  <a:gd name="connsiteY1" fmla="*/ 22435 h 134187"/>
                  <a:gd name="connsiteX2" fmla="*/ 2989893 w 3085723"/>
                  <a:gd name="connsiteY2" fmla="*/ 64344 h 134187"/>
                  <a:gd name="connsiteX3" fmla="*/ 2973129 w 3085723"/>
                  <a:gd name="connsiteY3" fmla="*/ 112445 h 134187"/>
                  <a:gd name="connsiteX4" fmla="*/ 222881 w 3085723"/>
                  <a:gd name="connsiteY4" fmla="*/ 132829 h 134187"/>
                  <a:gd name="connsiteX5" fmla="*/ 155253 w 3085723"/>
                  <a:gd name="connsiteY5" fmla="*/ 119399 h 134187"/>
                  <a:gd name="connsiteX6" fmla="*/ 269077 w 3085723"/>
                  <a:gd name="connsiteY6" fmla="*/ 5956 h 134187"/>
                  <a:gd name="connsiteX7" fmla="*/ 401379 w 3085723"/>
                  <a:gd name="connsiteY7" fmla="*/ 1479 h 134187"/>
                  <a:gd name="connsiteX0" fmla="*/ 269077 w 3170132"/>
                  <a:gd name="connsiteY0" fmla="*/ 5611 h 133842"/>
                  <a:gd name="connsiteX1" fmla="*/ 2956746 w 3170132"/>
                  <a:gd name="connsiteY1" fmla="*/ 22090 h 133842"/>
                  <a:gd name="connsiteX2" fmla="*/ 2989893 w 3170132"/>
                  <a:gd name="connsiteY2" fmla="*/ 63999 h 133842"/>
                  <a:gd name="connsiteX3" fmla="*/ 2973129 w 3170132"/>
                  <a:gd name="connsiteY3" fmla="*/ 112100 h 133842"/>
                  <a:gd name="connsiteX4" fmla="*/ 222881 w 3170132"/>
                  <a:gd name="connsiteY4" fmla="*/ 132484 h 133842"/>
                  <a:gd name="connsiteX5" fmla="*/ 155253 w 3170132"/>
                  <a:gd name="connsiteY5" fmla="*/ 119054 h 133842"/>
                  <a:gd name="connsiteX6" fmla="*/ 269077 w 3170132"/>
                  <a:gd name="connsiteY6" fmla="*/ 5611 h 133842"/>
                  <a:gd name="connsiteX0" fmla="*/ 113825 w 3014880"/>
                  <a:gd name="connsiteY0" fmla="*/ 5611 h 127178"/>
                  <a:gd name="connsiteX1" fmla="*/ 2801494 w 3014880"/>
                  <a:gd name="connsiteY1" fmla="*/ 22090 h 127178"/>
                  <a:gd name="connsiteX2" fmla="*/ 2834641 w 3014880"/>
                  <a:gd name="connsiteY2" fmla="*/ 63999 h 127178"/>
                  <a:gd name="connsiteX3" fmla="*/ 2817877 w 3014880"/>
                  <a:gd name="connsiteY3" fmla="*/ 112100 h 127178"/>
                  <a:gd name="connsiteX4" fmla="*/ 1 w 3014880"/>
                  <a:gd name="connsiteY4" fmla="*/ 119054 h 127178"/>
                  <a:gd name="connsiteX5" fmla="*/ 113825 w 3014880"/>
                  <a:gd name="connsiteY5" fmla="*/ 5611 h 127178"/>
                  <a:gd name="connsiteX0" fmla="*/ 113824 w 3154025"/>
                  <a:gd name="connsiteY0" fmla="*/ 6922 h 128489"/>
                  <a:gd name="connsiteX1" fmla="*/ 2801493 w 3154025"/>
                  <a:gd name="connsiteY1" fmla="*/ 23401 h 128489"/>
                  <a:gd name="connsiteX2" fmla="*/ 2817876 w 3154025"/>
                  <a:gd name="connsiteY2" fmla="*/ 113411 h 128489"/>
                  <a:gd name="connsiteX3" fmla="*/ 0 w 3154025"/>
                  <a:gd name="connsiteY3" fmla="*/ 120365 h 128489"/>
                  <a:gd name="connsiteX4" fmla="*/ 113824 w 3154025"/>
                  <a:gd name="connsiteY4" fmla="*/ 6922 h 128489"/>
                  <a:gd name="connsiteX0" fmla="*/ 113824 w 3019541"/>
                  <a:gd name="connsiteY0" fmla="*/ 6922 h 128489"/>
                  <a:gd name="connsiteX1" fmla="*/ 2801493 w 3019541"/>
                  <a:gd name="connsiteY1" fmla="*/ 23401 h 128489"/>
                  <a:gd name="connsiteX2" fmla="*/ 2817876 w 3019541"/>
                  <a:gd name="connsiteY2" fmla="*/ 113411 h 128489"/>
                  <a:gd name="connsiteX3" fmla="*/ 0 w 3019541"/>
                  <a:gd name="connsiteY3" fmla="*/ 120365 h 128489"/>
                  <a:gd name="connsiteX4" fmla="*/ 113824 w 3019541"/>
                  <a:gd name="connsiteY4" fmla="*/ 6922 h 128489"/>
                  <a:gd name="connsiteX0" fmla="*/ 113824 w 2817876"/>
                  <a:gd name="connsiteY0" fmla="*/ 6922 h 128489"/>
                  <a:gd name="connsiteX1" fmla="*/ 2801493 w 2817876"/>
                  <a:gd name="connsiteY1" fmla="*/ 23401 h 128489"/>
                  <a:gd name="connsiteX2" fmla="*/ 2817876 w 2817876"/>
                  <a:gd name="connsiteY2" fmla="*/ 113411 h 128489"/>
                  <a:gd name="connsiteX3" fmla="*/ 0 w 2817876"/>
                  <a:gd name="connsiteY3" fmla="*/ 120365 h 128489"/>
                  <a:gd name="connsiteX4" fmla="*/ 113824 w 2817876"/>
                  <a:gd name="connsiteY4" fmla="*/ 6922 h 128489"/>
                  <a:gd name="connsiteX0" fmla="*/ 113824 w 2817876"/>
                  <a:gd name="connsiteY0" fmla="*/ 14274 h 135841"/>
                  <a:gd name="connsiteX1" fmla="*/ 2801494 w 2817876"/>
                  <a:gd name="connsiteY1" fmla="*/ 11444 h 135841"/>
                  <a:gd name="connsiteX2" fmla="*/ 2817876 w 2817876"/>
                  <a:gd name="connsiteY2" fmla="*/ 120763 h 135841"/>
                  <a:gd name="connsiteX3" fmla="*/ 0 w 2817876"/>
                  <a:gd name="connsiteY3" fmla="*/ 127717 h 135841"/>
                  <a:gd name="connsiteX4" fmla="*/ 113824 w 2817876"/>
                  <a:gd name="connsiteY4" fmla="*/ 14274 h 135841"/>
                  <a:gd name="connsiteX0" fmla="*/ 113824 w 2817876"/>
                  <a:gd name="connsiteY0" fmla="*/ 28440 h 150007"/>
                  <a:gd name="connsiteX1" fmla="*/ 2801494 w 2817876"/>
                  <a:gd name="connsiteY1" fmla="*/ 6300 h 150007"/>
                  <a:gd name="connsiteX2" fmla="*/ 2817876 w 2817876"/>
                  <a:gd name="connsiteY2" fmla="*/ 134929 h 150007"/>
                  <a:gd name="connsiteX3" fmla="*/ 0 w 2817876"/>
                  <a:gd name="connsiteY3" fmla="*/ 141883 h 150007"/>
                  <a:gd name="connsiteX4" fmla="*/ 113824 w 2817876"/>
                  <a:gd name="connsiteY4" fmla="*/ 28440 h 150007"/>
                  <a:gd name="connsiteX0" fmla="*/ 113824 w 2817876"/>
                  <a:gd name="connsiteY0" fmla="*/ 22141 h 143708"/>
                  <a:gd name="connsiteX1" fmla="*/ 2801494 w 2817876"/>
                  <a:gd name="connsiteY1" fmla="*/ 1 h 143708"/>
                  <a:gd name="connsiteX2" fmla="*/ 2817876 w 2817876"/>
                  <a:gd name="connsiteY2" fmla="*/ 128630 h 143708"/>
                  <a:gd name="connsiteX3" fmla="*/ 0 w 2817876"/>
                  <a:gd name="connsiteY3" fmla="*/ 135584 h 143708"/>
                  <a:gd name="connsiteX4" fmla="*/ 113824 w 2817876"/>
                  <a:gd name="connsiteY4" fmla="*/ 22141 h 143708"/>
                  <a:gd name="connsiteX0" fmla="*/ 113824 w 2817876"/>
                  <a:gd name="connsiteY0" fmla="*/ 22140 h 143707"/>
                  <a:gd name="connsiteX1" fmla="*/ 2801494 w 2817876"/>
                  <a:gd name="connsiteY1" fmla="*/ 0 h 143707"/>
                  <a:gd name="connsiteX2" fmla="*/ 2817876 w 2817876"/>
                  <a:gd name="connsiteY2" fmla="*/ 128629 h 143707"/>
                  <a:gd name="connsiteX3" fmla="*/ 0 w 2817876"/>
                  <a:gd name="connsiteY3" fmla="*/ 135583 h 143707"/>
                  <a:gd name="connsiteX4" fmla="*/ 113824 w 2817876"/>
                  <a:gd name="connsiteY4" fmla="*/ 22140 h 143707"/>
                  <a:gd name="connsiteX0" fmla="*/ 113824 w 2817876"/>
                  <a:gd name="connsiteY0" fmla="*/ 22140 h 143707"/>
                  <a:gd name="connsiteX1" fmla="*/ 2801494 w 2817876"/>
                  <a:gd name="connsiteY1" fmla="*/ 0 h 143707"/>
                  <a:gd name="connsiteX2" fmla="*/ 2817876 w 2817876"/>
                  <a:gd name="connsiteY2" fmla="*/ 128629 h 143707"/>
                  <a:gd name="connsiteX3" fmla="*/ 0 w 2817876"/>
                  <a:gd name="connsiteY3" fmla="*/ 135583 h 143707"/>
                  <a:gd name="connsiteX4" fmla="*/ 113824 w 2817876"/>
                  <a:gd name="connsiteY4" fmla="*/ 22140 h 143707"/>
                  <a:gd name="connsiteX0" fmla="*/ 104328 w 2817876"/>
                  <a:gd name="connsiteY0" fmla="*/ 5606 h 155662"/>
                  <a:gd name="connsiteX1" fmla="*/ 2801494 w 2817876"/>
                  <a:gd name="connsiteY1" fmla="*/ 11955 h 155662"/>
                  <a:gd name="connsiteX2" fmla="*/ 2817876 w 2817876"/>
                  <a:gd name="connsiteY2" fmla="*/ 140584 h 155662"/>
                  <a:gd name="connsiteX3" fmla="*/ 0 w 2817876"/>
                  <a:gd name="connsiteY3" fmla="*/ 147538 h 155662"/>
                  <a:gd name="connsiteX4" fmla="*/ 104328 w 2817876"/>
                  <a:gd name="connsiteY4" fmla="*/ 5606 h 155662"/>
                  <a:gd name="connsiteX0" fmla="*/ 104328 w 2821041"/>
                  <a:gd name="connsiteY0" fmla="*/ 5607 h 169411"/>
                  <a:gd name="connsiteX1" fmla="*/ 2801494 w 2821041"/>
                  <a:gd name="connsiteY1" fmla="*/ 11956 h 169411"/>
                  <a:gd name="connsiteX2" fmla="*/ 2821041 w 2821041"/>
                  <a:gd name="connsiteY2" fmla="*/ 165908 h 169411"/>
                  <a:gd name="connsiteX3" fmla="*/ 0 w 2821041"/>
                  <a:gd name="connsiteY3" fmla="*/ 147539 h 169411"/>
                  <a:gd name="connsiteX4" fmla="*/ 104328 w 2821041"/>
                  <a:gd name="connsiteY4" fmla="*/ 5607 h 16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1041" h="169411">
                    <a:moveTo>
                      <a:pt x="104328" y="5607"/>
                    </a:moveTo>
                    <a:cubicBezTo>
                      <a:pt x="571243" y="-10554"/>
                      <a:pt x="2341164" y="13516"/>
                      <a:pt x="2801494" y="11956"/>
                    </a:cubicBezTo>
                    <a:cubicBezTo>
                      <a:pt x="2809405" y="66663"/>
                      <a:pt x="2816385" y="127273"/>
                      <a:pt x="2821041" y="165908"/>
                    </a:cubicBezTo>
                    <a:cubicBezTo>
                      <a:pt x="2348601" y="175084"/>
                      <a:pt x="450675" y="165287"/>
                      <a:pt x="0" y="147539"/>
                    </a:cubicBezTo>
                    <a:cubicBezTo>
                      <a:pt x="35052" y="106867"/>
                      <a:pt x="62799" y="39802"/>
                      <a:pt x="104328" y="5607"/>
                    </a:cubicBezTo>
                    <a:close/>
                  </a:path>
                </a:pathLst>
              </a:custGeom>
              <a:solidFill>
                <a:srgbClr val="6876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Graphic 2">
                <a:extLst>
                  <a:ext uri="{FF2B5EF4-FFF2-40B4-BE49-F238E27FC236}">
                    <a16:creationId xmlns:a16="http://schemas.microsoft.com/office/drawing/2014/main" id="{29203BAE-9296-47B4-9836-D3F058ABDFED}"/>
                  </a:ext>
                </a:extLst>
              </p:cNvPr>
              <p:cNvSpPr/>
              <p:nvPr/>
            </p:nvSpPr>
            <p:spPr>
              <a:xfrm>
                <a:off x="4805710" y="5407004"/>
                <a:ext cx="471396" cy="127505"/>
              </a:xfrm>
              <a:custGeom>
                <a:avLst/>
                <a:gdLst>
                  <a:gd name="connsiteX0" fmla="*/ 616268 w 616362"/>
                  <a:gd name="connsiteY0" fmla="*/ 93759 h 117642"/>
                  <a:gd name="connsiteX1" fmla="*/ 616363 w 616362"/>
                  <a:gd name="connsiteY1" fmla="*/ 104141 h 117642"/>
                  <a:gd name="connsiteX2" fmla="*/ 567690 w 616362"/>
                  <a:gd name="connsiteY2" fmla="*/ 117381 h 117642"/>
                  <a:gd name="connsiteX3" fmla="*/ 52578 w 616362"/>
                  <a:gd name="connsiteY3" fmla="*/ 117190 h 117642"/>
                  <a:gd name="connsiteX4" fmla="*/ 0 w 616362"/>
                  <a:gd name="connsiteY4" fmla="*/ 94712 h 117642"/>
                  <a:gd name="connsiteX5" fmla="*/ 100584 w 616362"/>
                  <a:gd name="connsiteY5" fmla="*/ 9177 h 117642"/>
                  <a:gd name="connsiteX6" fmla="*/ 399383 w 616362"/>
                  <a:gd name="connsiteY6" fmla="*/ 795 h 117642"/>
                  <a:gd name="connsiteX7" fmla="*/ 555307 w 616362"/>
                  <a:gd name="connsiteY7" fmla="*/ 1652 h 117642"/>
                  <a:gd name="connsiteX8" fmla="*/ 612839 w 616362"/>
                  <a:gd name="connsiteY8" fmla="*/ 51754 h 117642"/>
                  <a:gd name="connsiteX9" fmla="*/ 616268 w 616362"/>
                  <a:gd name="connsiteY9" fmla="*/ 93759 h 117642"/>
                  <a:gd name="connsiteX0" fmla="*/ 616268 w 616363"/>
                  <a:gd name="connsiteY0" fmla="*/ 93759 h 117384"/>
                  <a:gd name="connsiteX1" fmla="*/ 616363 w 616363"/>
                  <a:gd name="connsiteY1" fmla="*/ 104141 h 117384"/>
                  <a:gd name="connsiteX2" fmla="*/ 567690 w 616363"/>
                  <a:gd name="connsiteY2" fmla="*/ 117381 h 117384"/>
                  <a:gd name="connsiteX3" fmla="*/ 52578 w 616363"/>
                  <a:gd name="connsiteY3" fmla="*/ 117190 h 117384"/>
                  <a:gd name="connsiteX4" fmla="*/ 0 w 616363"/>
                  <a:gd name="connsiteY4" fmla="*/ 94712 h 117384"/>
                  <a:gd name="connsiteX5" fmla="*/ 100584 w 616363"/>
                  <a:gd name="connsiteY5" fmla="*/ 9177 h 117384"/>
                  <a:gd name="connsiteX6" fmla="*/ 555307 w 616363"/>
                  <a:gd name="connsiteY6" fmla="*/ 1652 h 117384"/>
                  <a:gd name="connsiteX7" fmla="*/ 612839 w 616363"/>
                  <a:gd name="connsiteY7" fmla="*/ 51754 h 117384"/>
                  <a:gd name="connsiteX8" fmla="*/ 616268 w 616363"/>
                  <a:gd name="connsiteY8" fmla="*/ 93759 h 117384"/>
                  <a:gd name="connsiteX0" fmla="*/ 612839 w 621341"/>
                  <a:gd name="connsiteY0" fmla="*/ 51754 h 117383"/>
                  <a:gd name="connsiteX1" fmla="*/ 616363 w 621341"/>
                  <a:gd name="connsiteY1" fmla="*/ 104141 h 117383"/>
                  <a:gd name="connsiteX2" fmla="*/ 567690 w 621341"/>
                  <a:gd name="connsiteY2" fmla="*/ 117381 h 117383"/>
                  <a:gd name="connsiteX3" fmla="*/ 52578 w 621341"/>
                  <a:gd name="connsiteY3" fmla="*/ 117190 h 117383"/>
                  <a:gd name="connsiteX4" fmla="*/ 0 w 621341"/>
                  <a:gd name="connsiteY4" fmla="*/ 94712 h 117383"/>
                  <a:gd name="connsiteX5" fmla="*/ 100584 w 621341"/>
                  <a:gd name="connsiteY5" fmla="*/ 9177 h 117383"/>
                  <a:gd name="connsiteX6" fmla="*/ 555307 w 621341"/>
                  <a:gd name="connsiteY6" fmla="*/ 1652 h 117383"/>
                  <a:gd name="connsiteX7" fmla="*/ 612839 w 621341"/>
                  <a:gd name="connsiteY7" fmla="*/ 51754 h 117383"/>
                  <a:gd name="connsiteX0" fmla="*/ 612839 w 621341"/>
                  <a:gd name="connsiteY0" fmla="*/ 51754 h 117383"/>
                  <a:gd name="connsiteX1" fmla="*/ 616363 w 621341"/>
                  <a:gd name="connsiteY1" fmla="*/ 104141 h 117383"/>
                  <a:gd name="connsiteX2" fmla="*/ 567690 w 621341"/>
                  <a:gd name="connsiteY2" fmla="*/ 117381 h 117383"/>
                  <a:gd name="connsiteX3" fmla="*/ 52578 w 621341"/>
                  <a:gd name="connsiteY3" fmla="*/ 117190 h 117383"/>
                  <a:gd name="connsiteX4" fmla="*/ 0 w 621341"/>
                  <a:gd name="connsiteY4" fmla="*/ 94712 h 117383"/>
                  <a:gd name="connsiteX5" fmla="*/ 100584 w 621341"/>
                  <a:gd name="connsiteY5" fmla="*/ 9177 h 117383"/>
                  <a:gd name="connsiteX6" fmla="*/ 555307 w 621341"/>
                  <a:gd name="connsiteY6" fmla="*/ 1652 h 117383"/>
                  <a:gd name="connsiteX7" fmla="*/ 612839 w 621341"/>
                  <a:gd name="connsiteY7" fmla="*/ 51754 h 117383"/>
                  <a:gd name="connsiteX0" fmla="*/ 612839 w 621341"/>
                  <a:gd name="connsiteY0" fmla="*/ 86894 h 152523"/>
                  <a:gd name="connsiteX1" fmla="*/ 616363 w 621341"/>
                  <a:gd name="connsiteY1" fmla="*/ 139281 h 152523"/>
                  <a:gd name="connsiteX2" fmla="*/ 567690 w 621341"/>
                  <a:gd name="connsiteY2" fmla="*/ 152521 h 152523"/>
                  <a:gd name="connsiteX3" fmla="*/ 52578 w 621341"/>
                  <a:gd name="connsiteY3" fmla="*/ 152330 h 152523"/>
                  <a:gd name="connsiteX4" fmla="*/ 0 w 621341"/>
                  <a:gd name="connsiteY4" fmla="*/ 129852 h 152523"/>
                  <a:gd name="connsiteX5" fmla="*/ 72094 w 621341"/>
                  <a:gd name="connsiteY5" fmla="*/ 0 h 152523"/>
                  <a:gd name="connsiteX6" fmla="*/ 555307 w 621341"/>
                  <a:gd name="connsiteY6" fmla="*/ 36792 h 152523"/>
                  <a:gd name="connsiteX7" fmla="*/ 612839 w 621341"/>
                  <a:gd name="connsiteY7" fmla="*/ 86894 h 152523"/>
                  <a:gd name="connsiteX0" fmla="*/ 613184 w 621686"/>
                  <a:gd name="connsiteY0" fmla="*/ 98712 h 164341"/>
                  <a:gd name="connsiteX1" fmla="*/ 616708 w 621686"/>
                  <a:gd name="connsiteY1" fmla="*/ 151099 h 164341"/>
                  <a:gd name="connsiteX2" fmla="*/ 568035 w 621686"/>
                  <a:gd name="connsiteY2" fmla="*/ 164339 h 164341"/>
                  <a:gd name="connsiteX3" fmla="*/ 52923 w 621686"/>
                  <a:gd name="connsiteY3" fmla="*/ 164148 h 164341"/>
                  <a:gd name="connsiteX4" fmla="*/ 345 w 621686"/>
                  <a:gd name="connsiteY4" fmla="*/ 141670 h 164341"/>
                  <a:gd name="connsiteX5" fmla="*/ 72439 w 621686"/>
                  <a:gd name="connsiteY5" fmla="*/ 11818 h 164341"/>
                  <a:gd name="connsiteX6" fmla="*/ 549321 w 621686"/>
                  <a:gd name="connsiteY6" fmla="*/ 4293 h 164341"/>
                  <a:gd name="connsiteX7" fmla="*/ 613184 w 621686"/>
                  <a:gd name="connsiteY7" fmla="*/ 98712 h 164341"/>
                  <a:gd name="connsiteX0" fmla="*/ 613353 w 621855"/>
                  <a:gd name="connsiteY0" fmla="*/ 100335 h 177104"/>
                  <a:gd name="connsiteX1" fmla="*/ 616877 w 621855"/>
                  <a:gd name="connsiteY1" fmla="*/ 152722 h 177104"/>
                  <a:gd name="connsiteX2" fmla="*/ 568204 w 621855"/>
                  <a:gd name="connsiteY2" fmla="*/ 165962 h 177104"/>
                  <a:gd name="connsiteX3" fmla="*/ 53092 w 621855"/>
                  <a:gd name="connsiteY3" fmla="*/ 165771 h 177104"/>
                  <a:gd name="connsiteX4" fmla="*/ 72608 w 621855"/>
                  <a:gd name="connsiteY4" fmla="*/ 13441 h 177104"/>
                  <a:gd name="connsiteX5" fmla="*/ 549490 w 621855"/>
                  <a:gd name="connsiteY5" fmla="*/ 5916 h 177104"/>
                  <a:gd name="connsiteX6" fmla="*/ 613353 w 621855"/>
                  <a:gd name="connsiteY6" fmla="*/ 100335 h 177104"/>
                  <a:gd name="connsiteX0" fmla="*/ 613353 w 621855"/>
                  <a:gd name="connsiteY0" fmla="*/ 100335 h 165964"/>
                  <a:gd name="connsiteX1" fmla="*/ 616877 w 621855"/>
                  <a:gd name="connsiteY1" fmla="*/ 152722 h 165964"/>
                  <a:gd name="connsiteX2" fmla="*/ 568204 w 621855"/>
                  <a:gd name="connsiteY2" fmla="*/ 165962 h 165964"/>
                  <a:gd name="connsiteX3" fmla="*/ 53092 w 621855"/>
                  <a:gd name="connsiteY3" fmla="*/ 165771 h 165964"/>
                  <a:gd name="connsiteX4" fmla="*/ 72608 w 621855"/>
                  <a:gd name="connsiteY4" fmla="*/ 13441 h 165964"/>
                  <a:gd name="connsiteX5" fmla="*/ 549490 w 621855"/>
                  <a:gd name="connsiteY5" fmla="*/ 5916 h 165964"/>
                  <a:gd name="connsiteX6" fmla="*/ 613353 w 621855"/>
                  <a:gd name="connsiteY6" fmla="*/ 100335 h 165964"/>
                  <a:gd name="connsiteX0" fmla="*/ 588249 w 596751"/>
                  <a:gd name="connsiteY0" fmla="*/ 100335 h 165964"/>
                  <a:gd name="connsiteX1" fmla="*/ 591773 w 596751"/>
                  <a:gd name="connsiteY1" fmla="*/ 152722 h 165964"/>
                  <a:gd name="connsiteX2" fmla="*/ 543100 w 596751"/>
                  <a:gd name="connsiteY2" fmla="*/ 165962 h 165964"/>
                  <a:gd name="connsiteX3" fmla="*/ 27988 w 596751"/>
                  <a:gd name="connsiteY3" fmla="*/ 165771 h 165964"/>
                  <a:gd name="connsiteX4" fmla="*/ 47504 w 596751"/>
                  <a:gd name="connsiteY4" fmla="*/ 13441 h 165964"/>
                  <a:gd name="connsiteX5" fmla="*/ 524386 w 596751"/>
                  <a:gd name="connsiteY5" fmla="*/ 5916 h 165964"/>
                  <a:gd name="connsiteX6" fmla="*/ 588249 w 596751"/>
                  <a:gd name="connsiteY6" fmla="*/ 100335 h 165964"/>
                  <a:gd name="connsiteX0" fmla="*/ 565857 w 574359"/>
                  <a:gd name="connsiteY0" fmla="*/ 100335 h 165964"/>
                  <a:gd name="connsiteX1" fmla="*/ 569381 w 574359"/>
                  <a:gd name="connsiteY1" fmla="*/ 152722 h 165964"/>
                  <a:gd name="connsiteX2" fmla="*/ 520708 w 574359"/>
                  <a:gd name="connsiteY2" fmla="*/ 165962 h 165964"/>
                  <a:gd name="connsiteX3" fmla="*/ 5596 w 574359"/>
                  <a:gd name="connsiteY3" fmla="*/ 165771 h 165964"/>
                  <a:gd name="connsiteX4" fmla="*/ 25112 w 574359"/>
                  <a:gd name="connsiteY4" fmla="*/ 13441 h 165964"/>
                  <a:gd name="connsiteX5" fmla="*/ 501994 w 574359"/>
                  <a:gd name="connsiteY5" fmla="*/ 5916 h 165964"/>
                  <a:gd name="connsiteX6" fmla="*/ 565857 w 574359"/>
                  <a:gd name="connsiteY6" fmla="*/ 100335 h 165964"/>
                  <a:gd name="connsiteX0" fmla="*/ 597682 w 606184"/>
                  <a:gd name="connsiteY0" fmla="*/ 102509 h 168138"/>
                  <a:gd name="connsiteX1" fmla="*/ 601206 w 606184"/>
                  <a:gd name="connsiteY1" fmla="*/ 154896 h 168138"/>
                  <a:gd name="connsiteX2" fmla="*/ 552533 w 606184"/>
                  <a:gd name="connsiteY2" fmla="*/ 168136 h 168138"/>
                  <a:gd name="connsiteX3" fmla="*/ 37421 w 606184"/>
                  <a:gd name="connsiteY3" fmla="*/ 167945 h 168138"/>
                  <a:gd name="connsiteX4" fmla="*/ 3125 w 606184"/>
                  <a:gd name="connsiteY4" fmla="*/ 12450 h 168138"/>
                  <a:gd name="connsiteX5" fmla="*/ 533819 w 606184"/>
                  <a:gd name="connsiteY5" fmla="*/ 8090 h 168138"/>
                  <a:gd name="connsiteX6" fmla="*/ 597682 w 606184"/>
                  <a:gd name="connsiteY6" fmla="*/ 102509 h 168138"/>
                  <a:gd name="connsiteX0" fmla="*/ 594558 w 603060"/>
                  <a:gd name="connsiteY0" fmla="*/ 102509 h 168138"/>
                  <a:gd name="connsiteX1" fmla="*/ 598082 w 603060"/>
                  <a:gd name="connsiteY1" fmla="*/ 154896 h 168138"/>
                  <a:gd name="connsiteX2" fmla="*/ 549409 w 603060"/>
                  <a:gd name="connsiteY2" fmla="*/ 168136 h 168138"/>
                  <a:gd name="connsiteX3" fmla="*/ 34297 w 603060"/>
                  <a:gd name="connsiteY3" fmla="*/ 167945 h 168138"/>
                  <a:gd name="connsiteX4" fmla="*/ 1 w 603060"/>
                  <a:gd name="connsiteY4" fmla="*/ 12450 h 168138"/>
                  <a:gd name="connsiteX5" fmla="*/ 530695 w 603060"/>
                  <a:gd name="connsiteY5" fmla="*/ 8090 h 168138"/>
                  <a:gd name="connsiteX6" fmla="*/ 594558 w 603060"/>
                  <a:gd name="connsiteY6" fmla="*/ 102509 h 168138"/>
                  <a:gd name="connsiteX0" fmla="*/ 594557 w 603059"/>
                  <a:gd name="connsiteY0" fmla="*/ 95544 h 161173"/>
                  <a:gd name="connsiteX1" fmla="*/ 598081 w 603059"/>
                  <a:gd name="connsiteY1" fmla="*/ 147931 h 161173"/>
                  <a:gd name="connsiteX2" fmla="*/ 549408 w 603059"/>
                  <a:gd name="connsiteY2" fmla="*/ 161171 h 161173"/>
                  <a:gd name="connsiteX3" fmla="*/ 34296 w 603059"/>
                  <a:gd name="connsiteY3" fmla="*/ 160980 h 161173"/>
                  <a:gd name="connsiteX4" fmla="*/ 0 w 603059"/>
                  <a:gd name="connsiteY4" fmla="*/ 5485 h 161173"/>
                  <a:gd name="connsiteX5" fmla="*/ 530694 w 603059"/>
                  <a:gd name="connsiteY5" fmla="*/ 1125 h 161173"/>
                  <a:gd name="connsiteX6" fmla="*/ 594557 w 603059"/>
                  <a:gd name="connsiteY6" fmla="*/ 95544 h 161173"/>
                  <a:gd name="connsiteX0" fmla="*/ 594557 w 608168"/>
                  <a:gd name="connsiteY0" fmla="*/ 95544 h 165983"/>
                  <a:gd name="connsiteX1" fmla="*/ 549408 w 608168"/>
                  <a:gd name="connsiteY1" fmla="*/ 161171 h 165983"/>
                  <a:gd name="connsiteX2" fmla="*/ 34296 w 608168"/>
                  <a:gd name="connsiteY2" fmla="*/ 160980 h 165983"/>
                  <a:gd name="connsiteX3" fmla="*/ 0 w 608168"/>
                  <a:gd name="connsiteY3" fmla="*/ 5485 h 165983"/>
                  <a:gd name="connsiteX4" fmla="*/ 530694 w 608168"/>
                  <a:gd name="connsiteY4" fmla="*/ 1125 h 165983"/>
                  <a:gd name="connsiteX5" fmla="*/ 594557 w 608168"/>
                  <a:gd name="connsiteY5" fmla="*/ 95544 h 165983"/>
                  <a:gd name="connsiteX0" fmla="*/ 594557 w 610578"/>
                  <a:gd name="connsiteY0" fmla="*/ 95544 h 162093"/>
                  <a:gd name="connsiteX1" fmla="*/ 549408 w 610578"/>
                  <a:gd name="connsiteY1" fmla="*/ 161171 h 162093"/>
                  <a:gd name="connsiteX2" fmla="*/ 34296 w 610578"/>
                  <a:gd name="connsiteY2" fmla="*/ 160980 h 162093"/>
                  <a:gd name="connsiteX3" fmla="*/ 0 w 610578"/>
                  <a:gd name="connsiteY3" fmla="*/ 5485 h 162093"/>
                  <a:gd name="connsiteX4" fmla="*/ 530694 w 610578"/>
                  <a:gd name="connsiteY4" fmla="*/ 1125 h 162093"/>
                  <a:gd name="connsiteX5" fmla="*/ 594557 w 610578"/>
                  <a:gd name="connsiteY5" fmla="*/ 95544 h 162093"/>
                  <a:gd name="connsiteX0" fmla="*/ 594557 w 597263"/>
                  <a:gd name="connsiteY0" fmla="*/ 95544 h 161552"/>
                  <a:gd name="connsiteX1" fmla="*/ 549408 w 597263"/>
                  <a:gd name="connsiteY1" fmla="*/ 161171 h 161552"/>
                  <a:gd name="connsiteX2" fmla="*/ 34296 w 597263"/>
                  <a:gd name="connsiteY2" fmla="*/ 160980 h 161552"/>
                  <a:gd name="connsiteX3" fmla="*/ 0 w 597263"/>
                  <a:gd name="connsiteY3" fmla="*/ 5485 h 161552"/>
                  <a:gd name="connsiteX4" fmla="*/ 530694 w 597263"/>
                  <a:gd name="connsiteY4" fmla="*/ 1125 h 161552"/>
                  <a:gd name="connsiteX5" fmla="*/ 594557 w 597263"/>
                  <a:gd name="connsiteY5" fmla="*/ 95544 h 16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7263" h="161552">
                    <a:moveTo>
                      <a:pt x="594557" y="95544"/>
                    </a:moveTo>
                    <a:cubicBezTo>
                      <a:pt x="597676" y="122218"/>
                      <a:pt x="607965" y="166092"/>
                      <a:pt x="549408" y="161171"/>
                    </a:cubicBezTo>
                    <a:cubicBezTo>
                      <a:pt x="455727" y="153298"/>
                      <a:pt x="206000" y="161044"/>
                      <a:pt x="34296" y="160980"/>
                    </a:cubicBezTo>
                    <a:cubicBezTo>
                      <a:pt x="18171" y="75416"/>
                      <a:pt x="15396" y="76443"/>
                      <a:pt x="0" y="5485"/>
                    </a:cubicBezTo>
                    <a:cubicBezTo>
                      <a:pt x="117553" y="-5329"/>
                      <a:pt x="371733" y="3633"/>
                      <a:pt x="530694" y="1125"/>
                    </a:cubicBezTo>
                    <a:cubicBezTo>
                      <a:pt x="584796" y="-3447"/>
                      <a:pt x="593795" y="42394"/>
                      <a:pt x="594557" y="95544"/>
                    </a:cubicBezTo>
                    <a:close/>
                  </a:path>
                </a:pathLst>
              </a:custGeom>
              <a:solidFill>
                <a:srgbClr val="6876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Graphic 2">
                <a:extLst>
                  <a:ext uri="{FF2B5EF4-FFF2-40B4-BE49-F238E27FC236}">
                    <a16:creationId xmlns:a16="http://schemas.microsoft.com/office/drawing/2014/main" id="{F705B736-B41D-4E4B-A4DA-235013ECC159}"/>
                  </a:ext>
                </a:extLst>
              </p:cNvPr>
              <p:cNvSpPr/>
              <p:nvPr/>
            </p:nvSpPr>
            <p:spPr>
              <a:xfrm>
                <a:off x="1500920" y="6007217"/>
                <a:ext cx="4145875" cy="16078"/>
              </a:xfrm>
              <a:custGeom>
                <a:avLst/>
                <a:gdLst>
                  <a:gd name="connsiteX0" fmla="*/ 0 w 5252846"/>
                  <a:gd name="connsiteY0" fmla="*/ 14586 h 20371"/>
                  <a:gd name="connsiteX1" fmla="*/ 667 w 5252846"/>
                  <a:gd name="connsiteY1" fmla="*/ 4298 h 20371"/>
                  <a:gd name="connsiteX2" fmla="*/ 10192 w 5252846"/>
                  <a:gd name="connsiteY2" fmla="*/ 4108 h 20371"/>
                  <a:gd name="connsiteX3" fmla="*/ 62008 w 5252846"/>
                  <a:gd name="connsiteY3" fmla="*/ 774 h 20371"/>
                  <a:gd name="connsiteX4" fmla="*/ 5190744 w 5252846"/>
                  <a:gd name="connsiteY4" fmla="*/ 774 h 20371"/>
                  <a:gd name="connsiteX5" fmla="*/ 5242560 w 5252846"/>
                  <a:gd name="connsiteY5" fmla="*/ 4012 h 20371"/>
                  <a:gd name="connsiteX6" fmla="*/ 5251895 w 5252846"/>
                  <a:gd name="connsiteY6" fmla="*/ 3917 h 20371"/>
                  <a:gd name="connsiteX7" fmla="*/ 5252847 w 5252846"/>
                  <a:gd name="connsiteY7" fmla="*/ 14395 h 20371"/>
                  <a:gd name="connsiteX8" fmla="*/ 5201603 w 5252846"/>
                  <a:gd name="connsiteY8" fmla="*/ 19157 h 20371"/>
                  <a:gd name="connsiteX9" fmla="*/ 51244 w 5252846"/>
                  <a:gd name="connsiteY9" fmla="*/ 19157 h 20371"/>
                  <a:gd name="connsiteX10" fmla="*/ 0 w 5252846"/>
                  <a:gd name="connsiteY10" fmla="*/ 14586 h 2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2846" h="20371">
                    <a:moveTo>
                      <a:pt x="0" y="14586"/>
                    </a:moveTo>
                    <a:cubicBezTo>
                      <a:pt x="190" y="11156"/>
                      <a:pt x="476" y="7727"/>
                      <a:pt x="667" y="4298"/>
                    </a:cubicBezTo>
                    <a:cubicBezTo>
                      <a:pt x="3810" y="4203"/>
                      <a:pt x="7048" y="4203"/>
                      <a:pt x="10192" y="4108"/>
                    </a:cubicBezTo>
                    <a:cubicBezTo>
                      <a:pt x="27146" y="-2369"/>
                      <a:pt x="44767" y="774"/>
                      <a:pt x="62008" y="774"/>
                    </a:cubicBezTo>
                    <a:cubicBezTo>
                      <a:pt x="1771555" y="583"/>
                      <a:pt x="3481102" y="583"/>
                      <a:pt x="5190744" y="774"/>
                    </a:cubicBezTo>
                    <a:cubicBezTo>
                      <a:pt x="5207985" y="774"/>
                      <a:pt x="5225606" y="-2369"/>
                      <a:pt x="5242560" y="4012"/>
                    </a:cubicBezTo>
                    <a:cubicBezTo>
                      <a:pt x="5245703" y="4489"/>
                      <a:pt x="5248751" y="4489"/>
                      <a:pt x="5251895" y="3917"/>
                    </a:cubicBezTo>
                    <a:cubicBezTo>
                      <a:pt x="5252180" y="7442"/>
                      <a:pt x="5252562" y="10966"/>
                      <a:pt x="5252847" y="14395"/>
                    </a:cubicBezTo>
                    <a:cubicBezTo>
                      <a:pt x="5236560" y="23920"/>
                      <a:pt x="5218653" y="19157"/>
                      <a:pt x="5201603" y="19157"/>
                    </a:cubicBezTo>
                    <a:cubicBezTo>
                      <a:pt x="3484816" y="19443"/>
                      <a:pt x="1768031" y="19443"/>
                      <a:pt x="51244" y="19157"/>
                    </a:cubicBezTo>
                    <a:cubicBezTo>
                      <a:pt x="34195" y="19253"/>
                      <a:pt x="16383" y="23824"/>
                      <a:pt x="0" y="14586"/>
                    </a:cubicBezTo>
                    <a:close/>
                  </a:path>
                </a:pathLst>
              </a:custGeom>
              <a:solidFill>
                <a:srgbClr val="8D21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Graphic 2">
                <a:extLst>
                  <a:ext uri="{FF2B5EF4-FFF2-40B4-BE49-F238E27FC236}">
                    <a16:creationId xmlns:a16="http://schemas.microsoft.com/office/drawing/2014/main" id="{649136AA-9180-4320-97D2-FE0A143B8C85}"/>
                  </a:ext>
                </a:extLst>
              </p:cNvPr>
              <p:cNvSpPr/>
              <p:nvPr/>
            </p:nvSpPr>
            <p:spPr>
              <a:xfrm>
                <a:off x="1508964" y="6003119"/>
                <a:ext cx="4129713" cy="8298"/>
              </a:xfrm>
              <a:custGeom>
                <a:avLst/>
                <a:gdLst>
                  <a:gd name="connsiteX0" fmla="*/ 5232369 w 5232368"/>
                  <a:gd name="connsiteY0" fmla="*/ 9205 h 10514"/>
                  <a:gd name="connsiteX1" fmla="*/ 5184838 w 5232368"/>
                  <a:gd name="connsiteY1" fmla="*/ 10443 h 10514"/>
                  <a:gd name="connsiteX2" fmla="*/ 47530 w 5232368"/>
                  <a:gd name="connsiteY2" fmla="*/ 10443 h 10514"/>
                  <a:gd name="connsiteX3" fmla="*/ 0 w 5232368"/>
                  <a:gd name="connsiteY3" fmla="*/ 9300 h 10514"/>
                  <a:gd name="connsiteX4" fmla="*/ 50006 w 5232368"/>
                  <a:gd name="connsiteY4" fmla="*/ 1204 h 10514"/>
                  <a:gd name="connsiteX5" fmla="*/ 5182362 w 5232368"/>
                  <a:gd name="connsiteY5" fmla="*/ 1204 h 10514"/>
                  <a:gd name="connsiteX6" fmla="*/ 5232369 w 5232368"/>
                  <a:gd name="connsiteY6" fmla="*/ 9205 h 1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2368" h="10514">
                    <a:moveTo>
                      <a:pt x="5232369" y="9205"/>
                    </a:moveTo>
                    <a:cubicBezTo>
                      <a:pt x="5216557" y="9681"/>
                      <a:pt x="5200650" y="10443"/>
                      <a:pt x="5184838" y="10443"/>
                    </a:cubicBezTo>
                    <a:cubicBezTo>
                      <a:pt x="3472434" y="10538"/>
                      <a:pt x="1759934" y="10538"/>
                      <a:pt x="47530" y="10443"/>
                    </a:cubicBezTo>
                    <a:cubicBezTo>
                      <a:pt x="31718" y="10443"/>
                      <a:pt x="15811" y="9681"/>
                      <a:pt x="0" y="9300"/>
                    </a:cubicBezTo>
                    <a:cubicBezTo>
                      <a:pt x="14764" y="-4606"/>
                      <a:pt x="33147" y="1204"/>
                      <a:pt x="50006" y="1204"/>
                    </a:cubicBezTo>
                    <a:cubicBezTo>
                      <a:pt x="1760791" y="918"/>
                      <a:pt x="3471577" y="918"/>
                      <a:pt x="5182362" y="1204"/>
                    </a:cubicBezTo>
                    <a:cubicBezTo>
                      <a:pt x="5199126" y="1299"/>
                      <a:pt x="5217510" y="-4606"/>
                      <a:pt x="5232369" y="9205"/>
                    </a:cubicBezTo>
                    <a:close/>
                  </a:path>
                </a:pathLst>
              </a:custGeom>
              <a:solidFill>
                <a:srgbClr val="0F2E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B646CC70-2D05-4111-963C-E7CD79DDC366}"/>
                </a:ext>
              </a:extLst>
            </p:cNvPr>
            <p:cNvGrpSpPr/>
            <p:nvPr/>
          </p:nvGrpSpPr>
          <p:grpSpPr>
            <a:xfrm>
              <a:off x="1380640" y="2957244"/>
              <a:ext cx="3420558" cy="1467898"/>
              <a:chOff x="1620850" y="3219678"/>
              <a:chExt cx="3420558" cy="1467898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C8E424A6-5191-44E1-84A4-1E49E76CE51C}"/>
                  </a:ext>
                </a:extLst>
              </p:cNvPr>
              <p:cNvGrpSpPr/>
              <p:nvPr/>
            </p:nvGrpSpPr>
            <p:grpSpPr>
              <a:xfrm flipH="1">
                <a:off x="3205234" y="3219678"/>
                <a:ext cx="1836174" cy="689180"/>
                <a:chOff x="9299115" y="2146073"/>
                <a:chExt cx="1836174" cy="689180"/>
              </a:xfrm>
            </p:grpSpPr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4C3D7E12-226E-4F5B-832E-1412DA554333}"/>
                    </a:ext>
                  </a:extLst>
                </p:cNvPr>
                <p:cNvSpPr/>
                <p:nvPr/>
              </p:nvSpPr>
              <p:spPr>
                <a:xfrm>
                  <a:off x="9299115" y="2146073"/>
                  <a:ext cx="1724296" cy="588784"/>
                </a:xfrm>
                <a:custGeom>
                  <a:avLst/>
                  <a:gdLst>
                    <a:gd name="connsiteX0" fmla="*/ 3027139 w 3384550"/>
                    <a:gd name="connsiteY0" fmla="*/ 1156818 h 1155700"/>
                    <a:gd name="connsiteX1" fmla="*/ 2561685 w 3384550"/>
                    <a:gd name="connsiteY1" fmla="*/ 894563 h 1155700"/>
                    <a:gd name="connsiteX2" fmla="*/ 1955260 w 3384550"/>
                    <a:gd name="connsiteY2" fmla="*/ 766293 h 1155700"/>
                    <a:gd name="connsiteX3" fmla="*/ 1420589 w 3384550"/>
                    <a:gd name="connsiteY3" fmla="*/ 636118 h 1155700"/>
                    <a:gd name="connsiteX4" fmla="*/ 278859 w 3384550"/>
                    <a:gd name="connsiteY4" fmla="*/ 387833 h 1155700"/>
                    <a:gd name="connsiteX5" fmla="*/ 26764 w 3384550"/>
                    <a:gd name="connsiteY5" fmla="*/ 263374 h 1155700"/>
                    <a:gd name="connsiteX6" fmla="*/ 1320260 w 3384550"/>
                    <a:gd name="connsiteY6" fmla="*/ 200508 h 1155700"/>
                    <a:gd name="connsiteX7" fmla="*/ 1324704 w 3384550"/>
                    <a:gd name="connsiteY7" fmla="*/ 192253 h 1155700"/>
                    <a:gd name="connsiteX8" fmla="*/ 1581879 w 3384550"/>
                    <a:gd name="connsiteY8" fmla="*/ 87478 h 1155700"/>
                    <a:gd name="connsiteX9" fmla="*/ 2243550 w 3384550"/>
                    <a:gd name="connsiteY9" fmla="*/ 85574 h 1155700"/>
                    <a:gd name="connsiteX10" fmla="*/ 2873469 w 3384550"/>
                    <a:gd name="connsiteY10" fmla="*/ 90653 h 1155700"/>
                    <a:gd name="connsiteX11" fmla="*/ 3049364 w 3384550"/>
                    <a:gd name="connsiteY11" fmla="*/ 254483 h 1155700"/>
                    <a:gd name="connsiteX12" fmla="*/ 3377025 w 3384550"/>
                    <a:gd name="connsiteY12" fmla="*/ 491338 h 1155700"/>
                    <a:gd name="connsiteX13" fmla="*/ 3027139 w 3384550"/>
                    <a:gd name="connsiteY13" fmla="*/ 1156818 h 115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84550" h="1155700">
                      <a:moveTo>
                        <a:pt x="3027139" y="1156818"/>
                      </a:moveTo>
                      <a:cubicBezTo>
                        <a:pt x="2846800" y="1126338"/>
                        <a:pt x="2733135" y="949174"/>
                        <a:pt x="2561685" y="894563"/>
                      </a:cubicBezTo>
                      <a:cubicBezTo>
                        <a:pt x="2364200" y="831699"/>
                        <a:pt x="2159729" y="798043"/>
                        <a:pt x="1955260" y="766293"/>
                      </a:cubicBezTo>
                      <a:cubicBezTo>
                        <a:pt x="1809210" y="743433"/>
                        <a:pt x="1526635" y="753593"/>
                        <a:pt x="1420589" y="636118"/>
                      </a:cubicBezTo>
                      <a:cubicBezTo>
                        <a:pt x="1413604" y="628499"/>
                        <a:pt x="656685" y="441808"/>
                        <a:pt x="278859" y="387833"/>
                      </a:cubicBezTo>
                      <a:cubicBezTo>
                        <a:pt x="215994" y="378943"/>
                        <a:pt x="-91346" y="370688"/>
                        <a:pt x="26764" y="263374"/>
                      </a:cubicBezTo>
                      <a:cubicBezTo>
                        <a:pt x="245204" y="64618"/>
                        <a:pt x="1312639" y="218924"/>
                        <a:pt x="1320260" y="200508"/>
                      </a:cubicBezTo>
                      <a:cubicBezTo>
                        <a:pt x="1321529" y="197333"/>
                        <a:pt x="1323435" y="194793"/>
                        <a:pt x="1324704" y="192253"/>
                      </a:cubicBezTo>
                      <a:cubicBezTo>
                        <a:pt x="1393919" y="77318"/>
                        <a:pt x="1452339" y="53824"/>
                        <a:pt x="1581879" y="87478"/>
                      </a:cubicBezTo>
                      <a:cubicBezTo>
                        <a:pt x="1793969" y="142088"/>
                        <a:pt x="2029554" y="166853"/>
                        <a:pt x="2243550" y="85574"/>
                      </a:cubicBezTo>
                      <a:cubicBezTo>
                        <a:pt x="2462625" y="2388"/>
                        <a:pt x="2660110" y="-57937"/>
                        <a:pt x="2873469" y="90653"/>
                      </a:cubicBezTo>
                      <a:cubicBezTo>
                        <a:pt x="2940144" y="137643"/>
                        <a:pt x="2988404" y="203049"/>
                        <a:pt x="3049364" y="254483"/>
                      </a:cubicBezTo>
                      <a:cubicBezTo>
                        <a:pt x="3152235" y="340843"/>
                        <a:pt x="3267804" y="412599"/>
                        <a:pt x="3377025" y="491338"/>
                      </a:cubicBezTo>
                      <a:cubicBezTo>
                        <a:pt x="3451954" y="544043"/>
                        <a:pt x="3038569" y="1158724"/>
                        <a:pt x="3027139" y="1156818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58C17339-7CBA-4289-9EE2-ECBC713B81D5}"/>
                    </a:ext>
                  </a:extLst>
                </p:cNvPr>
                <p:cNvSpPr/>
                <p:nvPr/>
              </p:nvSpPr>
              <p:spPr>
                <a:xfrm rot="20906086">
                  <a:off x="10692084" y="2275585"/>
                  <a:ext cx="443205" cy="559668"/>
                </a:xfrm>
                <a:custGeom>
                  <a:avLst/>
                  <a:gdLst>
                    <a:gd name="connsiteX0" fmla="*/ 478387 w 869950"/>
                    <a:gd name="connsiteY0" fmla="*/ 54948 h 1098550"/>
                    <a:gd name="connsiteX1" fmla="*/ 575542 w 869950"/>
                    <a:gd name="connsiteY1" fmla="*/ 29548 h 1098550"/>
                    <a:gd name="connsiteX2" fmla="*/ 873357 w 869950"/>
                    <a:gd name="connsiteY2" fmla="*/ 234654 h 1098550"/>
                    <a:gd name="connsiteX3" fmla="*/ 371707 w 869950"/>
                    <a:gd name="connsiteY3" fmla="*/ 1104604 h 1098550"/>
                    <a:gd name="connsiteX4" fmla="*/ 17377 w 869950"/>
                    <a:gd name="connsiteY4" fmla="*/ 916009 h 1098550"/>
                    <a:gd name="connsiteX5" fmla="*/ 7216 w 869950"/>
                    <a:gd name="connsiteY5" fmla="*/ 877273 h 1098550"/>
                    <a:gd name="connsiteX6" fmla="*/ 478387 w 869950"/>
                    <a:gd name="connsiteY6" fmla="*/ 54948 h 109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950" h="1098550">
                      <a:moveTo>
                        <a:pt x="478387" y="54948"/>
                      </a:moveTo>
                      <a:cubicBezTo>
                        <a:pt x="512041" y="-12996"/>
                        <a:pt x="512677" y="-13632"/>
                        <a:pt x="575542" y="29548"/>
                      </a:cubicBezTo>
                      <a:cubicBezTo>
                        <a:pt x="675237" y="97493"/>
                        <a:pt x="773662" y="166073"/>
                        <a:pt x="873357" y="234654"/>
                      </a:cubicBezTo>
                      <a:cubicBezTo>
                        <a:pt x="746357" y="454364"/>
                        <a:pt x="411712" y="1034119"/>
                        <a:pt x="371707" y="1104604"/>
                      </a:cubicBezTo>
                      <a:cubicBezTo>
                        <a:pt x="361547" y="1107779"/>
                        <a:pt x="127232" y="975698"/>
                        <a:pt x="17377" y="916009"/>
                      </a:cubicBezTo>
                      <a:cubicBezTo>
                        <a:pt x="-2943" y="905214"/>
                        <a:pt x="-4213" y="896323"/>
                        <a:pt x="7216" y="877273"/>
                      </a:cubicBezTo>
                      <a:cubicBezTo>
                        <a:pt x="38332" y="824569"/>
                        <a:pt x="435841" y="127973"/>
                        <a:pt x="478387" y="54948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EA0EE54D-89EE-4A0B-9DE4-E10EFD4E7E70}"/>
                    </a:ext>
                  </a:extLst>
                </p:cNvPr>
                <p:cNvSpPr/>
                <p:nvPr/>
              </p:nvSpPr>
              <p:spPr>
                <a:xfrm>
                  <a:off x="10130901" y="2358540"/>
                  <a:ext cx="414090" cy="93817"/>
                </a:xfrm>
                <a:custGeom>
                  <a:avLst/>
                  <a:gdLst>
                    <a:gd name="connsiteX0" fmla="*/ 701040 w 812800"/>
                    <a:gd name="connsiteY0" fmla="*/ 187325 h 184150"/>
                    <a:gd name="connsiteX1" fmla="*/ 242570 w 812800"/>
                    <a:gd name="connsiteY1" fmla="*/ 93345 h 184150"/>
                    <a:gd name="connsiteX2" fmla="*/ 0 w 812800"/>
                    <a:gd name="connsiteY2" fmla="*/ 0 h 184150"/>
                    <a:gd name="connsiteX3" fmla="*/ 197485 w 812800"/>
                    <a:gd name="connsiteY3" fmla="*/ 48260 h 184150"/>
                    <a:gd name="connsiteX4" fmla="*/ 445770 w 812800"/>
                    <a:gd name="connsiteY4" fmla="*/ 79375 h 184150"/>
                    <a:gd name="connsiteX5" fmla="*/ 606425 w 812800"/>
                    <a:gd name="connsiteY5" fmla="*/ 126365 h 184150"/>
                    <a:gd name="connsiteX6" fmla="*/ 815340 w 812800"/>
                    <a:gd name="connsiteY6" fmla="*/ 132715 h 184150"/>
                    <a:gd name="connsiteX7" fmla="*/ 701040 w 812800"/>
                    <a:gd name="connsiteY7" fmla="*/ 187325 h 184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184150">
                      <a:moveTo>
                        <a:pt x="701040" y="187325"/>
                      </a:moveTo>
                      <a:cubicBezTo>
                        <a:pt x="544830" y="173990"/>
                        <a:pt x="391160" y="144145"/>
                        <a:pt x="242570" y="93345"/>
                      </a:cubicBezTo>
                      <a:cubicBezTo>
                        <a:pt x="166370" y="67310"/>
                        <a:pt x="2540" y="10795"/>
                        <a:pt x="0" y="0"/>
                      </a:cubicBezTo>
                      <a:cubicBezTo>
                        <a:pt x="65405" y="21590"/>
                        <a:pt x="132080" y="33020"/>
                        <a:pt x="197485" y="48260"/>
                      </a:cubicBezTo>
                      <a:cubicBezTo>
                        <a:pt x="279400" y="67310"/>
                        <a:pt x="362585" y="71755"/>
                        <a:pt x="445770" y="79375"/>
                      </a:cubicBezTo>
                      <a:cubicBezTo>
                        <a:pt x="502920" y="84455"/>
                        <a:pt x="555625" y="102235"/>
                        <a:pt x="606425" y="126365"/>
                      </a:cubicBezTo>
                      <a:cubicBezTo>
                        <a:pt x="676275" y="160020"/>
                        <a:pt x="744855" y="158115"/>
                        <a:pt x="815340" y="132715"/>
                      </a:cubicBezTo>
                      <a:cubicBezTo>
                        <a:pt x="825500" y="130175"/>
                        <a:pt x="758825" y="192405"/>
                        <a:pt x="701040" y="187325"/>
                      </a:cubicBezTo>
                      <a:close/>
                    </a:path>
                  </a:pathLst>
                </a:custGeom>
                <a:solidFill>
                  <a:srgbClr val="E4A7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9CCA4D3-95E0-4295-9C28-65BCDF69C7AF}"/>
                  </a:ext>
                </a:extLst>
              </p:cNvPr>
              <p:cNvSpPr/>
              <p:nvPr/>
            </p:nvSpPr>
            <p:spPr>
              <a:xfrm rot="20566115">
                <a:off x="1620850" y="3569034"/>
                <a:ext cx="1819388" cy="771525"/>
              </a:xfrm>
              <a:custGeom>
                <a:avLst/>
                <a:gdLst>
                  <a:gd name="connsiteX0" fmla="*/ 1819388 w 1819388"/>
                  <a:gd name="connsiteY0" fmla="*/ 0 h 771525"/>
                  <a:gd name="connsiteX1" fmla="*/ 1819388 w 1819388"/>
                  <a:gd name="connsiteY1" fmla="*/ 771525 h 771525"/>
                  <a:gd name="connsiteX2" fmla="*/ 0 w 1819388"/>
                  <a:gd name="connsiteY2" fmla="*/ 771525 h 771525"/>
                  <a:gd name="connsiteX3" fmla="*/ 8561 w 1819388"/>
                  <a:gd name="connsiteY3" fmla="*/ 714464 h 771525"/>
                  <a:gd name="connsiteX4" fmla="*/ 94384 w 1819388"/>
                  <a:gd name="connsiteY4" fmla="*/ 134892 h 771525"/>
                  <a:gd name="connsiteX5" fmla="*/ 114189 w 1819388"/>
                  <a:gd name="connsiteY5" fmla="*/ 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9388" h="771525">
                    <a:moveTo>
                      <a:pt x="1819388" y="0"/>
                    </a:moveTo>
                    <a:lnTo>
                      <a:pt x="1819388" y="771525"/>
                    </a:lnTo>
                    <a:lnTo>
                      <a:pt x="0" y="771525"/>
                    </a:lnTo>
                    <a:lnTo>
                      <a:pt x="8561" y="714464"/>
                    </a:lnTo>
                    <a:cubicBezTo>
                      <a:pt x="35464" y="534199"/>
                      <a:pt x="64616" y="337157"/>
                      <a:pt x="94384" y="134892"/>
                    </a:cubicBezTo>
                    <a:lnTo>
                      <a:pt x="11418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4F78515-359F-4DD1-9776-2A3C3F94AFFE}"/>
                  </a:ext>
                </a:extLst>
              </p:cNvPr>
              <p:cNvSpPr/>
              <p:nvPr/>
            </p:nvSpPr>
            <p:spPr>
              <a:xfrm rot="20558337">
                <a:off x="2108161" y="3504696"/>
                <a:ext cx="885825" cy="1182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aphic 147">
              <a:extLst>
                <a:ext uri="{FF2B5EF4-FFF2-40B4-BE49-F238E27FC236}">
                  <a16:creationId xmlns:a16="http://schemas.microsoft.com/office/drawing/2014/main" id="{A04FEB38-8763-42FD-96FB-17DE9011A7E9}"/>
                </a:ext>
              </a:extLst>
            </p:cNvPr>
            <p:cNvGrpSpPr/>
            <p:nvPr/>
          </p:nvGrpSpPr>
          <p:grpSpPr>
            <a:xfrm>
              <a:off x="2858040" y="2409953"/>
              <a:ext cx="2447925" cy="714375"/>
              <a:chOff x="6260681" y="5031712"/>
              <a:chExt cx="2447925" cy="714375"/>
            </a:xfrm>
          </p:grpSpPr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A714516A-16E8-4C3E-9442-6565A7748F2B}"/>
                  </a:ext>
                </a:extLst>
              </p:cNvPr>
              <p:cNvSpPr/>
              <p:nvPr/>
            </p:nvSpPr>
            <p:spPr>
              <a:xfrm>
                <a:off x="6260660" y="5034569"/>
                <a:ext cx="2448145" cy="711517"/>
              </a:xfrm>
              <a:custGeom>
                <a:avLst/>
                <a:gdLst>
                  <a:gd name="connsiteX0" fmla="*/ 2447945 w 2448145"/>
                  <a:gd name="connsiteY0" fmla="*/ 376238 h 711517"/>
                  <a:gd name="connsiteX1" fmla="*/ 1217315 w 2448145"/>
                  <a:gd name="connsiteY1" fmla="*/ 711518 h 711517"/>
                  <a:gd name="connsiteX2" fmla="*/ 20 w 2448145"/>
                  <a:gd name="connsiteY2" fmla="*/ 359093 h 711517"/>
                  <a:gd name="connsiteX3" fmla="*/ 1217315 w 2448145"/>
                  <a:gd name="connsiteY3" fmla="*/ 0 h 711517"/>
                  <a:gd name="connsiteX4" fmla="*/ 2447945 w 2448145"/>
                  <a:gd name="connsiteY4" fmla="*/ 376238 h 71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145" h="711517">
                    <a:moveTo>
                      <a:pt x="2447945" y="376238"/>
                    </a:moveTo>
                    <a:cubicBezTo>
                      <a:pt x="2434610" y="618173"/>
                      <a:pt x="1898353" y="711518"/>
                      <a:pt x="1217315" y="711518"/>
                    </a:cubicBezTo>
                    <a:cubicBezTo>
                      <a:pt x="536278" y="711518"/>
                      <a:pt x="2878" y="540068"/>
                      <a:pt x="20" y="359093"/>
                    </a:cubicBezTo>
                    <a:cubicBezTo>
                      <a:pt x="-3790" y="140018"/>
                      <a:pt x="536278" y="0"/>
                      <a:pt x="1217315" y="0"/>
                    </a:cubicBezTo>
                    <a:cubicBezTo>
                      <a:pt x="1898353" y="0"/>
                      <a:pt x="2460328" y="156210"/>
                      <a:pt x="2447945" y="376238"/>
                    </a:cubicBezTo>
                    <a:close/>
                  </a:path>
                </a:pathLst>
              </a:custGeom>
              <a:solidFill>
                <a:srgbClr val="B396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571A46FB-8739-4208-BDE7-A764E0ACCF86}"/>
                  </a:ext>
                </a:extLst>
              </p:cNvPr>
              <p:cNvSpPr/>
              <p:nvPr/>
            </p:nvSpPr>
            <p:spPr>
              <a:xfrm>
                <a:off x="6260681" y="5034569"/>
                <a:ext cx="2448125" cy="690605"/>
              </a:xfrm>
              <a:custGeom>
                <a:avLst/>
                <a:gdLst>
                  <a:gd name="connsiteX0" fmla="*/ 2447925 w 2448125"/>
                  <a:gd name="connsiteY0" fmla="*/ 363855 h 690605"/>
                  <a:gd name="connsiteX1" fmla="*/ 1216343 w 2448125"/>
                  <a:gd name="connsiteY1" fmla="*/ 689610 h 690605"/>
                  <a:gd name="connsiteX2" fmla="*/ 0 w 2448125"/>
                  <a:gd name="connsiteY2" fmla="*/ 347663 h 690605"/>
                  <a:gd name="connsiteX3" fmla="*/ 1217295 w 2448125"/>
                  <a:gd name="connsiteY3" fmla="*/ 0 h 690605"/>
                  <a:gd name="connsiteX4" fmla="*/ 2447925 w 2448125"/>
                  <a:gd name="connsiteY4" fmla="*/ 363855 h 69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8125" h="690605">
                    <a:moveTo>
                      <a:pt x="2447925" y="363855"/>
                    </a:moveTo>
                    <a:cubicBezTo>
                      <a:pt x="2434590" y="599123"/>
                      <a:pt x="1747838" y="701993"/>
                      <a:pt x="1216343" y="689610"/>
                    </a:cubicBezTo>
                    <a:cubicBezTo>
                      <a:pt x="545783" y="673418"/>
                      <a:pt x="0" y="521018"/>
                      <a:pt x="0" y="347663"/>
                    </a:cubicBezTo>
                    <a:cubicBezTo>
                      <a:pt x="0" y="135255"/>
                      <a:pt x="536258" y="0"/>
                      <a:pt x="1217295" y="0"/>
                    </a:cubicBezTo>
                    <a:cubicBezTo>
                      <a:pt x="1898333" y="0"/>
                      <a:pt x="2460308" y="151448"/>
                      <a:pt x="2447925" y="363855"/>
                    </a:cubicBezTo>
                    <a:close/>
                  </a:path>
                </a:pathLst>
              </a:custGeom>
              <a:solidFill>
                <a:srgbClr val="D1B0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DB5663B-9AE1-482B-8331-13CDBC59C3EE}"/>
                  </a:ext>
                </a:extLst>
              </p:cNvPr>
              <p:cNvSpPr/>
              <p:nvPr/>
            </p:nvSpPr>
            <p:spPr>
              <a:xfrm>
                <a:off x="6273063" y="5031712"/>
                <a:ext cx="2400514" cy="649699"/>
              </a:xfrm>
              <a:custGeom>
                <a:avLst/>
                <a:gdLst>
                  <a:gd name="connsiteX0" fmla="*/ 2400300 w 2400514"/>
                  <a:gd name="connsiteY0" fmla="*/ 342900 h 649699"/>
                  <a:gd name="connsiteX1" fmla="*/ 1210628 w 2400514"/>
                  <a:gd name="connsiteY1" fmla="*/ 648653 h 649699"/>
                  <a:gd name="connsiteX2" fmla="*/ 0 w 2400514"/>
                  <a:gd name="connsiteY2" fmla="*/ 327660 h 649699"/>
                  <a:gd name="connsiteX3" fmla="*/ 1210628 w 2400514"/>
                  <a:gd name="connsiteY3" fmla="*/ 0 h 649699"/>
                  <a:gd name="connsiteX4" fmla="*/ 2400300 w 2400514"/>
                  <a:gd name="connsiteY4" fmla="*/ 342900 h 64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514" h="649699">
                    <a:moveTo>
                      <a:pt x="2400300" y="342900"/>
                    </a:moveTo>
                    <a:cubicBezTo>
                      <a:pt x="2386965" y="563880"/>
                      <a:pt x="1739265" y="661035"/>
                      <a:pt x="1210628" y="648653"/>
                    </a:cubicBezTo>
                    <a:cubicBezTo>
                      <a:pt x="542925" y="633413"/>
                      <a:pt x="0" y="490538"/>
                      <a:pt x="0" y="327660"/>
                    </a:cubicBezTo>
                    <a:cubicBezTo>
                      <a:pt x="0" y="127635"/>
                      <a:pt x="533400" y="0"/>
                      <a:pt x="1210628" y="0"/>
                    </a:cubicBezTo>
                    <a:cubicBezTo>
                      <a:pt x="1887855" y="0"/>
                      <a:pt x="2412683" y="142875"/>
                      <a:pt x="2400300" y="342900"/>
                    </a:cubicBezTo>
                    <a:close/>
                  </a:path>
                </a:pathLst>
              </a:custGeom>
              <a:solidFill>
                <a:srgbClr val="ECD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4EB15AB3-6FFA-4981-9952-F8BAA41F21DD}"/>
                  </a:ext>
                </a:extLst>
              </p:cNvPr>
              <p:cNvSpPr/>
              <p:nvPr/>
            </p:nvSpPr>
            <p:spPr>
              <a:xfrm>
                <a:off x="6690258" y="5152679"/>
                <a:ext cx="1486852" cy="516255"/>
              </a:xfrm>
              <a:custGeom>
                <a:avLst/>
                <a:gdLst>
                  <a:gd name="connsiteX0" fmla="*/ 1104900 w 1486852"/>
                  <a:gd name="connsiteY0" fmla="*/ 359093 h 516255"/>
                  <a:gd name="connsiteX1" fmla="*/ 1104900 w 1486852"/>
                  <a:gd name="connsiteY1" fmla="*/ 359093 h 516255"/>
                  <a:gd name="connsiteX2" fmla="*/ 1107758 w 1486852"/>
                  <a:gd name="connsiteY2" fmla="*/ 358140 h 516255"/>
                  <a:gd name="connsiteX3" fmla="*/ 1106805 w 1486852"/>
                  <a:gd name="connsiteY3" fmla="*/ 360045 h 516255"/>
                  <a:gd name="connsiteX4" fmla="*/ 1104900 w 1486852"/>
                  <a:gd name="connsiteY4" fmla="*/ 359093 h 516255"/>
                  <a:gd name="connsiteX5" fmla="*/ 1104900 w 1486852"/>
                  <a:gd name="connsiteY5" fmla="*/ 359093 h 516255"/>
                  <a:gd name="connsiteX6" fmla="*/ 990600 w 1486852"/>
                  <a:gd name="connsiteY6" fmla="*/ 64770 h 516255"/>
                  <a:gd name="connsiteX7" fmla="*/ 987743 w 1486852"/>
                  <a:gd name="connsiteY7" fmla="*/ 62865 h 516255"/>
                  <a:gd name="connsiteX8" fmla="*/ 990600 w 1486852"/>
                  <a:gd name="connsiteY8" fmla="*/ 63818 h 516255"/>
                  <a:gd name="connsiteX9" fmla="*/ 990600 w 1486852"/>
                  <a:gd name="connsiteY9" fmla="*/ 64770 h 516255"/>
                  <a:gd name="connsiteX10" fmla="*/ 990600 w 1486852"/>
                  <a:gd name="connsiteY10" fmla="*/ 64770 h 516255"/>
                  <a:gd name="connsiteX11" fmla="*/ 1137285 w 1486852"/>
                  <a:gd name="connsiteY11" fmla="*/ 267653 h 516255"/>
                  <a:gd name="connsiteX12" fmla="*/ 1137285 w 1486852"/>
                  <a:gd name="connsiteY12" fmla="*/ 267653 h 516255"/>
                  <a:gd name="connsiteX13" fmla="*/ 1137285 w 1486852"/>
                  <a:gd name="connsiteY13" fmla="*/ 267653 h 516255"/>
                  <a:gd name="connsiteX14" fmla="*/ 1137285 w 1486852"/>
                  <a:gd name="connsiteY14" fmla="*/ 267653 h 516255"/>
                  <a:gd name="connsiteX15" fmla="*/ 1137285 w 1486852"/>
                  <a:gd name="connsiteY15" fmla="*/ 267653 h 516255"/>
                  <a:gd name="connsiteX16" fmla="*/ 1137285 w 1486852"/>
                  <a:gd name="connsiteY16" fmla="*/ 267653 h 516255"/>
                  <a:gd name="connsiteX17" fmla="*/ 1137285 w 1486852"/>
                  <a:gd name="connsiteY17" fmla="*/ 267653 h 516255"/>
                  <a:gd name="connsiteX18" fmla="*/ 1137285 w 1486852"/>
                  <a:gd name="connsiteY18" fmla="*/ 267653 h 516255"/>
                  <a:gd name="connsiteX19" fmla="*/ 1137285 w 1486852"/>
                  <a:gd name="connsiteY19" fmla="*/ 267653 h 516255"/>
                  <a:gd name="connsiteX20" fmla="*/ 1137285 w 1486852"/>
                  <a:gd name="connsiteY20" fmla="*/ 267653 h 516255"/>
                  <a:gd name="connsiteX21" fmla="*/ 1138238 w 1486852"/>
                  <a:gd name="connsiteY21" fmla="*/ 267653 h 516255"/>
                  <a:gd name="connsiteX22" fmla="*/ 1138238 w 1486852"/>
                  <a:gd name="connsiteY22" fmla="*/ 268605 h 516255"/>
                  <a:gd name="connsiteX23" fmla="*/ 1137285 w 1486852"/>
                  <a:gd name="connsiteY23" fmla="*/ 267653 h 516255"/>
                  <a:gd name="connsiteX24" fmla="*/ 1137285 w 1486852"/>
                  <a:gd name="connsiteY24" fmla="*/ 267653 h 516255"/>
                  <a:gd name="connsiteX25" fmla="*/ 609600 w 1486852"/>
                  <a:gd name="connsiteY25" fmla="*/ 0 h 516255"/>
                  <a:gd name="connsiteX26" fmla="*/ 609600 w 1486852"/>
                  <a:gd name="connsiteY26" fmla="*/ 0 h 516255"/>
                  <a:gd name="connsiteX27" fmla="*/ 609600 w 1486852"/>
                  <a:gd name="connsiteY27" fmla="*/ 0 h 516255"/>
                  <a:gd name="connsiteX28" fmla="*/ 609600 w 1486852"/>
                  <a:gd name="connsiteY28" fmla="*/ 0 h 516255"/>
                  <a:gd name="connsiteX29" fmla="*/ 609600 w 1486852"/>
                  <a:gd name="connsiteY29" fmla="*/ 0 h 516255"/>
                  <a:gd name="connsiteX30" fmla="*/ 0 w 1486852"/>
                  <a:gd name="connsiteY30" fmla="*/ 267653 h 516255"/>
                  <a:gd name="connsiteX31" fmla="*/ 0 w 1486852"/>
                  <a:gd name="connsiteY31" fmla="*/ 267653 h 516255"/>
                  <a:gd name="connsiteX32" fmla="*/ 0 w 1486852"/>
                  <a:gd name="connsiteY32" fmla="*/ 267653 h 516255"/>
                  <a:gd name="connsiteX33" fmla="*/ 0 w 1486852"/>
                  <a:gd name="connsiteY33" fmla="*/ 267653 h 516255"/>
                  <a:gd name="connsiteX34" fmla="*/ 0 w 1486852"/>
                  <a:gd name="connsiteY34" fmla="*/ 267653 h 516255"/>
                  <a:gd name="connsiteX35" fmla="*/ 0 w 1486852"/>
                  <a:gd name="connsiteY35" fmla="*/ 267653 h 516255"/>
                  <a:gd name="connsiteX36" fmla="*/ 0 w 1486852"/>
                  <a:gd name="connsiteY36" fmla="*/ 267653 h 516255"/>
                  <a:gd name="connsiteX37" fmla="*/ 1486853 w 1486852"/>
                  <a:gd name="connsiteY37" fmla="*/ 313373 h 516255"/>
                  <a:gd name="connsiteX38" fmla="*/ 1486853 w 1486852"/>
                  <a:gd name="connsiteY38" fmla="*/ 313373 h 516255"/>
                  <a:gd name="connsiteX39" fmla="*/ 1486853 w 1486852"/>
                  <a:gd name="connsiteY39" fmla="*/ 313373 h 516255"/>
                  <a:gd name="connsiteX40" fmla="*/ 1486853 w 1486852"/>
                  <a:gd name="connsiteY40" fmla="*/ 313373 h 516255"/>
                  <a:gd name="connsiteX41" fmla="*/ 1486853 w 1486852"/>
                  <a:gd name="connsiteY41" fmla="*/ 313373 h 516255"/>
                  <a:gd name="connsiteX42" fmla="*/ 1486853 w 1486852"/>
                  <a:gd name="connsiteY42" fmla="*/ 313373 h 516255"/>
                  <a:gd name="connsiteX43" fmla="*/ 991553 w 1486852"/>
                  <a:gd name="connsiteY43" fmla="*/ 477203 h 516255"/>
                  <a:gd name="connsiteX44" fmla="*/ 991553 w 1486852"/>
                  <a:gd name="connsiteY44" fmla="*/ 477203 h 516255"/>
                  <a:gd name="connsiteX45" fmla="*/ 991553 w 1486852"/>
                  <a:gd name="connsiteY45" fmla="*/ 477203 h 516255"/>
                  <a:gd name="connsiteX46" fmla="*/ 991553 w 1486852"/>
                  <a:gd name="connsiteY46" fmla="*/ 477203 h 516255"/>
                  <a:gd name="connsiteX47" fmla="*/ 991553 w 1486852"/>
                  <a:gd name="connsiteY47" fmla="*/ 477203 h 516255"/>
                  <a:gd name="connsiteX48" fmla="*/ 1111568 w 1486852"/>
                  <a:gd name="connsiteY48" fmla="*/ 516255 h 516255"/>
                  <a:gd name="connsiteX49" fmla="*/ 1111568 w 1486852"/>
                  <a:gd name="connsiteY49" fmla="*/ 516255 h 516255"/>
                  <a:gd name="connsiteX50" fmla="*/ 1111568 w 1486852"/>
                  <a:gd name="connsiteY50" fmla="*/ 516255 h 516255"/>
                  <a:gd name="connsiteX51" fmla="*/ 1111568 w 1486852"/>
                  <a:gd name="connsiteY51" fmla="*/ 516255 h 516255"/>
                  <a:gd name="connsiteX52" fmla="*/ 1111568 w 1486852"/>
                  <a:gd name="connsiteY52" fmla="*/ 516255 h 51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86852" h="516255">
                    <a:moveTo>
                      <a:pt x="1104900" y="359093"/>
                    </a:moveTo>
                    <a:lnTo>
                      <a:pt x="1104900" y="359093"/>
                    </a:lnTo>
                    <a:cubicBezTo>
                      <a:pt x="1105853" y="358140"/>
                      <a:pt x="1106805" y="358140"/>
                      <a:pt x="1107758" y="358140"/>
                    </a:cubicBezTo>
                    <a:cubicBezTo>
                      <a:pt x="1106805" y="359093"/>
                      <a:pt x="1106805" y="359093"/>
                      <a:pt x="1106805" y="360045"/>
                    </a:cubicBezTo>
                    <a:cubicBezTo>
                      <a:pt x="1105853" y="359093"/>
                      <a:pt x="1105853" y="359093"/>
                      <a:pt x="1104900" y="359093"/>
                    </a:cubicBezTo>
                    <a:lnTo>
                      <a:pt x="1104900" y="359093"/>
                    </a:lnTo>
                    <a:close/>
                    <a:moveTo>
                      <a:pt x="990600" y="64770"/>
                    </a:moveTo>
                    <a:cubicBezTo>
                      <a:pt x="989648" y="63818"/>
                      <a:pt x="988695" y="63818"/>
                      <a:pt x="987743" y="62865"/>
                    </a:cubicBezTo>
                    <a:cubicBezTo>
                      <a:pt x="988695" y="62865"/>
                      <a:pt x="989648" y="62865"/>
                      <a:pt x="990600" y="63818"/>
                    </a:cubicBezTo>
                    <a:cubicBezTo>
                      <a:pt x="990600" y="64770"/>
                      <a:pt x="990600" y="64770"/>
                      <a:pt x="990600" y="64770"/>
                    </a:cubicBezTo>
                    <a:lnTo>
                      <a:pt x="990600" y="64770"/>
                    </a:lnTo>
                    <a:close/>
                    <a:moveTo>
                      <a:pt x="1137285" y="267653"/>
                    </a:moveTo>
                    <a:lnTo>
                      <a:pt x="1137285" y="267653"/>
                    </a:lnTo>
                    <a:lnTo>
                      <a:pt x="1137285" y="267653"/>
                    </a:lnTo>
                    <a:lnTo>
                      <a:pt x="1137285" y="267653"/>
                    </a:lnTo>
                    <a:lnTo>
                      <a:pt x="1137285" y="267653"/>
                    </a:lnTo>
                    <a:lnTo>
                      <a:pt x="1137285" y="267653"/>
                    </a:lnTo>
                    <a:lnTo>
                      <a:pt x="1137285" y="267653"/>
                    </a:lnTo>
                    <a:lnTo>
                      <a:pt x="1137285" y="267653"/>
                    </a:lnTo>
                    <a:cubicBezTo>
                      <a:pt x="1137285" y="267653"/>
                      <a:pt x="1137285" y="267653"/>
                      <a:pt x="1137285" y="267653"/>
                    </a:cubicBezTo>
                    <a:cubicBezTo>
                      <a:pt x="1137285" y="267653"/>
                      <a:pt x="1137285" y="267653"/>
                      <a:pt x="1137285" y="267653"/>
                    </a:cubicBezTo>
                    <a:cubicBezTo>
                      <a:pt x="1137285" y="267653"/>
                      <a:pt x="1138238" y="267653"/>
                      <a:pt x="1138238" y="267653"/>
                    </a:cubicBezTo>
                    <a:lnTo>
                      <a:pt x="1138238" y="268605"/>
                    </a:lnTo>
                    <a:cubicBezTo>
                      <a:pt x="1138238" y="267653"/>
                      <a:pt x="1137285" y="267653"/>
                      <a:pt x="1137285" y="267653"/>
                    </a:cubicBezTo>
                    <a:lnTo>
                      <a:pt x="1137285" y="267653"/>
                    </a:lnTo>
                    <a:close/>
                    <a:moveTo>
                      <a:pt x="609600" y="0"/>
                    </a:moveTo>
                    <a:lnTo>
                      <a:pt x="609600" y="0"/>
                    </a:lnTo>
                    <a:lnTo>
                      <a:pt x="609600" y="0"/>
                    </a:lnTo>
                    <a:lnTo>
                      <a:pt x="609600" y="0"/>
                    </a:lnTo>
                    <a:lnTo>
                      <a:pt x="609600" y="0"/>
                    </a:lnTo>
                    <a:close/>
                    <a:moveTo>
                      <a:pt x="0" y="267653"/>
                    </a:moveTo>
                    <a:cubicBezTo>
                      <a:pt x="0" y="267653"/>
                      <a:pt x="0" y="267653"/>
                      <a:pt x="0" y="267653"/>
                    </a:cubicBezTo>
                    <a:cubicBezTo>
                      <a:pt x="0" y="267653"/>
                      <a:pt x="0" y="267653"/>
                      <a:pt x="0" y="267653"/>
                    </a:cubicBezTo>
                    <a:cubicBezTo>
                      <a:pt x="0" y="267653"/>
                      <a:pt x="0" y="267653"/>
                      <a:pt x="0" y="267653"/>
                    </a:cubicBezTo>
                    <a:cubicBezTo>
                      <a:pt x="0" y="267653"/>
                      <a:pt x="0" y="267653"/>
                      <a:pt x="0" y="267653"/>
                    </a:cubicBezTo>
                    <a:lnTo>
                      <a:pt x="0" y="267653"/>
                    </a:lnTo>
                    <a:lnTo>
                      <a:pt x="0" y="267653"/>
                    </a:lnTo>
                    <a:close/>
                    <a:moveTo>
                      <a:pt x="1486853" y="313373"/>
                    </a:moveTo>
                    <a:lnTo>
                      <a:pt x="1486853" y="313373"/>
                    </a:lnTo>
                    <a:cubicBezTo>
                      <a:pt x="1486853" y="313373"/>
                      <a:pt x="1486853" y="313373"/>
                      <a:pt x="1486853" y="313373"/>
                    </a:cubicBezTo>
                    <a:cubicBezTo>
                      <a:pt x="1486853" y="313373"/>
                      <a:pt x="1486853" y="313373"/>
                      <a:pt x="1486853" y="313373"/>
                    </a:cubicBezTo>
                    <a:lnTo>
                      <a:pt x="1486853" y="313373"/>
                    </a:lnTo>
                    <a:lnTo>
                      <a:pt x="1486853" y="313373"/>
                    </a:lnTo>
                    <a:close/>
                    <a:moveTo>
                      <a:pt x="991553" y="477203"/>
                    </a:moveTo>
                    <a:lnTo>
                      <a:pt x="991553" y="477203"/>
                    </a:lnTo>
                    <a:lnTo>
                      <a:pt x="991553" y="477203"/>
                    </a:lnTo>
                    <a:lnTo>
                      <a:pt x="991553" y="477203"/>
                    </a:lnTo>
                    <a:lnTo>
                      <a:pt x="991553" y="477203"/>
                    </a:lnTo>
                    <a:close/>
                    <a:moveTo>
                      <a:pt x="1111568" y="516255"/>
                    </a:moveTo>
                    <a:lnTo>
                      <a:pt x="1111568" y="516255"/>
                    </a:lnTo>
                    <a:lnTo>
                      <a:pt x="1111568" y="516255"/>
                    </a:lnTo>
                    <a:lnTo>
                      <a:pt x="1111568" y="516255"/>
                    </a:lnTo>
                    <a:lnTo>
                      <a:pt x="1111568" y="516255"/>
                    </a:lnTo>
                    <a:close/>
                  </a:path>
                </a:pathLst>
              </a:custGeom>
              <a:solidFill>
                <a:srgbClr val="ECD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9C0DEF6F-FD14-43EE-8EA9-957F74D57B89}"/>
                  </a:ext>
                </a:extLst>
              </p:cNvPr>
              <p:cNvSpPr/>
              <p:nvPr/>
            </p:nvSpPr>
            <p:spPr>
              <a:xfrm>
                <a:off x="6359606" y="5041607"/>
                <a:ext cx="2256993" cy="579994"/>
              </a:xfrm>
              <a:custGeom>
                <a:avLst/>
                <a:gdLst>
                  <a:gd name="connsiteX0" fmla="*/ 2236605 w 2256993"/>
                  <a:gd name="connsiteY0" fmla="*/ 252042 h 579994"/>
                  <a:gd name="connsiteX1" fmla="*/ 2057535 w 2256993"/>
                  <a:gd name="connsiteY1" fmla="*/ 147267 h 579994"/>
                  <a:gd name="connsiteX2" fmla="*/ 1901325 w 2256993"/>
                  <a:gd name="connsiteY2" fmla="*/ 93927 h 579994"/>
                  <a:gd name="connsiteX3" fmla="*/ 1738447 w 2256993"/>
                  <a:gd name="connsiteY3" fmla="*/ 47254 h 579994"/>
                  <a:gd name="connsiteX4" fmla="*/ 1624147 w 2256993"/>
                  <a:gd name="connsiteY4" fmla="*/ 39634 h 579994"/>
                  <a:gd name="connsiteX5" fmla="*/ 1514610 w 2256993"/>
                  <a:gd name="connsiteY5" fmla="*/ 32014 h 579994"/>
                  <a:gd name="connsiteX6" fmla="*/ 1239337 w 2256993"/>
                  <a:gd name="connsiteY6" fmla="*/ 3439 h 579994"/>
                  <a:gd name="connsiteX7" fmla="*/ 948825 w 2256993"/>
                  <a:gd name="connsiteY7" fmla="*/ 14869 h 579994"/>
                  <a:gd name="connsiteX8" fmla="*/ 664980 w 2256993"/>
                  <a:gd name="connsiteY8" fmla="*/ 40587 h 579994"/>
                  <a:gd name="connsiteX9" fmla="*/ 387802 w 2256993"/>
                  <a:gd name="connsiteY9" fmla="*/ 82497 h 579994"/>
                  <a:gd name="connsiteX10" fmla="*/ 247785 w 2256993"/>
                  <a:gd name="connsiteY10" fmla="*/ 111072 h 579994"/>
                  <a:gd name="connsiteX11" fmla="*/ 127770 w 2256993"/>
                  <a:gd name="connsiteY11" fmla="*/ 151077 h 579994"/>
                  <a:gd name="connsiteX12" fmla="*/ 58237 w 2256993"/>
                  <a:gd name="connsiteY12" fmla="*/ 197749 h 579994"/>
                  <a:gd name="connsiteX13" fmla="*/ 5850 w 2256993"/>
                  <a:gd name="connsiteY13" fmla="*/ 252994 h 579994"/>
                  <a:gd name="connsiteX14" fmla="*/ 85860 w 2256993"/>
                  <a:gd name="connsiteY14" fmla="*/ 386344 h 579994"/>
                  <a:gd name="connsiteX15" fmla="*/ 203970 w 2256993"/>
                  <a:gd name="connsiteY15" fmla="*/ 440637 h 579994"/>
                  <a:gd name="connsiteX16" fmla="*/ 334462 w 2256993"/>
                  <a:gd name="connsiteY16" fmla="*/ 468260 h 579994"/>
                  <a:gd name="connsiteX17" fmla="*/ 608782 w 2256993"/>
                  <a:gd name="connsiteY17" fmla="*/ 523504 h 579994"/>
                  <a:gd name="connsiteX18" fmla="*/ 893580 w 2256993"/>
                  <a:gd name="connsiteY18" fmla="*/ 547317 h 579994"/>
                  <a:gd name="connsiteX19" fmla="*/ 1124085 w 2256993"/>
                  <a:gd name="connsiteY19" fmla="*/ 558747 h 579994"/>
                  <a:gd name="connsiteX20" fmla="*/ 1279342 w 2256993"/>
                  <a:gd name="connsiteY20" fmla="*/ 578750 h 579994"/>
                  <a:gd name="connsiteX21" fmla="*/ 1435552 w 2256993"/>
                  <a:gd name="connsiteY21" fmla="*/ 572082 h 579994"/>
                  <a:gd name="connsiteX22" fmla="*/ 1612717 w 2256993"/>
                  <a:gd name="connsiteY22" fmla="*/ 556842 h 579994"/>
                  <a:gd name="connsiteX23" fmla="*/ 1778452 w 2256993"/>
                  <a:gd name="connsiteY23" fmla="*/ 527315 h 579994"/>
                  <a:gd name="connsiteX24" fmla="*/ 2002290 w 2256993"/>
                  <a:gd name="connsiteY24" fmla="*/ 473974 h 579994"/>
                  <a:gd name="connsiteX25" fmla="*/ 2148022 w 2256993"/>
                  <a:gd name="connsiteY25" fmla="*/ 409204 h 579994"/>
                  <a:gd name="connsiteX26" fmla="*/ 2210887 w 2256993"/>
                  <a:gd name="connsiteY26" fmla="*/ 364437 h 579994"/>
                  <a:gd name="connsiteX27" fmla="*/ 2241367 w 2256993"/>
                  <a:gd name="connsiteY27" fmla="*/ 255852 h 579994"/>
                  <a:gd name="connsiteX28" fmla="*/ 2236605 w 2256993"/>
                  <a:gd name="connsiteY28" fmla="*/ 252042 h 579994"/>
                  <a:gd name="connsiteX29" fmla="*/ 1828935 w 2256993"/>
                  <a:gd name="connsiteY29" fmla="*/ 413967 h 579994"/>
                  <a:gd name="connsiteX30" fmla="*/ 1828935 w 2256993"/>
                  <a:gd name="connsiteY30" fmla="*/ 413967 h 579994"/>
                  <a:gd name="connsiteX31" fmla="*/ 1828935 w 2256993"/>
                  <a:gd name="connsiteY31" fmla="*/ 413967 h 579994"/>
                  <a:gd name="connsiteX32" fmla="*/ 1828935 w 2256993"/>
                  <a:gd name="connsiteY32" fmla="*/ 413967 h 579994"/>
                  <a:gd name="connsiteX33" fmla="*/ 1828935 w 2256993"/>
                  <a:gd name="connsiteY33" fmla="*/ 413967 h 579994"/>
                  <a:gd name="connsiteX34" fmla="*/ 1828935 w 2256993"/>
                  <a:gd name="connsiteY34" fmla="*/ 413967 h 579994"/>
                  <a:gd name="connsiteX35" fmla="*/ 1446030 w 2256993"/>
                  <a:gd name="connsiteY35" fmla="*/ 460640 h 579994"/>
                  <a:gd name="connsiteX36" fmla="*/ 1446030 w 2256993"/>
                  <a:gd name="connsiteY36" fmla="*/ 460640 h 579994"/>
                  <a:gd name="connsiteX37" fmla="*/ 1448887 w 2256993"/>
                  <a:gd name="connsiteY37" fmla="*/ 459687 h 579994"/>
                  <a:gd name="connsiteX38" fmla="*/ 1447935 w 2256993"/>
                  <a:gd name="connsiteY38" fmla="*/ 461592 h 579994"/>
                  <a:gd name="connsiteX39" fmla="*/ 1446030 w 2256993"/>
                  <a:gd name="connsiteY39" fmla="*/ 460640 h 579994"/>
                  <a:gd name="connsiteX40" fmla="*/ 1446030 w 2256993"/>
                  <a:gd name="connsiteY40" fmla="*/ 460640 h 579994"/>
                  <a:gd name="connsiteX41" fmla="*/ 1478415 w 2256993"/>
                  <a:gd name="connsiteY41" fmla="*/ 366342 h 579994"/>
                  <a:gd name="connsiteX42" fmla="*/ 1478415 w 2256993"/>
                  <a:gd name="connsiteY42" fmla="*/ 366342 h 579994"/>
                  <a:gd name="connsiteX43" fmla="*/ 1478415 w 2256993"/>
                  <a:gd name="connsiteY43" fmla="*/ 366342 h 579994"/>
                  <a:gd name="connsiteX44" fmla="*/ 1478415 w 2256993"/>
                  <a:gd name="connsiteY44" fmla="*/ 366342 h 579994"/>
                  <a:gd name="connsiteX45" fmla="*/ 1478415 w 2256993"/>
                  <a:gd name="connsiteY45" fmla="*/ 366342 h 579994"/>
                  <a:gd name="connsiteX46" fmla="*/ 1478415 w 2256993"/>
                  <a:gd name="connsiteY46" fmla="*/ 366342 h 579994"/>
                  <a:gd name="connsiteX47" fmla="*/ 1478415 w 2256993"/>
                  <a:gd name="connsiteY47" fmla="*/ 366342 h 579994"/>
                  <a:gd name="connsiteX48" fmla="*/ 1478415 w 2256993"/>
                  <a:gd name="connsiteY48" fmla="*/ 366342 h 579994"/>
                  <a:gd name="connsiteX49" fmla="*/ 1478415 w 2256993"/>
                  <a:gd name="connsiteY49" fmla="*/ 366342 h 579994"/>
                  <a:gd name="connsiteX50" fmla="*/ 1478415 w 2256993"/>
                  <a:gd name="connsiteY50" fmla="*/ 366342 h 579994"/>
                  <a:gd name="connsiteX51" fmla="*/ 1479367 w 2256993"/>
                  <a:gd name="connsiteY51" fmla="*/ 366342 h 579994"/>
                  <a:gd name="connsiteX52" fmla="*/ 1479367 w 2256993"/>
                  <a:gd name="connsiteY52" fmla="*/ 367294 h 579994"/>
                  <a:gd name="connsiteX53" fmla="*/ 1478415 w 2256993"/>
                  <a:gd name="connsiteY53" fmla="*/ 366342 h 579994"/>
                  <a:gd name="connsiteX54" fmla="*/ 1478415 w 2256993"/>
                  <a:gd name="connsiteY54" fmla="*/ 366342 h 579994"/>
                  <a:gd name="connsiteX55" fmla="*/ 1331730 w 2256993"/>
                  <a:gd name="connsiteY55" fmla="*/ 158697 h 579994"/>
                  <a:gd name="connsiteX56" fmla="*/ 1328872 w 2256993"/>
                  <a:gd name="connsiteY56" fmla="*/ 156792 h 579994"/>
                  <a:gd name="connsiteX57" fmla="*/ 1331730 w 2256993"/>
                  <a:gd name="connsiteY57" fmla="*/ 157744 h 579994"/>
                  <a:gd name="connsiteX58" fmla="*/ 1331730 w 2256993"/>
                  <a:gd name="connsiteY58" fmla="*/ 158697 h 579994"/>
                  <a:gd name="connsiteX59" fmla="*/ 1331730 w 2256993"/>
                  <a:gd name="connsiteY59" fmla="*/ 158697 h 579994"/>
                  <a:gd name="connsiteX60" fmla="*/ 949777 w 2256993"/>
                  <a:gd name="connsiteY60" fmla="*/ 92022 h 579994"/>
                  <a:gd name="connsiteX61" fmla="*/ 949777 w 2256993"/>
                  <a:gd name="connsiteY61" fmla="*/ 92022 h 579994"/>
                  <a:gd name="connsiteX62" fmla="*/ 949777 w 2256993"/>
                  <a:gd name="connsiteY62" fmla="*/ 92022 h 579994"/>
                  <a:gd name="connsiteX63" fmla="*/ 949777 w 2256993"/>
                  <a:gd name="connsiteY63" fmla="*/ 92022 h 579994"/>
                  <a:gd name="connsiteX64" fmla="*/ 949777 w 2256993"/>
                  <a:gd name="connsiteY64" fmla="*/ 92022 h 579994"/>
                  <a:gd name="connsiteX65" fmla="*/ 339225 w 2256993"/>
                  <a:gd name="connsiteY65" fmla="*/ 366342 h 579994"/>
                  <a:gd name="connsiteX66" fmla="*/ 339225 w 2256993"/>
                  <a:gd name="connsiteY66" fmla="*/ 366342 h 579994"/>
                  <a:gd name="connsiteX67" fmla="*/ 339225 w 2256993"/>
                  <a:gd name="connsiteY67" fmla="*/ 366342 h 579994"/>
                  <a:gd name="connsiteX68" fmla="*/ 339225 w 2256993"/>
                  <a:gd name="connsiteY68" fmla="*/ 366342 h 579994"/>
                  <a:gd name="connsiteX69" fmla="*/ 339225 w 2256993"/>
                  <a:gd name="connsiteY69" fmla="*/ 366342 h 579994"/>
                  <a:gd name="connsiteX70" fmla="*/ 339225 w 2256993"/>
                  <a:gd name="connsiteY70" fmla="*/ 366342 h 579994"/>
                  <a:gd name="connsiteX71" fmla="*/ 339225 w 2256993"/>
                  <a:gd name="connsiteY71" fmla="*/ 366342 h 57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256993" h="579994">
                    <a:moveTo>
                      <a:pt x="2236605" y="252042"/>
                    </a:moveTo>
                    <a:cubicBezTo>
                      <a:pt x="2183265" y="204417"/>
                      <a:pt x="2125162" y="172032"/>
                      <a:pt x="2057535" y="147267"/>
                    </a:cubicBezTo>
                    <a:cubicBezTo>
                      <a:pt x="2006100" y="128217"/>
                      <a:pt x="1953712" y="111072"/>
                      <a:pt x="1901325" y="93927"/>
                    </a:cubicBezTo>
                    <a:cubicBezTo>
                      <a:pt x="1847985" y="76782"/>
                      <a:pt x="1794645" y="50112"/>
                      <a:pt x="1738447" y="47254"/>
                    </a:cubicBezTo>
                    <a:cubicBezTo>
                      <a:pt x="1700347" y="44397"/>
                      <a:pt x="1662247" y="42492"/>
                      <a:pt x="1624147" y="39634"/>
                    </a:cubicBezTo>
                    <a:cubicBezTo>
                      <a:pt x="1588905" y="37729"/>
                      <a:pt x="1549852" y="39634"/>
                      <a:pt x="1514610" y="32014"/>
                    </a:cubicBezTo>
                    <a:cubicBezTo>
                      <a:pt x="1424122" y="12964"/>
                      <a:pt x="1330777" y="12012"/>
                      <a:pt x="1239337" y="3439"/>
                    </a:cubicBezTo>
                    <a:cubicBezTo>
                      <a:pt x="1142182" y="-6086"/>
                      <a:pt x="1045027" y="6297"/>
                      <a:pt x="948825" y="14869"/>
                    </a:cubicBezTo>
                    <a:cubicBezTo>
                      <a:pt x="854527" y="23442"/>
                      <a:pt x="759277" y="29157"/>
                      <a:pt x="664980" y="40587"/>
                    </a:cubicBezTo>
                    <a:cubicBezTo>
                      <a:pt x="572587" y="52017"/>
                      <a:pt x="480195" y="65352"/>
                      <a:pt x="387802" y="82497"/>
                    </a:cubicBezTo>
                    <a:cubicBezTo>
                      <a:pt x="341130" y="91069"/>
                      <a:pt x="294457" y="100594"/>
                      <a:pt x="247785" y="111072"/>
                    </a:cubicBezTo>
                    <a:cubicBezTo>
                      <a:pt x="206827" y="120597"/>
                      <a:pt x="165870" y="132027"/>
                      <a:pt x="127770" y="151077"/>
                    </a:cubicBezTo>
                    <a:cubicBezTo>
                      <a:pt x="102052" y="163459"/>
                      <a:pt x="79192" y="179652"/>
                      <a:pt x="58237" y="197749"/>
                    </a:cubicBezTo>
                    <a:cubicBezTo>
                      <a:pt x="39187" y="213942"/>
                      <a:pt x="15375" y="228229"/>
                      <a:pt x="5850" y="252994"/>
                    </a:cubicBezTo>
                    <a:cubicBezTo>
                      <a:pt x="-18915" y="313954"/>
                      <a:pt x="40140" y="360627"/>
                      <a:pt x="85860" y="386344"/>
                    </a:cubicBezTo>
                    <a:cubicBezTo>
                      <a:pt x="123007" y="406347"/>
                      <a:pt x="163012" y="426349"/>
                      <a:pt x="203970" y="440637"/>
                    </a:cubicBezTo>
                    <a:cubicBezTo>
                      <a:pt x="246832" y="455877"/>
                      <a:pt x="290647" y="459687"/>
                      <a:pt x="334462" y="468260"/>
                    </a:cubicBezTo>
                    <a:cubicBezTo>
                      <a:pt x="425902" y="484452"/>
                      <a:pt x="516390" y="508265"/>
                      <a:pt x="608782" y="523504"/>
                    </a:cubicBezTo>
                    <a:cubicBezTo>
                      <a:pt x="702127" y="538744"/>
                      <a:pt x="798330" y="544460"/>
                      <a:pt x="893580" y="547317"/>
                    </a:cubicBezTo>
                    <a:cubicBezTo>
                      <a:pt x="970732" y="549222"/>
                      <a:pt x="1046932" y="547317"/>
                      <a:pt x="1124085" y="558747"/>
                    </a:cubicBezTo>
                    <a:cubicBezTo>
                      <a:pt x="1175520" y="566367"/>
                      <a:pt x="1226955" y="574940"/>
                      <a:pt x="1279342" y="578750"/>
                    </a:cubicBezTo>
                    <a:cubicBezTo>
                      <a:pt x="1331730" y="582560"/>
                      <a:pt x="1383165" y="576844"/>
                      <a:pt x="1435552" y="572082"/>
                    </a:cubicBezTo>
                    <a:cubicBezTo>
                      <a:pt x="1494607" y="567319"/>
                      <a:pt x="1553662" y="562557"/>
                      <a:pt x="1612717" y="556842"/>
                    </a:cubicBezTo>
                    <a:cubicBezTo>
                      <a:pt x="1667962" y="552080"/>
                      <a:pt x="1725112" y="546365"/>
                      <a:pt x="1778452" y="527315"/>
                    </a:cubicBezTo>
                    <a:cubicBezTo>
                      <a:pt x="1850842" y="502549"/>
                      <a:pt x="1926090" y="486357"/>
                      <a:pt x="2002290" y="473974"/>
                    </a:cubicBezTo>
                    <a:cubicBezTo>
                      <a:pt x="2054677" y="465402"/>
                      <a:pt x="2108970" y="448257"/>
                      <a:pt x="2148022" y="409204"/>
                    </a:cubicBezTo>
                    <a:cubicBezTo>
                      <a:pt x="2166120" y="391107"/>
                      <a:pt x="2191837" y="382535"/>
                      <a:pt x="2210887" y="364437"/>
                    </a:cubicBezTo>
                    <a:cubicBezTo>
                      <a:pt x="2239462" y="339672"/>
                      <a:pt x="2279467" y="291094"/>
                      <a:pt x="2241367" y="255852"/>
                    </a:cubicBezTo>
                    <a:cubicBezTo>
                      <a:pt x="2239462" y="254899"/>
                      <a:pt x="2237557" y="252994"/>
                      <a:pt x="2236605" y="252042"/>
                    </a:cubicBezTo>
                    <a:close/>
                    <a:moveTo>
                      <a:pt x="1828935" y="413967"/>
                    </a:moveTo>
                    <a:lnTo>
                      <a:pt x="1828935" y="413967"/>
                    </a:lnTo>
                    <a:lnTo>
                      <a:pt x="1828935" y="413967"/>
                    </a:lnTo>
                    <a:lnTo>
                      <a:pt x="1828935" y="413967"/>
                    </a:lnTo>
                    <a:lnTo>
                      <a:pt x="1828935" y="413967"/>
                    </a:lnTo>
                    <a:lnTo>
                      <a:pt x="1828935" y="413967"/>
                    </a:lnTo>
                    <a:close/>
                    <a:moveTo>
                      <a:pt x="1446030" y="460640"/>
                    </a:moveTo>
                    <a:lnTo>
                      <a:pt x="1446030" y="460640"/>
                    </a:lnTo>
                    <a:cubicBezTo>
                      <a:pt x="1446982" y="459687"/>
                      <a:pt x="1447935" y="459687"/>
                      <a:pt x="1448887" y="459687"/>
                    </a:cubicBezTo>
                    <a:cubicBezTo>
                      <a:pt x="1447935" y="460640"/>
                      <a:pt x="1447935" y="460640"/>
                      <a:pt x="1447935" y="461592"/>
                    </a:cubicBezTo>
                    <a:cubicBezTo>
                      <a:pt x="1447935" y="461592"/>
                      <a:pt x="1446982" y="460640"/>
                      <a:pt x="1446030" y="460640"/>
                    </a:cubicBezTo>
                    <a:lnTo>
                      <a:pt x="1446030" y="460640"/>
                    </a:lnTo>
                    <a:close/>
                    <a:moveTo>
                      <a:pt x="1478415" y="366342"/>
                    </a:moveTo>
                    <a:lnTo>
                      <a:pt x="1478415" y="366342"/>
                    </a:lnTo>
                    <a:cubicBezTo>
                      <a:pt x="1478415" y="366342"/>
                      <a:pt x="1478415" y="366342"/>
                      <a:pt x="1478415" y="366342"/>
                    </a:cubicBezTo>
                    <a:cubicBezTo>
                      <a:pt x="1478415" y="366342"/>
                      <a:pt x="1478415" y="366342"/>
                      <a:pt x="1478415" y="366342"/>
                    </a:cubicBezTo>
                    <a:lnTo>
                      <a:pt x="1478415" y="366342"/>
                    </a:lnTo>
                    <a:lnTo>
                      <a:pt x="1478415" y="366342"/>
                    </a:lnTo>
                    <a:cubicBezTo>
                      <a:pt x="1478415" y="366342"/>
                      <a:pt x="1478415" y="366342"/>
                      <a:pt x="1478415" y="366342"/>
                    </a:cubicBezTo>
                    <a:lnTo>
                      <a:pt x="1478415" y="366342"/>
                    </a:lnTo>
                    <a:cubicBezTo>
                      <a:pt x="1478415" y="366342"/>
                      <a:pt x="1478415" y="366342"/>
                      <a:pt x="1478415" y="366342"/>
                    </a:cubicBezTo>
                    <a:cubicBezTo>
                      <a:pt x="1478415" y="366342"/>
                      <a:pt x="1478415" y="366342"/>
                      <a:pt x="1478415" y="366342"/>
                    </a:cubicBezTo>
                    <a:cubicBezTo>
                      <a:pt x="1478415" y="366342"/>
                      <a:pt x="1479367" y="366342"/>
                      <a:pt x="1479367" y="366342"/>
                    </a:cubicBezTo>
                    <a:lnTo>
                      <a:pt x="1479367" y="367294"/>
                    </a:lnTo>
                    <a:cubicBezTo>
                      <a:pt x="1479367" y="366342"/>
                      <a:pt x="1478415" y="366342"/>
                      <a:pt x="1478415" y="366342"/>
                    </a:cubicBezTo>
                    <a:lnTo>
                      <a:pt x="1478415" y="366342"/>
                    </a:lnTo>
                    <a:close/>
                    <a:moveTo>
                      <a:pt x="1331730" y="158697"/>
                    </a:moveTo>
                    <a:cubicBezTo>
                      <a:pt x="1330777" y="157744"/>
                      <a:pt x="1329825" y="157744"/>
                      <a:pt x="1328872" y="156792"/>
                    </a:cubicBezTo>
                    <a:cubicBezTo>
                      <a:pt x="1329825" y="156792"/>
                      <a:pt x="1330777" y="156792"/>
                      <a:pt x="1331730" y="157744"/>
                    </a:cubicBezTo>
                    <a:cubicBezTo>
                      <a:pt x="1331730" y="157744"/>
                      <a:pt x="1331730" y="157744"/>
                      <a:pt x="1331730" y="158697"/>
                    </a:cubicBezTo>
                    <a:lnTo>
                      <a:pt x="1331730" y="158697"/>
                    </a:lnTo>
                    <a:close/>
                    <a:moveTo>
                      <a:pt x="949777" y="92022"/>
                    </a:moveTo>
                    <a:lnTo>
                      <a:pt x="949777" y="92022"/>
                    </a:lnTo>
                    <a:lnTo>
                      <a:pt x="949777" y="92022"/>
                    </a:lnTo>
                    <a:lnTo>
                      <a:pt x="949777" y="92022"/>
                    </a:lnTo>
                    <a:lnTo>
                      <a:pt x="949777" y="92022"/>
                    </a:lnTo>
                    <a:close/>
                    <a:moveTo>
                      <a:pt x="339225" y="366342"/>
                    </a:moveTo>
                    <a:lnTo>
                      <a:pt x="339225" y="366342"/>
                    </a:lnTo>
                    <a:cubicBezTo>
                      <a:pt x="340177" y="366342"/>
                      <a:pt x="340177" y="366342"/>
                      <a:pt x="339225" y="366342"/>
                    </a:cubicBezTo>
                    <a:cubicBezTo>
                      <a:pt x="340177" y="366342"/>
                      <a:pt x="340177" y="366342"/>
                      <a:pt x="339225" y="366342"/>
                    </a:cubicBezTo>
                    <a:lnTo>
                      <a:pt x="339225" y="366342"/>
                    </a:lnTo>
                    <a:lnTo>
                      <a:pt x="339225" y="366342"/>
                    </a:lnTo>
                    <a:lnTo>
                      <a:pt x="339225" y="366342"/>
                    </a:lnTo>
                    <a:close/>
                  </a:path>
                </a:pathLst>
              </a:custGeom>
              <a:solidFill>
                <a:srgbClr val="974D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0F87D2A-0846-41F9-8874-D591AD060D9E}"/>
                  </a:ext>
                </a:extLst>
              </p:cNvPr>
              <p:cNvSpPr/>
              <p:nvPr/>
            </p:nvSpPr>
            <p:spPr>
              <a:xfrm>
                <a:off x="8170443" y="5414656"/>
                <a:ext cx="282892" cy="94258"/>
              </a:xfrm>
              <a:custGeom>
                <a:avLst/>
                <a:gdLst>
                  <a:gd name="connsiteX0" fmla="*/ 199072 w 282892"/>
                  <a:gd name="connsiteY0" fmla="*/ 2818 h 94258"/>
                  <a:gd name="connsiteX1" fmla="*/ 91440 w 282892"/>
                  <a:gd name="connsiteY1" fmla="*/ 19011 h 94258"/>
                  <a:gd name="connsiteX2" fmla="*/ 39053 w 282892"/>
                  <a:gd name="connsiteY2" fmla="*/ 29488 h 94258"/>
                  <a:gd name="connsiteX3" fmla="*/ 2858 w 282892"/>
                  <a:gd name="connsiteY3" fmla="*/ 42823 h 94258"/>
                  <a:gd name="connsiteX4" fmla="*/ 0 w 282892"/>
                  <a:gd name="connsiteY4" fmla="*/ 94258 h 94258"/>
                  <a:gd name="connsiteX5" fmla="*/ 19050 w 282892"/>
                  <a:gd name="connsiteY5" fmla="*/ 90448 h 94258"/>
                  <a:gd name="connsiteX6" fmla="*/ 147638 w 282892"/>
                  <a:gd name="connsiteY6" fmla="*/ 52348 h 94258"/>
                  <a:gd name="connsiteX7" fmla="*/ 219075 w 282892"/>
                  <a:gd name="connsiteY7" fmla="*/ 35203 h 94258"/>
                  <a:gd name="connsiteX8" fmla="*/ 282892 w 282892"/>
                  <a:gd name="connsiteY8" fmla="*/ 913 h 94258"/>
                  <a:gd name="connsiteX9" fmla="*/ 199072 w 282892"/>
                  <a:gd name="connsiteY9" fmla="*/ 2818 h 9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92" h="94258">
                    <a:moveTo>
                      <a:pt x="199072" y="2818"/>
                    </a:moveTo>
                    <a:cubicBezTo>
                      <a:pt x="162878" y="1866"/>
                      <a:pt x="126683" y="10438"/>
                      <a:pt x="91440" y="19011"/>
                    </a:cubicBezTo>
                    <a:cubicBezTo>
                      <a:pt x="74295" y="22821"/>
                      <a:pt x="56197" y="26631"/>
                      <a:pt x="39053" y="29488"/>
                    </a:cubicBezTo>
                    <a:cubicBezTo>
                      <a:pt x="25717" y="31393"/>
                      <a:pt x="7620" y="29488"/>
                      <a:pt x="2858" y="42823"/>
                    </a:cubicBezTo>
                    <a:cubicBezTo>
                      <a:pt x="0" y="48538"/>
                      <a:pt x="4763" y="92353"/>
                      <a:pt x="0" y="94258"/>
                    </a:cubicBezTo>
                    <a:cubicBezTo>
                      <a:pt x="6667" y="92353"/>
                      <a:pt x="12383" y="91401"/>
                      <a:pt x="19050" y="90448"/>
                    </a:cubicBezTo>
                    <a:cubicBezTo>
                      <a:pt x="62865" y="79971"/>
                      <a:pt x="104775" y="64731"/>
                      <a:pt x="147638" y="52348"/>
                    </a:cubicBezTo>
                    <a:cubicBezTo>
                      <a:pt x="171450" y="45681"/>
                      <a:pt x="195263" y="42823"/>
                      <a:pt x="219075" y="35203"/>
                    </a:cubicBezTo>
                    <a:cubicBezTo>
                      <a:pt x="241935" y="27583"/>
                      <a:pt x="260985" y="12343"/>
                      <a:pt x="282892" y="913"/>
                    </a:cubicBezTo>
                    <a:cubicBezTo>
                      <a:pt x="253365" y="-1944"/>
                      <a:pt x="226695" y="2818"/>
                      <a:pt x="199072" y="2818"/>
                    </a:cubicBezTo>
                    <a:close/>
                  </a:path>
                </a:pathLst>
              </a:custGeom>
              <a:solidFill>
                <a:srgbClr val="C368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8EBF7C7-6D40-4BC8-B23B-CA6495050314}"/>
                  </a:ext>
                </a:extLst>
              </p:cNvPr>
              <p:cNvSpPr/>
              <p:nvPr/>
            </p:nvSpPr>
            <p:spPr>
              <a:xfrm>
                <a:off x="7635138" y="5536595"/>
                <a:ext cx="323850" cy="38283"/>
              </a:xfrm>
              <a:custGeom>
                <a:avLst/>
                <a:gdLst>
                  <a:gd name="connsiteX0" fmla="*/ 0 w 323850"/>
                  <a:gd name="connsiteY0" fmla="*/ 34232 h 38283"/>
                  <a:gd name="connsiteX1" fmla="*/ 323850 w 323850"/>
                  <a:gd name="connsiteY1" fmla="*/ 18039 h 38283"/>
                  <a:gd name="connsiteX2" fmla="*/ 0 w 323850"/>
                  <a:gd name="connsiteY2" fmla="*/ 34232 h 38283"/>
                  <a:gd name="connsiteX3" fmla="*/ 0 w 323850"/>
                  <a:gd name="connsiteY3" fmla="*/ 34232 h 3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38283">
                    <a:moveTo>
                      <a:pt x="0" y="34232"/>
                    </a:moveTo>
                    <a:cubicBezTo>
                      <a:pt x="106680" y="44709"/>
                      <a:pt x="214313" y="33279"/>
                      <a:pt x="323850" y="18039"/>
                    </a:cubicBezTo>
                    <a:cubicBezTo>
                      <a:pt x="211455" y="-3868"/>
                      <a:pt x="102870" y="-13393"/>
                      <a:pt x="0" y="34232"/>
                    </a:cubicBezTo>
                    <a:lnTo>
                      <a:pt x="0" y="34232"/>
                    </a:lnTo>
                    <a:close/>
                  </a:path>
                </a:pathLst>
              </a:custGeom>
              <a:solidFill>
                <a:srgbClr val="C368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4DA60848-CEF8-41BB-AD4E-B29342415C32}"/>
                  </a:ext>
                </a:extLst>
              </p:cNvPr>
              <p:cNvSpPr/>
              <p:nvPr/>
            </p:nvSpPr>
            <p:spPr>
              <a:xfrm>
                <a:off x="7006488" y="5517260"/>
                <a:ext cx="314325" cy="37927"/>
              </a:xfrm>
              <a:custGeom>
                <a:avLst/>
                <a:gdLst>
                  <a:gd name="connsiteX0" fmla="*/ 0 w 314325"/>
                  <a:gd name="connsiteY0" fmla="*/ 4036 h 37927"/>
                  <a:gd name="connsiteX1" fmla="*/ 314325 w 314325"/>
                  <a:gd name="connsiteY1" fmla="*/ 28801 h 37927"/>
                  <a:gd name="connsiteX2" fmla="*/ 0 w 314325"/>
                  <a:gd name="connsiteY2" fmla="*/ 4036 h 37927"/>
                  <a:gd name="connsiteX3" fmla="*/ 0 w 314325"/>
                  <a:gd name="connsiteY3" fmla="*/ 4036 h 37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37927">
                    <a:moveTo>
                      <a:pt x="0" y="4036"/>
                    </a:moveTo>
                    <a:cubicBezTo>
                      <a:pt x="103822" y="16419"/>
                      <a:pt x="204788" y="55471"/>
                      <a:pt x="314325" y="28801"/>
                    </a:cubicBezTo>
                    <a:cubicBezTo>
                      <a:pt x="257175" y="6894"/>
                      <a:pt x="86677" y="-7394"/>
                      <a:pt x="0" y="4036"/>
                    </a:cubicBezTo>
                    <a:lnTo>
                      <a:pt x="0" y="4036"/>
                    </a:lnTo>
                    <a:close/>
                  </a:path>
                </a:pathLst>
              </a:custGeom>
              <a:solidFill>
                <a:srgbClr val="C368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D9D58C6B-E726-412A-8C9F-86765D297C1D}"/>
                  </a:ext>
                </a:extLst>
              </p:cNvPr>
              <p:cNvSpPr/>
              <p:nvPr/>
            </p:nvSpPr>
            <p:spPr>
              <a:xfrm>
                <a:off x="6701688" y="5451159"/>
                <a:ext cx="161925" cy="47277"/>
              </a:xfrm>
              <a:custGeom>
                <a:avLst/>
                <a:gdLst>
                  <a:gd name="connsiteX0" fmla="*/ 119063 w 161925"/>
                  <a:gd name="connsiteY0" fmla="*/ 605 h 47277"/>
                  <a:gd name="connsiteX1" fmla="*/ 0 w 161925"/>
                  <a:gd name="connsiteY1" fmla="*/ 15845 h 47277"/>
                  <a:gd name="connsiteX2" fmla="*/ 161925 w 161925"/>
                  <a:gd name="connsiteY2" fmla="*/ 47278 h 47277"/>
                  <a:gd name="connsiteX3" fmla="*/ 119063 w 161925"/>
                  <a:gd name="connsiteY3" fmla="*/ 605 h 47277"/>
                  <a:gd name="connsiteX4" fmla="*/ 119063 w 161925"/>
                  <a:gd name="connsiteY4" fmla="*/ 605 h 4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47277">
                    <a:moveTo>
                      <a:pt x="119063" y="605"/>
                    </a:moveTo>
                    <a:cubicBezTo>
                      <a:pt x="78105" y="-2252"/>
                      <a:pt x="39053" y="5368"/>
                      <a:pt x="0" y="15845"/>
                    </a:cubicBezTo>
                    <a:cubicBezTo>
                      <a:pt x="54293" y="25370"/>
                      <a:pt x="107632" y="35848"/>
                      <a:pt x="161925" y="47278"/>
                    </a:cubicBezTo>
                    <a:cubicBezTo>
                      <a:pt x="160020" y="16798"/>
                      <a:pt x="145733" y="2510"/>
                      <a:pt x="119063" y="605"/>
                    </a:cubicBezTo>
                    <a:lnTo>
                      <a:pt x="119063" y="605"/>
                    </a:lnTo>
                    <a:close/>
                  </a:path>
                </a:pathLst>
              </a:custGeom>
              <a:solidFill>
                <a:srgbClr val="C368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739DED1-F68E-47E5-B0C8-5BD502E8CC86}"/>
                  </a:ext>
                </a:extLst>
              </p:cNvPr>
              <p:cNvSpPr/>
              <p:nvPr/>
            </p:nvSpPr>
            <p:spPr>
              <a:xfrm>
                <a:off x="6444916" y="5049069"/>
                <a:ext cx="2066226" cy="493423"/>
              </a:xfrm>
              <a:custGeom>
                <a:avLst/>
                <a:gdLst>
                  <a:gd name="connsiteX0" fmla="*/ 2042709 w 2066226"/>
                  <a:gd name="connsiteY0" fmla="*/ 229340 h 493423"/>
                  <a:gd name="connsiteX1" fmla="*/ 2036994 w 2066226"/>
                  <a:gd name="connsiteY1" fmla="*/ 227435 h 493423"/>
                  <a:gd name="connsiteX2" fmla="*/ 1980797 w 2066226"/>
                  <a:gd name="connsiteY2" fmla="*/ 199812 h 493423"/>
                  <a:gd name="connsiteX3" fmla="*/ 1973177 w 2066226"/>
                  <a:gd name="connsiteY3" fmla="*/ 183620 h 493423"/>
                  <a:gd name="connsiteX4" fmla="*/ 1956984 w 2066226"/>
                  <a:gd name="connsiteY4" fmla="*/ 171237 h 493423"/>
                  <a:gd name="connsiteX5" fmla="*/ 1843637 w 2066226"/>
                  <a:gd name="connsiteY5" fmla="*/ 137900 h 493423"/>
                  <a:gd name="connsiteX6" fmla="*/ 1826492 w 2066226"/>
                  <a:gd name="connsiteY6" fmla="*/ 130280 h 493423"/>
                  <a:gd name="connsiteX7" fmla="*/ 1728384 w 2066226"/>
                  <a:gd name="connsiteY7" fmla="*/ 75987 h 493423"/>
                  <a:gd name="connsiteX8" fmla="*/ 1623609 w 2066226"/>
                  <a:gd name="connsiteY8" fmla="*/ 67415 h 493423"/>
                  <a:gd name="connsiteX9" fmla="*/ 1454064 w 2066226"/>
                  <a:gd name="connsiteY9" fmla="*/ 44555 h 493423"/>
                  <a:gd name="connsiteX10" fmla="*/ 1308332 w 2066226"/>
                  <a:gd name="connsiteY10" fmla="*/ 35030 h 493423"/>
                  <a:gd name="connsiteX11" fmla="*/ 961622 w 2066226"/>
                  <a:gd name="connsiteY11" fmla="*/ 4550 h 493423"/>
                  <a:gd name="connsiteX12" fmla="*/ 895899 w 2066226"/>
                  <a:gd name="connsiteY12" fmla="*/ 15027 h 493423"/>
                  <a:gd name="connsiteX13" fmla="*/ 795887 w 2066226"/>
                  <a:gd name="connsiteY13" fmla="*/ 18837 h 493423"/>
                  <a:gd name="connsiteX14" fmla="*/ 519662 w 2066226"/>
                  <a:gd name="connsiteY14" fmla="*/ 47412 h 493423"/>
                  <a:gd name="connsiteX15" fmla="*/ 402504 w 2066226"/>
                  <a:gd name="connsiteY15" fmla="*/ 75035 h 493423"/>
                  <a:gd name="connsiteX16" fmla="*/ 278679 w 2066226"/>
                  <a:gd name="connsiteY16" fmla="*/ 95037 h 493423"/>
                  <a:gd name="connsiteX17" fmla="*/ 171047 w 2066226"/>
                  <a:gd name="connsiteY17" fmla="*/ 109325 h 493423"/>
                  <a:gd name="connsiteX18" fmla="*/ 88179 w 2066226"/>
                  <a:gd name="connsiteY18" fmla="*/ 138852 h 493423"/>
                  <a:gd name="connsiteX19" fmla="*/ 64367 w 2066226"/>
                  <a:gd name="connsiteY19" fmla="*/ 167427 h 493423"/>
                  <a:gd name="connsiteX20" fmla="*/ 7217 w 2066226"/>
                  <a:gd name="connsiteY20" fmla="*/ 234102 h 493423"/>
                  <a:gd name="connsiteX21" fmla="*/ 14837 w 2066226"/>
                  <a:gd name="connsiteY21" fmla="*/ 274107 h 493423"/>
                  <a:gd name="connsiteX22" fmla="*/ 40554 w 2066226"/>
                  <a:gd name="connsiteY22" fmla="*/ 285537 h 493423"/>
                  <a:gd name="connsiteX23" fmla="*/ 113897 w 2066226"/>
                  <a:gd name="connsiteY23" fmla="*/ 345545 h 493423"/>
                  <a:gd name="connsiteX24" fmla="*/ 147234 w 2066226"/>
                  <a:gd name="connsiteY24" fmla="*/ 372215 h 493423"/>
                  <a:gd name="connsiteX25" fmla="*/ 240579 w 2066226"/>
                  <a:gd name="connsiteY25" fmla="*/ 378882 h 493423"/>
                  <a:gd name="connsiteX26" fmla="*/ 336782 w 2066226"/>
                  <a:gd name="connsiteY26" fmla="*/ 370310 h 493423"/>
                  <a:gd name="connsiteX27" fmla="*/ 402504 w 2066226"/>
                  <a:gd name="connsiteY27" fmla="*/ 395075 h 493423"/>
                  <a:gd name="connsiteX28" fmla="*/ 459654 w 2066226"/>
                  <a:gd name="connsiteY28" fmla="*/ 436032 h 493423"/>
                  <a:gd name="connsiteX29" fmla="*/ 603482 w 2066226"/>
                  <a:gd name="connsiteY29" fmla="*/ 443652 h 493423"/>
                  <a:gd name="connsiteX30" fmla="*/ 695874 w 2066226"/>
                  <a:gd name="connsiteY30" fmla="*/ 433175 h 493423"/>
                  <a:gd name="connsiteX31" fmla="*/ 785409 w 2066226"/>
                  <a:gd name="connsiteY31" fmla="*/ 458892 h 493423"/>
                  <a:gd name="connsiteX32" fmla="*/ 921617 w 2066226"/>
                  <a:gd name="connsiteY32" fmla="*/ 486515 h 493423"/>
                  <a:gd name="connsiteX33" fmla="*/ 1061634 w 2066226"/>
                  <a:gd name="connsiteY33" fmla="*/ 492230 h 493423"/>
                  <a:gd name="connsiteX34" fmla="*/ 1211177 w 2066226"/>
                  <a:gd name="connsiteY34" fmla="*/ 480800 h 493423"/>
                  <a:gd name="connsiteX35" fmla="*/ 1352147 w 2066226"/>
                  <a:gd name="connsiteY35" fmla="*/ 443652 h 493423"/>
                  <a:gd name="connsiteX36" fmla="*/ 1526454 w 2066226"/>
                  <a:gd name="connsiteY36" fmla="*/ 465560 h 493423"/>
                  <a:gd name="connsiteX37" fmla="*/ 1623609 w 2066226"/>
                  <a:gd name="connsiteY37" fmla="*/ 455082 h 493423"/>
                  <a:gd name="connsiteX38" fmla="*/ 1713144 w 2066226"/>
                  <a:gd name="connsiteY38" fmla="*/ 374120 h 493423"/>
                  <a:gd name="connsiteX39" fmla="*/ 1798869 w 2066226"/>
                  <a:gd name="connsiteY39" fmla="*/ 356975 h 493423"/>
                  <a:gd name="connsiteX40" fmla="*/ 1882689 w 2066226"/>
                  <a:gd name="connsiteY40" fmla="*/ 334115 h 493423"/>
                  <a:gd name="connsiteX41" fmla="*/ 2047472 w 2066226"/>
                  <a:gd name="connsiteY41" fmla="*/ 282680 h 493423"/>
                  <a:gd name="connsiteX42" fmla="*/ 2062712 w 2066226"/>
                  <a:gd name="connsiteY42" fmla="*/ 241722 h 493423"/>
                  <a:gd name="connsiteX43" fmla="*/ 2042709 w 2066226"/>
                  <a:gd name="connsiteY43" fmla="*/ 229340 h 493423"/>
                  <a:gd name="connsiteX44" fmla="*/ 224387 w 2066226"/>
                  <a:gd name="connsiteY44" fmla="*/ 343640 h 493423"/>
                  <a:gd name="connsiteX45" fmla="*/ 224387 w 2066226"/>
                  <a:gd name="connsiteY45" fmla="*/ 343640 h 493423"/>
                  <a:gd name="connsiteX46" fmla="*/ 224387 w 2066226"/>
                  <a:gd name="connsiteY46" fmla="*/ 343640 h 493423"/>
                  <a:gd name="connsiteX47" fmla="*/ 224387 w 2066226"/>
                  <a:gd name="connsiteY47" fmla="*/ 343640 h 493423"/>
                  <a:gd name="connsiteX48" fmla="*/ 224387 w 2066226"/>
                  <a:gd name="connsiteY48" fmla="*/ 343640 h 493423"/>
                  <a:gd name="connsiteX49" fmla="*/ 224387 w 2066226"/>
                  <a:gd name="connsiteY49" fmla="*/ 343640 h 493423"/>
                  <a:gd name="connsiteX50" fmla="*/ 224387 w 2066226"/>
                  <a:gd name="connsiteY50" fmla="*/ 343640 h 493423"/>
                  <a:gd name="connsiteX51" fmla="*/ 1217844 w 2066226"/>
                  <a:gd name="connsiteY51" fmla="*/ 141710 h 493423"/>
                  <a:gd name="connsiteX52" fmla="*/ 1214987 w 2066226"/>
                  <a:gd name="connsiteY52" fmla="*/ 139805 h 493423"/>
                  <a:gd name="connsiteX53" fmla="*/ 1217844 w 2066226"/>
                  <a:gd name="connsiteY53" fmla="*/ 140757 h 493423"/>
                  <a:gd name="connsiteX54" fmla="*/ 1217844 w 2066226"/>
                  <a:gd name="connsiteY54" fmla="*/ 141710 h 493423"/>
                  <a:gd name="connsiteX55" fmla="*/ 1217844 w 2066226"/>
                  <a:gd name="connsiteY55" fmla="*/ 141710 h 493423"/>
                  <a:gd name="connsiteX56" fmla="*/ 1365482 w 2066226"/>
                  <a:gd name="connsiteY56" fmla="*/ 343640 h 493423"/>
                  <a:gd name="connsiteX57" fmla="*/ 1365482 w 2066226"/>
                  <a:gd name="connsiteY57" fmla="*/ 343640 h 493423"/>
                  <a:gd name="connsiteX58" fmla="*/ 1365482 w 2066226"/>
                  <a:gd name="connsiteY58" fmla="*/ 343640 h 493423"/>
                  <a:gd name="connsiteX59" fmla="*/ 1365482 w 2066226"/>
                  <a:gd name="connsiteY59" fmla="*/ 343640 h 493423"/>
                  <a:gd name="connsiteX60" fmla="*/ 1365482 w 2066226"/>
                  <a:gd name="connsiteY60" fmla="*/ 343640 h 493423"/>
                  <a:gd name="connsiteX61" fmla="*/ 1365482 w 2066226"/>
                  <a:gd name="connsiteY61" fmla="*/ 343640 h 493423"/>
                  <a:gd name="connsiteX62" fmla="*/ 1365482 w 2066226"/>
                  <a:gd name="connsiteY62" fmla="*/ 343640 h 493423"/>
                  <a:gd name="connsiteX63" fmla="*/ 1365482 w 2066226"/>
                  <a:gd name="connsiteY63" fmla="*/ 343640 h 493423"/>
                  <a:gd name="connsiteX64" fmla="*/ 1365482 w 2066226"/>
                  <a:gd name="connsiteY64" fmla="*/ 343640 h 493423"/>
                  <a:gd name="connsiteX65" fmla="*/ 1365482 w 2066226"/>
                  <a:gd name="connsiteY65" fmla="*/ 343640 h 493423"/>
                  <a:gd name="connsiteX66" fmla="*/ 1366434 w 2066226"/>
                  <a:gd name="connsiteY66" fmla="*/ 343640 h 493423"/>
                  <a:gd name="connsiteX67" fmla="*/ 1366434 w 2066226"/>
                  <a:gd name="connsiteY67" fmla="*/ 344592 h 493423"/>
                  <a:gd name="connsiteX68" fmla="*/ 1365482 w 2066226"/>
                  <a:gd name="connsiteY68" fmla="*/ 343640 h 493423"/>
                  <a:gd name="connsiteX69" fmla="*/ 1365482 w 2066226"/>
                  <a:gd name="connsiteY69" fmla="*/ 343640 h 493423"/>
                  <a:gd name="connsiteX70" fmla="*/ 835892 w 2066226"/>
                  <a:gd name="connsiteY70" fmla="*/ 76940 h 493423"/>
                  <a:gd name="connsiteX71" fmla="*/ 835892 w 2066226"/>
                  <a:gd name="connsiteY71" fmla="*/ 76940 h 493423"/>
                  <a:gd name="connsiteX72" fmla="*/ 835892 w 2066226"/>
                  <a:gd name="connsiteY72" fmla="*/ 76940 h 493423"/>
                  <a:gd name="connsiteX73" fmla="*/ 835892 w 2066226"/>
                  <a:gd name="connsiteY73" fmla="*/ 76940 h 493423"/>
                  <a:gd name="connsiteX74" fmla="*/ 835892 w 2066226"/>
                  <a:gd name="connsiteY74" fmla="*/ 76940 h 493423"/>
                  <a:gd name="connsiteX75" fmla="*/ 1333097 w 2066226"/>
                  <a:gd name="connsiteY75" fmla="*/ 436032 h 493423"/>
                  <a:gd name="connsiteX76" fmla="*/ 1335954 w 2066226"/>
                  <a:gd name="connsiteY76" fmla="*/ 435080 h 493423"/>
                  <a:gd name="connsiteX77" fmla="*/ 1335002 w 2066226"/>
                  <a:gd name="connsiteY77" fmla="*/ 436985 h 493423"/>
                  <a:gd name="connsiteX78" fmla="*/ 1333097 w 2066226"/>
                  <a:gd name="connsiteY78" fmla="*/ 436032 h 493423"/>
                  <a:gd name="connsiteX79" fmla="*/ 1333097 w 2066226"/>
                  <a:gd name="connsiteY79" fmla="*/ 436032 h 493423"/>
                  <a:gd name="connsiteX80" fmla="*/ 1333097 w 2066226"/>
                  <a:gd name="connsiteY80" fmla="*/ 436032 h 493423"/>
                  <a:gd name="connsiteX81" fmla="*/ 855894 w 2066226"/>
                  <a:gd name="connsiteY81" fmla="*/ 24552 h 493423"/>
                  <a:gd name="connsiteX82" fmla="*/ 857799 w 2066226"/>
                  <a:gd name="connsiteY82" fmla="*/ 22647 h 493423"/>
                  <a:gd name="connsiteX83" fmla="*/ 855894 w 2066226"/>
                  <a:gd name="connsiteY83" fmla="*/ 24552 h 493423"/>
                  <a:gd name="connsiteX84" fmla="*/ 855894 w 2066226"/>
                  <a:gd name="connsiteY84" fmla="*/ 24552 h 49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66226" h="493423">
                    <a:moveTo>
                      <a:pt x="2042709" y="229340"/>
                    </a:moveTo>
                    <a:cubicBezTo>
                      <a:pt x="2040804" y="228387"/>
                      <a:pt x="2038899" y="227435"/>
                      <a:pt x="2036994" y="227435"/>
                    </a:cubicBezTo>
                    <a:cubicBezTo>
                      <a:pt x="2019849" y="220767"/>
                      <a:pt x="1989369" y="217910"/>
                      <a:pt x="1980797" y="199812"/>
                    </a:cubicBezTo>
                    <a:cubicBezTo>
                      <a:pt x="1977939" y="195050"/>
                      <a:pt x="1976987" y="188382"/>
                      <a:pt x="1973177" y="183620"/>
                    </a:cubicBezTo>
                    <a:cubicBezTo>
                      <a:pt x="1969367" y="177905"/>
                      <a:pt x="1962699" y="174095"/>
                      <a:pt x="1956984" y="171237"/>
                    </a:cubicBezTo>
                    <a:cubicBezTo>
                      <a:pt x="1921742" y="153140"/>
                      <a:pt x="1883642" y="140757"/>
                      <a:pt x="1843637" y="137900"/>
                    </a:cubicBezTo>
                    <a:cubicBezTo>
                      <a:pt x="1836017" y="136947"/>
                      <a:pt x="1830302" y="135995"/>
                      <a:pt x="1826492" y="130280"/>
                    </a:cubicBezTo>
                    <a:cubicBezTo>
                      <a:pt x="1798869" y="100752"/>
                      <a:pt x="1767437" y="81702"/>
                      <a:pt x="1728384" y="75987"/>
                    </a:cubicBezTo>
                    <a:cubicBezTo>
                      <a:pt x="1690284" y="70272"/>
                      <a:pt x="1658852" y="80750"/>
                      <a:pt x="1623609" y="67415"/>
                    </a:cubicBezTo>
                    <a:cubicBezTo>
                      <a:pt x="1576937" y="50270"/>
                      <a:pt x="1504547" y="47412"/>
                      <a:pt x="1454064" y="44555"/>
                    </a:cubicBezTo>
                    <a:cubicBezTo>
                      <a:pt x="1404534" y="41697"/>
                      <a:pt x="1356909" y="45507"/>
                      <a:pt x="1308332" y="35030"/>
                    </a:cubicBezTo>
                    <a:cubicBezTo>
                      <a:pt x="1194032" y="12170"/>
                      <a:pt x="1079732" y="-9738"/>
                      <a:pt x="961622" y="4550"/>
                    </a:cubicBezTo>
                    <a:cubicBezTo>
                      <a:pt x="939714" y="4550"/>
                      <a:pt x="917807" y="12170"/>
                      <a:pt x="895899" y="15027"/>
                    </a:cubicBezTo>
                    <a:cubicBezTo>
                      <a:pt x="870182" y="18837"/>
                      <a:pt x="821604" y="15027"/>
                      <a:pt x="795887" y="18837"/>
                    </a:cubicBezTo>
                    <a:cubicBezTo>
                      <a:pt x="695874" y="32172"/>
                      <a:pt x="620627" y="47412"/>
                      <a:pt x="519662" y="47412"/>
                    </a:cubicBezTo>
                    <a:cubicBezTo>
                      <a:pt x="479657" y="47412"/>
                      <a:pt x="443462" y="69320"/>
                      <a:pt x="402504" y="75035"/>
                    </a:cubicBezTo>
                    <a:cubicBezTo>
                      <a:pt x="358689" y="81702"/>
                      <a:pt x="322494" y="94085"/>
                      <a:pt x="278679" y="95037"/>
                    </a:cubicBezTo>
                    <a:cubicBezTo>
                      <a:pt x="246294" y="95990"/>
                      <a:pt x="201527" y="98847"/>
                      <a:pt x="171047" y="109325"/>
                    </a:cubicBezTo>
                    <a:cubicBezTo>
                      <a:pt x="147234" y="117897"/>
                      <a:pt x="103419" y="115992"/>
                      <a:pt x="88179" y="138852"/>
                    </a:cubicBezTo>
                    <a:cubicBezTo>
                      <a:pt x="80559" y="150282"/>
                      <a:pt x="67224" y="154092"/>
                      <a:pt x="64367" y="167427"/>
                    </a:cubicBezTo>
                    <a:cubicBezTo>
                      <a:pt x="55794" y="200765"/>
                      <a:pt x="29124" y="214100"/>
                      <a:pt x="7217" y="234102"/>
                    </a:cubicBezTo>
                    <a:cubicBezTo>
                      <a:pt x="-6118" y="246485"/>
                      <a:pt x="549" y="266487"/>
                      <a:pt x="14837" y="274107"/>
                    </a:cubicBezTo>
                    <a:cubicBezTo>
                      <a:pt x="23409" y="278870"/>
                      <a:pt x="31982" y="283632"/>
                      <a:pt x="40554" y="285537"/>
                    </a:cubicBezTo>
                    <a:cubicBezTo>
                      <a:pt x="76749" y="292205"/>
                      <a:pt x="100562" y="312207"/>
                      <a:pt x="113897" y="345545"/>
                    </a:cubicBezTo>
                    <a:cubicBezTo>
                      <a:pt x="119612" y="360785"/>
                      <a:pt x="131994" y="367452"/>
                      <a:pt x="147234" y="372215"/>
                    </a:cubicBezTo>
                    <a:cubicBezTo>
                      <a:pt x="178667" y="382692"/>
                      <a:pt x="208194" y="380787"/>
                      <a:pt x="240579" y="378882"/>
                    </a:cubicBezTo>
                    <a:cubicBezTo>
                      <a:pt x="272964" y="376977"/>
                      <a:pt x="304397" y="368405"/>
                      <a:pt x="336782" y="370310"/>
                    </a:cubicBezTo>
                    <a:cubicBezTo>
                      <a:pt x="359642" y="372215"/>
                      <a:pt x="385359" y="378882"/>
                      <a:pt x="402504" y="395075"/>
                    </a:cubicBezTo>
                    <a:cubicBezTo>
                      <a:pt x="421554" y="412220"/>
                      <a:pt x="432984" y="428412"/>
                      <a:pt x="459654" y="436032"/>
                    </a:cubicBezTo>
                    <a:cubicBezTo>
                      <a:pt x="506327" y="450320"/>
                      <a:pt x="555857" y="448415"/>
                      <a:pt x="603482" y="443652"/>
                    </a:cubicBezTo>
                    <a:cubicBezTo>
                      <a:pt x="633962" y="439842"/>
                      <a:pt x="665394" y="432222"/>
                      <a:pt x="695874" y="433175"/>
                    </a:cubicBezTo>
                    <a:cubicBezTo>
                      <a:pt x="728259" y="434127"/>
                      <a:pt x="754929" y="449367"/>
                      <a:pt x="785409" y="458892"/>
                    </a:cubicBezTo>
                    <a:cubicBezTo>
                      <a:pt x="829224" y="474132"/>
                      <a:pt x="875897" y="481752"/>
                      <a:pt x="921617" y="486515"/>
                    </a:cubicBezTo>
                    <a:cubicBezTo>
                      <a:pt x="968289" y="491277"/>
                      <a:pt x="1014962" y="488420"/>
                      <a:pt x="1061634" y="492230"/>
                    </a:cubicBezTo>
                    <a:cubicBezTo>
                      <a:pt x="1112117" y="496040"/>
                      <a:pt x="1162599" y="490325"/>
                      <a:pt x="1211177" y="480800"/>
                    </a:cubicBezTo>
                    <a:cubicBezTo>
                      <a:pt x="1258802" y="471275"/>
                      <a:pt x="1304522" y="453177"/>
                      <a:pt x="1352147" y="443652"/>
                    </a:cubicBezTo>
                    <a:cubicBezTo>
                      <a:pt x="1408344" y="431270"/>
                      <a:pt x="1469304" y="462702"/>
                      <a:pt x="1526454" y="465560"/>
                    </a:cubicBezTo>
                    <a:cubicBezTo>
                      <a:pt x="1558839" y="466512"/>
                      <a:pt x="1592177" y="463655"/>
                      <a:pt x="1623609" y="455082"/>
                    </a:cubicBezTo>
                    <a:cubicBezTo>
                      <a:pt x="1654089" y="447462"/>
                      <a:pt x="1736004" y="421745"/>
                      <a:pt x="1713144" y="374120"/>
                    </a:cubicBezTo>
                    <a:cubicBezTo>
                      <a:pt x="1715049" y="376977"/>
                      <a:pt x="1791249" y="358880"/>
                      <a:pt x="1798869" y="356975"/>
                    </a:cubicBezTo>
                    <a:cubicBezTo>
                      <a:pt x="1827444" y="351260"/>
                      <a:pt x="1854114" y="339830"/>
                      <a:pt x="1882689" y="334115"/>
                    </a:cubicBezTo>
                    <a:cubicBezTo>
                      <a:pt x="1943649" y="336972"/>
                      <a:pt x="1996989" y="316017"/>
                      <a:pt x="2047472" y="282680"/>
                    </a:cubicBezTo>
                    <a:cubicBezTo>
                      <a:pt x="2060807" y="274107"/>
                      <a:pt x="2072237" y="256962"/>
                      <a:pt x="2062712" y="241722"/>
                    </a:cubicBezTo>
                    <a:cubicBezTo>
                      <a:pt x="2057949" y="236007"/>
                      <a:pt x="2050329" y="232197"/>
                      <a:pt x="2042709" y="229340"/>
                    </a:cubicBezTo>
                    <a:close/>
                    <a:moveTo>
                      <a:pt x="224387" y="343640"/>
                    </a:moveTo>
                    <a:cubicBezTo>
                      <a:pt x="225339" y="343640"/>
                      <a:pt x="225339" y="343640"/>
                      <a:pt x="224387" y="343640"/>
                    </a:cubicBezTo>
                    <a:cubicBezTo>
                      <a:pt x="225339" y="344592"/>
                      <a:pt x="225339" y="344592"/>
                      <a:pt x="224387" y="343640"/>
                    </a:cubicBezTo>
                    <a:cubicBezTo>
                      <a:pt x="225339" y="344592"/>
                      <a:pt x="225339" y="344592"/>
                      <a:pt x="224387" y="343640"/>
                    </a:cubicBezTo>
                    <a:cubicBezTo>
                      <a:pt x="225339" y="344592"/>
                      <a:pt x="224387" y="344592"/>
                      <a:pt x="224387" y="343640"/>
                    </a:cubicBezTo>
                    <a:lnTo>
                      <a:pt x="224387" y="343640"/>
                    </a:lnTo>
                    <a:lnTo>
                      <a:pt x="224387" y="343640"/>
                    </a:lnTo>
                    <a:close/>
                    <a:moveTo>
                      <a:pt x="1217844" y="141710"/>
                    </a:moveTo>
                    <a:cubicBezTo>
                      <a:pt x="1216892" y="140757"/>
                      <a:pt x="1215939" y="140757"/>
                      <a:pt x="1214987" y="139805"/>
                    </a:cubicBezTo>
                    <a:cubicBezTo>
                      <a:pt x="1215939" y="139805"/>
                      <a:pt x="1216892" y="139805"/>
                      <a:pt x="1217844" y="140757"/>
                    </a:cubicBezTo>
                    <a:cubicBezTo>
                      <a:pt x="1218797" y="140757"/>
                      <a:pt x="1217844" y="141710"/>
                      <a:pt x="1217844" y="141710"/>
                    </a:cubicBezTo>
                    <a:lnTo>
                      <a:pt x="1217844" y="141710"/>
                    </a:lnTo>
                    <a:close/>
                    <a:moveTo>
                      <a:pt x="1365482" y="343640"/>
                    </a:moveTo>
                    <a:lnTo>
                      <a:pt x="1365482" y="343640"/>
                    </a:lnTo>
                    <a:lnTo>
                      <a:pt x="1365482" y="343640"/>
                    </a:lnTo>
                    <a:lnTo>
                      <a:pt x="1365482" y="343640"/>
                    </a:lnTo>
                    <a:lnTo>
                      <a:pt x="1365482" y="343640"/>
                    </a:lnTo>
                    <a:lnTo>
                      <a:pt x="1365482" y="343640"/>
                    </a:lnTo>
                    <a:lnTo>
                      <a:pt x="1365482" y="343640"/>
                    </a:lnTo>
                    <a:lnTo>
                      <a:pt x="1365482" y="343640"/>
                    </a:lnTo>
                    <a:cubicBezTo>
                      <a:pt x="1364529" y="343640"/>
                      <a:pt x="1364529" y="343640"/>
                      <a:pt x="1365482" y="343640"/>
                    </a:cubicBezTo>
                    <a:cubicBezTo>
                      <a:pt x="1364529" y="343640"/>
                      <a:pt x="1364529" y="343640"/>
                      <a:pt x="1365482" y="343640"/>
                    </a:cubicBezTo>
                    <a:cubicBezTo>
                      <a:pt x="1365482" y="343640"/>
                      <a:pt x="1366434" y="343640"/>
                      <a:pt x="1366434" y="343640"/>
                    </a:cubicBezTo>
                    <a:lnTo>
                      <a:pt x="1366434" y="344592"/>
                    </a:lnTo>
                    <a:cubicBezTo>
                      <a:pt x="1365482" y="344592"/>
                      <a:pt x="1365482" y="344592"/>
                      <a:pt x="1365482" y="343640"/>
                    </a:cubicBezTo>
                    <a:lnTo>
                      <a:pt x="1365482" y="343640"/>
                    </a:lnTo>
                    <a:close/>
                    <a:moveTo>
                      <a:pt x="835892" y="76940"/>
                    </a:moveTo>
                    <a:lnTo>
                      <a:pt x="835892" y="76940"/>
                    </a:lnTo>
                    <a:cubicBezTo>
                      <a:pt x="835892" y="76940"/>
                      <a:pt x="835892" y="76940"/>
                      <a:pt x="835892" y="76940"/>
                    </a:cubicBezTo>
                    <a:cubicBezTo>
                      <a:pt x="835892" y="76940"/>
                      <a:pt x="835892" y="76940"/>
                      <a:pt x="835892" y="76940"/>
                    </a:cubicBezTo>
                    <a:lnTo>
                      <a:pt x="835892" y="76940"/>
                    </a:lnTo>
                    <a:close/>
                    <a:moveTo>
                      <a:pt x="1333097" y="436032"/>
                    </a:moveTo>
                    <a:cubicBezTo>
                      <a:pt x="1334049" y="435080"/>
                      <a:pt x="1335002" y="435080"/>
                      <a:pt x="1335954" y="435080"/>
                    </a:cubicBezTo>
                    <a:cubicBezTo>
                      <a:pt x="1335002" y="436032"/>
                      <a:pt x="1335002" y="436032"/>
                      <a:pt x="1335002" y="436985"/>
                    </a:cubicBezTo>
                    <a:cubicBezTo>
                      <a:pt x="1334049" y="436032"/>
                      <a:pt x="1333097" y="436032"/>
                      <a:pt x="1333097" y="436032"/>
                    </a:cubicBezTo>
                    <a:lnTo>
                      <a:pt x="1333097" y="436032"/>
                    </a:lnTo>
                    <a:lnTo>
                      <a:pt x="1333097" y="436032"/>
                    </a:lnTo>
                    <a:close/>
                    <a:moveTo>
                      <a:pt x="855894" y="24552"/>
                    </a:moveTo>
                    <a:cubicBezTo>
                      <a:pt x="856847" y="23600"/>
                      <a:pt x="856847" y="23600"/>
                      <a:pt x="857799" y="22647"/>
                    </a:cubicBezTo>
                    <a:cubicBezTo>
                      <a:pt x="856847" y="23600"/>
                      <a:pt x="856847" y="23600"/>
                      <a:pt x="855894" y="24552"/>
                    </a:cubicBezTo>
                    <a:lnTo>
                      <a:pt x="855894" y="24552"/>
                    </a:lnTo>
                    <a:close/>
                  </a:path>
                </a:pathLst>
              </a:custGeom>
              <a:solidFill>
                <a:srgbClr val="F2D6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840F449A-CEB2-4EEA-8BFA-81505EEC4DDB}"/>
                  </a:ext>
                </a:extLst>
              </p:cNvPr>
              <p:cNvSpPr/>
              <p:nvPr/>
            </p:nvSpPr>
            <p:spPr>
              <a:xfrm>
                <a:off x="7625600" y="5128092"/>
                <a:ext cx="639140" cy="112241"/>
              </a:xfrm>
              <a:custGeom>
                <a:avLst/>
                <a:gdLst>
                  <a:gd name="connsiteX0" fmla="*/ 15253 w 639140"/>
                  <a:gd name="connsiteY0" fmla="*/ 60782 h 112241"/>
                  <a:gd name="connsiteX1" fmla="*/ 6680 w 639140"/>
                  <a:gd name="connsiteY1" fmla="*/ 61734 h 112241"/>
                  <a:gd name="connsiteX2" fmla="*/ 13 w 639140"/>
                  <a:gd name="connsiteY2" fmla="*/ 66497 h 112241"/>
                  <a:gd name="connsiteX3" fmla="*/ 70498 w 639140"/>
                  <a:gd name="connsiteY3" fmla="*/ 78879 h 112241"/>
                  <a:gd name="connsiteX4" fmla="*/ 133363 w 639140"/>
                  <a:gd name="connsiteY4" fmla="*/ 101739 h 112241"/>
                  <a:gd name="connsiteX5" fmla="*/ 162890 w 639140"/>
                  <a:gd name="connsiteY5" fmla="*/ 112217 h 112241"/>
                  <a:gd name="connsiteX6" fmla="*/ 302908 w 639140"/>
                  <a:gd name="connsiteY6" fmla="*/ 78879 h 112241"/>
                  <a:gd name="connsiteX7" fmla="*/ 368630 w 639140"/>
                  <a:gd name="connsiteY7" fmla="*/ 56019 h 112241"/>
                  <a:gd name="connsiteX8" fmla="*/ 609613 w 639140"/>
                  <a:gd name="connsiteY8" fmla="*/ 45542 h 112241"/>
                  <a:gd name="connsiteX9" fmla="*/ 639140 w 639140"/>
                  <a:gd name="connsiteY9" fmla="*/ 45542 h 112241"/>
                  <a:gd name="connsiteX10" fmla="*/ 500075 w 639140"/>
                  <a:gd name="connsiteY10" fmla="*/ 774 h 112241"/>
                  <a:gd name="connsiteX11" fmla="*/ 390538 w 639140"/>
                  <a:gd name="connsiteY11" fmla="*/ 12204 h 112241"/>
                  <a:gd name="connsiteX12" fmla="*/ 354343 w 639140"/>
                  <a:gd name="connsiteY12" fmla="*/ 23634 h 112241"/>
                  <a:gd name="connsiteX13" fmla="*/ 311480 w 639140"/>
                  <a:gd name="connsiteY13" fmla="*/ 44589 h 112241"/>
                  <a:gd name="connsiteX14" fmla="*/ 224803 w 639140"/>
                  <a:gd name="connsiteY14" fmla="*/ 52209 h 112241"/>
                  <a:gd name="connsiteX15" fmla="*/ 15253 w 639140"/>
                  <a:gd name="connsiteY15" fmla="*/ 60782 h 11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9140" h="112241">
                    <a:moveTo>
                      <a:pt x="15253" y="60782"/>
                    </a:moveTo>
                    <a:cubicBezTo>
                      <a:pt x="12395" y="60782"/>
                      <a:pt x="9538" y="60782"/>
                      <a:pt x="6680" y="61734"/>
                    </a:cubicBezTo>
                    <a:cubicBezTo>
                      <a:pt x="3823" y="62687"/>
                      <a:pt x="13" y="63639"/>
                      <a:pt x="13" y="66497"/>
                    </a:cubicBezTo>
                    <a:cubicBezTo>
                      <a:pt x="-940" y="70307"/>
                      <a:pt x="52400" y="77927"/>
                      <a:pt x="70498" y="78879"/>
                    </a:cubicBezTo>
                    <a:cubicBezTo>
                      <a:pt x="94310" y="79832"/>
                      <a:pt x="116218" y="82689"/>
                      <a:pt x="133363" y="101739"/>
                    </a:cubicBezTo>
                    <a:cubicBezTo>
                      <a:pt x="140983" y="110312"/>
                      <a:pt x="151460" y="112217"/>
                      <a:pt x="162890" y="112217"/>
                    </a:cubicBezTo>
                    <a:cubicBezTo>
                      <a:pt x="194323" y="113169"/>
                      <a:pt x="295288" y="86499"/>
                      <a:pt x="302908" y="78879"/>
                    </a:cubicBezTo>
                    <a:cubicBezTo>
                      <a:pt x="321005" y="61734"/>
                      <a:pt x="345770" y="59829"/>
                      <a:pt x="368630" y="56019"/>
                    </a:cubicBezTo>
                    <a:cubicBezTo>
                      <a:pt x="448640" y="41732"/>
                      <a:pt x="529603" y="45542"/>
                      <a:pt x="609613" y="45542"/>
                    </a:cubicBezTo>
                    <a:cubicBezTo>
                      <a:pt x="619138" y="45542"/>
                      <a:pt x="629615" y="51257"/>
                      <a:pt x="639140" y="45542"/>
                    </a:cubicBezTo>
                    <a:cubicBezTo>
                      <a:pt x="601040" y="6489"/>
                      <a:pt x="553415" y="-3036"/>
                      <a:pt x="500075" y="774"/>
                    </a:cubicBezTo>
                    <a:cubicBezTo>
                      <a:pt x="492455" y="-1131"/>
                      <a:pt x="433400" y="12204"/>
                      <a:pt x="390538" y="12204"/>
                    </a:cubicBezTo>
                    <a:cubicBezTo>
                      <a:pt x="377203" y="12204"/>
                      <a:pt x="363868" y="14109"/>
                      <a:pt x="354343" y="23634"/>
                    </a:cubicBezTo>
                    <a:cubicBezTo>
                      <a:pt x="344818" y="38874"/>
                      <a:pt x="328625" y="42684"/>
                      <a:pt x="311480" y="44589"/>
                    </a:cubicBezTo>
                    <a:cubicBezTo>
                      <a:pt x="282905" y="47447"/>
                      <a:pt x="254330" y="50304"/>
                      <a:pt x="224803" y="52209"/>
                    </a:cubicBezTo>
                    <a:cubicBezTo>
                      <a:pt x="165748" y="55067"/>
                      <a:pt x="21920" y="59829"/>
                      <a:pt x="15253" y="60782"/>
                    </a:cubicBezTo>
                    <a:close/>
                  </a:path>
                </a:pathLst>
              </a:custGeom>
              <a:solidFill>
                <a:srgbClr val="FCF2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2C4CD428-623B-484F-A580-1DE99D73E859}"/>
                  </a:ext>
                </a:extLst>
              </p:cNvPr>
              <p:cNvSpPr/>
              <p:nvPr/>
            </p:nvSpPr>
            <p:spPr>
              <a:xfrm>
                <a:off x="6806463" y="5222212"/>
                <a:ext cx="266700" cy="76200"/>
              </a:xfrm>
              <a:custGeom>
                <a:avLst/>
                <a:gdLst>
                  <a:gd name="connsiteX0" fmla="*/ 237172 w 266700"/>
                  <a:gd name="connsiteY0" fmla="*/ 67628 h 76200"/>
                  <a:gd name="connsiteX1" fmla="*/ 245745 w 266700"/>
                  <a:gd name="connsiteY1" fmla="*/ 60007 h 76200"/>
                  <a:gd name="connsiteX2" fmla="*/ 240030 w 266700"/>
                  <a:gd name="connsiteY2" fmla="*/ 48578 h 76200"/>
                  <a:gd name="connsiteX3" fmla="*/ 221933 w 266700"/>
                  <a:gd name="connsiteY3" fmla="*/ 42863 h 76200"/>
                  <a:gd name="connsiteX4" fmla="*/ 170497 w 266700"/>
                  <a:gd name="connsiteY4" fmla="*/ 33338 h 76200"/>
                  <a:gd name="connsiteX5" fmla="*/ 188595 w 266700"/>
                  <a:gd name="connsiteY5" fmla="*/ 27622 h 76200"/>
                  <a:gd name="connsiteX6" fmla="*/ 240030 w 266700"/>
                  <a:gd name="connsiteY6" fmla="*/ 26670 h 76200"/>
                  <a:gd name="connsiteX7" fmla="*/ 266700 w 266700"/>
                  <a:gd name="connsiteY7" fmla="*/ 16193 h 76200"/>
                  <a:gd name="connsiteX8" fmla="*/ 239078 w 266700"/>
                  <a:gd name="connsiteY8" fmla="*/ 3810 h 76200"/>
                  <a:gd name="connsiteX9" fmla="*/ 178118 w 266700"/>
                  <a:gd name="connsiteY9" fmla="*/ 0 h 76200"/>
                  <a:gd name="connsiteX10" fmla="*/ 173355 w 266700"/>
                  <a:gd name="connsiteY10" fmla="*/ 3810 h 76200"/>
                  <a:gd name="connsiteX11" fmla="*/ 143828 w 266700"/>
                  <a:gd name="connsiteY11" fmla="*/ 22860 h 76200"/>
                  <a:gd name="connsiteX12" fmla="*/ 57150 w 266700"/>
                  <a:gd name="connsiteY12" fmla="*/ 40005 h 76200"/>
                  <a:gd name="connsiteX13" fmla="*/ 49530 w 266700"/>
                  <a:gd name="connsiteY13" fmla="*/ 46672 h 76200"/>
                  <a:gd name="connsiteX14" fmla="*/ 59055 w 266700"/>
                  <a:gd name="connsiteY14" fmla="*/ 50482 h 76200"/>
                  <a:gd name="connsiteX15" fmla="*/ 113347 w 266700"/>
                  <a:gd name="connsiteY15" fmla="*/ 44768 h 76200"/>
                  <a:gd name="connsiteX16" fmla="*/ 20003 w 266700"/>
                  <a:gd name="connsiteY16" fmla="*/ 67628 h 76200"/>
                  <a:gd name="connsiteX17" fmla="*/ 0 w 266700"/>
                  <a:gd name="connsiteY17" fmla="*/ 74295 h 76200"/>
                  <a:gd name="connsiteX18" fmla="*/ 215265 w 266700"/>
                  <a:gd name="connsiteY18" fmla="*/ 76200 h 76200"/>
                  <a:gd name="connsiteX19" fmla="*/ 237172 w 266700"/>
                  <a:gd name="connsiteY19" fmla="*/ 67628 h 76200"/>
                  <a:gd name="connsiteX20" fmla="*/ 237172 w 266700"/>
                  <a:gd name="connsiteY20" fmla="*/ 6762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700" h="76200">
                    <a:moveTo>
                      <a:pt x="237172" y="67628"/>
                    </a:moveTo>
                    <a:cubicBezTo>
                      <a:pt x="240983" y="65723"/>
                      <a:pt x="245745" y="65723"/>
                      <a:pt x="245745" y="60007"/>
                    </a:cubicBezTo>
                    <a:cubicBezTo>
                      <a:pt x="245745" y="54293"/>
                      <a:pt x="242888" y="52388"/>
                      <a:pt x="240030" y="48578"/>
                    </a:cubicBezTo>
                    <a:cubicBezTo>
                      <a:pt x="235268" y="42863"/>
                      <a:pt x="228600" y="43815"/>
                      <a:pt x="221933" y="42863"/>
                    </a:cubicBezTo>
                    <a:cubicBezTo>
                      <a:pt x="204788" y="40957"/>
                      <a:pt x="187643" y="40005"/>
                      <a:pt x="170497" y="33338"/>
                    </a:cubicBezTo>
                    <a:cubicBezTo>
                      <a:pt x="175260" y="25718"/>
                      <a:pt x="182880" y="27622"/>
                      <a:pt x="188595" y="27622"/>
                    </a:cubicBezTo>
                    <a:cubicBezTo>
                      <a:pt x="205740" y="27622"/>
                      <a:pt x="222885" y="29528"/>
                      <a:pt x="240030" y="26670"/>
                    </a:cubicBezTo>
                    <a:cubicBezTo>
                      <a:pt x="249555" y="24765"/>
                      <a:pt x="266700" y="28575"/>
                      <a:pt x="266700" y="16193"/>
                    </a:cubicBezTo>
                    <a:cubicBezTo>
                      <a:pt x="266700" y="1905"/>
                      <a:pt x="249555" y="4763"/>
                      <a:pt x="239078" y="3810"/>
                    </a:cubicBezTo>
                    <a:cubicBezTo>
                      <a:pt x="219075" y="1905"/>
                      <a:pt x="198120" y="8572"/>
                      <a:pt x="178118" y="0"/>
                    </a:cubicBezTo>
                    <a:cubicBezTo>
                      <a:pt x="177165" y="953"/>
                      <a:pt x="175260" y="2857"/>
                      <a:pt x="173355" y="3810"/>
                    </a:cubicBezTo>
                    <a:cubicBezTo>
                      <a:pt x="167640" y="18097"/>
                      <a:pt x="155258" y="20003"/>
                      <a:pt x="143828" y="22860"/>
                    </a:cubicBezTo>
                    <a:cubicBezTo>
                      <a:pt x="115253" y="29528"/>
                      <a:pt x="85725" y="34290"/>
                      <a:pt x="57150" y="40005"/>
                    </a:cubicBezTo>
                    <a:cubicBezTo>
                      <a:pt x="54293" y="41910"/>
                      <a:pt x="49530" y="44768"/>
                      <a:pt x="49530" y="46672"/>
                    </a:cubicBezTo>
                    <a:cubicBezTo>
                      <a:pt x="49530" y="53340"/>
                      <a:pt x="55245" y="51435"/>
                      <a:pt x="59055" y="50482"/>
                    </a:cubicBezTo>
                    <a:cubicBezTo>
                      <a:pt x="77153" y="48578"/>
                      <a:pt x="95250" y="46672"/>
                      <a:pt x="113347" y="44768"/>
                    </a:cubicBezTo>
                    <a:cubicBezTo>
                      <a:pt x="83820" y="60007"/>
                      <a:pt x="52388" y="66675"/>
                      <a:pt x="20003" y="67628"/>
                    </a:cubicBezTo>
                    <a:cubicBezTo>
                      <a:pt x="13335" y="68580"/>
                      <a:pt x="4763" y="62865"/>
                      <a:pt x="0" y="74295"/>
                    </a:cubicBezTo>
                    <a:cubicBezTo>
                      <a:pt x="71438" y="67628"/>
                      <a:pt x="142875" y="70485"/>
                      <a:pt x="215265" y="76200"/>
                    </a:cubicBezTo>
                    <a:cubicBezTo>
                      <a:pt x="222885" y="73343"/>
                      <a:pt x="230505" y="70485"/>
                      <a:pt x="237172" y="67628"/>
                    </a:cubicBezTo>
                    <a:lnTo>
                      <a:pt x="237172" y="67628"/>
                    </a:lnTo>
                    <a:close/>
                  </a:path>
                </a:pathLst>
              </a:custGeom>
              <a:solidFill>
                <a:srgbClr val="FCF2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EAAA672-18C5-43B1-B5DC-9CD7E0FDD1E6}"/>
                  </a:ext>
                </a:extLst>
              </p:cNvPr>
              <p:cNvSpPr/>
              <p:nvPr/>
            </p:nvSpPr>
            <p:spPr>
              <a:xfrm>
                <a:off x="6549415" y="5288496"/>
                <a:ext cx="247522" cy="86202"/>
              </a:xfrm>
              <a:custGeom>
                <a:avLst/>
                <a:gdLst>
                  <a:gd name="connsiteX0" fmla="*/ 210375 w 247522"/>
                  <a:gd name="connsiteY0" fmla="*/ 3248 h 86202"/>
                  <a:gd name="connsiteX1" fmla="*/ 119888 w 247522"/>
                  <a:gd name="connsiteY1" fmla="*/ 5153 h 86202"/>
                  <a:gd name="connsiteX2" fmla="*/ 72263 w 247522"/>
                  <a:gd name="connsiteY2" fmla="*/ 1343 h 86202"/>
                  <a:gd name="connsiteX3" fmla="*/ 20828 w 247522"/>
                  <a:gd name="connsiteY3" fmla="*/ 5153 h 86202"/>
                  <a:gd name="connsiteX4" fmla="*/ 3683 w 247522"/>
                  <a:gd name="connsiteY4" fmla="*/ 33728 h 86202"/>
                  <a:gd name="connsiteX5" fmla="*/ 75120 w 247522"/>
                  <a:gd name="connsiteY5" fmla="*/ 86115 h 86202"/>
                  <a:gd name="connsiteX6" fmla="*/ 81788 w 247522"/>
                  <a:gd name="connsiteY6" fmla="*/ 68018 h 86202"/>
                  <a:gd name="connsiteX7" fmla="*/ 122745 w 247522"/>
                  <a:gd name="connsiteY7" fmla="*/ 31823 h 86202"/>
                  <a:gd name="connsiteX8" fmla="*/ 247523 w 247522"/>
                  <a:gd name="connsiteY8" fmla="*/ 6105 h 86202"/>
                  <a:gd name="connsiteX9" fmla="*/ 210375 w 247522"/>
                  <a:gd name="connsiteY9" fmla="*/ 3248 h 86202"/>
                  <a:gd name="connsiteX10" fmla="*/ 210375 w 247522"/>
                  <a:gd name="connsiteY10" fmla="*/ 3248 h 86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22" h="86202">
                    <a:moveTo>
                      <a:pt x="210375" y="3248"/>
                    </a:moveTo>
                    <a:cubicBezTo>
                      <a:pt x="179895" y="6105"/>
                      <a:pt x="150368" y="13725"/>
                      <a:pt x="119888" y="5153"/>
                    </a:cubicBezTo>
                    <a:cubicBezTo>
                      <a:pt x="104648" y="390"/>
                      <a:pt x="88455" y="-1515"/>
                      <a:pt x="72263" y="1343"/>
                    </a:cubicBezTo>
                    <a:cubicBezTo>
                      <a:pt x="55118" y="4200"/>
                      <a:pt x="37973" y="4200"/>
                      <a:pt x="20828" y="5153"/>
                    </a:cubicBezTo>
                    <a:cubicBezTo>
                      <a:pt x="1778" y="6105"/>
                      <a:pt x="-4890" y="14678"/>
                      <a:pt x="3683" y="33728"/>
                    </a:cubicBezTo>
                    <a:cubicBezTo>
                      <a:pt x="14160" y="58493"/>
                      <a:pt x="43688" y="88020"/>
                      <a:pt x="75120" y="86115"/>
                    </a:cubicBezTo>
                    <a:cubicBezTo>
                      <a:pt x="75120" y="79448"/>
                      <a:pt x="75120" y="71828"/>
                      <a:pt x="81788" y="68018"/>
                    </a:cubicBezTo>
                    <a:cubicBezTo>
                      <a:pt x="85598" y="43253"/>
                      <a:pt x="105600" y="38490"/>
                      <a:pt x="122745" y="31823"/>
                    </a:cubicBezTo>
                    <a:cubicBezTo>
                      <a:pt x="162750" y="16583"/>
                      <a:pt x="205613" y="10868"/>
                      <a:pt x="247523" y="6105"/>
                    </a:cubicBezTo>
                    <a:cubicBezTo>
                      <a:pt x="235140" y="-562"/>
                      <a:pt x="222758" y="2295"/>
                      <a:pt x="210375" y="3248"/>
                    </a:cubicBezTo>
                    <a:lnTo>
                      <a:pt x="210375" y="3248"/>
                    </a:lnTo>
                    <a:close/>
                  </a:path>
                </a:pathLst>
              </a:custGeom>
              <a:solidFill>
                <a:srgbClr val="FCF2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EB9C62BF-886E-465A-B64E-5FEB30FE499C}"/>
                  </a:ext>
                </a:extLst>
              </p:cNvPr>
              <p:cNvSpPr/>
              <p:nvPr/>
            </p:nvSpPr>
            <p:spPr>
              <a:xfrm>
                <a:off x="6664541" y="5089363"/>
                <a:ext cx="1064894" cy="132655"/>
              </a:xfrm>
              <a:custGeom>
                <a:avLst/>
                <a:gdLst>
                  <a:gd name="connsiteX0" fmla="*/ 1905 w 1064894"/>
                  <a:gd name="connsiteY0" fmla="*/ 86176 h 132655"/>
                  <a:gd name="connsiteX1" fmla="*/ 221932 w 1064894"/>
                  <a:gd name="connsiteY1" fmla="*/ 89033 h 132655"/>
                  <a:gd name="connsiteX2" fmla="*/ 324803 w 1064894"/>
                  <a:gd name="connsiteY2" fmla="*/ 116656 h 132655"/>
                  <a:gd name="connsiteX3" fmla="*/ 395288 w 1064894"/>
                  <a:gd name="connsiteY3" fmla="*/ 120466 h 132655"/>
                  <a:gd name="connsiteX4" fmla="*/ 481013 w 1064894"/>
                  <a:gd name="connsiteY4" fmla="*/ 131896 h 132655"/>
                  <a:gd name="connsiteX5" fmla="*/ 539115 w 1064894"/>
                  <a:gd name="connsiteY5" fmla="*/ 120466 h 132655"/>
                  <a:gd name="connsiteX6" fmla="*/ 621982 w 1064894"/>
                  <a:gd name="connsiteY6" fmla="*/ 120466 h 132655"/>
                  <a:gd name="connsiteX7" fmla="*/ 786765 w 1064894"/>
                  <a:gd name="connsiteY7" fmla="*/ 105226 h 132655"/>
                  <a:gd name="connsiteX8" fmla="*/ 855345 w 1064894"/>
                  <a:gd name="connsiteY8" fmla="*/ 105226 h 132655"/>
                  <a:gd name="connsiteX9" fmla="*/ 879157 w 1064894"/>
                  <a:gd name="connsiteY9" fmla="*/ 95701 h 132655"/>
                  <a:gd name="connsiteX10" fmla="*/ 964882 w 1064894"/>
                  <a:gd name="connsiteY10" fmla="*/ 91891 h 132655"/>
                  <a:gd name="connsiteX11" fmla="*/ 980123 w 1064894"/>
                  <a:gd name="connsiteY11" fmla="*/ 89033 h 132655"/>
                  <a:gd name="connsiteX12" fmla="*/ 947737 w 1064894"/>
                  <a:gd name="connsiteY12" fmla="*/ 75698 h 132655"/>
                  <a:gd name="connsiteX13" fmla="*/ 942975 w 1064894"/>
                  <a:gd name="connsiteY13" fmla="*/ 69031 h 132655"/>
                  <a:gd name="connsiteX14" fmla="*/ 929640 w 1064894"/>
                  <a:gd name="connsiteY14" fmla="*/ 53791 h 132655"/>
                  <a:gd name="connsiteX15" fmla="*/ 947737 w 1064894"/>
                  <a:gd name="connsiteY15" fmla="*/ 40456 h 132655"/>
                  <a:gd name="connsiteX16" fmla="*/ 1020128 w 1064894"/>
                  <a:gd name="connsiteY16" fmla="*/ 26168 h 132655"/>
                  <a:gd name="connsiteX17" fmla="*/ 1064895 w 1064894"/>
                  <a:gd name="connsiteY17" fmla="*/ 15691 h 132655"/>
                  <a:gd name="connsiteX18" fmla="*/ 1056323 w 1064894"/>
                  <a:gd name="connsiteY18" fmla="*/ 6166 h 132655"/>
                  <a:gd name="connsiteX19" fmla="*/ 999173 w 1064894"/>
                  <a:gd name="connsiteY19" fmla="*/ 451 h 132655"/>
                  <a:gd name="connsiteX20" fmla="*/ 999173 w 1064894"/>
                  <a:gd name="connsiteY20" fmla="*/ 451 h 132655"/>
                  <a:gd name="connsiteX21" fmla="*/ 975360 w 1064894"/>
                  <a:gd name="connsiteY21" fmla="*/ 17596 h 132655"/>
                  <a:gd name="connsiteX22" fmla="*/ 860107 w 1064894"/>
                  <a:gd name="connsiteY22" fmla="*/ 29978 h 132655"/>
                  <a:gd name="connsiteX23" fmla="*/ 775335 w 1064894"/>
                  <a:gd name="connsiteY23" fmla="*/ 30931 h 132655"/>
                  <a:gd name="connsiteX24" fmla="*/ 645795 w 1064894"/>
                  <a:gd name="connsiteY24" fmla="*/ 19501 h 132655"/>
                  <a:gd name="connsiteX25" fmla="*/ 619125 w 1064894"/>
                  <a:gd name="connsiteY25" fmla="*/ 29978 h 132655"/>
                  <a:gd name="connsiteX26" fmla="*/ 643890 w 1064894"/>
                  <a:gd name="connsiteY26" fmla="*/ 44266 h 132655"/>
                  <a:gd name="connsiteX27" fmla="*/ 664845 w 1064894"/>
                  <a:gd name="connsiteY27" fmla="*/ 64268 h 132655"/>
                  <a:gd name="connsiteX28" fmla="*/ 639128 w 1064894"/>
                  <a:gd name="connsiteY28" fmla="*/ 79508 h 132655"/>
                  <a:gd name="connsiteX29" fmla="*/ 524828 w 1064894"/>
                  <a:gd name="connsiteY29" fmla="*/ 94748 h 132655"/>
                  <a:gd name="connsiteX30" fmla="*/ 314325 w 1064894"/>
                  <a:gd name="connsiteY30" fmla="*/ 83318 h 132655"/>
                  <a:gd name="connsiteX31" fmla="*/ 254317 w 1064894"/>
                  <a:gd name="connsiteY31" fmla="*/ 54743 h 132655"/>
                  <a:gd name="connsiteX32" fmla="*/ 101917 w 1064894"/>
                  <a:gd name="connsiteY32" fmla="*/ 60458 h 132655"/>
                  <a:gd name="connsiteX33" fmla="*/ 0 w 1064894"/>
                  <a:gd name="connsiteY33" fmla="*/ 82366 h 132655"/>
                  <a:gd name="connsiteX34" fmla="*/ 1905 w 1064894"/>
                  <a:gd name="connsiteY34" fmla="*/ 86176 h 132655"/>
                  <a:gd name="connsiteX35" fmla="*/ 1905 w 1064894"/>
                  <a:gd name="connsiteY35" fmla="*/ 86176 h 132655"/>
                  <a:gd name="connsiteX36" fmla="*/ 1905 w 1064894"/>
                  <a:gd name="connsiteY36" fmla="*/ 86176 h 13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64894" h="132655">
                    <a:moveTo>
                      <a:pt x="1905" y="86176"/>
                    </a:moveTo>
                    <a:cubicBezTo>
                      <a:pt x="75247" y="80461"/>
                      <a:pt x="148590" y="80461"/>
                      <a:pt x="221932" y="89033"/>
                    </a:cubicBezTo>
                    <a:cubicBezTo>
                      <a:pt x="257175" y="93796"/>
                      <a:pt x="293370" y="97606"/>
                      <a:pt x="324803" y="116656"/>
                    </a:cubicBezTo>
                    <a:cubicBezTo>
                      <a:pt x="348615" y="109036"/>
                      <a:pt x="373380" y="111893"/>
                      <a:pt x="395288" y="120466"/>
                    </a:cubicBezTo>
                    <a:cubicBezTo>
                      <a:pt x="422910" y="132848"/>
                      <a:pt x="450532" y="133801"/>
                      <a:pt x="481013" y="131896"/>
                    </a:cubicBezTo>
                    <a:cubicBezTo>
                      <a:pt x="501015" y="130943"/>
                      <a:pt x="519113" y="121418"/>
                      <a:pt x="539115" y="120466"/>
                    </a:cubicBezTo>
                    <a:cubicBezTo>
                      <a:pt x="566738" y="119513"/>
                      <a:pt x="594360" y="120466"/>
                      <a:pt x="621982" y="120466"/>
                    </a:cubicBezTo>
                    <a:cubicBezTo>
                      <a:pt x="676275" y="110941"/>
                      <a:pt x="731520" y="105226"/>
                      <a:pt x="786765" y="105226"/>
                    </a:cubicBezTo>
                    <a:cubicBezTo>
                      <a:pt x="809625" y="105226"/>
                      <a:pt x="832485" y="105226"/>
                      <a:pt x="855345" y="105226"/>
                    </a:cubicBezTo>
                    <a:cubicBezTo>
                      <a:pt x="862965" y="102368"/>
                      <a:pt x="869632" y="96653"/>
                      <a:pt x="879157" y="95701"/>
                    </a:cubicBezTo>
                    <a:cubicBezTo>
                      <a:pt x="907732" y="93796"/>
                      <a:pt x="936307" y="90938"/>
                      <a:pt x="964882" y="91891"/>
                    </a:cubicBezTo>
                    <a:cubicBezTo>
                      <a:pt x="969645" y="91891"/>
                      <a:pt x="974407" y="93796"/>
                      <a:pt x="980123" y="89033"/>
                    </a:cubicBezTo>
                    <a:cubicBezTo>
                      <a:pt x="968693" y="84271"/>
                      <a:pt x="958215" y="80461"/>
                      <a:pt x="947737" y="75698"/>
                    </a:cubicBezTo>
                    <a:cubicBezTo>
                      <a:pt x="946785" y="72841"/>
                      <a:pt x="944880" y="70936"/>
                      <a:pt x="942975" y="69031"/>
                    </a:cubicBezTo>
                    <a:cubicBezTo>
                      <a:pt x="937260" y="65221"/>
                      <a:pt x="926782" y="63316"/>
                      <a:pt x="929640" y="53791"/>
                    </a:cubicBezTo>
                    <a:cubicBezTo>
                      <a:pt x="931545" y="44266"/>
                      <a:pt x="940118" y="42361"/>
                      <a:pt x="947737" y="40456"/>
                    </a:cubicBezTo>
                    <a:cubicBezTo>
                      <a:pt x="971550" y="32836"/>
                      <a:pt x="995362" y="28073"/>
                      <a:pt x="1020128" y="26168"/>
                    </a:cubicBezTo>
                    <a:cubicBezTo>
                      <a:pt x="1035368" y="25216"/>
                      <a:pt x="1051560" y="28073"/>
                      <a:pt x="1064895" y="15691"/>
                    </a:cubicBezTo>
                    <a:cubicBezTo>
                      <a:pt x="1064895" y="9023"/>
                      <a:pt x="1062037" y="8071"/>
                      <a:pt x="1056323" y="6166"/>
                    </a:cubicBezTo>
                    <a:cubicBezTo>
                      <a:pt x="1038225" y="-502"/>
                      <a:pt x="1018223" y="-502"/>
                      <a:pt x="999173" y="451"/>
                    </a:cubicBezTo>
                    <a:lnTo>
                      <a:pt x="999173" y="451"/>
                    </a:lnTo>
                    <a:cubicBezTo>
                      <a:pt x="995362" y="11881"/>
                      <a:pt x="985837" y="14738"/>
                      <a:pt x="975360" y="17596"/>
                    </a:cubicBezTo>
                    <a:cubicBezTo>
                      <a:pt x="937260" y="25216"/>
                      <a:pt x="899160" y="26168"/>
                      <a:pt x="860107" y="29978"/>
                    </a:cubicBezTo>
                    <a:cubicBezTo>
                      <a:pt x="832485" y="31883"/>
                      <a:pt x="803910" y="32836"/>
                      <a:pt x="775335" y="30931"/>
                    </a:cubicBezTo>
                    <a:cubicBezTo>
                      <a:pt x="732473" y="28073"/>
                      <a:pt x="688657" y="24263"/>
                      <a:pt x="645795" y="19501"/>
                    </a:cubicBezTo>
                    <a:cubicBezTo>
                      <a:pt x="636270" y="22358"/>
                      <a:pt x="625793" y="20453"/>
                      <a:pt x="619125" y="29978"/>
                    </a:cubicBezTo>
                    <a:cubicBezTo>
                      <a:pt x="622935" y="42361"/>
                      <a:pt x="635318" y="40456"/>
                      <a:pt x="643890" y="44266"/>
                    </a:cubicBezTo>
                    <a:cubicBezTo>
                      <a:pt x="653415" y="48076"/>
                      <a:pt x="665798" y="49028"/>
                      <a:pt x="664845" y="64268"/>
                    </a:cubicBezTo>
                    <a:cubicBezTo>
                      <a:pt x="660082" y="74746"/>
                      <a:pt x="648653" y="77603"/>
                      <a:pt x="639128" y="79508"/>
                    </a:cubicBezTo>
                    <a:cubicBezTo>
                      <a:pt x="601980" y="89033"/>
                      <a:pt x="562928" y="92843"/>
                      <a:pt x="524828" y="94748"/>
                    </a:cubicBezTo>
                    <a:cubicBezTo>
                      <a:pt x="454342" y="98558"/>
                      <a:pt x="384810" y="89986"/>
                      <a:pt x="314325" y="83318"/>
                    </a:cubicBezTo>
                    <a:cubicBezTo>
                      <a:pt x="292417" y="81413"/>
                      <a:pt x="264795" y="83318"/>
                      <a:pt x="254317" y="54743"/>
                    </a:cubicBezTo>
                    <a:cubicBezTo>
                      <a:pt x="203835" y="54743"/>
                      <a:pt x="152400" y="59506"/>
                      <a:pt x="101917" y="60458"/>
                    </a:cubicBezTo>
                    <a:cubicBezTo>
                      <a:pt x="65722" y="61411"/>
                      <a:pt x="34290" y="73793"/>
                      <a:pt x="0" y="82366"/>
                    </a:cubicBezTo>
                    <a:cubicBezTo>
                      <a:pt x="0" y="83318"/>
                      <a:pt x="0" y="84271"/>
                      <a:pt x="1905" y="86176"/>
                    </a:cubicBezTo>
                    <a:cubicBezTo>
                      <a:pt x="0" y="85223"/>
                      <a:pt x="952" y="85223"/>
                      <a:pt x="1905" y="86176"/>
                    </a:cubicBezTo>
                    <a:lnTo>
                      <a:pt x="1905" y="86176"/>
                    </a:lnTo>
                    <a:close/>
                  </a:path>
                </a:pathLst>
              </a:custGeom>
              <a:solidFill>
                <a:srgbClr val="FCF2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9FD97F11-1CDC-4082-B7CE-335012AFFE1B}"/>
                  </a:ext>
                </a:extLst>
              </p:cNvPr>
              <p:cNvSpPr/>
              <p:nvPr/>
            </p:nvSpPr>
            <p:spPr>
              <a:xfrm>
                <a:off x="6625488" y="5288887"/>
                <a:ext cx="552450" cy="123825"/>
              </a:xfrm>
              <a:custGeom>
                <a:avLst/>
                <a:gdLst>
                  <a:gd name="connsiteX0" fmla="*/ 552450 w 552450"/>
                  <a:gd name="connsiteY0" fmla="*/ 61913 h 123825"/>
                  <a:gd name="connsiteX1" fmla="*/ 276225 w 552450"/>
                  <a:gd name="connsiteY1" fmla="*/ 123825 h 123825"/>
                  <a:gd name="connsiteX2" fmla="*/ 0 w 552450"/>
                  <a:gd name="connsiteY2" fmla="*/ 61913 h 123825"/>
                  <a:gd name="connsiteX3" fmla="*/ 276225 w 552450"/>
                  <a:gd name="connsiteY3" fmla="*/ 0 h 123825"/>
                  <a:gd name="connsiteX4" fmla="*/ 552450 w 552450"/>
                  <a:gd name="connsiteY4" fmla="*/ 61913 h 123825"/>
                  <a:gd name="connsiteX5" fmla="*/ 552450 w 552450"/>
                  <a:gd name="connsiteY5" fmla="*/ 6191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450" h="123825">
                    <a:moveTo>
                      <a:pt x="552450" y="61913"/>
                    </a:moveTo>
                    <a:cubicBezTo>
                      <a:pt x="552450" y="96202"/>
                      <a:pt x="428625" y="123825"/>
                      <a:pt x="276225" y="123825"/>
                    </a:cubicBezTo>
                    <a:cubicBezTo>
                      <a:pt x="123825" y="123825"/>
                      <a:pt x="0" y="96202"/>
                      <a:pt x="0" y="61913"/>
                    </a:cubicBezTo>
                    <a:cubicBezTo>
                      <a:pt x="0" y="27622"/>
                      <a:pt x="123825" y="0"/>
                      <a:pt x="276225" y="0"/>
                    </a:cubicBezTo>
                    <a:cubicBezTo>
                      <a:pt x="428625" y="0"/>
                      <a:pt x="552450" y="27622"/>
                      <a:pt x="552450" y="61913"/>
                    </a:cubicBezTo>
                    <a:lnTo>
                      <a:pt x="552450" y="61913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4A904FB6-28AE-4DE1-946E-0E6467FBE47A}"/>
                  </a:ext>
                </a:extLst>
              </p:cNvPr>
              <p:cNvSpPr/>
              <p:nvPr/>
            </p:nvSpPr>
            <p:spPr>
              <a:xfrm>
                <a:off x="6520713" y="5165062"/>
                <a:ext cx="466725" cy="85725"/>
              </a:xfrm>
              <a:custGeom>
                <a:avLst/>
                <a:gdLst>
                  <a:gd name="connsiteX0" fmla="*/ 466725 w 466725"/>
                  <a:gd name="connsiteY0" fmla="*/ 42863 h 85725"/>
                  <a:gd name="connsiteX1" fmla="*/ 233363 w 466725"/>
                  <a:gd name="connsiteY1" fmla="*/ 85725 h 85725"/>
                  <a:gd name="connsiteX2" fmla="*/ 0 w 466725"/>
                  <a:gd name="connsiteY2" fmla="*/ 42863 h 85725"/>
                  <a:gd name="connsiteX3" fmla="*/ 233363 w 466725"/>
                  <a:gd name="connsiteY3" fmla="*/ 0 h 85725"/>
                  <a:gd name="connsiteX4" fmla="*/ 466725 w 466725"/>
                  <a:gd name="connsiteY4" fmla="*/ 42863 h 85725"/>
                  <a:gd name="connsiteX5" fmla="*/ 466725 w 466725"/>
                  <a:gd name="connsiteY5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85725">
                    <a:moveTo>
                      <a:pt x="466725" y="42863"/>
                    </a:moveTo>
                    <a:cubicBezTo>
                      <a:pt x="466725" y="66675"/>
                      <a:pt x="361950" y="85725"/>
                      <a:pt x="233363" y="85725"/>
                    </a:cubicBezTo>
                    <a:cubicBezTo>
                      <a:pt x="104775" y="85725"/>
                      <a:pt x="0" y="66675"/>
                      <a:pt x="0" y="42863"/>
                    </a:cubicBezTo>
                    <a:cubicBezTo>
                      <a:pt x="0" y="19050"/>
                      <a:pt x="104775" y="0"/>
                      <a:pt x="233363" y="0"/>
                    </a:cubicBezTo>
                    <a:cubicBezTo>
                      <a:pt x="361950" y="0"/>
                      <a:pt x="466725" y="19050"/>
                      <a:pt x="466725" y="42863"/>
                    </a:cubicBezTo>
                    <a:lnTo>
                      <a:pt x="466725" y="42863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59764923-BB55-423E-B97B-47D78697D911}"/>
                  </a:ext>
                </a:extLst>
              </p:cNvPr>
              <p:cNvSpPr/>
              <p:nvPr/>
            </p:nvSpPr>
            <p:spPr>
              <a:xfrm>
                <a:off x="6911238" y="5088862"/>
                <a:ext cx="400050" cy="76200"/>
              </a:xfrm>
              <a:custGeom>
                <a:avLst/>
                <a:gdLst>
                  <a:gd name="connsiteX0" fmla="*/ 400050 w 400050"/>
                  <a:gd name="connsiteY0" fmla="*/ 38100 h 76200"/>
                  <a:gd name="connsiteX1" fmla="*/ 200025 w 400050"/>
                  <a:gd name="connsiteY1" fmla="*/ 76200 h 76200"/>
                  <a:gd name="connsiteX2" fmla="*/ 0 w 400050"/>
                  <a:gd name="connsiteY2" fmla="*/ 38100 h 76200"/>
                  <a:gd name="connsiteX3" fmla="*/ 200025 w 400050"/>
                  <a:gd name="connsiteY3" fmla="*/ 0 h 76200"/>
                  <a:gd name="connsiteX4" fmla="*/ 400050 w 400050"/>
                  <a:gd name="connsiteY4" fmla="*/ 38100 h 76200"/>
                  <a:gd name="connsiteX5" fmla="*/ 400050 w 400050"/>
                  <a:gd name="connsiteY5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76200">
                    <a:moveTo>
                      <a:pt x="400050" y="38100"/>
                    </a:moveTo>
                    <a:cubicBezTo>
                      <a:pt x="400050" y="59055"/>
                      <a:pt x="310515" y="76200"/>
                      <a:pt x="200025" y="76200"/>
                    </a:cubicBezTo>
                    <a:cubicBezTo>
                      <a:pt x="89535" y="76200"/>
                      <a:pt x="0" y="59055"/>
                      <a:pt x="0" y="38100"/>
                    </a:cubicBezTo>
                    <a:cubicBezTo>
                      <a:pt x="0" y="17145"/>
                      <a:pt x="89535" y="0"/>
                      <a:pt x="200025" y="0"/>
                    </a:cubicBezTo>
                    <a:cubicBezTo>
                      <a:pt x="310515" y="0"/>
                      <a:pt x="400050" y="17145"/>
                      <a:pt x="400050" y="38100"/>
                    </a:cubicBezTo>
                    <a:lnTo>
                      <a:pt x="400050" y="38100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3B7F18E7-343F-45D5-AD66-00B2DF570F12}"/>
                  </a:ext>
                </a:extLst>
              </p:cNvPr>
              <p:cNvSpPr/>
              <p:nvPr/>
            </p:nvSpPr>
            <p:spPr>
              <a:xfrm>
                <a:off x="7301763" y="5041237"/>
                <a:ext cx="361950" cy="57150"/>
              </a:xfrm>
              <a:custGeom>
                <a:avLst/>
                <a:gdLst>
                  <a:gd name="connsiteX0" fmla="*/ 361950 w 361950"/>
                  <a:gd name="connsiteY0" fmla="*/ 28575 h 57150"/>
                  <a:gd name="connsiteX1" fmla="*/ 180975 w 361950"/>
                  <a:gd name="connsiteY1" fmla="*/ 57150 h 57150"/>
                  <a:gd name="connsiteX2" fmla="*/ 0 w 361950"/>
                  <a:gd name="connsiteY2" fmla="*/ 28575 h 57150"/>
                  <a:gd name="connsiteX3" fmla="*/ 180975 w 361950"/>
                  <a:gd name="connsiteY3" fmla="*/ 0 h 57150"/>
                  <a:gd name="connsiteX4" fmla="*/ 361950 w 361950"/>
                  <a:gd name="connsiteY4" fmla="*/ 28575 h 57150"/>
                  <a:gd name="connsiteX5" fmla="*/ 361950 w 361950"/>
                  <a:gd name="connsiteY5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57150">
                    <a:moveTo>
                      <a:pt x="361950" y="28575"/>
                    </a:moveTo>
                    <a:cubicBezTo>
                      <a:pt x="361950" y="44768"/>
                      <a:pt x="280988" y="57150"/>
                      <a:pt x="180975" y="57150"/>
                    </a:cubicBezTo>
                    <a:cubicBezTo>
                      <a:pt x="80963" y="57150"/>
                      <a:pt x="0" y="44768"/>
                      <a:pt x="0" y="28575"/>
                    </a:cubicBezTo>
                    <a:cubicBezTo>
                      <a:pt x="0" y="12383"/>
                      <a:pt x="80963" y="0"/>
                      <a:pt x="180975" y="0"/>
                    </a:cubicBezTo>
                    <a:cubicBezTo>
                      <a:pt x="280988" y="0"/>
                      <a:pt x="361950" y="12383"/>
                      <a:pt x="361950" y="28575"/>
                    </a:cubicBezTo>
                    <a:lnTo>
                      <a:pt x="361950" y="28575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8D43FA01-01F1-44F6-99E5-83E4FA050FD8}"/>
                  </a:ext>
                </a:extLst>
              </p:cNvPr>
              <p:cNvSpPr/>
              <p:nvPr/>
            </p:nvSpPr>
            <p:spPr>
              <a:xfrm>
                <a:off x="7587513" y="5098387"/>
                <a:ext cx="409575" cy="85725"/>
              </a:xfrm>
              <a:custGeom>
                <a:avLst/>
                <a:gdLst>
                  <a:gd name="connsiteX0" fmla="*/ 409575 w 409575"/>
                  <a:gd name="connsiteY0" fmla="*/ 42863 h 85725"/>
                  <a:gd name="connsiteX1" fmla="*/ 204788 w 409575"/>
                  <a:gd name="connsiteY1" fmla="*/ 85725 h 85725"/>
                  <a:gd name="connsiteX2" fmla="*/ 0 w 409575"/>
                  <a:gd name="connsiteY2" fmla="*/ 42863 h 85725"/>
                  <a:gd name="connsiteX3" fmla="*/ 204788 w 409575"/>
                  <a:gd name="connsiteY3" fmla="*/ 0 h 85725"/>
                  <a:gd name="connsiteX4" fmla="*/ 409575 w 409575"/>
                  <a:gd name="connsiteY4" fmla="*/ 42863 h 85725"/>
                  <a:gd name="connsiteX5" fmla="*/ 409575 w 409575"/>
                  <a:gd name="connsiteY5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575" h="85725">
                    <a:moveTo>
                      <a:pt x="409575" y="42863"/>
                    </a:moveTo>
                    <a:cubicBezTo>
                      <a:pt x="409575" y="66675"/>
                      <a:pt x="318135" y="85725"/>
                      <a:pt x="204788" y="85725"/>
                    </a:cubicBezTo>
                    <a:cubicBezTo>
                      <a:pt x="91440" y="85725"/>
                      <a:pt x="0" y="66675"/>
                      <a:pt x="0" y="42863"/>
                    </a:cubicBezTo>
                    <a:cubicBezTo>
                      <a:pt x="0" y="19050"/>
                      <a:pt x="91440" y="0"/>
                      <a:pt x="204788" y="0"/>
                    </a:cubicBezTo>
                    <a:cubicBezTo>
                      <a:pt x="318135" y="0"/>
                      <a:pt x="409575" y="19050"/>
                      <a:pt x="409575" y="42863"/>
                    </a:cubicBezTo>
                    <a:lnTo>
                      <a:pt x="409575" y="42863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11ADBB19-7B02-4360-912D-5287123FBBA6}"/>
                  </a:ext>
                </a:extLst>
              </p:cNvPr>
              <p:cNvSpPr/>
              <p:nvPr/>
            </p:nvSpPr>
            <p:spPr>
              <a:xfrm>
                <a:off x="7930413" y="5174587"/>
                <a:ext cx="447675" cy="76200"/>
              </a:xfrm>
              <a:custGeom>
                <a:avLst/>
                <a:gdLst>
                  <a:gd name="connsiteX0" fmla="*/ 447675 w 447675"/>
                  <a:gd name="connsiteY0" fmla="*/ 38100 h 76200"/>
                  <a:gd name="connsiteX1" fmla="*/ 223838 w 447675"/>
                  <a:gd name="connsiteY1" fmla="*/ 76200 h 76200"/>
                  <a:gd name="connsiteX2" fmla="*/ 0 w 447675"/>
                  <a:gd name="connsiteY2" fmla="*/ 38100 h 76200"/>
                  <a:gd name="connsiteX3" fmla="*/ 223838 w 447675"/>
                  <a:gd name="connsiteY3" fmla="*/ 0 h 76200"/>
                  <a:gd name="connsiteX4" fmla="*/ 447675 w 447675"/>
                  <a:gd name="connsiteY4" fmla="*/ 38100 h 76200"/>
                  <a:gd name="connsiteX5" fmla="*/ 447675 w 447675"/>
                  <a:gd name="connsiteY5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75" h="76200">
                    <a:moveTo>
                      <a:pt x="447675" y="38100"/>
                    </a:moveTo>
                    <a:cubicBezTo>
                      <a:pt x="447675" y="59055"/>
                      <a:pt x="347663" y="76200"/>
                      <a:pt x="223838" y="76200"/>
                    </a:cubicBezTo>
                    <a:cubicBezTo>
                      <a:pt x="100013" y="76200"/>
                      <a:pt x="0" y="59055"/>
                      <a:pt x="0" y="38100"/>
                    </a:cubicBezTo>
                    <a:cubicBezTo>
                      <a:pt x="0" y="17145"/>
                      <a:pt x="100013" y="0"/>
                      <a:pt x="223838" y="0"/>
                    </a:cubicBezTo>
                    <a:cubicBezTo>
                      <a:pt x="347663" y="0"/>
                      <a:pt x="447675" y="17145"/>
                      <a:pt x="447675" y="38100"/>
                    </a:cubicBezTo>
                    <a:lnTo>
                      <a:pt x="447675" y="38100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93C47BE-8227-4E51-921D-BC8712AA8AF5}"/>
                  </a:ext>
                </a:extLst>
              </p:cNvPr>
              <p:cNvSpPr/>
              <p:nvPr/>
            </p:nvSpPr>
            <p:spPr>
              <a:xfrm>
                <a:off x="7235088" y="5184112"/>
                <a:ext cx="457200" cy="114300"/>
              </a:xfrm>
              <a:custGeom>
                <a:avLst/>
                <a:gdLst>
                  <a:gd name="connsiteX0" fmla="*/ 457200 w 457200"/>
                  <a:gd name="connsiteY0" fmla="*/ 57150 h 114300"/>
                  <a:gd name="connsiteX1" fmla="*/ 228600 w 457200"/>
                  <a:gd name="connsiteY1" fmla="*/ 114300 h 114300"/>
                  <a:gd name="connsiteX2" fmla="*/ 0 w 457200"/>
                  <a:gd name="connsiteY2" fmla="*/ 57150 h 114300"/>
                  <a:gd name="connsiteX3" fmla="*/ 228600 w 457200"/>
                  <a:gd name="connsiteY3" fmla="*/ 0 h 114300"/>
                  <a:gd name="connsiteX4" fmla="*/ 457200 w 457200"/>
                  <a:gd name="connsiteY4" fmla="*/ 57150 h 114300"/>
                  <a:gd name="connsiteX5" fmla="*/ 457200 w 457200"/>
                  <a:gd name="connsiteY5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14300">
                    <a:moveTo>
                      <a:pt x="457200" y="57150"/>
                    </a:moveTo>
                    <a:cubicBezTo>
                      <a:pt x="457200" y="88582"/>
                      <a:pt x="355283" y="114300"/>
                      <a:pt x="228600" y="114300"/>
                    </a:cubicBezTo>
                    <a:cubicBezTo>
                      <a:pt x="101917" y="114300"/>
                      <a:pt x="0" y="88582"/>
                      <a:pt x="0" y="57150"/>
                    </a:cubicBezTo>
                    <a:cubicBezTo>
                      <a:pt x="0" y="25718"/>
                      <a:pt x="101917" y="0"/>
                      <a:pt x="228600" y="0"/>
                    </a:cubicBezTo>
                    <a:cubicBezTo>
                      <a:pt x="355283" y="0"/>
                      <a:pt x="457200" y="25718"/>
                      <a:pt x="457200" y="57150"/>
                    </a:cubicBezTo>
                    <a:lnTo>
                      <a:pt x="457200" y="57150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CEFACAB-D5B8-4B60-9568-1DD677D26A22}"/>
                  </a:ext>
                </a:extLst>
              </p:cNvPr>
              <p:cNvSpPr/>
              <p:nvPr/>
            </p:nvSpPr>
            <p:spPr>
              <a:xfrm>
                <a:off x="6428321" y="5331749"/>
                <a:ext cx="124068" cy="102136"/>
              </a:xfrm>
              <a:custGeom>
                <a:avLst/>
                <a:gdLst>
                  <a:gd name="connsiteX0" fmla="*/ 93345 w 124068"/>
                  <a:gd name="connsiteY0" fmla="*/ 39052 h 102136"/>
                  <a:gd name="connsiteX1" fmla="*/ 0 w 124068"/>
                  <a:gd name="connsiteY1" fmla="*/ 0 h 102136"/>
                  <a:gd name="connsiteX2" fmla="*/ 120015 w 124068"/>
                  <a:gd name="connsiteY2" fmla="*/ 93345 h 102136"/>
                  <a:gd name="connsiteX3" fmla="*/ 93345 w 124068"/>
                  <a:gd name="connsiteY3" fmla="*/ 39052 h 102136"/>
                  <a:gd name="connsiteX4" fmla="*/ 93345 w 124068"/>
                  <a:gd name="connsiteY4" fmla="*/ 39052 h 10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68" h="102136">
                    <a:moveTo>
                      <a:pt x="93345" y="39052"/>
                    </a:moveTo>
                    <a:cubicBezTo>
                      <a:pt x="65723" y="19050"/>
                      <a:pt x="33338" y="9525"/>
                      <a:pt x="0" y="0"/>
                    </a:cubicBezTo>
                    <a:cubicBezTo>
                      <a:pt x="34290" y="30480"/>
                      <a:pt x="146685" y="132398"/>
                      <a:pt x="120015" y="93345"/>
                    </a:cubicBezTo>
                    <a:cubicBezTo>
                      <a:pt x="93345" y="54293"/>
                      <a:pt x="97155" y="49530"/>
                      <a:pt x="93345" y="39052"/>
                    </a:cubicBezTo>
                    <a:lnTo>
                      <a:pt x="93345" y="39052"/>
                    </a:lnTo>
                    <a:close/>
                  </a:path>
                </a:pathLst>
              </a:custGeom>
              <a:solidFill>
                <a:srgbClr val="C368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03FC1ACF-B7A7-424D-8978-A457E9F1680D}"/>
                  </a:ext>
                </a:extLst>
              </p:cNvPr>
              <p:cNvSpPr/>
              <p:nvPr/>
            </p:nvSpPr>
            <p:spPr>
              <a:xfrm>
                <a:off x="6987438" y="5213150"/>
                <a:ext cx="1446969" cy="245948"/>
              </a:xfrm>
              <a:custGeom>
                <a:avLst/>
                <a:gdLst>
                  <a:gd name="connsiteX0" fmla="*/ 1442085 w 1446969"/>
                  <a:gd name="connsiteY0" fmla="*/ 66212 h 245948"/>
                  <a:gd name="connsiteX1" fmla="*/ 1441133 w 1446969"/>
                  <a:gd name="connsiteY1" fmla="*/ 65259 h 245948"/>
                  <a:gd name="connsiteX2" fmla="*/ 1417320 w 1446969"/>
                  <a:gd name="connsiteY2" fmla="*/ 38589 h 245948"/>
                  <a:gd name="connsiteX3" fmla="*/ 1415415 w 1446969"/>
                  <a:gd name="connsiteY3" fmla="*/ 23349 h 245948"/>
                  <a:gd name="connsiteX4" fmla="*/ 1426845 w 1446969"/>
                  <a:gd name="connsiteY4" fmla="*/ 12872 h 245948"/>
                  <a:gd name="connsiteX5" fmla="*/ 1405890 w 1446969"/>
                  <a:gd name="connsiteY5" fmla="*/ 1442 h 245948"/>
                  <a:gd name="connsiteX6" fmla="*/ 1379220 w 1446969"/>
                  <a:gd name="connsiteY6" fmla="*/ 15729 h 245948"/>
                  <a:gd name="connsiteX7" fmla="*/ 1352550 w 1446969"/>
                  <a:gd name="connsiteY7" fmla="*/ 31922 h 245948"/>
                  <a:gd name="connsiteX8" fmla="*/ 1175385 w 1446969"/>
                  <a:gd name="connsiteY8" fmla="*/ 52877 h 245948"/>
                  <a:gd name="connsiteX9" fmla="*/ 1047750 w 1446969"/>
                  <a:gd name="connsiteY9" fmla="*/ 44304 h 245948"/>
                  <a:gd name="connsiteX10" fmla="*/ 879158 w 1446969"/>
                  <a:gd name="connsiteY10" fmla="*/ 38589 h 245948"/>
                  <a:gd name="connsiteX11" fmla="*/ 796290 w 1446969"/>
                  <a:gd name="connsiteY11" fmla="*/ 43352 h 245948"/>
                  <a:gd name="connsiteX12" fmla="*/ 718185 w 1446969"/>
                  <a:gd name="connsiteY12" fmla="*/ 44304 h 245948"/>
                  <a:gd name="connsiteX13" fmla="*/ 687705 w 1446969"/>
                  <a:gd name="connsiteY13" fmla="*/ 62402 h 245948"/>
                  <a:gd name="connsiteX14" fmla="*/ 615315 w 1446969"/>
                  <a:gd name="connsiteY14" fmla="*/ 79547 h 245948"/>
                  <a:gd name="connsiteX15" fmla="*/ 360045 w 1446969"/>
                  <a:gd name="connsiteY15" fmla="*/ 83357 h 245948"/>
                  <a:gd name="connsiteX16" fmla="*/ 266700 w 1446969"/>
                  <a:gd name="connsiteY16" fmla="*/ 82404 h 245948"/>
                  <a:gd name="connsiteX17" fmla="*/ 220980 w 1446969"/>
                  <a:gd name="connsiteY17" fmla="*/ 93834 h 245948"/>
                  <a:gd name="connsiteX18" fmla="*/ 178117 w 1446969"/>
                  <a:gd name="connsiteY18" fmla="*/ 89072 h 245948"/>
                  <a:gd name="connsiteX19" fmla="*/ 156210 w 1446969"/>
                  <a:gd name="connsiteY19" fmla="*/ 84309 h 245948"/>
                  <a:gd name="connsiteX20" fmla="*/ 131445 w 1446969"/>
                  <a:gd name="connsiteY20" fmla="*/ 101454 h 245948"/>
                  <a:gd name="connsiteX21" fmla="*/ 148590 w 1446969"/>
                  <a:gd name="connsiteY21" fmla="*/ 190989 h 245948"/>
                  <a:gd name="connsiteX22" fmla="*/ 0 w 1446969"/>
                  <a:gd name="connsiteY22" fmla="*/ 216707 h 245948"/>
                  <a:gd name="connsiteX23" fmla="*/ 63817 w 1446969"/>
                  <a:gd name="connsiteY23" fmla="*/ 222422 h 245948"/>
                  <a:gd name="connsiteX24" fmla="*/ 195263 w 1446969"/>
                  <a:gd name="connsiteY24" fmla="*/ 210039 h 245948"/>
                  <a:gd name="connsiteX25" fmla="*/ 250507 w 1446969"/>
                  <a:gd name="connsiteY25" fmla="*/ 183369 h 245948"/>
                  <a:gd name="connsiteX26" fmla="*/ 228600 w 1446969"/>
                  <a:gd name="connsiteY26" fmla="*/ 170034 h 245948"/>
                  <a:gd name="connsiteX27" fmla="*/ 241935 w 1446969"/>
                  <a:gd name="connsiteY27" fmla="*/ 164319 h 245948"/>
                  <a:gd name="connsiteX28" fmla="*/ 363855 w 1446969"/>
                  <a:gd name="connsiteY28" fmla="*/ 166224 h 245948"/>
                  <a:gd name="connsiteX29" fmla="*/ 381000 w 1446969"/>
                  <a:gd name="connsiteY29" fmla="*/ 166224 h 245948"/>
                  <a:gd name="connsiteX30" fmla="*/ 882015 w 1446969"/>
                  <a:gd name="connsiteY30" fmla="*/ 235757 h 245948"/>
                  <a:gd name="connsiteX31" fmla="*/ 961072 w 1446969"/>
                  <a:gd name="connsiteY31" fmla="*/ 245282 h 245948"/>
                  <a:gd name="connsiteX32" fmla="*/ 1073468 w 1446969"/>
                  <a:gd name="connsiteY32" fmla="*/ 226232 h 245948"/>
                  <a:gd name="connsiteX33" fmla="*/ 1376363 w 1446969"/>
                  <a:gd name="connsiteY33" fmla="*/ 117647 h 245948"/>
                  <a:gd name="connsiteX34" fmla="*/ 1425893 w 1446969"/>
                  <a:gd name="connsiteY34" fmla="*/ 106217 h 245948"/>
                  <a:gd name="connsiteX35" fmla="*/ 1444943 w 1446969"/>
                  <a:gd name="connsiteY35" fmla="*/ 91929 h 245948"/>
                  <a:gd name="connsiteX36" fmla="*/ 1442085 w 1446969"/>
                  <a:gd name="connsiteY36" fmla="*/ 66212 h 245948"/>
                  <a:gd name="connsiteX37" fmla="*/ 387667 w 1446969"/>
                  <a:gd name="connsiteY37" fmla="*/ 121457 h 245948"/>
                  <a:gd name="connsiteX38" fmla="*/ 397192 w 1446969"/>
                  <a:gd name="connsiteY38" fmla="*/ 117647 h 245948"/>
                  <a:gd name="connsiteX39" fmla="*/ 387667 w 1446969"/>
                  <a:gd name="connsiteY39" fmla="*/ 121457 h 24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446969" h="245948">
                    <a:moveTo>
                      <a:pt x="1442085" y="66212"/>
                    </a:moveTo>
                    <a:cubicBezTo>
                      <a:pt x="1442085" y="66212"/>
                      <a:pt x="1441133" y="65259"/>
                      <a:pt x="1441133" y="65259"/>
                    </a:cubicBezTo>
                    <a:cubicBezTo>
                      <a:pt x="1434465" y="54782"/>
                      <a:pt x="1422083" y="50019"/>
                      <a:pt x="1417320" y="38589"/>
                    </a:cubicBezTo>
                    <a:cubicBezTo>
                      <a:pt x="1415415" y="33827"/>
                      <a:pt x="1413510" y="29064"/>
                      <a:pt x="1415415" y="23349"/>
                    </a:cubicBezTo>
                    <a:cubicBezTo>
                      <a:pt x="1416368" y="21444"/>
                      <a:pt x="1426845" y="11919"/>
                      <a:pt x="1426845" y="12872"/>
                    </a:cubicBezTo>
                    <a:cubicBezTo>
                      <a:pt x="1423988" y="489"/>
                      <a:pt x="1411605" y="6204"/>
                      <a:pt x="1405890" y="1442"/>
                    </a:cubicBezTo>
                    <a:cubicBezTo>
                      <a:pt x="1392555" y="-3321"/>
                      <a:pt x="1383983" y="4299"/>
                      <a:pt x="1379220" y="15729"/>
                    </a:cubicBezTo>
                    <a:cubicBezTo>
                      <a:pt x="1372552" y="26207"/>
                      <a:pt x="1362075" y="29064"/>
                      <a:pt x="1352550" y="31922"/>
                    </a:cubicBezTo>
                    <a:cubicBezTo>
                      <a:pt x="1294448" y="45257"/>
                      <a:pt x="1235393" y="54782"/>
                      <a:pt x="1175385" y="52877"/>
                    </a:cubicBezTo>
                    <a:cubicBezTo>
                      <a:pt x="1132523" y="50972"/>
                      <a:pt x="1090613" y="48114"/>
                      <a:pt x="1047750" y="44304"/>
                    </a:cubicBezTo>
                    <a:cubicBezTo>
                      <a:pt x="992505" y="39542"/>
                      <a:pt x="935355" y="36684"/>
                      <a:pt x="879158" y="38589"/>
                    </a:cubicBezTo>
                    <a:cubicBezTo>
                      <a:pt x="851535" y="39542"/>
                      <a:pt x="823913" y="44304"/>
                      <a:pt x="796290" y="43352"/>
                    </a:cubicBezTo>
                    <a:cubicBezTo>
                      <a:pt x="769620" y="43352"/>
                      <a:pt x="742950" y="33827"/>
                      <a:pt x="718185" y="44304"/>
                    </a:cubicBezTo>
                    <a:cubicBezTo>
                      <a:pt x="707708" y="49067"/>
                      <a:pt x="698183" y="56687"/>
                      <a:pt x="687705" y="62402"/>
                    </a:cubicBezTo>
                    <a:cubicBezTo>
                      <a:pt x="665797" y="74784"/>
                      <a:pt x="640080" y="77642"/>
                      <a:pt x="615315" y="79547"/>
                    </a:cubicBezTo>
                    <a:cubicBezTo>
                      <a:pt x="532447" y="87167"/>
                      <a:pt x="442913" y="95739"/>
                      <a:pt x="360045" y="83357"/>
                    </a:cubicBezTo>
                    <a:cubicBezTo>
                      <a:pt x="328613" y="80499"/>
                      <a:pt x="297180" y="78594"/>
                      <a:pt x="266700" y="82404"/>
                    </a:cubicBezTo>
                    <a:cubicBezTo>
                      <a:pt x="251460" y="84309"/>
                      <a:pt x="236220" y="91929"/>
                      <a:pt x="220980" y="93834"/>
                    </a:cubicBezTo>
                    <a:cubicBezTo>
                      <a:pt x="207645" y="95739"/>
                      <a:pt x="190500" y="91929"/>
                      <a:pt x="178117" y="89072"/>
                    </a:cubicBezTo>
                    <a:cubicBezTo>
                      <a:pt x="170497" y="87167"/>
                      <a:pt x="163830" y="85262"/>
                      <a:pt x="156210" y="84309"/>
                    </a:cubicBezTo>
                    <a:cubicBezTo>
                      <a:pt x="144780" y="83357"/>
                      <a:pt x="132397" y="88119"/>
                      <a:pt x="131445" y="101454"/>
                    </a:cubicBezTo>
                    <a:cubicBezTo>
                      <a:pt x="259080" y="142412"/>
                      <a:pt x="160020" y="189084"/>
                      <a:pt x="148590" y="190989"/>
                    </a:cubicBezTo>
                    <a:cubicBezTo>
                      <a:pt x="99060" y="199562"/>
                      <a:pt x="49530" y="208134"/>
                      <a:pt x="0" y="216707"/>
                    </a:cubicBezTo>
                    <a:cubicBezTo>
                      <a:pt x="20955" y="224327"/>
                      <a:pt x="41910" y="224327"/>
                      <a:pt x="63817" y="222422"/>
                    </a:cubicBezTo>
                    <a:cubicBezTo>
                      <a:pt x="107632" y="217659"/>
                      <a:pt x="150495" y="207182"/>
                      <a:pt x="195263" y="210039"/>
                    </a:cubicBezTo>
                    <a:cubicBezTo>
                      <a:pt x="216217" y="207182"/>
                      <a:pt x="235267" y="198609"/>
                      <a:pt x="250507" y="183369"/>
                    </a:cubicBezTo>
                    <a:cubicBezTo>
                      <a:pt x="246697" y="172892"/>
                      <a:pt x="234315" y="177654"/>
                      <a:pt x="228600" y="170034"/>
                    </a:cubicBezTo>
                    <a:cubicBezTo>
                      <a:pt x="232410" y="165272"/>
                      <a:pt x="237172" y="165272"/>
                      <a:pt x="241935" y="164319"/>
                    </a:cubicBezTo>
                    <a:cubicBezTo>
                      <a:pt x="282892" y="153842"/>
                      <a:pt x="322897" y="156699"/>
                      <a:pt x="363855" y="166224"/>
                    </a:cubicBezTo>
                    <a:cubicBezTo>
                      <a:pt x="369570" y="166224"/>
                      <a:pt x="375285" y="166224"/>
                      <a:pt x="381000" y="166224"/>
                    </a:cubicBezTo>
                    <a:cubicBezTo>
                      <a:pt x="436245" y="191942"/>
                      <a:pt x="857250" y="231947"/>
                      <a:pt x="882015" y="235757"/>
                    </a:cubicBezTo>
                    <a:cubicBezTo>
                      <a:pt x="908685" y="239567"/>
                      <a:pt x="934402" y="242424"/>
                      <a:pt x="961072" y="245282"/>
                    </a:cubicBezTo>
                    <a:cubicBezTo>
                      <a:pt x="1000125" y="249092"/>
                      <a:pt x="1036320" y="235757"/>
                      <a:pt x="1073468" y="226232"/>
                    </a:cubicBezTo>
                    <a:cubicBezTo>
                      <a:pt x="1082993" y="223374"/>
                      <a:pt x="1359218" y="120504"/>
                      <a:pt x="1376363" y="117647"/>
                    </a:cubicBezTo>
                    <a:cubicBezTo>
                      <a:pt x="1393508" y="115742"/>
                      <a:pt x="1410652" y="112884"/>
                      <a:pt x="1425893" y="106217"/>
                    </a:cubicBezTo>
                    <a:cubicBezTo>
                      <a:pt x="1433513" y="103359"/>
                      <a:pt x="1441133" y="98597"/>
                      <a:pt x="1444943" y="91929"/>
                    </a:cubicBezTo>
                    <a:cubicBezTo>
                      <a:pt x="1448752" y="84309"/>
                      <a:pt x="1446848" y="74784"/>
                      <a:pt x="1442085" y="66212"/>
                    </a:cubicBezTo>
                    <a:close/>
                    <a:moveTo>
                      <a:pt x="387667" y="121457"/>
                    </a:moveTo>
                    <a:cubicBezTo>
                      <a:pt x="391478" y="119552"/>
                      <a:pt x="394335" y="118599"/>
                      <a:pt x="397192" y="117647"/>
                    </a:cubicBezTo>
                    <a:cubicBezTo>
                      <a:pt x="394335" y="119552"/>
                      <a:pt x="391478" y="120504"/>
                      <a:pt x="387667" y="121457"/>
                    </a:cubicBezTo>
                    <a:close/>
                  </a:path>
                </a:pathLst>
              </a:custGeom>
              <a:solidFill>
                <a:srgbClr val="FCF2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C2570B84-6386-49CB-9ACB-C1665B847C45}"/>
                  </a:ext>
                </a:extLst>
              </p:cNvPr>
              <p:cNvSpPr/>
              <p:nvPr/>
            </p:nvSpPr>
            <p:spPr>
              <a:xfrm>
                <a:off x="7168413" y="5365087"/>
                <a:ext cx="628650" cy="171450"/>
              </a:xfrm>
              <a:custGeom>
                <a:avLst/>
                <a:gdLst>
                  <a:gd name="connsiteX0" fmla="*/ 628650 w 628650"/>
                  <a:gd name="connsiteY0" fmla="*/ 85725 h 171450"/>
                  <a:gd name="connsiteX1" fmla="*/ 314325 w 628650"/>
                  <a:gd name="connsiteY1" fmla="*/ 171450 h 171450"/>
                  <a:gd name="connsiteX2" fmla="*/ 0 w 628650"/>
                  <a:gd name="connsiteY2" fmla="*/ 85725 h 171450"/>
                  <a:gd name="connsiteX3" fmla="*/ 314325 w 628650"/>
                  <a:gd name="connsiteY3" fmla="*/ 0 h 171450"/>
                  <a:gd name="connsiteX4" fmla="*/ 628650 w 628650"/>
                  <a:gd name="connsiteY4" fmla="*/ 85725 h 171450"/>
                  <a:gd name="connsiteX5" fmla="*/ 628650 w 628650"/>
                  <a:gd name="connsiteY5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50" h="171450">
                    <a:moveTo>
                      <a:pt x="628650" y="85725"/>
                    </a:moveTo>
                    <a:cubicBezTo>
                      <a:pt x="628650" y="133350"/>
                      <a:pt x="487680" y="171450"/>
                      <a:pt x="314325" y="171450"/>
                    </a:cubicBezTo>
                    <a:cubicBezTo>
                      <a:pt x="140970" y="171450"/>
                      <a:pt x="0" y="133350"/>
                      <a:pt x="0" y="85725"/>
                    </a:cubicBezTo>
                    <a:cubicBezTo>
                      <a:pt x="0" y="38100"/>
                      <a:pt x="140970" y="0"/>
                      <a:pt x="314325" y="0"/>
                    </a:cubicBezTo>
                    <a:cubicBezTo>
                      <a:pt x="487680" y="0"/>
                      <a:pt x="628650" y="38100"/>
                      <a:pt x="628650" y="85725"/>
                    </a:cubicBezTo>
                    <a:lnTo>
                      <a:pt x="628650" y="85725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D3A22935-2634-4FF0-8CCB-44E010798926}"/>
                  </a:ext>
                </a:extLst>
              </p:cNvPr>
              <p:cNvSpPr/>
              <p:nvPr/>
            </p:nvSpPr>
            <p:spPr>
              <a:xfrm>
                <a:off x="7778013" y="5298412"/>
                <a:ext cx="552450" cy="123825"/>
              </a:xfrm>
              <a:custGeom>
                <a:avLst/>
                <a:gdLst>
                  <a:gd name="connsiteX0" fmla="*/ 552450 w 552450"/>
                  <a:gd name="connsiteY0" fmla="*/ 61913 h 123825"/>
                  <a:gd name="connsiteX1" fmla="*/ 276225 w 552450"/>
                  <a:gd name="connsiteY1" fmla="*/ 123825 h 123825"/>
                  <a:gd name="connsiteX2" fmla="*/ 0 w 552450"/>
                  <a:gd name="connsiteY2" fmla="*/ 61913 h 123825"/>
                  <a:gd name="connsiteX3" fmla="*/ 276225 w 552450"/>
                  <a:gd name="connsiteY3" fmla="*/ 0 h 123825"/>
                  <a:gd name="connsiteX4" fmla="*/ 552450 w 552450"/>
                  <a:gd name="connsiteY4" fmla="*/ 61913 h 123825"/>
                  <a:gd name="connsiteX5" fmla="*/ 552450 w 552450"/>
                  <a:gd name="connsiteY5" fmla="*/ 6191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450" h="123825">
                    <a:moveTo>
                      <a:pt x="552450" y="61913"/>
                    </a:moveTo>
                    <a:cubicBezTo>
                      <a:pt x="552450" y="96202"/>
                      <a:pt x="428625" y="123825"/>
                      <a:pt x="276225" y="123825"/>
                    </a:cubicBezTo>
                    <a:cubicBezTo>
                      <a:pt x="123825" y="123825"/>
                      <a:pt x="0" y="96202"/>
                      <a:pt x="0" y="61913"/>
                    </a:cubicBezTo>
                    <a:cubicBezTo>
                      <a:pt x="0" y="27622"/>
                      <a:pt x="123825" y="0"/>
                      <a:pt x="276225" y="0"/>
                    </a:cubicBezTo>
                    <a:cubicBezTo>
                      <a:pt x="428625" y="0"/>
                      <a:pt x="552450" y="27622"/>
                      <a:pt x="552450" y="61913"/>
                    </a:cubicBezTo>
                    <a:lnTo>
                      <a:pt x="552450" y="61913"/>
                    </a:lnTo>
                    <a:close/>
                  </a:path>
                </a:pathLst>
              </a:custGeom>
              <a:solidFill>
                <a:srgbClr val="C95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071090B9-2AB4-4FE3-BF70-47F40DA81D76}"/>
              </a:ext>
            </a:extLst>
          </p:cNvPr>
          <p:cNvGrpSpPr/>
          <p:nvPr/>
        </p:nvGrpSpPr>
        <p:grpSpPr>
          <a:xfrm>
            <a:off x="2882984" y="4067917"/>
            <a:ext cx="1929421" cy="2640536"/>
            <a:chOff x="4920528" y="4025940"/>
            <a:chExt cx="1929421" cy="2640536"/>
          </a:xfrm>
        </p:grpSpPr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E45A1613-4B9F-46BF-8EAD-413687DFA21E}"/>
                </a:ext>
              </a:extLst>
            </p:cNvPr>
            <p:cNvSpPr/>
            <p:nvPr/>
          </p:nvSpPr>
          <p:spPr>
            <a:xfrm>
              <a:off x="5533848" y="4295986"/>
              <a:ext cx="632113" cy="1064510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BFC1E76-92D0-40F8-9B16-C2810B2B2BAE}"/>
                </a:ext>
              </a:extLst>
            </p:cNvPr>
            <p:cNvSpPr/>
            <p:nvPr/>
          </p:nvSpPr>
          <p:spPr>
            <a:xfrm>
              <a:off x="5495711" y="4025940"/>
              <a:ext cx="661765" cy="563160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1824A5E-2010-42BD-BEA3-AC5559F2A6A6}"/>
                </a:ext>
              </a:extLst>
            </p:cNvPr>
            <p:cNvSpPr/>
            <p:nvPr/>
          </p:nvSpPr>
          <p:spPr>
            <a:xfrm>
              <a:off x="5555779" y="4467369"/>
              <a:ext cx="592712" cy="253174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FB28EEE-8F2D-49FF-BD42-CD4DB9A8A35A}"/>
                </a:ext>
              </a:extLst>
            </p:cNvPr>
            <p:cNvSpPr/>
            <p:nvPr/>
          </p:nvSpPr>
          <p:spPr>
            <a:xfrm>
              <a:off x="4920528" y="4979917"/>
              <a:ext cx="1929421" cy="1381560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chemeClr val="accent1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3C36004-2263-4B5E-B534-03B93A1AE926}"/>
                </a:ext>
              </a:extLst>
            </p:cNvPr>
            <p:cNvSpPr/>
            <p:nvPr/>
          </p:nvSpPr>
          <p:spPr>
            <a:xfrm>
              <a:off x="5002928" y="5605495"/>
              <a:ext cx="1680817" cy="952215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9757EDEE-02D6-466E-B2A2-5D1627835796}"/>
                </a:ext>
              </a:extLst>
            </p:cNvPr>
            <p:cNvSpPr/>
            <p:nvPr/>
          </p:nvSpPr>
          <p:spPr>
            <a:xfrm>
              <a:off x="5589148" y="4913712"/>
              <a:ext cx="274455" cy="431688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528EA4B-8907-48DE-99C7-4C33B887791A}"/>
                </a:ext>
              </a:extLst>
            </p:cNvPr>
            <p:cNvSpPr/>
            <p:nvPr/>
          </p:nvSpPr>
          <p:spPr>
            <a:xfrm>
              <a:off x="5929472" y="4913712"/>
              <a:ext cx="228194" cy="404666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389AFDB-1820-4A46-A148-45E844F8D4C4}"/>
                </a:ext>
              </a:extLst>
            </p:cNvPr>
            <p:cNvSpPr/>
            <p:nvPr/>
          </p:nvSpPr>
          <p:spPr>
            <a:xfrm>
              <a:off x="5662960" y="4865746"/>
              <a:ext cx="404028" cy="229879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44B546B-18CC-4525-A645-54E2554872E9}"/>
                </a:ext>
              </a:extLst>
            </p:cNvPr>
            <p:cNvSpPr/>
            <p:nvPr/>
          </p:nvSpPr>
          <p:spPr>
            <a:xfrm>
              <a:off x="6438514" y="5194411"/>
              <a:ext cx="189497" cy="416488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0AB40A5-F9EA-474B-95C6-0991741106C2}"/>
                </a:ext>
              </a:extLst>
            </p:cNvPr>
            <p:cNvSpPr/>
            <p:nvPr/>
          </p:nvSpPr>
          <p:spPr>
            <a:xfrm>
              <a:off x="5141082" y="5194411"/>
              <a:ext cx="169567" cy="416488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80BD4509-E487-4164-8EC3-5E6B149A0A74}"/>
                </a:ext>
              </a:extLst>
            </p:cNvPr>
            <p:cNvSpPr/>
            <p:nvPr/>
          </p:nvSpPr>
          <p:spPr>
            <a:xfrm>
              <a:off x="5707734" y="5975862"/>
              <a:ext cx="309752" cy="315736"/>
            </a:xfrm>
            <a:custGeom>
              <a:avLst/>
              <a:gdLst>
                <a:gd name="connsiteX0" fmla="*/ 155916 w 309752"/>
                <a:gd name="connsiteY0" fmla="*/ 38057 h 315736"/>
                <a:gd name="connsiteX1" fmla="*/ 144008 w 309752"/>
                <a:gd name="connsiteY1" fmla="*/ 42068 h 315736"/>
                <a:gd name="connsiteX2" fmla="*/ 53144 w 309752"/>
                <a:gd name="connsiteY2" fmla="*/ 71118 h 315736"/>
                <a:gd name="connsiteX3" fmla="*/ 30175 w 309752"/>
                <a:gd name="connsiteY3" fmla="*/ 90371 h 315736"/>
                <a:gd name="connsiteX4" fmla="*/ 54495 w 309752"/>
                <a:gd name="connsiteY4" fmla="*/ 213325 h 315736"/>
                <a:gd name="connsiteX5" fmla="*/ 157182 w 309752"/>
                <a:gd name="connsiteY5" fmla="*/ 282909 h 315736"/>
                <a:gd name="connsiteX6" fmla="*/ 261220 w 309752"/>
                <a:gd name="connsiteY6" fmla="*/ 201503 h 315736"/>
                <a:gd name="connsiteX7" fmla="*/ 278109 w 309752"/>
                <a:gd name="connsiteY7" fmla="*/ 103207 h 315736"/>
                <a:gd name="connsiteX8" fmla="*/ 245006 w 309752"/>
                <a:gd name="connsiteY8" fmla="*/ 70104 h 315736"/>
                <a:gd name="connsiteX9" fmla="*/ 166302 w 309752"/>
                <a:gd name="connsiteY9" fmla="*/ 44433 h 315736"/>
                <a:gd name="connsiteX10" fmla="*/ 155916 w 309752"/>
                <a:gd name="connsiteY10" fmla="*/ 38057 h 315736"/>
                <a:gd name="connsiteX11" fmla="*/ 152307 w 309752"/>
                <a:gd name="connsiteY11" fmla="*/ 241 h 315736"/>
                <a:gd name="connsiteX12" fmla="*/ 177150 w 309752"/>
                <a:gd name="connsiteY12" fmla="*/ 13018 h 315736"/>
                <a:gd name="connsiteX13" fmla="*/ 247747 w 309752"/>
                <a:gd name="connsiteY13" fmla="*/ 41054 h 315736"/>
                <a:gd name="connsiteX14" fmla="*/ 307535 w 309752"/>
                <a:gd name="connsiteY14" fmla="*/ 109962 h 315736"/>
                <a:gd name="connsiteX15" fmla="*/ 271730 w 309752"/>
                <a:gd name="connsiteY15" fmla="*/ 243049 h 315736"/>
                <a:gd name="connsiteX16" fmla="*/ 57912 w 309752"/>
                <a:gd name="connsiteY16" fmla="*/ 261965 h 315736"/>
                <a:gd name="connsiteX17" fmla="*/ 827 w 309752"/>
                <a:gd name="connsiteY17" fmla="*/ 57943 h 315736"/>
                <a:gd name="connsiteX18" fmla="*/ 23120 w 309752"/>
                <a:gd name="connsiteY18" fmla="*/ 41392 h 315736"/>
                <a:gd name="connsiteX19" fmla="*/ 143372 w 309752"/>
                <a:gd name="connsiteY19" fmla="*/ 5587 h 315736"/>
                <a:gd name="connsiteX20" fmla="*/ 152307 w 309752"/>
                <a:gd name="connsiteY20" fmla="*/ 241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752" h="315736">
                  <a:moveTo>
                    <a:pt x="155916" y="38057"/>
                  </a:moveTo>
                  <a:cubicBezTo>
                    <a:pt x="152369" y="37171"/>
                    <a:pt x="148569" y="38015"/>
                    <a:pt x="144008" y="42068"/>
                  </a:cubicBezTo>
                  <a:cubicBezTo>
                    <a:pt x="117999" y="65376"/>
                    <a:pt x="86247" y="70442"/>
                    <a:pt x="53144" y="71118"/>
                  </a:cubicBezTo>
                  <a:cubicBezTo>
                    <a:pt x="39971" y="71456"/>
                    <a:pt x="29499" y="73145"/>
                    <a:pt x="30175" y="90371"/>
                  </a:cubicBezTo>
                  <a:cubicBezTo>
                    <a:pt x="31526" y="132595"/>
                    <a:pt x="33215" y="175156"/>
                    <a:pt x="54495" y="213325"/>
                  </a:cubicBezTo>
                  <a:cubicBezTo>
                    <a:pt x="76789" y="253522"/>
                    <a:pt x="111919" y="284260"/>
                    <a:pt x="157182" y="282909"/>
                  </a:cubicBezTo>
                  <a:cubicBezTo>
                    <a:pt x="206499" y="281558"/>
                    <a:pt x="241966" y="248793"/>
                    <a:pt x="261220" y="201503"/>
                  </a:cubicBezTo>
                  <a:cubicBezTo>
                    <a:pt x="273042" y="171778"/>
                    <a:pt x="274393" y="140026"/>
                    <a:pt x="278109" y="103207"/>
                  </a:cubicBezTo>
                  <a:cubicBezTo>
                    <a:pt x="283514" y="81589"/>
                    <a:pt x="274731" y="68753"/>
                    <a:pt x="245006" y="70104"/>
                  </a:cubicBezTo>
                  <a:cubicBezTo>
                    <a:pt x="216294" y="71118"/>
                    <a:pt x="189272" y="63011"/>
                    <a:pt x="166302" y="44433"/>
                  </a:cubicBezTo>
                  <a:cubicBezTo>
                    <a:pt x="162756" y="41562"/>
                    <a:pt x="159463" y="38944"/>
                    <a:pt x="155916" y="38057"/>
                  </a:cubicBezTo>
                  <a:close/>
                  <a:moveTo>
                    <a:pt x="152307" y="241"/>
                  </a:moveTo>
                  <a:cubicBezTo>
                    <a:pt x="161253" y="-1486"/>
                    <a:pt x="170057" y="6432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46328" y="2463"/>
                    <a:pt x="149326" y="816"/>
                    <a:pt x="152307" y="241"/>
                  </a:cubicBezTo>
                  <a:close/>
                </a:path>
              </a:pathLst>
            </a:custGeom>
            <a:solidFill>
              <a:schemeClr val="accent3"/>
            </a:solidFill>
            <a:ln w="33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A84CE3E-9298-492C-8ECD-89782FFD7C42}"/>
                </a:ext>
              </a:extLst>
            </p:cNvPr>
            <p:cNvSpPr/>
            <p:nvPr/>
          </p:nvSpPr>
          <p:spPr>
            <a:xfrm>
              <a:off x="5877753" y="5357223"/>
              <a:ext cx="26046" cy="248271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9F2BD875-4736-4E63-8F25-B78064B5AFF9}"/>
                </a:ext>
              </a:extLst>
            </p:cNvPr>
            <p:cNvSpPr/>
            <p:nvPr/>
          </p:nvSpPr>
          <p:spPr>
            <a:xfrm>
              <a:off x="5875798" y="4582422"/>
              <a:ext cx="187393" cy="101131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46F55DB-7496-4AA5-BA12-05F4AE23958A}"/>
                </a:ext>
              </a:extLst>
            </p:cNvPr>
            <p:cNvSpPr/>
            <p:nvPr/>
          </p:nvSpPr>
          <p:spPr>
            <a:xfrm>
              <a:off x="5627092" y="4600836"/>
              <a:ext cx="177840" cy="9052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07DCAB7-3069-44CB-8451-1CA789C923A6}"/>
                </a:ext>
              </a:extLst>
            </p:cNvPr>
            <p:cNvSpPr/>
            <p:nvPr/>
          </p:nvSpPr>
          <p:spPr>
            <a:xfrm>
              <a:off x="5898058" y="4520048"/>
              <a:ext cx="164163" cy="51249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25A5A81-8E6C-48A2-9C65-FE7880D2439F}"/>
                </a:ext>
              </a:extLst>
            </p:cNvPr>
            <p:cNvSpPr/>
            <p:nvPr/>
          </p:nvSpPr>
          <p:spPr>
            <a:xfrm>
              <a:off x="5606212" y="4532438"/>
              <a:ext cx="167878" cy="42363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7872D25-93C9-4D44-8EFA-E7F5265C99E7}"/>
                </a:ext>
              </a:extLst>
            </p:cNvPr>
            <p:cNvSpPr/>
            <p:nvPr/>
          </p:nvSpPr>
          <p:spPr>
            <a:xfrm>
              <a:off x="5003941" y="6600946"/>
              <a:ext cx="1678790" cy="65530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61B4EB-7132-4A65-8226-CC4B751CB789}"/>
              </a:ext>
            </a:extLst>
          </p:cNvPr>
          <p:cNvGrpSpPr/>
          <p:nvPr/>
        </p:nvGrpSpPr>
        <p:grpSpPr>
          <a:xfrm>
            <a:off x="826933" y="4425009"/>
            <a:ext cx="1980518" cy="1393438"/>
            <a:chOff x="1128614" y="4651432"/>
            <a:chExt cx="1980518" cy="1393438"/>
          </a:xfrm>
        </p:grpSpPr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27869B58-C17A-48FE-B46A-E14D7182D5C8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651432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Name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B92772E4-84C3-46C6-9ADD-57767AC35DEC}"/>
                </a:ext>
              </a:extLst>
            </p:cNvPr>
            <p:cNvGrpSpPr/>
            <p:nvPr/>
          </p:nvGrpSpPr>
          <p:grpSpPr>
            <a:xfrm>
              <a:off x="1506254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0" name="Rounded Rectangle 3">
                <a:extLst>
                  <a:ext uri="{FF2B5EF4-FFF2-40B4-BE49-F238E27FC236}">
                    <a16:creationId xmlns:a16="http://schemas.microsoft.com/office/drawing/2014/main" id="{30939DE5-E8FA-4BA0-8877-9AEBE98BFEED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39">
                <a:extLst>
                  <a:ext uri="{FF2B5EF4-FFF2-40B4-BE49-F238E27FC236}">
                    <a16:creationId xmlns:a16="http://schemas.microsoft.com/office/drawing/2014/main" id="{941147D0-E127-4077-9F21-AA2A495627C1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2" name="Rounded Rectangle 2">
                <a:extLst>
                  <a:ext uri="{FF2B5EF4-FFF2-40B4-BE49-F238E27FC236}">
                    <a16:creationId xmlns:a16="http://schemas.microsoft.com/office/drawing/2014/main" id="{A96B0ACC-94FB-4457-BF15-77B52C1CCCCB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직사각형 1">
              <a:extLst>
                <a:ext uri="{FF2B5EF4-FFF2-40B4-BE49-F238E27FC236}">
                  <a16:creationId xmlns:a16="http://schemas.microsoft.com/office/drawing/2014/main" id="{55300A94-C95D-48B0-A916-E0E213E82BF8}"/>
                </a:ext>
              </a:extLst>
            </p:cNvPr>
            <p:cNvSpPr/>
            <p:nvPr/>
          </p:nvSpPr>
          <p:spPr>
            <a:xfrm>
              <a:off x="1128614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9382BA-37A6-4AFA-B7A0-2A962CD7D54E}"/>
              </a:ext>
            </a:extLst>
          </p:cNvPr>
          <p:cNvGrpSpPr/>
          <p:nvPr/>
        </p:nvGrpSpPr>
        <p:grpSpPr>
          <a:xfrm>
            <a:off x="3676601" y="4425009"/>
            <a:ext cx="1980518" cy="1393438"/>
            <a:chOff x="1128614" y="4651432"/>
            <a:chExt cx="1980518" cy="1393438"/>
          </a:xfrm>
        </p:grpSpPr>
        <p:sp>
          <p:nvSpPr>
            <p:cNvPr id="44" name="Text Placeholder 1">
              <a:extLst>
                <a:ext uri="{FF2B5EF4-FFF2-40B4-BE49-F238E27FC236}">
                  <a16:creationId xmlns:a16="http://schemas.microsoft.com/office/drawing/2014/main" id="{2143F12A-9CC2-48A2-AE87-155342739B6A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651432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Name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21">
              <a:extLst>
                <a:ext uri="{FF2B5EF4-FFF2-40B4-BE49-F238E27FC236}">
                  <a16:creationId xmlns:a16="http://schemas.microsoft.com/office/drawing/2014/main" id="{E2E469C8-7098-4775-8CF0-BCFFEDDC76D0}"/>
                </a:ext>
              </a:extLst>
            </p:cNvPr>
            <p:cNvGrpSpPr/>
            <p:nvPr/>
          </p:nvGrpSpPr>
          <p:grpSpPr>
            <a:xfrm>
              <a:off x="1506254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AD7EF104-057D-4240-A106-2B581996F3ED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ed Rectangle 39">
                <a:extLst>
                  <a:ext uri="{FF2B5EF4-FFF2-40B4-BE49-F238E27FC236}">
                    <a16:creationId xmlns:a16="http://schemas.microsoft.com/office/drawing/2014/main" id="{A395BBA2-7439-4D5D-B6D8-F75CA4579A7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9" name="Rounded Rectangle 2">
                <a:extLst>
                  <a:ext uri="{FF2B5EF4-FFF2-40B4-BE49-F238E27FC236}">
                    <a16:creationId xmlns:a16="http://schemas.microsoft.com/office/drawing/2014/main" id="{62787EA4-A034-4603-81E6-163D7A50C0D3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직사각형 1">
              <a:extLst>
                <a:ext uri="{FF2B5EF4-FFF2-40B4-BE49-F238E27FC236}">
                  <a16:creationId xmlns:a16="http://schemas.microsoft.com/office/drawing/2014/main" id="{D36C439F-04A5-4EE4-9944-BE31EDE08144}"/>
                </a:ext>
              </a:extLst>
            </p:cNvPr>
            <p:cNvSpPr/>
            <p:nvPr/>
          </p:nvSpPr>
          <p:spPr>
            <a:xfrm>
              <a:off x="1128614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350422-55B7-45D4-A44F-34853503757B}"/>
              </a:ext>
            </a:extLst>
          </p:cNvPr>
          <p:cNvGrpSpPr/>
          <p:nvPr/>
        </p:nvGrpSpPr>
        <p:grpSpPr>
          <a:xfrm>
            <a:off x="6526269" y="4425009"/>
            <a:ext cx="1980518" cy="1393438"/>
            <a:chOff x="1128614" y="4651432"/>
            <a:chExt cx="1980518" cy="1393438"/>
          </a:xfrm>
        </p:grpSpPr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A19CF138-8875-4CD9-877D-1C043128A074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651432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Name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21">
              <a:extLst>
                <a:ext uri="{FF2B5EF4-FFF2-40B4-BE49-F238E27FC236}">
                  <a16:creationId xmlns:a16="http://schemas.microsoft.com/office/drawing/2014/main" id="{042A45A8-5002-4684-BB55-53629EFA0060}"/>
                </a:ext>
              </a:extLst>
            </p:cNvPr>
            <p:cNvGrpSpPr/>
            <p:nvPr/>
          </p:nvGrpSpPr>
          <p:grpSpPr>
            <a:xfrm>
              <a:off x="1506254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4" name="Rounded Rectangle 3">
                <a:extLst>
                  <a:ext uri="{FF2B5EF4-FFF2-40B4-BE49-F238E27FC236}">
                    <a16:creationId xmlns:a16="http://schemas.microsoft.com/office/drawing/2014/main" id="{CA326789-5E4F-40F4-8FFE-466FF1264C7D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ed Rectangle 39">
                <a:extLst>
                  <a:ext uri="{FF2B5EF4-FFF2-40B4-BE49-F238E27FC236}">
                    <a16:creationId xmlns:a16="http://schemas.microsoft.com/office/drawing/2014/main" id="{D75C0277-B099-4483-ADC5-FDFD6C9617D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6" name="Rounded Rectangle 2">
                <a:extLst>
                  <a:ext uri="{FF2B5EF4-FFF2-40B4-BE49-F238E27FC236}">
                    <a16:creationId xmlns:a16="http://schemas.microsoft.com/office/drawing/2014/main" id="{BBFF2F7C-6FE1-4158-ABF5-C374F146EFBA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직사각형 1">
              <a:extLst>
                <a:ext uri="{FF2B5EF4-FFF2-40B4-BE49-F238E27FC236}">
                  <a16:creationId xmlns:a16="http://schemas.microsoft.com/office/drawing/2014/main" id="{130E0CCA-D9CA-4873-AB07-CBE036D6DBD1}"/>
                </a:ext>
              </a:extLst>
            </p:cNvPr>
            <p:cNvSpPr/>
            <p:nvPr/>
          </p:nvSpPr>
          <p:spPr>
            <a:xfrm>
              <a:off x="1128614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BFD416-85C2-460E-9FAA-A6DE92CC5799}"/>
              </a:ext>
            </a:extLst>
          </p:cNvPr>
          <p:cNvGrpSpPr/>
          <p:nvPr/>
        </p:nvGrpSpPr>
        <p:grpSpPr>
          <a:xfrm>
            <a:off x="9375937" y="4425009"/>
            <a:ext cx="1980518" cy="1393438"/>
            <a:chOff x="1128614" y="4651432"/>
            <a:chExt cx="1980518" cy="1393438"/>
          </a:xfrm>
        </p:grpSpPr>
        <p:sp>
          <p:nvSpPr>
            <p:cNvPr id="58" name="Text Placeholder 1">
              <a:extLst>
                <a:ext uri="{FF2B5EF4-FFF2-40B4-BE49-F238E27FC236}">
                  <a16:creationId xmlns:a16="http://schemas.microsoft.com/office/drawing/2014/main" id="{185090C0-418E-4C56-99F9-0681B35264CE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651432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Name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Group 21">
              <a:extLst>
                <a:ext uri="{FF2B5EF4-FFF2-40B4-BE49-F238E27FC236}">
                  <a16:creationId xmlns:a16="http://schemas.microsoft.com/office/drawing/2014/main" id="{1A53C129-7365-41D5-A740-5D804D40F537}"/>
                </a:ext>
              </a:extLst>
            </p:cNvPr>
            <p:cNvGrpSpPr/>
            <p:nvPr/>
          </p:nvGrpSpPr>
          <p:grpSpPr>
            <a:xfrm>
              <a:off x="1506254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C14FD9A5-9538-441A-BC86-647F8FB40B31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ounded Rectangle 39">
                <a:extLst>
                  <a:ext uri="{FF2B5EF4-FFF2-40B4-BE49-F238E27FC236}">
                    <a16:creationId xmlns:a16="http://schemas.microsoft.com/office/drawing/2014/main" id="{232B8249-4105-460E-8C7E-978AC7B85AC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3" name="Rounded Rectangle 2">
                <a:extLst>
                  <a:ext uri="{FF2B5EF4-FFF2-40B4-BE49-F238E27FC236}">
                    <a16:creationId xmlns:a16="http://schemas.microsoft.com/office/drawing/2014/main" id="{827B3376-98C6-4F9C-8D8E-1486B42EACF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직사각형 1">
              <a:extLst>
                <a:ext uri="{FF2B5EF4-FFF2-40B4-BE49-F238E27FC236}">
                  <a16:creationId xmlns:a16="http://schemas.microsoft.com/office/drawing/2014/main" id="{C1752E3C-C8A9-4460-84C5-81A6B4FD04D4}"/>
                </a:ext>
              </a:extLst>
            </p:cNvPr>
            <p:cNvSpPr/>
            <p:nvPr/>
          </p:nvSpPr>
          <p:spPr>
            <a:xfrm>
              <a:off x="1128614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 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48C8D6-A933-48A8-9317-C35B3F7F21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FC5957-03D9-40EC-8FE7-205D81A335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3B6DC8-B4A6-4CA1-85E8-5B4CBFD82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09D72-3CF1-4D6D-BB96-D1D246FAE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5630BB-6771-4B22-80D9-8EA85C1D0B6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109451-A8AE-48A3-95D2-464963EDDF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3164913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53FF95-77A3-4156-896D-6E64AEE2994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4398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B067CA-4C51-4565-A67B-578FD7BECA84}"/>
              </a:ext>
            </a:extLst>
          </p:cNvPr>
          <p:cNvCxnSpPr>
            <a:cxnSpLocks/>
            <a:stCxn id="11" idx="7"/>
            <a:endCxn id="12" idx="3"/>
          </p:cNvCxnSpPr>
          <p:nvPr/>
        </p:nvCxnSpPr>
        <p:spPr>
          <a:xfrm flipV="1">
            <a:off x="6463747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8050E-9C70-4017-8C9E-4150D6527E2A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91527-738B-4364-B906-BABB963AAEF3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263EF-D23F-4959-8909-59D03370D747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2B4563-714E-455C-A4DA-095A66250CC1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0B9C8D-16CB-478F-AF57-C8C3B50325E9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90773-F4FD-421B-96DB-3FC3A8711FEE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EACC8F-BB5F-446D-95C2-2802AF64B310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D217C-F21A-40F9-8261-024F496CDCCE}"/>
              </a:ext>
            </a:extLst>
          </p:cNvPr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86BB3-451E-41B3-8580-516450CBC331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69A55-81C7-4C14-95AA-3F45FDBBB7C8}"/>
              </a:ext>
            </a:extLst>
          </p:cNvPr>
          <p:cNvSpPr txBox="1"/>
          <p:nvPr/>
        </p:nvSpPr>
        <p:spPr>
          <a:xfrm>
            <a:off x="8204656" y="22192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41E0C-9B7B-4A51-BA85-153EA3893E6E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DB0886-795E-46B6-998B-E822AFDEBFA0}"/>
              </a:ext>
            </a:extLst>
          </p:cNvPr>
          <p:cNvGrpSpPr/>
          <p:nvPr/>
        </p:nvGrpSpPr>
        <p:grpSpPr>
          <a:xfrm>
            <a:off x="2276072" y="3285391"/>
            <a:ext cx="1731699" cy="929990"/>
            <a:chOff x="993672" y="3632214"/>
            <a:chExt cx="1989414" cy="9299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F77B24-9A77-4DFD-B8B0-92E0BD5F5F8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883475-4D86-4F2F-8088-9996ADEC847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0039F6-9A8B-4FEC-9B77-F5D82607165E}"/>
              </a:ext>
            </a:extLst>
          </p:cNvPr>
          <p:cNvGrpSpPr/>
          <p:nvPr/>
        </p:nvGrpSpPr>
        <p:grpSpPr>
          <a:xfrm>
            <a:off x="6945513" y="4732591"/>
            <a:ext cx="1731699" cy="929990"/>
            <a:chOff x="993672" y="3632214"/>
            <a:chExt cx="1989414" cy="9299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80CC10-C91C-4E71-8EF4-51CBEA863FB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55F131-C843-41E4-8FFC-A7432118AA4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6C9A79-29F5-424B-886F-DE17AFA811ED}"/>
              </a:ext>
            </a:extLst>
          </p:cNvPr>
          <p:cNvGrpSpPr/>
          <p:nvPr/>
        </p:nvGrpSpPr>
        <p:grpSpPr>
          <a:xfrm>
            <a:off x="9005450" y="2046654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423575-689E-4FB6-AAD4-1FD45A29C0F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AEADD-C7E4-46E1-866E-6F72165D671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35B0EB-2906-4077-B91E-C41A2A875CFC}"/>
              </a:ext>
            </a:extLst>
          </p:cNvPr>
          <p:cNvGrpSpPr/>
          <p:nvPr/>
        </p:nvGrpSpPr>
        <p:grpSpPr>
          <a:xfrm>
            <a:off x="9338945" y="4509517"/>
            <a:ext cx="1731699" cy="929990"/>
            <a:chOff x="993672" y="3632214"/>
            <a:chExt cx="1989414" cy="9299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C70925-77E2-4222-95CE-DF25E8B7EB7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7A8AC-1EB1-48B9-BB8E-8D3802A1A971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19BC3C3-15B9-4EE1-B818-11FCAB06D52E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44F8FC-7123-4154-8A72-BBD6A7FF0CEC}"/>
              </a:ext>
            </a:extLst>
          </p:cNvPr>
          <p:cNvGrpSpPr/>
          <p:nvPr/>
        </p:nvGrpSpPr>
        <p:grpSpPr>
          <a:xfrm>
            <a:off x="880555" y="5149337"/>
            <a:ext cx="1731699" cy="929990"/>
            <a:chOff x="993672" y="3632214"/>
            <a:chExt cx="1989414" cy="92999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2CEED4-83AC-4B2D-83F5-7F514389753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4949E5-7CDC-4793-AA5C-BB3DE69165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26">
            <a:extLst>
              <a:ext uri="{FF2B5EF4-FFF2-40B4-BE49-F238E27FC236}">
                <a16:creationId xmlns:a16="http://schemas.microsoft.com/office/drawing/2014/main" id="{1D86CC78-4526-448A-9944-9DBAED0F9B50}"/>
              </a:ext>
            </a:extLst>
          </p:cNvPr>
          <p:cNvGrpSpPr/>
          <p:nvPr/>
        </p:nvGrpSpPr>
        <p:grpSpPr>
          <a:xfrm>
            <a:off x="4577976" y="1721076"/>
            <a:ext cx="3582801" cy="2794515"/>
            <a:chOff x="219277" y="3027566"/>
            <a:chExt cx="4774539" cy="372404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102CC8-112B-4699-B085-21D0072E184F}"/>
                </a:ext>
              </a:extLst>
            </p:cNvPr>
            <p:cNvSpPr/>
            <p:nvPr/>
          </p:nvSpPr>
          <p:spPr>
            <a:xfrm>
              <a:off x="626035" y="4268898"/>
              <a:ext cx="2099762" cy="2228896"/>
            </a:xfrm>
            <a:custGeom>
              <a:avLst/>
              <a:gdLst>
                <a:gd name="connsiteX0" fmla="*/ 1813000 w 2099762"/>
                <a:gd name="connsiteY0" fmla="*/ 367247 h 2228896"/>
                <a:gd name="connsiteX1" fmla="*/ 1913365 w 2099762"/>
                <a:gd name="connsiteY1" fmla="*/ 676007 h 2228896"/>
                <a:gd name="connsiteX2" fmla="*/ 2010133 w 2099762"/>
                <a:gd name="connsiteY2" fmla="*/ 973788 h 2228896"/>
                <a:gd name="connsiteX3" fmla="*/ 2096822 w 2099762"/>
                <a:gd name="connsiteY3" fmla="*/ 1236412 h 2228896"/>
                <a:gd name="connsiteX4" fmla="*/ 2096775 w 2099762"/>
                <a:gd name="connsiteY4" fmla="*/ 1270908 h 2228896"/>
                <a:gd name="connsiteX5" fmla="*/ 1955100 w 2099762"/>
                <a:gd name="connsiteY5" fmla="*/ 1693376 h 2228896"/>
                <a:gd name="connsiteX6" fmla="*/ 1878254 w 2099762"/>
                <a:gd name="connsiteY6" fmla="*/ 1890273 h 2228896"/>
                <a:gd name="connsiteX7" fmla="*/ 1789293 w 2099762"/>
                <a:gd name="connsiteY7" fmla="*/ 2115798 h 2228896"/>
                <a:gd name="connsiteX8" fmla="*/ 1747510 w 2099762"/>
                <a:gd name="connsiteY8" fmla="*/ 2219664 h 2228896"/>
                <a:gd name="connsiteX9" fmla="*/ 1739134 w 2099762"/>
                <a:gd name="connsiteY9" fmla="*/ 2227945 h 2228896"/>
                <a:gd name="connsiteX10" fmla="*/ 1724134 w 2099762"/>
                <a:gd name="connsiteY10" fmla="*/ 2225958 h 2228896"/>
                <a:gd name="connsiteX11" fmla="*/ 1419301 w 2099762"/>
                <a:gd name="connsiteY11" fmla="*/ 2118590 h 2228896"/>
                <a:gd name="connsiteX12" fmla="*/ 1386698 w 2099762"/>
                <a:gd name="connsiteY12" fmla="*/ 2105719 h 2228896"/>
                <a:gd name="connsiteX13" fmla="*/ 1379648 w 2099762"/>
                <a:gd name="connsiteY13" fmla="*/ 2076570 h 2228896"/>
                <a:gd name="connsiteX14" fmla="*/ 1549525 w 2099762"/>
                <a:gd name="connsiteY14" fmla="*/ 1687698 h 2228896"/>
                <a:gd name="connsiteX15" fmla="*/ 1691010 w 2099762"/>
                <a:gd name="connsiteY15" fmla="*/ 1362424 h 2228896"/>
                <a:gd name="connsiteX16" fmla="*/ 1687225 w 2099762"/>
                <a:gd name="connsiteY16" fmla="*/ 1296602 h 2228896"/>
                <a:gd name="connsiteX17" fmla="*/ 1593485 w 2099762"/>
                <a:gd name="connsiteY17" fmla="*/ 1121378 h 2228896"/>
                <a:gd name="connsiteX18" fmla="*/ 1504429 w 2099762"/>
                <a:gd name="connsiteY18" fmla="*/ 956659 h 2228896"/>
                <a:gd name="connsiteX19" fmla="*/ 1426257 w 2099762"/>
                <a:gd name="connsiteY19" fmla="*/ 808785 h 2228896"/>
                <a:gd name="connsiteX20" fmla="*/ 1430327 w 2099762"/>
                <a:gd name="connsiteY20" fmla="*/ 791514 h 2228896"/>
                <a:gd name="connsiteX21" fmla="*/ 1641277 w 2099762"/>
                <a:gd name="connsiteY21" fmla="*/ 369471 h 2228896"/>
                <a:gd name="connsiteX22" fmla="*/ 1650789 w 2099762"/>
                <a:gd name="connsiteY22" fmla="*/ 355748 h 2228896"/>
                <a:gd name="connsiteX23" fmla="*/ 1522695 w 2099762"/>
                <a:gd name="connsiteY23" fmla="*/ 502817 h 2228896"/>
                <a:gd name="connsiteX24" fmla="*/ 1410358 w 2099762"/>
                <a:gd name="connsiteY24" fmla="*/ 630959 h 2228896"/>
                <a:gd name="connsiteX25" fmla="*/ 1303463 w 2099762"/>
                <a:gd name="connsiteY25" fmla="*/ 750488 h 2228896"/>
                <a:gd name="connsiteX26" fmla="*/ 1298305 w 2099762"/>
                <a:gd name="connsiteY26" fmla="*/ 757160 h 2228896"/>
                <a:gd name="connsiteX27" fmla="*/ 1189897 w 2099762"/>
                <a:gd name="connsiteY27" fmla="*/ 848250 h 2228896"/>
                <a:gd name="connsiteX28" fmla="*/ 1074957 w 2099762"/>
                <a:gd name="connsiteY28" fmla="*/ 944876 h 2228896"/>
                <a:gd name="connsiteX29" fmla="*/ 925144 w 2099762"/>
                <a:gd name="connsiteY29" fmla="*/ 1070462 h 2228896"/>
                <a:gd name="connsiteX30" fmla="*/ 822508 w 2099762"/>
                <a:gd name="connsiteY30" fmla="*/ 1157483 h 2228896"/>
                <a:gd name="connsiteX31" fmla="*/ 707805 w 2099762"/>
                <a:gd name="connsiteY31" fmla="*/ 1254299 h 2228896"/>
                <a:gd name="connsiteX32" fmla="*/ 683152 w 2099762"/>
                <a:gd name="connsiteY32" fmla="*/ 1257753 h 2228896"/>
                <a:gd name="connsiteX33" fmla="*/ 441160 w 2099762"/>
                <a:gd name="connsiteY33" fmla="*/ 1160275 h 2228896"/>
                <a:gd name="connsiteX34" fmla="*/ 240288 w 2099762"/>
                <a:gd name="connsiteY34" fmla="*/ 1078838 h 2228896"/>
                <a:gd name="connsiteX35" fmla="*/ 29622 w 2099762"/>
                <a:gd name="connsiteY35" fmla="*/ 994988 h 2228896"/>
                <a:gd name="connsiteX36" fmla="*/ 12303 w 2099762"/>
                <a:gd name="connsiteY36" fmla="*/ 971280 h 2228896"/>
                <a:gd name="connsiteX37" fmla="*/ 3738 w 2099762"/>
                <a:gd name="connsiteY37" fmla="*/ 868361 h 2228896"/>
                <a:gd name="connsiteX38" fmla="*/ 994 w 2099762"/>
                <a:gd name="connsiteY38" fmla="*/ 862162 h 2228896"/>
                <a:gd name="connsiteX39" fmla="*/ 72588 w 2099762"/>
                <a:gd name="connsiteY39" fmla="*/ 671843 h 2228896"/>
                <a:gd name="connsiteX40" fmla="*/ 220556 w 2099762"/>
                <a:gd name="connsiteY40" fmla="*/ 597125 h 2228896"/>
                <a:gd name="connsiteX41" fmla="*/ 233948 w 2099762"/>
                <a:gd name="connsiteY41" fmla="*/ 597740 h 2228896"/>
                <a:gd name="connsiteX42" fmla="*/ 260352 w 2099762"/>
                <a:gd name="connsiteY42" fmla="*/ 600437 h 2228896"/>
                <a:gd name="connsiteX43" fmla="*/ 499032 w 2099762"/>
                <a:gd name="connsiteY43" fmla="*/ 773343 h 2228896"/>
                <a:gd name="connsiteX44" fmla="*/ 575547 w 2099762"/>
                <a:gd name="connsiteY44" fmla="*/ 829606 h 2228896"/>
                <a:gd name="connsiteX45" fmla="*/ 588276 w 2099762"/>
                <a:gd name="connsiteY45" fmla="*/ 828044 h 2228896"/>
                <a:gd name="connsiteX46" fmla="*/ 688594 w 2099762"/>
                <a:gd name="connsiteY46" fmla="*/ 703263 h 2228896"/>
                <a:gd name="connsiteX47" fmla="*/ 805141 w 2099762"/>
                <a:gd name="connsiteY47" fmla="*/ 560547 h 2228896"/>
                <a:gd name="connsiteX48" fmla="*/ 972795 w 2099762"/>
                <a:gd name="connsiteY48" fmla="*/ 353666 h 2228896"/>
                <a:gd name="connsiteX49" fmla="*/ 1079689 w 2099762"/>
                <a:gd name="connsiteY49" fmla="*/ 223254 h 2228896"/>
                <a:gd name="connsiteX50" fmla="*/ 1298305 w 2099762"/>
                <a:gd name="connsiteY50" fmla="*/ 0 h 2228896"/>
                <a:gd name="connsiteX51" fmla="*/ 1863537 w 2099762"/>
                <a:gd name="connsiteY51" fmla="*/ 232907 h 2228896"/>
                <a:gd name="connsiteX52" fmla="*/ 1813000 w 2099762"/>
                <a:gd name="connsiteY52" fmla="*/ 367247 h 22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99762" h="2228896">
                  <a:moveTo>
                    <a:pt x="1813000" y="367247"/>
                  </a:moveTo>
                  <a:cubicBezTo>
                    <a:pt x="1846455" y="470167"/>
                    <a:pt x="1879910" y="573087"/>
                    <a:pt x="1913365" y="676007"/>
                  </a:cubicBezTo>
                  <a:cubicBezTo>
                    <a:pt x="1945636" y="775283"/>
                    <a:pt x="1977672" y="874559"/>
                    <a:pt x="2010133" y="973788"/>
                  </a:cubicBezTo>
                  <a:cubicBezTo>
                    <a:pt x="2038761" y="1061424"/>
                    <a:pt x="2067626" y="1148965"/>
                    <a:pt x="2096822" y="1236412"/>
                  </a:cubicBezTo>
                  <a:cubicBezTo>
                    <a:pt x="2100797" y="1248336"/>
                    <a:pt x="2100703" y="1259125"/>
                    <a:pt x="2096775" y="1270908"/>
                  </a:cubicBezTo>
                  <a:cubicBezTo>
                    <a:pt x="2049550" y="1411731"/>
                    <a:pt x="2003697" y="1553027"/>
                    <a:pt x="1955100" y="1693376"/>
                  </a:cubicBezTo>
                  <a:cubicBezTo>
                    <a:pt x="1932056" y="1759908"/>
                    <a:pt x="1904043" y="1824688"/>
                    <a:pt x="1878254" y="1890273"/>
                  </a:cubicBezTo>
                  <a:cubicBezTo>
                    <a:pt x="1848631" y="1965464"/>
                    <a:pt x="1819057" y="2040654"/>
                    <a:pt x="1789293" y="2115798"/>
                  </a:cubicBezTo>
                  <a:cubicBezTo>
                    <a:pt x="1775570" y="2150483"/>
                    <a:pt x="1761327" y="2185026"/>
                    <a:pt x="1747510" y="2219664"/>
                  </a:cubicBezTo>
                  <a:cubicBezTo>
                    <a:pt x="1745853" y="2223828"/>
                    <a:pt x="1743582" y="2226857"/>
                    <a:pt x="1739134" y="2227945"/>
                  </a:cubicBezTo>
                  <a:cubicBezTo>
                    <a:pt x="1733740" y="2230358"/>
                    <a:pt x="1728913" y="2227614"/>
                    <a:pt x="1724134" y="2225958"/>
                  </a:cubicBezTo>
                  <a:cubicBezTo>
                    <a:pt x="1622397" y="2190468"/>
                    <a:pt x="1520755" y="2154789"/>
                    <a:pt x="1419301" y="2118590"/>
                  </a:cubicBezTo>
                  <a:cubicBezTo>
                    <a:pt x="1408323" y="2114662"/>
                    <a:pt x="1396162" y="2113479"/>
                    <a:pt x="1386698" y="2105719"/>
                  </a:cubicBezTo>
                  <a:cubicBezTo>
                    <a:pt x="1369805" y="2099473"/>
                    <a:pt x="1374253" y="2088873"/>
                    <a:pt x="1379648" y="2076570"/>
                  </a:cubicBezTo>
                  <a:cubicBezTo>
                    <a:pt x="1436478" y="1947056"/>
                    <a:pt x="1493167" y="1817448"/>
                    <a:pt x="1549525" y="1687698"/>
                  </a:cubicBezTo>
                  <a:cubicBezTo>
                    <a:pt x="1596655" y="1579242"/>
                    <a:pt x="1642082" y="1470028"/>
                    <a:pt x="1691010" y="1362424"/>
                  </a:cubicBezTo>
                  <a:cubicBezTo>
                    <a:pt x="1702556" y="1337013"/>
                    <a:pt x="1700332" y="1319552"/>
                    <a:pt x="1687225" y="1296602"/>
                  </a:cubicBezTo>
                  <a:cubicBezTo>
                    <a:pt x="1654338" y="1239109"/>
                    <a:pt x="1624763" y="1179770"/>
                    <a:pt x="1593485" y="1121378"/>
                  </a:cubicBezTo>
                  <a:cubicBezTo>
                    <a:pt x="1564005" y="1066345"/>
                    <a:pt x="1533909" y="1011691"/>
                    <a:pt x="1504429" y="956659"/>
                  </a:cubicBezTo>
                  <a:cubicBezTo>
                    <a:pt x="1478120" y="907494"/>
                    <a:pt x="1452283" y="858092"/>
                    <a:pt x="1426257" y="808785"/>
                  </a:cubicBezTo>
                  <a:cubicBezTo>
                    <a:pt x="1424270" y="802255"/>
                    <a:pt x="1427630" y="796908"/>
                    <a:pt x="1430327" y="791514"/>
                  </a:cubicBezTo>
                  <a:cubicBezTo>
                    <a:pt x="1500312" y="650643"/>
                    <a:pt x="1571103" y="510246"/>
                    <a:pt x="1641277" y="369471"/>
                  </a:cubicBezTo>
                  <a:cubicBezTo>
                    <a:pt x="1643785" y="364455"/>
                    <a:pt x="1646672" y="359676"/>
                    <a:pt x="1650789" y="355748"/>
                  </a:cubicBezTo>
                  <a:cubicBezTo>
                    <a:pt x="1609195" y="405718"/>
                    <a:pt x="1565140" y="453558"/>
                    <a:pt x="1522695" y="502817"/>
                  </a:cubicBezTo>
                  <a:cubicBezTo>
                    <a:pt x="1485644" y="545878"/>
                    <a:pt x="1447741" y="588182"/>
                    <a:pt x="1410358" y="630959"/>
                  </a:cubicBezTo>
                  <a:cubicBezTo>
                    <a:pt x="1375200" y="671180"/>
                    <a:pt x="1340136" y="711544"/>
                    <a:pt x="1303463" y="750488"/>
                  </a:cubicBezTo>
                  <a:cubicBezTo>
                    <a:pt x="1301523" y="752570"/>
                    <a:pt x="1299299" y="754415"/>
                    <a:pt x="1298305" y="757160"/>
                  </a:cubicBezTo>
                  <a:cubicBezTo>
                    <a:pt x="1262153" y="787539"/>
                    <a:pt x="1226049" y="817871"/>
                    <a:pt x="1189897" y="848250"/>
                  </a:cubicBezTo>
                  <a:cubicBezTo>
                    <a:pt x="1151568" y="880474"/>
                    <a:pt x="1113333" y="912699"/>
                    <a:pt x="1074957" y="944876"/>
                  </a:cubicBezTo>
                  <a:cubicBezTo>
                    <a:pt x="1025035" y="986754"/>
                    <a:pt x="975019" y="1028537"/>
                    <a:pt x="925144" y="1070462"/>
                  </a:cubicBezTo>
                  <a:cubicBezTo>
                    <a:pt x="890837" y="1099327"/>
                    <a:pt x="856767" y="1128523"/>
                    <a:pt x="822508" y="1157483"/>
                  </a:cubicBezTo>
                  <a:cubicBezTo>
                    <a:pt x="784321" y="1189802"/>
                    <a:pt x="745992" y="1222027"/>
                    <a:pt x="707805" y="1254299"/>
                  </a:cubicBezTo>
                  <a:cubicBezTo>
                    <a:pt x="700281" y="1260687"/>
                    <a:pt x="692947" y="1261728"/>
                    <a:pt x="683152" y="1257753"/>
                  </a:cubicBezTo>
                  <a:cubicBezTo>
                    <a:pt x="602614" y="1224913"/>
                    <a:pt x="521840" y="1192783"/>
                    <a:pt x="441160" y="1160275"/>
                  </a:cubicBezTo>
                  <a:cubicBezTo>
                    <a:pt x="374155" y="1133255"/>
                    <a:pt x="307340" y="1105810"/>
                    <a:pt x="240288" y="1078838"/>
                  </a:cubicBezTo>
                  <a:cubicBezTo>
                    <a:pt x="170161" y="1050588"/>
                    <a:pt x="100128" y="1022196"/>
                    <a:pt x="29622" y="994988"/>
                  </a:cubicBezTo>
                  <a:cubicBezTo>
                    <a:pt x="17130" y="990161"/>
                    <a:pt x="13297" y="983300"/>
                    <a:pt x="12303" y="971280"/>
                  </a:cubicBezTo>
                  <a:cubicBezTo>
                    <a:pt x="9464" y="936974"/>
                    <a:pt x="4590" y="902857"/>
                    <a:pt x="3738" y="868361"/>
                  </a:cubicBezTo>
                  <a:cubicBezTo>
                    <a:pt x="3691" y="866278"/>
                    <a:pt x="1940" y="864244"/>
                    <a:pt x="994" y="862162"/>
                  </a:cubicBezTo>
                  <a:cubicBezTo>
                    <a:pt x="-4117" y="787823"/>
                    <a:pt x="9133" y="720298"/>
                    <a:pt x="72588" y="671843"/>
                  </a:cubicBezTo>
                  <a:cubicBezTo>
                    <a:pt x="117210" y="637772"/>
                    <a:pt x="168552" y="616715"/>
                    <a:pt x="220556" y="597125"/>
                  </a:cubicBezTo>
                  <a:cubicBezTo>
                    <a:pt x="225052" y="595422"/>
                    <a:pt x="229642" y="594002"/>
                    <a:pt x="233948" y="597740"/>
                  </a:cubicBezTo>
                  <a:cubicBezTo>
                    <a:pt x="243506" y="591305"/>
                    <a:pt x="251030" y="593623"/>
                    <a:pt x="260352" y="600437"/>
                  </a:cubicBezTo>
                  <a:cubicBezTo>
                    <a:pt x="339612" y="658451"/>
                    <a:pt x="419440" y="715755"/>
                    <a:pt x="499032" y="773343"/>
                  </a:cubicBezTo>
                  <a:cubicBezTo>
                    <a:pt x="524679" y="791892"/>
                    <a:pt x="550279" y="810489"/>
                    <a:pt x="575547" y="829606"/>
                  </a:cubicBezTo>
                  <a:cubicBezTo>
                    <a:pt x="581320" y="833959"/>
                    <a:pt x="584301" y="832965"/>
                    <a:pt x="588276" y="828044"/>
                  </a:cubicBezTo>
                  <a:cubicBezTo>
                    <a:pt x="621636" y="786403"/>
                    <a:pt x="654949" y="744667"/>
                    <a:pt x="688594" y="703263"/>
                  </a:cubicBezTo>
                  <a:cubicBezTo>
                    <a:pt x="727301" y="655565"/>
                    <a:pt x="766434" y="608198"/>
                    <a:pt x="805141" y="560547"/>
                  </a:cubicBezTo>
                  <a:cubicBezTo>
                    <a:pt x="861121" y="491650"/>
                    <a:pt x="916768" y="422516"/>
                    <a:pt x="972795" y="353666"/>
                  </a:cubicBezTo>
                  <a:cubicBezTo>
                    <a:pt x="1008237" y="310038"/>
                    <a:pt x="1044105" y="266787"/>
                    <a:pt x="1079689" y="223254"/>
                  </a:cubicBezTo>
                  <a:cubicBezTo>
                    <a:pt x="1082671" y="219610"/>
                    <a:pt x="1295656" y="3880"/>
                    <a:pt x="1298305" y="0"/>
                  </a:cubicBezTo>
                  <a:cubicBezTo>
                    <a:pt x="1508972" y="42824"/>
                    <a:pt x="1769513" y="212654"/>
                    <a:pt x="1863537" y="232907"/>
                  </a:cubicBezTo>
                  <a:cubicBezTo>
                    <a:pt x="1870020" y="234137"/>
                    <a:pt x="1809498" y="359250"/>
                    <a:pt x="1813000" y="367247"/>
                  </a:cubicBezTo>
                  <a:close/>
                </a:path>
              </a:pathLst>
            </a:custGeom>
            <a:solidFill>
              <a:schemeClr val="accent3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BB11C9-DC2A-4D74-A73A-ED0CB30F8A40}"/>
                </a:ext>
              </a:extLst>
            </p:cNvPr>
            <p:cNvSpPr/>
            <p:nvPr/>
          </p:nvSpPr>
          <p:spPr>
            <a:xfrm>
              <a:off x="1777319" y="3446738"/>
              <a:ext cx="1628355" cy="1191602"/>
            </a:xfrm>
            <a:custGeom>
              <a:avLst/>
              <a:gdLst>
                <a:gd name="connsiteX0" fmla="*/ 1626277 w 1628355"/>
                <a:gd name="connsiteY0" fmla="*/ 739540 h 1191602"/>
                <a:gd name="connsiteX1" fmla="*/ 1594857 w 1628355"/>
                <a:gd name="connsiteY1" fmla="*/ 659192 h 1191602"/>
                <a:gd name="connsiteX2" fmla="*/ 1535944 w 1628355"/>
                <a:gd name="connsiteY2" fmla="*/ 529300 h 1191602"/>
                <a:gd name="connsiteX3" fmla="*/ 1456684 w 1628355"/>
                <a:gd name="connsiteY3" fmla="*/ 374754 h 1191602"/>
                <a:gd name="connsiteX4" fmla="*/ 1436005 w 1628355"/>
                <a:gd name="connsiteY4" fmla="*/ 364202 h 1191602"/>
                <a:gd name="connsiteX5" fmla="*/ 1421336 w 1628355"/>
                <a:gd name="connsiteY5" fmla="*/ 366236 h 1191602"/>
                <a:gd name="connsiteX6" fmla="*/ 1402077 w 1628355"/>
                <a:gd name="connsiteY6" fmla="*/ 375227 h 1191602"/>
                <a:gd name="connsiteX7" fmla="*/ 1377613 w 1628355"/>
                <a:gd name="connsiteY7" fmla="*/ 358429 h 1191602"/>
                <a:gd name="connsiteX8" fmla="*/ 1373260 w 1628355"/>
                <a:gd name="connsiteY8" fmla="*/ 173078 h 1191602"/>
                <a:gd name="connsiteX9" fmla="*/ 1349789 w 1628355"/>
                <a:gd name="connsiteY9" fmla="*/ 86152 h 1191602"/>
                <a:gd name="connsiteX10" fmla="*/ 1309142 w 1628355"/>
                <a:gd name="connsiteY10" fmla="*/ 23596 h 1191602"/>
                <a:gd name="connsiteX11" fmla="*/ 1287469 w 1628355"/>
                <a:gd name="connsiteY11" fmla="*/ 5520 h 1191602"/>
                <a:gd name="connsiteX12" fmla="*/ 1275971 w 1628355"/>
                <a:gd name="connsiteY12" fmla="*/ 3722 h 1191602"/>
                <a:gd name="connsiteX13" fmla="*/ 1241806 w 1628355"/>
                <a:gd name="connsiteY13" fmla="*/ 20425 h 1191602"/>
                <a:gd name="connsiteX14" fmla="*/ 1188099 w 1628355"/>
                <a:gd name="connsiteY14" fmla="*/ 33249 h 1191602"/>
                <a:gd name="connsiteX15" fmla="*/ 1143098 w 1628355"/>
                <a:gd name="connsiteY15" fmla="*/ 20851 h 1191602"/>
                <a:gd name="connsiteX16" fmla="*/ 973362 w 1628355"/>
                <a:gd name="connsiteY16" fmla="*/ 78 h 1191602"/>
                <a:gd name="connsiteX17" fmla="*/ 895664 w 1628355"/>
                <a:gd name="connsiteY17" fmla="*/ 5425 h 1191602"/>
                <a:gd name="connsiteX18" fmla="*/ 757065 w 1628355"/>
                <a:gd name="connsiteY18" fmla="*/ 24921 h 1191602"/>
                <a:gd name="connsiteX19" fmla="*/ 623766 w 1628355"/>
                <a:gd name="connsiteY19" fmla="*/ 50994 h 1191602"/>
                <a:gd name="connsiteX20" fmla="*/ 607583 w 1628355"/>
                <a:gd name="connsiteY20" fmla="*/ 74275 h 1191602"/>
                <a:gd name="connsiteX21" fmla="*/ 628403 w 1628355"/>
                <a:gd name="connsiteY21" fmla="*/ 112225 h 1191602"/>
                <a:gd name="connsiteX22" fmla="*/ 630154 w 1628355"/>
                <a:gd name="connsiteY22" fmla="*/ 133424 h 1191602"/>
                <a:gd name="connsiteX23" fmla="*/ 644776 w 1628355"/>
                <a:gd name="connsiteY23" fmla="*/ 209798 h 1191602"/>
                <a:gd name="connsiteX24" fmla="*/ 667394 w 1628355"/>
                <a:gd name="connsiteY24" fmla="*/ 345085 h 1191602"/>
                <a:gd name="connsiteX25" fmla="*/ 668435 w 1628355"/>
                <a:gd name="connsiteY25" fmla="*/ 375748 h 1191602"/>
                <a:gd name="connsiteX26" fmla="*/ 634318 w 1628355"/>
                <a:gd name="connsiteY26" fmla="*/ 374186 h 1191602"/>
                <a:gd name="connsiteX27" fmla="*/ 578528 w 1628355"/>
                <a:gd name="connsiteY27" fmla="*/ 365432 h 1191602"/>
                <a:gd name="connsiteX28" fmla="*/ 556335 w 1628355"/>
                <a:gd name="connsiteY28" fmla="*/ 361268 h 1191602"/>
                <a:gd name="connsiteX29" fmla="*/ 548007 w 1628355"/>
                <a:gd name="connsiteY29" fmla="*/ 360180 h 1191602"/>
                <a:gd name="connsiteX30" fmla="*/ 553496 w 1628355"/>
                <a:gd name="connsiteY30" fmla="*/ 364060 h 1191602"/>
                <a:gd name="connsiteX31" fmla="*/ 519474 w 1628355"/>
                <a:gd name="connsiteY31" fmla="*/ 382798 h 1191602"/>
                <a:gd name="connsiteX32" fmla="*/ 0 w 1628355"/>
                <a:gd name="connsiteY32" fmla="*/ 917745 h 1191602"/>
                <a:gd name="connsiteX33" fmla="*/ 670707 w 1628355"/>
                <a:gd name="connsiteY33" fmla="*/ 1191489 h 1191602"/>
                <a:gd name="connsiteX34" fmla="*/ 724604 w 1628355"/>
                <a:gd name="connsiteY34" fmla="*/ 1107118 h 1191602"/>
                <a:gd name="connsiteX35" fmla="*/ 830316 w 1628355"/>
                <a:gd name="connsiteY35" fmla="*/ 1047354 h 1191602"/>
                <a:gd name="connsiteX36" fmla="*/ 1027070 w 1628355"/>
                <a:gd name="connsiteY36" fmla="*/ 888076 h 1191602"/>
                <a:gd name="connsiteX37" fmla="*/ 1213746 w 1628355"/>
                <a:gd name="connsiteY37" fmla="*/ 729792 h 1191602"/>
                <a:gd name="connsiteX38" fmla="*/ 1251980 w 1628355"/>
                <a:gd name="connsiteY38" fmla="*/ 725723 h 1191602"/>
                <a:gd name="connsiteX39" fmla="*/ 1251270 w 1628355"/>
                <a:gd name="connsiteY39" fmla="*/ 742427 h 1191602"/>
                <a:gd name="connsiteX40" fmla="*/ 1306160 w 1628355"/>
                <a:gd name="connsiteY40" fmla="*/ 813406 h 1191602"/>
                <a:gd name="connsiteX41" fmla="*/ 1365783 w 1628355"/>
                <a:gd name="connsiteY41" fmla="*/ 831955 h 1191602"/>
                <a:gd name="connsiteX42" fmla="*/ 1367155 w 1628355"/>
                <a:gd name="connsiteY42" fmla="*/ 832002 h 1191602"/>
                <a:gd name="connsiteX43" fmla="*/ 1376619 w 1628355"/>
                <a:gd name="connsiteY43" fmla="*/ 833659 h 1191602"/>
                <a:gd name="connsiteX44" fmla="*/ 1423276 w 1628355"/>
                <a:gd name="connsiteY44" fmla="*/ 822539 h 1191602"/>
                <a:gd name="connsiteX45" fmla="*/ 1554446 w 1628355"/>
                <a:gd name="connsiteY45" fmla="*/ 782885 h 1191602"/>
                <a:gd name="connsiteX46" fmla="*/ 1589084 w 1628355"/>
                <a:gd name="connsiteY46" fmla="*/ 768026 h 1191602"/>
                <a:gd name="connsiteX47" fmla="*/ 1616813 w 1628355"/>
                <a:gd name="connsiteY47" fmla="*/ 757427 h 1191602"/>
                <a:gd name="connsiteX48" fmla="*/ 1626277 w 1628355"/>
                <a:gd name="connsiteY48" fmla="*/ 739540 h 119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28355" h="1191602">
                  <a:moveTo>
                    <a:pt x="1626277" y="739540"/>
                  </a:moveTo>
                  <a:cubicBezTo>
                    <a:pt x="1615299" y="712994"/>
                    <a:pt x="1605409" y="685974"/>
                    <a:pt x="1594857" y="659192"/>
                  </a:cubicBezTo>
                  <a:cubicBezTo>
                    <a:pt x="1577396" y="614901"/>
                    <a:pt x="1560077" y="570846"/>
                    <a:pt x="1535944" y="529300"/>
                  </a:cubicBezTo>
                  <a:cubicBezTo>
                    <a:pt x="1506890" y="479283"/>
                    <a:pt x="1478924" y="428367"/>
                    <a:pt x="1456684" y="374754"/>
                  </a:cubicBezTo>
                  <a:cubicBezTo>
                    <a:pt x="1452141" y="363870"/>
                    <a:pt x="1445327" y="362924"/>
                    <a:pt x="1436005" y="364202"/>
                  </a:cubicBezTo>
                  <a:cubicBezTo>
                    <a:pt x="1430564" y="360889"/>
                    <a:pt x="1425974" y="364154"/>
                    <a:pt x="1421336" y="366236"/>
                  </a:cubicBezTo>
                  <a:cubicBezTo>
                    <a:pt x="1414854" y="369123"/>
                    <a:pt x="1408702" y="372719"/>
                    <a:pt x="1402077" y="375227"/>
                  </a:cubicBezTo>
                  <a:cubicBezTo>
                    <a:pt x="1378607" y="384123"/>
                    <a:pt x="1378560" y="383555"/>
                    <a:pt x="1377613" y="358429"/>
                  </a:cubicBezTo>
                  <a:cubicBezTo>
                    <a:pt x="1375294" y="296724"/>
                    <a:pt x="1381399" y="234972"/>
                    <a:pt x="1373260" y="173078"/>
                  </a:cubicBezTo>
                  <a:cubicBezTo>
                    <a:pt x="1369237" y="142415"/>
                    <a:pt x="1360625" y="114118"/>
                    <a:pt x="1349789" y="86152"/>
                  </a:cubicBezTo>
                  <a:cubicBezTo>
                    <a:pt x="1340704" y="62824"/>
                    <a:pt x="1327738" y="41151"/>
                    <a:pt x="1309142" y="23596"/>
                  </a:cubicBezTo>
                  <a:cubicBezTo>
                    <a:pt x="1302186" y="17255"/>
                    <a:pt x="1297406" y="8264"/>
                    <a:pt x="1287469" y="5520"/>
                  </a:cubicBezTo>
                  <a:cubicBezTo>
                    <a:pt x="1283778" y="4479"/>
                    <a:pt x="1281412" y="1214"/>
                    <a:pt x="1275971" y="3722"/>
                  </a:cubicBezTo>
                  <a:cubicBezTo>
                    <a:pt x="1264425" y="9021"/>
                    <a:pt x="1252879" y="13990"/>
                    <a:pt x="1241806" y="20425"/>
                  </a:cubicBezTo>
                  <a:cubicBezTo>
                    <a:pt x="1225386" y="29984"/>
                    <a:pt x="1209771" y="42098"/>
                    <a:pt x="1188099" y="33249"/>
                  </a:cubicBezTo>
                  <a:cubicBezTo>
                    <a:pt x="1173808" y="27429"/>
                    <a:pt x="1158287" y="24211"/>
                    <a:pt x="1143098" y="20851"/>
                  </a:cubicBezTo>
                  <a:cubicBezTo>
                    <a:pt x="1087213" y="8548"/>
                    <a:pt x="1030998" y="-963"/>
                    <a:pt x="973362" y="78"/>
                  </a:cubicBezTo>
                  <a:cubicBezTo>
                    <a:pt x="947337" y="551"/>
                    <a:pt x="921548" y="2917"/>
                    <a:pt x="895664" y="5425"/>
                  </a:cubicBezTo>
                  <a:cubicBezTo>
                    <a:pt x="849149" y="9920"/>
                    <a:pt x="803107" y="17160"/>
                    <a:pt x="757065" y="24921"/>
                  </a:cubicBezTo>
                  <a:cubicBezTo>
                    <a:pt x="712395" y="32397"/>
                    <a:pt x="668010" y="41246"/>
                    <a:pt x="623766" y="50994"/>
                  </a:cubicBezTo>
                  <a:cubicBezTo>
                    <a:pt x="606116" y="54874"/>
                    <a:pt x="604554" y="56294"/>
                    <a:pt x="607583" y="74275"/>
                  </a:cubicBezTo>
                  <a:cubicBezTo>
                    <a:pt x="625469" y="80900"/>
                    <a:pt x="626132" y="97130"/>
                    <a:pt x="628403" y="112225"/>
                  </a:cubicBezTo>
                  <a:cubicBezTo>
                    <a:pt x="629444" y="119229"/>
                    <a:pt x="628119" y="126516"/>
                    <a:pt x="630154" y="133424"/>
                  </a:cubicBezTo>
                  <a:cubicBezTo>
                    <a:pt x="637583" y="158409"/>
                    <a:pt x="640422" y="184293"/>
                    <a:pt x="644776" y="209798"/>
                  </a:cubicBezTo>
                  <a:cubicBezTo>
                    <a:pt x="652442" y="254894"/>
                    <a:pt x="659397" y="300084"/>
                    <a:pt x="667394" y="345085"/>
                  </a:cubicBezTo>
                  <a:cubicBezTo>
                    <a:pt x="669240" y="355353"/>
                    <a:pt x="675202" y="370779"/>
                    <a:pt x="668435" y="375748"/>
                  </a:cubicBezTo>
                  <a:cubicBezTo>
                    <a:pt x="660344" y="381710"/>
                    <a:pt x="646006" y="376410"/>
                    <a:pt x="634318" y="374186"/>
                  </a:cubicBezTo>
                  <a:cubicBezTo>
                    <a:pt x="615863" y="370637"/>
                    <a:pt x="597740" y="364202"/>
                    <a:pt x="578528" y="365432"/>
                  </a:cubicBezTo>
                  <a:cubicBezTo>
                    <a:pt x="570815" y="365905"/>
                    <a:pt x="563528" y="363728"/>
                    <a:pt x="556335" y="361268"/>
                  </a:cubicBezTo>
                  <a:cubicBezTo>
                    <a:pt x="553402" y="360558"/>
                    <a:pt x="550657" y="360274"/>
                    <a:pt x="548007" y="360180"/>
                  </a:cubicBezTo>
                  <a:cubicBezTo>
                    <a:pt x="549900" y="361079"/>
                    <a:pt x="551698" y="362309"/>
                    <a:pt x="553496" y="364060"/>
                  </a:cubicBezTo>
                  <a:cubicBezTo>
                    <a:pt x="537029" y="361031"/>
                    <a:pt x="525956" y="368697"/>
                    <a:pt x="519474" y="382798"/>
                  </a:cubicBezTo>
                  <a:cubicBezTo>
                    <a:pt x="482659" y="463194"/>
                    <a:pt x="186912" y="775787"/>
                    <a:pt x="0" y="917745"/>
                  </a:cubicBezTo>
                  <a:cubicBezTo>
                    <a:pt x="234232" y="1086581"/>
                    <a:pt x="505088" y="1078868"/>
                    <a:pt x="670707" y="1191489"/>
                  </a:cubicBezTo>
                  <a:cubicBezTo>
                    <a:pt x="676385" y="1195322"/>
                    <a:pt x="718405" y="1100825"/>
                    <a:pt x="724604" y="1107118"/>
                  </a:cubicBezTo>
                  <a:cubicBezTo>
                    <a:pt x="763122" y="1093017"/>
                    <a:pt x="797097" y="1070351"/>
                    <a:pt x="830316" y="1047354"/>
                  </a:cubicBezTo>
                  <a:cubicBezTo>
                    <a:pt x="899828" y="999277"/>
                    <a:pt x="963141" y="943203"/>
                    <a:pt x="1027070" y="888076"/>
                  </a:cubicBezTo>
                  <a:cubicBezTo>
                    <a:pt x="1088822" y="834794"/>
                    <a:pt x="1147262" y="777538"/>
                    <a:pt x="1213746" y="729792"/>
                  </a:cubicBezTo>
                  <a:cubicBezTo>
                    <a:pt x="1229077" y="712805"/>
                    <a:pt x="1237169" y="726575"/>
                    <a:pt x="1251980" y="725723"/>
                  </a:cubicBezTo>
                  <a:cubicBezTo>
                    <a:pt x="1257989" y="725392"/>
                    <a:pt x="1250607" y="736843"/>
                    <a:pt x="1251270" y="742427"/>
                  </a:cubicBezTo>
                  <a:cubicBezTo>
                    <a:pt x="1269725" y="765992"/>
                    <a:pt x="1289741" y="788516"/>
                    <a:pt x="1306160" y="813406"/>
                  </a:cubicBezTo>
                  <a:cubicBezTo>
                    <a:pt x="1321918" y="837255"/>
                    <a:pt x="1339331" y="846861"/>
                    <a:pt x="1365783" y="831955"/>
                  </a:cubicBezTo>
                  <a:cubicBezTo>
                    <a:pt x="1366115" y="831766"/>
                    <a:pt x="1366730" y="831955"/>
                    <a:pt x="1367155" y="832002"/>
                  </a:cubicBezTo>
                  <a:cubicBezTo>
                    <a:pt x="1370042" y="833943"/>
                    <a:pt x="1373260" y="834605"/>
                    <a:pt x="1376619" y="833659"/>
                  </a:cubicBezTo>
                  <a:cubicBezTo>
                    <a:pt x="1391998" y="829353"/>
                    <a:pt x="1407992" y="827838"/>
                    <a:pt x="1423276" y="822539"/>
                  </a:cubicBezTo>
                  <a:cubicBezTo>
                    <a:pt x="1466432" y="807491"/>
                    <a:pt x="1509966" y="793674"/>
                    <a:pt x="1554446" y="782885"/>
                  </a:cubicBezTo>
                  <a:cubicBezTo>
                    <a:pt x="1566513" y="779951"/>
                    <a:pt x="1578910" y="776118"/>
                    <a:pt x="1589084" y="768026"/>
                  </a:cubicBezTo>
                  <a:cubicBezTo>
                    <a:pt x="1596513" y="759840"/>
                    <a:pt x="1607113" y="759367"/>
                    <a:pt x="1616813" y="757427"/>
                  </a:cubicBezTo>
                  <a:cubicBezTo>
                    <a:pt x="1628028" y="755014"/>
                    <a:pt x="1630820" y="750518"/>
                    <a:pt x="1626277" y="73954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DCE7AEC-75F0-4F0B-970A-F7C7DCFFEA08}"/>
                </a:ext>
              </a:extLst>
            </p:cNvPr>
            <p:cNvSpPr/>
            <p:nvPr/>
          </p:nvSpPr>
          <p:spPr>
            <a:xfrm>
              <a:off x="1686708" y="3898581"/>
              <a:ext cx="913018" cy="740253"/>
            </a:xfrm>
            <a:custGeom>
              <a:avLst/>
              <a:gdLst>
                <a:gd name="connsiteX0" fmla="*/ 761224 w 913018"/>
                <a:gd name="connsiteY0" fmla="*/ 739504 h 740253"/>
                <a:gd name="connsiteX1" fmla="*/ 25121 w 913018"/>
                <a:gd name="connsiteY1" fmla="*/ 577955 h 740253"/>
                <a:gd name="connsiteX2" fmla="*/ 752 w 913018"/>
                <a:gd name="connsiteY2" fmla="*/ 539863 h 740253"/>
                <a:gd name="connsiteX3" fmla="*/ 113703 w 913018"/>
                <a:gd name="connsiteY3" fmla="*/ 25121 h 740253"/>
                <a:gd name="connsiteX4" fmla="*/ 151795 w 913018"/>
                <a:gd name="connsiteY4" fmla="*/ 752 h 740253"/>
                <a:gd name="connsiteX5" fmla="*/ 887898 w 913018"/>
                <a:gd name="connsiteY5" fmla="*/ 162300 h 740253"/>
                <a:gd name="connsiteX6" fmla="*/ 912267 w 913018"/>
                <a:gd name="connsiteY6" fmla="*/ 200393 h 740253"/>
                <a:gd name="connsiteX7" fmla="*/ 799316 w 913018"/>
                <a:gd name="connsiteY7" fmla="*/ 715134 h 740253"/>
                <a:gd name="connsiteX8" fmla="*/ 761224 w 913018"/>
                <a:gd name="connsiteY8" fmla="*/ 739504 h 7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3018" h="740253">
                  <a:moveTo>
                    <a:pt x="761224" y="739504"/>
                  </a:moveTo>
                  <a:lnTo>
                    <a:pt x="25121" y="577955"/>
                  </a:lnTo>
                  <a:cubicBezTo>
                    <a:pt x="7849" y="574170"/>
                    <a:pt x="-3034" y="557087"/>
                    <a:pt x="752" y="539863"/>
                  </a:cubicBezTo>
                  <a:lnTo>
                    <a:pt x="113703" y="25121"/>
                  </a:lnTo>
                  <a:cubicBezTo>
                    <a:pt x="117489" y="7849"/>
                    <a:pt x="134571" y="-3034"/>
                    <a:pt x="151795" y="752"/>
                  </a:cubicBezTo>
                  <a:lnTo>
                    <a:pt x="887898" y="162300"/>
                  </a:lnTo>
                  <a:cubicBezTo>
                    <a:pt x="905169" y="166086"/>
                    <a:pt x="916053" y="183168"/>
                    <a:pt x="912267" y="200393"/>
                  </a:cubicBezTo>
                  <a:lnTo>
                    <a:pt x="799316" y="715134"/>
                  </a:lnTo>
                  <a:cubicBezTo>
                    <a:pt x="795530" y="732359"/>
                    <a:pt x="778495" y="743289"/>
                    <a:pt x="761224" y="739504"/>
                  </a:cubicBezTo>
                  <a:close/>
                </a:path>
              </a:pathLst>
            </a:custGeom>
            <a:solidFill>
              <a:srgbClr val="86888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9517CD-4080-43D0-81AF-156E390C1773}"/>
                </a:ext>
              </a:extLst>
            </p:cNvPr>
            <p:cNvSpPr/>
            <p:nvPr/>
          </p:nvSpPr>
          <p:spPr>
            <a:xfrm>
              <a:off x="1719216" y="3933976"/>
              <a:ext cx="847244" cy="672822"/>
            </a:xfrm>
            <a:custGeom>
              <a:avLst/>
              <a:gdLst>
                <a:gd name="connsiteX0" fmla="*/ 707658 w 847244"/>
                <a:gd name="connsiteY0" fmla="*/ 672073 h 672822"/>
                <a:gd name="connsiteX1" fmla="*/ 25121 w 847244"/>
                <a:gd name="connsiteY1" fmla="*/ 522307 h 672822"/>
                <a:gd name="connsiteX2" fmla="*/ 752 w 847244"/>
                <a:gd name="connsiteY2" fmla="*/ 484215 h 672822"/>
                <a:gd name="connsiteX3" fmla="*/ 101495 w 847244"/>
                <a:gd name="connsiteY3" fmla="*/ 25121 h 672822"/>
                <a:gd name="connsiteX4" fmla="*/ 139587 w 847244"/>
                <a:gd name="connsiteY4" fmla="*/ 752 h 672822"/>
                <a:gd name="connsiteX5" fmla="*/ 822124 w 847244"/>
                <a:gd name="connsiteY5" fmla="*/ 150518 h 672822"/>
                <a:gd name="connsiteX6" fmla="*/ 846493 w 847244"/>
                <a:gd name="connsiteY6" fmla="*/ 188610 h 672822"/>
                <a:gd name="connsiteX7" fmla="*/ 745750 w 847244"/>
                <a:gd name="connsiteY7" fmla="*/ 647704 h 672822"/>
                <a:gd name="connsiteX8" fmla="*/ 707658 w 847244"/>
                <a:gd name="connsiteY8" fmla="*/ 672073 h 67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244" h="672822">
                  <a:moveTo>
                    <a:pt x="707658" y="672073"/>
                  </a:moveTo>
                  <a:lnTo>
                    <a:pt x="25121" y="522307"/>
                  </a:lnTo>
                  <a:cubicBezTo>
                    <a:pt x="7849" y="518522"/>
                    <a:pt x="-3034" y="501439"/>
                    <a:pt x="752" y="484215"/>
                  </a:cubicBezTo>
                  <a:lnTo>
                    <a:pt x="101495" y="25121"/>
                  </a:lnTo>
                  <a:cubicBezTo>
                    <a:pt x="105280" y="7849"/>
                    <a:pt x="122363" y="-3034"/>
                    <a:pt x="139587" y="752"/>
                  </a:cubicBezTo>
                  <a:lnTo>
                    <a:pt x="822124" y="150518"/>
                  </a:lnTo>
                  <a:cubicBezTo>
                    <a:pt x="839395" y="154303"/>
                    <a:pt x="850279" y="171386"/>
                    <a:pt x="846493" y="188610"/>
                  </a:cubicBezTo>
                  <a:lnTo>
                    <a:pt x="745750" y="647704"/>
                  </a:lnTo>
                  <a:cubicBezTo>
                    <a:pt x="741964" y="664928"/>
                    <a:pt x="724929" y="675859"/>
                    <a:pt x="707658" y="672073"/>
                  </a:cubicBezTo>
                  <a:close/>
                </a:path>
              </a:pathLst>
            </a:custGeom>
            <a:solidFill>
              <a:srgbClr val="FFFFF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7D641A5-4414-4DAB-B3E4-06A00785EC84}"/>
                </a:ext>
              </a:extLst>
            </p:cNvPr>
            <p:cNvSpPr/>
            <p:nvPr/>
          </p:nvSpPr>
          <p:spPr>
            <a:xfrm>
              <a:off x="4089504" y="3777185"/>
              <a:ext cx="905252" cy="623036"/>
            </a:xfrm>
            <a:custGeom>
              <a:avLst/>
              <a:gdLst>
                <a:gd name="connsiteX0" fmla="*/ 50763 w 905252"/>
                <a:gd name="connsiteY0" fmla="*/ 301394 h 623036"/>
                <a:gd name="connsiteX1" fmla="*/ 79107 w 905252"/>
                <a:gd name="connsiteY1" fmla="*/ 238554 h 623036"/>
                <a:gd name="connsiteX2" fmla="*/ 107120 w 905252"/>
                <a:gd name="connsiteY2" fmla="*/ 168994 h 623036"/>
                <a:gd name="connsiteX3" fmla="*/ 157752 w 905252"/>
                <a:gd name="connsiteY3" fmla="*/ 128678 h 623036"/>
                <a:gd name="connsiteX4" fmla="*/ 310168 w 905252"/>
                <a:gd name="connsiteY4" fmla="*/ 101564 h 623036"/>
                <a:gd name="connsiteX5" fmla="*/ 416968 w 905252"/>
                <a:gd name="connsiteY5" fmla="*/ 81406 h 623036"/>
                <a:gd name="connsiteX6" fmla="*/ 586183 w 905252"/>
                <a:gd name="connsiteY6" fmla="*/ 50175 h 623036"/>
                <a:gd name="connsiteX7" fmla="*/ 694213 w 905252"/>
                <a:gd name="connsiteY7" fmla="*/ 29733 h 623036"/>
                <a:gd name="connsiteX8" fmla="*/ 836267 w 905252"/>
                <a:gd name="connsiteY8" fmla="*/ 5364 h 623036"/>
                <a:gd name="connsiteX9" fmla="*/ 863475 w 905252"/>
                <a:gd name="connsiteY9" fmla="*/ 1815 h 623036"/>
                <a:gd name="connsiteX10" fmla="*/ 880274 w 905252"/>
                <a:gd name="connsiteY10" fmla="*/ 29071 h 623036"/>
                <a:gd name="connsiteX11" fmla="*/ 900243 w 905252"/>
                <a:gd name="connsiteY11" fmla="*/ 67873 h 623036"/>
                <a:gd name="connsiteX12" fmla="*/ 903839 w 905252"/>
                <a:gd name="connsiteY12" fmla="*/ 97684 h 623036"/>
                <a:gd name="connsiteX13" fmla="*/ 871472 w 905252"/>
                <a:gd name="connsiteY13" fmla="*/ 269880 h 623036"/>
                <a:gd name="connsiteX14" fmla="*/ 852213 w 905252"/>
                <a:gd name="connsiteY14" fmla="*/ 381175 h 623036"/>
                <a:gd name="connsiteX15" fmla="*/ 833144 w 905252"/>
                <a:gd name="connsiteY15" fmla="*/ 485325 h 623036"/>
                <a:gd name="connsiteX16" fmla="*/ 823017 w 905252"/>
                <a:gd name="connsiteY16" fmla="*/ 494837 h 623036"/>
                <a:gd name="connsiteX17" fmla="*/ 689340 w 905252"/>
                <a:gd name="connsiteY17" fmla="*/ 516556 h 623036"/>
                <a:gd name="connsiteX18" fmla="*/ 575205 w 905252"/>
                <a:gd name="connsiteY18" fmla="*/ 535106 h 623036"/>
                <a:gd name="connsiteX19" fmla="*/ 491828 w 905252"/>
                <a:gd name="connsiteY19" fmla="*/ 549727 h 623036"/>
                <a:gd name="connsiteX20" fmla="*/ 377551 w 905252"/>
                <a:gd name="connsiteY20" fmla="*/ 568702 h 623036"/>
                <a:gd name="connsiteX21" fmla="*/ 306808 w 905252"/>
                <a:gd name="connsiteY21" fmla="*/ 581100 h 623036"/>
                <a:gd name="connsiteX22" fmla="*/ 244063 w 905252"/>
                <a:gd name="connsiteY22" fmla="*/ 590990 h 623036"/>
                <a:gd name="connsiteX23" fmla="*/ 153777 w 905252"/>
                <a:gd name="connsiteY23" fmla="*/ 606937 h 623036"/>
                <a:gd name="connsiteX24" fmla="*/ 63302 w 905252"/>
                <a:gd name="connsiteY24" fmla="*/ 622457 h 623036"/>
                <a:gd name="connsiteX25" fmla="*/ 49012 w 905252"/>
                <a:gd name="connsiteY25" fmla="*/ 618719 h 623036"/>
                <a:gd name="connsiteX26" fmla="*/ 26298 w 905252"/>
                <a:gd name="connsiteY26" fmla="*/ 584602 h 623036"/>
                <a:gd name="connsiteX27" fmla="*/ 5194 w 905252"/>
                <a:gd name="connsiteY27" fmla="*/ 571636 h 623036"/>
                <a:gd name="connsiteX28" fmla="*/ 21093 w 905252"/>
                <a:gd name="connsiteY28" fmla="*/ 564538 h 623036"/>
                <a:gd name="connsiteX29" fmla="*/ 29516 w 905252"/>
                <a:gd name="connsiteY29" fmla="*/ 547693 h 623036"/>
                <a:gd name="connsiteX30" fmla="*/ 3585 w 905252"/>
                <a:gd name="connsiteY30" fmla="*/ 501982 h 623036"/>
                <a:gd name="connsiteX31" fmla="*/ 2024 w 905252"/>
                <a:gd name="connsiteY31" fmla="*/ 478843 h 623036"/>
                <a:gd name="connsiteX32" fmla="*/ 40494 w 905252"/>
                <a:gd name="connsiteY32" fmla="*/ 390402 h 623036"/>
                <a:gd name="connsiteX33" fmla="*/ 96710 w 905252"/>
                <a:gd name="connsiteY33" fmla="*/ 331679 h 623036"/>
                <a:gd name="connsiteX34" fmla="*/ 109959 w 905252"/>
                <a:gd name="connsiteY34" fmla="*/ 318430 h 623036"/>
                <a:gd name="connsiteX35" fmla="*/ 92072 w 905252"/>
                <a:gd name="connsiteY35" fmla="*/ 306789 h 623036"/>
                <a:gd name="connsiteX36" fmla="*/ 62498 w 905252"/>
                <a:gd name="connsiteY36" fmla="*/ 304044 h 623036"/>
                <a:gd name="connsiteX37" fmla="*/ 50763 w 905252"/>
                <a:gd name="connsiteY37" fmla="*/ 301394 h 62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5252" h="623036">
                  <a:moveTo>
                    <a:pt x="50763" y="301394"/>
                  </a:moveTo>
                  <a:cubicBezTo>
                    <a:pt x="64438" y="282372"/>
                    <a:pt x="69880" y="259564"/>
                    <a:pt x="79107" y="238554"/>
                  </a:cubicBezTo>
                  <a:cubicBezTo>
                    <a:pt x="89186" y="215652"/>
                    <a:pt x="100353" y="192938"/>
                    <a:pt x="107120" y="168994"/>
                  </a:cubicBezTo>
                  <a:cubicBezTo>
                    <a:pt x="114739" y="141786"/>
                    <a:pt x="129786" y="132274"/>
                    <a:pt x="157752" y="128678"/>
                  </a:cubicBezTo>
                  <a:cubicBezTo>
                    <a:pt x="208857" y="122101"/>
                    <a:pt x="259394" y="110839"/>
                    <a:pt x="310168" y="101564"/>
                  </a:cubicBezTo>
                  <a:cubicBezTo>
                    <a:pt x="345800" y="95081"/>
                    <a:pt x="381384" y="88125"/>
                    <a:pt x="416968" y="81406"/>
                  </a:cubicBezTo>
                  <a:cubicBezTo>
                    <a:pt x="473326" y="70806"/>
                    <a:pt x="529873" y="60964"/>
                    <a:pt x="586183" y="50175"/>
                  </a:cubicBezTo>
                  <a:cubicBezTo>
                    <a:pt x="622146" y="43266"/>
                    <a:pt x="658251" y="36547"/>
                    <a:pt x="694213" y="29733"/>
                  </a:cubicBezTo>
                  <a:cubicBezTo>
                    <a:pt x="741344" y="20837"/>
                    <a:pt x="788332" y="10190"/>
                    <a:pt x="836267" y="5364"/>
                  </a:cubicBezTo>
                  <a:cubicBezTo>
                    <a:pt x="845494" y="4417"/>
                    <a:pt x="855005" y="-3485"/>
                    <a:pt x="863475" y="1815"/>
                  </a:cubicBezTo>
                  <a:cubicBezTo>
                    <a:pt x="872703" y="7588"/>
                    <a:pt x="875210" y="19607"/>
                    <a:pt x="880274" y="29071"/>
                  </a:cubicBezTo>
                  <a:cubicBezTo>
                    <a:pt x="887135" y="41894"/>
                    <a:pt x="892671" y="55475"/>
                    <a:pt x="900243" y="67873"/>
                  </a:cubicBezTo>
                  <a:cubicBezTo>
                    <a:pt x="906205" y="77715"/>
                    <a:pt x="906063" y="87652"/>
                    <a:pt x="903839" y="97684"/>
                  </a:cubicBezTo>
                  <a:cubicBezTo>
                    <a:pt x="891299" y="154751"/>
                    <a:pt x="882829" y="212576"/>
                    <a:pt x="871472" y="269880"/>
                  </a:cubicBezTo>
                  <a:cubicBezTo>
                    <a:pt x="864185" y="306694"/>
                    <a:pt x="858838" y="344171"/>
                    <a:pt x="852213" y="381175"/>
                  </a:cubicBezTo>
                  <a:cubicBezTo>
                    <a:pt x="845967" y="415908"/>
                    <a:pt x="840383" y="450782"/>
                    <a:pt x="833144" y="485325"/>
                  </a:cubicBezTo>
                  <a:cubicBezTo>
                    <a:pt x="831866" y="491477"/>
                    <a:pt x="829169" y="493843"/>
                    <a:pt x="823017" y="494837"/>
                  </a:cubicBezTo>
                  <a:cubicBezTo>
                    <a:pt x="778442" y="501887"/>
                    <a:pt x="733914" y="509364"/>
                    <a:pt x="689340" y="516556"/>
                  </a:cubicBezTo>
                  <a:cubicBezTo>
                    <a:pt x="651295" y="522708"/>
                    <a:pt x="612871" y="527251"/>
                    <a:pt x="575205" y="535106"/>
                  </a:cubicBezTo>
                  <a:cubicBezTo>
                    <a:pt x="547523" y="540879"/>
                    <a:pt x="519510" y="544096"/>
                    <a:pt x="491828" y="549727"/>
                  </a:cubicBezTo>
                  <a:cubicBezTo>
                    <a:pt x="454020" y="557393"/>
                    <a:pt x="415691" y="562456"/>
                    <a:pt x="377551" y="568702"/>
                  </a:cubicBezTo>
                  <a:cubicBezTo>
                    <a:pt x="353891" y="572583"/>
                    <a:pt x="329853" y="574949"/>
                    <a:pt x="306808" y="581100"/>
                  </a:cubicBezTo>
                  <a:cubicBezTo>
                    <a:pt x="286082" y="586637"/>
                    <a:pt x="264836" y="586400"/>
                    <a:pt x="244063" y="590990"/>
                  </a:cubicBezTo>
                  <a:cubicBezTo>
                    <a:pt x="214251" y="597567"/>
                    <a:pt x="183872" y="601731"/>
                    <a:pt x="153777" y="606937"/>
                  </a:cubicBezTo>
                  <a:cubicBezTo>
                    <a:pt x="123635" y="612142"/>
                    <a:pt x="93492" y="617441"/>
                    <a:pt x="63302" y="622457"/>
                  </a:cubicBezTo>
                  <a:cubicBezTo>
                    <a:pt x="58286" y="623309"/>
                    <a:pt x="52655" y="623972"/>
                    <a:pt x="49012" y="618719"/>
                  </a:cubicBezTo>
                  <a:cubicBezTo>
                    <a:pt x="41299" y="607410"/>
                    <a:pt x="32829" y="596526"/>
                    <a:pt x="26298" y="584602"/>
                  </a:cubicBezTo>
                  <a:cubicBezTo>
                    <a:pt x="21377" y="575564"/>
                    <a:pt x="15604" y="570501"/>
                    <a:pt x="5194" y="571636"/>
                  </a:cubicBezTo>
                  <a:cubicBezTo>
                    <a:pt x="7087" y="561746"/>
                    <a:pt x="15415" y="565579"/>
                    <a:pt x="21093" y="564538"/>
                  </a:cubicBezTo>
                  <a:cubicBezTo>
                    <a:pt x="33917" y="562267"/>
                    <a:pt x="35715" y="559286"/>
                    <a:pt x="29516" y="547693"/>
                  </a:cubicBezTo>
                  <a:cubicBezTo>
                    <a:pt x="21283" y="532219"/>
                    <a:pt x="11771" y="517503"/>
                    <a:pt x="3585" y="501982"/>
                  </a:cubicBezTo>
                  <a:cubicBezTo>
                    <a:pt x="-437" y="494316"/>
                    <a:pt x="-1242" y="486887"/>
                    <a:pt x="2024" y="478843"/>
                  </a:cubicBezTo>
                  <a:cubicBezTo>
                    <a:pt x="14137" y="449031"/>
                    <a:pt x="25163" y="418794"/>
                    <a:pt x="40494" y="390402"/>
                  </a:cubicBezTo>
                  <a:cubicBezTo>
                    <a:pt x="53886" y="365607"/>
                    <a:pt x="72246" y="345827"/>
                    <a:pt x="96710" y="331679"/>
                  </a:cubicBezTo>
                  <a:cubicBezTo>
                    <a:pt x="102246" y="328461"/>
                    <a:pt x="111000" y="325622"/>
                    <a:pt x="109959" y="318430"/>
                  </a:cubicBezTo>
                  <a:cubicBezTo>
                    <a:pt x="108776" y="310101"/>
                    <a:pt x="99265" y="308303"/>
                    <a:pt x="92072" y="306789"/>
                  </a:cubicBezTo>
                  <a:cubicBezTo>
                    <a:pt x="82419" y="304754"/>
                    <a:pt x="72577" y="302625"/>
                    <a:pt x="62498" y="304044"/>
                  </a:cubicBezTo>
                  <a:cubicBezTo>
                    <a:pt x="58381" y="304707"/>
                    <a:pt x="54028" y="305275"/>
                    <a:pt x="50763" y="301394"/>
                  </a:cubicBezTo>
                  <a:close/>
                </a:path>
              </a:pathLst>
            </a:custGeom>
            <a:solidFill>
              <a:srgbClr val="FAE1B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00ED9CD-0ED5-49B1-96E0-3F847F382FDA}"/>
                </a:ext>
              </a:extLst>
            </p:cNvPr>
            <p:cNvSpPr/>
            <p:nvPr/>
          </p:nvSpPr>
          <p:spPr>
            <a:xfrm>
              <a:off x="3144446" y="4076869"/>
              <a:ext cx="1063140" cy="456366"/>
            </a:xfrm>
            <a:custGeom>
              <a:avLst/>
              <a:gdLst>
                <a:gd name="connsiteX0" fmla="*/ 995820 w 1063140"/>
                <a:gd name="connsiteY0" fmla="*/ 1711 h 456366"/>
                <a:gd name="connsiteX1" fmla="*/ 1054496 w 1063140"/>
                <a:gd name="connsiteY1" fmla="*/ 9755 h 456366"/>
                <a:gd name="connsiteX2" fmla="*/ 1055584 w 1063140"/>
                <a:gd name="connsiteY2" fmla="*/ 28352 h 456366"/>
                <a:gd name="connsiteX3" fmla="*/ 1021514 w 1063140"/>
                <a:gd name="connsiteY3" fmla="*/ 51254 h 456366"/>
                <a:gd name="connsiteX4" fmla="*/ 967617 w 1063140"/>
                <a:gd name="connsiteY4" fmla="*/ 139694 h 456366"/>
                <a:gd name="connsiteX5" fmla="*/ 954841 w 1063140"/>
                <a:gd name="connsiteY5" fmla="*/ 170878 h 456366"/>
                <a:gd name="connsiteX6" fmla="*/ 960803 w 1063140"/>
                <a:gd name="connsiteY6" fmla="*/ 215879 h 456366"/>
                <a:gd name="connsiteX7" fmla="*/ 981955 w 1063140"/>
                <a:gd name="connsiteY7" fmla="*/ 252741 h 456366"/>
                <a:gd name="connsiteX8" fmla="*/ 973627 w 1063140"/>
                <a:gd name="connsiteY8" fmla="*/ 268593 h 456366"/>
                <a:gd name="connsiteX9" fmla="*/ 950346 w 1063140"/>
                <a:gd name="connsiteY9" fmla="*/ 272047 h 456366"/>
                <a:gd name="connsiteX10" fmla="*/ 794144 w 1063140"/>
                <a:gd name="connsiteY10" fmla="*/ 315534 h 456366"/>
                <a:gd name="connsiteX11" fmla="*/ 677076 w 1063140"/>
                <a:gd name="connsiteY11" fmla="*/ 361765 h 456366"/>
                <a:gd name="connsiteX12" fmla="*/ 452828 w 1063140"/>
                <a:gd name="connsiteY12" fmla="*/ 438139 h 456366"/>
                <a:gd name="connsiteX13" fmla="*/ 333063 w 1063140"/>
                <a:gd name="connsiteY13" fmla="*/ 456309 h 456366"/>
                <a:gd name="connsiteX14" fmla="*/ 177003 w 1063140"/>
                <a:gd name="connsiteY14" fmla="*/ 405677 h 456366"/>
                <a:gd name="connsiteX15" fmla="*/ 78058 w 1063140"/>
                <a:gd name="connsiteY15" fmla="*/ 309430 h 456366"/>
                <a:gd name="connsiteX16" fmla="*/ 6463 w 1063140"/>
                <a:gd name="connsiteY16" fmla="*/ 219948 h 456366"/>
                <a:gd name="connsiteX17" fmla="*/ 75 w 1063140"/>
                <a:gd name="connsiteY17" fmla="*/ 201825 h 456366"/>
                <a:gd name="connsiteX18" fmla="*/ 109998 w 1063140"/>
                <a:gd name="connsiteY18" fmla="*/ 169506 h 456366"/>
                <a:gd name="connsiteX19" fmla="*/ 183438 w 1063140"/>
                <a:gd name="connsiteY19" fmla="*/ 148922 h 456366"/>
                <a:gd name="connsiteX20" fmla="*/ 221956 w 1063140"/>
                <a:gd name="connsiteY20" fmla="*/ 137849 h 456366"/>
                <a:gd name="connsiteX21" fmla="*/ 245001 w 1063140"/>
                <a:gd name="connsiteY21" fmla="*/ 148023 h 456366"/>
                <a:gd name="connsiteX22" fmla="*/ 284797 w 1063140"/>
                <a:gd name="connsiteY22" fmla="*/ 192266 h 456366"/>
                <a:gd name="connsiteX23" fmla="*/ 326012 w 1063140"/>
                <a:gd name="connsiteY23" fmla="*/ 206415 h 456366"/>
                <a:gd name="connsiteX24" fmla="*/ 389373 w 1063140"/>
                <a:gd name="connsiteY24" fmla="*/ 200973 h 456366"/>
                <a:gd name="connsiteX25" fmla="*/ 516189 w 1063140"/>
                <a:gd name="connsiteY25" fmla="*/ 190705 h 456366"/>
                <a:gd name="connsiteX26" fmla="*/ 602216 w 1063140"/>
                <a:gd name="connsiteY26" fmla="*/ 184080 h 456366"/>
                <a:gd name="connsiteX27" fmla="*/ 704805 w 1063140"/>
                <a:gd name="connsiteY27" fmla="*/ 173764 h 456366"/>
                <a:gd name="connsiteX28" fmla="*/ 799870 w 1063140"/>
                <a:gd name="connsiteY28" fmla="*/ 160657 h 456366"/>
                <a:gd name="connsiteX29" fmla="*/ 879840 w 1063140"/>
                <a:gd name="connsiteY29" fmla="*/ 131555 h 456366"/>
                <a:gd name="connsiteX30" fmla="*/ 904209 w 1063140"/>
                <a:gd name="connsiteY30" fmla="*/ 97343 h 456366"/>
                <a:gd name="connsiteX31" fmla="*/ 956024 w 1063140"/>
                <a:gd name="connsiteY31" fmla="*/ 20307 h 456366"/>
                <a:gd name="connsiteX32" fmla="*/ 995820 w 1063140"/>
                <a:gd name="connsiteY32" fmla="*/ 1711 h 45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3140" h="456366">
                  <a:moveTo>
                    <a:pt x="995820" y="1711"/>
                  </a:moveTo>
                  <a:cubicBezTo>
                    <a:pt x="1016167" y="-1412"/>
                    <a:pt x="1036041" y="-1081"/>
                    <a:pt x="1054496" y="9755"/>
                  </a:cubicBezTo>
                  <a:cubicBezTo>
                    <a:pt x="1065663" y="16332"/>
                    <a:pt x="1065995" y="20449"/>
                    <a:pt x="1055584" y="28352"/>
                  </a:cubicBezTo>
                  <a:cubicBezTo>
                    <a:pt x="1044654" y="36585"/>
                    <a:pt x="1031972" y="41980"/>
                    <a:pt x="1021514" y="51254"/>
                  </a:cubicBezTo>
                  <a:cubicBezTo>
                    <a:pt x="994400" y="75293"/>
                    <a:pt x="980914" y="107375"/>
                    <a:pt x="967617" y="139694"/>
                  </a:cubicBezTo>
                  <a:cubicBezTo>
                    <a:pt x="963359" y="150105"/>
                    <a:pt x="960614" y="161414"/>
                    <a:pt x="954841" y="170878"/>
                  </a:cubicBezTo>
                  <a:cubicBezTo>
                    <a:pt x="944194" y="188197"/>
                    <a:pt x="951718" y="201636"/>
                    <a:pt x="960803" y="215879"/>
                  </a:cubicBezTo>
                  <a:cubicBezTo>
                    <a:pt x="968422" y="227803"/>
                    <a:pt x="974857" y="240438"/>
                    <a:pt x="981955" y="252741"/>
                  </a:cubicBezTo>
                  <a:cubicBezTo>
                    <a:pt x="987586" y="262536"/>
                    <a:pt x="982428" y="266227"/>
                    <a:pt x="973627" y="268593"/>
                  </a:cubicBezTo>
                  <a:cubicBezTo>
                    <a:pt x="965961" y="270628"/>
                    <a:pt x="957396" y="266132"/>
                    <a:pt x="950346" y="272047"/>
                  </a:cubicBezTo>
                  <a:cubicBezTo>
                    <a:pt x="896827" y="281322"/>
                    <a:pt x="845107" y="297316"/>
                    <a:pt x="794144" y="315534"/>
                  </a:cubicBezTo>
                  <a:cubicBezTo>
                    <a:pt x="754679" y="329635"/>
                    <a:pt x="716019" y="346149"/>
                    <a:pt x="677076" y="361765"/>
                  </a:cubicBezTo>
                  <a:cubicBezTo>
                    <a:pt x="603683" y="391292"/>
                    <a:pt x="529439" y="418312"/>
                    <a:pt x="452828" y="438139"/>
                  </a:cubicBezTo>
                  <a:cubicBezTo>
                    <a:pt x="413553" y="448312"/>
                    <a:pt x="373615" y="457161"/>
                    <a:pt x="333063" y="456309"/>
                  </a:cubicBezTo>
                  <a:cubicBezTo>
                    <a:pt x="276468" y="455079"/>
                    <a:pt x="223896" y="439653"/>
                    <a:pt x="177003" y="405677"/>
                  </a:cubicBezTo>
                  <a:cubicBezTo>
                    <a:pt x="139147" y="378279"/>
                    <a:pt x="108721" y="343973"/>
                    <a:pt x="78058" y="309430"/>
                  </a:cubicBezTo>
                  <a:cubicBezTo>
                    <a:pt x="52647" y="280754"/>
                    <a:pt x="29792" y="250185"/>
                    <a:pt x="6463" y="219948"/>
                  </a:cubicBezTo>
                  <a:cubicBezTo>
                    <a:pt x="2205" y="214412"/>
                    <a:pt x="-493" y="208781"/>
                    <a:pt x="75" y="201825"/>
                  </a:cubicBezTo>
                  <a:cubicBezTo>
                    <a:pt x="37221" y="192787"/>
                    <a:pt x="73278" y="179869"/>
                    <a:pt x="109998" y="169506"/>
                  </a:cubicBezTo>
                  <a:cubicBezTo>
                    <a:pt x="134368" y="162597"/>
                    <a:pt x="157791" y="151950"/>
                    <a:pt x="183438" y="148922"/>
                  </a:cubicBezTo>
                  <a:cubicBezTo>
                    <a:pt x="196593" y="147407"/>
                    <a:pt x="207950" y="137612"/>
                    <a:pt x="221956" y="137849"/>
                  </a:cubicBezTo>
                  <a:cubicBezTo>
                    <a:pt x="231468" y="137139"/>
                    <a:pt x="238282" y="140404"/>
                    <a:pt x="245001" y="148023"/>
                  </a:cubicBezTo>
                  <a:cubicBezTo>
                    <a:pt x="258061" y="162928"/>
                    <a:pt x="273487" y="175799"/>
                    <a:pt x="284797" y="192266"/>
                  </a:cubicBezTo>
                  <a:cubicBezTo>
                    <a:pt x="295112" y="207361"/>
                    <a:pt x="309923" y="208024"/>
                    <a:pt x="326012" y="206415"/>
                  </a:cubicBezTo>
                  <a:cubicBezTo>
                    <a:pt x="347117" y="204286"/>
                    <a:pt x="368268" y="202913"/>
                    <a:pt x="389373" y="200973"/>
                  </a:cubicBezTo>
                  <a:cubicBezTo>
                    <a:pt x="431582" y="197093"/>
                    <a:pt x="473980" y="195011"/>
                    <a:pt x="516189" y="190705"/>
                  </a:cubicBezTo>
                  <a:cubicBezTo>
                    <a:pt x="544723" y="187771"/>
                    <a:pt x="573540" y="186351"/>
                    <a:pt x="602216" y="184080"/>
                  </a:cubicBezTo>
                  <a:cubicBezTo>
                    <a:pt x="636475" y="181383"/>
                    <a:pt x="670593" y="177171"/>
                    <a:pt x="704805" y="173764"/>
                  </a:cubicBezTo>
                  <a:cubicBezTo>
                    <a:pt x="736698" y="170594"/>
                    <a:pt x="768544" y="166761"/>
                    <a:pt x="799870" y="160657"/>
                  </a:cubicBezTo>
                  <a:cubicBezTo>
                    <a:pt x="827788" y="155263"/>
                    <a:pt x="856180" y="149773"/>
                    <a:pt x="879840" y="131555"/>
                  </a:cubicBezTo>
                  <a:cubicBezTo>
                    <a:pt x="891622" y="122470"/>
                    <a:pt x="897868" y="109978"/>
                    <a:pt x="904209" y="97343"/>
                  </a:cubicBezTo>
                  <a:cubicBezTo>
                    <a:pt x="918263" y="69472"/>
                    <a:pt x="931938" y="41317"/>
                    <a:pt x="956024" y="20307"/>
                  </a:cubicBezTo>
                  <a:cubicBezTo>
                    <a:pt x="967381" y="10276"/>
                    <a:pt x="979069" y="480"/>
                    <a:pt x="995820" y="1711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A5CDC9-FACD-46EC-B748-8C2DB11EDA31}"/>
                </a:ext>
              </a:extLst>
            </p:cNvPr>
            <p:cNvSpPr/>
            <p:nvPr/>
          </p:nvSpPr>
          <p:spPr>
            <a:xfrm>
              <a:off x="1918570" y="6374038"/>
              <a:ext cx="719131" cy="376484"/>
            </a:xfrm>
            <a:custGeom>
              <a:avLst/>
              <a:gdLst>
                <a:gd name="connsiteX0" fmla="*/ 94069 w 719131"/>
                <a:gd name="connsiteY0" fmla="*/ 579 h 376484"/>
                <a:gd name="connsiteX1" fmla="*/ 119669 w 719131"/>
                <a:gd name="connsiteY1" fmla="*/ 6967 h 376484"/>
                <a:gd name="connsiteX2" fmla="*/ 435053 w 719131"/>
                <a:gd name="connsiteY2" fmla="*/ 117410 h 376484"/>
                <a:gd name="connsiteX3" fmla="*/ 446457 w 719131"/>
                <a:gd name="connsiteY3" fmla="*/ 122852 h 376484"/>
                <a:gd name="connsiteX4" fmla="*/ 505039 w 719131"/>
                <a:gd name="connsiteY4" fmla="*/ 178405 h 376484"/>
                <a:gd name="connsiteX5" fmla="*/ 619315 w 719131"/>
                <a:gd name="connsiteY5" fmla="*/ 213800 h 376484"/>
                <a:gd name="connsiteX6" fmla="*/ 687266 w 719131"/>
                <a:gd name="connsiteY6" fmla="*/ 233769 h 376484"/>
                <a:gd name="connsiteX7" fmla="*/ 718166 w 719131"/>
                <a:gd name="connsiteY7" fmla="*/ 305884 h 376484"/>
                <a:gd name="connsiteX8" fmla="*/ 654048 w 719131"/>
                <a:gd name="connsiteY8" fmla="*/ 364229 h 376484"/>
                <a:gd name="connsiteX9" fmla="*/ 537216 w 719131"/>
                <a:gd name="connsiteY9" fmla="*/ 376485 h 376484"/>
                <a:gd name="connsiteX10" fmla="*/ 300950 w 719131"/>
                <a:gd name="connsiteY10" fmla="*/ 350412 h 376484"/>
                <a:gd name="connsiteX11" fmla="*/ 269293 w 719131"/>
                <a:gd name="connsiteY11" fmla="*/ 338440 h 376484"/>
                <a:gd name="connsiteX12" fmla="*/ 248472 w 719131"/>
                <a:gd name="connsiteY12" fmla="*/ 315726 h 376484"/>
                <a:gd name="connsiteX13" fmla="*/ 222588 w 719131"/>
                <a:gd name="connsiteY13" fmla="*/ 354245 h 376484"/>
                <a:gd name="connsiteX14" fmla="*/ 209150 w 719131"/>
                <a:gd name="connsiteY14" fmla="*/ 361674 h 376484"/>
                <a:gd name="connsiteX15" fmla="*/ 19115 w 719131"/>
                <a:gd name="connsiteY15" fmla="*/ 349654 h 376484"/>
                <a:gd name="connsiteX16" fmla="*/ 4824 w 719131"/>
                <a:gd name="connsiteY16" fmla="*/ 334418 h 376484"/>
                <a:gd name="connsiteX17" fmla="*/ 2032 w 719131"/>
                <a:gd name="connsiteY17" fmla="*/ 201119 h 376484"/>
                <a:gd name="connsiteX18" fmla="*/ 49352 w 719131"/>
                <a:gd name="connsiteY18" fmla="*/ 66211 h 376484"/>
                <a:gd name="connsiteX19" fmla="*/ 94069 w 719131"/>
                <a:gd name="connsiteY19" fmla="*/ 579 h 37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9131" h="376484">
                  <a:moveTo>
                    <a:pt x="94069" y="579"/>
                  </a:moveTo>
                  <a:cubicBezTo>
                    <a:pt x="103722" y="-1882"/>
                    <a:pt x="111482" y="4128"/>
                    <a:pt x="119669" y="6967"/>
                  </a:cubicBezTo>
                  <a:cubicBezTo>
                    <a:pt x="224907" y="43497"/>
                    <a:pt x="330004" y="80454"/>
                    <a:pt x="435053" y="117410"/>
                  </a:cubicBezTo>
                  <a:cubicBezTo>
                    <a:pt x="439028" y="118783"/>
                    <a:pt x="442672" y="121054"/>
                    <a:pt x="446457" y="122852"/>
                  </a:cubicBezTo>
                  <a:cubicBezTo>
                    <a:pt x="464155" y="143294"/>
                    <a:pt x="483934" y="161559"/>
                    <a:pt x="505039" y="178405"/>
                  </a:cubicBezTo>
                  <a:cubicBezTo>
                    <a:pt x="538541" y="205093"/>
                    <a:pt x="578005" y="212333"/>
                    <a:pt x="619315" y="213800"/>
                  </a:cubicBezTo>
                  <a:cubicBezTo>
                    <a:pt x="643685" y="214652"/>
                    <a:pt x="667865" y="217255"/>
                    <a:pt x="687266" y="233769"/>
                  </a:cubicBezTo>
                  <a:cubicBezTo>
                    <a:pt x="709270" y="252460"/>
                    <a:pt x="722992" y="276215"/>
                    <a:pt x="718166" y="305884"/>
                  </a:cubicBezTo>
                  <a:cubicBezTo>
                    <a:pt x="712440" y="341374"/>
                    <a:pt x="684758" y="355569"/>
                    <a:pt x="654048" y="364229"/>
                  </a:cubicBezTo>
                  <a:cubicBezTo>
                    <a:pt x="615908" y="374971"/>
                    <a:pt x="576586" y="376485"/>
                    <a:pt x="537216" y="376485"/>
                  </a:cubicBezTo>
                  <a:cubicBezTo>
                    <a:pt x="457530" y="376437"/>
                    <a:pt x="378412" y="370617"/>
                    <a:pt x="300950" y="350412"/>
                  </a:cubicBezTo>
                  <a:cubicBezTo>
                    <a:pt x="290066" y="347572"/>
                    <a:pt x="279467" y="343219"/>
                    <a:pt x="269293" y="338440"/>
                  </a:cubicBezTo>
                  <a:cubicBezTo>
                    <a:pt x="259971" y="334086"/>
                    <a:pt x="251879" y="327698"/>
                    <a:pt x="248472" y="315726"/>
                  </a:cubicBezTo>
                  <a:cubicBezTo>
                    <a:pt x="239292" y="329260"/>
                    <a:pt x="230538" y="341516"/>
                    <a:pt x="222588" y="354245"/>
                  </a:cubicBezTo>
                  <a:cubicBezTo>
                    <a:pt x="219229" y="359686"/>
                    <a:pt x="215869" y="362100"/>
                    <a:pt x="209150" y="361674"/>
                  </a:cubicBezTo>
                  <a:cubicBezTo>
                    <a:pt x="145836" y="357415"/>
                    <a:pt x="82475" y="353251"/>
                    <a:pt x="19115" y="349654"/>
                  </a:cubicBezTo>
                  <a:cubicBezTo>
                    <a:pt x="8231" y="349039"/>
                    <a:pt x="5770" y="344875"/>
                    <a:pt x="4824" y="334418"/>
                  </a:cubicBezTo>
                  <a:cubicBezTo>
                    <a:pt x="849" y="290032"/>
                    <a:pt x="-2179" y="245788"/>
                    <a:pt x="2032" y="201119"/>
                  </a:cubicBezTo>
                  <a:cubicBezTo>
                    <a:pt x="6622" y="152001"/>
                    <a:pt x="24651" y="108041"/>
                    <a:pt x="49352" y="66211"/>
                  </a:cubicBezTo>
                  <a:cubicBezTo>
                    <a:pt x="62932" y="43308"/>
                    <a:pt x="78832" y="22204"/>
                    <a:pt x="94069" y="579"/>
                  </a:cubicBezTo>
                  <a:close/>
                </a:path>
              </a:pathLst>
            </a:custGeom>
            <a:solidFill>
              <a:srgbClr val="553C2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A13EED-42A5-41D3-9CCC-956C8B0C05C2}"/>
                </a:ext>
              </a:extLst>
            </p:cNvPr>
            <p:cNvSpPr/>
            <p:nvPr/>
          </p:nvSpPr>
          <p:spPr>
            <a:xfrm>
              <a:off x="3082722" y="3260633"/>
              <a:ext cx="522912" cy="574202"/>
            </a:xfrm>
            <a:custGeom>
              <a:avLst/>
              <a:gdLst>
                <a:gd name="connsiteX0" fmla="*/ 130554 w 522912"/>
                <a:gd name="connsiteY0" fmla="*/ 550308 h 574202"/>
                <a:gd name="connsiteX1" fmla="*/ 82525 w 522912"/>
                <a:gd name="connsiteY1" fmla="*/ 572406 h 574202"/>
                <a:gd name="connsiteX2" fmla="*/ 67430 w 522912"/>
                <a:gd name="connsiteY2" fmla="*/ 560481 h 574202"/>
                <a:gd name="connsiteX3" fmla="*/ 66342 w 522912"/>
                <a:gd name="connsiteY3" fmla="*/ 389942 h 574202"/>
                <a:gd name="connsiteX4" fmla="*/ 47793 w 522912"/>
                <a:gd name="connsiteY4" fmla="*/ 293552 h 574202"/>
                <a:gd name="connsiteX5" fmla="*/ 0 w 522912"/>
                <a:gd name="connsiteY5" fmla="*/ 209229 h 574202"/>
                <a:gd name="connsiteX6" fmla="*/ 13439 w 522912"/>
                <a:gd name="connsiteY6" fmla="*/ 196074 h 574202"/>
                <a:gd name="connsiteX7" fmla="*/ 54749 w 522912"/>
                <a:gd name="connsiteY7" fmla="*/ 187604 h 574202"/>
                <a:gd name="connsiteX8" fmla="*/ 85885 w 522912"/>
                <a:gd name="connsiteY8" fmla="*/ 187367 h 574202"/>
                <a:gd name="connsiteX9" fmla="*/ 151280 w 522912"/>
                <a:gd name="connsiteY9" fmla="*/ 119747 h 574202"/>
                <a:gd name="connsiteX10" fmla="*/ 158804 w 522912"/>
                <a:gd name="connsiteY10" fmla="*/ 76071 h 574202"/>
                <a:gd name="connsiteX11" fmla="*/ 165192 w 522912"/>
                <a:gd name="connsiteY11" fmla="*/ 70819 h 574202"/>
                <a:gd name="connsiteX12" fmla="*/ 255147 w 522912"/>
                <a:gd name="connsiteY12" fmla="*/ 50519 h 574202"/>
                <a:gd name="connsiteX13" fmla="*/ 298444 w 522912"/>
                <a:gd name="connsiteY13" fmla="*/ 108533 h 574202"/>
                <a:gd name="connsiteX14" fmla="*/ 302608 w 522912"/>
                <a:gd name="connsiteY14" fmla="*/ 135079 h 574202"/>
                <a:gd name="connsiteX15" fmla="*/ 312214 w 522912"/>
                <a:gd name="connsiteY15" fmla="*/ 145489 h 574202"/>
                <a:gd name="connsiteX16" fmla="*/ 323666 w 522912"/>
                <a:gd name="connsiteY16" fmla="*/ 136735 h 574202"/>
                <a:gd name="connsiteX17" fmla="*/ 327640 w 522912"/>
                <a:gd name="connsiteY17" fmla="*/ 113170 h 574202"/>
                <a:gd name="connsiteX18" fmla="*/ 327782 w 522912"/>
                <a:gd name="connsiteY18" fmla="*/ 53784 h 574202"/>
                <a:gd name="connsiteX19" fmla="*/ 330148 w 522912"/>
                <a:gd name="connsiteY19" fmla="*/ 31449 h 574202"/>
                <a:gd name="connsiteX20" fmla="*/ 341126 w 522912"/>
                <a:gd name="connsiteY20" fmla="*/ 23452 h 574202"/>
                <a:gd name="connsiteX21" fmla="*/ 420860 w 522912"/>
                <a:gd name="connsiteY21" fmla="*/ 1590 h 574202"/>
                <a:gd name="connsiteX22" fmla="*/ 477265 w 522912"/>
                <a:gd name="connsiteY22" fmla="*/ 10629 h 574202"/>
                <a:gd name="connsiteX23" fmla="*/ 483889 w 522912"/>
                <a:gd name="connsiteY23" fmla="*/ 96466 h 574202"/>
                <a:gd name="connsiteX24" fmla="*/ 498322 w 522912"/>
                <a:gd name="connsiteY24" fmla="*/ 163944 h 574202"/>
                <a:gd name="connsiteX25" fmla="*/ 521319 w 522912"/>
                <a:gd name="connsiteY25" fmla="*/ 214055 h 574202"/>
                <a:gd name="connsiteX26" fmla="*/ 501114 w 522912"/>
                <a:gd name="connsiteY26" fmla="*/ 250349 h 574202"/>
                <a:gd name="connsiteX27" fmla="*/ 475514 w 522912"/>
                <a:gd name="connsiteY27" fmla="*/ 258630 h 574202"/>
                <a:gd name="connsiteX28" fmla="*/ 463353 w 522912"/>
                <a:gd name="connsiteY28" fmla="*/ 274056 h 574202"/>
                <a:gd name="connsiteX29" fmla="*/ 444614 w 522912"/>
                <a:gd name="connsiteY29" fmla="*/ 293978 h 574202"/>
                <a:gd name="connsiteX30" fmla="*/ 437516 w 522912"/>
                <a:gd name="connsiteY30" fmla="*/ 294356 h 574202"/>
                <a:gd name="connsiteX31" fmla="*/ 425734 w 522912"/>
                <a:gd name="connsiteY31" fmla="*/ 298757 h 574202"/>
                <a:gd name="connsiteX32" fmla="*/ 436712 w 522912"/>
                <a:gd name="connsiteY32" fmla="*/ 305760 h 574202"/>
                <a:gd name="connsiteX33" fmla="*/ 443526 w 522912"/>
                <a:gd name="connsiteY33" fmla="*/ 307606 h 574202"/>
                <a:gd name="connsiteX34" fmla="*/ 469694 w 522912"/>
                <a:gd name="connsiteY34" fmla="*/ 354026 h 574202"/>
                <a:gd name="connsiteX35" fmla="*/ 463069 w 522912"/>
                <a:gd name="connsiteY35" fmla="*/ 387150 h 574202"/>
                <a:gd name="connsiteX36" fmla="*/ 425166 w 522912"/>
                <a:gd name="connsiteY36" fmla="*/ 414027 h 574202"/>
                <a:gd name="connsiteX37" fmla="*/ 337672 w 522912"/>
                <a:gd name="connsiteY37" fmla="*/ 407734 h 574202"/>
                <a:gd name="connsiteX38" fmla="*/ 227701 w 522912"/>
                <a:gd name="connsiteY38" fmla="*/ 451978 h 574202"/>
                <a:gd name="connsiteX39" fmla="*/ 150807 w 522912"/>
                <a:gd name="connsiteY39" fmla="*/ 534598 h 574202"/>
                <a:gd name="connsiteX40" fmla="*/ 130554 w 522912"/>
                <a:gd name="connsiteY40" fmla="*/ 550308 h 57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2912" h="574202">
                  <a:moveTo>
                    <a:pt x="130554" y="550308"/>
                  </a:moveTo>
                  <a:cubicBezTo>
                    <a:pt x="114561" y="557689"/>
                    <a:pt x="98661" y="565261"/>
                    <a:pt x="82525" y="572406"/>
                  </a:cubicBezTo>
                  <a:cubicBezTo>
                    <a:pt x="72351" y="576901"/>
                    <a:pt x="67478" y="572974"/>
                    <a:pt x="67430" y="560481"/>
                  </a:cubicBezTo>
                  <a:cubicBezTo>
                    <a:pt x="67288" y="503603"/>
                    <a:pt x="69228" y="446631"/>
                    <a:pt x="66342" y="389942"/>
                  </a:cubicBezTo>
                  <a:cubicBezTo>
                    <a:pt x="64686" y="357528"/>
                    <a:pt x="59291" y="325067"/>
                    <a:pt x="47793" y="293552"/>
                  </a:cubicBezTo>
                  <a:cubicBezTo>
                    <a:pt x="36436" y="262321"/>
                    <a:pt x="18833" y="235680"/>
                    <a:pt x="0" y="209229"/>
                  </a:cubicBezTo>
                  <a:cubicBezTo>
                    <a:pt x="1041" y="201373"/>
                    <a:pt x="7477" y="198724"/>
                    <a:pt x="13439" y="196074"/>
                  </a:cubicBezTo>
                  <a:cubicBezTo>
                    <a:pt x="26546" y="190301"/>
                    <a:pt x="40458" y="187887"/>
                    <a:pt x="54749" y="187604"/>
                  </a:cubicBezTo>
                  <a:cubicBezTo>
                    <a:pt x="65112" y="187414"/>
                    <a:pt x="75522" y="187887"/>
                    <a:pt x="85885" y="187367"/>
                  </a:cubicBezTo>
                  <a:cubicBezTo>
                    <a:pt x="124450" y="185521"/>
                    <a:pt x="150760" y="158076"/>
                    <a:pt x="151280" y="119747"/>
                  </a:cubicBezTo>
                  <a:cubicBezTo>
                    <a:pt x="151470" y="104842"/>
                    <a:pt x="148489" y="89274"/>
                    <a:pt x="158804" y="76071"/>
                  </a:cubicBezTo>
                  <a:cubicBezTo>
                    <a:pt x="160555" y="73847"/>
                    <a:pt x="162495" y="71150"/>
                    <a:pt x="165192" y="70819"/>
                  </a:cubicBezTo>
                  <a:cubicBezTo>
                    <a:pt x="195761" y="66702"/>
                    <a:pt x="223774" y="51181"/>
                    <a:pt x="255147" y="50519"/>
                  </a:cubicBezTo>
                  <a:cubicBezTo>
                    <a:pt x="282923" y="59888"/>
                    <a:pt x="292861" y="82649"/>
                    <a:pt x="298444" y="108533"/>
                  </a:cubicBezTo>
                  <a:cubicBezTo>
                    <a:pt x="300337" y="117287"/>
                    <a:pt x="300999" y="126277"/>
                    <a:pt x="302608" y="135079"/>
                  </a:cubicBezTo>
                  <a:cubicBezTo>
                    <a:pt x="303649" y="140710"/>
                    <a:pt x="305968" y="145063"/>
                    <a:pt x="312214" y="145489"/>
                  </a:cubicBezTo>
                  <a:cubicBezTo>
                    <a:pt x="318366" y="145915"/>
                    <a:pt x="321584" y="141798"/>
                    <a:pt x="323666" y="136735"/>
                  </a:cubicBezTo>
                  <a:cubicBezTo>
                    <a:pt x="326741" y="129211"/>
                    <a:pt x="327640" y="121214"/>
                    <a:pt x="327640" y="113170"/>
                  </a:cubicBezTo>
                  <a:cubicBezTo>
                    <a:pt x="327640" y="93390"/>
                    <a:pt x="328398" y="73563"/>
                    <a:pt x="327782" y="53784"/>
                  </a:cubicBezTo>
                  <a:cubicBezTo>
                    <a:pt x="327546" y="46307"/>
                    <a:pt x="327072" y="38642"/>
                    <a:pt x="330148" y="31449"/>
                  </a:cubicBezTo>
                  <a:cubicBezTo>
                    <a:pt x="332467" y="26954"/>
                    <a:pt x="336205" y="24162"/>
                    <a:pt x="341126" y="23452"/>
                  </a:cubicBezTo>
                  <a:cubicBezTo>
                    <a:pt x="368666" y="19714"/>
                    <a:pt x="393036" y="4903"/>
                    <a:pt x="420860" y="1590"/>
                  </a:cubicBezTo>
                  <a:cubicBezTo>
                    <a:pt x="440923" y="-775"/>
                    <a:pt x="459993" y="-2290"/>
                    <a:pt x="477265" y="10629"/>
                  </a:cubicBezTo>
                  <a:cubicBezTo>
                    <a:pt x="486066" y="38736"/>
                    <a:pt x="491603" y="66655"/>
                    <a:pt x="483889" y="96466"/>
                  </a:cubicBezTo>
                  <a:cubicBezTo>
                    <a:pt x="477643" y="120552"/>
                    <a:pt x="487675" y="142555"/>
                    <a:pt x="498322" y="163944"/>
                  </a:cubicBezTo>
                  <a:cubicBezTo>
                    <a:pt x="506508" y="180364"/>
                    <a:pt x="515877" y="196263"/>
                    <a:pt x="521319" y="214055"/>
                  </a:cubicBezTo>
                  <a:cubicBezTo>
                    <a:pt x="525814" y="228771"/>
                    <a:pt x="521319" y="246800"/>
                    <a:pt x="501114" y="250349"/>
                  </a:cubicBezTo>
                  <a:cubicBezTo>
                    <a:pt x="492360" y="251911"/>
                    <a:pt x="483889" y="255412"/>
                    <a:pt x="475514" y="258630"/>
                  </a:cubicBezTo>
                  <a:cubicBezTo>
                    <a:pt x="468605" y="261280"/>
                    <a:pt x="462028" y="265633"/>
                    <a:pt x="463353" y="274056"/>
                  </a:cubicBezTo>
                  <a:cubicBezTo>
                    <a:pt x="465766" y="289435"/>
                    <a:pt x="456207" y="292416"/>
                    <a:pt x="444614" y="293978"/>
                  </a:cubicBezTo>
                  <a:cubicBezTo>
                    <a:pt x="442295" y="294309"/>
                    <a:pt x="439882" y="294025"/>
                    <a:pt x="437516" y="294356"/>
                  </a:cubicBezTo>
                  <a:cubicBezTo>
                    <a:pt x="433163" y="295019"/>
                    <a:pt x="426160" y="292653"/>
                    <a:pt x="425734" y="298757"/>
                  </a:cubicBezTo>
                  <a:cubicBezTo>
                    <a:pt x="425355" y="304010"/>
                    <a:pt x="432358" y="304293"/>
                    <a:pt x="436712" y="305760"/>
                  </a:cubicBezTo>
                  <a:cubicBezTo>
                    <a:pt x="438936" y="306517"/>
                    <a:pt x="441302" y="306849"/>
                    <a:pt x="443526" y="307606"/>
                  </a:cubicBezTo>
                  <a:cubicBezTo>
                    <a:pt x="469694" y="317070"/>
                    <a:pt x="473763" y="325303"/>
                    <a:pt x="469694" y="354026"/>
                  </a:cubicBezTo>
                  <a:cubicBezTo>
                    <a:pt x="468085" y="365288"/>
                    <a:pt x="467138" y="376456"/>
                    <a:pt x="463069" y="387150"/>
                  </a:cubicBezTo>
                  <a:cubicBezTo>
                    <a:pt x="456775" y="403759"/>
                    <a:pt x="443053" y="413034"/>
                    <a:pt x="425166" y="414027"/>
                  </a:cubicBezTo>
                  <a:cubicBezTo>
                    <a:pt x="395733" y="415684"/>
                    <a:pt x="367058" y="408349"/>
                    <a:pt x="337672" y="407734"/>
                  </a:cubicBezTo>
                  <a:cubicBezTo>
                    <a:pt x="294091" y="406835"/>
                    <a:pt x="258459" y="423397"/>
                    <a:pt x="227701" y="451978"/>
                  </a:cubicBezTo>
                  <a:cubicBezTo>
                    <a:pt x="200114" y="477625"/>
                    <a:pt x="173048" y="504029"/>
                    <a:pt x="150807" y="534598"/>
                  </a:cubicBezTo>
                  <a:cubicBezTo>
                    <a:pt x="145129" y="542216"/>
                    <a:pt x="134719" y="541979"/>
                    <a:pt x="130554" y="550308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40F7FA6-B13F-4411-8EA8-CD093DA19B37}"/>
                </a:ext>
              </a:extLst>
            </p:cNvPr>
            <p:cNvSpPr/>
            <p:nvPr/>
          </p:nvSpPr>
          <p:spPr>
            <a:xfrm>
              <a:off x="219311" y="4735544"/>
              <a:ext cx="640530" cy="509598"/>
            </a:xfrm>
            <a:custGeom>
              <a:avLst/>
              <a:gdLst>
                <a:gd name="connsiteX0" fmla="*/ 640530 w 640530"/>
                <a:gd name="connsiteY0" fmla="*/ 131000 h 509598"/>
                <a:gd name="connsiteX1" fmla="*/ 462419 w 640530"/>
                <a:gd name="connsiteY1" fmla="*/ 225781 h 509598"/>
                <a:gd name="connsiteX2" fmla="*/ 413349 w 640530"/>
                <a:gd name="connsiteY2" fmla="*/ 331161 h 509598"/>
                <a:gd name="connsiteX3" fmla="*/ 410463 w 640530"/>
                <a:gd name="connsiteY3" fmla="*/ 383497 h 509598"/>
                <a:gd name="connsiteX4" fmla="*/ 407623 w 640530"/>
                <a:gd name="connsiteY4" fmla="*/ 395468 h 509598"/>
                <a:gd name="connsiteX5" fmla="*/ 218251 w 640530"/>
                <a:gd name="connsiteY5" fmla="*/ 473924 h 509598"/>
                <a:gd name="connsiteX6" fmla="*/ 94368 w 640530"/>
                <a:gd name="connsiteY6" fmla="*/ 508042 h 509598"/>
                <a:gd name="connsiteX7" fmla="*/ 42222 w 640530"/>
                <a:gd name="connsiteY7" fmla="*/ 506243 h 509598"/>
                <a:gd name="connsiteX8" fmla="*/ 1953 w 640530"/>
                <a:gd name="connsiteY8" fmla="*/ 431431 h 509598"/>
                <a:gd name="connsiteX9" fmla="*/ 37064 w 640530"/>
                <a:gd name="connsiteY9" fmla="*/ 346966 h 509598"/>
                <a:gd name="connsiteX10" fmla="*/ 155079 w 640530"/>
                <a:gd name="connsiteY10" fmla="*/ 196774 h 509598"/>
                <a:gd name="connsiteX11" fmla="*/ 245318 w 640530"/>
                <a:gd name="connsiteY11" fmla="*/ 146568 h 509598"/>
                <a:gd name="connsiteX12" fmla="*/ 393238 w 640530"/>
                <a:gd name="connsiteY12" fmla="*/ 81740 h 509598"/>
                <a:gd name="connsiteX13" fmla="*/ 526632 w 640530"/>
                <a:gd name="connsiteY13" fmla="*/ 7496 h 509598"/>
                <a:gd name="connsiteX14" fmla="*/ 552563 w 640530"/>
                <a:gd name="connsiteY14" fmla="*/ 634 h 509598"/>
                <a:gd name="connsiteX15" fmla="*/ 612328 w 640530"/>
                <a:gd name="connsiteY15" fmla="*/ 32528 h 509598"/>
                <a:gd name="connsiteX16" fmla="*/ 640530 w 640530"/>
                <a:gd name="connsiteY16" fmla="*/ 131000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0530" h="509598">
                  <a:moveTo>
                    <a:pt x="640530" y="131000"/>
                  </a:moveTo>
                  <a:cubicBezTo>
                    <a:pt x="576034" y="153003"/>
                    <a:pt x="513004" y="177893"/>
                    <a:pt x="462419" y="225781"/>
                  </a:cubicBezTo>
                  <a:cubicBezTo>
                    <a:pt x="432277" y="254267"/>
                    <a:pt x="417892" y="290514"/>
                    <a:pt x="413349" y="331161"/>
                  </a:cubicBezTo>
                  <a:cubicBezTo>
                    <a:pt x="411409" y="348528"/>
                    <a:pt x="409847" y="365941"/>
                    <a:pt x="410463" y="383497"/>
                  </a:cubicBezTo>
                  <a:cubicBezTo>
                    <a:pt x="410605" y="387661"/>
                    <a:pt x="411078" y="392061"/>
                    <a:pt x="407623" y="395468"/>
                  </a:cubicBezTo>
                  <a:cubicBezTo>
                    <a:pt x="344736" y="422157"/>
                    <a:pt x="282511" y="450501"/>
                    <a:pt x="218251" y="473924"/>
                  </a:cubicBezTo>
                  <a:cubicBezTo>
                    <a:pt x="177887" y="488641"/>
                    <a:pt x="137287" y="502458"/>
                    <a:pt x="94368" y="508042"/>
                  </a:cubicBezTo>
                  <a:cubicBezTo>
                    <a:pt x="76813" y="510313"/>
                    <a:pt x="59446" y="510408"/>
                    <a:pt x="42222" y="506243"/>
                  </a:cubicBezTo>
                  <a:cubicBezTo>
                    <a:pt x="9950" y="498436"/>
                    <a:pt x="-5807" y="469050"/>
                    <a:pt x="1953" y="431431"/>
                  </a:cubicBezTo>
                  <a:cubicBezTo>
                    <a:pt x="8199" y="401005"/>
                    <a:pt x="21260" y="373323"/>
                    <a:pt x="37064" y="346966"/>
                  </a:cubicBezTo>
                  <a:cubicBezTo>
                    <a:pt x="70046" y="291933"/>
                    <a:pt x="108091" y="240876"/>
                    <a:pt x="155079" y="196774"/>
                  </a:cubicBezTo>
                  <a:cubicBezTo>
                    <a:pt x="180963" y="172499"/>
                    <a:pt x="209402" y="152814"/>
                    <a:pt x="245318" y="146568"/>
                  </a:cubicBezTo>
                  <a:cubicBezTo>
                    <a:pt x="299924" y="137104"/>
                    <a:pt x="347338" y="111693"/>
                    <a:pt x="393238" y="81740"/>
                  </a:cubicBezTo>
                  <a:cubicBezTo>
                    <a:pt x="435873" y="53916"/>
                    <a:pt x="478035" y="24720"/>
                    <a:pt x="526632" y="7496"/>
                  </a:cubicBezTo>
                  <a:cubicBezTo>
                    <a:pt x="535055" y="4515"/>
                    <a:pt x="543762" y="1817"/>
                    <a:pt x="552563" y="634"/>
                  </a:cubicBezTo>
                  <a:cubicBezTo>
                    <a:pt x="579914" y="-3104"/>
                    <a:pt x="598936" y="9956"/>
                    <a:pt x="612328" y="32528"/>
                  </a:cubicBezTo>
                  <a:cubicBezTo>
                    <a:pt x="630309" y="62765"/>
                    <a:pt x="636461" y="96598"/>
                    <a:pt x="640530" y="131000"/>
                  </a:cubicBezTo>
                  <a:close/>
                </a:path>
              </a:pathLst>
            </a:custGeom>
            <a:solidFill>
              <a:srgbClr val="553C2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35DF43-B68E-42E5-A7A5-6572A67ACAE4}"/>
                </a:ext>
              </a:extLst>
            </p:cNvPr>
            <p:cNvSpPr/>
            <p:nvPr/>
          </p:nvSpPr>
          <p:spPr>
            <a:xfrm>
              <a:off x="3046956" y="3027532"/>
              <a:ext cx="647436" cy="364622"/>
            </a:xfrm>
            <a:custGeom>
              <a:avLst/>
              <a:gdLst>
                <a:gd name="connsiteX0" fmla="*/ 291481 w 647436"/>
                <a:gd name="connsiteY0" fmla="*/ 286696 h 364622"/>
                <a:gd name="connsiteX1" fmla="*/ 204981 w 647436"/>
                <a:gd name="connsiteY1" fmla="*/ 306380 h 364622"/>
                <a:gd name="connsiteX2" fmla="*/ 197505 w 647436"/>
                <a:gd name="connsiteY2" fmla="*/ 312390 h 364622"/>
                <a:gd name="connsiteX3" fmla="*/ 136983 w 647436"/>
                <a:gd name="connsiteY3" fmla="*/ 331129 h 364622"/>
                <a:gd name="connsiteX4" fmla="*/ 48117 w 647436"/>
                <a:gd name="connsiteY4" fmla="*/ 359000 h 364622"/>
                <a:gd name="connsiteX5" fmla="*/ 21098 w 647436"/>
                <a:gd name="connsiteY5" fmla="*/ 362975 h 364622"/>
                <a:gd name="connsiteX6" fmla="*/ 798 w 647436"/>
                <a:gd name="connsiteY6" fmla="*/ 278604 h 364622"/>
                <a:gd name="connsiteX7" fmla="*/ 24173 w 647436"/>
                <a:gd name="connsiteY7" fmla="*/ 143554 h 364622"/>
                <a:gd name="connsiteX8" fmla="*/ 186337 w 647436"/>
                <a:gd name="connsiteY8" fmla="*/ 6659 h 364622"/>
                <a:gd name="connsiteX9" fmla="*/ 401878 w 647436"/>
                <a:gd name="connsiteY9" fmla="*/ 64956 h 364622"/>
                <a:gd name="connsiteX10" fmla="*/ 487053 w 647436"/>
                <a:gd name="connsiteY10" fmla="*/ 161488 h 364622"/>
                <a:gd name="connsiteX11" fmla="*/ 499451 w 647436"/>
                <a:gd name="connsiteY11" fmla="*/ 169296 h 364622"/>
                <a:gd name="connsiteX12" fmla="*/ 595320 w 647436"/>
                <a:gd name="connsiteY12" fmla="*/ 186567 h 364622"/>
                <a:gd name="connsiteX13" fmla="*/ 629579 w 647436"/>
                <a:gd name="connsiteY13" fmla="*/ 202703 h 364622"/>
                <a:gd name="connsiteX14" fmla="*/ 644059 w 647436"/>
                <a:gd name="connsiteY14" fmla="*/ 246994 h 364622"/>
                <a:gd name="connsiteX15" fmla="*/ 602560 w 647436"/>
                <a:gd name="connsiteY15" fmla="*/ 262137 h 364622"/>
                <a:gd name="connsiteX16" fmla="*/ 512984 w 647436"/>
                <a:gd name="connsiteY16" fmla="*/ 243493 h 364622"/>
                <a:gd name="connsiteX17" fmla="*/ 481895 w 647436"/>
                <a:gd name="connsiteY17" fmla="*/ 236868 h 364622"/>
                <a:gd name="connsiteX18" fmla="*/ 409591 w 647436"/>
                <a:gd name="connsiteY18" fmla="*/ 252720 h 364622"/>
                <a:gd name="connsiteX19" fmla="*/ 381625 w 647436"/>
                <a:gd name="connsiteY19" fmla="*/ 260197 h 364622"/>
                <a:gd name="connsiteX20" fmla="*/ 367997 w 647436"/>
                <a:gd name="connsiteY20" fmla="*/ 265828 h 364622"/>
                <a:gd name="connsiteX21" fmla="*/ 291481 w 647436"/>
                <a:gd name="connsiteY21" fmla="*/ 286696 h 36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436" h="364622">
                  <a:moveTo>
                    <a:pt x="291481" y="286696"/>
                  </a:moveTo>
                  <a:cubicBezTo>
                    <a:pt x="261812" y="289487"/>
                    <a:pt x="235029" y="305008"/>
                    <a:pt x="204981" y="306380"/>
                  </a:cubicBezTo>
                  <a:cubicBezTo>
                    <a:pt x="201006" y="306570"/>
                    <a:pt x="200107" y="310497"/>
                    <a:pt x="197505" y="312390"/>
                  </a:cubicBezTo>
                  <a:cubicBezTo>
                    <a:pt x="178151" y="321239"/>
                    <a:pt x="157425" y="325829"/>
                    <a:pt x="136983" y="331129"/>
                  </a:cubicBezTo>
                  <a:cubicBezTo>
                    <a:pt x="106888" y="338936"/>
                    <a:pt x="77550" y="349063"/>
                    <a:pt x="48117" y="359000"/>
                  </a:cubicBezTo>
                  <a:cubicBezTo>
                    <a:pt x="39552" y="361886"/>
                    <a:pt x="30893" y="367375"/>
                    <a:pt x="21098" y="362975"/>
                  </a:cubicBezTo>
                  <a:cubicBezTo>
                    <a:pt x="8700" y="336192"/>
                    <a:pt x="2596" y="307942"/>
                    <a:pt x="798" y="278604"/>
                  </a:cubicBezTo>
                  <a:cubicBezTo>
                    <a:pt x="-2136" y="231710"/>
                    <a:pt x="2454" y="186047"/>
                    <a:pt x="24173" y="143554"/>
                  </a:cubicBezTo>
                  <a:cubicBezTo>
                    <a:pt x="59048" y="75319"/>
                    <a:pt x="109112" y="23883"/>
                    <a:pt x="186337" y="6659"/>
                  </a:cubicBezTo>
                  <a:cubicBezTo>
                    <a:pt x="267727" y="-11465"/>
                    <a:pt x="340504" y="7226"/>
                    <a:pt x="401878" y="64956"/>
                  </a:cubicBezTo>
                  <a:cubicBezTo>
                    <a:pt x="433251" y="94484"/>
                    <a:pt x="461311" y="126992"/>
                    <a:pt x="487053" y="161488"/>
                  </a:cubicBezTo>
                  <a:cubicBezTo>
                    <a:pt x="490223" y="165747"/>
                    <a:pt x="493394" y="168539"/>
                    <a:pt x="499451" y="169296"/>
                  </a:cubicBezTo>
                  <a:cubicBezTo>
                    <a:pt x="531723" y="173318"/>
                    <a:pt x="564042" y="177198"/>
                    <a:pt x="595320" y="186567"/>
                  </a:cubicBezTo>
                  <a:cubicBezTo>
                    <a:pt x="607481" y="190211"/>
                    <a:pt x="619405" y="194470"/>
                    <a:pt x="629579" y="202703"/>
                  </a:cubicBezTo>
                  <a:cubicBezTo>
                    <a:pt x="646662" y="216568"/>
                    <a:pt x="651488" y="230764"/>
                    <a:pt x="644059" y="246994"/>
                  </a:cubicBezTo>
                  <a:cubicBezTo>
                    <a:pt x="639327" y="257310"/>
                    <a:pt x="618838" y="263746"/>
                    <a:pt x="602560" y="262137"/>
                  </a:cubicBezTo>
                  <a:cubicBezTo>
                    <a:pt x="571991" y="259061"/>
                    <a:pt x="542559" y="251064"/>
                    <a:pt x="512984" y="243493"/>
                  </a:cubicBezTo>
                  <a:cubicBezTo>
                    <a:pt x="501817" y="245244"/>
                    <a:pt x="492968" y="236442"/>
                    <a:pt x="481895" y="236868"/>
                  </a:cubicBezTo>
                  <a:cubicBezTo>
                    <a:pt x="456816" y="237862"/>
                    <a:pt x="432967" y="244155"/>
                    <a:pt x="409591" y="252720"/>
                  </a:cubicBezTo>
                  <a:cubicBezTo>
                    <a:pt x="400506" y="256032"/>
                    <a:pt x="391988" y="261380"/>
                    <a:pt x="381625" y="260197"/>
                  </a:cubicBezTo>
                  <a:cubicBezTo>
                    <a:pt x="376183" y="259581"/>
                    <a:pt x="371499" y="261427"/>
                    <a:pt x="367997" y="265828"/>
                  </a:cubicBezTo>
                  <a:cubicBezTo>
                    <a:pt x="343391" y="276285"/>
                    <a:pt x="317838" y="283005"/>
                    <a:pt x="291481" y="286696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52A368-DDA2-4516-9542-83F697C827C0}"/>
                </a:ext>
              </a:extLst>
            </p:cNvPr>
            <p:cNvSpPr/>
            <p:nvPr/>
          </p:nvSpPr>
          <p:spPr>
            <a:xfrm>
              <a:off x="2120764" y="3970123"/>
              <a:ext cx="494920" cy="672404"/>
            </a:xfrm>
            <a:custGeom>
              <a:avLst/>
              <a:gdLst>
                <a:gd name="connsiteX0" fmla="*/ 0 w 494920"/>
                <a:gd name="connsiteY0" fmla="*/ 597504 h 672404"/>
                <a:gd name="connsiteX1" fmla="*/ 11499 w 494920"/>
                <a:gd name="connsiteY1" fmla="*/ 566983 h 672404"/>
                <a:gd name="connsiteX2" fmla="*/ 35016 w 494920"/>
                <a:gd name="connsiteY2" fmla="*/ 567456 h 672404"/>
                <a:gd name="connsiteX3" fmla="*/ 314580 w 494920"/>
                <a:gd name="connsiteY3" fmla="*/ 626274 h 672404"/>
                <a:gd name="connsiteX4" fmla="*/ 339281 w 494920"/>
                <a:gd name="connsiteY4" fmla="*/ 610422 h 672404"/>
                <a:gd name="connsiteX5" fmla="*/ 448778 w 494920"/>
                <a:gd name="connsiteY5" fmla="*/ 139735 h 672404"/>
                <a:gd name="connsiteX6" fmla="*/ 432548 w 494920"/>
                <a:gd name="connsiteY6" fmla="*/ 114655 h 672404"/>
                <a:gd name="connsiteX7" fmla="*/ 103819 w 494920"/>
                <a:gd name="connsiteY7" fmla="*/ 41026 h 672404"/>
                <a:gd name="connsiteX8" fmla="*/ 87352 w 494920"/>
                <a:gd name="connsiteY8" fmla="*/ 32225 h 672404"/>
                <a:gd name="connsiteX9" fmla="*/ 101974 w 494920"/>
                <a:gd name="connsiteY9" fmla="*/ 0 h 672404"/>
                <a:gd name="connsiteX10" fmla="*/ 224720 w 494920"/>
                <a:gd name="connsiteY10" fmla="*/ 28392 h 672404"/>
                <a:gd name="connsiteX11" fmla="*/ 415560 w 494920"/>
                <a:gd name="connsiteY11" fmla="*/ 70506 h 672404"/>
                <a:gd name="connsiteX12" fmla="*/ 483274 w 494920"/>
                <a:gd name="connsiteY12" fmla="*/ 85459 h 672404"/>
                <a:gd name="connsiteX13" fmla="*/ 494110 w 494920"/>
                <a:gd name="connsiteY13" fmla="*/ 101074 h 672404"/>
                <a:gd name="connsiteX14" fmla="*/ 388162 w 494920"/>
                <a:gd name="connsiteY14" fmla="*/ 547534 h 672404"/>
                <a:gd name="connsiteX15" fmla="*/ 381111 w 494920"/>
                <a:gd name="connsiteY15" fmla="*/ 583592 h 672404"/>
                <a:gd name="connsiteX16" fmla="*/ 361521 w 494920"/>
                <a:gd name="connsiteY16" fmla="*/ 662663 h 672404"/>
                <a:gd name="connsiteX17" fmla="*/ 347231 w 494920"/>
                <a:gd name="connsiteY17" fmla="*/ 671559 h 672404"/>
                <a:gd name="connsiteX18" fmla="*/ 318271 w 494920"/>
                <a:gd name="connsiteY18" fmla="*/ 666022 h 672404"/>
                <a:gd name="connsiteX19" fmla="*/ 168883 w 494920"/>
                <a:gd name="connsiteY19" fmla="*/ 633561 h 672404"/>
                <a:gd name="connsiteX20" fmla="*/ 0 w 494920"/>
                <a:gd name="connsiteY20" fmla="*/ 597504 h 6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920" h="672404">
                  <a:moveTo>
                    <a:pt x="0" y="597504"/>
                  </a:moveTo>
                  <a:cubicBezTo>
                    <a:pt x="3833" y="587330"/>
                    <a:pt x="7666" y="577156"/>
                    <a:pt x="11499" y="566983"/>
                  </a:cubicBezTo>
                  <a:cubicBezTo>
                    <a:pt x="19401" y="562534"/>
                    <a:pt x="27303" y="565894"/>
                    <a:pt x="35016" y="567456"/>
                  </a:cubicBezTo>
                  <a:cubicBezTo>
                    <a:pt x="128283" y="586620"/>
                    <a:pt x="221408" y="606778"/>
                    <a:pt x="314580" y="626274"/>
                  </a:cubicBezTo>
                  <a:cubicBezTo>
                    <a:pt x="334170" y="630391"/>
                    <a:pt x="334738" y="629917"/>
                    <a:pt x="339281" y="610422"/>
                  </a:cubicBezTo>
                  <a:cubicBezTo>
                    <a:pt x="375528" y="453463"/>
                    <a:pt x="412248" y="296599"/>
                    <a:pt x="448778" y="139735"/>
                  </a:cubicBezTo>
                  <a:cubicBezTo>
                    <a:pt x="453558" y="119245"/>
                    <a:pt x="453510" y="119245"/>
                    <a:pt x="432548" y="114655"/>
                  </a:cubicBezTo>
                  <a:cubicBezTo>
                    <a:pt x="322861" y="90522"/>
                    <a:pt x="213411" y="65443"/>
                    <a:pt x="103819" y="41026"/>
                  </a:cubicBezTo>
                  <a:cubicBezTo>
                    <a:pt x="97762" y="39701"/>
                    <a:pt x="90049" y="40316"/>
                    <a:pt x="87352" y="32225"/>
                  </a:cubicBezTo>
                  <a:cubicBezTo>
                    <a:pt x="92084" y="21436"/>
                    <a:pt x="93078" y="8896"/>
                    <a:pt x="101974" y="0"/>
                  </a:cubicBezTo>
                  <a:cubicBezTo>
                    <a:pt x="142290" y="11972"/>
                    <a:pt x="183836" y="18880"/>
                    <a:pt x="224720" y="28392"/>
                  </a:cubicBezTo>
                  <a:cubicBezTo>
                    <a:pt x="288176" y="43155"/>
                    <a:pt x="351963" y="56500"/>
                    <a:pt x="415560" y="70506"/>
                  </a:cubicBezTo>
                  <a:cubicBezTo>
                    <a:pt x="438131" y="75475"/>
                    <a:pt x="460608" y="81106"/>
                    <a:pt x="483274" y="85459"/>
                  </a:cubicBezTo>
                  <a:cubicBezTo>
                    <a:pt x="493211" y="87352"/>
                    <a:pt x="496666" y="90333"/>
                    <a:pt x="494110" y="101074"/>
                  </a:cubicBezTo>
                  <a:cubicBezTo>
                    <a:pt x="458526" y="249847"/>
                    <a:pt x="423226" y="398667"/>
                    <a:pt x="388162" y="547534"/>
                  </a:cubicBezTo>
                  <a:cubicBezTo>
                    <a:pt x="385370" y="559411"/>
                    <a:pt x="380969" y="571099"/>
                    <a:pt x="381111" y="583592"/>
                  </a:cubicBezTo>
                  <a:cubicBezTo>
                    <a:pt x="372168" y="609333"/>
                    <a:pt x="368051" y="636306"/>
                    <a:pt x="361521" y="662663"/>
                  </a:cubicBezTo>
                  <a:cubicBezTo>
                    <a:pt x="359155" y="672174"/>
                    <a:pt x="355654" y="673688"/>
                    <a:pt x="347231" y="671559"/>
                  </a:cubicBezTo>
                  <a:cubicBezTo>
                    <a:pt x="337719" y="669145"/>
                    <a:pt x="327924" y="667820"/>
                    <a:pt x="318271" y="666022"/>
                  </a:cubicBezTo>
                  <a:cubicBezTo>
                    <a:pt x="268491" y="655186"/>
                    <a:pt x="218711" y="644255"/>
                    <a:pt x="168883" y="633561"/>
                  </a:cubicBezTo>
                  <a:cubicBezTo>
                    <a:pt x="112621" y="621447"/>
                    <a:pt x="56263" y="609523"/>
                    <a:pt x="0" y="597504"/>
                  </a:cubicBezTo>
                  <a:close/>
                </a:path>
              </a:pathLst>
            </a:custGeom>
            <a:solidFill>
              <a:srgbClr val="868880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20341F-ABC1-4F16-916E-27018D0B40A9}"/>
                </a:ext>
              </a:extLst>
            </p:cNvPr>
            <p:cNvSpPr/>
            <p:nvPr/>
          </p:nvSpPr>
          <p:spPr>
            <a:xfrm>
              <a:off x="1924151" y="4616650"/>
              <a:ext cx="358161" cy="460986"/>
            </a:xfrm>
            <a:custGeom>
              <a:avLst/>
              <a:gdLst>
                <a:gd name="connsiteX0" fmla="*/ 0 w 358161"/>
                <a:gd name="connsiteY0" fmla="*/ 409314 h 460986"/>
                <a:gd name="connsiteX1" fmla="*/ 29669 w 358161"/>
                <a:gd name="connsiteY1" fmla="*/ 370370 h 460986"/>
                <a:gd name="connsiteX2" fmla="*/ 170634 w 358161"/>
                <a:gd name="connsiteY2" fmla="*/ 209342 h 460986"/>
                <a:gd name="connsiteX3" fmla="*/ 266646 w 358161"/>
                <a:gd name="connsiteY3" fmla="*/ 101216 h 460986"/>
                <a:gd name="connsiteX4" fmla="*/ 358161 w 358161"/>
                <a:gd name="connsiteY4" fmla="*/ 0 h 460986"/>
                <a:gd name="connsiteX5" fmla="*/ 127999 w 358161"/>
                <a:gd name="connsiteY5" fmla="*/ 460987 h 460986"/>
                <a:gd name="connsiteX6" fmla="*/ 74197 w 358161"/>
                <a:gd name="connsiteY6" fmla="*/ 363083 h 460986"/>
                <a:gd name="connsiteX7" fmla="*/ 58534 w 358161"/>
                <a:gd name="connsiteY7" fmla="*/ 360054 h 460986"/>
                <a:gd name="connsiteX8" fmla="*/ 0 w 358161"/>
                <a:gd name="connsiteY8" fmla="*/ 409314 h 46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61" h="460986">
                  <a:moveTo>
                    <a:pt x="0" y="409314"/>
                  </a:moveTo>
                  <a:cubicBezTo>
                    <a:pt x="5347" y="392941"/>
                    <a:pt x="19117" y="382673"/>
                    <a:pt x="29669" y="370370"/>
                  </a:cubicBezTo>
                  <a:cubicBezTo>
                    <a:pt x="76137" y="316236"/>
                    <a:pt x="123457" y="262860"/>
                    <a:pt x="170634" y="209342"/>
                  </a:cubicBezTo>
                  <a:cubicBezTo>
                    <a:pt x="202527" y="173189"/>
                    <a:pt x="234799" y="137369"/>
                    <a:pt x="266646" y="101216"/>
                  </a:cubicBezTo>
                  <a:cubicBezTo>
                    <a:pt x="296599" y="67241"/>
                    <a:pt x="326268" y="32982"/>
                    <a:pt x="358161" y="0"/>
                  </a:cubicBezTo>
                  <a:cubicBezTo>
                    <a:pt x="281456" y="153646"/>
                    <a:pt x="204704" y="307293"/>
                    <a:pt x="127999" y="460987"/>
                  </a:cubicBezTo>
                  <a:cubicBezTo>
                    <a:pt x="107841" y="429567"/>
                    <a:pt x="92226" y="395638"/>
                    <a:pt x="74197" y="363083"/>
                  </a:cubicBezTo>
                  <a:cubicBezTo>
                    <a:pt x="69276" y="354187"/>
                    <a:pt x="66673" y="352672"/>
                    <a:pt x="58534" y="360054"/>
                  </a:cubicBezTo>
                  <a:cubicBezTo>
                    <a:pt x="39606" y="377089"/>
                    <a:pt x="19590" y="392941"/>
                    <a:pt x="0" y="4093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1B6FA2-F458-4EAB-998C-956E63E2FDD6}"/>
                </a:ext>
              </a:extLst>
            </p:cNvPr>
            <p:cNvSpPr/>
            <p:nvPr/>
          </p:nvSpPr>
          <p:spPr>
            <a:xfrm>
              <a:off x="3064694" y="3338601"/>
              <a:ext cx="179719" cy="131259"/>
            </a:xfrm>
            <a:custGeom>
              <a:avLst/>
              <a:gdLst>
                <a:gd name="connsiteX0" fmla="*/ 3360 w 179719"/>
                <a:gd name="connsiteY0" fmla="*/ 51905 h 131259"/>
                <a:gd name="connsiteX1" fmla="*/ 166517 w 179719"/>
                <a:gd name="connsiteY1" fmla="*/ 2787 h 131259"/>
                <a:gd name="connsiteX2" fmla="*/ 179719 w 179719"/>
                <a:gd name="connsiteY2" fmla="*/ 1320 h 131259"/>
                <a:gd name="connsiteX3" fmla="*/ 173000 w 179719"/>
                <a:gd name="connsiteY3" fmla="*/ 36431 h 131259"/>
                <a:gd name="connsiteX4" fmla="*/ 103109 w 179719"/>
                <a:gd name="connsiteY4" fmla="*/ 114508 h 131259"/>
                <a:gd name="connsiteX5" fmla="*/ 63550 w 179719"/>
                <a:gd name="connsiteY5" fmla="*/ 115408 h 131259"/>
                <a:gd name="connsiteX6" fmla="*/ 18029 w 179719"/>
                <a:gd name="connsiteY6" fmla="*/ 131260 h 131259"/>
                <a:gd name="connsiteX7" fmla="*/ 0 w 179719"/>
                <a:gd name="connsiteY7" fmla="*/ 113704 h 131259"/>
                <a:gd name="connsiteX8" fmla="*/ 3360 w 179719"/>
                <a:gd name="connsiteY8" fmla="*/ 51905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19" h="131259">
                  <a:moveTo>
                    <a:pt x="3360" y="51905"/>
                  </a:moveTo>
                  <a:cubicBezTo>
                    <a:pt x="57256" y="33829"/>
                    <a:pt x="111296" y="16415"/>
                    <a:pt x="166517" y="2787"/>
                  </a:cubicBezTo>
                  <a:cubicBezTo>
                    <a:pt x="170823" y="1746"/>
                    <a:pt x="174940" y="-1945"/>
                    <a:pt x="179719" y="1320"/>
                  </a:cubicBezTo>
                  <a:cubicBezTo>
                    <a:pt x="171912" y="11967"/>
                    <a:pt x="172101" y="24175"/>
                    <a:pt x="173000" y="36431"/>
                  </a:cubicBezTo>
                  <a:cubicBezTo>
                    <a:pt x="176123" y="79776"/>
                    <a:pt x="146880" y="112568"/>
                    <a:pt x="103109" y="114508"/>
                  </a:cubicBezTo>
                  <a:cubicBezTo>
                    <a:pt x="89907" y="115076"/>
                    <a:pt x="76705" y="115218"/>
                    <a:pt x="63550" y="115408"/>
                  </a:cubicBezTo>
                  <a:cubicBezTo>
                    <a:pt x="46610" y="115644"/>
                    <a:pt x="31136" y="119997"/>
                    <a:pt x="18029" y="131260"/>
                  </a:cubicBezTo>
                  <a:cubicBezTo>
                    <a:pt x="9843" y="127663"/>
                    <a:pt x="5442" y="120139"/>
                    <a:pt x="0" y="113704"/>
                  </a:cubicBezTo>
                  <a:cubicBezTo>
                    <a:pt x="899" y="93073"/>
                    <a:pt x="-1656" y="72299"/>
                    <a:pt x="3360" y="51905"/>
                  </a:cubicBezTo>
                  <a:close/>
                </a:path>
              </a:pathLst>
            </a:custGeom>
            <a:solidFill>
              <a:srgbClr val="5D3A17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A5470A-A798-4E19-A6CF-A3AF88C0112D}"/>
                </a:ext>
              </a:extLst>
            </p:cNvPr>
            <p:cNvSpPr/>
            <p:nvPr/>
          </p:nvSpPr>
          <p:spPr>
            <a:xfrm>
              <a:off x="2991017" y="4023026"/>
              <a:ext cx="88534" cy="165949"/>
            </a:xfrm>
            <a:custGeom>
              <a:avLst/>
              <a:gdLst>
                <a:gd name="connsiteX0" fmla="*/ 0 w 88534"/>
                <a:gd name="connsiteY0" fmla="*/ 153363 h 165949"/>
                <a:gd name="connsiteX1" fmla="*/ 17556 w 88534"/>
                <a:gd name="connsiteY1" fmla="*/ 118157 h 165949"/>
                <a:gd name="connsiteX2" fmla="*/ 82951 w 88534"/>
                <a:gd name="connsiteY2" fmla="*/ 3644 h 165949"/>
                <a:gd name="connsiteX3" fmla="*/ 85080 w 88534"/>
                <a:gd name="connsiteY3" fmla="*/ 0 h 165949"/>
                <a:gd name="connsiteX4" fmla="*/ 88535 w 88534"/>
                <a:gd name="connsiteY4" fmla="*/ 1656 h 165949"/>
                <a:gd name="connsiteX5" fmla="*/ 37572 w 88534"/>
                <a:gd name="connsiteY5" fmla="*/ 165950 h 165949"/>
                <a:gd name="connsiteX6" fmla="*/ 32887 w 88534"/>
                <a:gd name="connsiteY6" fmla="*/ 160792 h 165949"/>
                <a:gd name="connsiteX7" fmla="*/ 0 w 88534"/>
                <a:gd name="connsiteY7" fmla="*/ 153363 h 1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34" h="165949">
                  <a:moveTo>
                    <a:pt x="0" y="153363"/>
                  </a:moveTo>
                  <a:cubicBezTo>
                    <a:pt x="2177" y="139829"/>
                    <a:pt x="11309" y="129608"/>
                    <a:pt x="17556" y="118157"/>
                  </a:cubicBezTo>
                  <a:cubicBezTo>
                    <a:pt x="38660" y="79591"/>
                    <a:pt x="61042" y="41783"/>
                    <a:pt x="82951" y="3644"/>
                  </a:cubicBezTo>
                  <a:cubicBezTo>
                    <a:pt x="83661" y="2413"/>
                    <a:pt x="84371" y="1230"/>
                    <a:pt x="85080" y="0"/>
                  </a:cubicBezTo>
                  <a:cubicBezTo>
                    <a:pt x="86216" y="568"/>
                    <a:pt x="87399" y="1088"/>
                    <a:pt x="88535" y="1656"/>
                  </a:cubicBezTo>
                  <a:cubicBezTo>
                    <a:pt x="71547" y="56405"/>
                    <a:pt x="54560" y="111201"/>
                    <a:pt x="37572" y="165950"/>
                  </a:cubicBezTo>
                  <a:cubicBezTo>
                    <a:pt x="36010" y="164246"/>
                    <a:pt x="34354" y="162590"/>
                    <a:pt x="32887" y="160792"/>
                  </a:cubicBezTo>
                  <a:cubicBezTo>
                    <a:pt x="19070" y="144041"/>
                    <a:pt x="19070" y="144041"/>
                    <a:pt x="0" y="153363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25740EC-4EE5-4478-9601-92D2AE0F10BC}"/>
                </a:ext>
              </a:extLst>
            </p:cNvPr>
            <p:cNvSpPr/>
            <p:nvPr/>
          </p:nvSpPr>
          <p:spPr>
            <a:xfrm>
              <a:off x="2447893" y="3771957"/>
              <a:ext cx="242503" cy="137885"/>
            </a:xfrm>
            <a:custGeom>
              <a:avLst/>
              <a:gdLst>
                <a:gd name="connsiteX0" fmla="*/ 242503 w 242503"/>
                <a:gd name="connsiteY0" fmla="*/ 2547 h 137885"/>
                <a:gd name="connsiteX1" fmla="*/ 82611 w 242503"/>
                <a:gd name="connsiteY1" fmla="*/ 93212 h 137885"/>
                <a:gd name="connsiteX2" fmla="*/ 11442 w 242503"/>
                <a:gd name="connsiteY2" fmla="*/ 134190 h 137885"/>
                <a:gd name="connsiteX3" fmla="*/ 1363 w 242503"/>
                <a:gd name="connsiteY3" fmla="*/ 136793 h 137885"/>
                <a:gd name="connsiteX4" fmla="*/ 2073 w 242503"/>
                <a:gd name="connsiteY4" fmla="*/ 127566 h 137885"/>
                <a:gd name="connsiteX5" fmla="*/ 14092 w 242503"/>
                <a:gd name="connsiteY5" fmla="*/ 75230 h 137885"/>
                <a:gd name="connsiteX6" fmla="*/ 22799 w 242503"/>
                <a:gd name="connsiteY6" fmla="*/ 67186 h 137885"/>
                <a:gd name="connsiteX7" fmla="*/ 237771 w 242503"/>
                <a:gd name="connsiteY7" fmla="*/ 181 h 137885"/>
                <a:gd name="connsiteX8" fmla="*/ 241746 w 242503"/>
                <a:gd name="connsiteY8" fmla="*/ 134 h 137885"/>
                <a:gd name="connsiteX9" fmla="*/ 242503 w 242503"/>
                <a:gd name="connsiteY9" fmla="*/ 2547 h 13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503" h="137885">
                  <a:moveTo>
                    <a:pt x="242503" y="2547"/>
                  </a:moveTo>
                  <a:cubicBezTo>
                    <a:pt x="189174" y="32785"/>
                    <a:pt x="135845" y="62927"/>
                    <a:pt x="82611" y="93212"/>
                  </a:cubicBezTo>
                  <a:cubicBezTo>
                    <a:pt x="58809" y="106745"/>
                    <a:pt x="35244" y="120657"/>
                    <a:pt x="11442" y="134190"/>
                  </a:cubicBezTo>
                  <a:cubicBezTo>
                    <a:pt x="8414" y="135894"/>
                    <a:pt x="4959" y="139774"/>
                    <a:pt x="1363" y="136793"/>
                  </a:cubicBezTo>
                  <a:cubicBezTo>
                    <a:pt x="-1760" y="134238"/>
                    <a:pt x="1363" y="130641"/>
                    <a:pt x="2073" y="127566"/>
                  </a:cubicBezTo>
                  <a:cubicBezTo>
                    <a:pt x="6095" y="110105"/>
                    <a:pt x="10259" y="92691"/>
                    <a:pt x="14092" y="75230"/>
                  </a:cubicBezTo>
                  <a:cubicBezTo>
                    <a:pt x="15180" y="70167"/>
                    <a:pt x="18493" y="68511"/>
                    <a:pt x="22799" y="67186"/>
                  </a:cubicBezTo>
                  <a:cubicBezTo>
                    <a:pt x="94488" y="44898"/>
                    <a:pt x="166130" y="22516"/>
                    <a:pt x="237771" y="181"/>
                  </a:cubicBezTo>
                  <a:cubicBezTo>
                    <a:pt x="239002" y="-197"/>
                    <a:pt x="240421" y="134"/>
                    <a:pt x="241746" y="134"/>
                  </a:cubicBezTo>
                  <a:cubicBezTo>
                    <a:pt x="242030" y="891"/>
                    <a:pt x="242267" y="1743"/>
                    <a:pt x="242503" y="2547"/>
                  </a:cubicBezTo>
                  <a:close/>
                </a:path>
              </a:pathLst>
            </a:custGeom>
            <a:solidFill>
              <a:schemeClr val="accent6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DE1A5ED-C911-4AB5-BFD5-A83C6202A81E}"/>
                </a:ext>
              </a:extLst>
            </p:cNvPr>
            <p:cNvSpPr/>
            <p:nvPr/>
          </p:nvSpPr>
          <p:spPr>
            <a:xfrm>
              <a:off x="3338437" y="3293260"/>
              <a:ext cx="77644" cy="118741"/>
            </a:xfrm>
            <a:custGeom>
              <a:avLst/>
              <a:gdLst>
                <a:gd name="connsiteX0" fmla="*/ 0 w 77644"/>
                <a:gd name="connsiteY0" fmla="*/ 20967 h 118741"/>
                <a:gd name="connsiteX1" fmla="*/ 32651 w 77644"/>
                <a:gd name="connsiteY1" fmla="*/ 9941 h 118741"/>
                <a:gd name="connsiteX2" fmla="*/ 76469 w 77644"/>
                <a:gd name="connsiteY2" fmla="*/ 194 h 118741"/>
                <a:gd name="connsiteX3" fmla="*/ 76610 w 77644"/>
                <a:gd name="connsiteY3" fmla="*/ 85416 h 118741"/>
                <a:gd name="connsiteX4" fmla="*/ 71594 w 77644"/>
                <a:gd name="connsiteY4" fmla="*/ 108839 h 118741"/>
                <a:gd name="connsiteX5" fmla="*/ 54938 w 77644"/>
                <a:gd name="connsiteY5" fmla="*/ 118350 h 118741"/>
                <a:gd name="connsiteX6" fmla="*/ 41831 w 77644"/>
                <a:gd name="connsiteY6" fmla="*/ 103823 h 118741"/>
                <a:gd name="connsiteX7" fmla="*/ 34922 w 77644"/>
                <a:gd name="connsiteY7" fmla="*/ 63412 h 118741"/>
                <a:gd name="connsiteX8" fmla="*/ 0 w 77644"/>
                <a:gd name="connsiteY8" fmla="*/ 20967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44" h="118741">
                  <a:moveTo>
                    <a:pt x="0" y="20967"/>
                  </a:moveTo>
                  <a:cubicBezTo>
                    <a:pt x="9653" y="13680"/>
                    <a:pt x="21578" y="12639"/>
                    <a:pt x="32651" y="9941"/>
                  </a:cubicBezTo>
                  <a:cubicBezTo>
                    <a:pt x="47178" y="6440"/>
                    <a:pt x="60853" y="-1321"/>
                    <a:pt x="76469" y="194"/>
                  </a:cubicBezTo>
                  <a:cubicBezTo>
                    <a:pt x="76137" y="28585"/>
                    <a:pt x="79166" y="56977"/>
                    <a:pt x="76610" y="85416"/>
                  </a:cubicBezTo>
                  <a:cubicBezTo>
                    <a:pt x="75901" y="93508"/>
                    <a:pt x="74528" y="101363"/>
                    <a:pt x="71594" y="108839"/>
                  </a:cubicBezTo>
                  <a:cubicBezTo>
                    <a:pt x="68661" y="116316"/>
                    <a:pt x="63408" y="120007"/>
                    <a:pt x="54938" y="118350"/>
                  </a:cubicBezTo>
                  <a:cubicBezTo>
                    <a:pt x="46752" y="116742"/>
                    <a:pt x="41878" y="114186"/>
                    <a:pt x="41831" y="103823"/>
                  </a:cubicBezTo>
                  <a:cubicBezTo>
                    <a:pt x="41783" y="90243"/>
                    <a:pt x="38802" y="76662"/>
                    <a:pt x="34922" y="63412"/>
                  </a:cubicBezTo>
                  <a:cubicBezTo>
                    <a:pt x="29291" y="44153"/>
                    <a:pt x="17934" y="29958"/>
                    <a:pt x="0" y="20967"/>
                  </a:cubicBezTo>
                  <a:close/>
                </a:path>
              </a:pathLst>
            </a:custGeom>
            <a:solidFill>
              <a:srgbClr val="5C3A18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0C2419D-D392-4BDF-A0B3-1B9098389DEE}"/>
                </a:ext>
              </a:extLst>
            </p:cNvPr>
            <p:cNvSpPr/>
            <p:nvPr/>
          </p:nvSpPr>
          <p:spPr>
            <a:xfrm>
              <a:off x="3525812" y="3343179"/>
              <a:ext cx="17385" cy="27174"/>
            </a:xfrm>
            <a:custGeom>
              <a:avLst/>
              <a:gdLst>
                <a:gd name="connsiteX0" fmla="*/ 294 w 17385"/>
                <a:gd name="connsiteY0" fmla="*/ 16191 h 27174"/>
                <a:gd name="connsiteX1" fmla="*/ 6871 w 17385"/>
                <a:gd name="connsiteY1" fmla="*/ 8 h 27174"/>
                <a:gd name="connsiteX2" fmla="*/ 17329 w 17385"/>
                <a:gd name="connsiteY2" fmla="*/ 15624 h 27174"/>
                <a:gd name="connsiteX3" fmla="*/ 8386 w 17385"/>
                <a:gd name="connsiteY3" fmla="*/ 27170 h 27174"/>
                <a:gd name="connsiteX4" fmla="*/ 294 w 17385"/>
                <a:gd name="connsiteY4" fmla="*/ 16191 h 2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" h="27174">
                  <a:moveTo>
                    <a:pt x="294" y="16191"/>
                  </a:moveTo>
                  <a:cubicBezTo>
                    <a:pt x="-179" y="6964"/>
                    <a:pt x="-1078" y="-276"/>
                    <a:pt x="6871" y="8"/>
                  </a:cubicBezTo>
                  <a:cubicBezTo>
                    <a:pt x="15862" y="339"/>
                    <a:pt x="16856" y="8431"/>
                    <a:pt x="17329" y="15624"/>
                  </a:cubicBezTo>
                  <a:cubicBezTo>
                    <a:pt x="17755" y="21964"/>
                    <a:pt x="15862" y="27359"/>
                    <a:pt x="8386" y="27170"/>
                  </a:cubicBezTo>
                  <a:cubicBezTo>
                    <a:pt x="-1883" y="27028"/>
                    <a:pt x="578" y="18794"/>
                    <a:pt x="294" y="16191"/>
                  </a:cubicBezTo>
                  <a:close/>
                </a:path>
              </a:pathLst>
            </a:custGeom>
            <a:solidFill>
              <a:srgbClr val="15100E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87AACA2-90A2-4F1A-912E-ACEF6E81E446}"/>
                </a:ext>
              </a:extLst>
            </p:cNvPr>
            <p:cNvSpPr/>
            <p:nvPr/>
          </p:nvSpPr>
          <p:spPr>
            <a:xfrm>
              <a:off x="3515696" y="3317699"/>
              <a:ext cx="30994" cy="13231"/>
            </a:xfrm>
            <a:custGeom>
              <a:avLst/>
              <a:gdLst>
                <a:gd name="connsiteX0" fmla="*/ 0 w 30994"/>
                <a:gd name="connsiteY0" fmla="*/ 13232 h 13231"/>
                <a:gd name="connsiteX1" fmla="*/ 30994 w 30994"/>
                <a:gd name="connsiteY1" fmla="*/ 10866 h 13231"/>
                <a:gd name="connsiteX2" fmla="*/ 0 w 30994"/>
                <a:gd name="connsiteY2" fmla="*/ 13232 h 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94" h="13231">
                  <a:moveTo>
                    <a:pt x="0" y="13232"/>
                  </a:moveTo>
                  <a:cubicBezTo>
                    <a:pt x="18975" y="-3945"/>
                    <a:pt x="21578" y="-4040"/>
                    <a:pt x="30994" y="10866"/>
                  </a:cubicBezTo>
                  <a:cubicBezTo>
                    <a:pt x="21483" y="13941"/>
                    <a:pt x="12114" y="12711"/>
                    <a:pt x="0" y="13232"/>
                  </a:cubicBezTo>
                  <a:close/>
                </a:path>
              </a:pathLst>
            </a:custGeom>
            <a:solidFill>
              <a:srgbClr val="58381F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DD19A97-43DD-4AC1-8653-1B1B6F0C1973}"/>
                </a:ext>
              </a:extLst>
            </p:cNvPr>
            <p:cNvSpPr/>
            <p:nvPr/>
          </p:nvSpPr>
          <p:spPr>
            <a:xfrm>
              <a:off x="1946731" y="3520645"/>
              <a:ext cx="509125" cy="1089253"/>
            </a:xfrm>
            <a:custGeom>
              <a:avLst/>
              <a:gdLst>
                <a:gd name="connsiteX0" fmla="*/ 508109 w 509125"/>
                <a:gd name="connsiteY0" fmla="*/ 299712 h 1089253"/>
                <a:gd name="connsiteX1" fmla="*/ 459512 w 509125"/>
                <a:gd name="connsiteY1" fmla="*/ 17356 h 1089253"/>
                <a:gd name="connsiteX2" fmla="*/ 438123 w 509125"/>
                <a:gd name="connsiteY2" fmla="*/ 369 h 1089253"/>
                <a:gd name="connsiteX3" fmla="*/ 425725 w 509125"/>
                <a:gd name="connsiteY3" fmla="*/ 6899 h 1089253"/>
                <a:gd name="connsiteX4" fmla="*/ 325361 w 509125"/>
                <a:gd name="connsiteY4" fmla="*/ 40354 h 1089253"/>
                <a:gd name="connsiteX5" fmla="*/ 240990 w 509125"/>
                <a:gd name="connsiteY5" fmla="*/ 68793 h 1089253"/>
                <a:gd name="connsiteX6" fmla="*/ 124584 w 509125"/>
                <a:gd name="connsiteY6" fmla="*/ 108304 h 1089253"/>
                <a:gd name="connsiteX7" fmla="*/ 111051 w 509125"/>
                <a:gd name="connsiteY7" fmla="*/ 126948 h 1089253"/>
                <a:gd name="connsiteX8" fmla="*/ 109063 w 509125"/>
                <a:gd name="connsiteY8" fmla="*/ 214773 h 1089253"/>
                <a:gd name="connsiteX9" fmla="*/ 85214 w 509125"/>
                <a:gd name="connsiteY9" fmla="*/ 655413 h 1089253"/>
                <a:gd name="connsiteX10" fmla="*/ 81239 w 509125"/>
                <a:gd name="connsiteY10" fmla="*/ 740493 h 1089253"/>
                <a:gd name="connsiteX11" fmla="*/ 66949 w 509125"/>
                <a:gd name="connsiteY11" fmla="*/ 863145 h 1089253"/>
                <a:gd name="connsiteX12" fmla="*/ 29708 w 509125"/>
                <a:gd name="connsiteY12" fmla="*/ 939330 h 1089253"/>
                <a:gd name="connsiteX13" fmla="*/ 4582 w 509125"/>
                <a:gd name="connsiteY13" fmla="*/ 976618 h 1089253"/>
                <a:gd name="connsiteX14" fmla="*/ 3067 w 509125"/>
                <a:gd name="connsiteY14" fmla="*/ 1010262 h 1089253"/>
                <a:gd name="connsiteX15" fmla="*/ 3020 w 509125"/>
                <a:gd name="connsiteY15" fmla="*/ 1054269 h 1089253"/>
                <a:gd name="connsiteX16" fmla="*/ 15229 w 509125"/>
                <a:gd name="connsiteY16" fmla="*/ 1071067 h 1089253"/>
                <a:gd name="connsiteX17" fmla="*/ 90751 w 509125"/>
                <a:gd name="connsiteY17" fmla="*/ 1088150 h 1089253"/>
                <a:gd name="connsiteX18" fmla="*/ 174128 w 509125"/>
                <a:gd name="connsiteY18" fmla="*/ 1046887 h 1089253"/>
                <a:gd name="connsiteX19" fmla="*/ 190358 w 509125"/>
                <a:gd name="connsiteY19" fmla="*/ 1014568 h 1089253"/>
                <a:gd name="connsiteX20" fmla="*/ 208529 w 509125"/>
                <a:gd name="connsiteY20" fmla="*/ 892625 h 1089253"/>
                <a:gd name="connsiteX21" fmla="*/ 217945 w 509125"/>
                <a:gd name="connsiteY21" fmla="*/ 743900 h 1089253"/>
                <a:gd name="connsiteX22" fmla="*/ 238861 w 509125"/>
                <a:gd name="connsiteY22" fmla="*/ 579276 h 1089253"/>
                <a:gd name="connsiteX23" fmla="*/ 276101 w 509125"/>
                <a:gd name="connsiteY23" fmla="*/ 449431 h 1089253"/>
                <a:gd name="connsiteX24" fmla="*/ 343673 w 509125"/>
                <a:gd name="connsiteY24" fmla="*/ 290011 h 1089253"/>
                <a:gd name="connsiteX25" fmla="*/ 348547 w 509125"/>
                <a:gd name="connsiteY25" fmla="*/ 285516 h 1089253"/>
                <a:gd name="connsiteX26" fmla="*/ 497462 w 509125"/>
                <a:gd name="connsiteY26" fmla="*/ 310028 h 1089253"/>
                <a:gd name="connsiteX27" fmla="*/ 508109 w 509125"/>
                <a:gd name="connsiteY27" fmla="*/ 299712 h 108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9125" h="1089253">
                  <a:moveTo>
                    <a:pt x="508109" y="299712"/>
                  </a:moveTo>
                  <a:cubicBezTo>
                    <a:pt x="500348" y="285374"/>
                    <a:pt x="462919" y="39265"/>
                    <a:pt x="459512" y="17356"/>
                  </a:cubicBezTo>
                  <a:cubicBezTo>
                    <a:pt x="457004" y="1031"/>
                    <a:pt x="450899" y="-1051"/>
                    <a:pt x="438123" y="369"/>
                  </a:cubicBezTo>
                  <a:cubicBezTo>
                    <a:pt x="434290" y="3160"/>
                    <a:pt x="430363" y="5384"/>
                    <a:pt x="425725" y="6899"/>
                  </a:cubicBezTo>
                  <a:cubicBezTo>
                    <a:pt x="392223" y="17829"/>
                    <a:pt x="358768" y="29139"/>
                    <a:pt x="325361" y="40354"/>
                  </a:cubicBezTo>
                  <a:cubicBezTo>
                    <a:pt x="297206" y="49817"/>
                    <a:pt x="269098" y="59281"/>
                    <a:pt x="240990" y="68793"/>
                  </a:cubicBezTo>
                  <a:cubicBezTo>
                    <a:pt x="202188" y="81947"/>
                    <a:pt x="163386" y="95197"/>
                    <a:pt x="124584" y="108304"/>
                  </a:cubicBezTo>
                  <a:cubicBezTo>
                    <a:pt x="115546" y="111380"/>
                    <a:pt x="111145" y="116491"/>
                    <a:pt x="111051" y="126948"/>
                  </a:cubicBezTo>
                  <a:cubicBezTo>
                    <a:pt x="110814" y="156239"/>
                    <a:pt x="110814" y="185435"/>
                    <a:pt x="109063" y="214773"/>
                  </a:cubicBezTo>
                  <a:cubicBezTo>
                    <a:pt x="105372" y="275579"/>
                    <a:pt x="90277" y="586090"/>
                    <a:pt x="85214" y="655413"/>
                  </a:cubicBezTo>
                  <a:cubicBezTo>
                    <a:pt x="83132" y="683757"/>
                    <a:pt x="84978" y="712149"/>
                    <a:pt x="81239" y="740493"/>
                  </a:cubicBezTo>
                  <a:cubicBezTo>
                    <a:pt x="75892" y="781283"/>
                    <a:pt x="75324" y="822640"/>
                    <a:pt x="66949" y="863145"/>
                  </a:cubicBezTo>
                  <a:cubicBezTo>
                    <a:pt x="61034" y="891726"/>
                    <a:pt x="53463" y="919030"/>
                    <a:pt x="29708" y="939330"/>
                  </a:cubicBezTo>
                  <a:cubicBezTo>
                    <a:pt x="18352" y="949030"/>
                    <a:pt x="8888" y="961475"/>
                    <a:pt x="4582" y="976618"/>
                  </a:cubicBezTo>
                  <a:cubicBezTo>
                    <a:pt x="2358" y="987785"/>
                    <a:pt x="-3605" y="998716"/>
                    <a:pt x="3067" y="1010262"/>
                  </a:cubicBezTo>
                  <a:cubicBezTo>
                    <a:pt x="3067" y="1024931"/>
                    <a:pt x="3446" y="1039600"/>
                    <a:pt x="3020" y="1054269"/>
                  </a:cubicBezTo>
                  <a:cubicBezTo>
                    <a:pt x="2736" y="1063449"/>
                    <a:pt x="4818" y="1068275"/>
                    <a:pt x="15229" y="1071067"/>
                  </a:cubicBezTo>
                  <a:cubicBezTo>
                    <a:pt x="40213" y="1077787"/>
                    <a:pt x="65056" y="1083891"/>
                    <a:pt x="90751" y="1088150"/>
                  </a:cubicBezTo>
                  <a:cubicBezTo>
                    <a:pt x="124158" y="1093686"/>
                    <a:pt x="159411" y="1078165"/>
                    <a:pt x="174128" y="1046887"/>
                  </a:cubicBezTo>
                  <a:cubicBezTo>
                    <a:pt x="185390" y="1039032"/>
                    <a:pt x="185863" y="1025783"/>
                    <a:pt x="190358" y="1014568"/>
                  </a:cubicBezTo>
                  <a:cubicBezTo>
                    <a:pt x="200485" y="974535"/>
                    <a:pt x="204980" y="933793"/>
                    <a:pt x="208529" y="892625"/>
                  </a:cubicBezTo>
                  <a:cubicBezTo>
                    <a:pt x="212788" y="843082"/>
                    <a:pt x="213687" y="793396"/>
                    <a:pt x="217945" y="743900"/>
                  </a:cubicBezTo>
                  <a:cubicBezTo>
                    <a:pt x="222677" y="688678"/>
                    <a:pt x="227693" y="633646"/>
                    <a:pt x="238861" y="579276"/>
                  </a:cubicBezTo>
                  <a:cubicBezTo>
                    <a:pt x="245438" y="547193"/>
                    <a:pt x="267584" y="472665"/>
                    <a:pt x="276101" y="449431"/>
                  </a:cubicBezTo>
                  <a:cubicBezTo>
                    <a:pt x="285612" y="418720"/>
                    <a:pt x="329714" y="318166"/>
                    <a:pt x="343673" y="290011"/>
                  </a:cubicBezTo>
                  <a:cubicBezTo>
                    <a:pt x="344620" y="288119"/>
                    <a:pt x="347080" y="285327"/>
                    <a:pt x="348547" y="285516"/>
                  </a:cubicBezTo>
                  <a:cubicBezTo>
                    <a:pt x="360425" y="287030"/>
                    <a:pt x="480569" y="306999"/>
                    <a:pt x="497462" y="310028"/>
                  </a:cubicBezTo>
                  <a:cubicBezTo>
                    <a:pt x="506500" y="311731"/>
                    <a:pt x="511374" y="305816"/>
                    <a:pt x="508109" y="299712"/>
                  </a:cubicBezTo>
                  <a:close/>
                </a:path>
              </a:pathLst>
            </a:custGeom>
            <a:solidFill>
              <a:srgbClr val="FCCD9D"/>
            </a:solidFill>
            <a:ln w="4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F6283-8A43-4CB4-A63B-2B356AF58CC7}"/>
              </a:ext>
            </a:extLst>
          </p:cNvPr>
          <p:cNvGrpSpPr/>
          <p:nvPr/>
        </p:nvGrpSpPr>
        <p:grpSpPr>
          <a:xfrm>
            <a:off x="856034" y="644589"/>
            <a:ext cx="2790238" cy="5568823"/>
            <a:chOff x="194553" y="-60776"/>
            <a:chExt cx="3492230" cy="6969876"/>
          </a:xfrm>
        </p:grpSpPr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D53C453E-2D97-472A-AA19-0AF7E707F5CE}"/>
                </a:ext>
              </a:extLst>
            </p:cNvPr>
            <p:cNvSpPr/>
            <p:nvPr/>
          </p:nvSpPr>
          <p:spPr>
            <a:xfrm>
              <a:off x="199959" y="-60776"/>
              <a:ext cx="3482957" cy="69698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45707D36-BAE0-45FA-98A0-2FA32CA6A8BC}"/>
                </a:ext>
              </a:extLst>
            </p:cNvPr>
            <p:cNvSpPr/>
            <p:nvPr/>
          </p:nvSpPr>
          <p:spPr>
            <a:xfrm>
              <a:off x="246624" y="-24219"/>
              <a:ext cx="3389625" cy="689669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3FA4B57A-632C-43B5-B2C8-6FD9E78F5A4C}"/>
                </a:ext>
              </a:extLst>
            </p:cNvPr>
            <p:cNvSpPr/>
            <p:nvPr/>
          </p:nvSpPr>
          <p:spPr>
            <a:xfrm>
              <a:off x="328107" y="94555"/>
              <a:ext cx="3226661" cy="6659215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ECC94083-D9EE-4CB6-A821-6757B68BB9ED}"/>
                </a:ext>
              </a:extLst>
            </p:cNvPr>
            <p:cNvSpPr/>
            <p:nvPr/>
          </p:nvSpPr>
          <p:spPr>
            <a:xfrm>
              <a:off x="195169" y="930694"/>
              <a:ext cx="24370" cy="237479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2A7B2B50-CE5C-45F9-8CDF-41EA17D61FF1}"/>
                </a:ext>
              </a:extLst>
            </p:cNvPr>
            <p:cNvSpPr/>
            <p:nvPr/>
          </p:nvSpPr>
          <p:spPr>
            <a:xfrm>
              <a:off x="195169" y="1440226"/>
              <a:ext cx="34021" cy="473657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903AB053-3534-46D7-9169-BAFD0D6CBD9F}"/>
                </a:ext>
              </a:extLst>
            </p:cNvPr>
            <p:cNvSpPr/>
            <p:nvPr/>
          </p:nvSpPr>
          <p:spPr>
            <a:xfrm>
              <a:off x="195237" y="1474249"/>
              <a:ext cx="19236" cy="39664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ACC17C1E-8499-4A32-A15B-977ACAA1F78F}"/>
                </a:ext>
              </a:extLst>
            </p:cNvPr>
            <p:cNvSpPr/>
            <p:nvPr/>
          </p:nvSpPr>
          <p:spPr>
            <a:xfrm>
              <a:off x="194553" y="2072706"/>
              <a:ext cx="34021" cy="473657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F44F2974-5CEE-4BF1-9A51-4C3013A2C489}"/>
                </a:ext>
              </a:extLst>
            </p:cNvPr>
            <p:cNvSpPr/>
            <p:nvPr/>
          </p:nvSpPr>
          <p:spPr>
            <a:xfrm>
              <a:off x="194553" y="2106730"/>
              <a:ext cx="19236" cy="396643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DB66F20F-1E63-4F62-A89F-7DFACC756A84}"/>
                </a:ext>
              </a:extLst>
            </p:cNvPr>
            <p:cNvSpPr/>
            <p:nvPr/>
          </p:nvSpPr>
          <p:spPr>
            <a:xfrm>
              <a:off x="3652762" y="1599116"/>
              <a:ext cx="34021" cy="76658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47ECF0E5-D66D-4B6F-8328-8C1A5FAB8FC3}"/>
                </a:ext>
              </a:extLst>
            </p:cNvPr>
            <p:cNvSpPr/>
            <p:nvPr/>
          </p:nvSpPr>
          <p:spPr>
            <a:xfrm>
              <a:off x="3667547" y="1654223"/>
              <a:ext cx="19236" cy="641928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AB610ECB-30F9-4BA7-A33E-C1E6362E162C}"/>
                </a:ext>
              </a:extLst>
            </p:cNvPr>
            <p:cNvSpPr/>
            <p:nvPr/>
          </p:nvSpPr>
          <p:spPr>
            <a:xfrm>
              <a:off x="3659264" y="3202804"/>
              <a:ext cx="27519" cy="52534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14F44899-83E4-4B5D-BA44-FAEE09FD844D}"/>
                </a:ext>
              </a:extLst>
            </p:cNvPr>
            <p:cNvSpPr/>
            <p:nvPr/>
          </p:nvSpPr>
          <p:spPr>
            <a:xfrm>
              <a:off x="3671176" y="3240524"/>
              <a:ext cx="15607" cy="439908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794C82-AAA4-4D1A-8CB2-18E30B303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3121" y="82744"/>
              <a:ext cx="162006" cy="1620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05D3D31-BB7C-4AF1-95D9-5C20D7C47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246" y="92869"/>
              <a:ext cx="141755" cy="141755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20469BD-25A4-4976-AD9D-253691DF39FF}"/>
                </a:ext>
              </a:extLst>
            </p:cNvPr>
            <p:cNvSpPr/>
            <p:nvPr/>
          </p:nvSpPr>
          <p:spPr>
            <a:xfrm>
              <a:off x="2559090" y="128713"/>
              <a:ext cx="70067" cy="7006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3236749-BF0D-43B5-BE46-1A355438BD30}"/>
                </a:ext>
              </a:extLst>
            </p:cNvPr>
            <p:cNvSpPr/>
            <p:nvPr/>
          </p:nvSpPr>
          <p:spPr>
            <a:xfrm>
              <a:off x="2575540" y="145164"/>
              <a:ext cx="37168" cy="3716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3B89337E-6E32-44F3-B291-DAFBE1764667}"/>
                </a:ext>
              </a:extLst>
            </p:cNvPr>
            <p:cNvSpPr/>
            <p:nvPr userDrawn="1"/>
          </p:nvSpPr>
          <p:spPr>
            <a:xfrm flipH="1">
              <a:off x="197587" y="959006"/>
              <a:ext cx="12938" cy="18085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F9B7A39C-94D0-4AF3-90C9-75A70CDA77BD}"/>
              </a:ext>
            </a:extLst>
          </p:cNvPr>
          <p:cNvSpPr/>
          <p:nvPr/>
        </p:nvSpPr>
        <p:spPr>
          <a:xfrm>
            <a:off x="1355954" y="1482106"/>
            <a:ext cx="1611084" cy="1399546"/>
          </a:xfrm>
          <a:custGeom>
            <a:avLst/>
            <a:gdLst>
              <a:gd name="connsiteX0" fmla="*/ 313686 w 768071"/>
              <a:gd name="connsiteY0" fmla="*/ 557990 h 667222"/>
              <a:gd name="connsiteX1" fmla="*/ 367060 w 768071"/>
              <a:gd name="connsiteY1" fmla="*/ 613227 h 667222"/>
              <a:gd name="connsiteX2" fmla="*/ 313065 w 768071"/>
              <a:gd name="connsiteY2" fmla="*/ 667222 h 667222"/>
              <a:gd name="connsiteX3" fmla="*/ 259690 w 768071"/>
              <a:gd name="connsiteY3" fmla="*/ 612606 h 667222"/>
              <a:gd name="connsiteX4" fmla="*/ 313686 w 768071"/>
              <a:gd name="connsiteY4" fmla="*/ 557990 h 667222"/>
              <a:gd name="connsiteX5" fmla="*/ 606006 w 768071"/>
              <a:gd name="connsiteY5" fmla="*/ 553646 h 667222"/>
              <a:gd name="connsiteX6" fmla="*/ 660001 w 768071"/>
              <a:gd name="connsiteY6" fmla="*/ 609503 h 667222"/>
              <a:gd name="connsiteX7" fmla="*/ 604765 w 768071"/>
              <a:gd name="connsiteY7" fmla="*/ 662258 h 667222"/>
              <a:gd name="connsiteX8" fmla="*/ 551390 w 768071"/>
              <a:gd name="connsiteY8" fmla="*/ 607642 h 667222"/>
              <a:gd name="connsiteX9" fmla="*/ 606006 w 768071"/>
              <a:gd name="connsiteY9" fmla="*/ 553646 h 667222"/>
              <a:gd name="connsiteX10" fmla="*/ 261658 w 768071"/>
              <a:gd name="connsiteY10" fmla="*/ 140165 h 667222"/>
              <a:gd name="connsiteX11" fmla="*/ 236726 w 768071"/>
              <a:gd name="connsiteY11" fmla="*/ 140922 h 667222"/>
              <a:gd name="connsiteX12" fmla="*/ 210659 w 768071"/>
              <a:gd name="connsiteY12" fmla="*/ 140922 h 667222"/>
              <a:gd name="connsiteX13" fmla="*/ 195144 w 768071"/>
              <a:gd name="connsiteY13" fmla="*/ 160162 h 667222"/>
              <a:gd name="connsiteX14" fmla="*/ 236726 w 768071"/>
              <a:gd name="connsiteY14" fmla="*/ 337664 h 667222"/>
              <a:gd name="connsiteX15" fmla="*/ 293204 w 768071"/>
              <a:gd name="connsiteY15" fmla="*/ 374902 h 667222"/>
              <a:gd name="connsiteX16" fmla="*/ 306858 w 768071"/>
              <a:gd name="connsiteY16" fmla="*/ 356283 h 667222"/>
              <a:gd name="connsiteX17" fmla="*/ 285136 w 768071"/>
              <a:gd name="connsiteY17" fmla="*/ 181884 h 667222"/>
              <a:gd name="connsiteX18" fmla="*/ 261658 w 768071"/>
              <a:gd name="connsiteY18" fmla="*/ 140165 h 667222"/>
              <a:gd name="connsiteX19" fmla="*/ 349062 w 768071"/>
              <a:gd name="connsiteY19" fmla="*/ 138439 h 667222"/>
              <a:gd name="connsiteX20" fmla="*/ 336028 w 768071"/>
              <a:gd name="connsiteY20" fmla="*/ 153334 h 667222"/>
              <a:gd name="connsiteX21" fmla="*/ 357751 w 768071"/>
              <a:gd name="connsiteY21" fmla="*/ 318424 h 667222"/>
              <a:gd name="connsiteX22" fmla="*/ 413608 w 768071"/>
              <a:gd name="connsiteY22" fmla="*/ 359386 h 667222"/>
              <a:gd name="connsiteX23" fmla="*/ 427882 w 768071"/>
              <a:gd name="connsiteY23" fmla="*/ 343249 h 667222"/>
              <a:gd name="connsiteX24" fmla="*/ 427882 w 768071"/>
              <a:gd name="connsiteY24" fmla="*/ 248912 h 667222"/>
              <a:gd name="connsiteX25" fmla="*/ 424158 w 768071"/>
              <a:gd name="connsiteY25" fmla="*/ 248912 h 667222"/>
              <a:gd name="connsiteX26" fmla="*/ 424158 w 768071"/>
              <a:gd name="connsiteY26" fmla="*/ 152093 h 667222"/>
              <a:gd name="connsiteX27" fmla="*/ 410504 w 768071"/>
              <a:gd name="connsiteY27" fmla="*/ 138439 h 667222"/>
              <a:gd name="connsiteX28" fmla="*/ 349062 w 768071"/>
              <a:gd name="connsiteY28" fmla="*/ 138439 h 667222"/>
              <a:gd name="connsiteX29" fmla="*/ 548791 w 768071"/>
              <a:gd name="connsiteY29" fmla="*/ 135782 h 667222"/>
              <a:gd name="connsiteX30" fmla="*/ 524702 w 768071"/>
              <a:gd name="connsiteY30" fmla="*/ 136577 h 667222"/>
              <a:gd name="connsiteX31" fmla="*/ 489326 w 768071"/>
              <a:gd name="connsiteY31" fmla="*/ 136577 h 667222"/>
              <a:gd name="connsiteX32" fmla="*/ 478154 w 768071"/>
              <a:gd name="connsiteY32" fmla="*/ 147749 h 667222"/>
              <a:gd name="connsiteX33" fmla="*/ 480637 w 768071"/>
              <a:gd name="connsiteY33" fmla="*/ 338905 h 667222"/>
              <a:gd name="connsiteX34" fmla="*/ 486843 w 768071"/>
              <a:gd name="connsiteY34" fmla="*/ 350077 h 667222"/>
              <a:gd name="connsiteX35" fmla="*/ 543321 w 768071"/>
              <a:gd name="connsiteY35" fmla="*/ 342008 h 667222"/>
              <a:gd name="connsiteX36" fmla="*/ 550768 w 768071"/>
              <a:gd name="connsiteY36" fmla="*/ 328354 h 667222"/>
              <a:gd name="connsiteX37" fmla="*/ 563802 w 768071"/>
              <a:gd name="connsiteY37" fmla="*/ 175057 h 667222"/>
              <a:gd name="connsiteX38" fmla="*/ 548791 w 768071"/>
              <a:gd name="connsiteY38" fmla="*/ 135782 h 667222"/>
              <a:gd name="connsiteX39" fmla="*/ 644485 w 768071"/>
              <a:gd name="connsiteY39" fmla="*/ 133474 h 667222"/>
              <a:gd name="connsiteX40" fmla="*/ 620901 w 768071"/>
              <a:gd name="connsiteY40" fmla="*/ 156438 h 667222"/>
              <a:gd name="connsiteX41" fmla="*/ 609108 w 768071"/>
              <a:gd name="connsiteY41" fmla="*/ 291737 h 667222"/>
              <a:gd name="connsiteX42" fmla="*/ 649450 w 768071"/>
              <a:gd name="connsiteY42" fmla="*/ 330837 h 667222"/>
              <a:gd name="connsiteX43" fmla="*/ 678620 w 768071"/>
              <a:gd name="connsiteY43" fmla="*/ 301667 h 667222"/>
              <a:gd name="connsiteX44" fmla="*/ 702204 w 768071"/>
              <a:gd name="connsiteY44" fmla="*/ 176919 h 667222"/>
              <a:gd name="connsiteX45" fmla="*/ 666207 w 768071"/>
              <a:gd name="connsiteY45" fmla="*/ 133474 h 667222"/>
              <a:gd name="connsiteX46" fmla="*/ 644485 w 768071"/>
              <a:gd name="connsiteY46" fmla="*/ 133474 h 667222"/>
              <a:gd name="connsiteX47" fmla="*/ 77533 w 768071"/>
              <a:gd name="connsiteY47" fmla="*/ 192 h 667222"/>
              <a:gd name="connsiteX48" fmla="*/ 133700 w 768071"/>
              <a:gd name="connsiteY48" fmla="*/ 1899 h 667222"/>
              <a:gd name="connsiteX49" fmla="*/ 163491 w 768071"/>
              <a:gd name="connsiteY49" fmla="*/ 27345 h 667222"/>
              <a:gd name="connsiteX50" fmla="*/ 169077 w 768071"/>
              <a:gd name="connsiteY50" fmla="*/ 45964 h 667222"/>
              <a:gd name="connsiteX51" fmla="*/ 222452 w 768071"/>
              <a:gd name="connsiteY51" fmla="*/ 85685 h 667222"/>
              <a:gd name="connsiteX52" fmla="*/ 719582 w 768071"/>
              <a:gd name="connsiteY52" fmla="*/ 76996 h 667222"/>
              <a:gd name="connsiteX53" fmla="*/ 766130 w 768071"/>
              <a:gd name="connsiteY53" fmla="*/ 130991 h 667222"/>
              <a:gd name="connsiteX54" fmla="*/ 725168 w 768071"/>
              <a:gd name="connsiteY54" fmla="*/ 344491 h 667222"/>
              <a:gd name="connsiteX55" fmla="*/ 684206 w 768071"/>
              <a:gd name="connsiteY55" fmla="*/ 381109 h 667222"/>
              <a:gd name="connsiteX56" fmla="*/ 276447 w 768071"/>
              <a:gd name="connsiteY56" fmla="*/ 433242 h 667222"/>
              <a:gd name="connsiteX57" fmla="*/ 260310 w 768071"/>
              <a:gd name="connsiteY57" fmla="*/ 445655 h 667222"/>
              <a:gd name="connsiteX58" fmla="*/ 281412 w 768071"/>
              <a:gd name="connsiteY58" fmla="*/ 471101 h 667222"/>
              <a:gd name="connsiteX59" fmla="*/ 510427 w 768071"/>
              <a:gd name="connsiteY59" fmla="*/ 466757 h 667222"/>
              <a:gd name="connsiteX60" fmla="*/ 666828 w 768071"/>
              <a:gd name="connsiteY60" fmla="*/ 465515 h 667222"/>
              <a:gd name="connsiteX61" fmla="*/ 695377 w 768071"/>
              <a:gd name="connsiteY61" fmla="*/ 495306 h 667222"/>
              <a:gd name="connsiteX62" fmla="*/ 666207 w 768071"/>
              <a:gd name="connsiteY62" fmla="*/ 517649 h 667222"/>
              <a:gd name="connsiteX63" fmla="*/ 459535 w 768071"/>
              <a:gd name="connsiteY63" fmla="*/ 525717 h 667222"/>
              <a:gd name="connsiteX64" fmla="*/ 263414 w 768071"/>
              <a:gd name="connsiteY64" fmla="*/ 525717 h 667222"/>
              <a:gd name="connsiteX65" fmla="*/ 215004 w 768071"/>
              <a:gd name="connsiteY65" fmla="*/ 489100 h 667222"/>
              <a:gd name="connsiteX66" fmla="*/ 127494 w 768071"/>
              <a:gd name="connsiteY66" fmla="*/ 111131 h 667222"/>
              <a:gd name="connsiteX67" fmla="*/ 59845 w 768071"/>
              <a:gd name="connsiteY67" fmla="*/ 55894 h 667222"/>
              <a:gd name="connsiteX68" fmla="*/ 24468 w 768071"/>
              <a:gd name="connsiteY68" fmla="*/ 55274 h 667222"/>
              <a:gd name="connsiteX69" fmla="*/ 264 w 768071"/>
              <a:gd name="connsiteY69" fmla="*/ 31689 h 667222"/>
              <a:gd name="connsiteX70" fmla="*/ 21365 w 768071"/>
              <a:gd name="connsiteY70" fmla="*/ 3140 h 667222"/>
              <a:gd name="connsiteX71" fmla="*/ 77533 w 768071"/>
              <a:gd name="connsiteY71" fmla="*/ 192 h 66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68071" h="667222">
                <a:moveTo>
                  <a:pt x="313686" y="557990"/>
                </a:moveTo>
                <a:cubicBezTo>
                  <a:pt x="343476" y="557990"/>
                  <a:pt x="367060" y="582195"/>
                  <a:pt x="367060" y="613227"/>
                </a:cubicBezTo>
                <a:cubicBezTo>
                  <a:pt x="367060" y="644259"/>
                  <a:pt x="344097" y="667222"/>
                  <a:pt x="313065" y="667222"/>
                </a:cubicBezTo>
                <a:cubicBezTo>
                  <a:pt x="282033" y="667222"/>
                  <a:pt x="259690" y="643638"/>
                  <a:pt x="259690" y="612606"/>
                </a:cubicBezTo>
                <a:cubicBezTo>
                  <a:pt x="259690" y="582195"/>
                  <a:pt x="283895" y="557990"/>
                  <a:pt x="313686" y="557990"/>
                </a:cubicBezTo>
                <a:close/>
                <a:moveTo>
                  <a:pt x="606006" y="553646"/>
                </a:moveTo>
                <a:cubicBezTo>
                  <a:pt x="637038" y="553646"/>
                  <a:pt x="660001" y="577230"/>
                  <a:pt x="660001" y="609503"/>
                </a:cubicBezTo>
                <a:cubicBezTo>
                  <a:pt x="659381" y="639294"/>
                  <a:pt x="635796" y="662258"/>
                  <a:pt x="604765" y="662258"/>
                </a:cubicBezTo>
                <a:cubicBezTo>
                  <a:pt x="574974" y="661637"/>
                  <a:pt x="550769" y="637432"/>
                  <a:pt x="551390" y="607642"/>
                </a:cubicBezTo>
                <a:cubicBezTo>
                  <a:pt x="552010" y="577851"/>
                  <a:pt x="576215" y="553026"/>
                  <a:pt x="606006" y="553646"/>
                </a:cubicBezTo>
                <a:close/>
                <a:moveTo>
                  <a:pt x="261658" y="140165"/>
                </a:moveTo>
                <a:cubicBezTo>
                  <a:pt x="255500" y="139835"/>
                  <a:pt x="247432" y="140301"/>
                  <a:pt x="236726" y="140922"/>
                </a:cubicBezTo>
                <a:cubicBezTo>
                  <a:pt x="228037" y="140922"/>
                  <a:pt x="219348" y="141542"/>
                  <a:pt x="210659" y="140922"/>
                </a:cubicBezTo>
                <a:cubicBezTo>
                  <a:pt x="194523" y="139060"/>
                  <a:pt x="191420" y="144025"/>
                  <a:pt x="195144" y="160162"/>
                </a:cubicBezTo>
                <a:cubicBezTo>
                  <a:pt x="210039" y="219122"/>
                  <a:pt x="223072" y="278703"/>
                  <a:pt x="236726" y="337664"/>
                </a:cubicBezTo>
                <a:cubicBezTo>
                  <a:pt x="247277" y="382970"/>
                  <a:pt x="247277" y="382350"/>
                  <a:pt x="293204" y="374902"/>
                </a:cubicBezTo>
                <a:cubicBezTo>
                  <a:pt x="304996" y="373040"/>
                  <a:pt x="309341" y="369316"/>
                  <a:pt x="306858" y="356283"/>
                </a:cubicBezTo>
                <a:cubicBezTo>
                  <a:pt x="299411" y="297943"/>
                  <a:pt x="292583" y="240224"/>
                  <a:pt x="285136" y="181884"/>
                </a:cubicBezTo>
                <a:cubicBezTo>
                  <a:pt x="281412" y="149300"/>
                  <a:pt x="280132" y="141154"/>
                  <a:pt x="261658" y="140165"/>
                </a:cubicBezTo>
                <a:close/>
                <a:moveTo>
                  <a:pt x="349062" y="138439"/>
                </a:moveTo>
                <a:cubicBezTo>
                  <a:pt x="337269" y="137819"/>
                  <a:pt x="334166" y="140922"/>
                  <a:pt x="336028" y="153334"/>
                </a:cubicBezTo>
                <a:cubicBezTo>
                  <a:pt x="344097" y="207950"/>
                  <a:pt x="350303" y="263187"/>
                  <a:pt x="357751" y="318424"/>
                </a:cubicBezTo>
                <a:cubicBezTo>
                  <a:pt x="363957" y="367455"/>
                  <a:pt x="363957" y="366834"/>
                  <a:pt x="413608" y="359386"/>
                </a:cubicBezTo>
                <a:cubicBezTo>
                  <a:pt x="425400" y="357524"/>
                  <a:pt x="427882" y="353180"/>
                  <a:pt x="427882" y="343249"/>
                </a:cubicBezTo>
                <a:cubicBezTo>
                  <a:pt x="427262" y="311597"/>
                  <a:pt x="427882" y="280565"/>
                  <a:pt x="427882" y="248912"/>
                </a:cubicBezTo>
                <a:cubicBezTo>
                  <a:pt x="426641" y="248912"/>
                  <a:pt x="425400" y="248912"/>
                  <a:pt x="424158" y="248912"/>
                </a:cubicBezTo>
                <a:cubicBezTo>
                  <a:pt x="424158" y="216639"/>
                  <a:pt x="423538" y="184366"/>
                  <a:pt x="424158" y="152093"/>
                </a:cubicBezTo>
                <a:cubicBezTo>
                  <a:pt x="424158" y="142163"/>
                  <a:pt x="421676" y="137819"/>
                  <a:pt x="410504" y="138439"/>
                </a:cubicBezTo>
                <a:cubicBezTo>
                  <a:pt x="390024" y="139060"/>
                  <a:pt x="369542" y="139060"/>
                  <a:pt x="349062" y="138439"/>
                </a:cubicBezTo>
                <a:close/>
                <a:moveTo>
                  <a:pt x="548791" y="135782"/>
                </a:moveTo>
                <a:cubicBezTo>
                  <a:pt x="542933" y="135491"/>
                  <a:pt x="535098" y="135957"/>
                  <a:pt x="524702" y="136577"/>
                </a:cubicBezTo>
                <a:cubicBezTo>
                  <a:pt x="512910" y="136577"/>
                  <a:pt x="501118" y="136577"/>
                  <a:pt x="489326" y="136577"/>
                </a:cubicBezTo>
                <a:cubicBezTo>
                  <a:pt x="481257" y="136577"/>
                  <a:pt x="478154" y="138439"/>
                  <a:pt x="478154" y="147749"/>
                </a:cubicBezTo>
                <a:cubicBezTo>
                  <a:pt x="479396" y="211674"/>
                  <a:pt x="480016" y="274979"/>
                  <a:pt x="480637" y="338905"/>
                </a:cubicBezTo>
                <a:cubicBezTo>
                  <a:pt x="480637" y="343870"/>
                  <a:pt x="478775" y="350697"/>
                  <a:pt x="486843" y="350077"/>
                </a:cubicBezTo>
                <a:cubicBezTo>
                  <a:pt x="505462" y="347594"/>
                  <a:pt x="524702" y="345112"/>
                  <a:pt x="543321" y="342008"/>
                </a:cubicBezTo>
                <a:cubicBezTo>
                  <a:pt x="552010" y="340767"/>
                  <a:pt x="550148" y="333940"/>
                  <a:pt x="550768" y="328354"/>
                </a:cubicBezTo>
                <a:cubicBezTo>
                  <a:pt x="555113" y="277462"/>
                  <a:pt x="560078" y="225949"/>
                  <a:pt x="563802" y="175057"/>
                </a:cubicBezTo>
                <a:cubicBezTo>
                  <a:pt x="566129" y="144335"/>
                  <a:pt x="566362" y="136655"/>
                  <a:pt x="548791" y="135782"/>
                </a:cubicBezTo>
                <a:close/>
                <a:moveTo>
                  <a:pt x="644485" y="133474"/>
                </a:moveTo>
                <a:cubicBezTo>
                  <a:pt x="625866" y="130991"/>
                  <a:pt x="622142" y="139060"/>
                  <a:pt x="620901" y="156438"/>
                </a:cubicBezTo>
                <a:cubicBezTo>
                  <a:pt x="618418" y="201124"/>
                  <a:pt x="613453" y="246430"/>
                  <a:pt x="609108" y="291737"/>
                </a:cubicBezTo>
                <a:cubicBezTo>
                  <a:pt x="604143" y="336423"/>
                  <a:pt x="604143" y="335802"/>
                  <a:pt x="649450" y="330837"/>
                </a:cubicBezTo>
                <a:cubicBezTo>
                  <a:pt x="668690" y="328975"/>
                  <a:pt x="675517" y="320286"/>
                  <a:pt x="678620" y="301667"/>
                </a:cubicBezTo>
                <a:cubicBezTo>
                  <a:pt x="685447" y="260084"/>
                  <a:pt x="694136" y="218502"/>
                  <a:pt x="702204" y="176919"/>
                </a:cubicBezTo>
                <a:cubicBezTo>
                  <a:pt x="710894" y="132854"/>
                  <a:pt x="711514" y="132854"/>
                  <a:pt x="666207" y="133474"/>
                </a:cubicBezTo>
                <a:cubicBezTo>
                  <a:pt x="659380" y="133474"/>
                  <a:pt x="651933" y="134715"/>
                  <a:pt x="644485" y="133474"/>
                </a:cubicBezTo>
                <a:close/>
                <a:moveTo>
                  <a:pt x="77533" y="192"/>
                </a:moveTo>
                <a:cubicBezTo>
                  <a:pt x="96307" y="-274"/>
                  <a:pt x="115081" y="37"/>
                  <a:pt x="133700" y="1899"/>
                </a:cubicBezTo>
                <a:cubicBezTo>
                  <a:pt x="149216" y="3140"/>
                  <a:pt x="159147" y="12450"/>
                  <a:pt x="163491" y="27345"/>
                </a:cubicBezTo>
                <a:cubicBezTo>
                  <a:pt x="165353" y="33552"/>
                  <a:pt x="167215" y="39758"/>
                  <a:pt x="169077" y="45964"/>
                </a:cubicBezTo>
                <a:cubicBezTo>
                  <a:pt x="179627" y="86305"/>
                  <a:pt x="179627" y="86305"/>
                  <a:pt x="222452" y="85685"/>
                </a:cubicBezTo>
                <a:cubicBezTo>
                  <a:pt x="388162" y="82582"/>
                  <a:pt x="553872" y="79479"/>
                  <a:pt x="719582" y="76996"/>
                </a:cubicBezTo>
                <a:cubicBezTo>
                  <a:pt x="759924" y="76375"/>
                  <a:pt x="773578" y="90650"/>
                  <a:pt x="766130" y="130991"/>
                </a:cubicBezTo>
                <a:cubicBezTo>
                  <a:pt x="753096" y="202365"/>
                  <a:pt x="739442" y="273738"/>
                  <a:pt x="725168" y="344491"/>
                </a:cubicBezTo>
                <a:cubicBezTo>
                  <a:pt x="720823" y="366213"/>
                  <a:pt x="707169" y="378005"/>
                  <a:pt x="684206" y="381109"/>
                </a:cubicBezTo>
                <a:cubicBezTo>
                  <a:pt x="548286" y="398487"/>
                  <a:pt x="412367" y="415864"/>
                  <a:pt x="276447" y="433242"/>
                </a:cubicBezTo>
                <a:cubicBezTo>
                  <a:pt x="268999" y="434483"/>
                  <a:pt x="255345" y="430139"/>
                  <a:pt x="260310" y="445655"/>
                </a:cubicBezTo>
                <a:cubicBezTo>
                  <a:pt x="264034" y="456205"/>
                  <a:pt x="259069" y="471722"/>
                  <a:pt x="281412" y="471101"/>
                </a:cubicBezTo>
                <a:cubicBezTo>
                  <a:pt x="357751" y="467998"/>
                  <a:pt x="434089" y="467998"/>
                  <a:pt x="510427" y="466757"/>
                </a:cubicBezTo>
                <a:cubicBezTo>
                  <a:pt x="562561" y="466136"/>
                  <a:pt x="614694" y="465515"/>
                  <a:pt x="666828" y="465515"/>
                </a:cubicBezTo>
                <a:cubicBezTo>
                  <a:pt x="687930" y="465515"/>
                  <a:pt x="697239" y="476687"/>
                  <a:pt x="695377" y="495306"/>
                </a:cubicBezTo>
                <a:cubicBezTo>
                  <a:pt x="693515" y="512684"/>
                  <a:pt x="681723" y="517028"/>
                  <a:pt x="666207" y="517649"/>
                </a:cubicBezTo>
                <a:cubicBezTo>
                  <a:pt x="597317" y="521373"/>
                  <a:pt x="528426" y="521993"/>
                  <a:pt x="459535" y="525717"/>
                </a:cubicBezTo>
                <a:cubicBezTo>
                  <a:pt x="393748" y="525717"/>
                  <a:pt x="328580" y="525717"/>
                  <a:pt x="263414" y="525717"/>
                </a:cubicBezTo>
                <a:cubicBezTo>
                  <a:pt x="233623" y="525717"/>
                  <a:pt x="221831" y="518890"/>
                  <a:pt x="215004" y="489100"/>
                </a:cubicBezTo>
                <a:cubicBezTo>
                  <a:pt x="185834" y="363110"/>
                  <a:pt x="156043" y="237121"/>
                  <a:pt x="127494" y="111131"/>
                </a:cubicBezTo>
                <a:cubicBezTo>
                  <a:pt x="115081" y="56515"/>
                  <a:pt x="115702" y="56515"/>
                  <a:pt x="59845" y="55894"/>
                </a:cubicBezTo>
                <a:cubicBezTo>
                  <a:pt x="48052" y="55274"/>
                  <a:pt x="36261" y="55274"/>
                  <a:pt x="24468" y="55274"/>
                </a:cubicBezTo>
                <a:cubicBezTo>
                  <a:pt x="8952" y="54653"/>
                  <a:pt x="1504" y="45343"/>
                  <a:pt x="264" y="31689"/>
                </a:cubicBezTo>
                <a:cubicBezTo>
                  <a:pt x="-1599" y="16794"/>
                  <a:pt x="6470" y="4381"/>
                  <a:pt x="21365" y="3140"/>
                </a:cubicBezTo>
                <a:cubicBezTo>
                  <a:pt x="39984" y="1899"/>
                  <a:pt x="58758" y="657"/>
                  <a:pt x="77533" y="1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1" name="Graphic 3">
            <a:extLst>
              <a:ext uri="{FF2B5EF4-FFF2-40B4-BE49-F238E27FC236}">
                <a16:creationId xmlns:a16="http://schemas.microsoft.com/office/drawing/2014/main" id="{F95BCCB6-A412-4BF1-9905-10FD4CB72C45}"/>
              </a:ext>
            </a:extLst>
          </p:cNvPr>
          <p:cNvGrpSpPr/>
          <p:nvPr/>
        </p:nvGrpSpPr>
        <p:grpSpPr>
          <a:xfrm>
            <a:off x="1550235" y="3062381"/>
            <a:ext cx="3217017" cy="3033496"/>
            <a:chOff x="409847" y="339633"/>
            <a:chExt cx="2623727" cy="2474051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85DA76E-90F0-44F3-BB1C-73AE2985EB39}"/>
                </a:ext>
              </a:extLst>
            </p:cNvPr>
            <p:cNvSpPr/>
            <p:nvPr/>
          </p:nvSpPr>
          <p:spPr>
            <a:xfrm>
              <a:off x="447926" y="1219021"/>
              <a:ext cx="643297" cy="164070"/>
            </a:xfrm>
            <a:custGeom>
              <a:avLst/>
              <a:gdLst>
                <a:gd name="connsiteX0" fmla="*/ 618337 w 643297"/>
                <a:gd name="connsiteY0" fmla="*/ 164071 h 164070"/>
                <a:gd name="connsiteX1" fmla="*/ 24961 w 643297"/>
                <a:gd name="connsiteY1" fmla="*/ 164071 h 164070"/>
                <a:gd name="connsiteX2" fmla="*/ 0 w 643297"/>
                <a:gd name="connsiteY2" fmla="*/ 139110 h 164070"/>
                <a:gd name="connsiteX3" fmla="*/ 0 w 643297"/>
                <a:gd name="connsiteY3" fmla="*/ 24961 h 164070"/>
                <a:gd name="connsiteX4" fmla="*/ 24961 w 643297"/>
                <a:gd name="connsiteY4" fmla="*/ 0 h 164070"/>
                <a:gd name="connsiteX5" fmla="*/ 618337 w 643297"/>
                <a:gd name="connsiteY5" fmla="*/ 0 h 164070"/>
                <a:gd name="connsiteX6" fmla="*/ 643297 w 643297"/>
                <a:gd name="connsiteY6" fmla="*/ 24961 h 164070"/>
                <a:gd name="connsiteX7" fmla="*/ 643297 w 643297"/>
                <a:gd name="connsiteY7" fmla="*/ 139110 h 164070"/>
                <a:gd name="connsiteX8" fmla="*/ 618337 w 643297"/>
                <a:gd name="connsiteY8" fmla="*/ 164071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297" h="164070">
                  <a:moveTo>
                    <a:pt x="618337" y="164071"/>
                  </a:moveTo>
                  <a:lnTo>
                    <a:pt x="24961" y="164071"/>
                  </a:lnTo>
                  <a:cubicBezTo>
                    <a:pt x="11182" y="164071"/>
                    <a:pt x="0" y="152889"/>
                    <a:pt x="0" y="139110"/>
                  </a:cubicBezTo>
                  <a:lnTo>
                    <a:pt x="0" y="24961"/>
                  </a:lnTo>
                  <a:cubicBezTo>
                    <a:pt x="0" y="11182"/>
                    <a:pt x="11182" y="0"/>
                    <a:pt x="24961" y="0"/>
                  </a:cubicBezTo>
                  <a:lnTo>
                    <a:pt x="618337" y="0"/>
                  </a:lnTo>
                  <a:cubicBezTo>
                    <a:pt x="632116" y="0"/>
                    <a:pt x="643297" y="11182"/>
                    <a:pt x="643297" y="24961"/>
                  </a:cubicBezTo>
                  <a:lnTo>
                    <a:pt x="643297" y="139110"/>
                  </a:lnTo>
                  <a:cubicBezTo>
                    <a:pt x="643297" y="152933"/>
                    <a:pt x="632116" y="164071"/>
                    <a:pt x="618337" y="1640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07BE941-FA38-4DEA-81C1-1563A9056BDB}"/>
                </a:ext>
              </a:extLst>
            </p:cNvPr>
            <p:cNvSpPr/>
            <p:nvPr/>
          </p:nvSpPr>
          <p:spPr>
            <a:xfrm>
              <a:off x="461088" y="1381507"/>
              <a:ext cx="610808" cy="420544"/>
            </a:xfrm>
            <a:custGeom>
              <a:avLst/>
              <a:gdLst>
                <a:gd name="connsiteX0" fmla="*/ 0 w 610808"/>
                <a:gd name="connsiteY0" fmla="*/ 0 h 420544"/>
                <a:gd name="connsiteX1" fmla="*/ 610809 w 610808"/>
                <a:gd name="connsiteY1" fmla="*/ 0 h 420544"/>
                <a:gd name="connsiteX2" fmla="*/ 610809 w 610808"/>
                <a:gd name="connsiteY2" fmla="*/ 420545 h 420544"/>
                <a:gd name="connsiteX3" fmla="*/ 0 w 610808"/>
                <a:gd name="connsiteY3" fmla="*/ 420545 h 4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808" h="420544">
                  <a:moveTo>
                    <a:pt x="0" y="0"/>
                  </a:moveTo>
                  <a:lnTo>
                    <a:pt x="610809" y="0"/>
                  </a:lnTo>
                  <a:lnTo>
                    <a:pt x="610809" y="420545"/>
                  </a:lnTo>
                  <a:lnTo>
                    <a:pt x="0" y="420545"/>
                  </a:lnTo>
                  <a:close/>
                </a:path>
              </a:pathLst>
            </a:custGeom>
            <a:solidFill>
              <a:srgbClr val="B68B5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D553E27-5874-417C-BDC9-51372DC0E30E}"/>
                </a:ext>
              </a:extLst>
            </p:cNvPr>
            <p:cNvSpPr/>
            <p:nvPr/>
          </p:nvSpPr>
          <p:spPr>
            <a:xfrm>
              <a:off x="413283" y="1370385"/>
              <a:ext cx="2621082" cy="1130667"/>
            </a:xfrm>
            <a:custGeom>
              <a:avLst/>
              <a:gdLst>
                <a:gd name="connsiteX0" fmla="*/ 1900923 w 2621082"/>
                <a:gd name="connsiteY0" fmla="*/ 12707 h 1130667"/>
                <a:gd name="connsiteX1" fmla="*/ 2025770 w 2621082"/>
                <a:gd name="connsiteY1" fmla="*/ 291500 h 1130667"/>
                <a:gd name="connsiteX2" fmla="*/ 2145467 w 2621082"/>
                <a:gd name="connsiteY2" fmla="*/ 405209 h 1130667"/>
                <a:gd name="connsiteX3" fmla="*/ 2187772 w 2621082"/>
                <a:gd name="connsiteY3" fmla="*/ 464948 h 1130667"/>
                <a:gd name="connsiteX4" fmla="*/ 2176458 w 2621082"/>
                <a:gd name="connsiteY4" fmla="*/ 586097 h 1130667"/>
                <a:gd name="connsiteX5" fmla="*/ 2164704 w 2621082"/>
                <a:gd name="connsiteY5" fmla="*/ 601505 h 1130667"/>
                <a:gd name="connsiteX6" fmla="*/ 2621083 w 2621082"/>
                <a:gd name="connsiteY6" fmla="*/ 823817 h 1130667"/>
                <a:gd name="connsiteX7" fmla="*/ 2475634 w 2621082"/>
                <a:gd name="connsiteY7" fmla="*/ 894341 h 1130667"/>
                <a:gd name="connsiteX8" fmla="*/ 2361924 w 2621082"/>
                <a:gd name="connsiteY8" fmla="*/ 952802 h 1130667"/>
                <a:gd name="connsiteX9" fmla="*/ 2330008 w 2621082"/>
                <a:gd name="connsiteY9" fmla="*/ 967153 h 1130667"/>
                <a:gd name="connsiteX10" fmla="*/ 2102853 w 2621082"/>
                <a:gd name="connsiteY10" fmla="*/ 1069990 h 1130667"/>
                <a:gd name="connsiteX11" fmla="*/ 1999445 w 2621082"/>
                <a:gd name="connsiteY11" fmla="*/ 1117314 h 1130667"/>
                <a:gd name="connsiteX12" fmla="*/ 1962510 w 2621082"/>
                <a:gd name="connsiteY12" fmla="*/ 1119515 h 1130667"/>
                <a:gd name="connsiteX13" fmla="*/ 1802181 w 2621082"/>
                <a:gd name="connsiteY13" fmla="*/ 1117886 h 1130667"/>
                <a:gd name="connsiteX14" fmla="*/ 875160 w 2621082"/>
                <a:gd name="connsiteY14" fmla="*/ 1117754 h 1130667"/>
                <a:gd name="connsiteX15" fmla="*/ 843200 w 2621082"/>
                <a:gd name="connsiteY15" fmla="*/ 1119471 h 1130667"/>
                <a:gd name="connsiteX16" fmla="*/ 705630 w 2621082"/>
                <a:gd name="connsiteY16" fmla="*/ 1128847 h 1130667"/>
                <a:gd name="connsiteX17" fmla="*/ 321580 w 2621082"/>
                <a:gd name="connsiteY17" fmla="*/ 1128847 h 1130667"/>
                <a:gd name="connsiteX18" fmla="*/ 184231 w 2621082"/>
                <a:gd name="connsiteY18" fmla="*/ 1119471 h 1130667"/>
                <a:gd name="connsiteX19" fmla="*/ 23593 w 2621082"/>
                <a:gd name="connsiteY19" fmla="*/ 1117710 h 1130667"/>
                <a:gd name="connsiteX20" fmla="*/ 790 w 2621082"/>
                <a:gd name="connsiteY20" fmla="*/ 1098164 h 1130667"/>
                <a:gd name="connsiteX21" fmla="*/ 301946 w 2621082"/>
                <a:gd name="connsiteY21" fmla="*/ 559992 h 1130667"/>
                <a:gd name="connsiteX22" fmla="*/ 397606 w 2621082"/>
                <a:gd name="connsiteY22" fmla="*/ 498404 h 1130667"/>
                <a:gd name="connsiteX23" fmla="*/ 443918 w 2621082"/>
                <a:gd name="connsiteY23" fmla="*/ 486474 h 1130667"/>
                <a:gd name="connsiteX24" fmla="*/ 614284 w 2621082"/>
                <a:gd name="connsiteY24" fmla="*/ 486563 h 1130667"/>
                <a:gd name="connsiteX25" fmla="*/ 670280 w 2621082"/>
                <a:gd name="connsiteY25" fmla="*/ 445930 h 1130667"/>
                <a:gd name="connsiteX26" fmla="*/ 677676 w 2621082"/>
                <a:gd name="connsiteY26" fmla="*/ 434132 h 1130667"/>
                <a:gd name="connsiteX27" fmla="*/ 701976 w 2621082"/>
                <a:gd name="connsiteY27" fmla="*/ 431755 h 1130667"/>
                <a:gd name="connsiteX28" fmla="*/ 735433 w 2621082"/>
                <a:gd name="connsiteY28" fmla="*/ 422070 h 1130667"/>
                <a:gd name="connsiteX29" fmla="*/ 1184769 w 2621082"/>
                <a:gd name="connsiteY29" fmla="*/ 424007 h 1130667"/>
                <a:gd name="connsiteX30" fmla="*/ 1197051 w 2621082"/>
                <a:gd name="connsiteY30" fmla="*/ 427793 h 1130667"/>
                <a:gd name="connsiteX31" fmla="*/ 1193133 w 2621082"/>
                <a:gd name="connsiteY31" fmla="*/ 547886 h 1130667"/>
                <a:gd name="connsiteX32" fmla="*/ 1111119 w 2621082"/>
                <a:gd name="connsiteY32" fmla="*/ 655432 h 1130667"/>
                <a:gd name="connsiteX33" fmla="*/ 1100070 w 2621082"/>
                <a:gd name="connsiteY33" fmla="*/ 998101 h 1130667"/>
                <a:gd name="connsiteX34" fmla="*/ 1147306 w 2621082"/>
                <a:gd name="connsiteY34" fmla="*/ 1029709 h 1130667"/>
                <a:gd name="connsiteX35" fmla="*/ 1471926 w 2621082"/>
                <a:gd name="connsiteY35" fmla="*/ 1027420 h 1130667"/>
                <a:gd name="connsiteX36" fmla="*/ 1631859 w 2621082"/>
                <a:gd name="connsiteY36" fmla="*/ 1030370 h 1130667"/>
                <a:gd name="connsiteX37" fmla="*/ 1721004 w 2621082"/>
                <a:gd name="connsiteY37" fmla="*/ 981153 h 1130667"/>
                <a:gd name="connsiteX38" fmla="*/ 1868875 w 2621082"/>
                <a:gd name="connsiteY38" fmla="*/ 690253 h 1130667"/>
                <a:gd name="connsiteX39" fmla="*/ 1866806 w 2621082"/>
                <a:gd name="connsiteY39" fmla="*/ 439150 h 1130667"/>
                <a:gd name="connsiteX40" fmla="*/ 1778849 w 2621082"/>
                <a:gd name="connsiteY40" fmla="*/ 127737 h 1130667"/>
                <a:gd name="connsiteX41" fmla="*/ 1778233 w 2621082"/>
                <a:gd name="connsiteY41" fmla="*/ 60471 h 1130667"/>
                <a:gd name="connsiteX42" fmla="*/ 1811998 w 2621082"/>
                <a:gd name="connsiteY42" fmla="*/ 4959 h 1130667"/>
                <a:gd name="connsiteX43" fmla="*/ 1900923 w 2621082"/>
                <a:gd name="connsiteY43" fmla="*/ 12707 h 113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21082" h="1130667">
                  <a:moveTo>
                    <a:pt x="1900923" y="12707"/>
                  </a:moveTo>
                  <a:cubicBezTo>
                    <a:pt x="1931915" y="110392"/>
                    <a:pt x="1969950" y="205040"/>
                    <a:pt x="2025770" y="291500"/>
                  </a:cubicBezTo>
                  <a:cubicBezTo>
                    <a:pt x="2056321" y="338824"/>
                    <a:pt x="2091451" y="381525"/>
                    <a:pt x="2145467" y="405209"/>
                  </a:cubicBezTo>
                  <a:cubicBezTo>
                    <a:pt x="2170031" y="415995"/>
                    <a:pt x="2175138" y="444081"/>
                    <a:pt x="2187772" y="464948"/>
                  </a:cubicBezTo>
                  <a:cubicBezTo>
                    <a:pt x="2227304" y="530277"/>
                    <a:pt x="2226732" y="530629"/>
                    <a:pt x="2176458" y="586097"/>
                  </a:cubicBezTo>
                  <a:cubicBezTo>
                    <a:pt x="2173421" y="589443"/>
                    <a:pt x="2170911" y="593317"/>
                    <a:pt x="2164704" y="601505"/>
                  </a:cubicBezTo>
                  <a:cubicBezTo>
                    <a:pt x="2354616" y="601328"/>
                    <a:pt x="2500770" y="682990"/>
                    <a:pt x="2621083" y="823817"/>
                  </a:cubicBezTo>
                  <a:cubicBezTo>
                    <a:pt x="2571118" y="848029"/>
                    <a:pt x="2523354" y="871185"/>
                    <a:pt x="2475634" y="894341"/>
                  </a:cubicBezTo>
                  <a:cubicBezTo>
                    <a:pt x="2443365" y="924628"/>
                    <a:pt x="2398859" y="931407"/>
                    <a:pt x="2361924" y="952802"/>
                  </a:cubicBezTo>
                  <a:cubicBezTo>
                    <a:pt x="2351975" y="958569"/>
                    <a:pt x="2340353" y="961695"/>
                    <a:pt x="2330008" y="967153"/>
                  </a:cubicBezTo>
                  <a:cubicBezTo>
                    <a:pt x="2254818" y="1002547"/>
                    <a:pt x="2178703" y="1035960"/>
                    <a:pt x="2102853" y="1069990"/>
                  </a:cubicBezTo>
                  <a:cubicBezTo>
                    <a:pt x="2069000" y="1087114"/>
                    <a:pt x="2033122" y="1099749"/>
                    <a:pt x="1999445" y="1117314"/>
                  </a:cubicBezTo>
                  <a:cubicBezTo>
                    <a:pt x="1987779" y="1123388"/>
                    <a:pt x="1975364" y="1128143"/>
                    <a:pt x="1962510" y="1119515"/>
                  </a:cubicBezTo>
                  <a:cubicBezTo>
                    <a:pt x="1909067" y="1118942"/>
                    <a:pt x="1855624" y="1117930"/>
                    <a:pt x="1802181" y="1117886"/>
                  </a:cubicBezTo>
                  <a:cubicBezTo>
                    <a:pt x="1493189" y="1117710"/>
                    <a:pt x="1184196" y="1117710"/>
                    <a:pt x="875160" y="1117754"/>
                  </a:cubicBezTo>
                  <a:cubicBezTo>
                    <a:pt x="864507" y="1117754"/>
                    <a:pt x="853853" y="1118898"/>
                    <a:pt x="843200" y="1119471"/>
                  </a:cubicBezTo>
                  <a:cubicBezTo>
                    <a:pt x="798473" y="1138884"/>
                    <a:pt x="751545" y="1126426"/>
                    <a:pt x="705630" y="1128847"/>
                  </a:cubicBezTo>
                  <a:cubicBezTo>
                    <a:pt x="577614" y="1130256"/>
                    <a:pt x="449597" y="1130476"/>
                    <a:pt x="321580" y="1128847"/>
                  </a:cubicBezTo>
                  <a:cubicBezTo>
                    <a:pt x="275797" y="1125942"/>
                    <a:pt x="228869" y="1139501"/>
                    <a:pt x="184231" y="1119471"/>
                  </a:cubicBezTo>
                  <a:cubicBezTo>
                    <a:pt x="130699" y="1118854"/>
                    <a:pt x="77124" y="1118194"/>
                    <a:pt x="23593" y="1117710"/>
                  </a:cubicBezTo>
                  <a:cubicBezTo>
                    <a:pt x="10343" y="1117578"/>
                    <a:pt x="-3480" y="1120087"/>
                    <a:pt x="790" y="1098164"/>
                  </a:cubicBezTo>
                  <a:cubicBezTo>
                    <a:pt x="42215" y="885756"/>
                    <a:pt x="125373" y="696549"/>
                    <a:pt x="301946" y="559992"/>
                  </a:cubicBezTo>
                  <a:cubicBezTo>
                    <a:pt x="331837" y="536880"/>
                    <a:pt x="365602" y="518787"/>
                    <a:pt x="397606" y="498404"/>
                  </a:cubicBezTo>
                  <a:cubicBezTo>
                    <a:pt x="410329" y="483921"/>
                    <a:pt x="427762" y="486651"/>
                    <a:pt x="443918" y="486474"/>
                  </a:cubicBezTo>
                  <a:cubicBezTo>
                    <a:pt x="500707" y="485858"/>
                    <a:pt x="557495" y="485374"/>
                    <a:pt x="614284" y="486563"/>
                  </a:cubicBezTo>
                  <a:cubicBezTo>
                    <a:pt x="644571" y="487179"/>
                    <a:pt x="668784" y="483481"/>
                    <a:pt x="670280" y="445930"/>
                  </a:cubicBezTo>
                  <a:cubicBezTo>
                    <a:pt x="670456" y="441396"/>
                    <a:pt x="674374" y="437566"/>
                    <a:pt x="677676" y="434132"/>
                  </a:cubicBezTo>
                  <a:cubicBezTo>
                    <a:pt x="685776" y="433340"/>
                    <a:pt x="693876" y="432547"/>
                    <a:pt x="701976" y="431755"/>
                  </a:cubicBezTo>
                  <a:cubicBezTo>
                    <a:pt x="711485" y="422950"/>
                    <a:pt x="723547" y="422026"/>
                    <a:pt x="735433" y="422070"/>
                  </a:cubicBezTo>
                  <a:cubicBezTo>
                    <a:pt x="885241" y="422554"/>
                    <a:pt x="1035049" y="418900"/>
                    <a:pt x="1184769" y="424007"/>
                  </a:cubicBezTo>
                  <a:cubicBezTo>
                    <a:pt x="1189039" y="424579"/>
                    <a:pt x="1193177" y="425900"/>
                    <a:pt x="1197051" y="427793"/>
                  </a:cubicBezTo>
                  <a:cubicBezTo>
                    <a:pt x="1231300" y="467061"/>
                    <a:pt x="1231168" y="505492"/>
                    <a:pt x="1193133" y="547886"/>
                  </a:cubicBezTo>
                  <a:cubicBezTo>
                    <a:pt x="1162845" y="581651"/>
                    <a:pt x="1133923" y="616296"/>
                    <a:pt x="1111119" y="655432"/>
                  </a:cubicBezTo>
                  <a:cubicBezTo>
                    <a:pt x="1045790" y="767469"/>
                    <a:pt x="1037602" y="881618"/>
                    <a:pt x="1100070" y="998101"/>
                  </a:cubicBezTo>
                  <a:cubicBezTo>
                    <a:pt x="1110459" y="1017427"/>
                    <a:pt x="1123974" y="1029929"/>
                    <a:pt x="1147306" y="1029709"/>
                  </a:cubicBezTo>
                  <a:cubicBezTo>
                    <a:pt x="1255512" y="1028741"/>
                    <a:pt x="1363763" y="1032439"/>
                    <a:pt x="1471926" y="1027420"/>
                  </a:cubicBezTo>
                  <a:cubicBezTo>
                    <a:pt x="1525193" y="1031514"/>
                    <a:pt x="1578680" y="1027024"/>
                    <a:pt x="1631859" y="1030370"/>
                  </a:cubicBezTo>
                  <a:cubicBezTo>
                    <a:pt x="1673812" y="1033011"/>
                    <a:pt x="1703043" y="1018792"/>
                    <a:pt x="1721004" y="981153"/>
                  </a:cubicBezTo>
                  <a:cubicBezTo>
                    <a:pt x="1784352" y="891303"/>
                    <a:pt x="1834933" y="795115"/>
                    <a:pt x="1868875" y="690253"/>
                  </a:cubicBezTo>
                  <a:cubicBezTo>
                    <a:pt x="1896124" y="606083"/>
                    <a:pt x="1897005" y="523497"/>
                    <a:pt x="1866806" y="439150"/>
                  </a:cubicBezTo>
                  <a:cubicBezTo>
                    <a:pt x="1830443" y="337503"/>
                    <a:pt x="1795181" y="235195"/>
                    <a:pt x="1778849" y="127737"/>
                  </a:cubicBezTo>
                  <a:cubicBezTo>
                    <a:pt x="1775415" y="105242"/>
                    <a:pt x="1773302" y="82702"/>
                    <a:pt x="1778233" y="60471"/>
                  </a:cubicBezTo>
                  <a:cubicBezTo>
                    <a:pt x="1783119" y="38504"/>
                    <a:pt x="1788314" y="15920"/>
                    <a:pt x="1811998" y="4959"/>
                  </a:cubicBezTo>
                  <a:cubicBezTo>
                    <a:pt x="1842285" y="1173"/>
                    <a:pt x="1872837" y="-7059"/>
                    <a:pt x="1900923" y="12707"/>
                  </a:cubicBezTo>
                  <a:close/>
                </a:path>
              </a:pathLst>
            </a:custGeom>
            <a:solidFill>
              <a:schemeClr val="accent1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12C1231-E8C1-45B5-8A30-0A6758DCA535}"/>
                </a:ext>
              </a:extLst>
            </p:cNvPr>
            <p:cNvSpPr/>
            <p:nvPr/>
          </p:nvSpPr>
          <p:spPr>
            <a:xfrm>
              <a:off x="1252935" y="867071"/>
              <a:ext cx="892940" cy="662285"/>
            </a:xfrm>
            <a:custGeom>
              <a:avLst/>
              <a:gdLst>
                <a:gd name="connsiteX0" fmla="*/ 3988 w 892940"/>
                <a:gd name="connsiteY0" fmla="*/ 638007 h 662285"/>
                <a:gd name="connsiteX1" fmla="*/ 52896 w 892940"/>
                <a:gd name="connsiteY1" fmla="*/ 264566 h 662285"/>
                <a:gd name="connsiteX2" fmla="*/ 330237 w 892940"/>
                <a:gd name="connsiteY2" fmla="*/ 7300 h 662285"/>
                <a:gd name="connsiteX3" fmla="*/ 443154 w 892940"/>
                <a:gd name="connsiteY3" fmla="*/ 51542 h 662285"/>
                <a:gd name="connsiteX4" fmla="*/ 620123 w 892940"/>
                <a:gd name="connsiteY4" fmla="*/ 318493 h 662285"/>
                <a:gd name="connsiteX5" fmla="*/ 654285 w 892940"/>
                <a:gd name="connsiteY5" fmla="*/ 339052 h 662285"/>
                <a:gd name="connsiteX6" fmla="*/ 880559 w 892940"/>
                <a:gd name="connsiteY6" fmla="*/ 367182 h 662285"/>
                <a:gd name="connsiteX7" fmla="*/ 885313 w 892940"/>
                <a:gd name="connsiteY7" fmla="*/ 456019 h 662285"/>
                <a:gd name="connsiteX8" fmla="*/ 771164 w 892940"/>
                <a:gd name="connsiteY8" fmla="*/ 466056 h 662285"/>
                <a:gd name="connsiteX9" fmla="*/ 632449 w 892940"/>
                <a:gd name="connsiteY9" fmla="*/ 461610 h 662285"/>
                <a:gd name="connsiteX10" fmla="*/ 488585 w 892940"/>
                <a:gd name="connsiteY10" fmla="*/ 404733 h 662285"/>
                <a:gd name="connsiteX11" fmla="*/ 475774 w 892940"/>
                <a:gd name="connsiteY11" fmla="*/ 392363 h 662285"/>
                <a:gd name="connsiteX12" fmla="*/ 438972 w 892940"/>
                <a:gd name="connsiteY12" fmla="*/ 402752 h 662285"/>
                <a:gd name="connsiteX13" fmla="*/ 411854 w 892940"/>
                <a:gd name="connsiteY13" fmla="*/ 582231 h 662285"/>
                <a:gd name="connsiteX14" fmla="*/ 391692 w 892940"/>
                <a:gd name="connsiteY14" fmla="*/ 655792 h 662285"/>
                <a:gd name="connsiteX15" fmla="*/ 371045 w 892940"/>
                <a:gd name="connsiteY15" fmla="*/ 661074 h 662285"/>
                <a:gd name="connsiteX16" fmla="*/ 39117 w 892940"/>
                <a:gd name="connsiteY16" fmla="*/ 661250 h 662285"/>
                <a:gd name="connsiteX17" fmla="*/ 3988 w 892940"/>
                <a:gd name="connsiteY17" fmla="*/ 638007 h 66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2940" h="662285">
                  <a:moveTo>
                    <a:pt x="3988" y="638007"/>
                  </a:moveTo>
                  <a:cubicBezTo>
                    <a:pt x="-5565" y="510122"/>
                    <a:pt x="-1119" y="383778"/>
                    <a:pt x="52896" y="264566"/>
                  </a:cubicBezTo>
                  <a:cubicBezTo>
                    <a:pt x="109157" y="140467"/>
                    <a:pt x="193988" y="45907"/>
                    <a:pt x="330237" y="7300"/>
                  </a:cubicBezTo>
                  <a:cubicBezTo>
                    <a:pt x="378221" y="-11057"/>
                    <a:pt x="421099" y="5759"/>
                    <a:pt x="443154" y="51542"/>
                  </a:cubicBezTo>
                  <a:cubicBezTo>
                    <a:pt x="502232" y="140467"/>
                    <a:pt x="561530" y="229216"/>
                    <a:pt x="620123" y="318493"/>
                  </a:cubicBezTo>
                  <a:cubicBezTo>
                    <a:pt x="628752" y="331656"/>
                    <a:pt x="638525" y="337291"/>
                    <a:pt x="654285" y="339052"/>
                  </a:cubicBezTo>
                  <a:cubicBezTo>
                    <a:pt x="729783" y="347592"/>
                    <a:pt x="805149" y="357673"/>
                    <a:pt x="880559" y="367182"/>
                  </a:cubicBezTo>
                  <a:cubicBezTo>
                    <a:pt x="898828" y="395928"/>
                    <a:pt x="893722" y="425863"/>
                    <a:pt x="885313" y="456019"/>
                  </a:cubicBezTo>
                  <a:cubicBezTo>
                    <a:pt x="849127" y="478822"/>
                    <a:pt x="808891" y="468961"/>
                    <a:pt x="771164" y="466056"/>
                  </a:cubicBezTo>
                  <a:cubicBezTo>
                    <a:pt x="724852" y="462490"/>
                    <a:pt x="678585" y="459012"/>
                    <a:pt x="632449" y="461610"/>
                  </a:cubicBezTo>
                  <a:cubicBezTo>
                    <a:pt x="574736" y="464911"/>
                    <a:pt x="527897" y="445585"/>
                    <a:pt x="488585" y="404733"/>
                  </a:cubicBezTo>
                  <a:cubicBezTo>
                    <a:pt x="484491" y="400463"/>
                    <a:pt x="480132" y="396369"/>
                    <a:pt x="475774" y="392363"/>
                  </a:cubicBezTo>
                  <a:cubicBezTo>
                    <a:pt x="450285" y="368811"/>
                    <a:pt x="446059" y="369779"/>
                    <a:pt x="438972" y="402752"/>
                  </a:cubicBezTo>
                  <a:cubicBezTo>
                    <a:pt x="426249" y="462006"/>
                    <a:pt x="419250" y="522140"/>
                    <a:pt x="411854" y="582231"/>
                  </a:cubicBezTo>
                  <a:cubicBezTo>
                    <a:pt x="408728" y="607455"/>
                    <a:pt x="411810" y="634925"/>
                    <a:pt x="391692" y="655792"/>
                  </a:cubicBezTo>
                  <a:cubicBezTo>
                    <a:pt x="385176" y="659137"/>
                    <a:pt x="378221" y="660942"/>
                    <a:pt x="371045" y="661074"/>
                  </a:cubicBezTo>
                  <a:cubicBezTo>
                    <a:pt x="260417" y="662835"/>
                    <a:pt x="149789" y="662483"/>
                    <a:pt x="39117" y="661250"/>
                  </a:cubicBezTo>
                  <a:cubicBezTo>
                    <a:pt x="23137" y="661030"/>
                    <a:pt x="7994" y="657421"/>
                    <a:pt x="3988" y="638007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C2EE717-065E-4616-9C42-5A884D95F2CF}"/>
                </a:ext>
              </a:extLst>
            </p:cNvPr>
            <p:cNvSpPr/>
            <p:nvPr/>
          </p:nvSpPr>
          <p:spPr>
            <a:xfrm>
              <a:off x="1255294" y="1505078"/>
              <a:ext cx="775891" cy="799268"/>
            </a:xfrm>
            <a:custGeom>
              <a:avLst/>
              <a:gdLst>
                <a:gd name="connsiteX0" fmla="*/ 1629 w 775891"/>
                <a:gd name="connsiteY0" fmla="*/ 0 h 799268"/>
                <a:gd name="connsiteX1" fmla="*/ 31696 w 775891"/>
                <a:gd name="connsiteY1" fmla="*/ 13471 h 799268"/>
                <a:gd name="connsiteX2" fmla="*/ 391974 w 775891"/>
                <a:gd name="connsiteY2" fmla="*/ 12326 h 799268"/>
                <a:gd name="connsiteX3" fmla="*/ 463554 w 775891"/>
                <a:gd name="connsiteY3" fmla="*/ 41469 h 799268"/>
                <a:gd name="connsiteX4" fmla="*/ 682741 w 775891"/>
                <a:gd name="connsiteY4" fmla="*/ 159713 h 799268"/>
                <a:gd name="connsiteX5" fmla="*/ 775760 w 775891"/>
                <a:gd name="connsiteY5" fmla="*/ 310885 h 799268"/>
                <a:gd name="connsiteX6" fmla="*/ 774528 w 775891"/>
                <a:gd name="connsiteY6" fmla="*/ 694979 h 799268"/>
                <a:gd name="connsiteX7" fmla="*/ 768145 w 775891"/>
                <a:gd name="connsiteY7" fmla="*/ 747322 h 799268"/>
                <a:gd name="connsiteX8" fmla="*/ 677239 w 775891"/>
                <a:gd name="connsiteY8" fmla="*/ 771930 h 799268"/>
                <a:gd name="connsiteX9" fmla="*/ 621550 w 775891"/>
                <a:gd name="connsiteY9" fmla="*/ 799268 h 799268"/>
                <a:gd name="connsiteX10" fmla="*/ 604866 w 775891"/>
                <a:gd name="connsiteY10" fmla="*/ 768365 h 799268"/>
                <a:gd name="connsiteX11" fmla="*/ 546580 w 775891"/>
                <a:gd name="connsiteY11" fmla="*/ 377271 h 799268"/>
                <a:gd name="connsiteX12" fmla="*/ 501282 w 775891"/>
                <a:gd name="connsiteY12" fmla="*/ 328758 h 799268"/>
                <a:gd name="connsiteX13" fmla="*/ 354819 w 775891"/>
                <a:gd name="connsiteY13" fmla="*/ 297767 h 799268"/>
                <a:gd name="connsiteX14" fmla="*/ 351870 w 775891"/>
                <a:gd name="connsiteY14" fmla="*/ 297811 h 799268"/>
                <a:gd name="connsiteX15" fmla="*/ 349141 w 775891"/>
                <a:gd name="connsiteY15" fmla="*/ 296754 h 799268"/>
                <a:gd name="connsiteX16" fmla="*/ 184805 w 775891"/>
                <a:gd name="connsiteY16" fmla="*/ 254273 h 799268"/>
                <a:gd name="connsiteX17" fmla="*/ 56569 w 775891"/>
                <a:gd name="connsiteY17" fmla="*/ 213552 h 799268"/>
                <a:gd name="connsiteX18" fmla="*/ 0 w 775891"/>
                <a:gd name="connsiteY18" fmla="*/ 148267 h 799268"/>
                <a:gd name="connsiteX19" fmla="*/ 1629 w 775891"/>
                <a:gd name="connsiteY19" fmla="*/ 0 h 79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5891" h="799268">
                  <a:moveTo>
                    <a:pt x="1629" y="0"/>
                  </a:moveTo>
                  <a:cubicBezTo>
                    <a:pt x="8276" y="12106"/>
                    <a:pt x="19018" y="13515"/>
                    <a:pt x="31696" y="13471"/>
                  </a:cubicBezTo>
                  <a:cubicBezTo>
                    <a:pt x="151789" y="12810"/>
                    <a:pt x="271882" y="12634"/>
                    <a:pt x="391974" y="12326"/>
                  </a:cubicBezTo>
                  <a:cubicBezTo>
                    <a:pt x="419708" y="12502"/>
                    <a:pt x="440927" y="29143"/>
                    <a:pt x="463554" y="41469"/>
                  </a:cubicBezTo>
                  <a:cubicBezTo>
                    <a:pt x="536499" y="81177"/>
                    <a:pt x="607904" y="123879"/>
                    <a:pt x="682741" y="159713"/>
                  </a:cubicBezTo>
                  <a:cubicBezTo>
                    <a:pt x="748246" y="191057"/>
                    <a:pt x="778138" y="236488"/>
                    <a:pt x="775760" y="310885"/>
                  </a:cubicBezTo>
                  <a:cubicBezTo>
                    <a:pt x="771666" y="438814"/>
                    <a:pt x="774704" y="566963"/>
                    <a:pt x="774528" y="694979"/>
                  </a:cubicBezTo>
                  <a:cubicBezTo>
                    <a:pt x="774484" y="712588"/>
                    <a:pt x="776949" y="730682"/>
                    <a:pt x="768145" y="747322"/>
                  </a:cubicBezTo>
                  <a:cubicBezTo>
                    <a:pt x="741863" y="769905"/>
                    <a:pt x="707922" y="765547"/>
                    <a:pt x="677239" y="771930"/>
                  </a:cubicBezTo>
                  <a:cubicBezTo>
                    <a:pt x="655800" y="776377"/>
                    <a:pt x="635770" y="781219"/>
                    <a:pt x="621550" y="799268"/>
                  </a:cubicBezTo>
                  <a:cubicBezTo>
                    <a:pt x="603237" y="795879"/>
                    <a:pt x="606319" y="780471"/>
                    <a:pt x="604866" y="768365"/>
                  </a:cubicBezTo>
                  <a:cubicBezTo>
                    <a:pt x="589238" y="637442"/>
                    <a:pt x="565158" y="507753"/>
                    <a:pt x="546580" y="377271"/>
                  </a:cubicBezTo>
                  <a:cubicBezTo>
                    <a:pt x="542706" y="350197"/>
                    <a:pt x="526902" y="335362"/>
                    <a:pt x="501282" y="328758"/>
                  </a:cubicBezTo>
                  <a:cubicBezTo>
                    <a:pt x="452901" y="316300"/>
                    <a:pt x="403948" y="306615"/>
                    <a:pt x="354819" y="297767"/>
                  </a:cubicBezTo>
                  <a:lnTo>
                    <a:pt x="351870" y="297811"/>
                  </a:lnTo>
                  <a:lnTo>
                    <a:pt x="349141" y="296754"/>
                  </a:lnTo>
                  <a:cubicBezTo>
                    <a:pt x="294993" y="280202"/>
                    <a:pt x="239613" y="268360"/>
                    <a:pt x="184805" y="254273"/>
                  </a:cubicBezTo>
                  <a:cubicBezTo>
                    <a:pt x="141267" y="243091"/>
                    <a:pt x="98302" y="230237"/>
                    <a:pt x="56569" y="213552"/>
                  </a:cubicBezTo>
                  <a:cubicBezTo>
                    <a:pt x="26721" y="201622"/>
                    <a:pt x="2597" y="184057"/>
                    <a:pt x="0" y="148267"/>
                  </a:cubicBezTo>
                  <a:cubicBezTo>
                    <a:pt x="528" y="98830"/>
                    <a:pt x="1101" y="49437"/>
                    <a:pt x="1629" y="0"/>
                  </a:cubicBezTo>
                  <a:close/>
                </a:path>
              </a:pathLst>
            </a:custGeom>
            <a:solidFill>
              <a:srgbClr val="898C8D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40BDC52-E7BC-4EC5-9E60-087EE3042B6F}"/>
                </a:ext>
              </a:extLst>
            </p:cNvPr>
            <p:cNvSpPr/>
            <p:nvPr/>
          </p:nvSpPr>
          <p:spPr>
            <a:xfrm>
              <a:off x="2375780" y="2264770"/>
              <a:ext cx="620424" cy="546990"/>
            </a:xfrm>
            <a:custGeom>
              <a:avLst/>
              <a:gdLst>
                <a:gd name="connsiteX0" fmla="*/ 13 w 620424"/>
                <a:gd name="connsiteY0" fmla="*/ 225086 h 546990"/>
                <a:gd name="connsiteX1" fmla="*/ 138903 w 620424"/>
                <a:gd name="connsiteY1" fmla="*/ 167901 h 546990"/>
                <a:gd name="connsiteX2" fmla="*/ 139960 w 620424"/>
                <a:gd name="connsiteY2" fmla="*/ 212804 h 546990"/>
                <a:gd name="connsiteX3" fmla="*/ 276209 w 620424"/>
                <a:gd name="connsiteY3" fmla="*/ 402407 h 546990"/>
                <a:gd name="connsiteX4" fmla="*/ 469731 w 620424"/>
                <a:gd name="connsiteY4" fmla="*/ 293717 h 546990"/>
                <a:gd name="connsiteX5" fmla="*/ 407527 w 620424"/>
                <a:gd name="connsiteY5" fmla="*/ 93900 h 546990"/>
                <a:gd name="connsiteX6" fmla="*/ 368083 w 620424"/>
                <a:gd name="connsiteY6" fmla="*/ 64713 h 546990"/>
                <a:gd name="connsiteX7" fmla="*/ 513137 w 620424"/>
                <a:gd name="connsiteY7" fmla="*/ 0 h 546990"/>
                <a:gd name="connsiteX8" fmla="*/ 473517 w 620424"/>
                <a:gd name="connsiteY8" fmla="*/ 497628 h 546990"/>
                <a:gd name="connsiteX9" fmla="*/ 161575 w 620424"/>
                <a:gd name="connsiteY9" fmla="*/ 506300 h 546990"/>
                <a:gd name="connsiteX10" fmla="*/ 13 w 620424"/>
                <a:gd name="connsiteY10" fmla="*/ 225086 h 5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424" h="546990">
                  <a:moveTo>
                    <a:pt x="13" y="225086"/>
                  </a:moveTo>
                  <a:cubicBezTo>
                    <a:pt x="48966" y="212451"/>
                    <a:pt x="91227" y="183661"/>
                    <a:pt x="138903" y="167901"/>
                  </a:cubicBezTo>
                  <a:cubicBezTo>
                    <a:pt x="149513" y="182604"/>
                    <a:pt x="141368" y="197880"/>
                    <a:pt x="139960" y="212804"/>
                  </a:cubicBezTo>
                  <a:cubicBezTo>
                    <a:pt x="131067" y="307363"/>
                    <a:pt x="183410" y="380396"/>
                    <a:pt x="276209" y="402407"/>
                  </a:cubicBezTo>
                  <a:cubicBezTo>
                    <a:pt x="355933" y="421293"/>
                    <a:pt x="443273" y="374629"/>
                    <a:pt x="469731" y="293717"/>
                  </a:cubicBezTo>
                  <a:cubicBezTo>
                    <a:pt x="493987" y="219539"/>
                    <a:pt x="474837" y="141223"/>
                    <a:pt x="407527" y="93900"/>
                  </a:cubicBezTo>
                  <a:cubicBezTo>
                    <a:pt x="394188" y="84523"/>
                    <a:pt x="376447" y="80825"/>
                    <a:pt x="368083" y="64713"/>
                  </a:cubicBezTo>
                  <a:cubicBezTo>
                    <a:pt x="415495" y="41029"/>
                    <a:pt x="462951" y="17477"/>
                    <a:pt x="513137" y="0"/>
                  </a:cubicBezTo>
                  <a:cubicBezTo>
                    <a:pt x="674082" y="142808"/>
                    <a:pt x="648329" y="389993"/>
                    <a:pt x="473517" y="497628"/>
                  </a:cubicBezTo>
                  <a:cubicBezTo>
                    <a:pt x="372397" y="559875"/>
                    <a:pt x="265555" y="563793"/>
                    <a:pt x="161575" y="506300"/>
                  </a:cubicBezTo>
                  <a:cubicBezTo>
                    <a:pt x="52620" y="446034"/>
                    <a:pt x="-956" y="350241"/>
                    <a:pt x="13" y="2250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BC3CFE1-D063-4EC8-A0AD-42DAE2FC1394}"/>
                </a:ext>
              </a:extLst>
            </p:cNvPr>
            <p:cNvSpPr/>
            <p:nvPr/>
          </p:nvSpPr>
          <p:spPr>
            <a:xfrm>
              <a:off x="597513" y="2489724"/>
              <a:ext cx="658969" cy="319868"/>
            </a:xfrm>
            <a:custGeom>
              <a:avLst/>
              <a:gdLst>
                <a:gd name="connsiteX0" fmla="*/ 522720 w 658969"/>
                <a:gd name="connsiteY0" fmla="*/ 0 h 319868"/>
                <a:gd name="connsiteX1" fmla="*/ 658969 w 658969"/>
                <a:gd name="connsiteY1" fmla="*/ 132 h 319868"/>
                <a:gd name="connsiteX2" fmla="*/ 331400 w 658969"/>
                <a:gd name="connsiteY2" fmla="*/ 319866 h 319868"/>
                <a:gd name="connsiteX3" fmla="*/ 0 w 658969"/>
                <a:gd name="connsiteY3" fmla="*/ 132 h 319868"/>
                <a:gd name="connsiteX4" fmla="*/ 136117 w 658969"/>
                <a:gd name="connsiteY4" fmla="*/ 0 h 319868"/>
                <a:gd name="connsiteX5" fmla="*/ 152581 w 658969"/>
                <a:gd name="connsiteY5" fmla="*/ 34822 h 319868"/>
                <a:gd name="connsiteX6" fmla="*/ 329463 w 658969"/>
                <a:gd name="connsiteY6" fmla="*/ 175165 h 319868"/>
                <a:gd name="connsiteX7" fmla="*/ 507004 w 658969"/>
                <a:gd name="connsiteY7" fmla="*/ 35086 h 319868"/>
                <a:gd name="connsiteX8" fmla="*/ 522720 w 658969"/>
                <a:gd name="connsiteY8" fmla="*/ 0 h 3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969" h="319868">
                  <a:moveTo>
                    <a:pt x="522720" y="0"/>
                  </a:moveTo>
                  <a:cubicBezTo>
                    <a:pt x="568151" y="44"/>
                    <a:pt x="613538" y="88"/>
                    <a:pt x="658969" y="132"/>
                  </a:cubicBezTo>
                  <a:cubicBezTo>
                    <a:pt x="651530" y="180183"/>
                    <a:pt x="509074" y="319205"/>
                    <a:pt x="331400" y="319866"/>
                  </a:cubicBezTo>
                  <a:cubicBezTo>
                    <a:pt x="151921" y="320526"/>
                    <a:pt x="8760" y="182384"/>
                    <a:pt x="0" y="132"/>
                  </a:cubicBezTo>
                  <a:cubicBezTo>
                    <a:pt x="45387" y="88"/>
                    <a:pt x="90774" y="44"/>
                    <a:pt x="136117" y="0"/>
                  </a:cubicBezTo>
                  <a:cubicBezTo>
                    <a:pt x="146506" y="9289"/>
                    <a:pt x="148971" y="22275"/>
                    <a:pt x="152581" y="34822"/>
                  </a:cubicBezTo>
                  <a:cubicBezTo>
                    <a:pt x="176485" y="117407"/>
                    <a:pt x="249914" y="175561"/>
                    <a:pt x="329463" y="175165"/>
                  </a:cubicBezTo>
                  <a:cubicBezTo>
                    <a:pt x="409583" y="174768"/>
                    <a:pt x="482792" y="116923"/>
                    <a:pt x="507004" y="35086"/>
                  </a:cubicBezTo>
                  <a:cubicBezTo>
                    <a:pt x="510658" y="22716"/>
                    <a:pt x="511583" y="9025"/>
                    <a:pt x="5227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27827E2-11D4-4D75-9720-487CC08EEBFF}"/>
                </a:ext>
              </a:extLst>
            </p:cNvPr>
            <p:cNvSpPr/>
            <p:nvPr/>
          </p:nvSpPr>
          <p:spPr>
            <a:xfrm>
              <a:off x="1451473" y="352665"/>
              <a:ext cx="495630" cy="436346"/>
            </a:xfrm>
            <a:custGeom>
              <a:avLst/>
              <a:gdLst>
                <a:gd name="connsiteX0" fmla="*/ 84463 w 495630"/>
                <a:gd name="connsiteY0" fmla="*/ 436346 h 436346"/>
                <a:gd name="connsiteX1" fmla="*/ 4430 w 495630"/>
                <a:gd name="connsiteY1" fmla="*/ 187665 h 436346"/>
                <a:gd name="connsiteX2" fmla="*/ 110876 w 495630"/>
                <a:gd name="connsiteY2" fmla="*/ 45649 h 436346"/>
                <a:gd name="connsiteX3" fmla="*/ 383198 w 495630"/>
                <a:gd name="connsiteY3" fmla="*/ 21921 h 436346"/>
                <a:gd name="connsiteX4" fmla="*/ 495631 w 495630"/>
                <a:gd name="connsiteY4" fmla="*/ 130348 h 436346"/>
                <a:gd name="connsiteX5" fmla="*/ 453898 w 495630"/>
                <a:gd name="connsiteY5" fmla="*/ 147560 h 436346"/>
                <a:gd name="connsiteX6" fmla="*/ 273362 w 495630"/>
                <a:gd name="connsiteY6" fmla="*/ 188853 h 436346"/>
                <a:gd name="connsiteX7" fmla="*/ 185054 w 495630"/>
                <a:gd name="connsiteY7" fmla="*/ 303971 h 436346"/>
                <a:gd name="connsiteX8" fmla="*/ 173740 w 495630"/>
                <a:gd name="connsiteY8" fmla="*/ 373703 h 436346"/>
                <a:gd name="connsiteX9" fmla="*/ 84463 w 495630"/>
                <a:gd name="connsiteY9" fmla="*/ 436346 h 4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630" h="436346">
                  <a:moveTo>
                    <a:pt x="84463" y="436346"/>
                  </a:moveTo>
                  <a:cubicBezTo>
                    <a:pt x="6456" y="369961"/>
                    <a:pt x="-9260" y="283501"/>
                    <a:pt x="4430" y="187665"/>
                  </a:cubicBezTo>
                  <a:cubicBezTo>
                    <a:pt x="14688" y="121455"/>
                    <a:pt x="55892" y="76464"/>
                    <a:pt x="110876" y="45649"/>
                  </a:cubicBezTo>
                  <a:cubicBezTo>
                    <a:pt x="197072" y="-2732"/>
                    <a:pt x="288462" y="-15894"/>
                    <a:pt x="383198" y="21921"/>
                  </a:cubicBezTo>
                  <a:cubicBezTo>
                    <a:pt x="433515" y="44768"/>
                    <a:pt x="467545" y="84476"/>
                    <a:pt x="495631" y="130348"/>
                  </a:cubicBezTo>
                  <a:cubicBezTo>
                    <a:pt x="484890" y="143730"/>
                    <a:pt x="468865" y="144655"/>
                    <a:pt x="453898" y="147560"/>
                  </a:cubicBezTo>
                  <a:cubicBezTo>
                    <a:pt x="393235" y="159358"/>
                    <a:pt x="332881" y="172389"/>
                    <a:pt x="273362" y="188853"/>
                  </a:cubicBezTo>
                  <a:cubicBezTo>
                    <a:pt x="198745" y="209456"/>
                    <a:pt x="185670" y="226756"/>
                    <a:pt x="185054" y="303971"/>
                  </a:cubicBezTo>
                  <a:cubicBezTo>
                    <a:pt x="184878" y="327920"/>
                    <a:pt x="182501" y="351031"/>
                    <a:pt x="173740" y="373703"/>
                  </a:cubicBezTo>
                  <a:cubicBezTo>
                    <a:pt x="157760" y="414863"/>
                    <a:pt x="128837" y="436214"/>
                    <a:pt x="84463" y="436346"/>
                  </a:cubicBezTo>
                  <a:close/>
                </a:path>
              </a:pathLst>
            </a:custGeom>
            <a:solidFill>
              <a:srgbClr val="F36F22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2419476-00F0-43C4-8E25-6A66DAE20127}"/>
                </a:ext>
              </a:extLst>
            </p:cNvPr>
            <p:cNvSpPr/>
            <p:nvPr/>
          </p:nvSpPr>
          <p:spPr>
            <a:xfrm>
              <a:off x="1556803" y="539745"/>
              <a:ext cx="364228" cy="378868"/>
            </a:xfrm>
            <a:custGeom>
              <a:avLst/>
              <a:gdLst>
                <a:gd name="connsiteX0" fmla="*/ 139330 w 364228"/>
                <a:gd name="connsiteY0" fmla="*/ 378868 h 378868"/>
                <a:gd name="connsiteX1" fmla="*/ 26413 w 364228"/>
                <a:gd name="connsiteY1" fmla="*/ 334626 h 378868"/>
                <a:gd name="connsiteX2" fmla="*/ 0 w 364228"/>
                <a:gd name="connsiteY2" fmla="*/ 274227 h 378868"/>
                <a:gd name="connsiteX3" fmla="*/ 27206 w 364228"/>
                <a:gd name="connsiteY3" fmla="*/ 261021 h 378868"/>
                <a:gd name="connsiteX4" fmla="*/ 102440 w 364228"/>
                <a:gd name="connsiteY4" fmla="*/ 171567 h 378868"/>
                <a:gd name="connsiteX5" fmla="*/ 108779 w 364228"/>
                <a:gd name="connsiteY5" fmla="*/ 90038 h 378868"/>
                <a:gd name="connsiteX6" fmla="*/ 156411 w 364228"/>
                <a:gd name="connsiteY6" fmla="*/ 42362 h 378868"/>
                <a:gd name="connsiteX7" fmla="*/ 326689 w 364228"/>
                <a:gd name="connsiteY7" fmla="*/ 2654 h 378868"/>
                <a:gd name="connsiteX8" fmla="*/ 360851 w 364228"/>
                <a:gd name="connsiteY8" fmla="*/ 5736 h 378868"/>
                <a:gd name="connsiteX9" fmla="*/ 347468 w 364228"/>
                <a:gd name="connsiteY9" fmla="*/ 263046 h 378868"/>
                <a:gd name="connsiteX10" fmla="*/ 212055 w 364228"/>
                <a:gd name="connsiteY10" fmla="*/ 343386 h 378868"/>
                <a:gd name="connsiteX11" fmla="*/ 139330 w 364228"/>
                <a:gd name="connsiteY11" fmla="*/ 378868 h 3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228" h="378868">
                  <a:moveTo>
                    <a:pt x="139330" y="378868"/>
                  </a:moveTo>
                  <a:cubicBezTo>
                    <a:pt x="109835" y="343342"/>
                    <a:pt x="72064" y="328991"/>
                    <a:pt x="26413" y="334626"/>
                  </a:cubicBezTo>
                  <a:cubicBezTo>
                    <a:pt x="15320" y="315476"/>
                    <a:pt x="30904" y="284705"/>
                    <a:pt x="0" y="274227"/>
                  </a:cubicBezTo>
                  <a:cubicBezTo>
                    <a:pt x="5195" y="261901"/>
                    <a:pt x="17169" y="263310"/>
                    <a:pt x="27206" y="261021"/>
                  </a:cubicBezTo>
                  <a:cubicBezTo>
                    <a:pt x="77655" y="249443"/>
                    <a:pt x="99182" y="224218"/>
                    <a:pt x="102440" y="171567"/>
                  </a:cubicBezTo>
                  <a:cubicBezTo>
                    <a:pt x="104113" y="144362"/>
                    <a:pt x="101515" y="116980"/>
                    <a:pt x="108779" y="90038"/>
                  </a:cubicBezTo>
                  <a:cubicBezTo>
                    <a:pt x="115602" y="64549"/>
                    <a:pt x="130922" y="48349"/>
                    <a:pt x="156411" y="42362"/>
                  </a:cubicBezTo>
                  <a:cubicBezTo>
                    <a:pt x="213156" y="29023"/>
                    <a:pt x="269989" y="16125"/>
                    <a:pt x="326689" y="2654"/>
                  </a:cubicBezTo>
                  <a:cubicBezTo>
                    <a:pt x="338223" y="-75"/>
                    <a:pt x="350153" y="-2717"/>
                    <a:pt x="360851" y="5736"/>
                  </a:cubicBezTo>
                  <a:cubicBezTo>
                    <a:pt x="367322" y="92063"/>
                    <a:pt x="365341" y="178083"/>
                    <a:pt x="347468" y="263046"/>
                  </a:cubicBezTo>
                  <a:cubicBezTo>
                    <a:pt x="331620" y="338324"/>
                    <a:pt x="284648" y="365530"/>
                    <a:pt x="212055" y="343386"/>
                  </a:cubicBezTo>
                  <a:cubicBezTo>
                    <a:pt x="160769" y="327714"/>
                    <a:pt x="160769" y="327714"/>
                    <a:pt x="139330" y="378868"/>
                  </a:cubicBezTo>
                  <a:close/>
                </a:path>
              </a:pathLst>
            </a:custGeom>
            <a:solidFill>
              <a:srgbClr val="E9D1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4610611-FDA9-4DEE-B2AD-B110395B5E43}"/>
                </a:ext>
              </a:extLst>
            </p:cNvPr>
            <p:cNvSpPr/>
            <p:nvPr/>
          </p:nvSpPr>
          <p:spPr>
            <a:xfrm>
              <a:off x="409890" y="1802096"/>
              <a:ext cx="681353" cy="66649"/>
            </a:xfrm>
            <a:custGeom>
              <a:avLst/>
              <a:gdLst>
                <a:gd name="connsiteX0" fmla="*/ 59518 w 681353"/>
                <a:gd name="connsiteY0" fmla="*/ 88 h 66649"/>
                <a:gd name="connsiteX1" fmla="*/ 662051 w 681353"/>
                <a:gd name="connsiteY1" fmla="*/ 0 h 66649"/>
                <a:gd name="connsiteX2" fmla="*/ 681113 w 681353"/>
                <a:gd name="connsiteY2" fmla="*/ 2377 h 66649"/>
                <a:gd name="connsiteX3" fmla="*/ 618293 w 681353"/>
                <a:gd name="connsiteY3" fmla="*/ 65461 h 66649"/>
                <a:gd name="connsiteX4" fmla="*/ 401043 w 681353"/>
                <a:gd name="connsiteY4" fmla="*/ 66650 h 66649"/>
                <a:gd name="connsiteX5" fmla="*/ 38168 w 681353"/>
                <a:gd name="connsiteY5" fmla="*/ 65681 h 66649"/>
                <a:gd name="connsiteX6" fmla="*/ 0 w 681353"/>
                <a:gd name="connsiteY6" fmla="*/ 33281 h 66649"/>
                <a:gd name="connsiteX7" fmla="*/ 38256 w 681353"/>
                <a:gd name="connsiteY7" fmla="*/ 1145 h 66649"/>
                <a:gd name="connsiteX8" fmla="*/ 59518 w 681353"/>
                <a:gd name="connsiteY8" fmla="*/ 88 h 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353" h="66649">
                  <a:moveTo>
                    <a:pt x="59518" y="88"/>
                  </a:moveTo>
                  <a:cubicBezTo>
                    <a:pt x="260348" y="44"/>
                    <a:pt x="461222" y="0"/>
                    <a:pt x="662051" y="0"/>
                  </a:cubicBezTo>
                  <a:cubicBezTo>
                    <a:pt x="668390" y="793"/>
                    <a:pt x="674774" y="1585"/>
                    <a:pt x="681113" y="2377"/>
                  </a:cubicBezTo>
                  <a:cubicBezTo>
                    <a:pt x="682213" y="65417"/>
                    <a:pt x="682213" y="65241"/>
                    <a:pt x="618293" y="65461"/>
                  </a:cubicBezTo>
                  <a:cubicBezTo>
                    <a:pt x="545877" y="65681"/>
                    <a:pt x="473460" y="66254"/>
                    <a:pt x="401043" y="66650"/>
                  </a:cubicBezTo>
                  <a:cubicBezTo>
                    <a:pt x="280070" y="66210"/>
                    <a:pt x="159141" y="65285"/>
                    <a:pt x="38168" y="65681"/>
                  </a:cubicBezTo>
                  <a:cubicBezTo>
                    <a:pt x="14220" y="65769"/>
                    <a:pt x="88" y="65461"/>
                    <a:pt x="0" y="33281"/>
                  </a:cubicBezTo>
                  <a:cubicBezTo>
                    <a:pt x="-88" y="836"/>
                    <a:pt x="14836" y="-616"/>
                    <a:pt x="38256" y="1145"/>
                  </a:cubicBezTo>
                  <a:cubicBezTo>
                    <a:pt x="45255" y="1585"/>
                    <a:pt x="52387" y="440"/>
                    <a:pt x="59518" y="8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CF4FB35-0A38-4629-A341-24437A905F94}"/>
                </a:ext>
              </a:extLst>
            </p:cNvPr>
            <p:cNvSpPr/>
            <p:nvPr/>
          </p:nvSpPr>
          <p:spPr>
            <a:xfrm>
              <a:off x="1105489" y="1653345"/>
              <a:ext cx="498945" cy="148751"/>
            </a:xfrm>
            <a:custGeom>
              <a:avLst/>
              <a:gdLst>
                <a:gd name="connsiteX0" fmla="*/ 149761 w 498945"/>
                <a:gd name="connsiteY0" fmla="*/ 0 h 148751"/>
                <a:gd name="connsiteX1" fmla="*/ 270206 w 498945"/>
                <a:gd name="connsiteY1" fmla="*/ 77655 h 148751"/>
                <a:gd name="connsiteX2" fmla="*/ 465973 w 498945"/>
                <a:gd name="connsiteY2" fmla="*/ 129249 h 148751"/>
                <a:gd name="connsiteX3" fmla="*/ 498945 w 498945"/>
                <a:gd name="connsiteY3" fmla="*/ 148487 h 148751"/>
                <a:gd name="connsiteX4" fmla="*/ 9770 w 498945"/>
                <a:gd name="connsiteY4" fmla="*/ 148751 h 148751"/>
                <a:gd name="connsiteX5" fmla="*/ 117801 w 498945"/>
                <a:gd name="connsiteY5" fmla="*/ 484 h 148751"/>
                <a:gd name="connsiteX6" fmla="*/ 149761 w 498945"/>
                <a:gd name="connsiteY6" fmla="*/ 0 h 14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945" h="148751">
                  <a:moveTo>
                    <a:pt x="149761" y="0"/>
                  </a:moveTo>
                  <a:cubicBezTo>
                    <a:pt x="172036" y="53399"/>
                    <a:pt x="223014" y="63920"/>
                    <a:pt x="270206" y="77655"/>
                  </a:cubicBezTo>
                  <a:cubicBezTo>
                    <a:pt x="334962" y="96497"/>
                    <a:pt x="400952" y="111244"/>
                    <a:pt x="465973" y="129249"/>
                  </a:cubicBezTo>
                  <a:cubicBezTo>
                    <a:pt x="477639" y="132463"/>
                    <a:pt x="496832" y="127224"/>
                    <a:pt x="498945" y="148487"/>
                  </a:cubicBezTo>
                  <a:cubicBezTo>
                    <a:pt x="335887" y="148575"/>
                    <a:pt x="172828" y="148663"/>
                    <a:pt x="9770" y="148751"/>
                  </a:cubicBezTo>
                  <a:cubicBezTo>
                    <a:pt x="-20341" y="56568"/>
                    <a:pt x="20115" y="1056"/>
                    <a:pt x="117801" y="484"/>
                  </a:cubicBezTo>
                  <a:cubicBezTo>
                    <a:pt x="128454" y="440"/>
                    <a:pt x="139107" y="176"/>
                    <a:pt x="14976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E8F3B4B-FE7F-4653-B0EA-446D1617B3D3}"/>
                </a:ext>
              </a:extLst>
            </p:cNvPr>
            <p:cNvSpPr/>
            <p:nvPr/>
          </p:nvSpPr>
          <p:spPr>
            <a:xfrm>
              <a:off x="1535965" y="482925"/>
              <a:ext cx="444845" cy="331003"/>
            </a:xfrm>
            <a:custGeom>
              <a:avLst/>
              <a:gdLst>
                <a:gd name="connsiteX0" fmla="*/ 381688 w 444845"/>
                <a:gd name="connsiteY0" fmla="*/ 62512 h 331003"/>
                <a:gd name="connsiteX1" fmla="*/ 177161 w 444845"/>
                <a:gd name="connsiteY1" fmla="*/ 108559 h 331003"/>
                <a:gd name="connsiteX2" fmla="*/ 138641 w 444845"/>
                <a:gd name="connsiteY2" fmla="*/ 149632 h 331003"/>
                <a:gd name="connsiteX3" fmla="*/ 134459 w 444845"/>
                <a:gd name="connsiteY3" fmla="*/ 213420 h 331003"/>
                <a:gd name="connsiteX4" fmla="*/ 20838 w 444845"/>
                <a:gd name="connsiteY4" fmla="*/ 331003 h 331003"/>
                <a:gd name="connsiteX5" fmla="*/ 15 w 444845"/>
                <a:gd name="connsiteY5" fmla="*/ 306043 h 331003"/>
                <a:gd name="connsiteX6" fmla="*/ 17668 w 444845"/>
                <a:gd name="connsiteY6" fmla="*/ 294333 h 331003"/>
                <a:gd name="connsiteX7" fmla="*/ 90173 w 444845"/>
                <a:gd name="connsiteY7" fmla="*/ 192025 h 331003"/>
                <a:gd name="connsiteX8" fmla="*/ 209385 w 444845"/>
                <a:gd name="connsiteY8" fmla="*/ 42834 h 331003"/>
                <a:gd name="connsiteX9" fmla="*/ 411139 w 444845"/>
                <a:gd name="connsiteY9" fmla="*/ 0 h 331003"/>
                <a:gd name="connsiteX10" fmla="*/ 444816 w 444845"/>
                <a:gd name="connsiteY10" fmla="*/ 29231 h 331003"/>
                <a:gd name="connsiteX11" fmla="*/ 410699 w 444845"/>
                <a:gd name="connsiteY11" fmla="*/ 53311 h 331003"/>
                <a:gd name="connsiteX12" fmla="*/ 381688 w 444845"/>
                <a:gd name="connsiteY12" fmla="*/ 62512 h 3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845" h="331003">
                  <a:moveTo>
                    <a:pt x="381688" y="62512"/>
                  </a:moveTo>
                  <a:cubicBezTo>
                    <a:pt x="313498" y="77831"/>
                    <a:pt x="245307" y="92975"/>
                    <a:pt x="177161" y="108559"/>
                  </a:cubicBezTo>
                  <a:cubicBezTo>
                    <a:pt x="155414" y="113533"/>
                    <a:pt x="142911" y="126652"/>
                    <a:pt x="138641" y="149632"/>
                  </a:cubicBezTo>
                  <a:cubicBezTo>
                    <a:pt x="134679" y="170938"/>
                    <a:pt x="134900" y="192113"/>
                    <a:pt x="134459" y="213420"/>
                  </a:cubicBezTo>
                  <a:cubicBezTo>
                    <a:pt x="132830" y="295654"/>
                    <a:pt x="103688" y="325941"/>
                    <a:pt x="20838" y="331003"/>
                  </a:cubicBezTo>
                  <a:cubicBezTo>
                    <a:pt x="8732" y="327041"/>
                    <a:pt x="-425" y="320526"/>
                    <a:pt x="15" y="306043"/>
                  </a:cubicBezTo>
                  <a:cubicBezTo>
                    <a:pt x="5870" y="302081"/>
                    <a:pt x="11241" y="296710"/>
                    <a:pt x="17668" y="294333"/>
                  </a:cubicBezTo>
                  <a:cubicBezTo>
                    <a:pt x="69658" y="275051"/>
                    <a:pt x="91141" y="248682"/>
                    <a:pt x="90173" y="192025"/>
                  </a:cubicBezTo>
                  <a:cubicBezTo>
                    <a:pt x="88148" y="71140"/>
                    <a:pt x="109190" y="71580"/>
                    <a:pt x="209385" y="42834"/>
                  </a:cubicBezTo>
                  <a:cubicBezTo>
                    <a:pt x="275507" y="23860"/>
                    <a:pt x="343213" y="11094"/>
                    <a:pt x="411139" y="0"/>
                  </a:cubicBezTo>
                  <a:cubicBezTo>
                    <a:pt x="426459" y="5195"/>
                    <a:pt x="445697" y="8056"/>
                    <a:pt x="444816" y="29231"/>
                  </a:cubicBezTo>
                  <a:cubicBezTo>
                    <a:pt x="443980" y="49305"/>
                    <a:pt x="423509" y="46884"/>
                    <a:pt x="410699" y="53311"/>
                  </a:cubicBezTo>
                  <a:cubicBezTo>
                    <a:pt x="401366" y="58109"/>
                    <a:pt x="389260" y="53179"/>
                    <a:pt x="381688" y="62512"/>
                  </a:cubicBezTo>
                  <a:close/>
                </a:path>
              </a:pathLst>
            </a:custGeom>
            <a:solidFill>
              <a:schemeClr val="accent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D15C0FC-2AEE-4600-8A67-6BBEE5F412F7}"/>
                </a:ext>
              </a:extLst>
            </p:cNvPr>
            <p:cNvSpPr/>
            <p:nvPr/>
          </p:nvSpPr>
          <p:spPr>
            <a:xfrm>
              <a:off x="2320776" y="1197035"/>
              <a:ext cx="94375" cy="206056"/>
            </a:xfrm>
            <a:custGeom>
              <a:avLst/>
              <a:gdLst>
                <a:gd name="connsiteX0" fmla="*/ 13152 w 94375"/>
                <a:gd name="connsiteY0" fmla="*/ 23262 h 206056"/>
                <a:gd name="connsiteX1" fmla="*/ 78833 w 94375"/>
                <a:gd name="connsiteY1" fmla="*/ 3849 h 206056"/>
                <a:gd name="connsiteX2" fmla="*/ 92832 w 94375"/>
                <a:gd name="connsiteY2" fmla="*/ 36205 h 206056"/>
                <a:gd name="connsiteX3" fmla="*/ 93272 w 94375"/>
                <a:gd name="connsiteY3" fmla="*/ 160040 h 206056"/>
                <a:gd name="connsiteX4" fmla="*/ 45156 w 94375"/>
                <a:gd name="connsiteY4" fmla="*/ 205955 h 206056"/>
                <a:gd name="connsiteX5" fmla="*/ 13196 w 94375"/>
                <a:gd name="connsiteY5" fmla="*/ 184912 h 206056"/>
                <a:gd name="connsiteX6" fmla="*/ 13152 w 94375"/>
                <a:gd name="connsiteY6" fmla="*/ 23262 h 2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75" h="206056">
                  <a:moveTo>
                    <a:pt x="13152" y="23262"/>
                  </a:moveTo>
                  <a:cubicBezTo>
                    <a:pt x="25258" y="-14685"/>
                    <a:pt x="56602" y="5654"/>
                    <a:pt x="78833" y="3849"/>
                  </a:cubicBezTo>
                  <a:cubicBezTo>
                    <a:pt x="101637" y="2000"/>
                    <a:pt x="92524" y="24231"/>
                    <a:pt x="92832" y="36205"/>
                  </a:cubicBezTo>
                  <a:cubicBezTo>
                    <a:pt x="93933" y="77454"/>
                    <a:pt x="93272" y="118747"/>
                    <a:pt x="93272" y="160040"/>
                  </a:cubicBezTo>
                  <a:cubicBezTo>
                    <a:pt x="93272" y="206659"/>
                    <a:pt x="93229" y="206483"/>
                    <a:pt x="45156" y="205955"/>
                  </a:cubicBezTo>
                  <a:cubicBezTo>
                    <a:pt x="29572" y="205779"/>
                    <a:pt x="13108" y="208332"/>
                    <a:pt x="13196" y="184912"/>
                  </a:cubicBezTo>
                  <a:cubicBezTo>
                    <a:pt x="-4237" y="131029"/>
                    <a:pt x="-4545" y="77146"/>
                    <a:pt x="13152" y="23262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8007929-5F81-4D3C-A970-27823CBAA148}"/>
                </a:ext>
              </a:extLst>
            </p:cNvPr>
            <p:cNvSpPr/>
            <p:nvPr/>
          </p:nvSpPr>
          <p:spPr>
            <a:xfrm>
              <a:off x="2133494" y="1225086"/>
              <a:ext cx="181911" cy="127657"/>
            </a:xfrm>
            <a:custGeom>
              <a:avLst/>
              <a:gdLst>
                <a:gd name="connsiteX0" fmla="*/ 748 w 181911"/>
                <a:gd name="connsiteY0" fmla="*/ 99809 h 127657"/>
                <a:gd name="connsiteX1" fmla="*/ 0 w 181911"/>
                <a:gd name="connsiteY1" fmla="*/ 9123 h 127657"/>
                <a:gd name="connsiteX2" fmla="*/ 128325 w 181911"/>
                <a:gd name="connsiteY2" fmla="*/ 7890 h 127657"/>
                <a:gd name="connsiteX3" fmla="*/ 179655 w 181911"/>
                <a:gd name="connsiteY3" fmla="*/ 72207 h 127657"/>
                <a:gd name="connsiteX4" fmla="*/ 154694 w 181911"/>
                <a:gd name="connsiteY4" fmla="*/ 122128 h 127657"/>
                <a:gd name="connsiteX5" fmla="*/ 114634 w 181911"/>
                <a:gd name="connsiteY5" fmla="*/ 113324 h 127657"/>
                <a:gd name="connsiteX6" fmla="*/ 52431 w 181911"/>
                <a:gd name="connsiteY6" fmla="*/ 109230 h 127657"/>
                <a:gd name="connsiteX7" fmla="*/ 748 w 181911"/>
                <a:gd name="connsiteY7" fmla="*/ 99809 h 1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" h="127657">
                  <a:moveTo>
                    <a:pt x="748" y="99809"/>
                  </a:moveTo>
                  <a:cubicBezTo>
                    <a:pt x="484" y="69566"/>
                    <a:pt x="220" y="39366"/>
                    <a:pt x="0" y="9123"/>
                  </a:cubicBezTo>
                  <a:cubicBezTo>
                    <a:pt x="42746" y="4985"/>
                    <a:pt x="85403" y="-8442"/>
                    <a:pt x="128325" y="7890"/>
                  </a:cubicBezTo>
                  <a:cubicBezTo>
                    <a:pt x="158788" y="18632"/>
                    <a:pt x="170146" y="45706"/>
                    <a:pt x="179655" y="72207"/>
                  </a:cubicBezTo>
                  <a:cubicBezTo>
                    <a:pt x="187799" y="94922"/>
                    <a:pt x="172611" y="110858"/>
                    <a:pt x="154694" y="122128"/>
                  </a:cubicBezTo>
                  <a:cubicBezTo>
                    <a:pt x="139595" y="131637"/>
                    <a:pt x="125728" y="128996"/>
                    <a:pt x="114634" y="113324"/>
                  </a:cubicBezTo>
                  <a:cubicBezTo>
                    <a:pt x="95968" y="86998"/>
                    <a:pt x="73209" y="111255"/>
                    <a:pt x="52431" y="109230"/>
                  </a:cubicBezTo>
                  <a:cubicBezTo>
                    <a:pt x="34690" y="109098"/>
                    <a:pt x="15980" y="113896"/>
                    <a:pt x="748" y="99809"/>
                  </a:cubicBezTo>
                  <a:close/>
                </a:path>
              </a:pathLst>
            </a:custGeom>
            <a:solidFill>
              <a:srgbClr val="E9D2A0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C4E6E05-7444-4FCA-8AC5-9564B1B366A5}"/>
                </a:ext>
              </a:extLst>
            </p:cNvPr>
            <p:cNvSpPr/>
            <p:nvPr/>
          </p:nvSpPr>
          <p:spPr>
            <a:xfrm>
              <a:off x="2186475" y="1220138"/>
              <a:ext cx="147496" cy="162909"/>
            </a:xfrm>
            <a:custGeom>
              <a:avLst/>
              <a:gdLst>
                <a:gd name="connsiteX0" fmla="*/ 4909 w 147496"/>
                <a:gd name="connsiteY0" fmla="*/ 105593 h 162909"/>
                <a:gd name="connsiteX1" fmla="*/ 45805 w 147496"/>
                <a:gd name="connsiteY1" fmla="*/ 94103 h 162909"/>
                <a:gd name="connsiteX2" fmla="*/ 65703 w 147496"/>
                <a:gd name="connsiteY2" fmla="*/ 102335 h 162909"/>
                <a:gd name="connsiteX3" fmla="*/ 92073 w 147496"/>
                <a:gd name="connsiteY3" fmla="*/ 123818 h 162909"/>
                <a:gd name="connsiteX4" fmla="*/ 116065 w 147496"/>
                <a:gd name="connsiteY4" fmla="*/ 70287 h 162909"/>
                <a:gd name="connsiteX5" fmla="*/ 75388 w 147496"/>
                <a:gd name="connsiteY5" fmla="*/ 12838 h 162909"/>
                <a:gd name="connsiteX6" fmla="*/ 147453 w 147496"/>
                <a:gd name="connsiteY6" fmla="*/ 115 h 162909"/>
                <a:gd name="connsiteX7" fmla="*/ 147497 w 147496"/>
                <a:gd name="connsiteY7" fmla="*/ 161765 h 162909"/>
                <a:gd name="connsiteX8" fmla="*/ 127775 w 147496"/>
                <a:gd name="connsiteY8" fmla="*/ 162910 h 162909"/>
                <a:gd name="connsiteX9" fmla="*/ 35152 w 147496"/>
                <a:gd name="connsiteY9" fmla="*/ 161677 h 162909"/>
                <a:gd name="connsiteX10" fmla="*/ 4909 w 147496"/>
                <a:gd name="connsiteY10" fmla="*/ 105593 h 1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96" h="162909">
                  <a:moveTo>
                    <a:pt x="4909" y="105593"/>
                  </a:moveTo>
                  <a:cubicBezTo>
                    <a:pt x="18556" y="101807"/>
                    <a:pt x="32246" y="98241"/>
                    <a:pt x="45805" y="94103"/>
                  </a:cubicBezTo>
                  <a:cubicBezTo>
                    <a:pt x="55094" y="91286"/>
                    <a:pt x="63722" y="92694"/>
                    <a:pt x="65703" y="102335"/>
                  </a:cubicBezTo>
                  <a:cubicBezTo>
                    <a:pt x="68917" y="117743"/>
                    <a:pt x="68565" y="137157"/>
                    <a:pt x="92073" y="123818"/>
                  </a:cubicBezTo>
                  <a:cubicBezTo>
                    <a:pt x="111927" y="112592"/>
                    <a:pt x="131781" y="97317"/>
                    <a:pt x="116065" y="70287"/>
                  </a:cubicBezTo>
                  <a:cubicBezTo>
                    <a:pt x="104311" y="50081"/>
                    <a:pt x="89079" y="31900"/>
                    <a:pt x="75388" y="12838"/>
                  </a:cubicBezTo>
                  <a:cubicBezTo>
                    <a:pt x="98412" y="2933"/>
                    <a:pt x="122536" y="-721"/>
                    <a:pt x="147453" y="115"/>
                  </a:cubicBezTo>
                  <a:cubicBezTo>
                    <a:pt x="147453" y="53999"/>
                    <a:pt x="147453" y="107882"/>
                    <a:pt x="147497" y="161765"/>
                  </a:cubicBezTo>
                  <a:cubicBezTo>
                    <a:pt x="140937" y="162161"/>
                    <a:pt x="134334" y="162558"/>
                    <a:pt x="127775" y="162910"/>
                  </a:cubicBezTo>
                  <a:cubicBezTo>
                    <a:pt x="96915" y="162514"/>
                    <a:pt x="66012" y="162073"/>
                    <a:pt x="35152" y="161677"/>
                  </a:cubicBezTo>
                  <a:cubicBezTo>
                    <a:pt x="550" y="151596"/>
                    <a:pt x="-6185" y="139050"/>
                    <a:pt x="4909" y="10559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3D5CDC-527E-4384-B9D3-3D5D20DC002A}"/>
                </a:ext>
              </a:extLst>
            </p:cNvPr>
            <p:cNvSpPr/>
            <p:nvPr/>
          </p:nvSpPr>
          <p:spPr>
            <a:xfrm>
              <a:off x="1455677" y="339631"/>
              <a:ext cx="378994" cy="200742"/>
            </a:xfrm>
            <a:custGeom>
              <a:avLst/>
              <a:gdLst>
                <a:gd name="connsiteX0" fmla="*/ 378994 w 378994"/>
                <a:gd name="connsiteY0" fmla="*/ 34955 h 200742"/>
                <a:gd name="connsiteX1" fmla="*/ 202861 w 378994"/>
                <a:gd name="connsiteY1" fmla="*/ 30597 h 200742"/>
                <a:gd name="connsiteX2" fmla="*/ 226 w 378994"/>
                <a:gd name="connsiteY2" fmla="*/ 200743 h 200742"/>
                <a:gd name="connsiteX3" fmla="*/ 77089 w 378994"/>
                <a:gd name="connsiteY3" fmla="*/ 49350 h 200742"/>
                <a:gd name="connsiteX4" fmla="*/ 378994 w 378994"/>
                <a:gd name="connsiteY4" fmla="*/ 34955 h 2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94" h="200742">
                  <a:moveTo>
                    <a:pt x="378994" y="34955"/>
                  </a:moveTo>
                  <a:cubicBezTo>
                    <a:pt x="320488" y="25006"/>
                    <a:pt x="262423" y="17874"/>
                    <a:pt x="202861" y="30597"/>
                  </a:cubicBezTo>
                  <a:cubicBezTo>
                    <a:pt x="104427" y="51596"/>
                    <a:pt x="37425" y="107944"/>
                    <a:pt x="226" y="200743"/>
                  </a:cubicBezTo>
                  <a:cubicBezTo>
                    <a:pt x="-2987" y="135678"/>
                    <a:pt x="28269" y="87077"/>
                    <a:pt x="77089" y="49350"/>
                  </a:cubicBezTo>
                  <a:cubicBezTo>
                    <a:pt x="154921" y="-10784"/>
                    <a:pt x="296893" y="-16419"/>
                    <a:pt x="378994" y="34955"/>
                  </a:cubicBezTo>
                  <a:close/>
                </a:path>
              </a:pathLst>
            </a:custGeom>
            <a:solidFill>
              <a:srgbClr val="FBBA86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E271A05-F87E-4CC0-A4BD-E3DE059E211C}"/>
                </a:ext>
              </a:extLst>
            </p:cNvPr>
            <p:cNvSpPr/>
            <p:nvPr/>
          </p:nvSpPr>
          <p:spPr>
            <a:xfrm>
              <a:off x="2503721" y="2329439"/>
              <a:ext cx="363555" cy="351138"/>
            </a:xfrm>
            <a:custGeom>
              <a:avLst/>
              <a:gdLst>
                <a:gd name="connsiteX0" fmla="*/ 240142 w 363555"/>
                <a:gd name="connsiteY0" fmla="*/ 0 h 351138"/>
                <a:gd name="connsiteX1" fmla="*/ 356581 w 363555"/>
                <a:gd name="connsiteY1" fmla="*/ 219319 h 351138"/>
                <a:gd name="connsiteX2" fmla="*/ 136074 w 363555"/>
                <a:gd name="connsiteY2" fmla="*/ 345267 h 351138"/>
                <a:gd name="connsiteX3" fmla="*/ 3875 w 363555"/>
                <a:gd name="connsiteY3" fmla="*/ 134444 h 351138"/>
                <a:gd name="connsiteX4" fmla="*/ 10918 w 363555"/>
                <a:gd name="connsiteY4" fmla="*/ 103232 h 351138"/>
                <a:gd name="connsiteX5" fmla="*/ 240142 w 363555"/>
                <a:gd name="connsiteY5" fmla="*/ 0 h 3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55" h="351138">
                  <a:moveTo>
                    <a:pt x="240142" y="0"/>
                  </a:moveTo>
                  <a:cubicBezTo>
                    <a:pt x="331048" y="29715"/>
                    <a:pt x="383259" y="128105"/>
                    <a:pt x="356581" y="219319"/>
                  </a:cubicBezTo>
                  <a:cubicBezTo>
                    <a:pt x="328627" y="314847"/>
                    <a:pt x="232262" y="369919"/>
                    <a:pt x="136074" y="345267"/>
                  </a:cubicBezTo>
                  <a:cubicBezTo>
                    <a:pt x="43495" y="321583"/>
                    <a:pt x="-16155" y="226451"/>
                    <a:pt x="3875" y="134444"/>
                  </a:cubicBezTo>
                  <a:cubicBezTo>
                    <a:pt x="6164" y="124011"/>
                    <a:pt x="8585" y="113621"/>
                    <a:pt x="10918" y="103232"/>
                  </a:cubicBezTo>
                  <a:cubicBezTo>
                    <a:pt x="87341" y="68807"/>
                    <a:pt x="163720" y="34425"/>
                    <a:pt x="24014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EC64C88-99C9-4ADB-9C53-939BF8DDAA51}"/>
                </a:ext>
              </a:extLst>
            </p:cNvPr>
            <p:cNvSpPr/>
            <p:nvPr/>
          </p:nvSpPr>
          <p:spPr>
            <a:xfrm>
              <a:off x="733674" y="2489680"/>
              <a:ext cx="386559" cy="183759"/>
            </a:xfrm>
            <a:custGeom>
              <a:avLst/>
              <a:gdLst>
                <a:gd name="connsiteX0" fmla="*/ 386560 w 386559"/>
                <a:gd name="connsiteY0" fmla="*/ 44 h 183759"/>
                <a:gd name="connsiteX1" fmla="*/ 198761 w 386559"/>
                <a:gd name="connsiteY1" fmla="*/ 183705 h 183759"/>
                <a:gd name="connsiteX2" fmla="*/ 0 w 386559"/>
                <a:gd name="connsiteY2" fmla="*/ 0 h 183759"/>
                <a:gd name="connsiteX3" fmla="*/ 386560 w 386559"/>
                <a:gd name="connsiteY3" fmla="*/ 44 h 1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559" h="183759">
                  <a:moveTo>
                    <a:pt x="386560" y="44"/>
                  </a:moveTo>
                  <a:cubicBezTo>
                    <a:pt x="374277" y="105037"/>
                    <a:pt x="297326" y="181284"/>
                    <a:pt x="198761" y="183705"/>
                  </a:cubicBezTo>
                  <a:cubicBezTo>
                    <a:pt x="107370" y="185950"/>
                    <a:pt x="10918" y="119168"/>
                    <a:pt x="0" y="0"/>
                  </a:cubicBezTo>
                  <a:cubicBezTo>
                    <a:pt x="128809" y="0"/>
                    <a:pt x="257662" y="0"/>
                    <a:pt x="386560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F8A2A64-2487-45AB-92D9-B79E93B8149B}"/>
                </a:ext>
              </a:extLst>
            </p:cNvPr>
            <p:cNvSpPr/>
            <p:nvPr/>
          </p:nvSpPr>
          <p:spPr>
            <a:xfrm>
              <a:off x="1875436" y="2252576"/>
              <a:ext cx="269019" cy="158158"/>
            </a:xfrm>
            <a:custGeom>
              <a:avLst/>
              <a:gdLst>
                <a:gd name="connsiteX0" fmla="*/ 10301 w 269019"/>
                <a:gd name="connsiteY0" fmla="*/ 153329 h 158158"/>
                <a:gd name="connsiteX1" fmla="*/ 0 w 269019"/>
                <a:gd name="connsiteY1" fmla="*/ 51154 h 158158"/>
                <a:gd name="connsiteX2" fmla="*/ 27250 w 269019"/>
                <a:gd name="connsiteY2" fmla="*/ 20030 h 158158"/>
                <a:gd name="connsiteX3" fmla="*/ 144701 w 269019"/>
                <a:gd name="connsiteY3" fmla="*/ 0 h 158158"/>
                <a:gd name="connsiteX4" fmla="*/ 269020 w 269019"/>
                <a:gd name="connsiteY4" fmla="*/ 100459 h 158158"/>
                <a:gd name="connsiteX5" fmla="*/ 173052 w 269019"/>
                <a:gd name="connsiteY5" fmla="*/ 157248 h 158158"/>
                <a:gd name="connsiteX6" fmla="*/ 10301 w 269019"/>
                <a:gd name="connsiteY6" fmla="*/ 153329 h 1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19" h="158158">
                  <a:moveTo>
                    <a:pt x="10301" y="153329"/>
                  </a:moveTo>
                  <a:cubicBezTo>
                    <a:pt x="6867" y="119256"/>
                    <a:pt x="3434" y="85183"/>
                    <a:pt x="0" y="51154"/>
                  </a:cubicBezTo>
                  <a:cubicBezTo>
                    <a:pt x="440" y="33237"/>
                    <a:pt x="4622" y="22231"/>
                    <a:pt x="27250" y="20030"/>
                  </a:cubicBezTo>
                  <a:cubicBezTo>
                    <a:pt x="66650" y="16156"/>
                    <a:pt x="105565" y="6955"/>
                    <a:pt x="144701" y="0"/>
                  </a:cubicBezTo>
                  <a:cubicBezTo>
                    <a:pt x="186126" y="33501"/>
                    <a:pt x="227595" y="66958"/>
                    <a:pt x="269020" y="100459"/>
                  </a:cubicBezTo>
                  <a:cubicBezTo>
                    <a:pt x="251587" y="143953"/>
                    <a:pt x="222577" y="162662"/>
                    <a:pt x="173052" y="157248"/>
                  </a:cubicBezTo>
                  <a:cubicBezTo>
                    <a:pt x="119300" y="151392"/>
                    <a:pt x="64581" y="154254"/>
                    <a:pt x="10301" y="153329"/>
                  </a:cubicBezTo>
                  <a:close/>
                </a:path>
              </a:pathLst>
            </a:custGeom>
            <a:solidFill>
              <a:srgbClr val="534034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F70FB48-C502-4FE3-ACE8-5F67E3BC1CB5}"/>
                </a:ext>
              </a:extLst>
            </p:cNvPr>
            <p:cNvSpPr/>
            <p:nvPr/>
          </p:nvSpPr>
          <p:spPr>
            <a:xfrm>
              <a:off x="580939" y="1409895"/>
              <a:ext cx="375901" cy="358509"/>
            </a:xfrm>
            <a:custGeom>
              <a:avLst/>
              <a:gdLst>
                <a:gd name="connsiteX0" fmla="*/ 303952 w 375901"/>
                <a:gd name="connsiteY0" fmla="*/ 931 h 358509"/>
                <a:gd name="connsiteX1" fmla="*/ 321781 w 375901"/>
                <a:gd name="connsiteY1" fmla="*/ 931 h 358509"/>
                <a:gd name="connsiteX2" fmla="*/ 373507 w 375901"/>
                <a:gd name="connsiteY2" fmla="*/ 56619 h 358509"/>
                <a:gd name="connsiteX3" fmla="*/ 360608 w 375901"/>
                <a:gd name="connsiteY3" fmla="*/ 165750 h 358509"/>
                <a:gd name="connsiteX4" fmla="*/ 272828 w 375901"/>
                <a:gd name="connsiteY4" fmla="*/ 326872 h 358509"/>
                <a:gd name="connsiteX5" fmla="*/ 39070 w 375901"/>
                <a:gd name="connsiteY5" fmla="*/ 288308 h 358509"/>
                <a:gd name="connsiteX6" fmla="*/ 13977 w 375901"/>
                <a:gd name="connsiteY6" fmla="*/ 121068 h 358509"/>
                <a:gd name="connsiteX7" fmla="*/ 172413 w 375901"/>
                <a:gd name="connsiteY7" fmla="*/ 9075 h 358509"/>
                <a:gd name="connsiteX8" fmla="*/ 303952 w 375901"/>
                <a:gd name="connsiteY8" fmla="*/ 931 h 35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01" h="358509">
                  <a:moveTo>
                    <a:pt x="303952" y="931"/>
                  </a:moveTo>
                  <a:cubicBezTo>
                    <a:pt x="309895" y="931"/>
                    <a:pt x="315838" y="1019"/>
                    <a:pt x="321781" y="931"/>
                  </a:cubicBezTo>
                  <a:cubicBezTo>
                    <a:pt x="378921" y="139"/>
                    <a:pt x="379274" y="183"/>
                    <a:pt x="373507" y="56619"/>
                  </a:cubicBezTo>
                  <a:cubicBezTo>
                    <a:pt x="369765" y="93070"/>
                    <a:pt x="363602" y="129256"/>
                    <a:pt x="360608" y="165750"/>
                  </a:cubicBezTo>
                  <a:cubicBezTo>
                    <a:pt x="355105" y="232708"/>
                    <a:pt x="322573" y="284698"/>
                    <a:pt x="272828" y="326872"/>
                  </a:cubicBezTo>
                  <a:cubicBezTo>
                    <a:pt x="207851" y="381944"/>
                    <a:pt x="92425" y="362618"/>
                    <a:pt x="39070" y="288308"/>
                  </a:cubicBezTo>
                  <a:cubicBezTo>
                    <a:pt x="2223" y="237022"/>
                    <a:pt x="-13625" y="180586"/>
                    <a:pt x="13977" y="121068"/>
                  </a:cubicBezTo>
                  <a:cubicBezTo>
                    <a:pt x="44704" y="54770"/>
                    <a:pt x="100789" y="16999"/>
                    <a:pt x="172413" y="9075"/>
                  </a:cubicBezTo>
                  <a:cubicBezTo>
                    <a:pt x="215863" y="4321"/>
                    <a:pt x="259797" y="-2503"/>
                    <a:pt x="303952" y="931"/>
                  </a:cubicBezTo>
                  <a:close/>
                </a:path>
              </a:pathLst>
            </a:custGeom>
            <a:solidFill>
              <a:schemeClr val="accent3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1D21B39-6037-48E5-AE8C-B51BD54C1FB7}"/>
                </a:ext>
              </a:extLst>
            </p:cNvPr>
            <p:cNvSpPr/>
            <p:nvPr/>
          </p:nvSpPr>
          <p:spPr>
            <a:xfrm>
              <a:off x="665804" y="1514681"/>
              <a:ext cx="214450" cy="138154"/>
            </a:xfrm>
            <a:custGeom>
              <a:avLst/>
              <a:gdLst>
                <a:gd name="connsiteX0" fmla="*/ 132275 w 214450"/>
                <a:gd name="connsiteY0" fmla="*/ 34419 h 138154"/>
                <a:gd name="connsiteX1" fmla="*/ 104849 w 214450"/>
                <a:gd name="connsiteY1" fmla="*/ 109080 h 138154"/>
                <a:gd name="connsiteX2" fmla="*/ 82970 w 214450"/>
                <a:gd name="connsiteY2" fmla="*/ 138047 h 138154"/>
                <a:gd name="connsiteX3" fmla="*/ 67870 w 214450"/>
                <a:gd name="connsiteY3" fmla="*/ 107672 h 138154"/>
                <a:gd name="connsiteX4" fmla="*/ 66813 w 214450"/>
                <a:gd name="connsiteY4" fmla="*/ 57750 h 138154"/>
                <a:gd name="connsiteX5" fmla="*/ 59154 w 214450"/>
                <a:gd name="connsiteY5" fmla="*/ 43267 h 138154"/>
                <a:gd name="connsiteX6" fmla="*/ 45287 w 214450"/>
                <a:gd name="connsiteY6" fmla="*/ 55637 h 138154"/>
                <a:gd name="connsiteX7" fmla="*/ 38507 w 214450"/>
                <a:gd name="connsiteY7" fmla="*/ 108244 h 138154"/>
                <a:gd name="connsiteX8" fmla="*/ 20106 w 214450"/>
                <a:gd name="connsiteY8" fmla="*/ 138003 h 138154"/>
                <a:gd name="connsiteX9" fmla="*/ 604 w 214450"/>
                <a:gd name="connsiteY9" fmla="*/ 110269 h 138154"/>
                <a:gd name="connsiteX10" fmla="*/ 1220 w 214450"/>
                <a:gd name="connsiteY10" fmla="*/ 28387 h 138154"/>
                <a:gd name="connsiteX11" fmla="*/ 23540 w 214450"/>
                <a:gd name="connsiteY11" fmla="*/ 521 h 138154"/>
                <a:gd name="connsiteX12" fmla="*/ 43394 w 214450"/>
                <a:gd name="connsiteY12" fmla="*/ 26318 h 138154"/>
                <a:gd name="connsiteX13" fmla="*/ 101459 w 214450"/>
                <a:gd name="connsiteY13" fmla="*/ 23105 h 138154"/>
                <a:gd name="connsiteX14" fmla="*/ 115546 w 214450"/>
                <a:gd name="connsiteY14" fmla="*/ 22180 h 138154"/>
                <a:gd name="connsiteX15" fmla="*/ 152701 w 214450"/>
                <a:gd name="connsiteY15" fmla="*/ 8930 h 138154"/>
                <a:gd name="connsiteX16" fmla="*/ 173391 w 214450"/>
                <a:gd name="connsiteY16" fmla="*/ 47537 h 138154"/>
                <a:gd name="connsiteX17" fmla="*/ 173920 w 214450"/>
                <a:gd name="connsiteY17" fmla="*/ 61756 h 138154"/>
                <a:gd name="connsiteX18" fmla="*/ 179466 w 214450"/>
                <a:gd name="connsiteY18" fmla="*/ 100892 h 138154"/>
                <a:gd name="connsiteX19" fmla="*/ 213716 w 214450"/>
                <a:gd name="connsiteY19" fmla="*/ 74347 h 138154"/>
                <a:gd name="connsiteX20" fmla="*/ 204735 w 214450"/>
                <a:gd name="connsiteY20" fmla="*/ 102697 h 138154"/>
                <a:gd name="connsiteX21" fmla="*/ 155430 w 214450"/>
                <a:gd name="connsiteY21" fmla="*/ 136110 h 138154"/>
                <a:gd name="connsiteX22" fmla="*/ 132319 w 214450"/>
                <a:gd name="connsiteY22" fmla="*/ 85881 h 138154"/>
                <a:gd name="connsiteX23" fmla="*/ 132275 w 214450"/>
                <a:gd name="connsiteY23" fmla="*/ 34419 h 13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450" h="138154">
                  <a:moveTo>
                    <a:pt x="132275" y="34419"/>
                  </a:moveTo>
                  <a:cubicBezTo>
                    <a:pt x="102736" y="59687"/>
                    <a:pt x="106301" y="85396"/>
                    <a:pt x="104849" y="109080"/>
                  </a:cubicBezTo>
                  <a:cubicBezTo>
                    <a:pt x="103924" y="124356"/>
                    <a:pt x="103352" y="139588"/>
                    <a:pt x="82970" y="138047"/>
                  </a:cubicBezTo>
                  <a:cubicBezTo>
                    <a:pt x="63336" y="136550"/>
                    <a:pt x="68310" y="119910"/>
                    <a:pt x="67870" y="107672"/>
                  </a:cubicBezTo>
                  <a:cubicBezTo>
                    <a:pt x="67210" y="91031"/>
                    <a:pt x="67958" y="74347"/>
                    <a:pt x="66813" y="57750"/>
                  </a:cubicBezTo>
                  <a:cubicBezTo>
                    <a:pt x="66461" y="52556"/>
                    <a:pt x="62851" y="44236"/>
                    <a:pt x="59154" y="43267"/>
                  </a:cubicBezTo>
                  <a:cubicBezTo>
                    <a:pt x="51098" y="41154"/>
                    <a:pt x="48412" y="49210"/>
                    <a:pt x="45287" y="55637"/>
                  </a:cubicBezTo>
                  <a:cubicBezTo>
                    <a:pt x="37098" y="72498"/>
                    <a:pt x="39256" y="90547"/>
                    <a:pt x="38507" y="108244"/>
                  </a:cubicBezTo>
                  <a:cubicBezTo>
                    <a:pt x="37935" y="122023"/>
                    <a:pt x="36878" y="136374"/>
                    <a:pt x="20106" y="138003"/>
                  </a:cubicBezTo>
                  <a:cubicBezTo>
                    <a:pt x="340" y="139896"/>
                    <a:pt x="1176" y="121847"/>
                    <a:pt x="604" y="110269"/>
                  </a:cubicBezTo>
                  <a:cubicBezTo>
                    <a:pt x="-761" y="83063"/>
                    <a:pt x="516" y="55681"/>
                    <a:pt x="1220" y="28387"/>
                  </a:cubicBezTo>
                  <a:cubicBezTo>
                    <a:pt x="1572" y="13816"/>
                    <a:pt x="8264" y="3383"/>
                    <a:pt x="23540" y="521"/>
                  </a:cubicBezTo>
                  <a:cubicBezTo>
                    <a:pt x="45463" y="-3573"/>
                    <a:pt x="36174" y="17514"/>
                    <a:pt x="43394" y="26318"/>
                  </a:cubicBezTo>
                  <a:cubicBezTo>
                    <a:pt x="62191" y="8666"/>
                    <a:pt x="81781" y="-7799"/>
                    <a:pt x="101459" y="23105"/>
                  </a:cubicBezTo>
                  <a:cubicBezTo>
                    <a:pt x="108987" y="34947"/>
                    <a:pt x="111452" y="26495"/>
                    <a:pt x="115546" y="22180"/>
                  </a:cubicBezTo>
                  <a:cubicBezTo>
                    <a:pt x="125759" y="11439"/>
                    <a:pt x="136237" y="2106"/>
                    <a:pt x="152701" y="8930"/>
                  </a:cubicBezTo>
                  <a:cubicBezTo>
                    <a:pt x="170178" y="16149"/>
                    <a:pt x="169914" y="32922"/>
                    <a:pt x="173391" y="47537"/>
                  </a:cubicBezTo>
                  <a:cubicBezTo>
                    <a:pt x="174492" y="52071"/>
                    <a:pt x="173215" y="57090"/>
                    <a:pt x="173920" y="61756"/>
                  </a:cubicBezTo>
                  <a:cubicBezTo>
                    <a:pt x="175945" y="75227"/>
                    <a:pt x="165776" y="95213"/>
                    <a:pt x="179466" y="100892"/>
                  </a:cubicBezTo>
                  <a:cubicBezTo>
                    <a:pt x="197031" y="108156"/>
                    <a:pt x="197912" y="80422"/>
                    <a:pt x="213716" y="74347"/>
                  </a:cubicBezTo>
                  <a:cubicBezTo>
                    <a:pt x="216797" y="86277"/>
                    <a:pt x="209490" y="94421"/>
                    <a:pt x="204735" y="102697"/>
                  </a:cubicBezTo>
                  <a:cubicBezTo>
                    <a:pt x="193774" y="121803"/>
                    <a:pt x="179599" y="141437"/>
                    <a:pt x="155430" y="136110"/>
                  </a:cubicBezTo>
                  <a:cubicBezTo>
                    <a:pt x="130558" y="130607"/>
                    <a:pt x="132979" y="105955"/>
                    <a:pt x="132319" y="85881"/>
                  </a:cubicBezTo>
                  <a:cubicBezTo>
                    <a:pt x="131922" y="71794"/>
                    <a:pt x="132275" y="57662"/>
                    <a:pt x="132275" y="34419"/>
                  </a:cubicBezTo>
                  <a:close/>
                </a:path>
              </a:pathLst>
            </a:custGeom>
            <a:solidFill>
              <a:srgbClr val="FFFCF9"/>
            </a:solidFill>
            <a:ln w="4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548BF44-DBFD-492B-88B4-83A7BEC291E7}"/>
              </a:ext>
            </a:extLst>
          </p:cNvPr>
          <p:cNvSpPr txBox="1"/>
          <p:nvPr/>
        </p:nvSpPr>
        <p:spPr>
          <a:xfrm>
            <a:off x="5264281" y="342204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20A9F8-EB5D-4A1B-BDE2-2E74A3E8DEC3}"/>
              </a:ext>
            </a:extLst>
          </p:cNvPr>
          <p:cNvGrpSpPr/>
          <p:nvPr/>
        </p:nvGrpSpPr>
        <p:grpSpPr>
          <a:xfrm>
            <a:off x="6816613" y="3373601"/>
            <a:ext cx="1377983" cy="927880"/>
            <a:chOff x="323529" y="1876742"/>
            <a:chExt cx="2664296" cy="9278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2C86B1-2F5A-4719-A7BA-E6237A178CF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FA707D-E75A-40FD-A2EF-9B8EFA4776F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223602E-ACAB-4C75-B79B-1B7BF8515A45}"/>
              </a:ext>
            </a:extLst>
          </p:cNvPr>
          <p:cNvSpPr txBox="1"/>
          <p:nvPr/>
        </p:nvSpPr>
        <p:spPr>
          <a:xfrm>
            <a:off x="5386284" y="435233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2F2E17-B28C-4300-AFFB-BED58AC841C3}"/>
              </a:ext>
            </a:extLst>
          </p:cNvPr>
          <p:cNvSpPr txBox="1"/>
          <p:nvPr/>
        </p:nvSpPr>
        <p:spPr>
          <a:xfrm>
            <a:off x="8642671" y="342204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567C6C-D67D-49BE-9B91-E173D981C698}"/>
              </a:ext>
            </a:extLst>
          </p:cNvPr>
          <p:cNvGrpSpPr/>
          <p:nvPr/>
        </p:nvGrpSpPr>
        <p:grpSpPr>
          <a:xfrm>
            <a:off x="10195003" y="3373601"/>
            <a:ext cx="1377983" cy="927880"/>
            <a:chOff x="323529" y="1876742"/>
            <a:chExt cx="2664296" cy="92788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65DF5EA-583B-49EB-81E5-CC7DEF44A037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DDA53C-D96C-47EE-B3D4-7E609B26A758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14A55C9-4963-4FF3-8212-DB686AC90EA1}"/>
              </a:ext>
            </a:extLst>
          </p:cNvPr>
          <p:cNvSpPr txBox="1"/>
          <p:nvPr/>
        </p:nvSpPr>
        <p:spPr>
          <a:xfrm>
            <a:off x="8752584" y="435233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3036AD-A6E1-4CDD-9882-890CB6B6F067}"/>
              </a:ext>
            </a:extLst>
          </p:cNvPr>
          <p:cNvSpPr txBox="1"/>
          <p:nvPr/>
        </p:nvSpPr>
        <p:spPr>
          <a:xfrm>
            <a:off x="5264281" y="5543112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0D2A019A-43AC-4EF2-BAB1-C8C65AAB413C}"/>
              </a:ext>
            </a:extLst>
          </p:cNvPr>
          <p:cNvSpPr>
            <a:spLocks noChangeAspect="1"/>
          </p:cNvSpPr>
          <p:nvPr/>
        </p:nvSpPr>
        <p:spPr>
          <a:xfrm>
            <a:off x="7091427" y="222330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88497559-EEEB-463B-99C4-77EDD677503A}"/>
              </a:ext>
            </a:extLst>
          </p:cNvPr>
          <p:cNvSpPr>
            <a:spLocks noChangeAspect="1"/>
          </p:cNvSpPr>
          <p:nvPr/>
        </p:nvSpPr>
        <p:spPr>
          <a:xfrm>
            <a:off x="4960842" y="2223308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5D9C94-6EFC-4EF4-AB11-2007BEE60620}"/>
              </a:ext>
            </a:extLst>
          </p:cNvPr>
          <p:cNvSpPr txBox="1"/>
          <p:nvPr/>
        </p:nvSpPr>
        <p:spPr>
          <a:xfrm>
            <a:off x="5480133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DBA564-808C-4B82-95E9-7D82FD0DE788}"/>
              </a:ext>
            </a:extLst>
          </p:cNvPr>
          <p:cNvSpPr txBox="1"/>
          <p:nvPr/>
        </p:nvSpPr>
        <p:spPr>
          <a:xfrm>
            <a:off x="7857118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BAFD81-57FC-4AEF-B7FA-4A11A0068FED}"/>
              </a:ext>
            </a:extLst>
          </p:cNvPr>
          <p:cNvSpPr txBox="1"/>
          <p:nvPr/>
        </p:nvSpPr>
        <p:spPr>
          <a:xfrm>
            <a:off x="10234103" y="198314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78" name="Rounded Rectangle 3">
            <a:extLst>
              <a:ext uri="{FF2B5EF4-FFF2-40B4-BE49-F238E27FC236}">
                <a16:creationId xmlns:a16="http://schemas.microsoft.com/office/drawing/2014/main" id="{E5E24954-5DB6-47FF-9A2D-E77DE61554B4}"/>
              </a:ext>
            </a:extLst>
          </p:cNvPr>
          <p:cNvSpPr/>
          <p:nvPr/>
        </p:nvSpPr>
        <p:spPr>
          <a:xfrm>
            <a:off x="9388124" y="2260475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F9D222B-5E8D-4117-938F-FA67DB6D4026}"/>
              </a:ext>
            </a:extLst>
          </p:cNvPr>
          <p:cNvGrpSpPr/>
          <p:nvPr/>
        </p:nvGrpSpPr>
        <p:grpSpPr>
          <a:xfrm>
            <a:off x="9507225" y="2335882"/>
            <a:ext cx="555009" cy="323462"/>
            <a:chOff x="5351423" y="5375787"/>
            <a:chExt cx="555009" cy="32346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728DCB7-F53B-41A0-BC34-9422A1C7E1CB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1B4974E-22A7-4338-B3CF-18EEB1174D33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C5D4BB1-4C14-4343-A0B7-CFA5F9DAAC6A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63D53FA-5327-434F-9890-EFA58CC21F0B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CBBEDBE-3B70-404E-A477-A4B1EBA6D02D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53F763-E545-43E7-975B-02181BF41316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10E377C-C5F7-4BE0-B153-B5A861D2AA9E}"/>
              </a:ext>
            </a:extLst>
          </p:cNvPr>
          <p:cNvSpPr txBox="1"/>
          <p:nvPr/>
        </p:nvSpPr>
        <p:spPr>
          <a:xfrm>
            <a:off x="4859330" y="1223252"/>
            <a:ext cx="58609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879AA27-8820-4757-8984-5B05185E588C}"/>
              </a:ext>
            </a:extLst>
          </p:cNvPr>
          <p:cNvSpPr txBox="1"/>
          <p:nvPr/>
        </p:nvSpPr>
        <p:spPr>
          <a:xfrm>
            <a:off x="4859329" y="519110"/>
            <a:ext cx="58609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E2C2A1-73E3-420F-A8A6-720C677395AB}"/>
              </a:ext>
            </a:extLst>
          </p:cNvPr>
          <p:cNvGrpSpPr/>
          <p:nvPr/>
        </p:nvGrpSpPr>
        <p:grpSpPr>
          <a:xfrm>
            <a:off x="8439996" y="3528122"/>
            <a:ext cx="3292870" cy="830997"/>
            <a:chOff x="7020272" y="1700460"/>
            <a:chExt cx="4309656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9757B1-CF6C-4A7D-8EFE-29237E09C302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023583-0B8D-476A-A3D8-B80CB782D44F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A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65BB07-F159-41FD-89F4-B5D8C3ADFE44}"/>
              </a:ext>
            </a:extLst>
          </p:cNvPr>
          <p:cNvGrpSpPr/>
          <p:nvPr/>
        </p:nvGrpSpPr>
        <p:grpSpPr>
          <a:xfrm>
            <a:off x="8439996" y="4449417"/>
            <a:ext cx="3292870" cy="830997"/>
            <a:chOff x="7020272" y="1700460"/>
            <a:chExt cx="4309656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654CC2-97DB-4FBF-BB77-1548706D49D4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0E770-0AF9-480B-8D21-73A1966B308F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B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54066-4B00-4DE1-9EAF-D2EFEF26CE9C}"/>
              </a:ext>
            </a:extLst>
          </p:cNvPr>
          <p:cNvGrpSpPr/>
          <p:nvPr/>
        </p:nvGrpSpPr>
        <p:grpSpPr>
          <a:xfrm>
            <a:off x="8439996" y="5370713"/>
            <a:ext cx="3292870" cy="830997"/>
            <a:chOff x="7020272" y="1700460"/>
            <a:chExt cx="4309656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F93A56-87DD-4C06-9BC0-EE8EE88E3728}"/>
                </a:ext>
              </a:extLst>
            </p:cNvPr>
            <p:cNvSpPr/>
            <p:nvPr/>
          </p:nvSpPr>
          <p:spPr>
            <a:xfrm>
              <a:off x="7020272" y="1772816"/>
              <a:ext cx="288032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763229-EFE5-4137-B654-3184D3692157}"/>
                </a:ext>
              </a:extLst>
            </p:cNvPr>
            <p:cNvSpPr txBox="1"/>
            <p:nvPr/>
          </p:nvSpPr>
          <p:spPr>
            <a:xfrm>
              <a:off x="7304112" y="1700460"/>
              <a:ext cx="4025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C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069C8B-1ADE-4566-AD3D-7EE5AF6431A6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BCCE23-1941-4A1A-AF39-203E3BE32015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897FE-D222-4D52-8DD5-7E98FA7504EC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06CFF-A7F8-429E-890F-BD37E9F7E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D1351F9-B94B-4783-8C82-72FE04202615}"/>
              </a:ext>
            </a:extLst>
          </p:cNvPr>
          <p:cNvGrpSpPr/>
          <p:nvPr/>
        </p:nvGrpSpPr>
        <p:grpSpPr>
          <a:xfrm flipH="1">
            <a:off x="9100312" y="819057"/>
            <a:ext cx="2474078" cy="5673138"/>
            <a:chOff x="527812" y="843573"/>
            <a:chExt cx="2474078" cy="567313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D13BD7-CA92-45BA-908D-9118A2E13CB2}"/>
                </a:ext>
              </a:extLst>
            </p:cNvPr>
            <p:cNvSpPr/>
            <p:nvPr/>
          </p:nvSpPr>
          <p:spPr>
            <a:xfrm>
              <a:off x="527812" y="1650776"/>
              <a:ext cx="1687299" cy="2194595"/>
            </a:xfrm>
            <a:custGeom>
              <a:avLst/>
              <a:gdLst>
                <a:gd name="connsiteX0" fmla="*/ 1489045 w 1687299"/>
                <a:gd name="connsiteY0" fmla="*/ 1261702 h 2194595"/>
                <a:gd name="connsiteX1" fmla="*/ 1682615 w 1687299"/>
                <a:gd name="connsiteY1" fmla="*/ 1228711 h 2194595"/>
                <a:gd name="connsiteX2" fmla="*/ 1653827 w 1687299"/>
                <a:gd name="connsiteY2" fmla="*/ 1171078 h 2194595"/>
                <a:gd name="connsiteX3" fmla="*/ 1521277 w 1687299"/>
                <a:gd name="connsiteY3" fmla="*/ 967639 h 2194595"/>
                <a:gd name="connsiteX4" fmla="*/ 1364436 w 1687299"/>
                <a:gd name="connsiteY4" fmla="*/ 441642 h 2194595"/>
                <a:gd name="connsiteX5" fmla="*/ 1247710 w 1687299"/>
                <a:gd name="connsiteY5" fmla="*/ 310318 h 2194595"/>
                <a:gd name="connsiteX6" fmla="*/ 1052271 w 1687299"/>
                <a:gd name="connsiteY6" fmla="*/ 213503 h 2194595"/>
                <a:gd name="connsiteX7" fmla="*/ 993236 w 1687299"/>
                <a:gd name="connsiteY7" fmla="*/ 130995 h 2194595"/>
                <a:gd name="connsiteX8" fmla="*/ 980857 w 1687299"/>
                <a:gd name="connsiteY8" fmla="*/ 103960 h 2194595"/>
                <a:gd name="connsiteX9" fmla="*/ 888072 w 1687299"/>
                <a:gd name="connsiteY9" fmla="*/ 29568 h 2194595"/>
                <a:gd name="connsiteX10" fmla="*/ 891575 w 1687299"/>
                <a:gd name="connsiteY10" fmla="*/ 196862 h 2194595"/>
                <a:gd name="connsiteX11" fmla="*/ 905765 w 1687299"/>
                <a:gd name="connsiteY11" fmla="*/ 345295 h 2194595"/>
                <a:gd name="connsiteX12" fmla="*/ 746237 w 1687299"/>
                <a:gd name="connsiteY12" fmla="*/ 161710 h 2194595"/>
                <a:gd name="connsiteX13" fmla="*/ 697304 w 1687299"/>
                <a:gd name="connsiteY13" fmla="*/ 90821 h 2194595"/>
                <a:gd name="connsiteX14" fmla="*/ 510799 w 1687299"/>
                <a:gd name="connsiteY14" fmla="*/ 839 h 2194595"/>
                <a:gd name="connsiteX15" fmla="*/ 452991 w 1687299"/>
                <a:gd name="connsiteY15" fmla="*/ 63727 h 2194595"/>
                <a:gd name="connsiteX16" fmla="*/ 388293 w 1687299"/>
                <a:gd name="connsiteY16" fmla="*/ 149739 h 2194595"/>
                <a:gd name="connsiteX17" fmla="*/ 67194 w 1687299"/>
                <a:gd name="connsiteY17" fmla="*/ 454021 h 2194595"/>
                <a:gd name="connsiteX18" fmla="*/ 25210 w 1687299"/>
                <a:gd name="connsiteY18" fmla="*/ 806769 h 2194595"/>
                <a:gd name="connsiteX19" fmla="*/ 40567 w 1687299"/>
                <a:gd name="connsiteY19" fmla="*/ 918881 h 2194595"/>
                <a:gd name="connsiteX20" fmla="*/ 33793 w 1687299"/>
                <a:gd name="connsiteY20" fmla="*/ 1147604 h 2194595"/>
                <a:gd name="connsiteX21" fmla="*/ 106316 w 1687299"/>
                <a:gd name="connsiteY21" fmla="*/ 1491359 h 2194595"/>
                <a:gd name="connsiteX22" fmla="*/ 304850 w 1687299"/>
                <a:gd name="connsiteY22" fmla="*/ 1605749 h 2194595"/>
                <a:gd name="connsiteX23" fmla="*/ 380760 w 1687299"/>
                <a:gd name="connsiteY23" fmla="*/ 1588757 h 2194595"/>
                <a:gd name="connsiteX24" fmla="*/ 480377 w 1687299"/>
                <a:gd name="connsiteY24" fmla="*/ 1635296 h 2194595"/>
                <a:gd name="connsiteX25" fmla="*/ 489953 w 1687299"/>
                <a:gd name="connsiteY25" fmla="*/ 1722125 h 2194595"/>
                <a:gd name="connsiteX26" fmla="*/ 463619 w 1687299"/>
                <a:gd name="connsiteY26" fmla="*/ 1880718 h 2194595"/>
                <a:gd name="connsiteX27" fmla="*/ 492639 w 1687299"/>
                <a:gd name="connsiteY27" fmla="*/ 2191248 h 2194595"/>
                <a:gd name="connsiteX28" fmla="*/ 631496 w 1687299"/>
                <a:gd name="connsiteY28" fmla="*/ 2152651 h 2194595"/>
                <a:gd name="connsiteX29" fmla="*/ 686969 w 1687299"/>
                <a:gd name="connsiteY29" fmla="*/ 2164797 h 2194595"/>
                <a:gd name="connsiteX30" fmla="*/ 1249578 w 1687299"/>
                <a:gd name="connsiteY30" fmla="*/ 2142316 h 2194595"/>
                <a:gd name="connsiteX31" fmla="*/ 1415821 w 1687299"/>
                <a:gd name="connsiteY31" fmla="*/ 2109207 h 2194595"/>
                <a:gd name="connsiteX32" fmla="*/ 1572078 w 1687299"/>
                <a:gd name="connsiteY32" fmla="*/ 2077383 h 2194595"/>
                <a:gd name="connsiteX33" fmla="*/ 1574940 w 1687299"/>
                <a:gd name="connsiteY33" fmla="*/ 2062377 h 2194595"/>
                <a:gd name="connsiteX34" fmla="*/ 1485775 w 1687299"/>
                <a:gd name="connsiteY34" fmla="*/ 1538306 h 2194595"/>
                <a:gd name="connsiteX35" fmla="*/ 1536109 w 1687299"/>
                <a:gd name="connsiteY35" fmla="*/ 1472732 h 2194595"/>
                <a:gd name="connsiteX36" fmla="*/ 1560458 w 1687299"/>
                <a:gd name="connsiteY36" fmla="*/ 1467360 h 2194595"/>
                <a:gd name="connsiteX37" fmla="*/ 1660543 w 1687299"/>
                <a:gd name="connsiteY37" fmla="*/ 1438280 h 2194595"/>
                <a:gd name="connsiteX38" fmla="*/ 1584633 w 1687299"/>
                <a:gd name="connsiteY38" fmla="*/ 1331715 h 2194595"/>
                <a:gd name="connsiteX39" fmla="*/ 1572662 w 1687299"/>
                <a:gd name="connsiteY39" fmla="*/ 1330488 h 2194595"/>
                <a:gd name="connsiteX40" fmla="*/ 1527642 w 1687299"/>
                <a:gd name="connsiteY40" fmla="*/ 1314839 h 2194595"/>
                <a:gd name="connsiteX41" fmla="*/ 1420784 w 1687299"/>
                <a:gd name="connsiteY41" fmla="*/ 1269994 h 2194595"/>
                <a:gd name="connsiteX42" fmla="*/ 1478417 w 1687299"/>
                <a:gd name="connsiteY42" fmla="*/ 1255805 h 2194595"/>
                <a:gd name="connsiteX43" fmla="*/ 1489045 w 1687299"/>
                <a:gd name="connsiteY43" fmla="*/ 1261702 h 219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7299" h="2194595">
                  <a:moveTo>
                    <a:pt x="1489045" y="1261702"/>
                  </a:moveTo>
                  <a:cubicBezTo>
                    <a:pt x="1555437" y="1261586"/>
                    <a:pt x="1622529" y="1265790"/>
                    <a:pt x="1682615" y="1228711"/>
                  </a:cubicBezTo>
                  <a:cubicBezTo>
                    <a:pt x="1698030" y="1197179"/>
                    <a:pt x="1671987" y="1178494"/>
                    <a:pt x="1653827" y="1171078"/>
                  </a:cubicBezTo>
                  <a:cubicBezTo>
                    <a:pt x="1560925" y="1132889"/>
                    <a:pt x="1542298" y="1057505"/>
                    <a:pt x="1521277" y="967639"/>
                  </a:cubicBezTo>
                  <a:cubicBezTo>
                    <a:pt x="1479643" y="789835"/>
                    <a:pt x="1418040" y="616643"/>
                    <a:pt x="1364436" y="441642"/>
                  </a:cubicBezTo>
                  <a:cubicBezTo>
                    <a:pt x="1345633" y="380155"/>
                    <a:pt x="1306510" y="337528"/>
                    <a:pt x="1247710" y="310318"/>
                  </a:cubicBezTo>
                  <a:cubicBezTo>
                    <a:pt x="1181785" y="279779"/>
                    <a:pt x="1117612" y="245386"/>
                    <a:pt x="1052271" y="213503"/>
                  </a:cubicBezTo>
                  <a:cubicBezTo>
                    <a:pt x="1017235" y="196453"/>
                    <a:pt x="980448" y="182322"/>
                    <a:pt x="993236" y="130995"/>
                  </a:cubicBezTo>
                  <a:cubicBezTo>
                    <a:pt x="995864" y="120485"/>
                    <a:pt x="989908" y="109916"/>
                    <a:pt x="980857" y="103960"/>
                  </a:cubicBezTo>
                  <a:cubicBezTo>
                    <a:pt x="947573" y="82004"/>
                    <a:pt x="925443" y="46268"/>
                    <a:pt x="888072" y="29568"/>
                  </a:cubicBezTo>
                  <a:cubicBezTo>
                    <a:pt x="863197" y="86208"/>
                    <a:pt x="855430" y="152367"/>
                    <a:pt x="891575" y="196862"/>
                  </a:cubicBezTo>
                  <a:cubicBezTo>
                    <a:pt x="936712" y="252451"/>
                    <a:pt x="912363" y="296420"/>
                    <a:pt x="905765" y="345295"/>
                  </a:cubicBezTo>
                  <a:cubicBezTo>
                    <a:pt x="811578" y="314697"/>
                    <a:pt x="760193" y="255137"/>
                    <a:pt x="746237" y="161710"/>
                  </a:cubicBezTo>
                  <a:cubicBezTo>
                    <a:pt x="742033" y="133448"/>
                    <a:pt x="724924" y="105595"/>
                    <a:pt x="697304" y="90821"/>
                  </a:cubicBezTo>
                  <a:cubicBezTo>
                    <a:pt x="636460" y="58239"/>
                    <a:pt x="575790" y="25013"/>
                    <a:pt x="510799" y="839"/>
                  </a:cubicBezTo>
                  <a:cubicBezTo>
                    <a:pt x="461283" y="-6343"/>
                    <a:pt x="458714" y="34122"/>
                    <a:pt x="452991" y="63727"/>
                  </a:cubicBezTo>
                  <a:cubicBezTo>
                    <a:pt x="445108" y="104835"/>
                    <a:pt x="424729" y="128952"/>
                    <a:pt x="388293" y="149739"/>
                  </a:cubicBezTo>
                  <a:cubicBezTo>
                    <a:pt x="256852" y="224715"/>
                    <a:pt x="144505" y="320595"/>
                    <a:pt x="67194" y="454021"/>
                  </a:cubicBezTo>
                  <a:cubicBezTo>
                    <a:pt x="2086" y="566368"/>
                    <a:pt x="-23198" y="681926"/>
                    <a:pt x="25210" y="806769"/>
                  </a:cubicBezTo>
                  <a:cubicBezTo>
                    <a:pt x="39341" y="843147"/>
                    <a:pt x="46172" y="880459"/>
                    <a:pt x="40567" y="918881"/>
                  </a:cubicBezTo>
                  <a:cubicBezTo>
                    <a:pt x="29531" y="994908"/>
                    <a:pt x="29355" y="1071636"/>
                    <a:pt x="33793" y="1147604"/>
                  </a:cubicBezTo>
                  <a:cubicBezTo>
                    <a:pt x="40684" y="1265323"/>
                    <a:pt x="58902" y="1381990"/>
                    <a:pt x="106316" y="1491359"/>
                  </a:cubicBezTo>
                  <a:cubicBezTo>
                    <a:pt x="146140" y="1583210"/>
                    <a:pt x="208094" y="1618012"/>
                    <a:pt x="304850" y="1605749"/>
                  </a:cubicBezTo>
                  <a:cubicBezTo>
                    <a:pt x="330484" y="1602479"/>
                    <a:pt x="355826" y="1595881"/>
                    <a:pt x="380760" y="1588757"/>
                  </a:cubicBezTo>
                  <a:cubicBezTo>
                    <a:pt x="439094" y="1572174"/>
                    <a:pt x="455677" y="1579998"/>
                    <a:pt x="480377" y="1635296"/>
                  </a:cubicBezTo>
                  <a:cubicBezTo>
                    <a:pt x="492990" y="1663558"/>
                    <a:pt x="493807" y="1693104"/>
                    <a:pt x="489953" y="1722125"/>
                  </a:cubicBezTo>
                  <a:cubicBezTo>
                    <a:pt x="482946" y="1775204"/>
                    <a:pt x="473545" y="1828049"/>
                    <a:pt x="463619" y="1880718"/>
                  </a:cubicBezTo>
                  <a:cubicBezTo>
                    <a:pt x="443648" y="1987109"/>
                    <a:pt x="451940" y="2090638"/>
                    <a:pt x="492639" y="2191248"/>
                  </a:cubicBezTo>
                  <a:cubicBezTo>
                    <a:pt x="528376" y="2140447"/>
                    <a:pt x="574155" y="2128360"/>
                    <a:pt x="631496" y="2152651"/>
                  </a:cubicBezTo>
                  <a:cubicBezTo>
                    <a:pt x="648605" y="2159892"/>
                    <a:pt x="668400" y="2161059"/>
                    <a:pt x="686969" y="2164797"/>
                  </a:cubicBezTo>
                  <a:cubicBezTo>
                    <a:pt x="876335" y="2203102"/>
                    <a:pt x="1065292" y="2213087"/>
                    <a:pt x="1249578" y="2142316"/>
                  </a:cubicBezTo>
                  <a:cubicBezTo>
                    <a:pt x="1304058" y="2121411"/>
                    <a:pt x="1359005" y="2110200"/>
                    <a:pt x="1415821" y="2109207"/>
                  </a:cubicBezTo>
                  <a:cubicBezTo>
                    <a:pt x="1470476" y="2108214"/>
                    <a:pt x="1521569" y="2095660"/>
                    <a:pt x="1572078" y="2077383"/>
                  </a:cubicBezTo>
                  <a:cubicBezTo>
                    <a:pt x="1573129" y="2072362"/>
                    <a:pt x="1576166" y="2066814"/>
                    <a:pt x="1574940" y="2062377"/>
                  </a:cubicBezTo>
                  <a:cubicBezTo>
                    <a:pt x="1528927" y="1890411"/>
                    <a:pt x="1505219" y="1714768"/>
                    <a:pt x="1485775" y="1538306"/>
                  </a:cubicBezTo>
                  <a:cubicBezTo>
                    <a:pt x="1481337" y="1497957"/>
                    <a:pt x="1468257" y="1456265"/>
                    <a:pt x="1536109" y="1472732"/>
                  </a:cubicBezTo>
                  <a:cubicBezTo>
                    <a:pt x="1543583" y="1474542"/>
                    <a:pt x="1556663" y="1472498"/>
                    <a:pt x="1560458" y="1467360"/>
                  </a:cubicBezTo>
                  <a:cubicBezTo>
                    <a:pt x="1586852" y="1431682"/>
                    <a:pt x="1625741" y="1442601"/>
                    <a:pt x="1660543" y="1438280"/>
                  </a:cubicBezTo>
                  <a:cubicBezTo>
                    <a:pt x="1635375" y="1402661"/>
                    <a:pt x="1601274" y="1373348"/>
                    <a:pt x="1584633" y="1331715"/>
                  </a:cubicBezTo>
                  <a:cubicBezTo>
                    <a:pt x="1580720" y="1330430"/>
                    <a:pt x="1576691" y="1330021"/>
                    <a:pt x="1572662" y="1330488"/>
                  </a:cubicBezTo>
                  <a:cubicBezTo>
                    <a:pt x="1562736" y="1313438"/>
                    <a:pt x="1545335" y="1314080"/>
                    <a:pt x="1527642" y="1314839"/>
                  </a:cubicBezTo>
                  <a:cubicBezTo>
                    <a:pt x="1485891" y="1316649"/>
                    <a:pt x="1453192" y="1297964"/>
                    <a:pt x="1420784" y="1269994"/>
                  </a:cubicBezTo>
                  <a:cubicBezTo>
                    <a:pt x="1441922" y="1261819"/>
                    <a:pt x="1463410" y="1269235"/>
                    <a:pt x="1478417" y="1255805"/>
                  </a:cubicBezTo>
                  <a:cubicBezTo>
                    <a:pt x="1481921" y="1257849"/>
                    <a:pt x="1485483" y="1259775"/>
                    <a:pt x="1489045" y="1261702"/>
                  </a:cubicBezTo>
                  <a:close/>
                </a:path>
              </a:pathLst>
            </a:custGeom>
            <a:solidFill>
              <a:srgbClr val="00AEEF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F1CBE3-7745-48D6-87EF-68EB884E4745}"/>
                </a:ext>
              </a:extLst>
            </p:cNvPr>
            <p:cNvSpPr/>
            <p:nvPr/>
          </p:nvSpPr>
          <p:spPr>
            <a:xfrm>
              <a:off x="1879619" y="1990847"/>
              <a:ext cx="1122271" cy="1000977"/>
            </a:xfrm>
            <a:custGeom>
              <a:avLst/>
              <a:gdLst>
                <a:gd name="connsiteX0" fmla="*/ 130347 w 1122271"/>
                <a:gd name="connsiteY0" fmla="*/ 911821 h 1000977"/>
                <a:gd name="connsiteX1" fmla="*/ 356150 w 1122271"/>
                <a:gd name="connsiteY1" fmla="*/ 884494 h 1000977"/>
                <a:gd name="connsiteX2" fmla="*/ 495007 w 1122271"/>
                <a:gd name="connsiteY2" fmla="*/ 762045 h 1000977"/>
                <a:gd name="connsiteX3" fmla="*/ 694708 w 1122271"/>
                <a:gd name="connsiteY3" fmla="*/ 39558 h 1000977"/>
                <a:gd name="connsiteX4" fmla="*/ 752283 w 1122271"/>
                <a:gd name="connsiteY4" fmla="*/ 3589 h 1000977"/>
                <a:gd name="connsiteX5" fmla="*/ 1085119 w 1122271"/>
                <a:gd name="connsiteY5" fmla="*/ 80491 h 1000977"/>
                <a:gd name="connsiteX6" fmla="*/ 1119921 w 1122271"/>
                <a:gd name="connsiteY6" fmla="*/ 122417 h 1000977"/>
                <a:gd name="connsiteX7" fmla="*/ 904570 w 1122271"/>
                <a:gd name="connsiteY7" fmla="*/ 866684 h 1000977"/>
                <a:gd name="connsiteX8" fmla="*/ 815405 w 1122271"/>
                <a:gd name="connsiteY8" fmla="*/ 949835 h 1000977"/>
                <a:gd name="connsiteX9" fmla="*/ 101560 w 1122271"/>
                <a:gd name="connsiteY9" fmla="*/ 1000928 h 1000977"/>
                <a:gd name="connsiteX10" fmla="*/ 6673 w 1122271"/>
                <a:gd name="connsiteY10" fmla="*/ 922799 h 1000977"/>
                <a:gd name="connsiteX11" fmla="*/ 130347 w 1122271"/>
                <a:gd name="connsiteY11" fmla="*/ 911821 h 100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271" h="1000977">
                  <a:moveTo>
                    <a:pt x="130347" y="911821"/>
                  </a:moveTo>
                  <a:cubicBezTo>
                    <a:pt x="197148" y="904114"/>
                    <a:pt x="348034" y="885720"/>
                    <a:pt x="356150" y="884494"/>
                  </a:cubicBezTo>
                  <a:cubicBezTo>
                    <a:pt x="485489" y="864465"/>
                    <a:pt x="467971" y="868845"/>
                    <a:pt x="495007" y="762045"/>
                  </a:cubicBezTo>
                  <a:cubicBezTo>
                    <a:pt x="558304" y="520360"/>
                    <a:pt x="628258" y="280426"/>
                    <a:pt x="694708" y="39558"/>
                  </a:cubicBezTo>
                  <a:cubicBezTo>
                    <a:pt x="703584" y="7442"/>
                    <a:pt x="711409" y="-7389"/>
                    <a:pt x="752283" y="3589"/>
                  </a:cubicBezTo>
                  <a:cubicBezTo>
                    <a:pt x="862177" y="33018"/>
                    <a:pt x="974174" y="54857"/>
                    <a:pt x="1085119" y="80491"/>
                  </a:cubicBezTo>
                  <a:cubicBezTo>
                    <a:pt x="1105848" y="85279"/>
                    <a:pt x="1129964" y="88024"/>
                    <a:pt x="1119921" y="122417"/>
                  </a:cubicBezTo>
                  <a:cubicBezTo>
                    <a:pt x="1047573" y="370350"/>
                    <a:pt x="976217" y="618576"/>
                    <a:pt x="904570" y="866684"/>
                  </a:cubicBezTo>
                  <a:cubicBezTo>
                    <a:pt x="887636" y="927178"/>
                    <a:pt x="880337" y="946915"/>
                    <a:pt x="815405" y="949835"/>
                  </a:cubicBezTo>
                  <a:cubicBezTo>
                    <a:pt x="778209" y="951528"/>
                    <a:pt x="139048" y="998826"/>
                    <a:pt x="101560" y="1000928"/>
                  </a:cubicBezTo>
                  <a:cubicBezTo>
                    <a:pt x="62846" y="1003147"/>
                    <a:pt x="-24742" y="930857"/>
                    <a:pt x="6673" y="922799"/>
                  </a:cubicBezTo>
                  <a:cubicBezTo>
                    <a:pt x="55547" y="916026"/>
                    <a:pt x="96422" y="916026"/>
                    <a:pt x="130347" y="911821"/>
                  </a:cubicBezTo>
                  <a:close/>
                </a:path>
              </a:pathLst>
            </a:custGeom>
            <a:solidFill>
              <a:srgbClr val="010101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236B88-96DB-4780-9E52-C9D1142FF74A}"/>
                </a:ext>
              </a:extLst>
            </p:cNvPr>
            <p:cNvSpPr/>
            <p:nvPr/>
          </p:nvSpPr>
          <p:spPr>
            <a:xfrm>
              <a:off x="945573" y="989993"/>
              <a:ext cx="585498" cy="1047886"/>
            </a:xfrm>
            <a:custGeom>
              <a:avLst/>
              <a:gdLst>
                <a:gd name="connsiteX0" fmla="*/ 470311 w 585498"/>
                <a:gd name="connsiteY0" fmla="*/ 690409 h 1047886"/>
                <a:gd name="connsiteX1" fmla="*/ 469785 w 585498"/>
                <a:gd name="connsiteY1" fmla="*/ 804741 h 1047886"/>
                <a:gd name="connsiteX2" fmla="*/ 505930 w 585498"/>
                <a:gd name="connsiteY2" fmla="*/ 871484 h 1047886"/>
                <a:gd name="connsiteX3" fmla="*/ 520820 w 585498"/>
                <a:gd name="connsiteY3" fmla="*/ 915803 h 1047886"/>
                <a:gd name="connsiteX4" fmla="*/ 496470 w 585498"/>
                <a:gd name="connsiteY4" fmla="*/ 1047886 h 1047886"/>
                <a:gd name="connsiteX5" fmla="*/ 378868 w 585498"/>
                <a:gd name="connsiteY5" fmla="*/ 965904 h 1047886"/>
                <a:gd name="connsiteX6" fmla="*/ 335133 w 585498"/>
                <a:gd name="connsiteY6" fmla="*/ 893848 h 1047886"/>
                <a:gd name="connsiteX7" fmla="*/ 193064 w 585498"/>
                <a:gd name="connsiteY7" fmla="*/ 722467 h 1047886"/>
                <a:gd name="connsiteX8" fmla="*/ 93038 w 585498"/>
                <a:gd name="connsiteY8" fmla="*/ 661680 h 1047886"/>
                <a:gd name="connsiteX9" fmla="*/ 83404 w 585498"/>
                <a:gd name="connsiteY9" fmla="*/ 481190 h 1047886"/>
                <a:gd name="connsiteX10" fmla="*/ 49186 w 585498"/>
                <a:gd name="connsiteY10" fmla="*/ 441950 h 1047886"/>
                <a:gd name="connsiteX11" fmla="*/ 30792 w 585498"/>
                <a:gd name="connsiteY11" fmla="*/ 264905 h 1047886"/>
                <a:gd name="connsiteX12" fmla="*/ 72893 w 585498"/>
                <a:gd name="connsiteY12" fmla="*/ 303677 h 1047886"/>
                <a:gd name="connsiteX13" fmla="*/ 91695 w 585498"/>
                <a:gd name="connsiteY13" fmla="*/ 192849 h 1047886"/>
                <a:gd name="connsiteX14" fmla="*/ 111957 w 585498"/>
                <a:gd name="connsiteY14" fmla="*/ 118399 h 1047886"/>
                <a:gd name="connsiteX15" fmla="*/ 238085 w 585498"/>
                <a:gd name="connsiteY15" fmla="*/ 2023 h 1047886"/>
                <a:gd name="connsiteX16" fmla="*/ 414488 w 585498"/>
                <a:gd name="connsiteY16" fmla="*/ 2315 h 1047886"/>
                <a:gd name="connsiteX17" fmla="*/ 557023 w 585498"/>
                <a:gd name="connsiteY17" fmla="*/ 126749 h 1047886"/>
                <a:gd name="connsiteX18" fmla="*/ 581197 w 585498"/>
                <a:gd name="connsiteY18" fmla="*/ 267474 h 1047886"/>
                <a:gd name="connsiteX19" fmla="*/ 491741 w 585498"/>
                <a:gd name="connsiteY19" fmla="*/ 644221 h 1047886"/>
                <a:gd name="connsiteX20" fmla="*/ 470311 w 585498"/>
                <a:gd name="connsiteY20" fmla="*/ 690409 h 104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98" h="1047886">
                  <a:moveTo>
                    <a:pt x="470311" y="690409"/>
                  </a:moveTo>
                  <a:cubicBezTo>
                    <a:pt x="470194" y="728539"/>
                    <a:pt x="470778" y="766611"/>
                    <a:pt x="469785" y="804741"/>
                  </a:cubicBezTo>
                  <a:cubicBezTo>
                    <a:pt x="469026" y="834404"/>
                    <a:pt x="472938" y="860039"/>
                    <a:pt x="505930" y="871484"/>
                  </a:cubicBezTo>
                  <a:cubicBezTo>
                    <a:pt x="528878" y="879425"/>
                    <a:pt x="523214" y="899921"/>
                    <a:pt x="520820" y="915803"/>
                  </a:cubicBezTo>
                  <a:cubicBezTo>
                    <a:pt x="514514" y="957612"/>
                    <a:pt x="505638" y="999071"/>
                    <a:pt x="496470" y="1047886"/>
                  </a:cubicBezTo>
                  <a:cubicBezTo>
                    <a:pt x="461961" y="1006428"/>
                    <a:pt x="420911" y="985232"/>
                    <a:pt x="378868" y="965904"/>
                  </a:cubicBezTo>
                  <a:cubicBezTo>
                    <a:pt x="347629" y="951539"/>
                    <a:pt x="338461" y="922577"/>
                    <a:pt x="335133" y="893848"/>
                  </a:cubicBezTo>
                  <a:cubicBezTo>
                    <a:pt x="324797" y="804975"/>
                    <a:pt x="277032" y="750962"/>
                    <a:pt x="193064" y="722467"/>
                  </a:cubicBezTo>
                  <a:cubicBezTo>
                    <a:pt x="156336" y="710029"/>
                    <a:pt x="118789" y="694380"/>
                    <a:pt x="93038" y="661680"/>
                  </a:cubicBezTo>
                  <a:cubicBezTo>
                    <a:pt x="89652" y="601536"/>
                    <a:pt x="85389" y="541392"/>
                    <a:pt x="83404" y="481190"/>
                  </a:cubicBezTo>
                  <a:cubicBezTo>
                    <a:pt x="82586" y="456723"/>
                    <a:pt x="65711" y="451935"/>
                    <a:pt x="49186" y="441950"/>
                  </a:cubicBezTo>
                  <a:cubicBezTo>
                    <a:pt x="-7513" y="407791"/>
                    <a:pt x="-17265" y="306130"/>
                    <a:pt x="30792" y="264905"/>
                  </a:cubicBezTo>
                  <a:cubicBezTo>
                    <a:pt x="60047" y="263679"/>
                    <a:pt x="66762" y="284583"/>
                    <a:pt x="72893" y="303677"/>
                  </a:cubicBezTo>
                  <a:cubicBezTo>
                    <a:pt x="64718" y="266423"/>
                    <a:pt x="72368" y="228527"/>
                    <a:pt x="91695" y="192849"/>
                  </a:cubicBezTo>
                  <a:cubicBezTo>
                    <a:pt x="104366" y="169492"/>
                    <a:pt x="108688" y="144442"/>
                    <a:pt x="111957" y="118399"/>
                  </a:cubicBezTo>
                  <a:cubicBezTo>
                    <a:pt x="121709" y="40095"/>
                    <a:pt x="158846" y="5352"/>
                    <a:pt x="238085" y="2023"/>
                  </a:cubicBezTo>
                  <a:cubicBezTo>
                    <a:pt x="296827" y="-429"/>
                    <a:pt x="355803" y="-1013"/>
                    <a:pt x="414488" y="2315"/>
                  </a:cubicBezTo>
                  <a:cubicBezTo>
                    <a:pt x="498806" y="7103"/>
                    <a:pt x="537403" y="44591"/>
                    <a:pt x="557023" y="126749"/>
                  </a:cubicBezTo>
                  <a:cubicBezTo>
                    <a:pt x="568118" y="173346"/>
                    <a:pt x="558016" y="223271"/>
                    <a:pt x="581197" y="267474"/>
                  </a:cubicBezTo>
                  <a:cubicBezTo>
                    <a:pt x="603153" y="405280"/>
                    <a:pt x="536119" y="522181"/>
                    <a:pt x="491741" y="644221"/>
                  </a:cubicBezTo>
                  <a:cubicBezTo>
                    <a:pt x="485960" y="659987"/>
                    <a:pt x="469844" y="671432"/>
                    <a:pt x="470311" y="690409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73FFFA-8F30-4AB7-95E4-C36A28C0AC6C}"/>
                </a:ext>
              </a:extLst>
            </p:cNvPr>
            <p:cNvSpPr/>
            <p:nvPr/>
          </p:nvSpPr>
          <p:spPr>
            <a:xfrm>
              <a:off x="2113112" y="2724774"/>
              <a:ext cx="737818" cy="364341"/>
            </a:xfrm>
            <a:custGeom>
              <a:avLst/>
              <a:gdLst>
                <a:gd name="connsiteX0" fmla="*/ 675 w 737818"/>
                <a:gd name="connsiteY0" fmla="*/ 259994 h 364341"/>
                <a:gd name="connsiteX1" fmla="*/ 35710 w 737818"/>
                <a:gd name="connsiteY1" fmla="*/ 221280 h 364341"/>
                <a:gd name="connsiteX2" fmla="*/ 231383 w 737818"/>
                <a:gd name="connsiteY2" fmla="*/ 199733 h 364341"/>
                <a:gd name="connsiteX3" fmla="*/ 314241 w 737818"/>
                <a:gd name="connsiteY3" fmla="*/ 167443 h 364341"/>
                <a:gd name="connsiteX4" fmla="*/ 365101 w 737818"/>
                <a:gd name="connsiteY4" fmla="*/ 171939 h 364341"/>
                <a:gd name="connsiteX5" fmla="*/ 415552 w 737818"/>
                <a:gd name="connsiteY5" fmla="*/ 218361 h 364341"/>
                <a:gd name="connsiteX6" fmla="*/ 454383 w 737818"/>
                <a:gd name="connsiteY6" fmla="*/ 127911 h 364341"/>
                <a:gd name="connsiteX7" fmla="*/ 497943 w 737818"/>
                <a:gd name="connsiteY7" fmla="*/ 216492 h 364341"/>
                <a:gd name="connsiteX8" fmla="*/ 519140 w 737818"/>
                <a:gd name="connsiteY8" fmla="*/ 58833 h 364341"/>
                <a:gd name="connsiteX9" fmla="*/ 577006 w 737818"/>
                <a:gd name="connsiteY9" fmla="*/ 207 h 364341"/>
                <a:gd name="connsiteX10" fmla="*/ 627399 w 737818"/>
                <a:gd name="connsiteY10" fmla="*/ 67066 h 364341"/>
                <a:gd name="connsiteX11" fmla="*/ 671135 w 737818"/>
                <a:gd name="connsiteY11" fmla="*/ 132933 h 364341"/>
                <a:gd name="connsiteX12" fmla="*/ 737818 w 737818"/>
                <a:gd name="connsiteY12" fmla="*/ 163413 h 364341"/>
                <a:gd name="connsiteX13" fmla="*/ 671719 w 737818"/>
                <a:gd name="connsiteY13" fmla="*/ 199441 h 364341"/>
                <a:gd name="connsiteX14" fmla="*/ 636741 w 737818"/>
                <a:gd name="connsiteY14" fmla="*/ 240491 h 364341"/>
                <a:gd name="connsiteX15" fmla="*/ 581561 w 737818"/>
                <a:gd name="connsiteY15" fmla="*/ 313481 h 364341"/>
                <a:gd name="connsiteX16" fmla="*/ 384312 w 737818"/>
                <a:gd name="connsiteY16" fmla="*/ 319846 h 364341"/>
                <a:gd name="connsiteX17" fmla="*/ 125284 w 737818"/>
                <a:gd name="connsiteY17" fmla="*/ 351612 h 364341"/>
                <a:gd name="connsiteX18" fmla="*/ 75359 w 737818"/>
                <a:gd name="connsiteY18" fmla="*/ 364341 h 364341"/>
                <a:gd name="connsiteX19" fmla="*/ 675 w 737818"/>
                <a:gd name="connsiteY19" fmla="*/ 259994 h 36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7818" h="364341">
                  <a:moveTo>
                    <a:pt x="675" y="259994"/>
                  </a:moveTo>
                  <a:cubicBezTo>
                    <a:pt x="-3354" y="232900"/>
                    <a:pt x="10952" y="223733"/>
                    <a:pt x="35710" y="221280"/>
                  </a:cubicBezTo>
                  <a:cubicBezTo>
                    <a:pt x="100993" y="214799"/>
                    <a:pt x="166158" y="206857"/>
                    <a:pt x="231383" y="199733"/>
                  </a:cubicBezTo>
                  <a:cubicBezTo>
                    <a:pt x="261747" y="196405"/>
                    <a:pt x="293979" y="205281"/>
                    <a:pt x="314241" y="167443"/>
                  </a:cubicBezTo>
                  <a:cubicBezTo>
                    <a:pt x="324693" y="147940"/>
                    <a:pt x="349919" y="160844"/>
                    <a:pt x="365101" y="171939"/>
                  </a:cubicBezTo>
                  <a:cubicBezTo>
                    <a:pt x="382677" y="184785"/>
                    <a:pt x="397450" y="201427"/>
                    <a:pt x="415552" y="218361"/>
                  </a:cubicBezTo>
                  <a:cubicBezTo>
                    <a:pt x="423318" y="182624"/>
                    <a:pt x="406559" y="129196"/>
                    <a:pt x="454383" y="127911"/>
                  </a:cubicBezTo>
                  <a:cubicBezTo>
                    <a:pt x="499520" y="126685"/>
                    <a:pt x="484163" y="180406"/>
                    <a:pt x="497943" y="216492"/>
                  </a:cubicBezTo>
                  <a:cubicBezTo>
                    <a:pt x="505417" y="159910"/>
                    <a:pt x="511081" y="109167"/>
                    <a:pt x="519140" y="58833"/>
                  </a:cubicBezTo>
                  <a:cubicBezTo>
                    <a:pt x="524278" y="26834"/>
                    <a:pt x="534672" y="-2771"/>
                    <a:pt x="577006" y="207"/>
                  </a:cubicBezTo>
                  <a:cubicBezTo>
                    <a:pt x="619808" y="3243"/>
                    <a:pt x="620158" y="37170"/>
                    <a:pt x="627399" y="67066"/>
                  </a:cubicBezTo>
                  <a:cubicBezTo>
                    <a:pt x="633880" y="93927"/>
                    <a:pt x="611633" y="140874"/>
                    <a:pt x="671135" y="132933"/>
                  </a:cubicBezTo>
                  <a:cubicBezTo>
                    <a:pt x="694608" y="142100"/>
                    <a:pt x="737994" y="123765"/>
                    <a:pt x="737818" y="163413"/>
                  </a:cubicBezTo>
                  <a:cubicBezTo>
                    <a:pt x="737702" y="195996"/>
                    <a:pt x="698462" y="196288"/>
                    <a:pt x="671719" y="199441"/>
                  </a:cubicBezTo>
                  <a:cubicBezTo>
                    <a:pt x="645559" y="202536"/>
                    <a:pt x="636450" y="215149"/>
                    <a:pt x="636741" y="240491"/>
                  </a:cubicBezTo>
                  <a:cubicBezTo>
                    <a:pt x="637150" y="278271"/>
                    <a:pt x="621501" y="297132"/>
                    <a:pt x="581561" y="313481"/>
                  </a:cubicBezTo>
                  <a:cubicBezTo>
                    <a:pt x="513534" y="341335"/>
                    <a:pt x="456602" y="343904"/>
                    <a:pt x="384312" y="319846"/>
                  </a:cubicBezTo>
                  <a:cubicBezTo>
                    <a:pt x="299701" y="291701"/>
                    <a:pt x="211179" y="333393"/>
                    <a:pt x="125284" y="351612"/>
                  </a:cubicBezTo>
                  <a:cubicBezTo>
                    <a:pt x="108467" y="355174"/>
                    <a:pt x="92000" y="360078"/>
                    <a:pt x="75359" y="364341"/>
                  </a:cubicBezTo>
                  <a:cubicBezTo>
                    <a:pt x="32440" y="342327"/>
                    <a:pt x="-3880" y="315759"/>
                    <a:pt x="675" y="259994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F2299F-63C5-4E0C-9605-FB2903531072}"/>
                </a:ext>
              </a:extLst>
            </p:cNvPr>
            <p:cNvSpPr/>
            <p:nvPr/>
          </p:nvSpPr>
          <p:spPr>
            <a:xfrm>
              <a:off x="965937" y="843573"/>
              <a:ext cx="564664" cy="489337"/>
            </a:xfrm>
            <a:custGeom>
              <a:avLst/>
              <a:gdLst>
                <a:gd name="connsiteX0" fmla="*/ 560716 w 564664"/>
                <a:gd name="connsiteY0" fmla="*/ 413953 h 489337"/>
                <a:gd name="connsiteX1" fmla="*/ 534615 w 564664"/>
                <a:gd name="connsiteY1" fmla="*/ 399997 h 489337"/>
                <a:gd name="connsiteX2" fmla="*/ 514820 w 564664"/>
                <a:gd name="connsiteY2" fmla="*/ 251798 h 489337"/>
                <a:gd name="connsiteX3" fmla="*/ 408721 w 564664"/>
                <a:gd name="connsiteY3" fmla="*/ 164151 h 489337"/>
                <a:gd name="connsiteX4" fmla="*/ 206333 w 564664"/>
                <a:gd name="connsiteY4" fmla="*/ 163742 h 489337"/>
                <a:gd name="connsiteX5" fmla="*/ 107943 w 564664"/>
                <a:gd name="connsiteY5" fmla="*/ 259973 h 489337"/>
                <a:gd name="connsiteX6" fmla="*/ 80381 w 564664"/>
                <a:gd name="connsiteY6" fmla="*/ 352291 h 489337"/>
                <a:gd name="connsiteX7" fmla="*/ 64908 w 564664"/>
                <a:gd name="connsiteY7" fmla="*/ 416931 h 489337"/>
                <a:gd name="connsiteX8" fmla="*/ 64966 w 564664"/>
                <a:gd name="connsiteY8" fmla="*/ 489338 h 489337"/>
                <a:gd name="connsiteX9" fmla="*/ 10369 w 564664"/>
                <a:gd name="connsiteY9" fmla="*/ 411384 h 489337"/>
                <a:gd name="connsiteX10" fmla="*/ 109402 w 564664"/>
                <a:gd name="connsiteY10" fmla="*/ 68622 h 489337"/>
                <a:gd name="connsiteX11" fmla="*/ 522761 w 564664"/>
                <a:gd name="connsiteY11" fmla="*/ 161932 h 489337"/>
                <a:gd name="connsiteX12" fmla="*/ 560716 w 564664"/>
                <a:gd name="connsiteY12" fmla="*/ 413953 h 48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664" h="489337">
                  <a:moveTo>
                    <a:pt x="560716" y="413953"/>
                  </a:moveTo>
                  <a:cubicBezTo>
                    <a:pt x="541914" y="428142"/>
                    <a:pt x="534673" y="423471"/>
                    <a:pt x="534615" y="399997"/>
                  </a:cubicBezTo>
                  <a:cubicBezTo>
                    <a:pt x="534498" y="349839"/>
                    <a:pt x="525505" y="300906"/>
                    <a:pt x="514820" y="251798"/>
                  </a:cubicBezTo>
                  <a:cubicBezTo>
                    <a:pt x="501915" y="192530"/>
                    <a:pt x="463143" y="167012"/>
                    <a:pt x="408721" y="164151"/>
                  </a:cubicBezTo>
                  <a:cubicBezTo>
                    <a:pt x="341395" y="160648"/>
                    <a:pt x="273660" y="160531"/>
                    <a:pt x="206333" y="163742"/>
                  </a:cubicBezTo>
                  <a:cubicBezTo>
                    <a:pt x="140233" y="166837"/>
                    <a:pt x="113256" y="193931"/>
                    <a:pt x="107943" y="259973"/>
                  </a:cubicBezTo>
                  <a:cubicBezTo>
                    <a:pt x="105257" y="293548"/>
                    <a:pt x="98892" y="323620"/>
                    <a:pt x="80381" y="352291"/>
                  </a:cubicBezTo>
                  <a:cubicBezTo>
                    <a:pt x="68236" y="371035"/>
                    <a:pt x="64732" y="394041"/>
                    <a:pt x="64908" y="416931"/>
                  </a:cubicBezTo>
                  <a:cubicBezTo>
                    <a:pt x="65083" y="439295"/>
                    <a:pt x="64966" y="461660"/>
                    <a:pt x="64966" y="489338"/>
                  </a:cubicBezTo>
                  <a:cubicBezTo>
                    <a:pt x="37813" y="465922"/>
                    <a:pt x="40032" y="426916"/>
                    <a:pt x="10369" y="411384"/>
                  </a:cubicBezTo>
                  <a:cubicBezTo>
                    <a:pt x="-12754" y="280936"/>
                    <a:pt x="-4229" y="160064"/>
                    <a:pt x="109402" y="68622"/>
                  </a:cubicBezTo>
                  <a:cubicBezTo>
                    <a:pt x="257544" y="-50674"/>
                    <a:pt x="436224" y="-11201"/>
                    <a:pt x="522761" y="161932"/>
                  </a:cubicBezTo>
                  <a:cubicBezTo>
                    <a:pt x="562526" y="241404"/>
                    <a:pt x="570876" y="326482"/>
                    <a:pt x="560716" y="413953"/>
                  </a:cubicBezTo>
                  <a:close/>
                </a:path>
              </a:pathLst>
            </a:custGeom>
            <a:solidFill>
              <a:srgbClr val="020202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E751A4-1C60-4FE9-A655-5D101068F8A2}"/>
                </a:ext>
              </a:extLst>
            </p:cNvPr>
            <p:cNvSpPr/>
            <p:nvPr/>
          </p:nvSpPr>
          <p:spPr>
            <a:xfrm>
              <a:off x="1020393" y="3721006"/>
              <a:ext cx="1456719" cy="2795705"/>
            </a:xfrm>
            <a:custGeom>
              <a:avLst/>
              <a:gdLst>
                <a:gd name="connsiteX0" fmla="*/ 1408888 w 1456719"/>
                <a:gd name="connsiteY0" fmla="*/ 2406315 h 2795705"/>
                <a:gd name="connsiteX1" fmla="*/ 1166910 w 1456719"/>
                <a:gd name="connsiteY1" fmla="*/ 2277444 h 2795705"/>
                <a:gd name="connsiteX2" fmla="*/ 1074300 w 1456719"/>
                <a:gd name="connsiteY2" fmla="*/ 2212686 h 2795705"/>
                <a:gd name="connsiteX3" fmla="*/ 1032316 w 1456719"/>
                <a:gd name="connsiteY3" fmla="*/ 2077333 h 2795705"/>
                <a:gd name="connsiteX4" fmla="*/ 1275403 w 1456719"/>
                <a:gd name="connsiteY4" fmla="*/ 1425501 h 2795705"/>
                <a:gd name="connsiteX5" fmla="*/ 1329416 w 1456719"/>
                <a:gd name="connsiteY5" fmla="*/ 793931 h 2795705"/>
                <a:gd name="connsiteX6" fmla="*/ 1079497 w 1456719"/>
                <a:gd name="connsiteY6" fmla="*/ 7154 h 2795705"/>
                <a:gd name="connsiteX7" fmla="*/ 1030331 w 1456719"/>
                <a:gd name="connsiteY7" fmla="*/ 7387 h 2795705"/>
                <a:gd name="connsiteX8" fmla="*/ 948465 w 1456719"/>
                <a:gd name="connsiteY8" fmla="*/ 21051 h 2795705"/>
                <a:gd name="connsiteX9" fmla="*/ 745260 w 1456719"/>
                <a:gd name="connsiteY9" fmla="*/ 59765 h 2795705"/>
                <a:gd name="connsiteX10" fmla="*/ 490495 w 1456719"/>
                <a:gd name="connsiteY10" fmla="*/ 105311 h 2795705"/>
                <a:gd name="connsiteX11" fmla="*/ 114390 w 1456719"/>
                <a:gd name="connsiteY11" fmla="*/ 61809 h 2795705"/>
                <a:gd name="connsiteX12" fmla="*/ 0 w 1456719"/>
                <a:gd name="connsiteY12" fmla="*/ 121077 h 2795705"/>
                <a:gd name="connsiteX13" fmla="*/ 87822 w 1456719"/>
                <a:gd name="connsiteY13" fmla="*/ 767537 h 2795705"/>
                <a:gd name="connsiteX14" fmla="*/ 77545 w 1456719"/>
                <a:gd name="connsiteY14" fmla="*/ 1913251 h 2795705"/>
                <a:gd name="connsiteX15" fmla="*/ 100201 w 1456719"/>
                <a:gd name="connsiteY15" fmla="*/ 2186468 h 2795705"/>
                <a:gd name="connsiteX16" fmla="*/ 112697 w 1456719"/>
                <a:gd name="connsiteY16" fmla="*/ 2287662 h 2795705"/>
                <a:gd name="connsiteX17" fmla="*/ 134769 w 1456719"/>
                <a:gd name="connsiteY17" fmla="*/ 2481233 h 2795705"/>
                <a:gd name="connsiteX18" fmla="*/ 154214 w 1456719"/>
                <a:gd name="connsiteY18" fmla="*/ 2522341 h 2795705"/>
                <a:gd name="connsiteX19" fmla="*/ 692824 w 1456719"/>
                <a:gd name="connsiteY19" fmla="*/ 2795324 h 2795705"/>
                <a:gd name="connsiteX20" fmla="*/ 819477 w 1456719"/>
                <a:gd name="connsiteY20" fmla="*/ 2730976 h 2795705"/>
                <a:gd name="connsiteX21" fmla="*/ 768792 w 1456719"/>
                <a:gd name="connsiteY21" fmla="*/ 2615768 h 2795705"/>
                <a:gd name="connsiteX22" fmla="*/ 636709 w 1456719"/>
                <a:gd name="connsiteY22" fmla="*/ 2479539 h 2795705"/>
                <a:gd name="connsiteX23" fmla="*/ 1136605 w 1456719"/>
                <a:gd name="connsiteY23" fmla="*/ 2543829 h 2795705"/>
                <a:gd name="connsiteX24" fmla="*/ 1410114 w 1456719"/>
                <a:gd name="connsiteY24" fmla="*/ 2512589 h 2795705"/>
                <a:gd name="connsiteX25" fmla="*/ 1456653 w 1456719"/>
                <a:gd name="connsiteY25" fmla="*/ 2454547 h 2795705"/>
                <a:gd name="connsiteX26" fmla="*/ 1408888 w 1456719"/>
                <a:gd name="connsiteY26" fmla="*/ 2406315 h 2795705"/>
                <a:gd name="connsiteX27" fmla="*/ 884934 w 1456719"/>
                <a:gd name="connsiteY27" fmla="*/ 1301476 h 2795705"/>
                <a:gd name="connsiteX28" fmla="*/ 634724 w 1456719"/>
                <a:gd name="connsiteY28" fmla="*/ 2168542 h 2795705"/>
                <a:gd name="connsiteX29" fmla="*/ 602549 w 1456719"/>
                <a:gd name="connsiteY29" fmla="*/ 2277385 h 2795705"/>
                <a:gd name="connsiteX30" fmla="*/ 589119 w 1456719"/>
                <a:gd name="connsiteY30" fmla="*/ 2413556 h 2795705"/>
                <a:gd name="connsiteX31" fmla="*/ 500947 w 1456719"/>
                <a:gd name="connsiteY31" fmla="*/ 2267225 h 2795705"/>
                <a:gd name="connsiteX32" fmla="*/ 487400 w 1456719"/>
                <a:gd name="connsiteY32" fmla="*/ 2134441 h 2795705"/>
                <a:gd name="connsiteX33" fmla="*/ 465970 w 1456719"/>
                <a:gd name="connsiteY33" fmla="*/ 1855151 h 2795705"/>
                <a:gd name="connsiteX34" fmla="*/ 487984 w 1456719"/>
                <a:gd name="connsiteY34" fmla="*/ 1469062 h 2795705"/>
                <a:gd name="connsiteX35" fmla="*/ 603425 w 1456719"/>
                <a:gd name="connsiteY35" fmla="*/ 933137 h 2795705"/>
                <a:gd name="connsiteX36" fmla="*/ 657029 w 1456719"/>
                <a:gd name="connsiteY36" fmla="*/ 796325 h 2795705"/>
                <a:gd name="connsiteX37" fmla="*/ 831155 w 1456719"/>
                <a:gd name="connsiteY37" fmla="*/ 1085483 h 2795705"/>
                <a:gd name="connsiteX38" fmla="*/ 862920 w 1456719"/>
                <a:gd name="connsiteY38" fmla="*/ 1132606 h 2795705"/>
                <a:gd name="connsiteX39" fmla="*/ 884934 w 1456719"/>
                <a:gd name="connsiteY39" fmla="*/ 1301476 h 27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56719" h="2795705">
                  <a:moveTo>
                    <a:pt x="1408888" y="2406315"/>
                  </a:moveTo>
                  <a:cubicBezTo>
                    <a:pt x="1327839" y="2364039"/>
                    <a:pt x="1242412" y="2330114"/>
                    <a:pt x="1166910" y="2277444"/>
                  </a:cubicBezTo>
                  <a:cubicBezTo>
                    <a:pt x="1131174" y="2262787"/>
                    <a:pt x="1101686" y="2239313"/>
                    <a:pt x="1074300" y="2212686"/>
                  </a:cubicBezTo>
                  <a:cubicBezTo>
                    <a:pt x="1035703" y="2175199"/>
                    <a:pt x="1016258" y="2140748"/>
                    <a:pt x="1032316" y="2077333"/>
                  </a:cubicBezTo>
                  <a:cubicBezTo>
                    <a:pt x="1089716" y="1850655"/>
                    <a:pt x="1168195" y="1631976"/>
                    <a:pt x="1275403" y="1425501"/>
                  </a:cubicBezTo>
                  <a:cubicBezTo>
                    <a:pt x="1382378" y="1219552"/>
                    <a:pt x="1391429" y="1012610"/>
                    <a:pt x="1329416" y="793931"/>
                  </a:cubicBezTo>
                  <a:cubicBezTo>
                    <a:pt x="1254265" y="529005"/>
                    <a:pt x="1169888" y="267174"/>
                    <a:pt x="1079497" y="7154"/>
                  </a:cubicBezTo>
                  <a:cubicBezTo>
                    <a:pt x="1063089" y="-6802"/>
                    <a:pt x="1046447" y="3241"/>
                    <a:pt x="1030331" y="7387"/>
                  </a:cubicBezTo>
                  <a:cubicBezTo>
                    <a:pt x="1003354" y="14277"/>
                    <a:pt x="976435" y="19942"/>
                    <a:pt x="948465" y="21051"/>
                  </a:cubicBezTo>
                  <a:cubicBezTo>
                    <a:pt x="878862" y="23854"/>
                    <a:pt x="811477" y="35532"/>
                    <a:pt x="745260" y="59765"/>
                  </a:cubicBezTo>
                  <a:cubicBezTo>
                    <a:pt x="663569" y="89662"/>
                    <a:pt x="578200" y="102391"/>
                    <a:pt x="490495" y="105311"/>
                  </a:cubicBezTo>
                  <a:cubicBezTo>
                    <a:pt x="362499" y="109574"/>
                    <a:pt x="238591" y="87151"/>
                    <a:pt x="114390" y="61809"/>
                  </a:cubicBezTo>
                  <a:cubicBezTo>
                    <a:pt x="50276" y="48729"/>
                    <a:pt x="25926" y="62860"/>
                    <a:pt x="0" y="121077"/>
                  </a:cubicBezTo>
                  <a:cubicBezTo>
                    <a:pt x="49283" y="333858"/>
                    <a:pt x="86479" y="549501"/>
                    <a:pt x="87822" y="767537"/>
                  </a:cubicBezTo>
                  <a:cubicBezTo>
                    <a:pt x="90216" y="1149364"/>
                    <a:pt x="79647" y="1531308"/>
                    <a:pt x="77545" y="1913251"/>
                  </a:cubicBezTo>
                  <a:cubicBezTo>
                    <a:pt x="77019" y="2004518"/>
                    <a:pt x="69895" y="2097712"/>
                    <a:pt x="100201" y="2186468"/>
                  </a:cubicBezTo>
                  <a:cubicBezTo>
                    <a:pt x="111646" y="2220102"/>
                    <a:pt x="118828" y="2252627"/>
                    <a:pt x="112697" y="2287662"/>
                  </a:cubicBezTo>
                  <a:cubicBezTo>
                    <a:pt x="107850" y="2353470"/>
                    <a:pt x="145981" y="2414315"/>
                    <a:pt x="134769" y="2481233"/>
                  </a:cubicBezTo>
                  <a:cubicBezTo>
                    <a:pt x="132200" y="2496706"/>
                    <a:pt x="144287" y="2510195"/>
                    <a:pt x="154214" y="2522341"/>
                  </a:cubicBezTo>
                  <a:cubicBezTo>
                    <a:pt x="293187" y="2693196"/>
                    <a:pt x="463342" y="2803032"/>
                    <a:pt x="692824" y="2795324"/>
                  </a:cubicBezTo>
                  <a:cubicBezTo>
                    <a:pt x="744735" y="2793573"/>
                    <a:pt x="796937" y="2784230"/>
                    <a:pt x="819477" y="2730976"/>
                  </a:cubicBezTo>
                  <a:cubicBezTo>
                    <a:pt x="841257" y="2679532"/>
                    <a:pt x="799798" y="2648059"/>
                    <a:pt x="768792" y="2615768"/>
                  </a:cubicBezTo>
                  <a:cubicBezTo>
                    <a:pt x="724356" y="2569463"/>
                    <a:pt x="679452" y="2523625"/>
                    <a:pt x="636709" y="2479539"/>
                  </a:cubicBezTo>
                  <a:cubicBezTo>
                    <a:pt x="810543" y="2466167"/>
                    <a:pt x="972931" y="2503889"/>
                    <a:pt x="1136605" y="2543829"/>
                  </a:cubicBezTo>
                  <a:cubicBezTo>
                    <a:pt x="1226295" y="2565726"/>
                    <a:pt x="1323285" y="2560646"/>
                    <a:pt x="1410114" y="2512589"/>
                  </a:cubicBezTo>
                  <a:cubicBezTo>
                    <a:pt x="1433705" y="2499509"/>
                    <a:pt x="1455135" y="2482984"/>
                    <a:pt x="1456653" y="2454547"/>
                  </a:cubicBezTo>
                  <a:cubicBezTo>
                    <a:pt x="1458288" y="2424066"/>
                    <a:pt x="1429500" y="2417059"/>
                    <a:pt x="1408888" y="2406315"/>
                  </a:cubicBezTo>
                  <a:close/>
                  <a:moveTo>
                    <a:pt x="884934" y="1301476"/>
                  </a:moveTo>
                  <a:cubicBezTo>
                    <a:pt x="765464" y="1579890"/>
                    <a:pt x="692357" y="1872026"/>
                    <a:pt x="634724" y="2168542"/>
                  </a:cubicBezTo>
                  <a:cubicBezTo>
                    <a:pt x="627541" y="2205504"/>
                    <a:pt x="613469" y="2241123"/>
                    <a:pt x="602549" y="2277385"/>
                  </a:cubicBezTo>
                  <a:cubicBezTo>
                    <a:pt x="596769" y="2321822"/>
                    <a:pt x="589294" y="2366141"/>
                    <a:pt x="589119" y="2413556"/>
                  </a:cubicBezTo>
                  <a:cubicBezTo>
                    <a:pt x="557646" y="2365791"/>
                    <a:pt x="501940" y="2333792"/>
                    <a:pt x="500947" y="2267225"/>
                  </a:cubicBezTo>
                  <a:cubicBezTo>
                    <a:pt x="477532" y="2224774"/>
                    <a:pt x="483663" y="2181038"/>
                    <a:pt x="487400" y="2134441"/>
                  </a:cubicBezTo>
                  <a:cubicBezTo>
                    <a:pt x="494991" y="2041014"/>
                    <a:pt x="477590" y="1947586"/>
                    <a:pt x="465970" y="1855151"/>
                  </a:cubicBezTo>
                  <a:cubicBezTo>
                    <a:pt x="449562" y="1724119"/>
                    <a:pt x="458262" y="1597116"/>
                    <a:pt x="487984" y="1469062"/>
                  </a:cubicBezTo>
                  <a:cubicBezTo>
                    <a:pt x="529326" y="1291082"/>
                    <a:pt x="552799" y="1109132"/>
                    <a:pt x="603425" y="933137"/>
                  </a:cubicBezTo>
                  <a:cubicBezTo>
                    <a:pt x="616680" y="887008"/>
                    <a:pt x="633322" y="842104"/>
                    <a:pt x="657029" y="796325"/>
                  </a:cubicBezTo>
                  <a:cubicBezTo>
                    <a:pt x="716414" y="894949"/>
                    <a:pt x="773639" y="990304"/>
                    <a:pt x="831155" y="1085483"/>
                  </a:cubicBezTo>
                  <a:cubicBezTo>
                    <a:pt x="840965" y="1101774"/>
                    <a:pt x="849023" y="1120752"/>
                    <a:pt x="862920" y="1132606"/>
                  </a:cubicBezTo>
                  <a:cubicBezTo>
                    <a:pt x="921838" y="1183232"/>
                    <a:pt x="912554" y="1237128"/>
                    <a:pt x="884934" y="1301476"/>
                  </a:cubicBezTo>
                  <a:close/>
                </a:path>
              </a:pathLst>
            </a:custGeom>
            <a:solidFill>
              <a:srgbClr val="010101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288B13-08B0-409A-BC48-076DA89E302D}"/>
                </a:ext>
              </a:extLst>
            </p:cNvPr>
            <p:cNvSpPr/>
            <p:nvPr/>
          </p:nvSpPr>
          <p:spPr>
            <a:xfrm>
              <a:off x="1080476" y="2792412"/>
              <a:ext cx="1022392" cy="410682"/>
            </a:xfrm>
            <a:custGeom>
              <a:avLst/>
              <a:gdLst>
                <a:gd name="connsiteX0" fmla="*/ 929490 w 1022392"/>
                <a:gd name="connsiteY0" fmla="*/ 110256 h 410682"/>
                <a:gd name="connsiteX1" fmla="*/ 868120 w 1022392"/>
                <a:gd name="connsiteY1" fmla="*/ 128358 h 410682"/>
                <a:gd name="connsiteX2" fmla="*/ 974978 w 1022392"/>
                <a:gd name="connsiteY2" fmla="*/ 173203 h 410682"/>
                <a:gd name="connsiteX3" fmla="*/ 1022392 w 1022392"/>
                <a:gd name="connsiteY3" fmla="*/ 193465 h 410682"/>
                <a:gd name="connsiteX4" fmla="*/ 880850 w 1022392"/>
                <a:gd name="connsiteY4" fmla="*/ 265755 h 410682"/>
                <a:gd name="connsiteX5" fmla="*/ 774284 w 1022392"/>
                <a:gd name="connsiteY5" fmla="*/ 323621 h 410682"/>
                <a:gd name="connsiteX6" fmla="*/ 633267 w 1022392"/>
                <a:gd name="connsiteY6" fmla="*/ 357372 h 410682"/>
                <a:gd name="connsiteX7" fmla="*/ 593268 w 1022392"/>
                <a:gd name="connsiteY7" fmla="*/ 347095 h 410682"/>
                <a:gd name="connsiteX8" fmla="*/ 206069 w 1022392"/>
                <a:gd name="connsiteY8" fmla="*/ 361868 h 410682"/>
                <a:gd name="connsiteX9" fmla="*/ 78657 w 1022392"/>
                <a:gd name="connsiteY9" fmla="*/ 406772 h 410682"/>
                <a:gd name="connsiteX10" fmla="*/ 29141 w 1022392"/>
                <a:gd name="connsiteY10" fmla="*/ 392524 h 410682"/>
                <a:gd name="connsiteX11" fmla="*/ 28323 w 1022392"/>
                <a:gd name="connsiteY11" fmla="*/ 155627 h 410682"/>
                <a:gd name="connsiteX12" fmla="*/ 130568 w 1022392"/>
                <a:gd name="connsiteY12" fmla="*/ 126022 h 410682"/>
                <a:gd name="connsiteX13" fmla="*/ 655806 w 1022392"/>
                <a:gd name="connsiteY13" fmla="*/ 6960 h 410682"/>
                <a:gd name="connsiteX14" fmla="*/ 854748 w 1022392"/>
                <a:gd name="connsiteY14" fmla="*/ 57937 h 410682"/>
                <a:gd name="connsiteX15" fmla="*/ 929490 w 1022392"/>
                <a:gd name="connsiteY15" fmla="*/ 110256 h 41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2392" h="410682">
                  <a:moveTo>
                    <a:pt x="929490" y="110256"/>
                  </a:moveTo>
                  <a:cubicBezTo>
                    <a:pt x="914484" y="129117"/>
                    <a:pt x="891068" y="119482"/>
                    <a:pt x="868120" y="128358"/>
                  </a:cubicBezTo>
                  <a:cubicBezTo>
                    <a:pt x="900528" y="156328"/>
                    <a:pt x="933228" y="175013"/>
                    <a:pt x="974978" y="173203"/>
                  </a:cubicBezTo>
                  <a:cubicBezTo>
                    <a:pt x="994189" y="172386"/>
                    <a:pt x="1013050" y="171568"/>
                    <a:pt x="1022392" y="193465"/>
                  </a:cubicBezTo>
                  <a:cubicBezTo>
                    <a:pt x="992554" y="250748"/>
                    <a:pt x="925578" y="235858"/>
                    <a:pt x="880850" y="265755"/>
                  </a:cubicBezTo>
                  <a:cubicBezTo>
                    <a:pt x="847508" y="288002"/>
                    <a:pt x="805582" y="296761"/>
                    <a:pt x="774284" y="323621"/>
                  </a:cubicBezTo>
                  <a:cubicBezTo>
                    <a:pt x="732767" y="359241"/>
                    <a:pt x="685586" y="368350"/>
                    <a:pt x="633267" y="357372"/>
                  </a:cubicBezTo>
                  <a:cubicBezTo>
                    <a:pt x="619720" y="354511"/>
                    <a:pt x="604071" y="354336"/>
                    <a:pt x="593268" y="347095"/>
                  </a:cubicBezTo>
                  <a:cubicBezTo>
                    <a:pt x="460250" y="257638"/>
                    <a:pt x="333539" y="308615"/>
                    <a:pt x="206069" y="361868"/>
                  </a:cubicBezTo>
                  <a:cubicBezTo>
                    <a:pt x="164611" y="379211"/>
                    <a:pt x="120583" y="390422"/>
                    <a:pt x="78657" y="406772"/>
                  </a:cubicBezTo>
                  <a:cubicBezTo>
                    <a:pt x="56643" y="415356"/>
                    <a:pt x="42746" y="409458"/>
                    <a:pt x="29141" y="392524"/>
                  </a:cubicBezTo>
                  <a:cubicBezTo>
                    <a:pt x="-7705" y="346394"/>
                    <a:pt x="-11384" y="199304"/>
                    <a:pt x="28323" y="155627"/>
                  </a:cubicBezTo>
                  <a:cubicBezTo>
                    <a:pt x="54074" y="127248"/>
                    <a:pt x="95883" y="131336"/>
                    <a:pt x="130568" y="126022"/>
                  </a:cubicBezTo>
                  <a:cubicBezTo>
                    <a:pt x="308606" y="98811"/>
                    <a:pt x="483315" y="58287"/>
                    <a:pt x="655806" y="6960"/>
                  </a:cubicBezTo>
                  <a:cubicBezTo>
                    <a:pt x="731366" y="-15521"/>
                    <a:pt x="796415" y="20449"/>
                    <a:pt x="854748" y="57937"/>
                  </a:cubicBezTo>
                  <a:cubicBezTo>
                    <a:pt x="879215" y="73820"/>
                    <a:pt x="925520" y="65002"/>
                    <a:pt x="929490" y="110256"/>
                  </a:cubicBezTo>
                  <a:close/>
                </a:path>
              </a:pathLst>
            </a:custGeom>
            <a:solidFill>
              <a:srgbClr val="FCCDB7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F740F9-2C5B-4E7D-8258-EDEF6DC428C5}"/>
              </a:ext>
            </a:extLst>
          </p:cNvPr>
          <p:cNvGrpSpPr/>
          <p:nvPr/>
        </p:nvGrpSpPr>
        <p:grpSpPr>
          <a:xfrm>
            <a:off x="6698023" y="598515"/>
            <a:ext cx="2616088" cy="1437695"/>
            <a:chOff x="2562999" y="620913"/>
            <a:chExt cx="2616088" cy="14376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707E16-5E88-493E-A483-52D8D167C051}"/>
                </a:ext>
              </a:extLst>
            </p:cNvPr>
            <p:cNvSpPr/>
            <p:nvPr/>
          </p:nvSpPr>
          <p:spPr>
            <a:xfrm>
              <a:off x="4146304" y="1391886"/>
              <a:ext cx="178388" cy="666722"/>
            </a:xfrm>
            <a:custGeom>
              <a:avLst/>
              <a:gdLst>
                <a:gd name="connsiteX0" fmla="*/ 87471 w 178388"/>
                <a:gd name="connsiteY0" fmla="*/ 666723 h 666722"/>
                <a:gd name="connsiteX1" fmla="*/ 125952 w 178388"/>
                <a:gd name="connsiteY1" fmla="*/ 666723 h 666722"/>
                <a:gd name="connsiteX2" fmla="*/ 155031 w 178388"/>
                <a:gd name="connsiteY2" fmla="*/ 637643 h 666722"/>
                <a:gd name="connsiteX3" fmla="*/ 155031 w 178388"/>
                <a:gd name="connsiteY3" fmla="*/ 255466 h 666722"/>
                <a:gd name="connsiteX4" fmla="*/ 178388 w 178388"/>
                <a:gd name="connsiteY4" fmla="*/ 0 h 666722"/>
                <a:gd name="connsiteX5" fmla="*/ 0 w 178388"/>
                <a:gd name="connsiteY5" fmla="*/ 0 h 666722"/>
                <a:gd name="connsiteX6" fmla="*/ 58392 w 178388"/>
                <a:gd name="connsiteY6" fmla="*/ 258970 h 666722"/>
                <a:gd name="connsiteX7" fmla="*/ 58392 w 178388"/>
                <a:gd name="connsiteY7" fmla="*/ 637643 h 666722"/>
                <a:gd name="connsiteX8" fmla="*/ 87471 w 178388"/>
                <a:gd name="connsiteY8" fmla="*/ 666723 h 66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88" h="666722">
                  <a:moveTo>
                    <a:pt x="87471" y="666723"/>
                  </a:moveTo>
                  <a:lnTo>
                    <a:pt x="125952" y="666723"/>
                  </a:lnTo>
                  <a:cubicBezTo>
                    <a:pt x="142010" y="666723"/>
                    <a:pt x="155031" y="653701"/>
                    <a:pt x="155031" y="637643"/>
                  </a:cubicBezTo>
                  <a:cubicBezTo>
                    <a:pt x="155031" y="637643"/>
                    <a:pt x="150652" y="350937"/>
                    <a:pt x="155031" y="255466"/>
                  </a:cubicBezTo>
                  <a:cubicBezTo>
                    <a:pt x="157951" y="191410"/>
                    <a:pt x="178388" y="0"/>
                    <a:pt x="178388" y="0"/>
                  </a:cubicBezTo>
                  <a:lnTo>
                    <a:pt x="0" y="0"/>
                  </a:lnTo>
                  <a:cubicBezTo>
                    <a:pt x="0" y="0"/>
                    <a:pt x="51035" y="193045"/>
                    <a:pt x="58392" y="258970"/>
                  </a:cubicBezTo>
                  <a:cubicBezTo>
                    <a:pt x="68844" y="353039"/>
                    <a:pt x="58392" y="637643"/>
                    <a:pt x="58392" y="637643"/>
                  </a:cubicBezTo>
                  <a:cubicBezTo>
                    <a:pt x="58392" y="653701"/>
                    <a:pt x="71414" y="666723"/>
                    <a:pt x="87471" y="666723"/>
                  </a:cubicBezTo>
                  <a:close/>
                </a:path>
              </a:pathLst>
            </a:custGeom>
            <a:solidFill>
              <a:srgbClr val="82889D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95458D-5DB9-4215-9206-C3790A6733FE}"/>
                </a:ext>
              </a:extLst>
            </p:cNvPr>
            <p:cNvSpPr/>
            <p:nvPr/>
          </p:nvSpPr>
          <p:spPr>
            <a:xfrm>
              <a:off x="3414533" y="1391886"/>
              <a:ext cx="178446" cy="666722"/>
            </a:xfrm>
            <a:custGeom>
              <a:avLst/>
              <a:gdLst>
                <a:gd name="connsiteX0" fmla="*/ 90917 w 178446"/>
                <a:gd name="connsiteY0" fmla="*/ 666723 h 666722"/>
                <a:gd name="connsiteX1" fmla="*/ 52436 w 178446"/>
                <a:gd name="connsiteY1" fmla="*/ 666723 h 666722"/>
                <a:gd name="connsiteX2" fmla="*/ 23357 w 178446"/>
                <a:gd name="connsiteY2" fmla="*/ 637643 h 666722"/>
                <a:gd name="connsiteX3" fmla="*/ 23357 w 178446"/>
                <a:gd name="connsiteY3" fmla="*/ 255466 h 666722"/>
                <a:gd name="connsiteX4" fmla="*/ 0 w 178446"/>
                <a:gd name="connsiteY4" fmla="*/ 0 h 666722"/>
                <a:gd name="connsiteX5" fmla="*/ 178447 w 178446"/>
                <a:gd name="connsiteY5" fmla="*/ 0 h 666722"/>
                <a:gd name="connsiteX6" fmla="*/ 120054 w 178446"/>
                <a:gd name="connsiteY6" fmla="*/ 258970 h 666722"/>
                <a:gd name="connsiteX7" fmla="*/ 120054 w 178446"/>
                <a:gd name="connsiteY7" fmla="*/ 637643 h 666722"/>
                <a:gd name="connsiteX8" fmla="*/ 90917 w 178446"/>
                <a:gd name="connsiteY8" fmla="*/ 666723 h 66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446" h="666722">
                  <a:moveTo>
                    <a:pt x="90917" y="666723"/>
                  </a:moveTo>
                  <a:lnTo>
                    <a:pt x="52436" y="666723"/>
                  </a:lnTo>
                  <a:cubicBezTo>
                    <a:pt x="36378" y="666723"/>
                    <a:pt x="23357" y="653701"/>
                    <a:pt x="23357" y="637643"/>
                  </a:cubicBezTo>
                  <a:cubicBezTo>
                    <a:pt x="23357" y="637643"/>
                    <a:pt x="27736" y="350937"/>
                    <a:pt x="23357" y="255466"/>
                  </a:cubicBezTo>
                  <a:cubicBezTo>
                    <a:pt x="20437" y="191410"/>
                    <a:pt x="0" y="0"/>
                    <a:pt x="0" y="0"/>
                  </a:cubicBezTo>
                  <a:lnTo>
                    <a:pt x="178447" y="0"/>
                  </a:lnTo>
                  <a:cubicBezTo>
                    <a:pt x="178447" y="0"/>
                    <a:pt x="127412" y="193045"/>
                    <a:pt x="120054" y="258970"/>
                  </a:cubicBezTo>
                  <a:cubicBezTo>
                    <a:pt x="109602" y="353039"/>
                    <a:pt x="120054" y="637643"/>
                    <a:pt x="120054" y="637643"/>
                  </a:cubicBezTo>
                  <a:cubicBezTo>
                    <a:pt x="119996" y="653701"/>
                    <a:pt x="106975" y="666723"/>
                    <a:pt x="90917" y="666723"/>
                  </a:cubicBezTo>
                  <a:close/>
                </a:path>
              </a:pathLst>
            </a:custGeom>
            <a:solidFill>
              <a:srgbClr val="82889D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ADBE1D-70D7-4910-8A89-D60D50585EBD}"/>
                </a:ext>
              </a:extLst>
            </p:cNvPr>
            <p:cNvGrpSpPr/>
            <p:nvPr/>
          </p:nvGrpSpPr>
          <p:grpSpPr>
            <a:xfrm>
              <a:off x="2562999" y="620913"/>
              <a:ext cx="2616088" cy="1042497"/>
              <a:chOff x="2562999" y="620913"/>
              <a:chExt cx="2616088" cy="1042497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39C84D3-CE52-4F54-B92C-29C96184FA19}"/>
                  </a:ext>
                </a:extLst>
              </p:cNvPr>
              <p:cNvSpPr/>
              <p:nvPr/>
            </p:nvSpPr>
            <p:spPr>
              <a:xfrm>
                <a:off x="4098831" y="902793"/>
                <a:ext cx="1080256" cy="93193"/>
              </a:xfrm>
              <a:custGeom>
                <a:avLst/>
                <a:gdLst>
                  <a:gd name="connsiteX0" fmla="*/ 1033659 w 1080256"/>
                  <a:gd name="connsiteY0" fmla="*/ 93194 h 93193"/>
                  <a:gd name="connsiteX1" fmla="*/ 46597 w 1080256"/>
                  <a:gd name="connsiteY1" fmla="*/ 93194 h 93193"/>
                  <a:gd name="connsiteX2" fmla="*/ 0 w 1080256"/>
                  <a:gd name="connsiteY2" fmla="*/ 46597 h 93193"/>
                  <a:gd name="connsiteX3" fmla="*/ 0 w 1080256"/>
                  <a:gd name="connsiteY3" fmla="*/ 46597 h 93193"/>
                  <a:gd name="connsiteX4" fmla="*/ 46597 w 1080256"/>
                  <a:gd name="connsiteY4" fmla="*/ 0 h 93193"/>
                  <a:gd name="connsiteX5" fmla="*/ 1033659 w 1080256"/>
                  <a:gd name="connsiteY5" fmla="*/ 0 h 93193"/>
                  <a:gd name="connsiteX6" fmla="*/ 1080256 w 1080256"/>
                  <a:gd name="connsiteY6" fmla="*/ 46597 h 93193"/>
                  <a:gd name="connsiteX7" fmla="*/ 1080256 w 1080256"/>
                  <a:gd name="connsiteY7" fmla="*/ 46597 h 93193"/>
                  <a:gd name="connsiteX8" fmla="*/ 1033659 w 1080256"/>
                  <a:gd name="connsiteY8" fmla="*/ 93194 h 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0256" h="93193">
                    <a:moveTo>
                      <a:pt x="1033659" y="93194"/>
                    </a:moveTo>
                    <a:lnTo>
                      <a:pt x="46597" y="93194"/>
                    </a:lnTo>
                    <a:cubicBezTo>
                      <a:pt x="20963" y="93194"/>
                      <a:pt x="0" y="72231"/>
                      <a:pt x="0" y="46597"/>
                    </a:cubicBezTo>
                    <a:lnTo>
                      <a:pt x="0" y="46597"/>
                    </a:lnTo>
                    <a:cubicBezTo>
                      <a:pt x="0" y="20963"/>
                      <a:pt x="20963" y="0"/>
                      <a:pt x="46597" y="0"/>
                    </a:cubicBezTo>
                    <a:lnTo>
                      <a:pt x="1033659" y="0"/>
                    </a:lnTo>
                    <a:cubicBezTo>
                      <a:pt x="1059293" y="0"/>
                      <a:pt x="1080256" y="20963"/>
                      <a:pt x="1080256" y="46597"/>
                    </a:cubicBezTo>
                    <a:lnTo>
                      <a:pt x="1080256" y="46597"/>
                    </a:lnTo>
                    <a:cubicBezTo>
                      <a:pt x="1080256" y="72231"/>
                      <a:pt x="1059293" y="93194"/>
                      <a:pt x="1033659" y="93194"/>
                    </a:cubicBezTo>
                    <a:close/>
                  </a:path>
                </a:pathLst>
              </a:custGeom>
              <a:solidFill>
                <a:srgbClr val="C7CFE2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C1D4F34-45A9-4D08-8A0E-93A678403988}"/>
                  </a:ext>
                </a:extLst>
              </p:cNvPr>
              <p:cNvSpPr/>
              <p:nvPr/>
            </p:nvSpPr>
            <p:spPr>
              <a:xfrm>
                <a:off x="4501023" y="819057"/>
                <a:ext cx="269150" cy="397208"/>
              </a:xfrm>
              <a:custGeom>
                <a:avLst/>
                <a:gdLst>
                  <a:gd name="connsiteX0" fmla="*/ 88770 w 269150"/>
                  <a:gd name="connsiteY0" fmla="*/ 63474 h 397208"/>
                  <a:gd name="connsiteX1" fmla="*/ 138345 w 269150"/>
                  <a:gd name="connsiteY1" fmla="*/ 118 h 397208"/>
                  <a:gd name="connsiteX2" fmla="*/ 181731 w 269150"/>
                  <a:gd name="connsiteY2" fmla="*/ 63591 h 397208"/>
                  <a:gd name="connsiteX3" fmla="*/ 182899 w 269150"/>
                  <a:gd name="connsiteY3" fmla="*/ 176405 h 397208"/>
                  <a:gd name="connsiteX4" fmla="*/ 202752 w 269150"/>
                  <a:gd name="connsiteY4" fmla="*/ 222184 h 397208"/>
                  <a:gd name="connsiteX5" fmla="*/ 266516 w 269150"/>
                  <a:gd name="connsiteY5" fmla="*/ 373712 h 397208"/>
                  <a:gd name="connsiteX6" fmla="*/ 233525 w 269150"/>
                  <a:gd name="connsiteY6" fmla="*/ 397127 h 397208"/>
                  <a:gd name="connsiteX7" fmla="*/ 36626 w 269150"/>
                  <a:gd name="connsiteY7" fmla="*/ 397069 h 397208"/>
                  <a:gd name="connsiteX8" fmla="*/ 4335 w 269150"/>
                  <a:gd name="connsiteY8" fmla="*/ 379084 h 397208"/>
                  <a:gd name="connsiteX9" fmla="*/ 62552 w 269150"/>
                  <a:gd name="connsiteY9" fmla="*/ 224403 h 397208"/>
                  <a:gd name="connsiteX10" fmla="*/ 87719 w 269150"/>
                  <a:gd name="connsiteY10" fmla="*/ 176405 h 397208"/>
                  <a:gd name="connsiteX11" fmla="*/ 88770 w 269150"/>
                  <a:gd name="connsiteY11" fmla="*/ 63474 h 39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150" h="397208">
                    <a:moveTo>
                      <a:pt x="88770" y="63474"/>
                    </a:moveTo>
                    <a:cubicBezTo>
                      <a:pt x="89179" y="30366"/>
                      <a:pt x="93967" y="-2217"/>
                      <a:pt x="138345" y="118"/>
                    </a:cubicBezTo>
                    <a:cubicBezTo>
                      <a:pt x="178227" y="2221"/>
                      <a:pt x="182431" y="31942"/>
                      <a:pt x="181731" y="63591"/>
                    </a:cubicBezTo>
                    <a:cubicBezTo>
                      <a:pt x="181555" y="70481"/>
                      <a:pt x="183541" y="137632"/>
                      <a:pt x="182899" y="176405"/>
                    </a:cubicBezTo>
                    <a:cubicBezTo>
                      <a:pt x="182431" y="194623"/>
                      <a:pt x="177994" y="209805"/>
                      <a:pt x="202752" y="222184"/>
                    </a:cubicBezTo>
                    <a:cubicBezTo>
                      <a:pt x="253144" y="247351"/>
                      <a:pt x="277611" y="316488"/>
                      <a:pt x="266516" y="373712"/>
                    </a:cubicBezTo>
                    <a:cubicBezTo>
                      <a:pt x="262429" y="394967"/>
                      <a:pt x="249991" y="397127"/>
                      <a:pt x="233525" y="397127"/>
                    </a:cubicBezTo>
                    <a:cubicBezTo>
                      <a:pt x="167892" y="397186"/>
                      <a:pt x="102259" y="397302"/>
                      <a:pt x="36626" y="397069"/>
                    </a:cubicBezTo>
                    <a:cubicBezTo>
                      <a:pt x="22904" y="397010"/>
                      <a:pt x="10057" y="397244"/>
                      <a:pt x="4335" y="379084"/>
                    </a:cubicBezTo>
                    <a:cubicBezTo>
                      <a:pt x="-11022" y="330619"/>
                      <a:pt x="15838" y="247059"/>
                      <a:pt x="62552" y="224403"/>
                    </a:cubicBezTo>
                    <a:cubicBezTo>
                      <a:pt x="87778" y="212199"/>
                      <a:pt x="87719" y="199762"/>
                      <a:pt x="87719" y="176405"/>
                    </a:cubicBezTo>
                    <a:cubicBezTo>
                      <a:pt x="87778" y="130392"/>
                      <a:pt x="88712" y="70364"/>
                      <a:pt x="88770" y="63474"/>
                    </a:cubicBezTo>
                    <a:close/>
                  </a:path>
                </a:pathLst>
              </a:custGeom>
              <a:solidFill>
                <a:srgbClr val="83899D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513D67-3C58-40F6-9A16-B5AF597335C6}"/>
                  </a:ext>
                </a:extLst>
              </p:cNvPr>
              <p:cNvSpPr/>
              <p:nvPr/>
            </p:nvSpPr>
            <p:spPr>
              <a:xfrm>
                <a:off x="2562999" y="902793"/>
                <a:ext cx="1080256" cy="93193"/>
              </a:xfrm>
              <a:custGeom>
                <a:avLst/>
                <a:gdLst>
                  <a:gd name="connsiteX0" fmla="*/ 1033659 w 1080256"/>
                  <a:gd name="connsiteY0" fmla="*/ 93194 h 93193"/>
                  <a:gd name="connsiteX1" fmla="*/ 46597 w 1080256"/>
                  <a:gd name="connsiteY1" fmla="*/ 93194 h 93193"/>
                  <a:gd name="connsiteX2" fmla="*/ 0 w 1080256"/>
                  <a:gd name="connsiteY2" fmla="*/ 46597 h 93193"/>
                  <a:gd name="connsiteX3" fmla="*/ 0 w 1080256"/>
                  <a:gd name="connsiteY3" fmla="*/ 46597 h 93193"/>
                  <a:gd name="connsiteX4" fmla="*/ 46597 w 1080256"/>
                  <a:gd name="connsiteY4" fmla="*/ 0 h 93193"/>
                  <a:gd name="connsiteX5" fmla="*/ 1033659 w 1080256"/>
                  <a:gd name="connsiteY5" fmla="*/ 0 h 93193"/>
                  <a:gd name="connsiteX6" fmla="*/ 1080256 w 1080256"/>
                  <a:gd name="connsiteY6" fmla="*/ 46597 h 93193"/>
                  <a:gd name="connsiteX7" fmla="*/ 1080256 w 1080256"/>
                  <a:gd name="connsiteY7" fmla="*/ 46597 h 93193"/>
                  <a:gd name="connsiteX8" fmla="*/ 1033659 w 1080256"/>
                  <a:gd name="connsiteY8" fmla="*/ 93194 h 9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0256" h="93193">
                    <a:moveTo>
                      <a:pt x="1033659" y="93194"/>
                    </a:moveTo>
                    <a:lnTo>
                      <a:pt x="46597" y="93194"/>
                    </a:lnTo>
                    <a:cubicBezTo>
                      <a:pt x="20963" y="93194"/>
                      <a:pt x="0" y="72231"/>
                      <a:pt x="0" y="46597"/>
                    </a:cubicBezTo>
                    <a:lnTo>
                      <a:pt x="0" y="46597"/>
                    </a:lnTo>
                    <a:cubicBezTo>
                      <a:pt x="0" y="20963"/>
                      <a:pt x="20963" y="0"/>
                      <a:pt x="46597" y="0"/>
                    </a:cubicBezTo>
                    <a:lnTo>
                      <a:pt x="1033659" y="0"/>
                    </a:lnTo>
                    <a:cubicBezTo>
                      <a:pt x="1059294" y="0"/>
                      <a:pt x="1080256" y="20963"/>
                      <a:pt x="1080256" y="46597"/>
                    </a:cubicBezTo>
                    <a:lnTo>
                      <a:pt x="1080256" y="46597"/>
                    </a:lnTo>
                    <a:cubicBezTo>
                      <a:pt x="1080256" y="72231"/>
                      <a:pt x="1059294" y="93194"/>
                      <a:pt x="1033659" y="93194"/>
                    </a:cubicBezTo>
                    <a:close/>
                  </a:path>
                </a:pathLst>
              </a:custGeom>
              <a:solidFill>
                <a:srgbClr val="C7CFE2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2AF1F94-CA4C-465E-8E80-97F611A820B4}"/>
                  </a:ext>
                </a:extLst>
              </p:cNvPr>
              <p:cNvSpPr/>
              <p:nvPr/>
            </p:nvSpPr>
            <p:spPr>
              <a:xfrm>
                <a:off x="3667371" y="1540787"/>
                <a:ext cx="95821" cy="122623"/>
              </a:xfrm>
              <a:custGeom>
                <a:avLst/>
                <a:gdLst>
                  <a:gd name="connsiteX0" fmla="*/ 0 w 95821"/>
                  <a:gd name="connsiteY0" fmla="*/ 0 h 122623"/>
                  <a:gd name="connsiteX1" fmla="*/ 95821 w 95821"/>
                  <a:gd name="connsiteY1" fmla="*/ 0 h 122623"/>
                  <a:gd name="connsiteX2" fmla="*/ 95821 w 95821"/>
                  <a:gd name="connsiteY2" fmla="*/ 122624 h 122623"/>
                  <a:gd name="connsiteX3" fmla="*/ 0 w 95821"/>
                  <a:gd name="connsiteY3" fmla="*/ 122624 h 12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21" h="122623">
                    <a:moveTo>
                      <a:pt x="0" y="0"/>
                    </a:moveTo>
                    <a:lnTo>
                      <a:pt x="95821" y="0"/>
                    </a:lnTo>
                    <a:lnTo>
                      <a:pt x="95821" y="122624"/>
                    </a:lnTo>
                    <a:lnTo>
                      <a:pt x="0" y="122624"/>
                    </a:lnTo>
                    <a:close/>
                  </a:path>
                </a:pathLst>
              </a:custGeom>
              <a:solidFill>
                <a:srgbClr val="83889C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FD3D908-3925-4871-8086-E301A4836881}"/>
                  </a:ext>
                </a:extLst>
              </p:cNvPr>
              <p:cNvSpPr/>
              <p:nvPr/>
            </p:nvSpPr>
            <p:spPr>
              <a:xfrm>
                <a:off x="3985784" y="1540787"/>
                <a:ext cx="95821" cy="122623"/>
              </a:xfrm>
              <a:custGeom>
                <a:avLst/>
                <a:gdLst>
                  <a:gd name="connsiteX0" fmla="*/ 0 w 95821"/>
                  <a:gd name="connsiteY0" fmla="*/ 0 h 122623"/>
                  <a:gd name="connsiteX1" fmla="*/ 95822 w 95821"/>
                  <a:gd name="connsiteY1" fmla="*/ 0 h 122623"/>
                  <a:gd name="connsiteX2" fmla="*/ 95822 w 95821"/>
                  <a:gd name="connsiteY2" fmla="*/ 122624 h 122623"/>
                  <a:gd name="connsiteX3" fmla="*/ 0 w 95821"/>
                  <a:gd name="connsiteY3" fmla="*/ 122624 h 12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21" h="122623">
                    <a:moveTo>
                      <a:pt x="0" y="0"/>
                    </a:moveTo>
                    <a:lnTo>
                      <a:pt x="95822" y="0"/>
                    </a:lnTo>
                    <a:lnTo>
                      <a:pt x="95822" y="122624"/>
                    </a:lnTo>
                    <a:lnTo>
                      <a:pt x="0" y="122624"/>
                    </a:lnTo>
                    <a:close/>
                  </a:path>
                </a:pathLst>
              </a:custGeom>
              <a:solidFill>
                <a:srgbClr val="83889C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E116DE7-C17B-411D-A778-0924DB8A8BF6}"/>
                  </a:ext>
                </a:extLst>
              </p:cNvPr>
              <p:cNvSpPr/>
              <p:nvPr/>
            </p:nvSpPr>
            <p:spPr>
              <a:xfrm>
                <a:off x="3826100" y="1005318"/>
                <a:ext cx="70343" cy="63282"/>
              </a:xfrm>
              <a:custGeom>
                <a:avLst/>
                <a:gdLst>
                  <a:gd name="connsiteX0" fmla="*/ 70344 w 70343"/>
                  <a:gd name="connsiteY0" fmla="*/ 26697 h 63282"/>
                  <a:gd name="connsiteX1" fmla="*/ 38929 w 70343"/>
                  <a:gd name="connsiteY1" fmla="*/ 62784 h 63282"/>
                  <a:gd name="connsiteX2" fmla="*/ 40 w 70343"/>
                  <a:gd name="connsiteY2" fmla="*/ 32478 h 63282"/>
                  <a:gd name="connsiteX3" fmla="*/ 32623 w 70343"/>
                  <a:gd name="connsiteY3" fmla="*/ 129 h 63282"/>
                  <a:gd name="connsiteX4" fmla="*/ 70344 w 70343"/>
                  <a:gd name="connsiteY4" fmla="*/ 26697 h 6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43" h="63282">
                    <a:moveTo>
                      <a:pt x="70344" y="26697"/>
                    </a:moveTo>
                    <a:cubicBezTo>
                      <a:pt x="68651" y="47310"/>
                      <a:pt x="58491" y="60215"/>
                      <a:pt x="38929" y="62784"/>
                    </a:cubicBezTo>
                    <a:cubicBezTo>
                      <a:pt x="16740" y="65703"/>
                      <a:pt x="1032" y="55835"/>
                      <a:pt x="40" y="32478"/>
                    </a:cubicBezTo>
                    <a:cubicBezTo>
                      <a:pt x="-836" y="11866"/>
                      <a:pt x="12828" y="1472"/>
                      <a:pt x="32623" y="129"/>
                    </a:cubicBezTo>
                    <a:cubicBezTo>
                      <a:pt x="52476" y="-1214"/>
                      <a:pt x="65381" y="7953"/>
                      <a:pt x="70344" y="26697"/>
                    </a:cubicBezTo>
                    <a:close/>
                  </a:path>
                </a:pathLst>
              </a:custGeom>
              <a:solidFill>
                <a:srgbClr val="E1E6F0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E5941C-C133-4DD8-91A4-D6F47E2F0EDB}"/>
                  </a:ext>
                </a:extLst>
              </p:cNvPr>
              <p:cNvSpPr/>
              <p:nvPr/>
            </p:nvSpPr>
            <p:spPr>
              <a:xfrm>
                <a:off x="3740511" y="620913"/>
                <a:ext cx="241574" cy="536594"/>
              </a:xfrm>
              <a:custGeom>
                <a:avLst/>
                <a:gdLst>
                  <a:gd name="connsiteX0" fmla="*/ 229331 w 241574"/>
                  <a:gd name="connsiteY0" fmla="*/ 478020 h 536594"/>
                  <a:gd name="connsiteX1" fmla="*/ 11470 w 241574"/>
                  <a:gd name="connsiteY1" fmla="*/ 478720 h 536594"/>
                  <a:gd name="connsiteX2" fmla="*/ 81716 w 241574"/>
                  <a:gd name="connsiteY2" fmla="*/ 298756 h 536594"/>
                  <a:gd name="connsiteX3" fmla="*/ 105774 w 241574"/>
                  <a:gd name="connsiteY3" fmla="*/ 257998 h 536594"/>
                  <a:gd name="connsiteX4" fmla="*/ 95555 w 241574"/>
                  <a:gd name="connsiteY4" fmla="*/ 41071 h 536594"/>
                  <a:gd name="connsiteX5" fmla="*/ 108518 w 241574"/>
                  <a:gd name="connsiteY5" fmla="*/ 4926 h 536594"/>
                  <a:gd name="connsiteX6" fmla="*/ 146882 w 241574"/>
                  <a:gd name="connsiteY6" fmla="*/ 9072 h 536594"/>
                  <a:gd name="connsiteX7" fmla="*/ 152721 w 241574"/>
                  <a:gd name="connsiteY7" fmla="*/ 47144 h 536594"/>
                  <a:gd name="connsiteX8" fmla="*/ 137130 w 241574"/>
                  <a:gd name="connsiteY8" fmla="*/ 272012 h 536594"/>
                  <a:gd name="connsiteX9" fmla="*/ 158852 w 241574"/>
                  <a:gd name="connsiteY9" fmla="*/ 297880 h 536594"/>
                  <a:gd name="connsiteX10" fmla="*/ 229331 w 241574"/>
                  <a:gd name="connsiteY10" fmla="*/ 478020 h 5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74" h="536594">
                    <a:moveTo>
                      <a:pt x="229331" y="478020"/>
                    </a:moveTo>
                    <a:cubicBezTo>
                      <a:pt x="148809" y="555915"/>
                      <a:pt x="94854" y="556090"/>
                      <a:pt x="11470" y="478720"/>
                    </a:cubicBezTo>
                    <a:cubicBezTo>
                      <a:pt x="-14106" y="383541"/>
                      <a:pt x="492" y="344360"/>
                      <a:pt x="81716" y="298756"/>
                    </a:cubicBezTo>
                    <a:cubicBezTo>
                      <a:pt x="99350" y="288829"/>
                      <a:pt x="107292" y="277793"/>
                      <a:pt x="105774" y="257998"/>
                    </a:cubicBezTo>
                    <a:cubicBezTo>
                      <a:pt x="100109" y="185825"/>
                      <a:pt x="117102" y="112601"/>
                      <a:pt x="95555" y="41071"/>
                    </a:cubicBezTo>
                    <a:cubicBezTo>
                      <a:pt x="91234" y="26648"/>
                      <a:pt x="94562" y="12926"/>
                      <a:pt x="108518" y="4926"/>
                    </a:cubicBezTo>
                    <a:cubicBezTo>
                      <a:pt x="121773" y="-2723"/>
                      <a:pt x="135379" y="-1556"/>
                      <a:pt x="146882" y="9072"/>
                    </a:cubicBezTo>
                    <a:cubicBezTo>
                      <a:pt x="158677" y="19933"/>
                      <a:pt x="159144" y="33246"/>
                      <a:pt x="152721" y="47144"/>
                    </a:cubicBezTo>
                    <a:cubicBezTo>
                      <a:pt x="118912" y="120134"/>
                      <a:pt x="144137" y="197153"/>
                      <a:pt x="137130" y="272012"/>
                    </a:cubicBezTo>
                    <a:cubicBezTo>
                      <a:pt x="135729" y="287194"/>
                      <a:pt x="148458" y="291573"/>
                      <a:pt x="158852" y="297880"/>
                    </a:cubicBezTo>
                    <a:cubicBezTo>
                      <a:pt x="241068" y="347396"/>
                      <a:pt x="256367" y="386753"/>
                      <a:pt x="229331" y="478020"/>
                    </a:cubicBezTo>
                    <a:close/>
                  </a:path>
                </a:pathLst>
              </a:custGeom>
              <a:solidFill>
                <a:srgbClr val="82889C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69F2B79-932B-40E3-B775-DF294158835D}"/>
                  </a:ext>
                </a:extLst>
              </p:cNvPr>
              <p:cNvSpPr/>
              <p:nvPr/>
            </p:nvSpPr>
            <p:spPr>
              <a:xfrm>
                <a:off x="2965190" y="819057"/>
                <a:ext cx="269149" cy="397208"/>
              </a:xfrm>
              <a:custGeom>
                <a:avLst/>
                <a:gdLst>
                  <a:gd name="connsiteX0" fmla="*/ 88770 w 269149"/>
                  <a:gd name="connsiteY0" fmla="*/ 63474 h 397208"/>
                  <a:gd name="connsiteX1" fmla="*/ 138345 w 269149"/>
                  <a:gd name="connsiteY1" fmla="*/ 118 h 397208"/>
                  <a:gd name="connsiteX2" fmla="*/ 181731 w 269149"/>
                  <a:gd name="connsiteY2" fmla="*/ 63591 h 397208"/>
                  <a:gd name="connsiteX3" fmla="*/ 182898 w 269149"/>
                  <a:gd name="connsiteY3" fmla="*/ 176405 h 397208"/>
                  <a:gd name="connsiteX4" fmla="*/ 202752 w 269149"/>
                  <a:gd name="connsiteY4" fmla="*/ 222184 h 397208"/>
                  <a:gd name="connsiteX5" fmla="*/ 266516 w 269149"/>
                  <a:gd name="connsiteY5" fmla="*/ 373712 h 397208"/>
                  <a:gd name="connsiteX6" fmla="*/ 233525 w 269149"/>
                  <a:gd name="connsiteY6" fmla="*/ 397127 h 397208"/>
                  <a:gd name="connsiteX7" fmla="*/ 36626 w 269149"/>
                  <a:gd name="connsiteY7" fmla="*/ 397069 h 397208"/>
                  <a:gd name="connsiteX8" fmla="*/ 4335 w 269149"/>
                  <a:gd name="connsiteY8" fmla="*/ 379084 h 397208"/>
                  <a:gd name="connsiteX9" fmla="*/ 62552 w 269149"/>
                  <a:gd name="connsiteY9" fmla="*/ 224403 h 397208"/>
                  <a:gd name="connsiteX10" fmla="*/ 87719 w 269149"/>
                  <a:gd name="connsiteY10" fmla="*/ 176405 h 397208"/>
                  <a:gd name="connsiteX11" fmla="*/ 88770 w 269149"/>
                  <a:gd name="connsiteY11" fmla="*/ 63474 h 39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149" h="397208">
                    <a:moveTo>
                      <a:pt x="88770" y="63474"/>
                    </a:moveTo>
                    <a:cubicBezTo>
                      <a:pt x="89179" y="30366"/>
                      <a:pt x="93967" y="-2217"/>
                      <a:pt x="138345" y="118"/>
                    </a:cubicBezTo>
                    <a:cubicBezTo>
                      <a:pt x="178227" y="2221"/>
                      <a:pt x="182431" y="31942"/>
                      <a:pt x="181731" y="63591"/>
                    </a:cubicBezTo>
                    <a:cubicBezTo>
                      <a:pt x="181555" y="70481"/>
                      <a:pt x="183541" y="137632"/>
                      <a:pt x="182898" y="176405"/>
                    </a:cubicBezTo>
                    <a:cubicBezTo>
                      <a:pt x="182431" y="194623"/>
                      <a:pt x="177994" y="209805"/>
                      <a:pt x="202752" y="222184"/>
                    </a:cubicBezTo>
                    <a:cubicBezTo>
                      <a:pt x="253144" y="247351"/>
                      <a:pt x="277611" y="316488"/>
                      <a:pt x="266516" y="373712"/>
                    </a:cubicBezTo>
                    <a:cubicBezTo>
                      <a:pt x="262429" y="394967"/>
                      <a:pt x="249991" y="397127"/>
                      <a:pt x="233525" y="397127"/>
                    </a:cubicBezTo>
                    <a:cubicBezTo>
                      <a:pt x="167892" y="397186"/>
                      <a:pt x="102259" y="397302"/>
                      <a:pt x="36626" y="397069"/>
                    </a:cubicBezTo>
                    <a:cubicBezTo>
                      <a:pt x="22904" y="397010"/>
                      <a:pt x="10057" y="397244"/>
                      <a:pt x="4335" y="379084"/>
                    </a:cubicBezTo>
                    <a:cubicBezTo>
                      <a:pt x="-11022" y="330619"/>
                      <a:pt x="15838" y="247059"/>
                      <a:pt x="62552" y="224403"/>
                    </a:cubicBezTo>
                    <a:cubicBezTo>
                      <a:pt x="87777" y="212199"/>
                      <a:pt x="87719" y="199762"/>
                      <a:pt x="87719" y="176405"/>
                    </a:cubicBezTo>
                    <a:cubicBezTo>
                      <a:pt x="87777" y="130392"/>
                      <a:pt x="88712" y="70364"/>
                      <a:pt x="88770" y="63474"/>
                    </a:cubicBezTo>
                    <a:close/>
                  </a:path>
                </a:pathLst>
              </a:custGeom>
              <a:solidFill>
                <a:srgbClr val="83899D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3874C9F-311B-4F68-932B-A735D200874A}"/>
                  </a:ext>
                </a:extLst>
              </p:cNvPr>
              <p:cNvSpPr/>
              <p:nvPr/>
            </p:nvSpPr>
            <p:spPr>
              <a:xfrm>
                <a:off x="2876841" y="1097344"/>
                <a:ext cx="1987945" cy="499529"/>
              </a:xfrm>
              <a:custGeom>
                <a:avLst/>
                <a:gdLst>
                  <a:gd name="connsiteX0" fmla="*/ 448352 w 1987945"/>
                  <a:gd name="connsiteY0" fmla="*/ 124680 h 499529"/>
                  <a:gd name="connsiteX1" fmla="*/ 714854 w 1987945"/>
                  <a:gd name="connsiteY1" fmla="*/ 14201 h 499529"/>
                  <a:gd name="connsiteX2" fmla="*/ 875082 w 1987945"/>
                  <a:gd name="connsiteY2" fmla="*/ 2348 h 499529"/>
                  <a:gd name="connsiteX3" fmla="*/ 1092944 w 1987945"/>
                  <a:gd name="connsiteY3" fmla="*/ 1647 h 499529"/>
                  <a:gd name="connsiteX4" fmla="*/ 1376146 w 1987945"/>
                  <a:gd name="connsiteY4" fmla="*/ 24537 h 499529"/>
                  <a:gd name="connsiteX5" fmla="*/ 1536316 w 1987945"/>
                  <a:gd name="connsiteY5" fmla="*/ 128125 h 499529"/>
                  <a:gd name="connsiteX6" fmla="*/ 1681713 w 1987945"/>
                  <a:gd name="connsiteY6" fmla="*/ 124096 h 499529"/>
                  <a:gd name="connsiteX7" fmla="*/ 1926551 w 1987945"/>
                  <a:gd name="connsiteY7" fmla="*/ 126256 h 499529"/>
                  <a:gd name="connsiteX8" fmla="*/ 1987922 w 1987945"/>
                  <a:gd name="connsiteY8" fmla="*/ 166021 h 499529"/>
                  <a:gd name="connsiteX9" fmla="*/ 1927135 w 1987945"/>
                  <a:gd name="connsiteY9" fmla="*/ 212852 h 499529"/>
                  <a:gd name="connsiteX10" fmla="*/ 1781213 w 1987945"/>
                  <a:gd name="connsiteY10" fmla="*/ 212093 h 499529"/>
                  <a:gd name="connsiteX11" fmla="*/ 1609540 w 1987945"/>
                  <a:gd name="connsiteY11" fmla="*/ 271186 h 499529"/>
                  <a:gd name="connsiteX12" fmla="*/ 1446918 w 1987945"/>
                  <a:gd name="connsiteY12" fmla="*/ 306571 h 499529"/>
                  <a:gd name="connsiteX13" fmla="*/ 1299010 w 1987945"/>
                  <a:gd name="connsiteY13" fmla="*/ 403269 h 499529"/>
                  <a:gd name="connsiteX14" fmla="*/ 1195189 w 1987945"/>
                  <a:gd name="connsiteY14" fmla="*/ 487938 h 499529"/>
                  <a:gd name="connsiteX15" fmla="*/ 1107951 w 1987945"/>
                  <a:gd name="connsiteY15" fmla="*/ 497631 h 499529"/>
                  <a:gd name="connsiteX16" fmla="*/ 892366 w 1987945"/>
                  <a:gd name="connsiteY16" fmla="*/ 497748 h 499529"/>
                  <a:gd name="connsiteX17" fmla="*/ 795610 w 1987945"/>
                  <a:gd name="connsiteY17" fmla="*/ 488580 h 499529"/>
                  <a:gd name="connsiteX18" fmla="*/ 689687 w 1987945"/>
                  <a:gd name="connsiteY18" fmla="*/ 406130 h 499529"/>
                  <a:gd name="connsiteX19" fmla="*/ 541312 w 1987945"/>
                  <a:gd name="connsiteY19" fmla="*/ 305812 h 499529"/>
                  <a:gd name="connsiteX20" fmla="*/ 329115 w 1987945"/>
                  <a:gd name="connsiteY20" fmla="*/ 225640 h 499529"/>
                  <a:gd name="connsiteX21" fmla="*/ 280883 w 1987945"/>
                  <a:gd name="connsiteY21" fmla="*/ 212443 h 499529"/>
                  <a:gd name="connsiteX22" fmla="*/ 56715 w 1987945"/>
                  <a:gd name="connsiteY22" fmla="*/ 212502 h 499529"/>
                  <a:gd name="connsiteX23" fmla="*/ 16 w 1987945"/>
                  <a:gd name="connsiteY23" fmla="*/ 167656 h 499529"/>
                  <a:gd name="connsiteX24" fmla="*/ 54963 w 1987945"/>
                  <a:gd name="connsiteY24" fmla="*/ 126373 h 499529"/>
                  <a:gd name="connsiteX25" fmla="*/ 448352 w 1987945"/>
                  <a:gd name="connsiteY25" fmla="*/ 124680 h 4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87945" h="499529">
                    <a:moveTo>
                      <a:pt x="448352" y="124680"/>
                    </a:moveTo>
                    <a:cubicBezTo>
                      <a:pt x="512758" y="29092"/>
                      <a:pt x="614478" y="22902"/>
                      <a:pt x="714854" y="14201"/>
                    </a:cubicBezTo>
                    <a:cubicBezTo>
                      <a:pt x="768225" y="9589"/>
                      <a:pt x="821654" y="6260"/>
                      <a:pt x="875082" y="2348"/>
                    </a:cubicBezTo>
                    <a:cubicBezTo>
                      <a:pt x="922789" y="-747"/>
                      <a:pt x="1044362" y="-572"/>
                      <a:pt x="1092944" y="1647"/>
                    </a:cubicBezTo>
                    <a:cubicBezTo>
                      <a:pt x="1187306" y="9355"/>
                      <a:pt x="1281667" y="17997"/>
                      <a:pt x="1376146" y="24537"/>
                    </a:cubicBezTo>
                    <a:cubicBezTo>
                      <a:pt x="1449312" y="29617"/>
                      <a:pt x="1492288" y="79192"/>
                      <a:pt x="1536316" y="128125"/>
                    </a:cubicBezTo>
                    <a:cubicBezTo>
                      <a:pt x="1587409" y="126023"/>
                      <a:pt x="1676749" y="122169"/>
                      <a:pt x="1681713" y="124096"/>
                    </a:cubicBezTo>
                    <a:cubicBezTo>
                      <a:pt x="1763345" y="124913"/>
                      <a:pt x="1844919" y="126256"/>
                      <a:pt x="1926551" y="126256"/>
                    </a:cubicBezTo>
                    <a:cubicBezTo>
                      <a:pt x="1956798" y="126256"/>
                      <a:pt x="1986987" y="130227"/>
                      <a:pt x="1987922" y="166021"/>
                    </a:cubicBezTo>
                    <a:cubicBezTo>
                      <a:pt x="1988856" y="202750"/>
                      <a:pt x="1961820" y="213961"/>
                      <a:pt x="1927135" y="212852"/>
                    </a:cubicBezTo>
                    <a:cubicBezTo>
                      <a:pt x="1878553" y="211334"/>
                      <a:pt x="1829737" y="214428"/>
                      <a:pt x="1781213" y="212093"/>
                    </a:cubicBezTo>
                    <a:cubicBezTo>
                      <a:pt x="1715580" y="208881"/>
                      <a:pt x="1657889" y="213144"/>
                      <a:pt x="1609540" y="271186"/>
                    </a:cubicBezTo>
                    <a:cubicBezTo>
                      <a:pt x="1569425" y="319359"/>
                      <a:pt x="1503266" y="302893"/>
                      <a:pt x="1446918" y="306571"/>
                    </a:cubicBezTo>
                    <a:cubicBezTo>
                      <a:pt x="1387824" y="323855"/>
                      <a:pt x="1331301" y="345052"/>
                      <a:pt x="1299010" y="403269"/>
                    </a:cubicBezTo>
                    <a:cubicBezTo>
                      <a:pt x="1269230" y="437428"/>
                      <a:pt x="1238749" y="470595"/>
                      <a:pt x="1195189" y="487938"/>
                    </a:cubicBezTo>
                    <a:cubicBezTo>
                      <a:pt x="1166985" y="499558"/>
                      <a:pt x="1137380" y="497572"/>
                      <a:pt x="1107951" y="497631"/>
                    </a:cubicBezTo>
                    <a:cubicBezTo>
                      <a:pt x="1036070" y="500083"/>
                      <a:pt x="964189" y="500200"/>
                      <a:pt x="892366" y="497748"/>
                    </a:cubicBezTo>
                    <a:cubicBezTo>
                      <a:pt x="859842" y="497572"/>
                      <a:pt x="826967" y="500784"/>
                      <a:pt x="795610" y="488580"/>
                    </a:cubicBezTo>
                    <a:cubicBezTo>
                      <a:pt x="753101" y="470420"/>
                      <a:pt x="717190" y="443618"/>
                      <a:pt x="689687" y="406130"/>
                    </a:cubicBezTo>
                    <a:cubicBezTo>
                      <a:pt x="658914" y="345169"/>
                      <a:pt x="599529" y="326366"/>
                      <a:pt x="541312" y="305812"/>
                    </a:cubicBezTo>
                    <a:cubicBezTo>
                      <a:pt x="457987" y="312411"/>
                      <a:pt x="382194" y="299856"/>
                      <a:pt x="329115" y="225640"/>
                    </a:cubicBezTo>
                    <a:cubicBezTo>
                      <a:pt x="317612" y="209524"/>
                      <a:pt x="298284" y="212443"/>
                      <a:pt x="280883" y="212443"/>
                    </a:cubicBezTo>
                    <a:cubicBezTo>
                      <a:pt x="206141" y="212443"/>
                      <a:pt x="131457" y="212093"/>
                      <a:pt x="56715" y="212502"/>
                    </a:cubicBezTo>
                    <a:cubicBezTo>
                      <a:pt x="25125" y="212677"/>
                      <a:pt x="-743" y="203684"/>
                      <a:pt x="16" y="167656"/>
                    </a:cubicBezTo>
                    <a:cubicBezTo>
                      <a:pt x="717" y="134665"/>
                      <a:pt x="25709" y="126256"/>
                      <a:pt x="54963" y="126373"/>
                    </a:cubicBezTo>
                    <a:cubicBezTo>
                      <a:pt x="157442" y="126957"/>
                      <a:pt x="405784" y="126081"/>
                      <a:pt x="448352" y="124680"/>
                    </a:cubicBezTo>
                    <a:close/>
                  </a:path>
                </a:pathLst>
              </a:custGeom>
              <a:solidFill>
                <a:srgbClr val="DBE2EF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8DDDF7-CF24-4B7C-8B64-4D3B60EAFED3}"/>
                  </a:ext>
                </a:extLst>
              </p:cNvPr>
              <p:cNvSpPr/>
              <p:nvPr/>
            </p:nvSpPr>
            <p:spPr>
              <a:xfrm>
                <a:off x="2876799" y="1224476"/>
                <a:ext cx="1988021" cy="88172"/>
              </a:xfrm>
              <a:custGeom>
                <a:avLst/>
                <a:gdLst>
                  <a:gd name="connsiteX0" fmla="*/ 1943936 w 1988021"/>
                  <a:gd name="connsiteY0" fmla="*/ 88172 h 88172"/>
                  <a:gd name="connsiteX1" fmla="*/ 44086 w 1988021"/>
                  <a:gd name="connsiteY1" fmla="*/ 88172 h 88172"/>
                  <a:gd name="connsiteX2" fmla="*/ 0 w 1988021"/>
                  <a:gd name="connsiteY2" fmla="*/ 44086 h 88172"/>
                  <a:gd name="connsiteX3" fmla="*/ 0 w 1988021"/>
                  <a:gd name="connsiteY3" fmla="*/ 44086 h 88172"/>
                  <a:gd name="connsiteX4" fmla="*/ 44086 w 1988021"/>
                  <a:gd name="connsiteY4" fmla="*/ 0 h 88172"/>
                  <a:gd name="connsiteX5" fmla="*/ 1943936 w 1988021"/>
                  <a:gd name="connsiteY5" fmla="*/ 0 h 88172"/>
                  <a:gd name="connsiteX6" fmla="*/ 1988022 w 1988021"/>
                  <a:gd name="connsiteY6" fmla="*/ 44086 h 88172"/>
                  <a:gd name="connsiteX7" fmla="*/ 1988022 w 1988021"/>
                  <a:gd name="connsiteY7" fmla="*/ 44086 h 88172"/>
                  <a:gd name="connsiteX8" fmla="*/ 1943936 w 1988021"/>
                  <a:gd name="connsiteY8" fmla="*/ 88172 h 8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8021" h="88172">
                    <a:moveTo>
                      <a:pt x="1943936" y="88172"/>
                    </a:moveTo>
                    <a:lnTo>
                      <a:pt x="44086" y="88172"/>
                    </a:lnTo>
                    <a:cubicBezTo>
                      <a:pt x="19853" y="88172"/>
                      <a:pt x="0" y="68319"/>
                      <a:pt x="0" y="44086"/>
                    </a:cubicBezTo>
                    <a:lnTo>
                      <a:pt x="0" y="44086"/>
                    </a:lnTo>
                    <a:cubicBezTo>
                      <a:pt x="0" y="19853"/>
                      <a:pt x="19853" y="0"/>
                      <a:pt x="44086" y="0"/>
                    </a:cubicBezTo>
                    <a:lnTo>
                      <a:pt x="1943936" y="0"/>
                    </a:lnTo>
                    <a:cubicBezTo>
                      <a:pt x="1968168" y="0"/>
                      <a:pt x="1988022" y="19853"/>
                      <a:pt x="1988022" y="44086"/>
                    </a:cubicBezTo>
                    <a:lnTo>
                      <a:pt x="1988022" y="44086"/>
                    </a:lnTo>
                    <a:cubicBezTo>
                      <a:pt x="1988022" y="68377"/>
                      <a:pt x="1968168" y="88172"/>
                      <a:pt x="1943936" y="88172"/>
                    </a:cubicBezTo>
                    <a:close/>
                  </a:path>
                </a:pathLst>
              </a:custGeom>
              <a:solidFill>
                <a:srgbClr val="00AEEF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B4A102B-20D4-4024-89A6-5658C63D854E}"/>
                  </a:ext>
                </a:extLst>
              </p:cNvPr>
              <p:cNvSpPr/>
              <p:nvPr/>
            </p:nvSpPr>
            <p:spPr>
              <a:xfrm>
                <a:off x="4411697" y="1224476"/>
                <a:ext cx="134126" cy="90683"/>
              </a:xfrm>
              <a:custGeom>
                <a:avLst/>
                <a:gdLst>
                  <a:gd name="connsiteX0" fmla="*/ 85720 w 134126"/>
                  <a:gd name="connsiteY0" fmla="*/ 90683 h 90683"/>
                  <a:gd name="connsiteX1" fmla="*/ 48465 w 134126"/>
                  <a:gd name="connsiteY1" fmla="*/ 90683 h 90683"/>
                  <a:gd name="connsiteX2" fmla="*/ 0 w 134126"/>
                  <a:gd name="connsiteY2" fmla="*/ 42218 h 90683"/>
                  <a:gd name="connsiteX3" fmla="*/ 0 w 134126"/>
                  <a:gd name="connsiteY3" fmla="*/ 0 h 90683"/>
                  <a:gd name="connsiteX4" fmla="*/ 134127 w 134126"/>
                  <a:gd name="connsiteY4" fmla="*/ 0 h 90683"/>
                  <a:gd name="connsiteX5" fmla="*/ 134127 w 134126"/>
                  <a:gd name="connsiteY5" fmla="*/ 42218 h 90683"/>
                  <a:gd name="connsiteX6" fmla="*/ 85720 w 134126"/>
                  <a:gd name="connsiteY6" fmla="*/ 90683 h 9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126" h="90683">
                    <a:moveTo>
                      <a:pt x="85720" y="90683"/>
                    </a:moveTo>
                    <a:lnTo>
                      <a:pt x="48465" y="90683"/>
                    </a:lnTo>
                    <a:cubicBezTo>
                      <a:pt x="21722" y="90683"/>
                      <a:pt x="0" y="69020"/>
                      <a:pt x="0" y="42218"/>
                    </a:cubicBezTo>
                    <a:lnTo>
                      <a:pt x="0" y="0"/>
                    </a:lnTo>
                    <a:lnTo>
                      <a:pt x="134127" y="0"/>
                    </a:lnTo>
                    <a:lnTo>
                      <a:pt x="134127" y="42218"/>
                    </a:lnTo>
                    <a:cubicBezTo>
                      <a:pt x="134185" y="68961"/>
                      <a:pt x="112522" y="90683"/>
                      <a:pt x="85720" y="90683"/>
                    </a:cubicBezTo>
                    <a:close/>
                  </a:path>
                </a:pathLst>
              </a:custGeom>
              <a:solidFill>
                <a:srgbClr val="C65338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D10555-A9ED-4404-B907-32B78107F5E4}"/>
                  </a:ext>
                </a:extLst>
              </p:cNvPr>
              <p:cNvSpPr/>
              <p:nvPr/>
            </p:nvSpPr>
            <p:spPr>
              <a:xfrm>
                <a:off x="3193109" y="1221965"/>
                <a:ext cx="134127" cy="90683"/>
              </a:xfrm>
              <a:custGeom>
                <a:avLst/>
                <a:gdLst>
                  <a:gd name="connsiteX0" fmla="*/ 85720 w 134127"/>
                  <a:gd name="connsiteY0" fmla="*/ 90683 h 90683"/>
                  <a:gd name="connsiteX1" fmla="*/ 48466 w 134127"/>
                  <a:gd name="connsiteY1" fmla="*/ 90683 h 90683"/>
                  <a:gd name="connsiteX2" fmla="*/ 0 w 134127"/>
                  <a:gd name="connsiteY2" fmla="*/ 42218 h 90683"/>
                  <a:gd name="connsiteX3" fmla="*/ 0 w 134127"/>
                  <a:gd name="connsiteY3" fmla="*/ 0 h 90683"/>
                  <a:gd name="connsiteX4" fmla="*/ 134127 w 134127"/>
                  <a:gd name="connsiteY4" fmla="*/ 0 h 90683"/>
                  <a:gd name="connsiteX5" fmla="*/ 134127 w 134127"/>
                  <a:gd name="connsiteY5" fmla="*/ 42218 h 90683"/>
                  <a:gd name="connsiteX6" fmla="*/ 85720 w 134127"/>
                  <a:gd name="connsiteY6" fmla="*/ 90683 h 9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127" h="90683">
                    <a:moveTo>
                      <a:pt x="85720" y="90683"/>
                    </a:moveTo>
                    <a:lnTo>
                      <a:pt x="48466" y="90683"/>
                    </a:lnTo>
                    <a:cubicBezTo>
                      <a:pt x="21722" y="90683"/>
                      <a:pt x="0" y="69020"/>
                      <a:pt x="0" y="42218"/>
                    </a:cubicBezTo>
                    <a:lnTo>
                      <a:pt x="0" y="0"/>
                    </a:lnTo>
                    <a:lnTo>
                      <a:pt x="134127" y="0"/>
                    </a:lnTo>
                    <a:lnTo>
                      <a:pt x="134127" y="42218"/>
                    </a:lnTo>
                    <a:cubicBezTo>
                      <a:pt x="134185" y="69020"/>
                      <a:pt x="112464" y="90683"/>
                      <a:pt x="85720" y="90683"/>
                    </a:cubicBezTo>
                    <a:close/>
                  </a:path>
                </a:pathLst>
              </a:custGeom>
              <a:solidFill>
                <a:srgbClr val="C65338"/>
              </a:solidFill>
              <a:ln w="58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30E3A4-8A8F-457B-94CA-A5324FEB74AF}"/>
              </a:ext>
            </a:extLst>
          </p:cNvPr>
          <p:cNvGrpSpPr/>
          <p:nvPr/>
        </p:nvGrpSpPr>
        <p:grpSpPr>
          <a:xfrm>
            <a:off x="7561294" y="1628458"/>
            <a:ext cx="900466" cy="929545"/>
            <a:chOff x="3426270" y="1650856"/>
            <a:chExt cx="900466" cy="9295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5DF9E0-B083-41EB-9BD6-1A3C2BFCA0EB}"/>
                </a:ext>
              </a:extLst>
            </p:cNvPr>
            <p:cNvSpPr/>
            <p:nvPr/>
          </p:nvSpPr>
          <p:spPr>
            <a:xfrm>
              <a:off x="3426270" y="1915256"/>
              <a:ext cx="900466" cy="665145"/>
            </a:xfrm>
            <a:custGeom>
              <a:avLst/>
              <a:gdLst>
                <a:gd name="connsiteX0" fmla="*/ 867592 w 900466"/>
                <a:gd name="connsiteY0" fmla="*/ 665146 h 665145"/>
                <a:gd name="connsiteX1" fmla="*/ 32875 w 900466"/>
                <a:gd name="connsiteY1" fmla="*/ 665146 h 665145"/>
                <a:gd name="connsiteX2" fmla="*/ 0 w 900466"/>
                <a:gd name="connsiteY2" fmla="*/ 632271 h 665145"/>
                <a:gd name="connsiteX3" fmla="*/ 0 w 900466"/>
                <a:gd name="connsiteY3" fmla="*/ 32875 h 665145"/>
                <a:gd name="connsiteX4" fmla="*/ 32875 w 900466"/>
                <a:gd name="connsiteY4" fmla="*/ 0 h 665145"/>
                <a:gd name="connsiteX5" fmla="*/ 867592 w 900466"/>
                <a:gd name="connsiteY5" fmla="*/ 0 h 665145"/>
                <a:gd name="connsiteX6" fmla="*/ 900466 w 900466"/>
                <a:gd name="connsiteY6" fmla="*/ 32875 h 665145"/>
                <a:gd name="connsiteX7" fmla="*/ 900466 w 900466"/>
                <a:gd name="connsiteY7" fmla="*/ 632271 h 665145"/>
                <a:gd name="connsiteX8" fmla="*/ 867592 w 900466"/>
                <a:gd name="connsiteY8" fmla="*/ 665146 h 6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466" h="665145">
                  <a:moveTo>
                    <a:pt x="867592" y="665146"/>
                  </a:moveTo>
                  <a:lnTo>
                    <a:pt x="32875" y="665146"/>
                  </a:lnTo>
                  <a:cubicBezTo>
                    <a:pt x="14715" y="665146"/>
                    <a:pt x="0" y="650431"/>
                    <a:pt x="0" y="632271"/>
                  </a:cubicBezTo>
                  <a:lnTo>
                    <a:pt x="0" y="32875"/>
                  </a:lnTo>
                  <a:cubicBezTo>
                    <a:pt x="0" y="14715"/>
                    <a:pt x="14715" y="0"/>
                    <a:pt x="32875" y="0"/>
                  </a:cubicBezTo>
                  <a:lnTo>
                    <a:pt x="867592" y="0"/>
                  </a:lnTo>
                  <a:cubicBezTo>
                    <a:pt x="885752" y="0"/>
                    <a:pt x="900466" y="14715"/>
                    <a:pt x="900466" y="32875"/>
                  </a:cubicBezTo>
                  <a:lnTo>
                    <a:pt x="900466" y="632271"/>
                  </a:lnTo>
                  <a:cubicBezTo>
                    <a:pt x="900466" y="650431"/>
                    <a:pt x="885752" y="665146"/>
                    <a:pt x="867592" y="665146"/>
                  </a:cubicBezTo>
                  <a:close/>
                </a:path>
              </a:pathLst>
            </a:custGeom>
            <a:solidFill>
              <a:srgbClr val="A98258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78F48A-C292-4AA4-806F-777B1A444CAB}"/>
                </a:ext>
              </a:extLst>
            </p:cNvPr>
            <p:cNvSpPr/>
            <p:nvPr/>
          </p:nvSpPr>
          <p:spPr>
            <a:xfrm>
              <a:off x="3753791" y="2037880"/>
              <a:ext cx="245831" cy="61720"/>
            </a:xfrm>
            <a:custGeom>
              <a:avLst/>
              <a:gdLst>
                <a:gd name="connsiteX0" fmla="*/ 217044 w 245831"/>
                <a:gd name="connsiteY0" fmla="*/ 61721 h 61720"/>
                <a:gd name="connsiteX1" fmla="*/ 28787 w 245831"/>
                <a:gd name="connsiteY1" fmla="*/ 61721 h 61720"/>
                <a:gd name="connsiteX2" fmla="*/ 0 w 245831"/>
                <a:gd name="connsiteY2" fmla="*/ 32933 h 61720"/>
                <a:gd name="connsiteX3" fmla="*/ 0 w 245831"/>
                <a:gd name="connsiteY3" fmla="*/ 28787 h 61720"/>
                <a:gd name="connsiteX4" fmla="*/ 28787 w 245831"/>
                <a:gd name="connsiteY4" fmla="*/ 0 h 61720"/>
                <a:gd name="connsiteX5" fmla="*/ 217044 w 245831"/>
                <a:gd name="connsiteY5" fmla="*/ 0 h 61720"/>
                <a:gd name="connsiteX6" fmla="*/ 245832 w 245831"/>
                <a:gd name="connsiteY6" fmla="*/ 28787 h 61720"/>
                <a:gd name="connsiteX7" fmla="*/ 245832 w 245831"/>
                <a:gd name="connsiteY7" fmla="*/ 32933 h 61720"/>
                <a:gd name="connsiteX8" fmla="*/ 217044 w 245831"/>
                <a:gd name="connsiteY8" fmla="*/ 61721 h 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31" h="61720">
                  <a:moveTo>
                    <a:pt x="217044" y="61721"/>
                  </a:moveTo>
                  <a:lnTo>
                    <a:pt x="28787" y="61721"/>
                  </a:lnTo>
                  <a:cubicBezTo>
                    <a:pt x="12905" y="61721"/>
                    <a:pt x="0" y="48816"/>
                    <a:pt x="0" y="32933"/>
                  </a:cubicBezTo>
                  <a:lnTo>
                    <a:pt x="0" y="28787"/>
                  </a:lnTo>
                  <a:cubicBezTo>
                    <a:pt x="0" y="12905"/>
                    <a:pt x="12905" y="0"/>
                    <a:pt x="28787" y="0"/>
                  </a:cubicBezTo>
                  <a:lnTo>
                    <a:pt x="217044" y="0"/>
                  </a:lnTo>
                  <a:cubicBezTo>
                    <a:pt x="232927" y="0"/>
                    <a:pt x="245832" y="12905"/>
                    <a:pt x="245832" y="28787"/>
                  </a:cubicBezTo>
                  <a:lnTo>
                    <a:pt x="245832" y="32933"/>
                  </a:lnTo>
                  <a:cubicBezTo>
                    <a:pt x="245832" y="48816"/>
                    <a:pt x="232985" y="61721"/>
                    <a:pt x="217044" y="61721"/>
                  </a:cubicBezTo>
                  <a:close/>
                </a:path>
              </a:pathLst>
            </a:custGeom>
            <a:solidFill>
              <a:srgbClr val="5B4732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B0E3D8-02DA-47DA-B2F1-4770D41804FB}"/>
                </a:ext>
              </a:extLst>
            </p:cNvPr>
            <p:cNvSpPr/>
            <p:nvPr/>
          </p:nvSpPr>
          <p:spPr>
            <a:xfrm>
              <a:off x="3426270" y="1650856"/>
              <a:ext cx="900466" cy="310354"/>
            </a:xfrm>
            <a:custGeom>
              <a:avLst/>
              <a:gdLst>
                <a:gd name="connsiteX0" fmla="*/ 900466 w 900466"/>
                <a:gd name="connsiteY0" fmla="*/ 310355 h 310354"/>
                <a:gd name="connsiteX1" fmla="*/ 0 w 900466"/>
                <a:gd name="connsiteY1" fmla="*/ 310355 h 310354"/>
                <a:gd name="connsiteX2" fmla="*/ 127528 w 900466"/>
                <a:gd name="connsiteY2" fmla="*/ 32466 h 310354"/>
                <a:gd name="connsiteX3" fmla="*/ 178155 w 900466"/>
                <a:gd name="connsiteY3" fmla="*/ 0 h 310354"/>
                <a:gd name="connsiteX4" fmla="*/ 708122 w 900466"/>
                <a:gd name="connsiteY4" fmla="*/ 0 h 310354"/>
                <a:gd name="connsiteX5" fmla="*/ 757756 w 900466"/>
                <a:gd name="connsiteY5" fmla="*/ 30422 h 310354"/>
                <a:gd name="connsiteX6" fmla="*/ 900466 w 900466"/>
                <a:gd name="connsiteY6" fmla="*/ 310355 h 31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466" h="310354">
                  <a:moveTo>
                    <a:pt x="900466" y="310355"/>
                  </a:moveTo>
                  <a:lnTo>
                    <a:pt x="0" y="310355"/>
                  </a:lnTo>
                  <a:lnTo>
                    <a:pt x="127528" y="32466"/>
                  </a:lnTo>
                  <a:cubicBezTo>
                    <a:pt x="136638" y="12671"/>
                    <a:pt x="156374" y="0"/>
                    <a:pt x="178155" y="0"/>
                  </a:cubicBezTo>
                  <a:lnTo>
                    <a:pt x="708122" y="0"/>
                  </a:lnTo>
                  <a:cubicBezTo>
                    <a:pt x="729085" y="0"/>
                    <a:pt x="748238" y="11737"/>
                    <a:pt x="757756" y="30422"/>
                  </a:cubicBezTo>
                  <a:lnTo>
                    <a:pt x="900466" y="310355"/>
                  </a:lnTo>
                  <a:close/>
                </a:path>
              </a:pathLst>
            </a:custGeom>
            <a:solidFill>
              <a:srgbClr val="DAAF86"/>
            </a:solidFill>
            <a:ln w="58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55D95F0-3B16-4750-83E5-C6577D295311}"/>
              </a:ext>
            </a:extLst>
          </p:cNvPr>
          <p:cNvSpPr txBox="1"/>
          <p:nvPr/>
        </p:nvSpPr>
        <p:spPr>
          <a:xfrm>
            <a:off x="830378" y="1383525"/>
            <a:ext cx="55119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693F17-9BEA-4954-89D8-1C3C88E336C0}"/>
              </a:ext>
            </a:extLst>
          </p:cNvPr>
          <p:cNvSpPr txBox="1"/>
          <p:nvPr/>
        </p:nvSpPr>
        <p:spPr>
          <a:xfrm>
            <a:off x="830378" y="523103"/>
            <a:ext cx="55119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Drone Delivery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072623-4C2E-46B0-BEA4-F2A4A60F21C4}"/>
              </a:ext>
            </a:extLst>
          </p:cNvPr>
          <p:cNvSpPr/>
          <p:nvPr/>
        </p:nvSpPr>
        <p:spPr>
          <a:xfrm>
            <a:off x="923109" y="2287494"/>
            <a:ext cx="1602377" cy="16023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33481A-B170-483D-9462-B48866DF2338}"/>
              </a:ext>
            </a:extLst>
          </p:cNvPr>
          <p:cNvSpPr/>
          <p:nvPr/>
        </p:nvSpPr>
        <p:spPr>
          <a:xfrm>
            <a:off x="3243650" y="2287494"/>
            <a:ext cx="1602377" cy="16023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1CAA683-F95E-4F9E-886D-C9167920B1A5}"/>
              </a:ext>
            </a:extLst>
          </p:cNvPr>
          <p:cNvSpPr/>
          <p:nvPr/>
        </p:nvSpPr>
        <p:spPr>
          <a:xfrm>
            <a:off x="5564191" y="2287494"/>
            <a:ext cx="1602377" cy="16023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DD24EDB-A89B-450B-9CC6-ED5798A18085}"/>
              </a:ext>
            </a:extLst>
          </p:cNvPr>
          <p:cNvSpPr/>
          <p:nvPr/>
        </p:nvSpPr>
        <p:spPr>
          <a:xfrm>
            <a:off x="923109" y="4347756"/>
            <a:ext cx="1602377" cy="160237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A934FCD-442C-49FF-8D9C-79AE3B01BD3A}"/>
              </a:ext>
            </a:extLst>
          </p:cNvPr>
          <p:cNvSpPr/>
          <p:nvPr/>
        </p:nvSpPr>
        <p:spPr>
          <a:xfrm>
            <a:off x="3243650" y="4347756"/>
            <a:ext cx="1602377" cy="160237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E26425-8183-454E-BC44-1106B3497B86}"/>
              </a:ext>
            </a:extLst>
          </p:cNvPr>
          <p:cNvSpPr/>
          <p:nvPr/>
        </p:nvSpPr>
        <p:spPr>
          <a:xfrm>
            <a:off x="5564191" y="4347756"/>
            <a:ext cx="1602377" cy="16023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03296AF-A941-479B-B216-58EEE624DD1E}"/>
              </a:ext>
            </a:extLst>
          </p:cNvPr>
          <p:cNvSpPr/>
          <p:nvPr/>
        </p:nvSpPr>
        <p:spPr>
          <a:xfrm>
            <a:off x="3544930" y="4486992"/>
            <a:ext cx="935002" cy="657425"/>
          </a:xfrm>
          <a:custGeom>
            <a:avLst/>
            <a:gdLst>
              <a:gd name="connsiteX0" fmla="*/ 1554591 w 3857795"/>
              <a:gd name="connsiteY0" fmla="*/ 2461149 h 2712517"/>
              <a:gd name="connsiteX1" fmla="*/ 1555950 w 3857795"/>
              <a:gd name="connsiteY1" fmla="*/ 2463201 h 2712517"/>
              <a:gd name="connsiteX2" fmla="*/ 1551955 w 3857795"/>
              <a:gd name="connsiteY2" fmla="*/ 2468111 h 2712517"/>
              <a:gd name="connsiteX3" fmla="*/ 1548685 w 3857795"/>
              <a:gd name="connsiteY3" fmla="*/ 2466765 h 2712517"/>
              <a:gd name="connsiteX4" fmla="*/ 1549293 w 3857795"/>
              <a:gd name="connsiteY4" fmla="*/ 2466446 h 2712517"/>
              <a:gd name="connsiteX5" fmla="*/ 1363421 w 3857795"/>
              <a:gd name="connsiteY5" fmla="*/ 2235286 h 2712517"/>
              <a:gd name="connsiteX6" fmla="*/ 1291428 w 3857795"/>
              <a:gd name="connsiteY6" fmla="*/ 2290632 h 2712517"/>
              <a:gd name="connsiteX7" fmla="*/ 1332044 w 3857795"/>
              <a:gd name="connsiteY7" fmla="*/ 2470655 h 2712517"/>
              <a:gd name="connsiteX8" fmla="*/ 1553348 w 3857795"/>
              <a:gd name="connsiteY8" fmla="*/ 2470987 h 2712517"/>
              <a:gd name="connsiteX9" fmla="*/ 1569827 w 3857795"/>
              <a:gd name="connsiteY9" fmla="*/ 2454508 h 2712517"/>
              <a:gd name="connsiteX10" fmla="*/ 1428755 w 3857795"/>
              <a:gd name="connsiteY10" fmla="*/ 2235369 h 2712517"/>
              <a:gd name="connsiteX11" fmla="*/ 1363421 w 3857795"/>
              <a:gd name="connsiteY11" fmla="*/ 2235286 h 2712517"/>
              <a:gd name="connsiteX12" fmla="*/ 3392606 w 3857795"/>
              <a:gd name="connsiteY12" fmla="*/ 2174112 h 2712517"/>
              <a:gd name="connsiteX13" fmla="*/ 3223154 w 3857795"/>
              <a:gd name="connsiteY13" fmla="*/ 2334992 h 2712517"/>
              <a:gd name="connsiteX14" fmla="*/ 3368553 w 3857795"/>
              <a:gd name="connsiteY14" fmla="*/ 2517595 h 2712517"/>
              <a:gd name="connsiteX15" fmla="*/ 3533595 w 3857795"/>
              <a:gd name="connsiteY15" fmla="*/ 2362624 h 2712517"/>
              <a:gd name="connsiteX16" fmla="*/ 3392606 w 3857795"/>
              <a:gd name="connsiteY16" fmla="*/ 2174112 h 2712517"/>
              <a:gd name="connsiteX17" fmla="*/ 754630 w 3857795"/>
              <a:gd name="connsiteY17" fmla="*/ 1825256 h 2712517"/>
              <a:gd name="connsiteX18" fmla="*/ 794913 w 3857795"/>
              <a:gd name="connsiteY18" fmla="*/ 1876941 h 2712517"/>
              <a:gd name="connsiteX19" fmla="*/ 732741 w 3857795"/>
              <a:gd name="connsiteY19" fmla="*/ 1921551 h 2712517"/>
              <a:gd name="connsiteX20" fmla="*/ 525503 w 3857795"/>
              <a:gd name="connsiteY20" fmla="*/ 1846729 h 2712517"/>
              <a:gd name="connsiteX21" fmla="*/ 526751 w 3857795"/>
              <a:gd name="connsiteY21" fmla="*/ 1825423 h 2712517"/>
              <a:gd name="connsiteX22" fmla="*/ 754630 w 3857795"/>
              <a:gd name="connsiteY22" fmla="*/ 1825256 h 2712517"/>
              <a:gd name="connsiteX23" fmla="*/ 1542112 w 3857795"/>
              <a:gd name="connsiteY23" fmla="*/ 1712030 h 2712517"/>
              <a:gd name="connsiteX24" fmla="*/ 930468 w 3857795"/>
              <a:gd name="connsiteY24" fmla="*/ 2314518 h 2712517"/>
              <a:gd name="connsiteX25" fmla="*/ 998881 w 3857795"/>
              <a:gd name="connsiteY25" fmla="*/ 2384430 h 2712517"/>
              <a:gd name="connsiteX26" fmla="*/ 1084856 w 3857795"/>
              <a:gd name="connsiteY26" fmla="*/ 2288634 h 2712517"/>
              <a:gd name="connsiteX27" fmla="*/ 1169000 w 3857795"/>
              <a:gd name="connsiteY27" fmla="*/ 2197000 h 2712517"/>
              <a:gd name="connsiteX28" fmla="*/ 1700079 w 3857795"/>
              <a:gd name="connsiteY28" fmla="*/ 2202077 h 2712517"/>
              <a:gd name="connsiteX29" fmla="*/ 1789716 w 3857795"/>
              <a:gd name="connsiteY29" fmla="*/ 2266578 h 2712517"/>
              <a:gd name="connsiteX30" fmla="*/ 1926210 w 3857795"/>
              <a:gd name="connsiteY30" fmla="*/ 2383181 h 2712517"/>
              <a:gd name="connsiteX31" fmla="*/ 2078018 w 3857795"/>
              <a:gd name="connsiteY31" fmla="*/ 2224548 h 2712517"/>
              <a:gd name="connsiteX32" fmla="*/ 1542112 w 3857795"/>
              <a:gd name="connsiteY32" fmla="*/ 1712030 h 2712517"/>
              <a:gd name="connsiteX33" fmla="*/ 3353883 w 3857795"/>
              <a:gd name="connsiteY33" fmla="*/ 1616614 h 2712517"/>
              <a:gd name="connsiteX34" fmla="*/ 3185368 w 3857795"/>
              <a:gd name="connsiteY34" fmla="*/ 1692637 h 2712517"/>
              <a:gd name="connsiteX35" fmla="*/ 2846713 w 3857795"/>
              <a:gd name="connsiteY35" fmla="*/ 2332579 h 2712517"/>
              <a:gd name="connsiteX36" fmla="*/ 2889409 w 3857795"/>
              <a:gd name="connsiteY36" fmla="*/ 2383265 h 2712517"/>
              <a:gd name="connsiteX37" fmla="*/ 3049540 w 3857795"/>
              <a:gd name="connsiteY37" fmla="*/ 2225964 h 2712517"/>
              <a:gd name="connsiteX38" fmla="*/ 3392024 w 3857795"/>
              <a:gd name="connsiteY38" fmla="*/ 1997918 h 2712517"/>
              <a:gd name="connsiteX39" fmla="*/ 3670921 w 3857795"/>
              <a:gd name="connsiteY39" fmla="*/ 2207570 h 2712517"/>
              <a:gd name="connsiteX40" fmla="*/ 3706543 w 3857795"/>
              <a:gd name="connsiteY40" fmla="*/ 2313103 h 2712517"/>
              <a:gd name="connsiteX41" fmla="*/ 3815822 w 3857795"/>
              <a:gd name="connsiteY41" fmla="*/ 2362042 h 2712517"/>
              <a:gd name="connsiteX42" fmla="*/ 3497058 w 3857795"/>
              <a:gd name="connsiteY42" fmla="*/ 1634877 h 2712517"/>
              <a:gd name="connsiteX43" fmla="*/ 3413689 w 3857795"/>
              <a:gd name="connsiteY43" fmla="*/ 1616854 h 2712517"/>
              <a:gd name="connsiteX44" fmla="*/ 3353883 w 3857795"/>
              <a:gd name="connsiteY44" fmla="*/ 1616614 h 2712517"/>
              <a:gd name="connsiteX45" fmla="*/ 340903 w 3857795"/>
              <a:gd name="connsiteY45" fmla="*/ 1526051 h 2712517"/>
              <a:gd name="connsiteX46" fmla="*/ 860746 w 3857795"/>
              <a:gd name="connsiteY46" fmla="*/ 1526301 h 2712517"/>
              <a:gd name="connsiteX47" fmla="*/ 901195 w 3857795"/>
              <a:gd name="connsiteY47" fmla="*/ 1564503 h 2712517"/>
              <a:gd name="connsiteX48" fmla="*/ 807647 w 3857795"/>
              <a:gd name="connsiteY48" fmla="*/ 1669703 h 2712517"/>
              <a:gd name="connsiteX49" fmla="*/ 339821 w 3857795"/>
              <a:gd name="connsiteY49" fmla="*/ 1550604 h 2712517"/>
              <a:gd name="connsiteX50" fmla="*/ 340903 w 3857795"/>
              <a:gd name="connsiteY50" fmla="*/ 1526051 h 2712517"/>
              <a:gd name="connsiteX51" fmla="*/ 1080811 w 3857795"/>
              <a:gd name="connsiteY51" fmla="*/ 1222830 h 2712517"/>
              <a:gd name="connsiteX52" fmla="*/ 1122914 w 3857795"/>
              <a:gd name="connsiteY52" fmla="*/ 1249401 h 2712517"/>
              <a:gd name="connsiteX53" fmla="*/ 1014801 w 3857795"/>
              <a:gd name="connsiteY53" fmla="*/ 1343199 h 2712517"/>
              <a:gd name="connsiteX54" fmla="*/ 863159 w 3857795"/>
              <a:gd name="connsiteY54" fmla="*/ 1398296 h 2712517"/>
              <a:gd name="connsiteX55" fmla="*/ 64002 w 3857795"/>
              <a:gd name="connsiteY55" fmla="*/ 1262468 h 2712517"/>
              <a:gd name="connsiteX56" fmla="*/ 0 w 3857795"/>
              <a:gd name="connsiteY56" fmla="*/ 1226347 h 2712517"/>
              <a:gd name="connsiteX57" fmla="*/ 453926 w 3857795"/>
              <a:gd name="connsiteY57" fmla="*/ 1226347 h 2712517"/>
              <a:gd name="connsiteX58" fmla="*/ 1032279 w 3857795"/>
              <a:gd name="connsiteY58" fmla="*/ 1227595 h 2712517"/>
              <a:gd name="connsiteX59" fmla="*/ 1080811 w 3857795"/>
              <a:gd name="connsiteY59" fmla="*/ 1222830 h 2712517"/>
              <a:gd name="connsiteX60" fmla="*/ 2228744 w 3857795"/>
              <a:gd name="connsiteY60" fmla="*/ 962976 h 2712517"/>
              <a:gd name="connsiteX61" fmla="*/ 1399125 w 3857795"/>
              <a:gd name="connsiteY61" fmla="*/ 963476 h 2712517"/>
              <a:gd name="connsiteX62" fmla="*/ 1289347 w 3857795"/>
              <a:gd name="connsiteY62" fmla="*/ 1071090 h 2712517"/>
              <a:gd name="connsiteX63" fmla="*/ 1396961 w 3857795"/>
              <a:gd name="connsiteY63" fmla="*/ 1218154 h 2712517"/>
              <a:gd name="connsiteX64" fmla="*/ 1816431 w 3857795"/>
              <a:gd name="connsiteY64" fmla="*/ 1218820 h 2712517"/>
              <a:gd name="connsiteX65" fmla="*/ 2226580 w 3857795"/>
              <a:gd name="connsiteY65" fmla="*/ 1219818 h 2712517"/>
              <a:gd name="connsiteX66" fmla="*/ 2339937 w 3857795"/>
              <a:gd name="connsiteY66" fmla="*/ 1091397 h 2712517"/>
              <a:gd name="connsiteX67" fmla="*/ 2228744 w 3857795"/>
              <a:gd name="connsiteY67" fmla="*/ 962976 h 2712517"/>
              <a:gd name="connsiteX68" fmla="*/ 3117311 w 3857795"/>
              <a:gd name="connsiteY68" fmla="*/ 255267 h 2712517"/>
              <a:gd name="connsiteX69" fmla="*/ 3098358 w 3857795"/>
              <a:gd name="connsiteY69" fmla="*/ 261387 h 2712517"/>
              <a:gd name="connsiteX70" fmla="*/ 3009720 w 3857795"/>
              <a:gd name="connsiteY70" fmla="*/ 310075 h 2712517"/>
              <a:gd name="connsiteX71" fmla="*/ 2972268 w 3857795"/>
              <a:gd name="connsiteY71" fmla="*/ 364090 h 2712517"/>
              <a:gd name="connsiteX72" fmla="*/ 2956871 w 3857795"/>
              <a:gd name="connsiteY72" fmla="*/ 463798 h 2712517"/>
              <a:gd name="connsiteX73" fmla="*/ 3050835 w 3857795"/>
              <a:gd name="connsiteY73" fmla="*/ 718309 h 2712517"/>
              <a:gd name="connsiteX74" fmla="*/ 3141304 w 3857795"/>
              <a:gd name="connsiteY74" fmla="*/ 680524 h 2712517"/>
              <a:gd name="connsiteX75" fmla="*/ 3141304 w 3857795"/>
              <a:gd name="connsiteY75" fmla="*/ 288436 h 2712517"/>
              <a:gd name="connsiteX76" fmla="*/ 3117311 w 3857795"/>
              <a:gd name="connsiteY76" fmla="*/ 255267 h 2712517"/>
              <a:gd name="connsiteX77" fmla="*/ 2321119 w 3857795"/>
              <a:gd name="connsiteY77" fmla="*/ 11 h 2712517"/>
              <a:gd name="connsiteX78" fmla="*/ 2366676 w 3857795"/>
              <a:gd name="connsiteY78" fmla="*/ 27445 h 2712517"/>
              <a:gd name="connsiteX79" fmla="*/ 2355190 w 3857795"/>
              <a:gd name="connsiteY79" fmla="*/ 203640 h 2712517"/>
              <a:gd name="connsiteX80" fmla="*/ 2327891 w 3857795"/>
              <a:gd name="connsiteY80" fmla="*/ 287284 h 2712517"/>
              <a:gd name="connsiteX81" fmla="*/ 2328141 w 3857795"/>
              <a:gd name="connsiteY81" fmla="*/ 893268 h 2712517"/>
              <a:gd name="connsiteX82" fmla="*/ 2372335 w 3857795"/>
              <a:gd name="connsiteY82" fmla="*/ 1117235 h 2712517"/>
              <a:gd name="connsiteX83" fmla="*/ 2322731 w 3857795"/>
              <a:gd name="connsiteY83" fmla="*/ 1252231 h 2712517"/>
              <a:gd name="connsiteX84" fmla="*/ 2108502 w 3857795"/>
              <a:gd name="connsiteY84" fmla="*/ 1641156 h 2712517"/>
              <a:gd name="connsiteX85" fmla="*/ 2435422 w 3857795"/>
              <a:gd name="connsiteY85" fmla="*/ 2089173 h 2712517"/>
              <a:gd name="connsiteX86" fmla="*/ 2706080 w 3857795"/>
              <a:gd name="connsiteY86" fmla="*/ 2087592 h 2712517"/>
              <a:gd name="connsiteX87" fmla="*/ 3046650 w 3857795"/>
              <a:gd name="connsiteY87" fmla="*/ 1582564 h 2712517"/>
              <a:gd name="connsiteX88" fmla="*/ 3046317 w 3857795"/>
              <a:gd name="connsiteY88" fmla="*/ 1492927 h 2712517"/>
              <a:gd name="connsiteX89" fmla="*/ 2873868 w 3857795"/>
              <a:gd name="connsiteY89" fmla="*/ 812370 h 2712517"/>
              <a:gd name="connsiteX90" fmla="*/ 2784315 w 3857795"/>
              <a:gd name="connsiteY90" fmla="*/ 560938 h 2712517"/>
              <a:gd name="connsiteX91" fmla="*/ 2593889 w 3857795"/>
              <a:gd name="connsiteY91" fmla="*/ 491858 h 2712517"/>
              <a:gd name="connsiteX92" fmla="*/ 2525309 w 3857795"/>
              <a:gd name="connsiteY92" fmla="*/ 346542 h 2712517"/>
              <a:gd name="connsiteX93" fmla="*/ 2626847 w 3857795"/>
              <a:gd name="connsiteY93" fmla="*/ 281790 h 2712517"/>
              <a:gd name="connsiteX94" fmla="*/ 2850980 w 3857795"/>
              <a:gd name="connsiteY94" fmla="*/ 361606 h 2712517"/>
              <a:gd name="connsiteX95" fmla="*/ 2935540 w 3857795"/>
              <a:gd name="connsiteY95" fmla="*/ 354282 h 2712517"/>
              <a:gd name="connsiteX96" fmla="*/ 2972910 w 3857795"/>
              <a:gd name="connsiteY96" fmla="*/ 300267 h 2712517"/>
              <a:gd name="connsiteX97" fmla="*/ 3211442 w 3857795"/>
              <a:gd name="connsiteY97" fmla="*/ 195317 h 2712517"/>
              <a:gd name="connsiteX98" fmla="*/ 3230917 w 3857795"/>
              <a:gd name="connsiteY98" fmla="*/ 272386 h 2712517"/>
              <a:gd name="connsiteX99" fmla="*/ 3231333 w 3857795"/>
              <a:gd name="connsiteY99" fmla="*/ 682118 h 2712517"/>
              <a:gd name="connsiteX100" fmla="*/ 3095338 w 3857795"/>
              <a:gd name="connsiteY100" fmla="*/ 806461 h 2712517"/>
              <a:gd name="connsiteX101" fmla="*/ 3135621 w 3857795"/>
              <a:gd name="connsiteY101" fmla="*/ 954357 h 2712517"/>
              <a:gd name="connsiteX102" fmla="*/ 3302993 w 3857795"/>
              <a:gd name="connsiteY102" fmla="*/ 1486601 h 2712517"/>
              <a:gd name="connsiteX103" fmla="*/ 3420677 w 3857795"/>
              <a:gd name="connsiteY103" fmla="*/ 1586642 h 2712517"/>
              <a:gd name="connsiteX104" fmla="*/ 3534200 w 3857795"/>
              <a:gd name="connsiteY104" fmla="*/ 1623179 h 2712517"/>
              <a:gd name="connsiteX105" fmla="*/ 3849385 w 3857795"/>
              <a:gd name="connsiteY105" fmla="*/ 2146601 h 2712517"/>
              <a:gd name="connsiteX106" fmla="*/ 3857209 w 3857795"/>
              <a:gd name="connsiteY106" fmla="*/ 2304401 h 2712517"/>
              <a:gd name="connsiteX107" fmla="*/ 3748929 w 3857795"/>
              <a:gd name="connsiteY107" fmla="*/ 2426996 h 2712517"/>
              <a:gd name="connsiteX108" fmla="*/ 3650054 w 3857795"/>
              <a:gd name="connsiteY108" fmla="*/ 2545430 h 2712517"/>
              <a:gd name="connsiteX109" fmla="*/ 3202786 w 3857795"/>
              <a:gd name="connsiteY109" fmla="*/ 2658121 h 2712517"/>
              <a:gd name="connsiteX110" fmla="*/ 3041323 w 3857795"/>
              <a:gd name="connsiteY110" fmla="*/ 2378141 h 2712517"/>
              <a:gd name="connsiteX111" fmla="*/ 2903581 w 3857795"/>
              <a:gd name="connsiteY111" fmla="*/ 2426247 h 2712517"/>
              <a:gd name="connsiteX112" fmla="*/ 1888280 w 3857795"/>
              <a:gd name="connsiteY112" fmla="*/ 2433988 h 2712517"/>
              <a:gd name="connsiteX113" fmla="*/ 1765435 w 3857795"/>
              <a:gd name="connsiteY113" fmla="*/ 2403859 h 2712517"/>
              <a:gd name="connsiteX114" fmla="*/ 1459405 w 3857795"/>
              <a:gd name="connsiteY114" fmla="*/ 2704146 h 2712517"/>
              <a:gd name="connsiteX115" fmla="*/ 1402644 w 3857795"/>
              <a:gd name="connsiteY115" fmla="*/ 2702648 h 2712517"/>
              <a:gd name="connsiteX116" fmla="*/ 1118087 w 3857795"/>
              <a:gd name="connsiteY116" fmla="*/ 2448553 h 2712517"/>
              <a:gd name="connsiteX117" fmla="*/ 1058246 w 3857795"/>
              <a:gd name="connsiteY117" fmla="*/ 2423501 h 2712517"/>
              <a:gd name="connsiteX118" fmla="*/ 1022458 w 3857795"/>
              <a:gd name="connsiteY118" fmla="*/ 2432906 h 2712517"/>
              <a:gd name="connsiteX119" fmla="*/ 774438 w 3857795"/>
              <a:gd name="connsiteY119" fmla="*/ 2206026 h 2712517"/>
              <a:gd name="connsiteX120" fmla="*/ 803984 w 3857795"/>
              <a:gd name="connsiteY120" fmla="*/ 2051970 h 2712517"/>
              <a:gd name="connsiteX121" fmla="*/ 1067900 w 3857795"/>
              <a:gd name="connsiteY121" fmla="*/ 1362924 h 2712517"/>
              <a:gd name="connsiteX122" fmla="*/ 1178510 w 3857795"/>
              <a:gd name="connsiteY122" fmla="*/ 1249234 h 2712517"/>
              <a:gd name="connsiteX123" fmla="*/ 1250253 w 3857795"/>
              <a:gd name="connsiteY123" fmla="*/ 1121396 h 2712517"/>
              <a:gd name="connsiteX124" fmla="*/ 1300939 w 3857795"/>
              <a:gd name="connsiteY124" fmla="*/ 944120 h 2712517"/>
              <a:gd name="connsiteX125" fmla="*/ 1312008 w 3857795"/>
              <a:gd name="connsiteY125" fmla="*/ 873959 h 2712517"/>
              <a:gd name="connsiteX126" fmla="*/ 1313839 w 3857795"/>
              <a:gd name="connsiteY126" fmla="*/ 295939 h 2712517"/>
              <a:gd name="connsiteX127" fmla="*/ 1263153 w 3857795"/>
              <a:gd name="connsiteY127" fmla="*/ 87703 h 2712517"/>
              <a:gd name="connsiteX128" fmla="*/ 1351708 w 3857795"/>
              <a:gd name="connsiteY128" fmla="*/ 2976 h 2712517"/>
              <a:gd name="connsiteX129" fmla="*/ 2257147 w 3857795"/>
              <a:gd name="connsiteY129" fmla="*/ 4724 h 2712517"/>
              <a:gd name="connsiteX130" fmla="*/ 2321119 w 3857795"/>
              <a:gd name="connsiteY130" fmla="*/ 11 h 27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857795" h="2712517">
                <a:moveTo>
                  <a:pt x="1554591" y="2461149"/>
                </a:moveTo>
                <a:lnTo>
                  <a:pt x="1555950" y="2463201"/>
                </a:lnTo>
                <a:cubicBezTo>
                  <a:pt x="1554036" y="2464283"/>
                  <a:pt x="1552704" y="2465947"/>
                  <a:pt x="1551955" y="2468111"/>
                </a:cubicBezTo>
                <a:lnTo>
                  <a:pt x="1548685" y="2466765"/>
                </a:lnTo>
                <a:lnTo>
                  <a:pt x="1549293" y="2466446"/>
                </a:lnTo>
                <a:close/>
                <a:moveTo>
                  <a:pt x="1363421" y="2235286"/>
                </a:moveTo>
                <a:cubicBezTo>
                  <a:pt x="1321723" y="2231790"/>
                  <a:pt x="1301166" y="2251432"/>
                  <a:pt x="1291428" y="2290632"/>
                </a:cubicBezTo>
                <a:cubicBezTo>
                  <a:pt x="1274700" y="2358047"/>
                  <a:pt x="1276531" y="2420052"/>
                  <a:pt x="1332044" y="2470655"/>
                </a:cubicBezTo>
                <a:cubicBezTo>
                  <a:pt x="1405701" y="2537820"/>
                  <a:pt x="1479524" y="2517595"/>
                  <a:pt x="1553348" y="2470987"/>
                </a:cubicBezTo>
                <a:cubicBezTo>
                  <a:pt x="1558841" y="2465495"/>
                  <a:pt x="1564334" y="2460002"/>
                  <a:pt x="1569827" y="2454508"/>
                </a:cubicBezTo>
                <a:cubicBezTo>
                  <a:pt x="1634329" y="2295127"/>
                  <a:pt x="1595711" y="2235202"/>
                  <a:pt x="1428755" y="2235369"/>
                </a:cubicBezTo>
                <a:cubicBezTo>
                  <a:pt x="1406949" y="2235369"/>
                  <a:pt x="1385060" y="2237116"/>
                  <a:pt x="1363421" y="2235286"/>
                </a:cubicBezTo>
                <a:close/>
                <a:moveTo>
                  <a:pt x="3392606" y="2174112"/>
                </a:moveTo>
                <a:cubicBezTo>
                  <a:pt x="3303303" y="2170117"/>
                  <a:pt x="3225068" y="2244357"/>
                  <a:pt x="3223154" y="2334992"/>
                </a:cubicBezTo>
                <a:cubicBezTo>
                  <a:pt x="3220990" y="2436447"/>
                  <a:pt x="3285658" y="2517678"/>
                  <a:pt x="3368553" y="2517595"/>
                </a:cubicBezTo>
                <a:cubicBezTo>
                  <a:pt x="3458939" y="2517511"/>
                  <a:pt x="3532263" y="2448599"/>
                  <a:pt x="3533595" y="2362624"/>
                </a:cubicBezTo>
                <a:cubicBezTo>
                  <a:pt x="3535176" y="2259588"/>
                  <a:pt x="3473837" y="2177607"/>
                  <a:pt x="3392606" y="2174112"/>
                </a:cubicBezTo>
                <a:close/>
                <a:moveTo>
                  <a:pt x="754630" y="1825256"/>
                </a:moveTo>
                <a:cubicBezTo>
                  <a:pt x="791750" y="1824923"/>
                  <a:pt x="805316" y="1840654"/>
                  <a:pt x="794913" y="1876941"/>
                </a:cubicBezTo>
                <a:cubicBezTo>
                  <a:pt x="785841" y="1908568"/>
                  <a:pt x="776769" y="1937781"/>
                  <a:pt x="732741" y="1921551"/>
                </a:cubicBezTo>
                <a:cubicBezTo>
                  <a:pt x="663828" y="1896000"/>
                  <a:pt x="594582" y="1871614"/>
                  <a:pt x="525503" y="1846729"/>
                </a:cubicBezTo>
                <a:cubicBezTo>
                  <a:pt x="525919" y="1839572"/>
                  <a:pt x="526335" y="1832497"/>
                  <a:pt x="526751" y="1825423"/>
                </a:cubicBezTo>
                <a:cubicBezTo>
                  <a:pt x="602739" y="1825423"/>
                  <a:pt x="678643" y="1825839"/>
                  <a:pt x="754630" y="1825256"/>
                </a:cubicBezTo>
                <a:close/>
                <a:moveTo>
                  <a:pt x="1542112" y="1712030"/>
                </a:moveTo>
                <a:cubicBezTo>
                  <a:pt x="1207784" y="1702208"/>
                  <a:pt x="931966" y="1975447"/>
                  <a:pt x="930468" y="2314518"/>
                </a:cubicBezTo>
                <a:cubicBezTo>
                  <a:pt x="930218" y="2367534"/>
                  <a:pt x="946198" y="2383265"/>
                  <a:pt x="998881" y="2384430"/>
                </a:cubicBezTo>
                <a:cubicBezTo>
                  <a:pt x="1070874" y="2386011"/>
                  <a:pt x="1082359" y="2339736"/>
                  <a:pt x="1084856" y="2288634"/>
                </a:cubicBezTo>
                <a:cubicBezTo>
                  <a:pt x="1087603" y="2231290"/>
                  <a:pt x="1115983" y="2197499"/>
                  <a:pt x="1169000" y="2197000"/>
                </a:cubicBezTo>
                <a:cubicBezTo>
                  <a:pt x="1346026" y="2195335"/>
                  <a:pt x="1523136" y="2196834"/>
                  <a:pt x="1700079" y="2202077"/>
                </a:cubicBezTo>
                <a:cubicBezTo>
                  <a:pt x="1737948" y="2203159"/>
                  <a:pt x="1792545" y="2216142"/>
                  <a:pt x="1789716" y="2266578"/>
                </a:cubicBezTo>
                <a:cubicBezTo>
                  <a:pt x="1782808" y="2391005"/>
                  <a:pt x="1857130" y="2393585"/>
                  <a:pt x="1926210" y="2383181"/>
                </a:cubicBezTo>
                <a:cubicBezTo>
                  <a:pt x="2106066" y="2379519"/>
                  <a:pt x="2104152" y="2415224"/>
                  <a:pt x="2078018" y="2224548"/>
                </a:cubicBezTo>
                <a:cubicBezTo>
                  <a:pt x="2039816" y="1945984"/>
                  <a:pt x="1799953" y="1719603"/>
                  <a:pt x="1542112" y="1712030"/>
                </a:cubicBezTo>
                <a:close/>
                <a:moveTo>
                  <a:pt x="3353883" y="1616614"/>
                </a:moveTo>
                <a:cubicBezTo>
                  <a:pt x="3295131" y="1622373"/>
                  <a:pt x="3239394" y="1646524"/>
                  <a:pt x="3185368" y="1692637"/>
                </a:cubicBezTo>
                <a:cubicBezTo>
                  <a:pt x="2986619" y="1862173"/>
                  <a:pt x="2914960" y="2095878"/>
                  <a:pt x="2846713" y="2332579"/>
                </a:cubicBezTo>
                <a:cubicBezTo>
                  <a:pt x="2836226" y="2369032"/>
                  <a:pt x="2853454" y="2378937"/>
                  <a:pt x="2889409" y="2383265"/>
                </a:cubicBezTo>
                <a:cubicBezTo>
                  <a:pt x="3011088" y="2397996"/>
                  <a:pt x="3019495" y="2299121"/>
                  <a:pt x="3049540" y="2225964"/>
                </a:cubicBezTo>
                <a:cubicBezTo>
                  <a:pt x="3106302" y="2087805"/>
                  <a:pt x="3235472" y="1998085"/>
                  <a:pt x="3392024" y="1997918"/>
                </a:cubicBezTo>
                <a:cubicBezTo>
                  <a:pt x="3536924" y="1997835"/>
                  <a:pt x="3618487" y="2084476"/>
                  <a:pt x="3670921" y="2207570"/>
                </a:cubicBezTo>
                <a:cubicBezTo>
                  <a:pt x="3685486" y="2241693"/>
                  <a:pt x="3699885" y="2276899"/>
                  <a:pt x="3706543" y="2313103"/>
                </a:cubicBezTo>
                <a:cubicBezTo>
                  <a:pt x="3720026" y="2385678"/>
                  <a:pt x="3755148" y="2399744"/>
                  <a:pt x="3815822" y="2362042"/>
                </a:cubicBezTo>
                <a:cubicBezTo>
                  <a:pt x="3836545" y="2064085"/>
                  <a:pt x="3792268" y="1794675"/>
                  <a:pt x="3497058" y="1634877"/>
                </a:cubicBezTo>
                <a:cubicBezTo>
                  <a:pt x="3468511" y="1625681"/>
                  <a:pt x="3440759" y="1619568"/>
                  <a:pt x="3413689" y="1616854"/>
                </a:cubicBezTo>
                <a:cubicBezTo>
                  <a:pt x="3393386" y="1614819"/>
                  <a:pt x="3373467" y="1614695"/>
                  <a:pt x="3353883" y="1616614"/>
                </a:cubicBezTo>
                <a:close/>
                <a:moveTo>
                  <a:pt x="340903" y="1526051"/>
                </a:moveTo>
                <a:cubicBezTo>
                  <a:pt x="514184" y="1526051"/>
                  <a:pt x="687465" y="1525802"/>
                  <a:pt x="860746" y="1526301"/>
                </a:cubicBezTo>
                <a:cubicBezTo>
                  <a:pt x="884966" y="1526385"/>
                  <a:pt x="920504" y="1525968"/>
                  <a:pt x="901195" y="1564503"/>
                </a:cubicBezTo>
                <a:cubicBezTo>
                  <a:pt x="879805" y="1607033"/>
                  <a:pt x="880971" y="1685433"/>
                  <a:pt x="807647" y="1669703"/>
                </a:cubicBezTo>
                <a:cubicBezTo>
                  <a:pt x="650429" y="1635913"/>
                  <a:pt x="495624" y="1590970"/>
                  <a:pt x="339821" y="1550604"/>
                </a:cubicBezTo>
                <a:cubicBezTo>
                  <a:pt x="340237" y="1542448"/>
                  <a:pt x="340570" y="1534208"/>
                  <a:pt x="340903" y="1526051"/>
                </a:cubicBezTo>
                <a:close/>
                <a:moveTo>
                  <a:pt x="1080811" y="1222830"/>
                </a:moveTo>
                <a:cubicBezTo>
                  <a:pt x="1097051" y="1222955"/>
                  <a:pt x="1112220" y="1228302"/>
                  <a:pt x="1122914" y="1249401"/>
                </a:cubicBezTo>
                <a:cubicBezTo>
                  <a:pt x="1095782" y="1290932"/>
                  <a:pt x="1059411" y="1321726"/>
                  <a:pt x="1014801" y="1343199"/>
                </a:cubicBezTo>
                <a:cubicBezTo>
                  <a:pt x="977182" y="1397214"/>
                  <a:pt x="929409" y="1410281"/>
                  <a:pt x="863159" y="1398296"/>
                </a:cubicBezTo>
                <a:cubicBezTo>
                  <a:pt x="597329" y="1350107"/>
                  <a:pt x="330416" y="1307744"/>
                  <a:pt x="64002" y="1262468"/>
                </a:cubicBezTo>
                <a:cubicBezTo>
                  <a:pt x="41281" y="1258556"/>
                  <a:pt x="19475" y="1249151"/>
                  <a:pt x="0" y="1226347"/>
                </a:cubicBezTo>
                <a:cubicBezTo>
                  <a:pt x="151309" y="1226347"/>
                  <a:pt x="302618" y="1226347"/>
                  <a:pt x="453926" y="1226347"/>
                </a:cubicBezTo>
                <a:cubicBezTo>
                  <a:pt x="646766" y="1226347"/>
                  <a:pt x="839522" y="1225265"/>
                  <a:pt x="1032279" y="1227595"/>
                </a:cubicBezTo>
                <a:cubicBezTo>
                  <a:pt x="1047260" y="1227803"/>
                  <a:pt x="1064572" y="1222705"/>
                  <a:pt x="1080811" y="1222830"/>
                </a:cubicBezTo>
                <a:close/>
                <a:moveTo>
                  <a:pt x="2228744" y="962976"/>
                </a:moveTo>
                <a:cubicBezTo>
                  <a:pt x="1952260" y="967054"/>
                  <a:pt x="1675693" y="965972"/>
                  <a:pt x="1399125" y="963476"/>
                </a:cubicBezTo>
                <a:cubicBezTo>
                  <a:pt x="1320974" y="962810"/>
                  <a:pt x="1286767" y="987445"/>
                  <a:pt x="1289347" y="1071090"/>
                </a:cubicBezTo>
                <a:cubicBezTo>
                  <a:pt x="1293509" y="1204920"/>
                  <a:pt x="1295506" y="1216406"/>
                  <a:pt x="1396961" y="1218154"/>
                </a:cubicBezTo>
                <a:cubicBezTo>
                  <a:pt x="1536702" y="1220567"/>
                  <a:pt x="1676608" y="1218736"/>
                  <a:pt x="1816431" y="1218820"/>
                </a:cubicBezTo>
                <a:cubicBezTo>
                  <a:pt x="1953175" y="1218903"/>
                  <a:pt x="2090002" y="1216073"/>
                  <a:pt x="2226580" y="1219818"/>
                </a:cubicBezTo>
                <a:cubicBezTo>
                  <a:pt x="2321377" y="1222482"/>
                  <a:pt x="2340270" y="1173210"/>
                  <a:pt x="2339937" y="1091397"/>
                </a:cubicBezTo>
                <a:cubicBezTo>
                  <a:pt x="2339604" y="1011581"/>
                  <a:pt x="2326703" y="961561"/>
                  <a:pt x="2228744" y="962976"/>
                </a:cubicBezTo>
                <a:close/>
                <a:moveTo>
                  <a:pt x="3117311" y="255267"/>
                </a:moveTo>
                <a:cubicBezTo>
                  <a:pt x="3112335" y="255202"/>
                  <a:pt x="3106161" y="257018"/>
                  <a:pt x="3098358" y="261387"/>
                </a:cubicBezTo>
                <a:cubicBezTo>
                  <a:pt x="3068896" y="277782"/>
                  <a:pt x="3039266" y="293845"/>
                  <a:pt x="3009720" y="310075"/>
                </a:cubicBezTo>
                <a:cubicBezTo>
                  <a:pt x="2997236" y="328053"/>
                  <a:pt x="2984835" y="346030"/>
                  <a:pt x="2972268" y="364090"/>
                </a:cubicBezTo>
                <a:cubicBezTo>
                  <a:pt x="2967108" y="397298"/>
                  <a:pt x="2961199" y="430423"/>
                  <a:pt x="2956871" y="463798"/>
                </a:cubicBezTo>
                <a:cubicBezTo>
                  <a:pt x="2943721" y="564836"/>
                  <a:pt x="2965693" y="651560"/>
                  <a:pt x="3050835" y="718309"/>
                </a:cubicBezTo>
                <a:cubicBezTo>
                  <a:pt x="3109594" y="764334"/>
                  <a:pt x="3134729" y="749437"/>
                  <a:pt x="3141304" y="680524"/>
                </a:cubicBezTo>
                <a:cubicBezTo>
                  <a:pt x="3183667" y="549855"/>
                  <a:pt x="3183834" y="419104"/>
                  <a:pt x="3141304" y="288436"/>
                </a:cubicBezTo>
                <a:cubicBezTo>
                  <a:pt x="3136373" y="272581"/>
                  <a:pt x="3132237" y="255462"/>
                  <a:pt x="3117311" y="255267"/>
                </a:cubicBezTo>
                <a:close/>
                <a:moveTo>
                  <a:pt x="2321119" y="11"/>
                </a:moveTo>
                <a:cubicBezTo>
                  <a:pt x="2342040" y="292"/>
                  <a:pt x="2359893" y="5930"/>
                  <a:pt x="2366676" y="27445"/>
                </a:cubicBezTo>
                <a:cubicBezTo>
                  <a:pt x="2384154" y="82958"/>
                  <a:pt x="2397304" y="152371"/>
                  <a:pt x="2355190" y="203640"/>
                </a:cubicBezTo>
                <a:cubicBezTo>
                  <a:pt x="2332053" y="231770"/>
                  <a:pt x="2327975" y="256822"/>
                  <a:pt x="2327891" y="287284"/>
                </a:cubicBezTo>
                <a:cubicBezTo>
                  <a:pt x="2327558" y="489278"/>
                  <a:pt x="2326893" y="691273"/>
                  <a:pt x="2328141" y="893268"/>
                </a:cubicBezTo>
                <a:cubicBezTo>
                  <a:pt x="2328640" y="969921"/>
                  <a:pt x="2384237" y="1034673"/>
                  <a:pt x="2372335" y="1117235"/>
                </a:cubicBezTo>
                <a:cubicBezTo>
                  <a:pt x="2365011" y="1168170"/>
                  <a:pt x="2356356" y="1211033"/>
                  <a:pt x="2322731" y="1252231"/>
                </a:cubicBezTo>
                <a:cubicBezTo>
                  <a:pt x="2227934" y="1368501"/>
                  <a:pt x="2149866" y="1494924"/>
                  <a:pt x="2108502" y="1641156"/>
                </a:cubicBezTo>
                <a:cubicBezTo>
                  <a:pt x="2031266" y="1914228"/>
                  <a:pt x="2150033" y="2078603"/>
                  <a:pt x="2435422" y="2089173"/>
                </a:cubicBezTo>
                <a:cubicBezTo>
                  <a:pt x="2525558" y="2092502"/>
                  <a:pt x="2615861" y="2088341"/>
                  <a:pt x="2706080" y="2087592"/>
                </a:cubicBezTo>
                <a:cubicBezTo>
                  <a:pt x="2866877" y="1951098"/>
                  <a:pt x="2932378" y="1750435"/>
                  <a:pt x="3046650" y="1582564"/>
                </a:cubicBezTo>
                <a:cubicBezTo>
                  <a:pt x="3046567" y="1552685"/>
                  <a:pt x="3046400" y="1522806"/>
                  <a:pt x="3046317" y="1492927"/>
                </a:cubicBezTo>
                <a:cubicBezTo>
                  <a:pt x="2989222" y="1265963"/>
                  <a:pt x="2934458" y="1038418"/>
                  <a:pt x="2873868" y="812370"/>
                </a:cubicBezTo>
                <a:cubicBezTo>
                  <a:pt x="2850897" y="726728"/>
                  <a:pt x="2814610" y="644666"/>
                  <a:pt x="2784315" y="560938"/>
                </a:cubicBezTo>
                <a:cubicBezTo>
                  <a:pt x="2722310" y="533972"/>
                  <a:pt x="2661470" y="502928"/>
                  <a:pt x="2593889" y="491858"/>
                </a:cubicBezTo>
                <a:cubicBezTo>
                  <a:pt x="2499508" y="476461"/>
                  <a:pt x="2523394" y="404219"/>
                  <a:pt x="2525309" y="346542"/>
                </a:cubicBezTo>
                <a:cubicBezTo>
                  <a:pt x="2527389" y="281707"/>
                  <a:pt x="2577576" y="279544"/>
                  <a:pt x="2626847" y="281790"/>
                </a:cubicBezTo>
                <a:cubicBezTo>
                  <a:pt x="2709742" y="285536"/>
                  <a:pt x="2786812" y="310920"/>
                  <a:pt x="2850980" y="361606"/>
                </a:cubicBezTo>
                <a:cubicBezTo>
                  <a:pt x="2888100" y="390986"/>
                  <a:pt x="2909240" y="377087"/>
                  <a:pt x="2935540" y="354282"/>
                </a:cubicBezTo>
                <a:cubicBezTo>
                  <a:pt x="2948025" y="336305"/>
                  <a:pt x="2960425" y="318244"/>
                  <a:pt x="2972910" y="300267"/>
                </a:cubicBezTo>
                <a:cubicBezTo>
                  <a:pt x="2994882" y="210381"/>
                  <a:pt x="3140781" y="146045"/>
                  <a:pt x="3211442" y="195317"/>
                </a:cubicBezTo>
                <a:cubicBezTo>
                  <a:pt x="3239656" y="214958"/>
                  <a:pt x="3230751" y="245670"/>
                  <a:pt x="3230917" y="272386"/>
                </a:cubicBezTo>
                <a:cubicBezTo>
                  <a:pt x="3231749" y="408963"/>
                  <a:pt x="3231416" y="545540"/>
                  <a:pt x="3231333" y="682118"/>
                </a:cubicBezTo>
                <a:cubicBezTo>
                  <a:pt x="3231333" y="811538"/>
                  <a:pt x="3231250" y="811538"/>
                  <a:pt x="3095338" y="806461"/>
                </a:cubicBezTo>
                <a:cubicBezTo>
                  <a:pt x="3096004" y="859810"/>
                  <a:pt x="3120390" y="906168"/>
                  <a:pt x="3135621" y="954357"/>
                </a:cubicBezTo>
                <a:cubicBezTo>
                  <a:pt x="3191633" y="1131716"/>
                  <a:pt x="3252556" y="1307661"/>
                  <a:pt x="3302993" y="1486601"/>
                </a:cubicBezTo>
                <a:cubicBezTo>
                  <a:pt x="3321885" y="1553767"/>
                  <a:pt x="3349351" y="1587308"/>
                  <a:pt x="3420677" y="1586642"/>
                </a:cubicBezTo>
                <a:cubicBezTo>
                  <a:pt x="3460627" y="1586309"/>
                  <a:pt x="3500243" y="1599043"/>
                  <a:pt x="3534200" y="1623179"/>
                </a:cubicBezTo>
                <a:cubicBezTo>
                  <a:pt x="3753257" y="1729128"/>
                  <a:pt x="3827663" y="1922051"/>
                  <a:pt x="3849385" y="2146601"/>
                </a:cubicBezTo>
                <a:cubicBezTo>
                  <a:pt x="3851966" y="2199201"/>
                  <a:pt x="3854046" y="2251801"/>
                  <a:pt x="3857209" y="2304401"/>
                </a:cubicBezTo>
                <a:cubicBezTo>
                  <a:pt x="3861870" y="2381471"/>
                  <a:pt x="3839898" y="2429493"/>
                  <a:pt x="3748929" y="2426996"/>
                </a:cubicBezTo>
                <a:cubicBezTo>
                  <a:pt x="3674440" y="2425165"/>
                  <a:pt x="3674856" y="2501153"/>
                  <a:pt x="3650054" y="2545430"/>
                </a:cubicBezTo>
                <a:cubicBezTo>
                  <a:pt x="3558919" y="2708058"/>
                  <a:pt x="3348102" y="2764736"/>
                  <a:pt x="3202786" y="2658121"/>
                </a:cubicBezTo>
                <a:cubicBezTo>
                  <a:pt x="3110736" y="2590540"/>
                  <a:pt x="3065376" y="2493079"/>
                  <a:pt x="3041323" y="2378141"/>
                </a:cubicBezTo>
                <a:cubicBezTo>
                  <a:pt x="3000625" y="2416427"/>
                  <a:pt x="2955182" y="2426164"/>
                  <a:pt x="2903581" y="2426247"/>
                </a:cubicBezTo>
                <a:cubicBezTo>
                  <a:pt x="2565175" y="2426996"/>
                  <a:pt x="2226686" y="2428661"/>
                  <a:pt x="1888280" y="2433988"/>
                </a:cubicBezTo>
                <a:cubicBezTo>
                  <a:pt x="1842338" y="2434654"/>
                  <a:pt x="1805218" y="2418424"/>
                  <a:pt x="1765435" y="2403859"/>
                </a:cubicBezTo>
                <a:cubicBezTo>
                  <a:pt x="1720492" y="2598447"/>
                  <a:pt x="1641342" y="2675682"/>
                  <a:pt x="1459405" y="2704146"/>
                </a:cubicBezTo>
                <a:cubicBezTo>
                  <a:pt x="1440180" y="2713301"/>
                  <a:pt x="1421370" y="2710888"/>
                  <a:pt x="1402644" y="2702648"/>
                </a:cubicBezTo>
                <a:cubicBezTo>
                  <a:pt x="1257078" y="2674600"/>
                  <a:pt x="1149797" y="2602525"/>
                  <a:pt x="1118087" y="2448553"/>
                </a:cubicBezTo>
                <a:cubicBezTo>
                  <a:pt x="1109098" y="2404858"/>
                  <a:pt x="1092869" y="2399614"/>
                  <a:pt x="1058246" y="2423501"/>
                </a:cubicBezTo>
                <a:cubicBezTo>
                  <a:pt x="1048674" y="2430076"/>
                  <a:pt x="1034609" y="2430492"/>
                  <a:pt x="1022458" y="2432906"/>
                </a:cubicBezTo>
                <a:cubicBezTo>
                  <a:pt x="819464" y="2472772"/>
                  <a:pt x="747472" y="2408104"/>
                  <a:pt x="774438" y="2206026"/>
                </a:cubicBezTo>
                <a:cubicBezTo>
                  <a:pt x="781346" y="2154424"/>
                  <a:pt x="778599" y="2100242"/>
                  <a:pt x="803984" y="2051970"/>
                </a:cubicBezTo>
                <a:cubicBezTo>
                  <a:pt x="852589" y="1807280"/>
                  <a:pt x="919338" y="1569497"/>
                  <a:pt x="1067900" y="1362924"/>
                </a:cubicBezTo>
                <a:cubicBezTo>
                  <a:pt x="1081466" y="1302334"/>
                  <a:pt x="1123413" y="1269459"/>
                  <a:pt x="1178510" y="1249234"/>
                </a:cubicBezTo>
                <a:cubicBezTo>
                  <a:pt x="1238518" y="1226763"/>
                  <a:pt x="1257910" y="1187979"/>
                  <a:pt x="1250253" y="1121396"/>
                </a:cubicBezTo>
                <a:cubicBezTo>
                  <a:pt x="1243262" y="1060224"/>
                  <a:pt x="1230694" y="990146"/>
                  <a:pt x="1300939" y="944120"/>
                </a:cubicBezTo>
                <a:cubicBezTo>
                  <a:pt x="1314339" y="935298"/>
                  <a:pt x="1311925" y="898095"/>
                  <a:pt x="1312008" y="873959"/>
                </a:cubicBezTo>
                <a:cubicBezTo>
                  <a:pt x="1312757" y="681286"/>
                  <a:pt x="1309595" y="488529"/>
                  <a:pt x="1313839" y="295939"/>
                </a:cubicBezTo>
                <a:cubicBezTo>
                  <a:pt x="1315504" y="220867"/>
                  <a:pt x="1251751" y="168101"/>
                  <a:pt x="1263153" y="87703"/>
                </a:cubicBezTo>
                <a:cubicBezTo>
                  <a:pt x="1272059" y="24615"/>
                  <a:pt x="1287373" y="2477"/>
                  <a:pt x="1351708" y="2976"/>
                </a:cubicBezTo>
                <a:cubicBezTo>
                  <a:pt x="1653494" y="5473"/>
                  <a:pt x="1955362" y="3392"/>
                  <a:pt x="2257147" y="4724"/>
                </a:cubicBezTo>
                <a:cubicBezTo>
                  <a:pt x="2276206" y="4807"/>
                  <a:pt x="2300197" y="-270"/>
                  <a:pt x="2321119" y="11"/>
                </a:cubicBezTo>
                <a:close/>
              </a:path>
            </a:pathLst>
          </a:custGeom>
          <a:solidFill>
            <a:schemeClr val="bg1"/>
          </a:solidFill>
          <a:ln w="83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aphic 123">
            <a:extLst>
              <a:ext uri="{FF2B5EF4-FFF2-40B4-BE49-F238E27FC236}">
                <a16:creationId xmlns:a16="http://schemas.microsoft.com/office/drawing/2014/main" id="{B622F442-AD50-4064-8990-01A91F814C96}"/>
              </a:ext>
            </a:extLst>
          </p:cNvPr>
          <p:cNvGrpSpPr/>
          <p:nvPr/>
        </p:nvGrpSpPr>
        <p:grpSpPr>
          <a:xfrm>
            <a:off x="1025271" y="2560049"/>
            <a:ext cx="1184365" cy="490983"/>
            <a:chOff x="7021368" y="1567879"/>
            <a:chExt cx="1889175" cy="783164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9AF72C3-5A2D-4BD1-918B-293C219AF06C}"/>
                </a:ext>
              </a:extLst>
            </p:cNvPr>
            <p:cNvSpPr/>
            <p:nvPr/>
          </p:nvSpPr>
          <p:spPr>
            <a:xfrm>
              <a:off x="7570457" y="2115900"/>
              <a:ext cx="860341" cy="112535"/>
            </a:xfrm>
            <a:custGeom>
              <a:avLst/>
              <a:gdLst>
                <a:gd name="connsiteX0" fmla="*/ 860208 w 860341"/>
                <a:gd name="connsiteY0" fmla="*/ 9442 h 112535"/>
                <a:gd name="connsiteX1" fmla="*/ 850702 w 860341"/>
                <a:gd name="connsiteY1" fmla="*/ 9 h 112535"/>
                <a:gd name="connsiteX2" fmla="*/ 452292 w 860341"/>
                <a:gd name="connsiteY2" fmla="*/ 9 h 112535"/>
                <a:gd name="connsiteX3" fmla="*/ 59034 w 860341"/>
                <a:gd name="connsiteY3" fmla="*/ 9 h 112535"/>
                <a:gd name="connsiteX4" fmla="*/ 50916 w 860341"/>
                <a:gd name="connsiteY4" fmla="*/ 128 h 112535"/>
                <a:gd name="connsiteX5" fmla="*/ 579 w 860341"/>
                <a:gd name="connsiteY5" fmla="*/ 41755 h 112535"/>
                <a:gd name="connsiteX6" fmla="*/ 1687 w 860341"/>
                <a:gd name="connsiteY6" fmla="*/ 65934 h 112535"/>
                <a:gd name="connsiteX7" fmla="*/ 28744 w 860341"/>
                <a:gd name="connsiteY7" fmla="*/ 105214 h 112535"/>
                <a:gd name="connsiteX8" fmla="*/ 38885 w 860341"/>
                <a:gd name="connsiteY8" fmla="*/ 102586 h 112535"/>
                <a:gd name="connsiteX9" fmla="*/ 55477 w 860341"/>
                <a:gd name="connsiteY9" fmla="*/ 78333 h 112535"/>
                <a:gd name="connsiteX10" fmla="*/ 175221 w 860341"/>
                <a:gd name="connsiteY10" fmla="*/ 30064 h 112535"/>
                <a:gd name="connsiteX11" fmla="*/ 272927 w 860341"/>
                <a:gd name="connsiteY11" fmla="*/ 106070 h 112535"/>
                <a:gd name="connsiteX12" fmla="*/ 282625 w 860341"/>
                <a:gd name="connsiteY12" fmla="*/ 112535 h 112535"/>
                <a:gd name="connsiteX13" fmla="*/ 852946 w 860341"/>
                <a:gd name="connsiteY13" fmla="*/ 112535 h 112535"/>
                <a:gd name="connsiteX14" fmla="*/ 860341 w 860341"/>
                <a:gd name="connsiteY14" fmla="*/ 105184 h 112535"/>
                <a:gd name="connsiteX15" fmla="*/ 860208 w 860341"/>
                <a:gd name="connsiteY15" fmla="*/ 9442 h 1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0341" h="112535">
                  <a:moveTo>
                    <a:pt x="860208" y="9442"/>
                  </a:moveTo>
                  <a:cubicBezTo>
                    <a:pt x="860208" y="24"/>
                    <a:pt x="860208" y="9"/>
                    <a:pt x="850702" y="9"/>
                  </a:cubicBezTo>
                  <a:cubicBezTo>
                    <a:pt x="717894" y="9"/>
                    <a:pt x="585086" y="9"/>
                    <a:pt x="452292" y="9"/>
                  </a:cubicBezTo>
                  <a:cubicBezTo>
                    <a:pt x="321211" y="9"/>
                    <a:pt x="190130" y="9"/>
                    <a:pt x="59034" y="9"/>
                  </a:cubicBezTo>
                  <a:cubicBezTo>
                    <a:pt x="56333" y="9"/>
                    <a:pt x="53617" y="-50"/>
                    <a:pt x="50916" y="128"/>
                  </a:cubicBezTo>
                  <a:cubicBezTo>
                    <a:pt x="24685" y="1781"/>
                    <a:pt x="3856" y="18963"/>
                    <a:pt x="579" y="41755"/>
                  </a:cubicBezTo>
                  <a:cubicBezTo>
                    <a:pt x="-587" y="49859"/>
                    <a:pt x="122" y="57977"/>
                    <a:pt x="1687" y="65934"/>
                  </a:cubicBezTo>
                  <a:cubicBezTo>
                    <a:pt x="4993" y="82865"/>
                    <a:pt x="13304" y="96490"/>
                    <a:pt x="28744" y="105214"/>
                  </a:cubicBezTo>
                  <a:cubicBezTo>
                    <a:pt x="33202" y="107723"/>
                    <a:pt x="36125" y="108550"/>
                    <a:pt x="38885" y="102586"/>
                  </a:cubicBezTo>
                  <a:cubicBezTo>
                    <a:pt x="43018" y="93685"/>
                    <a:pt x="49085" y="85832"/>
                    <a:pt x="55477" y="78333"/>
                  </a:cubicBezTo>
                  <a:cubicBezTo>
                    <a:pt x="86978" y="41459"/>
                    <a:pt x="126952" y="24218"/>
                    <a:pt x="175221" y="30064"/>
                  </a:cubicBezTo>
                  <a:cubicBezTo>
                    <a:pt x="222443" y="35791"/>
                    <a:pt x="253191" y="64413"/>
                    <a:pt x="272927" y="106070"/>
                  </a:cubicBezTo>
                  <a:cubicBezTo>
                    <a:pt x="275126" y="110734"/>
                    <a:pt x="277355" y="112550"/>
                    <a:pt x="282625" y="112535"/>
                  </a:cubicBezTo>
                  <a:cubicBezTo>
                    <a:pt x="472737" y="112388"/>
                    <a:pt x="662849" y="112388"/>
                    <a:pt x="852946" y="112535"/>
                  </a:cubicBezTo>
                  <a:cubicBezTo>
                    <a:pt x="858732" y="112535"/>
                    <a:pt x="860385" y="111015"/>
                    <a:pt x="860341" y="105184"/>
                  </a:cubicBezTo>
                  <a:cubicBezTo>
                    <a:pt x="860060" y="73285"/>
                    <a:pt x="860208" y="41356"/>
                    <a:pt x="860208" y="944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3BC51C-FC99-4E1D-8490-3AAD922C7E7E}"/>
                </a:ext>
              </a:extLst>
            </p:cNvPr>
            <p:cNvSpPr/>
            <p:nvPr/>
          </p:nvSpPr>
          <p:spPr>
            <a:xfrm>
              <a:off x="7124411" y="1933130"/>
              <a:ext cx="390646" cy="55211"/>
            </a:xfrm>
            <a:custGeom>
              <a:avLst/>
              <a:gdLst>
                <a:gd name="connsiteX0" fmla="*/ 386886 w 390646"/>
                <a:gd name="connsiteY0" fmla="*/ 54931 h 55211"/>
                <a:gd name="connsiteX1" fmla="*/ 390458 w 390646"/>
                <a:gd name="connsiteY1" fmla="*/ 45808 h 55211"/>
                <a:gd name="connsiteX2" fmla="*/ 390458 w 390646"/>
                <a:gd name="connsiteY2" fmla="*/ 9407 h 55211"/>
                <a:gd name="connsiteX3" fmla="*/ 386886 w 390646"/>
                <a:gd name="connsiteY3" fmla="*/ 284 h 55211"/>
                <a:gd name="connsiteX4" fmla="*/ 387063 w 390646"/>
                <a:gd name="connsiteY4" fmla="*/ 476 h 55211"/>
                <a:gd name="connsiteX5" fmla="*/ 378266 w 390646"/>
                <a:gd name="connsiteY5" fmla="*/ 18 h 55211"/>
                <a:gd name="connsiteX6" fmla="*/ 30857 w 390646"/>
                <a:gd name="connsiteY6" fmla="*/ 4 h 55211"/>
                <a:gd name="connsiteX7" fmla="*/ 24952 w 390646"/>
                <a:gd name="connsiteY7" fmla="*/ 33 h 55211"/>
                <a:gd name="connsiteX8" fmla="*/ 2913 w 390646"/>
                <a:gd name="connsiteY8" fmla="*/ 14603 h 55211"/>
                <a:gd name="connsiteX9" fmla="*/ 27845 w 390646"/>
                <a:gd name="connsiteY9" fmla="*/ 55211 h 55211"/>
                <a:gd name="connsiteX10" fmla="*/ 364921 w 390646"/>
                <a:gd name="connsiteY10" fmla="*/ 54946 h 55211"/>
                <a:gd name="connsiteX11" fmla="*/ 387034 w 390646"/>
                <a:gd name="connsiteY11" fmla="*/ 54768 h 55211"/>
                <a:gd name="connsiteX12" fmla="*/ 386886 w 390646"/>
                <a:gd name="connsiteY12" fmla="*/ 54931 h 5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646" h="55211">
                  <a:moveTo>
                    <a:pt x="386886" y="54931"/>
                  </a:moveTo>
                  <a:cubicBezTo>
                    <a:pt x="389927" y="52613"/>
                    <a:pt x="390399" y="49262"/>
                    <a:pt x="390458" y="45808"/>
                  </a:cubicBezTo>
                  <a:cubicBezTo>
                    <a:pt x="390709" y="33674"/>
                    <a:pt x="390709" y="21541"/>
                    <a:pt x="390458" y="9407"/>
                  </a:cubicBezTo>
                  <a:cubicBezTo>
                    <a:pt x="390385" y="5938"/>
                    <a:pt x="389942" y="2602"/>
                    <a:pt x="386886" y="284"/>
                  </a:cubicBezTo>
                  <a:cubicBezTo>
                    <a:pt x="386886" y="284"/>
                    <a:pt x="387063" y="476"/>
                    <a:pt x="387063" y="476"/>
                  </a:cubicBezTo>
                  <a:cubicBezTo>
                    <a:pt x="384126" y="314"/>
                    <a:pt x="381203" y="18"/>
                    <a:pt x="378266" y="18"/>
                  </a:cubicBezTo>
                  <a:cubicBezTo>
                    <a:pt x="262463" y="-11"/>
                    <a:pt x="146660" y="4"/>
                    <a:pt x="30857" y="4"/>
                  </a:cubicBezTo>
                  <a:cubicBezTo>
                    <a:pt x="28893" y="4"/>
                    <a:pt x="26915" y="-11"/>
                    <a:pt x="24952" y="33"/>
                  </a:cubicBezTo>
                  <a:cubicBezTo>
                    <a:pt x="14516" y="225"/>
                    <a:pt x="7238" y="5421"/>
                    <a:pt x="2913" y="14603"/>
                  </a:cubicBezTo>
                  <a:cubicBezTo>
                    <a:pt x="-6135" y="33807"/>
                    <a:pt x="6928" y="55300"/>
                    <a:pt x="27845" y="55211"/>
                  </a:cubicBezTo>
                  <a:cubicBezTo>
                    <a:pt x="140209" y="54680"/>
                    <a:pt x="252558" y="54960"/>
                    <a:pt x="364921" y="54946"/>
                  </a:cubicBezTo>
                  <a:cubicBezTo>
                    <a:pt x="372287" y="54946"/>
                    <a:pt x="379668" y="54827"/>
                    <a:pt x="387034" y="54768"/>
                  </a:cubicBezTo>
                  <a:lnTo>
                    <a:pt x="386886" y="54931"/>
                  </a:ln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CB51881-B6CD-4C71-B52D-851164D8236A}"/>
                </a:ext>
              </a:extLst>
            </p:cNvPr>
            <p:cNvSpPr/>
            <p:nvPr/>
          </p:nvSpPr>
          <p:spPr>
            <a:xfrm>
              <a:off x="8471673" y="1592354"/>
              <a:ext cx="438870" cy="627068"/>
            </a:xfrm>
            <a:custGeom>
              <a:avLst/>
              <a:gdLst>
                <a:gd name="connsiteX0" fmla="*/ 420124 w 438870"/>
                <a:gd name="connsiteY0" fmla="*/ 392829 h 627068"/>
                <a:gd name="connsiteX1" fmla="*/ 352088 w 438870"/>
                <a:gd name="connsiteY1" fmla="*/ 284303 h 627068"/>
                <a:gd name="connsiteX2" fmla="*/ 296349 w 438870"/>
                <a:gd name="connsiteY2" fmla="*/ 192458 h 627068"/>
                <a:gd name="connsiteX3" fmla="*/ 281972 w 438870"/>
                <a:gd name="connsiteY3" fmla="*/ 177947 h 627068"/>
                <a:gd name="connsiteX4" fmla="*/ 7912 w 438870"/>
                <a:gd name="connsiteY4" fmla="*/ 3379 h 627068"/>
                <a:gd name="connsiteX5" fmla="*/ 177 w 438870"/>
                <a:gd name="connsiteY5" fmla="*/ 14 h 627068"/>
                <a:gd name="connsiteX6" fmla="*/ 177 w 438870"/>
                <a:gd name="connsiteY6" fmla="*/ 8000 h 627068"/>
                <a:gd name="connsiteX7" fmla="*/ 0 w 438870"/>
                <a:gd name="connsiteY7" fmla="*/ 617792 h 627068"/>
                <a:gd name="connsiteX8" fmla="*/ 9374 w 438870"/>
                <a:gd name="connsiteY8" fmla="*/ 627003 h 627068"/>
                <a:gd name="connsiteX9" fmla="*/ 77822 w 438870"/>
                <a:gd name="connsiteY9" fmla="*/ 625719 h 627068"/>
                <a:gd name="connsiteX10" fmla="*/ 84967 w 438870"/>
                <a:gd name="connsiteY10" fmla="*/ 620966 h 627068"/>
                <a:gd name="connsiteX11" fmla="*/ 105204 w 438870"/>
                <a:gd name="connsiteY11" fmla="*/ 592151 h 627068"/>
                <a:gd name="connsiteX12" fmla="*/ 208623 w 438870"/>
                <a:gd name="connsiteY12" fmla="*/ 553344 h 627068"/>
                <a:gd name="connsiteX13" fmla="*/ 309561 w 438870"/>
                <a:gd name="connsiteY13" fmla="*/ 621571 h 627068"/>
                <a:gd name="connsiteX14" fmla="*/ 317665 w 438870"/>
                <a:gd name="connsiteY14" fmla="*/ 626959 h 627068"/>
                <a:gd name="connsiteX15" fmla="*/ 393642 w 438870"/>
                <a:gd name="connsiteY15" fmla="*/ 627047 h 627068"/>
                <a:gd name="connsiteX16" fmla="*/ 434236 w 438870"/>
                <a:gd name="connsiteY16" fmla="*/ 603577 h 627068"/>
                <a:gd name="connsiteX17" fmla="*/ 438871 w 438870"/>
                <a:gd name="connsiteY17" fmla="*/ 594558 h 627068"/>
                <a:gd name="connsiteX18" fmla="*/ 438871 w 438870"/>
                <a:gd name="connsiteY18" fmla="*/ 433954 h 627068"/>
                <a:gd name="connsiteX19" fmla="*/ 420124 w 438870"/>
                <a:gd name="connsiteY19" fmla="*/ 392829 h 627068"/>
                <a:gd name="connsiteX20" fmla="*/ 327171 w 438870"/>
                <a:gd name="connsiteY20" fmla="*/ 369078 h 627068"/>
                <a:gd name="connsiteX21" fmla="*/ 316189 w 438870"/>
                <a:gd name="connsiteY21" fmla="*/ 370008 h 627068"/>
                <a:gd name="connsiteX22" fmla="*/ 202556 w 438870"/>
                <a:gd name="connsiteY22" fmla="*/ 370052 h 627068"/>
                <a:gd name="connsiteX23" fmla="*/ 90399 w 438870"/>
                <a:gd name="connsiteY23" fmla="*/ 370052 h 627068"/>
                <a:gd name="connsiteX24" fmla="*/ 57023 w 438870"/>
                <a:gd name="connsiteY24" fmla="*/ 338300 h 627068"/>
                <a:gd name="connsiteX25" fmla="*/ 57097 w 438870"/>
                <a:gd name="connsiteY25" fmla="*/ 222659 h 627068"/>
                <a:gd name="connsiteX26" fmla="*/ 60197 w 438870"/>
                <a:gd name="connsiteY26" fmla="*/ 207632 h 627068"/>
                <a:gd name="connsiteX27" fmla="*/ 73527 w 438870"/>
                <a:gd name="connsiteY27" fmla="*/ 199012 h 627068"/>
                <a:gd name="connsiteX28" fmla="*/ 215915 w 438870"/>
                <a:gd name="connsiteY28" fmla="*/ 199410 h 627068"/>
                <a:gd name="connsiteX29" fmla="*/ 236477 w 438870"/>
                <a:gd name="connsiteY29" fmla="*/ 200990 h 627068"/>
                <a:gd name="connsiteX30" fmla="*/ 265734 w 438870"/>
                <a:gd name="connsiteY30" fmla="*/ 219914 h 627068"/>
                <a:gd name="connsiteX31" fmla="*/ 318683 w 438870"/>
                <a:gd name="connsiteY31" fmla="*/ 311715 h 627068"/>
                <a:gd name="connsiteX32" fmla="*/ 334581 w 438870"/>
                <a:gd name="connsiteY32" fmla="*/ 343245 h 627068"/>
                <a:gd name="connsiteX33" fmla="*/ 337681 w 438870"/>
                <a:gd name="connsiteY33" fmla="*/ 355290 h 627068"/>
                <a:gd name="connsiteX34" fmla="*/ 327171 w 438870"/>
                <a:gd name="connsiteY34" fmla="*/ 369078 h 627068"/>
                <a:gd name="connsiteX35" fmla="*/ 407975 w 438870"/>
                <a:gd name="connsiteY35" fmla="*/ 590912 h 627068"/>
                <a:gd name="connsiteX36" fmla="*/ 392859 w 438870"/>
                <a:gd name="connsiteY36" fmla="*/ 602750 h 627068"/>
                <a:gd name="connsiteX37" fmla="*/ 376755 w 438870"/>
                <a:gd name="connsiteY37" fmla="*/ 591059 h 627068"/>
                <a:gd name="connsiteX38" fmla="*/ 377079 w 438870"/>
                <a:gd name="connsiteY38" fmla="*/ 552104 h 627068"/>
                <a:gd name="connsiteX39" fmla="*/ 386719 w 438870"/>
                <a:gd name="connsiteY39" fmla="*/ 535837 h 627068"/>
                <a:gd name="connsiteX40" fmla="*/ 408152 w 438870"/>
                <a:gd name="connsiteY40" fmla="*/ 549019 h 627068"/>
                <a:gd name="connsiteX41" fmla="*/ 408359 w 438870"/>
                <a:gd name="connsiteY41" fmla="*/ 551218 h 627068"/>
                <a:gd name="connsiteX42" fmla="*/ 408374 w 438870"/>
                <a:gd name="connsiteY42" fmla="*/ 570334 h 627068"/>
                <a:gd name="connsiteX43" fmla="*/ 408063 w 438870"/>
                <a:gd name="connsiteY43" fmla="*/ 570334 h 627068"/>
                <a:gd name="connsiteX44" fmla="*/ 407975 w 438870"/>
                <a:gd name="connsiteY44" fmla="*/ 590912 h 62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8870" h="627068">
                  <a:moveTo>
                    <a:pt x="420124" y="392829"/>
                  </a:moveTo>
                  <a:cubicBezTo>
                    <a:pt x="397229" y="356796"/>
                    <a:pt x="374437" y="320675"/>
                    <a:pt x="352088" y="284303"/>
                  </a:cubicBezTo>
                  <a:cubicBezTo>
                    <a:pt x="333341" y="253791"/>
                    <a:pt x="313916" y="223693"/>
                    <a:pt x="296349" y="192458"/>
                  </a:cubicBezTo>
                  <a:cubicBezTo>
                    <a:pt x="292925" y="186361"/>
                    <a:pt x="287876" y="181711"/>
                    <a:pt x="281972" y="177947"/>
                  </a:cubicBezTo>
                  <a:cubicBezTo>
                    <a:pt x="190614" y="119758"/>
                    <a:pt x="99285" y="61539"/>
                    <a:pt x="7912" y="3379"/>
                  </a:cubicBezTo>
                  <a:cubicBezTo>
                    <a:pt x="5728" y="1992"/>
                    <a:pt x="3838" y="-193"/>
                    <a:pt x="177" y="14"/>
                  </a:cubicBezTo>
                  <a:cubicBezTo>
                    <a:pt x="177" y="2730"/>
                    <a:pt x="177" y="5357"/>
                    <a:pt x="177" y="8000"/>
                  </a:cubicBezTo>
                  <a:cubicBezTo>
                    <a:pt x="177" y="211264"/>
                    <a:pt x="222" y="414528"/>
                    <a:pt x="0" y="617792"/>
                  </a:cubicBezTo>
                  <a:cubicBezTo>
                    <a:pt x="-15" y="625365"/>
                    <a:pt x="1993" y="627165"/>
                    <a:pt x="9374" y="627003"/>
                  </a:cubicBezTo>
                  <a:cubicBezTo>
                    <a:pt x="32195" y="626486"/>
                    <a:pt x="54986" y="624774"/>
                    <a:pt x="77822" y="625719"/>
                  </a:cubicBezTo>
                  <a:cubicBezTo>
                    <a:pt x="81675" y="625881"/>
                    <a:pt x="83372" y="624243"/>
                    <a:pt x="84967" y="620966"/>
                  </a:cubicBezTo>
                  <a:cubicBezTo>
                    <a:pt x="90162" y="610308"/>
                    <a:pt x="97027" y="600743"/>
                    <a:pt x="105204" y="592151"/>
                  </a:cubicBezTo>
                  <a:cubicBezTo>
                    <a:pt x="133384" y="562540"/>
                    <a:pt x="168634" y="551041"/>
                    <a:pt x="208623" y="553344"/>
                  </a:cubicBezTo>
                  <a:cubicBezTo>
                    <a:pt x="255593" y="556030"/>
                    <a:pt x="290046" y="578113"/>
                    <a:pt x="309561" y="621571"/>
                  </a:cubicBezTo>
                  <a:cubicBezTo>
                    <a:pt x="311362" y="625601"/>
                    <a:pt x="313325" y="626988"/>
                    <a:pt x="317665" y="626959"/>
                  </a:cubicBezTo>
                  <a:cubicBezTo>
                    <a:pt x="342995" y="626767"/>
                    <a:pt x="368341" y="626309"/>
                    <a:pt x="393642" y="627047"/>
                  </a:cubicBezTo>
                  <a:cubicBezTo>
                    <a:pt x="412507" y="627594"/>
                    <a:pt x="424272" y="617452"/>
                    <a:pt x="434236" y="603577"/>
                  </a:cubicBezTo>
                  <a:cubicBezTo>
                    <a:pt x="436184" y="600861"/>
                    <a:pt x="437350" y="597569"/>
                    <a:pt x="438871" y="594558"/>
                  </a:cubicBezTo>
                  <a:cubicBezTo>
                    <a:pt x="438871" y="541018"/>
                    <a:pt x="438871" y="487493"/>
                    <a:pt x="438871" y="433954"/>
                  </a:cubicBezTo>
                  <a:cubicBezTo>
                    <a:pt x="433084" y="420034"/>
                    <a:pt x="428316" y="405730"/>
                    <a:pt x="420124" y="392829"/>
                  </a:cubicBezTo>
                  <a:close/>
                  <a:moveTo>
                    <a:pt x="327171" y="369078"/>
                  </a:moveTo>
                  <a:cubicBezTo>
                    <a:pt x="323599" y="369830"/>
                    <a:pt x="319850" y="369993"/>
                    <a:pt x="316189" y="370008"/>
                  </a:cubicBezTo>
                  <a:cubicBezTo>
                    <a:pt x="278311" y="370067"/>
                    <a:pt x="240433" y="370052"/>
                    <a:pt x="202556" y="370052"/>
                  </a:cubicBezTo>
                  <a:cubicBezTo>
                    <a:pt x="165165" y="370052"/>
                    <a:pt x="127789" y="370067"/>
                    <a:pt x="90399" y="370052"/>
                  </a:cubicBezTo>
                  <a:cubicBezTo>
                    <a:pt x="67932" y="370037"/>
                    <a:pt x="57378" y="360826"/>
                    <a:pt x="57023" y="338300"/>
                  </a:cubicBezTo>
                  <a:cubicBezTo>
                    <a:pt x="56418" y="299758"/>
                    <a:pt x="56905" y="261216"/>
                    <a:pt x="57097" y="222659"/>
                  </a:cubicBezTo>
                  <a:cubicBezTo>
                    <a:pt x="57127" y="217523"/>
                    <a:pt x="57938" y="212386"/>
                    <a:pt x="60197" y="207632"/>
                  </a:cubicBezTo>
                  <a:cubicBezTo>
                    <a:pt x="62869" y="202023"/>
                    <a:pt x="67076" y="198997"/>
                    <a:pt x="73527" y="199012"/>
                  </a:cubicBezTo>
                  <a:cubicBezTo>
                    <a:pt x="120984" y="199189"/>
                    <a:pt x="168457" y="199292"/>
                    <a:pt x="215915" y="199410"/>
                  </a:cubicBezTo>
                  <a:cubicBezTo>
                    <a:pt x="222808" y="199425"/>
                    <a:pt x="229657" y="199868"/>
                    <a:pt x="236477" y="200990"/>
                  </a:cubicBezTo>
                  <a:cubicBezTo>
                    <a:pt x="249024" y="203042"/>
                    <a:pt x="258767" y="207367"/>
                    <a:pt x="265734" y="219914"/>
                  </a:cubicBezTo>
                  <a:cubicBezTo>
                    <a:pt x="282872" y="250780"/>
                    <a:pt x="301649" y="280760"/>
                    <a:pt x="318683" y="311715"/>
                  </a:cubicBezTo>
                  <a:cubicBezTo>
                    <a:pt x="324367" y="322033"/>
                    <a:pt x="329961" y="332381"/>
                    <a:pt x="334581" y="343245"/>
                  </a:cubicBezTo>
                  <a:cubicBezTo>
                    <a:pt x="336235" y="347127"/>
                    <a:pt x="337475" y="351083"/>
                    <a:pt x="337681" y="355290"/>
                  </a:cubicBezTo>
                  <a:cubicBezTo>
                    <a:pt x="338050" y="362627"/>
                    <a:pt x="334434" y="367542"/>
                    <a:pt x="327171" y="369078"/>
                  </a:cubicBezTo>
                  <a:close/>
                  <a:moveTo>
                    <a:pt x="407975" y="590912"/>
                  </a:moveTo>
                  <a:cubicBezTo>
                    <a:pt x="407429" y="599783"/>
                    <a:pt x="403443" y="602676"/>
                    <a:pt x="392859" y="602750"/>
                  </a:cubicBezTo>
                  <a:cubicBezTo>
                    <a:pt x="383855" y="602809"/>
                    <a:pt x="376961" y="598292"/>
                    <a:pt x="376755" y="591059"/>
                  </a:cubicBezTo>
                  <a:cubicBezTo>
                    <a:pt x="376386" y="578084"/>
                    <a:pt x="376415" y="565064"/>
                    <a:pt x="377079" y="552104"/>
                  </a:cubicBezTo>
                  <a:cubicBezTo>
                    <a:pt x="377419" y="545446"/>
                    <a:pt x="379810" y="538892"/>
                    <a:pt x="386719" y="535837"/>
                  </a:cubicBezTo>
                  <a:cubicBezTo>
                    <a:pt x="396668" y="531423"/>
                    <a:pt x="406632" y="537667"/>
                    <a:pt x="408152" y="549019"/>
                  </a:cubicBezTo>
                  <a:cubicBezTo>
                    <a:pt x="408255" y="549742"/>
                    <a:pt x="408359" y="550480"/>
                    <a:pt x="408359" y="551218"/>
                  </a:cubicBezTo>
                  <a:cubicBezTo>
                    <a:pt x="408374" y="557595"/>
                    <a:pt x="408374" y="563972"/>
                    <a:pt x="408374" y="570334"/>
                  </a:cubicBezTo>
                  <a:cubicBezTo>
                    <a:pt x="408270" y="570334"/>
                    <a:pt x="408167" y="570334"/>
                    <a:pt x="408063" y="570334"/>
                  </a:cubicBezTo>
                  <a:cubicBezTo>
                    <a:pt x="408049" y="577198"/>
                    <a:pt x="408388" y="584077"/>
                    <a:pt x="407975" y="590912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14C447-BF8E-4537-9C59-CC20E5E97C3D}"/>
                </a:ext>
              </a:extLst>
            </p:cNvPr>
            <p:cNvSpPr/>
            <p:nvPr/>
          </p:nvSpPr>
          <p:spPr>
            <a:xfrm>
              <a:off x="7021368" y="1567879"/>
              <a:ext cx="1409519" cy="512651"/>
            </a:xfrm>
            <a:custGeom>
              <a:avLst/>
              <a:gdLst>
                <a:gd name="connsiteX0" fmla="*/ 1409431 w 1409519"/>
                <a:gd name="connsiteY0" fmla="*/ 7440 h 512651"/>
                <a:gd name="connsiteX1" fmla="*/ 1402124 w 1409519"/>
                <a:gd name="connsiteY1" fmla="*/ 59 h 512651"/>
                <a:gd name="connsiteX2" fmla="*/ 496794 w 1409519"/>
                <a:gd name="connsiteY2" fmla="*/ 0 h 512651"/>
                <a:gd name="connsiteX3" fmla="*/ 489782 w 1409519"/>
                <a:gd name="connsiteY3" fmla="*/ 7602 h 512651"/>
                <a:gd name="connsiteX4" fmla="*/ 490004 w 1409519"/>
                <a:gd name="connsiteY4" fmla="*/ 102621 h 512651"/>
                <a:gd name="connsiteX5" fmla="*/ 483022 w 1409519"/>
                <a:gd name="connsiteY5" fmla="*/ 109574 h 512651"/>
                <a:gd name="connsiteX6" fmla="*/ 398173 w 1409519"/>
                <a:gd name="connsiteY6" fmla="*/ 109441 h 512651"/>
                <a:gd name="connsiteX7" fmla="*/ 205596 w 1409519"/>
                <a:gd name="connsiteY7" fmla="*/ 109456 h 512651"/>
                <a:gd name="connsiteX8" fmla="*/ 180192 w 1409519"/>
                <a:gd name="connsiteY8" fmla="*/ 125915 h 512651"/>
                <a:gd name="connsiteX9" fmla="*/ 206172 w 1409519"/>
                <a:gd name="connsiteY9" fmla="*/ 164870 h 512651"/>
                <a:gd name="connsiteX10" fmla="*/ 482121 w 1409519"/>
                <a:gd name="connsiteY10" fmla="*/ 164766 h 512651"/>
                <a:gd name="connsiteX11" fmla="*/ 490033 w 1409519"/>
                <a:gd name="connsiteY11" fmla="*/ 172310 h 512651"/>
                <a:gd name="connsiteX12" fmla="*/ 489856 w 1409519"/>
                <a:gd name="connsiteY12" fmla="*/ 223871 h 512651"/>
                <a:gd name="connsiteX13" fmla="*/ 480409 w 1409519"/>
                <a:gd name="connsiteY13" fmla="*/ 233230 h 512651"/>
                <a:gd name="connsiteX14" fmla="*/ 33272 w 1409519"/>
                <a:gd name="connsiteY14" fmla="*/ 233008 h 512651"/>
                <a:gd name="connsiteX15" fmla="*/ 0 w 1409519"/>
                <a:gd name="connsiteY15" fmla="*/ 253615 h 512651"/>
                <a:gd name="connsiteX16" fmla="*/ 0 w 1409519"/>
                <a:gd name="connsiteY16" fmla="*/ 268347 h 512651"/>
                <a:gd name="connsiteX17" fmla="*/ 33287 w 1409519"/>
                <a:gd name="connsiteY17" fmla="*/ 288939 h 512651"/>
                <a:gd name="connsiteX18" fmla="*/ 481797 w 1409519"/>
                <a:gd name="connsiteY18" fmla="*/ 288585 h 512651"/>
                <a:gd name="connsiteX19" fmla="*/ 490063 w 1409519"/>
                <a:gd name="connsiteY19" fmla="*/ 296527 h 512651"/>
                <a:gd name="connsiteX20" fmla="*/ 490092 w 1409519"/>
                <a:gd name="connsiteY20" fmla="*/ 365521 h 512651"/>
                <a:gd name="connsiteX21" fmla="*/ 763532 w 1409519"/>
                <a:gd name="connsiteY21" fmla="*/ 365241 h 512651"/>
                <a:gd name="connsiteX22" fmla="*/ 787416 w 1409519"/>
                <a:gd name="connsiteY22" fmla="*/ 407163 h 512651"/>
                <a:gd name="connsiteX23" fmla="*/ 763517 w 1409519"/>
                <a:gd name="connsiteY23" fmla="*/ 420064 h 512651"/>
                <a:gd name="connsiteX24" fmla="*/ 607165 w 1409519"/>
                <a:gd name="connsiteY24" fmla="*/ 420005 h 512651"/>
                <a:gd name="connsiteX25" fmla="*/ 490078 w 1409519"/>
                <a:gd name="connsiteY25" fmla="*/ 420183 h 512651"/>
                <a:gd name="connsiteX26" fmla="*/ 489723 w 1409519"/>
                <a:gd name="connsiteY26" fmla="*/ 505444 h 512651"/>
                <a:gd name="connsiteX27" fmla="*/ 497296 w 1409519"/>
                <a:gd name="connsiteY27" fmla="*/ 512648 h 512651"/>
                <a:gd name="connsiteX28" fmla="*/ 563707 w 1409519"/>
                <a:gd name="connsiteY28" fmla="*/ 512530 h 512651"/>
                <a:gd name="connsiteX29" fmla="*/ 1400427 w 1409519"/>
                <a:gd name="connsiteY29" fmla="*/ 512604 h 512651"/>
                <a:gd name="connsiteX30" fmla="*/ 1409519 w 1409519"/>
                <a:gd name="connsiteY30" fmla="*/ 504603 h 512651"/>
                <a:gd name="connsiteX31" fmla="*/ 1409431 w 1409519"/>
                <a:gd name="connsiteY31" fmla="*/ 7440 h 512651"/>
                <a:gd name="connsiteX32" fmla="*/ 489901 w 1409519"/>
                <a:gd name="connsiteY32" fmla="*/ 281558 h 512651"/>
                <a:gd name="connsiteX33" fmla="*/ 489886 w 1409519"/>
                <a:gd name="connsiteY33" fmla="*/ 240345 h 512651"/>
                <a:gd name="connsiteX34" fmla="*/ 496632 w 1409519"/>
                <a:gd name="connsiteY34" fmla="*/ 233924 h 512651"/>
                <a:gd name="connsiteX35" fmla="*/ 580698 w 1409519"/>
                <a:gd name="connsiteY35" fmla="*/ 234027 h 512651"/>
                <a:gd name="connsiteX36" fmla="*/ 660335 w 1409519"/>
                <a:gd name="connsiteY36" fmla="*/ 233938 h 512651"/>
                <a:gd name="connsiteX37" fmla="*/ 684249 w 1409519"/>
                <a:gd name="connsiteY37" fmla="*/ 246707 h 512651"/>
                <a:gd name="connsiteX38" fmla="*/ 683806 w 1409519"/>
                <a:gd name="connsiteY38" fmla="*/ 276156 h 512651"/>
                <a:gd name="connsiteX39" fmla="*/ 660926 w 1409519"/>
                <a:gd name="connsiteY39" fmla="*/ 288113 h 512651"/>
                <a:gd name="connsiteX40" fmla="*/ 557700 w 1409519"/>
                <a:gd name="connsiteY40" fmla="*/ 288053 h 512651"/>
                <a:gd name="connsiteX41" fmla="*/ 496499 w 1409519"/>
                <a:gd name="connsiteY41" fmla="*/ 288157 h 512651"/>
                <a:gd name="connsiteX42" fmla="*/ 489901 w 1409519"/>
                <a:gd name="connsiteY42" fmla="*/ 281558 h 512651"/>
                <a:gd name="connsiteX43" fmla="*/ 500042 w 1409519"/>
                <a:gd name="connsiteY43" fmla="*/ 164250 h 512651"/>
                <a:gd name="connsiteX44" fmla="*/ 490033 w 1409519"/>
                <a:gd name="connsiteY44" fmla="*/ 153961 h 512651"/>
                <a:gd name="connsiteX45" fmla="*/ 489841 w 1409519"/>
                <a:gd name="connsiteY45" fmla="*/ 119360 h 512651"/>
                <a:gd name="connsiteX46" fmla="*/ 498949 w 1409519"/>
                <a:gd name="connsiteY46" fmla="*/ 109972 h 512651"/>
                <a:gd name="connsiteX47" fmla="*/ 669355 w 1409519"/>
                <a:gd name="connsiteY47" fmla="*/ 110179 h 512651"/>
                <a:gd name="connsiteX48" fmla="*/ 838284 w 1409519"/>
                <a:gd name="connsiteY48" fmla="*/ 109869 h 512651"/>
                <a:gd name="connsiteX49" fmla="*/ 862522 w 1409519"/>
                <a:gd name="connsiteY49" fmla="*/ 151496 h 512651"/>
                <a:gd name="connsiteX50" fmla="*/ 842328 w 1409519"/>
                <a:gd name="connsiteY50" fmla="*/ 164206 h 512651"/>
                <a:gd name="connsiteX51" fmla="*/ 835686 w 1409519"/>
                <a:gd name="connsiteY51" fmla="*/ 164279 h 512651"/>
                <a:gd name="connsiteX52" fmla="*/ 500042 w 1409519"/>
                <a:gd name="connsiteY52" fmla="*/ 164250 h 51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09519" h="512651">
                  <a:moveTo>
                    <a:pt x="1409431" y="7440"/>
                  </a:moveTo>
                  <a:cubicBezTo>
                    <a:pt x="1409431" y="1712"/>
                    <a:pt x="1408029" y="59"/>
                    <a:pt x="1402124" y="59"/>
                  </a:cubicBezTo>
                  <a:cubicBezTo>
                    <a:pt x="1100342" y="192"/>
                    <a:pt x="798561" y="177"/>
                    <a:pt x="496794" y="0"/>
                  </a:cubicBezTo>
                  <a:cubicBezTo>
                    <a:pt x="490506" y="0"/>
                    <a:pt x="489753" y="2303"/>
                    <a:pt x="489782" y="7602"/>
                  </a:cubicBezTo>
                  <a:cubicBezTo>
                    <a:pt x="489989" y="39280"/>
                    <a:pt x="489738" y="70943"/>
                    <a:pt x="490004" y="102621"/>
                  </a:cubicBezTo>
                  <a:cubicBezTo>
                    <a:pt x="490048" y="108157"/>
                    <a:pt x="488528" y="109633"/>
                    <a:pt x="483022" y="109574"/>
                  </a:cubicBezTo>
                  <a:cubicBezTo>
                    <a:pt x="454739" y="109293"/>
                    <a:pt x="426456" y="109441"/>
                    <a:pt x="398173" y="109441"/>
                  </a:cubicBezTo>
                  <a:cubicBezTo>
                    <a:pt x="333976" y="109441"/>
                    <a:pt x="269794" y="109426"/>
                    <a:pt x="205596" y="109456"/>
                  </a:cubicBezTo>
                  <a:cubicBezTo>
                    <a:pt x="193123" y="109456"/>
                    <a:pt x="184547" y="115109"/>
                    <a:pt x="180192" y="125915"/>
                  </a:cubicBezTo>
                  <a:cubicBezTo>
                    <a:pt x="172324" y="145473"/>
                    <a:pt x="185137" y="164855"/>
                    <a:pt x="206172" y="164870"/>
                  </a:cubicBezTo>
                  <a:cubicBezTo>
                    <a:pt x="298150" y="164929"/>
                    <a:pt x="390143" y="164958"/>
                    <a:pt x="482121" y="164766"/>
                  </a:cubicBezTo>
                  <a:cubicBezTo>
                    <a:pt x="488026" y="164752"/>
                    <a:pt x="490211" y="165903"/>
                    <a:pt x="490033" y="172310"/>
                  </a:cubicBezTo>
                  <a:cubicBezTo>
                    <a:pt x="489561" y="189477"/>
                    <a:pt x="489930" y="206674"/>
                    <a:pt x="489856" y="223871"/>
                  </a:cubicBezTo>
                  <a:cubicBezTo>
                    <a:pt x="489812" y="234337"/>
                    <a:pt x="491273" y="233230"/>
                    <a:pt x="480409" y="233230"/>
                  </a:cubicBezTo>
                  <a:cubicBezTo>
                    <a:pt x="331363" y="233259"/>
                    <a:pt x="182318" y="233422"/>
                    <a:pt x="33272" y="233008"/>
                  </a:cubicBezTo>
                  <a:cubicBezTo>
                    <a:pt x="16902" y="232979"/>
                    <a:pt x="5757" y="238145"/>
                    <a:pt x="0" y="253615"/>
                  </a:cubicBezTo>
                  <a:cubicBezTo>
                    <a:pt x="0" y="258531"/>
                    <a:pt x="0" y="263432"/>
                    <a:pt x="0" y="268347"/>
                  </a:cubicBezTo>
                  <a:cubicBezTo>
                    <a:pt x="5786" y="283787"/>
                    <a:pt x="16946" y="288983"/>
                    <a:pt x="33287" y="288939"/>
                  </a:cubicBezTo>
                  <a:cubicBezTo>
                    <a:pt x="182790" y="288541"/>
                    <a:pt x="332293" y="288747"/>
                    <a:pt x="481797" y="288585"/>
                  </a:cubicBezTo>
                  <a:cubicBezTo>
                    <a:pt x="488011" y="288585"/>
                    <a:pt x="490196" y="289722"/>
                    <a:pt x="490063" y="296527"/>
                  </a:cubicBezTo>
                  <a:cubicBezTo>
                    <a:pt x="489650" y="319525"/>
                    <a:pt x="490019" y="342523"/>
                    <a:pt x="490092" y="365521"/>
                  </a:cubicBezTo>
                  <a:cubicBezTo>
                    <a:pt x="581244" y="365521"/>
                    <a:pt x="672395" y="365875"/>
                    <a:pt x="763532" y="365241"/>
                  </a:cubicBezTo>
                  <a:cubicBezTo>
                    <a:pt x="785202" y="365093"/>
                    <a:pt x="798015" y="388224"/>
                    <a:pt x="787416" y="407163"/>
                  </a:cubicBezTo>
                  <a:cubicBezTo>
                    <a:pt x="782235" y="416433"/>
                    <a:pt x="774042" y="420094"/>
                    <a:pt x="763517" y="420064"/>
                  </a:cubicBezTo>
                  <a:cubicBezTo>
                    <a:pt x="711395" y="419917"/>
                    <a:pt x="659287" y="419976"/>
                    <a:pt x="607165" y="420005"/>
                  </a:cubicBezTo>
                  <a:cubicBezTo>
                    <a:pt x="568136" y="420035"/>
                    <a:pt x="529107" y="420123"/>
                    <a:pt x="490078" y="420183"/>
                  </a:cubicBezTo>
                  <a:cubicBezTo>
                    <a:pt x="490004" y="448598"/>
                    <a:pt x="490122" y="477029"/>
                    <a:pt x="489723" y="505444"/>
                  </a:cubicBezTo>
                  <a:cubicBezTo>
                    <a:pt x="489635" y="511570"/>
                    <a:pt x="491775" y="512722"/>
                    <a:pt x="497296" y="512648"/>
                  </a:cubicBezTo>
                  <a:cubicBezTo>
                    <a:pt x="519423" y="512382"/>
                    <a:pt x="541565" y="512530"/>
                    <a:pt x="563707" y="512530"/>
                  </a:cubicBezTo>
                  <a:cubicBezTo>
                    <a:pt x="842609" y="512530"/>
                    <a:pt x="1121525" y="512515"/>
                    <a:pt x="1400427" y="512604"/>
                  </a:cubicBezTo>
                  <a:cubicBezTo>
                    <a:pt x="1406287" y="512604"/>
                    <a:pt x="1409534" y="512353"/>
                    <a:pt x="1409519" y="504603"/>
                  </a:cubicBezTo>
                  <a:cubicBezTo>
                    <a:pt x="1409254" y="338892"/>
                    <a:pt x="1409283" y="173166"/>
                    <a:pt x="1409431" y="7440"/>
                  </a:cubicBezTo>
                  <a:close/>
                  <a:moveTo>
                    <a:pt x="489901" y="281558"/>
                  </a:moveTo>
                  <a:cubicBezTo>
                    <a:pt x="490240" y="267830"/>
                    <a:pt x="490270" y="254073"/>
                    <a:pt x="489886" y="240345"/>
                  </a:cubicBezTo>
                  <a:cubicBezTo>
                    <a:pt x="489738" y="234972"/>
                    <a:pt x="491701" y="233894"/>
                    <a:pt x="496632" y="233924"/>
                  </a:cubicBezTo>
                  <a:cubicBezTo>
                    <a:pt x="524649" y="234130"/>
                    <a:pt x="552666" y="234027"/>
                    <a:pt x="580698" y="234027"/>
                  </a:cubicBezTo>
                  <a:cubicBezTo>
                    <a:pt x="607239" y="234027"/>
                    <a:pt x="633794" y="234204"/>
                    <a:pt x="660335" y="233938"/>
                  </a:cubicBezTo>
                  <a:cubicBezTo>
                    <a:pt x="670905" y="233835"/>
                    <a:pt x="679171" y="237378"/>
                    <a:pt x="684249" y="246707"/>
                  </a:cubicBezTo>
                  <a:cubicBezTo>
                    <a:pt x="689563" y="256464"/>
                    <a:pt x="689460" y="266472"/>
                    <a:pt x="683806" y="276156"/>
                  </a:cubicBezTo>
                  <a:cubicBezTo>
                    <a:pt x="678728" y="284850"/>
                    <a:pt x="670875" y="288157"/>
                    <a:pt x="660926" y="288113"/>
                  </a:cubicBezTo>
                  <a:cubicBezTo>
                    <a:pt x="626517" y="287950"/>
                    <a:pt x="592108" y="288053"/>
                    <a:pt x="557700" y="288053"/>
                  </a:cubicBezTo>
                  <a:cubicBezTo>
                    <a:pt x="537299" y="288053"/>
                    <a:pt x="516899" y="287891"/>
                    <a:pt x="496499" y="288157"/>
                  </a:cubicBezTo>
                  <a:cubicBezTo>
                    <a:pt x="491347" y="288216"/>
                    <a:pt x="489768" y="286710"/>
                    <a:pt x="489901" y="281558"/>
                  </a:cubicBezTo>
                  <a:close/>
                  <a:moveTo>
                    <a:pt x="500042" y="164250"/>
                  </a:moveTo>
                  <a:cubicBezTo>
                    <a:pt x="488218" y="164250"/>
                    <a:pt x="490151" y="165505"/>
                    <a:pt x="490033" y="153961"/>
                  </a:cubicBezTo>
                  <a:cubicBezTo>
                    <a:pt x="489915" y="142418"/>
                    <a:pt x="490461" y="130860"/>
                    <a:pt x="489841" y="119360"/>
                  </a:cubicBezTo>
                  <a:cubicBezTo>
                    <a:pt x="489443" y="112113"/>
                    <a:pt x="491259" y="109913"/>
                    <a:pt x="498949" y="109972"/>
                  </a:cubicBezTo>
                  <a:cubicBezTo>
                    <a:pt x="555751" y="110341"/>
                    <a:pt x="612553" y="110164"/>
                    <a:pt x="669355" y="110179"/>
                  </a:cubicBezTo>
                  <a:cubicBezTo>
                    <a:pt x="725669" y="110179"/>
                    <a:pt x="781984" y="110814"/>
                    <a:pt x="838284" y="109869"/>
                  </a:cubicBezTo>
                  <a:cubicBezTo>
                    <a:pt x="861149" y="109485"/>
                    <a:pt x="872648" y="133649"/>
                    <a:pt x="862522" y="151496"/>
                  </a:cubicBezTo>
                  <a:cubicBezTo>
                    <a:pt x="858108" y="159275"/>
                    <a:pt x="851584" y="163969"/>
                    <a:pt x="842328" y="164206"/>
                  </a:cubicBezTo>
                  <a:cubicBezTo>
                    <a:pt x="840114" y="164265"/>
                    <a:pt x="837900" y="164279"/>
                    <a:pt x="835686" y="164279"/>
                  </a:cubicBezTo>
                  <a:cubicBezTo>
                    <a:pt x="723809" y="164279"/>
                    <a:pt x="611933" y="164294"/>
                    <a:pt x="500042" y="164250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BBFDF9-14C9-4070-A33F-46EC3B1552E3}"/>
                </a:ext>
              </a:extLst>
            </p:cNvPr>
            <p:cNvSpPr/>
            <p:nvPr/>
          </p:nvSpPr>
          <p:spPr>
            <a:xfrm>
              <a:off x="8572385" y="2164925"/>
              <a:ext cx="186165" cy="186109"/>
            </a:xfrm>
            <a:custGeom>
              <a:avLst/>
              <a:gdLst>
                <a:gd name="connsiteX0" fmla="*/ 95141 w 186165"/>
                <a:gd name="connsiteY0" fmla="*/ 7 h 186109"/>
                <a:gd name="connsiteX1" fmla="*/ 4 w 186165"/>
                <a:gd name="connsiteY1" fmla="*/ 91970 h 186109"/>
                <a:gd name="connsiteX2" fmla="*/ 92130 w 186165"/>
                <a:gd name="connsiteY2" fmla="*/ 186103 h 186109"/>
                <a:gd name="connsiteX3" fmla="*/ 186160 w 186165"/>
                <a:gd name="connsiteY3" fmla="*/ 94612 h 186109"/>
                <a:gd name="connsiteX4" fmla="*/ 95141 w 186165"/>
                <a:gd name="connsiteY4" fmla="*/ 7 h 186109"/>
                <a:gd name="connsiteX5" fmla="*/ 92012 w 186165"/>
                <a:gd name="connsiteY5" fmla="*/ 161083 h 186109"/>
                <a:gd name="connsiteX6" fmla="*/ 25099 w 186165"/>
                <a:gd name="connsiteY6" fmla="*/ 90022 h 186109"/>
                <a:gd name="connsiteX7" fmla="*/ 94521 w 186165"/>
                <a:gd name="connsiteY7" fmla="*/ 24968 h 186109"/>
                <a:gd name="connsiteX8" fmla="*/ 161140 w 186165"/>
                <a:gd name="connsiteY8" fmla="*/ 95852 h 186109"/>
                <a:gd name="connsiteX9" fmla="*/ 92012 w 186165"/>
                <a:gd name="connsiteY9" fmla="*/ 161083 h 1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65" h="186109">
                  <a:moveTo>
                    <a:pt x="95141" y="7"/>
                  </a:moveTo>
                  <a:cubicBezTo>
                    <a:pt x="42842" y="-599"/>
                    <a:pt x="506" y="40335"/>
                    <a:pt x="4" y="91970"/>
                  </a:cubicBezTo>
                  <a:cubicBezTo>
                    <a:pt x="-483" y="143664"/>
                    <a:pt x="40451" y="185498"/>
                    <a:pt x="92130" y="186103"/>
                  </a:cubicBezTo>
                  <a:cubicBezTo>
                    <a:pt x="143337" y="186694"/>
                    <a:pt x="185643" y="145524"/>
                    <a:pt x="186160" y="94612"/>
                  </a:cubicBezTo>
                  <a:cubicBezTo>
                    <a:pt x="186691" y="43154"/>
                    <a:pt x="145729" y="582"/>
                    <a:pt x="95141" y="7"/>
                  </a:cubicBezTo>
                  <a:close/>
                  <a:moveTo>
                    <a:pt x="92012" y="161083"/>
                  </a:moveTo>
                  <a:cubicBezTo>
                    <a:pt x="53234" y="160286"/>
                    <a:pt x="24154" y="129420"/>
                    <a:pt x="25099" y="90022"/>
                  </a:cubicBezTo>
                  <a:cubicBezTo>
                    <a:pt x="25955" y="53945"/>
                    <a:pt x="57706" y="24186"/>
                    <a:pt x="94521" y="24968"/>
                  </a:cubicBezTo>
                  <a:cubicBezTo>
                    <a:pt x="132473" y="25765"/>
                    <a:pt x="161996" y="57177"/>
                    <a:pt x="161140" y="95852"/>
                  </a:cubicBezTo>
                  <a:cubicBezTo>
                    <a:pt x="160342" y="132165"/>
                    <a:pt x="128901" y="161836"/>
                    <a:pt x="92012" y="161083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A200B1-13B0-424A-94D9-C3A00936D811}"/>
                </a:ext>
              </a:extLst>
            </p:cNvPr>
            <p:cNvSpPr/>
            <p:nvPr/>
          </p:nvSpPr>
          <p:spPr>
            <a:xfrm>
              <a:off x="7629108" y="2164931"/>
              <a:ext cx="186200" cy="186112"/>
            </a:xfrm>
            <a:custGeom>
              <a:avLst/>
              <a:gdLst>
                <a:gd name="connsiteX0" fmla="*/ 92362 w 186200"/>
                <a:gd name="connsiteY0" fmla="*/ 0 h 186112"/>
                <a:gd name="connsiteX1" fmla="*/ 0 w 186200"/>
                <a:gd name="connsiteY1" fmla="*/ 93233 h 186112"/>
                <a:gd name="connsiteX2" fmla="*/ 93366 w 186200"/>
                <a:gd name="connsiteY2" fmla="*/ 186112 h 186112"/>
                <a:gd name="connsiteX3" fmla="*/ 186200 w 186200"/>
                <a:gd name="connsiteY3" fmla="*/ 92628 h 186112"/>
                <a:gd name="connsiteX4" fmla="*/ 92362 w 186200"/>
                <a:gd name="connsiteY4" fmla="*/ 0 h 186112"/>
                <a:gd name="connsiteX5" fmla="*/ 92938 w 186200"/>
                <a:gd name="connsiteY5" fmla="*/ 161091 h 186112"/>
                <a:gd name="connsiteX6" fmla="*/ 25109 w 186200"/>
                <a:gd name="connsiteY6" fmla="*/ 93174 h 186112"/>
                <a:gd name="connsiteX7" fmla="*/ 93514 w 186200"/>
                <a:gd name="connsiteY7" fmla="*/ 24947 h 186112"/>
                <a:gd name="connsiteX8" fmla="*/ 161180 w 186200"/>
                <a:gd name="connsiteY8" fmla="*/ 93396 h 186112"/>
                <a:gd name="connsiteX9" fmla="*/ 92938 w 186200"/>
                <a:gd name="connsiteY9" fmla="*/ 161091 h 18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200" h="186112">
                  <a:moveTo>
                    <a:pt x="92362" y="0"/>
                  </a:moveTo>
                  <a:cubicBezTo>
                    <a:pt x="41362" y="163"/>
                    <a:pt x="-118" y="42026"/>
                    <a:pt x="0" y="93233"/>
                  </a:cubicBezTo>
                  <a:cubicBezTo>
                    <a:pt x="118" y="144883"/>
                    <a:pt x="41686" y="186230"/>
                    <a:pt x="93366" y="186112"/>
                  </a:cubicBezTo>
                  <a:cubicBezTo>
                    <a:pt x="144868" y="185994"/>
                    <a:pt x="186333" y="144234"/>
                    <a:pt x="186200" y="92628"/>
                  </a:cubicBezTo>
                  <a:cubicBezTo>
                    <a:pt x="186067" y="41406"/>
                    <a:pt x="143953" y="-162"/>
                    <a:pt x="92362" y="0"/>
                  </a:cubicBezTo>
                  <a:close/>
                  <a:moveTo>
                    <a:pt x="92938" y="161091"/>
                  </a:moveTo>
                  <a:cubicBezTo>
                    <a:pt x="55119" y="160988"/>
                    <a:pt x="25124" y="130949"/>
                    <a:pt x="25109" y="93174"/>
                  </a:cubicBezTo>
                  <a:cubicBezTo>
                    <a:pt x="25095" y="55164"/>
                    <a:pt x="55636" y="24711"/>
                    <a:pt x="93514" y="24947"/>
                  </a:cubicBezTo>
                  <a:cubicBezTo>
                    <a:pt x="130889" y="25183"/>
                    <a:pt x="161313" y="55961"/>
                    <a:pt x="161180" y="93396"/>
                  </a:cubicBezTo>
                  <a:cubicBezTo>
                    <a:pt x="161062" y="130890"/>
                    <a:pt x="130506" y="161209"/>
                    <a:pt x="92938" y="161091"/>
                  </a:cubicBezTo>
                  <a:close/>
                </a:path>
              </a:pathLst>
            </a:custGeom>
            <a:grpFill/>
            <a:ln w="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1AE31AD-C857-41D5-8479-E2E7836DA072}"/>
              </a:ext>
            </a:extLst>
          </p:cNvPr>
          <p:cNvSpPr/>
          <p:nvPr/>
        </p:nvSpPr>
        <p:spPr>
          <a:xfrm rot="8100000">
            <a:off x="1214299" y="4434001"/>
            <a:ext cx="899551" cy="907261"/>
          </a:xfrm>
          <a:custGeom>
            <a:avLst/>
            <a:gdLst>
              <a:gd name="connsiteX0" fmla="*/ 823181 w 1893127"/>
              <a:gd name="connsiteY0" fmla="*/ 516579 h 1909353"/>
              <a:gd name="connsiteX1" fmla="*/ 850527 w 1893127"/>
              <a:gd name="connsiteY1" fmla="*/ 516579 h 1909353"/>
              <a:gd name="connsiteX2" fmla="*/ 1010487 w 1893127"/>
              <a:gd name="connsiteY2" fmla="*/ 356619 h 1909353"/>
              <a:gd name="connsiteX3" fmla="*/ 1010487 w 1893127"/>
              <a:gd name="connsiteY3" fmla="*/ 329274 h 1909353"/>
              <a:gd name="connsiteX4" fmla="*/ 941249 w 1893127"/>
              <a:gd name="connsiteY4" fmla="*/ 260036 h 1909353"/>
              <a:gd name="connsiteX5" fmla="*/ 867566 w 1893127"/>
              <a:gd name="connsiteY5" fmla="*/ 260037 h 1909353"/>
              <a:gd name="connsiteX6" fmla="*/ 730775 w 1893127"/>
              <a:gd name="connsiteY6" fmla="*/ 396828 h 1909353"/>
              <a:gd name="connsiteX7" fmla="*/ 730775 w 1893127"/>
              <a:gd name="connsiteY7" fmla="*/ 424172 h 1909353"/>
              <a:gd name="connsiteX8" fmla="*/ 886829 w 1893127"/>
              <a:gd name="connsiteY8" fmla="*/ 580227 h 1909353"/>
              <a:gd name="connsiteX9" fmla="*/ 1275484 w 1893127"/>
              <a:gd name="connsiteY9" fmla="*/ 968881 h 1909353"/>
              <a:gd name="connsiteX10" fmla="*/ 1360566 w 1893127"/>
              <a:gd name="connsiteY10" fmla="*/ 915143 h 1909353"/>
              <a:gd name="connsiteX11" fmla="*/ 1464714 w 1893127"/>
              <a:gd name="connsiteY11" fmla="*/ 878128 h 1909353"/>
              <a:gd name="connsiteX12" fmla="*/ 1549074 w 1893127"/>
              <a:gd name="connsiteY12" fmla="*/ 867861 h 1909353"/>
              <a:gd name="connsiteX13" fmla="*/ 1074134 w 1893127"/>
              <a:gd name="connsiteY13" fmla="*/ 392921 h 1909353"/>
              <a:gd name="connsiteX14" fmla="*/ 1046789 w 1893127"/>
              <a:gd name="connsiteY14" fmla="*/ 392921 h 1909353"/>
              <a:gd name="connsiteX15" fmla="*/ 886829 w 1893127"/>
              <a:gd name="connsiteY15" fmla="*/ 552881 h 1909353"/>
              <a:gd name="connsiteX16" fmla="*/ 886829 w 1893127"/>
              <a:gd name="connsiteY16" fmla="*/ 580227 h 1909353"/>
              <a:gd name="connsiteX17" fmla="*/ 1499192 w 1893127"/>
              <a:gd name="connsiteY17" fmla="*/ 1192590 h 1909353"/>
              <a:gd name="connsiteX18" fmla="*/ 1526538 w 1893127"/>
              <a:gd name="connsiteY18" fmla="*/ 1192590 h 1909353"/>
              <a:gd name="connsiteX19" fmla="*/ 1663329 w 1893127"/>
              <a:gd name="connsiteY19" fmla="*/ 1055799 h 1909353"/>
              <a:gd name="connsiteX20" fmla="*/ 1663329 w 1893127"/>
              <a:gd name="connsiteY20" fmla="*/ 982116 h 1909353"/>
              <a:gd name="connsiteX21" fmla="*/ 1644347 w 1893127"/>
              <a:gd name="connsiteY21" fmla="*/ 963133 h 1909353"/>
              <a:gd name="connsiteX22" fmla="*/ 1575426 w 1893127"/>
              <a:gd name="connsiteY22" fmla="*/ 956166 h 1909353"/>
              <a:gd name="connsiteX23" fmla="*/ 1400464 w 1893127"/>
              <a:gd name="connsiteY23" fmla="*/ 997371 h 1909353"/>
              <a:gd name="connsiteX24" fmla="*/ 1341327 w 1893127"/>
              <a:gd name="connsiteY24" fmla="*/ 1034724 h 1909353"/>
              <a:gd name="connsiteX25" fmla="*/ 1323943 w 1893127"/>
              <a:gd name="connsiteY25" fmla="*/ 1367840 h 1909353"/>
              <a:gd name="connsiteX26" fmla="*/ 1351288 w 1893127"/>
              <a:gd name="connsiteY26" fmla="*/ 1367840 h 1909353"/>
              <a:gd name="connsiteX27" fmla="*/ 1467942 w 1893127"/>
              <a:gd name="connsiteY27" fmla="*/ 1251186 h 1909353"/>
              <a:gd name="connsiteX28" fmla="*/ 1467942 w 1893127"/>
              <a:gd name="connsiteY28" fmla="*/ 1223841 h 1909353"/>
              <a:gd name="connsiteX29" fmla="*/ 1306683 w 1893127"/>
              <a:gd name="connsiteY29" fmla="*/ 1062582 h 1909353"/>
              <a:gd name="connsiteX30" fmla="*/ 1162685 w 1893127"/>
              <a:gd name="connsiteY30" fmla="*/ 1206581 h 1909353"/>
              <a:gd name="connsiteX31" fmla="*/ 438725 w 1893127"/>
              <a:gd name="connsiteY31" fmla="*/ 515232 h 1909353"/>
              <a:gd name="connsiteX32" fmla="*/ 515182 w 1893127"/>
              <a:gd name="connsiteY32" fmla="*/ 515232 h 1909353"/>
              <a:gd name="connsiteX33" fmla="*/ 515182 w 1893127"/>
              <a:gd name="connsiteY33" fmla="*/ 438775 h 1909353"/>
              <a:gd name="connsiteX34" fmla="*/ 438725 w 1893127"/>
              <a:gd name="connsiteY34" fmla="*/ 438775 h 1909353"/>
              <a:gd name="connsiteX35" fmla="*/ 438725 w 1893127"/>
              <a:gd name="connsiteY35" fmla="*/ 515232 h 1909353"/>
              <a:gd name="connsiteX36" fmla="*/ 491878 w 1893127"/>
              <a:gd name="connsiteY36" fmla="*/ 847883 h 1909353"/>
              <a:gd name="connsiteX37" fmla="*/ 519223 w 1893127"/>
              <a:gd name="connsiteY37" fmla="*/ 847883 h 1909353"/>
              <a:gd name="connsiteX38" fmla="*/ 791931 w 1893127"/>
              <a:gd name="connsiteY38" fmla="*/ 575175 h 1909353"/>
              <a:gd name="connsiteX39" fmla="*/ 791931 w 1893127"/>
              <a:gd name="connsiteY39" fmla="*/ 547830 h 1909353"/>
              <a:gd name="connsiteX40" fmla="*/ 699524 w 1893127"/>
              <a:gd name="connsiteY40" fmla="*/ 455423 h 1909353"/>
              <a:gd name="connsiteX41" fmla="*/ 672179 w 1893127"/>
              <a:gd name="connsiteY41" fmla="*/ 455424 h 1909353"/>
              <a:gd name="connsiteX42" fmla="*/ 399472 w 1893127"/>
              <a:gd name="connsiteY42" fmla="*/ 728131 h 1909353"/>
              <a:gd name="connsiteX43" fmla="*/ 399471 w 1893127"/>
              <a:gd name="connsiteY43" fmla="*/ 755476 h 1909353"/>
              <a:gd name="connsiteX44" fmla="*/ 555525 w 1893127"/>
              <a:gd name="connsiteY44" fmla="*/ 911530 h 1909353"/>
              <a:gd name="connsiteX45" fmla="*/ 576876 w 1893127"/>
              <a:gd name="connsiteY45" fmla="*/ 932880 h 1909353"/>
              <a:gd name="connsiteX46" fmla="*/ 592165 w 1893127"/>
              <a:gd name="connsiteY46" fmla="*/ 938471 h 1909353"/>
              <a:gd name="connsiteX47" fmla="*/ 856992 w 1893127"/>
              <a:gd name="connsiteY47" fmla="*/ 917053 h 1909353"/>
              <a:gd name="connsiteX48" fmla="*/ 877468 w 1893127"/>
              <a:gd name="connsiteY48" fmla="*/ 921633 h 1909353"/>
              <a:gd name="connsiteX49" fmla="*/ 878073 w 1893127"/>
              <a:gd name="connsiteY49" fmla="*/ 922104 h 1909353"/>
              <a:gd name="connsiteX50" fmla="*/ 878680 w 1893127"/>
              <a:gd name="connsiteY50" fmla="*/ 922577 h 1909353"/>
              <a:gd name="connsiteX51" fmla="*/ 1096319 w 1893127"/>
              <a:gd name="connsiteY51" fmla="*/ 1140216 h 1909353"/>
              <a:gd name="connsiteX52" fmla="*/ 1240318 w 1893127"/>
              <a:gd name="connsiteY52" fmla="*/ 996217 h 1909353"/>
              <a:gd name="connsiteX53" fmla="*/ 855578 w 1893127"/>
              <a:gd name="connsiteY53" fmla="*/ 611477 h 1909353"/>
              <a:gd name="connsiteX54" fmla="*/ 828233 w 1893127"/>
              <a:gd name="connsiteY54" fmla="*/ 611477 h 1909353"/>
              <a:gd name="connsiteX55" fmla="*/ 555525 w 1893127"/>
              <a:gd name="connsiteY55" fmla="*/ 884185 h 1909353"/>
              <a:gd name="connsiteX56" fmla="*/ 555525 w 1893127"/>
              <a:gd name="connsiteY56" fmla="*/ 911530 h 1909353"/>
              <a:gd name="connsiteX57" fmla="*/ 990417 w 1893127"/>
              <a:gd name="connsiteY57" fmla="*/ 1655163 h 1909353"/>
              <a:gd name="connsiteX58" fmla="*/ 1064100 w 1893127"/>
              <a:gd name="connsiteY58" fmla="*/ 1655163 h 1909353"/>
              <a:gd name="connsiteX59" fmla="*/ 1292760 w 1893127"/>
              <a:gd name="connsiteY59" fmla="*/ 1426503 h 1909353"/>
              <a:gd name="connsiteX60" fmla="*/ 1292760 w 1893127"/>
              <a:gd name="connsiteY60" fmla="*/ 1399159 h 1909353"/>
              <a:gd name="connsiteX61" fmla="*/ 1131433 w 1893127"/>
              <a:gd name="connsiteY61" fmla="*/ 1237832 h 1909353"/>
              <a:gd name="connsiteX62" fmla="*/ 1042587 w 1893127"/>
              <a:gd name="connsiteY62" fmla="*/ 1326678 h 1909353"/>
              <a:gd name="connsiteX63" fmla="*/ 1039559 w 1893127"/>
              <a:gd name="connsiteY63" fmla="*/ 1335922 h 1909353"/>
              <a:gd name="connsiteX64" fmla="*/ 964256 w 1893127"/>
              <a:gd name="connsiteY64" fmla="*/ 1625041 h 1909353"/>
              <a:gd name="connsiteX65" fmla="*/ 963198 w 1893127"/>
              <a:gd name="connsiteY65" fmla="*/ 1627944 h 1909353"/>
              <a:gd name="connsiteX66" fmla="*/ 268269 w 1893127"/>
              <a:gd name="connsiteY66" fmla="*/ 933016 h 1909353"/>
              <a:gd name="connsiteX67" fmla="*/ 337507 w 1893127"/>
              <a:gd name="connsiteY67" fmla="*/ 1002253 h 1909353"/>
              <a:gd name="connsiteX68" fmla="*/ 364852 w 1893127"/>
              <a:gd name="connsiteY68" fmla="*/ 1002253 h 1909353"/>
              <a:gd name="connsiteX69" fmla="*/ 460626 w 1893127"/>
              <a:gd name="connsiteY69" fmla="*/ 906479 h 1909353"/>
              <a:gd name="connsiteX70" fmla="*/ 460694 w 1893127"/>
              <a:gd name="connsiteY70" fmla="*/ 879067 h 1909353"/>
              <a:gd name="connsiteX71" fmla="*/ 368287 w 1893127"/>
              <a:gd name="connsiteY71" fmla="*/ 786660 h 1909353"/>
              <a:gd name="connsiteX72" fmla="*/ 340942 w 1893127"/>
              <a:gd name="connsiteY72" fmla="*/ 786661 h 1909353"/>
              <a:gd name="connsiteX73" fmla="*/ 268270 w 1893127"/>
              <a:gd name="connsiteY73" fmla="*/ 859333 h 1909353"/>
              <a:gd name="connsiteX74" fmla="*/ 268269 w 1893127"/>
              <a:gd name="connsiteY74" fmla="*/ 933016 h 1909353"/>
              <a:gd name="connsiteX75" fmla="*/ 401222 w 1893127"/>
              <a:gd name="connsiteY75" fmla="*/ 1065969 h 1909353"/>
              <a:gd name="connsiteX76" fmla="*/ 676835 w 1893127"/>
              <a:gd name="connsiteY76" fmla="*/ 1341581 h 1909353"/>
              <a:gd name="connsiteX77" fmla="*/ 679945 w 1893127"/>
              <a:gd name="connsiteY77" fmla="*/ 1340730 h 1909353"/>
              <a:gd name="connsiteX78" fmla="*/ 966966 w 1893127"/>
              <a:gd name="connsiteY78" fmla="*/ 1266757 h 1909353"/>
              <a:gd name="connsiteX79" fmla="*/ 971185 w 1893127"/>
              <a:gd name="connsiteY79" fmla="*/ 1265349 h 1909353"/>
              <a:gd name="connsiteX80" fmla="*/ 1065068 w 1893127"/>
              <a:gd name="connsiteY80" fmla="*/ 1171467 h 1909353"/>
              <a:gd name="connsiteX81" fmla="*/ 861505 w 1893127"/>
              <a:gd name="connsiteY81" fmla="*/ 967904 h 1909353"/>
              <a:gd name="connsiteX82" fmla="*/ 846217 w 1893127"/>
              <a:gd name="connsiteY82" fmla="*/ 962315 h 1909353"/>
              <a:gd name="connsiteX83" fmla="*/ 576540 w 1893127"/>
              <a:gd name="connsiteY83" fmla="*/ 984137 h 1909353"/>
              <a:gd name="connsiteX84" fmla="*/ 575866 w 1893127"/>
              <a:gd name="connsiteY84" fmla="*/ 984136 h 1909353"/>
              <a:gd name="connsiteX85" fmla="*/ 573105 w 1893127"/>
              <a:gd name="connsiteY85" fmla="*/ 984069 h 1909353"/>
              <a:gd name="connsiteX86" fmla="*/ 571488 w 1893127"/>
              <a:gd name="connsiteY86" fmla="*/ 983934 h 1909353"/>
              <a:gd name="connsiteX87" fmla="*/ 569064 w 1893127"/>
              <a:gd name="connsiteY87" fmla="*/ 983395 h 1909353"/>
              <a:gd name="connsiteX88" fmla="*/ 567313 w 1893127"/>
              <a:gd name="connsiteY88" fmla="*/ 982856 h 1909353"/>
              <a:gd name="connsiteX89" fmla="*/ 565157 w 1893127"/>
              <a:gd name="connsiteY89" fmla="*/ 981913 h 1909353"/>
              <a:gd name="connsiteX90" fmla="*/ 563406 w 1893127"/>
              <a:gd name="connsiteY90" fmla="*/ 980970 h 1909353"/>
              <a:gd name="connsiteX91" fmla="*/ 561655 w 1893127"/>
              <a:gd name="connsiteY91" fmla="*/ 979758 h 1909353"/>
              <a:gd name="connsiteX92" fmla="*/ 559904 w 1893127"/>
              <a:gd name="connsiteY92" fmla="*/ 978277 h 1909353"/>
              <a:gd name="connsiteX93" fmla="*/ 559230 w 1893127"/>
              <a:gd name="connsiteY93" fmla="*/ 977738 h 1909353"/>
              <a:gd name="connsiteX94" fmla="*/ 524342 w 1893127"/>
              <a:gd name="connsiteY94" fmla="*/ 942849 h 1909353"/>
              <a:gd name="connsiteX95" fmla="*/ 496997 w 1893127"/>
              <a:gd name="connsiteY95" fmla="*/ 942849 h 1909353"/>
              <a:gd name="connsiteX96" fmla="*/ 401222 w 1893127"/>
              <a:gd name="connsiteY96" fmla="*/ 1038623 h 1909353"/>
              <a:gd name="connsiteX97" fmla="*/ 401222 w 1893127"/>
              <a:gd name="connsiteY97" fmla="*/ 1065969 h 1909353"/>
              <a:gd name="connsiteX98" fmla="*/ 561770 w 1893127"/>
              <a:gd name="connsiteY98" fmla="*/ 1734467 h 1909353"/>
              <a:gd name="connsiteX99" fmla="*/ 785684 w 1893127"/>
              <a:gd name="connsiteY99" fmla="*/ 1734467 h 1909353"/>
              <a:gd name="connsiteX100" fmla="*/ 785684 w 1893127"/>
              <a:gd name="connsiteY100" fmla="*/ 1510554 h 1909353"/>
              <a:gd name="connsiteX101" fmla="*/ 561770 w 1893127"/>
              <a:gd name="connsiteY101" fmla="*/ 1510554 h 1909353"/>
              <a:gd name="connsiteX102" fmla="*/ 561770 w 1893127"/>
              <a:gd name="connsiteY102" fmla="*/ 1734467 h 1909353"/>
              <a:gd name="connsiteX103" fmla="*/ 478906 w 1893127"/>
              <a:gd name="connsiteY103" fmla="*/ 1826080 h 1909353"/>
              <a:gd name="connsiteX104" fmla="*/ 395633 w 1893127"/>
              <a:gd name="connsiteY104" fmla="*/ 1625042 h 1909353"/>
              <a:gd name="connsiteX105" fmla="*/ 395634 w 1893127"/>
              <a:gd name="connsiteY105" fmla="*/ 1625042 h 1909353"/>
              <a:gd name="connsiteX106" fmla="*/ 510406 w 1893127"/>
              <a:gd name="connsiteY106" fmla="*/ 1407312 h 1909353"/>
              <a:gd name="connsiteX107" fmla="*/ 518342 w 1893127"/>
              <a:gd name="connsiteY107" fmla="*/ 1402924 h 1909353"/>
              <a:gd name="connsiteX108" fmla="*/ 36067 w 1893127"/>
              <a:gd name="connsiteY108" fmla="*/ 920650 h 1909353"/>
              <a:gd name="connsiteX109" fmla="*/ 36066 w 1893127"/>
              <a:gd name="connsiteY109" fmla="*/ 746477 h 1909353"/>
              <a:gd name="connsiteX110" fmla="*/ 746427 w 1893127"/>
              <a:gd name="connsiteY110" fmla="*/ 36116 h 1909353"/>
              <a:gd name="connsiteX111" fmla="*/ 920599 w 1893127"/>
              <a:gd name="connsiteY111" fmla="*/ 36117 h 1909353"/>
              <a:gd name="connsiteX112" fmla="*/ 1857061 w 1893127"/>
              <a:gd name="connsiteY112" fmla="*/ 972578 h 1909353"/>
              <a:gd name="connsiteX113" fmla="*/ 1857061 w 1893127"/>
              <a:gd name="connsiteY113" fmla="*/ 1146750 h 1909353"/>
              <a:gd name="connsiteX114" fmla="*/ 1146700 w 1893127"/>
              <a:gd name="connsiteY114" fmla="*/ 1857111 h 1909353"/>
              <a:gd name="connsiteX115" fmla="*/ 972528 w 1893127"/>
              <a:gd name="connsiteY115" fmla="*/ 1857111 h 1909353"/>
              <a:gd name="connsiteX116" fmla="*/ 897480 w 1893127"/>
              <a:gd name="connsiteY116" fmla="*/ 1782063 h 1909353"/>
              <a:gd name="connsiteX117" fmla="*/ 865708 w 1893127"/>
              <a:gd name="connsiteY117" fmla="*/ 1824064 h 1909353"/>
              <a:gd name="connsiteX118" fmla="*/ 679944 w 1893127"/>
              <a:gd name="connsiteY118" fmla="*/ 1909353 h 1909353"/>
              <a:gd name="connsiteX119" fmla="*/ 478906 w 1893127"/>
              <a:gd name="connsiteY119" fmla="*/ 1826080 h 19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93127" h="1909353">
                <a:moveTo>
                  <a:pt x="823181" y="516579"/>
                </a:moveTo>
                <a:cubicBezTo>
                  <a:pt x="830725" y="524123"/>
                  <a:pt x="842983" y="524123"/>
                  <a:pt x="850527" y="516579"/>
                </a:cubicBezTo>
                <a:lnTo>
                  <a:pt x="1010487" y="356619"/>
                </a:lnTo>
                <a:cubicBezTo>
                  <a:pt x="1018031" y="349075"/>
                  <a:pt x="1018030" y="336817"/>
                  <a:pt x="1010487" y="329274"/>
                </a:cubicBezTo>
                <a:lnTo>
                  <a:pt x="941249" y="260036"/>
                </a:lnTo>
                <a:cubicBezTo>
                  <a:pt x="920909" y="239696"/>
                  <a:pt x="887907" y="239696"/>
                  <a:pt x="867566" y="260037"/>
                </a:cubicBezTo>
                <a:lnTo>
                  <a:pt x="730775" y="396828"/>
                </a:lnTo>
                <a:cubicBezTo>
                  <a:pt x="723232" y="404371"/>
                  <a:pt x="723231" y="416629"/>
                  <a:pt x="730775" y="424172"/>
                </a:cubicBezTo>
                <a:close/>
                <a:moveTo>
                  <a:pt x="886829" y="580227"/>
                </a:moveTo>
                <a:lnTo>
                  <a:pt x="1275484" y="968881"/>
                </a:lnTo>
                <a:lnTo>
                  <a:pt x="1360566" y="915143"/>
                </a:lnTo>
                <a:cubicBezTo>
                  <a:pt x="1393908" y="898966"/>
                  <a:pt x="1428847" y="886576"/>
                  <a:pt x="1464714" y="878128"/>
                </a:cubicBezTo>
                <a:lnTo>
                  <a:pt x="1549074" y="867861"/>
                </a:lnTo>
                <a:lnTo>
                  <a:pt x="1074134" y="392921"/>
                </a:lnTo>
                <a:cubicBezTo>
                  <a:pt x="1066591" y="385378"/>
                  <a:pt x="1054333" y="385377"/>
                  <a:pt x="1046789" y="392921"/>
                </a:cubicBezTo>
                <a:lnTo>
                  <a:pt x="886829" y="552881"/>
                </a:lnTo>
                <a:cubicBezTo>
                  <a:pt x="879285" y="560425"/>
                  <a:pt x="879285" y="572683"/>
                  <a:pt x="886829" y="580227"/>
                </a:cubicBezTo>
                <a:close/>
                <a:moveTo>
                  <a:pt x="1499192" y="1192590"/>
                </a:moveTo>
                <a:cubicBezTo>
                  <a:pt x="1506736" y="1200134"/>
                  <a:pt x="1518994" y="1200134"/>
                  <a:pt x="1526538" y="1192590"/>
                </a:cubicBezTo>
                <a:lnTo>
                  <a:pt x="1663329" y="1055799"/>
                </a:lnTo>
                <a:cubicBezTo>
                  <a:pt x="1683669" y="1035458"/>
                  <a:pt x="1683669" y="1002456"/>
                  <a:pt x="1663329" y="982116"/>
                </a:cubicBezTo>
                <a:lnTo>
                  <a:pt x="1644347" y="963133"/>
                </a:lnTo>
                <a:lnTo>
                  <a:pt x="1575426" y="956166"/>
                </a:lnTo>
                <a:cubicBezTo>
                  <a:pt x="1514793" y="956825"/>
                  <a:pt x="1455017" y="970903"/>
                  <a:pt x="1400464" y="997371"/>
                </a:cubicBezTo>
                <a:lnTo>
                  <a:pt x="1341327" y="1034724"/>
                </a:lnTo>
                <a:close/>
                <a:moveTo>
                  <a:pt x="1323943" y="1367840"/>
                </a:moveTo>
                <a:cubicBezTo>
                  <a:pt x="1331486" y="1375383"/>
                  <a:pt x="1343745" y="1375383"/>
                  <a:pt x="1351288" y="1367840"/>
                </a:cubicBezTo>
                <a:lnTo>
                  <a:pt x="1467942" y="1251186"/>
                </a:lnTo>
                <a:cubicBezTo>
                  <a:pt x="1475485" y="1243643"/>
                  <a:pt x="1475485" y="1231384"/>
                  <a:pt x="1467942" y="1223841"/>
                </a:cubicBezTo>
                <a:lnTo>
                  <a:pt x="1306683" y="1062582"/>
                </a:lnTo>
                <a:lnTo>
                  <a:pt x="1162685" y="1206581"/>
                </a:lnTo>
                <a:close/>
                <a:moveTo>
                  <a:pt x="438725" y="515232"/>
                </a:moveTo>
                <a:cubicBezTo>
                  <a:pt x="459838" y="536345"/>
                  <a:pt x="494069" y="536345"/>
                  <a:pt x="515182" y="515232"/>
                </a:cubicBezTo>
                <a:cubicBezTo>
                  <a:pt x="536295" y="494119"/>
                  <a:pt x="536295" y="459888"/>
                  <a:pt x="515182" y="438775"/>
                </a:cubicBezTo>
                <a:cubicBezTo>
                  <a:pt x="494069" y="417663"/>
                  <a:pt x="459838" y="417663"/>
                  <a:pt x="438725" y="438775"/>
                </a:cubicBezTo>
                <a:cubicBezTo>
                  <a:pt x="417612" y="459888"/>
                  <a:pt x="417612" y="494119"/>
                  <a:pt x="438725" y="515232"/>
                </a:cubicBezTo>
                <a:close/>
                <a:moveTo>
                  <a:pt x="491878" y="847883"/>
                </a:moveTo>
                <a:cubicBezTo>
                  <a:pt x="499421" y="855426"/>
                  <a:pt x="511680" y="855426"/>
                  <a:pt x="519223" y="847883"/>
                </a:cubicBezTo>
                <a:lnTo>
                  <a:pt x="791931" y="575175"/>
                </a:lnTo>
                <a:cubicBezTo>
                  <a:pt x="799474" y="567632"/>
                  <a:pt x="799474" y="555373"/>
                  <a:pt x="791931" y="547830"/>
                </a:cubicBezTo>
                <a:lnTo>
                  <a:pt x="699524" y="455423"/>
                </a:lnTo>
                <a:cubicBezTo>
                  <a:pt x="691981" y="447879"/>
                  <a:pt x="679723" y="447880"/>
                  <a:pt x="672179" y="455424"/>
                </a:cubicBezTo>
                <a:lnTo>
                  <a:pt x="399472" y="728131"/>
                </a:lnTo>
                <a:cubicBezTo>
                  <a:pt x="391928" y="735675"/>
                  <a:pt x="391928" y="747932"/>
                  <a:pt x="399471" y="755476"/>
                </a:cubicBezTo>
                <a:close/>
                <a:moveTo>
                  <a:pt x="555525" y="911530"/>
                </a:moveTo>
                <a:lnTo>
                  <a:pt x="576876" y="932880"/>
                </a:lnTo>
                <a:cubicBezTo>
                  <a:pt x="580917" y="936922"/>
                  <a:pt x="586441" y="938943"/>
                  <a:pt x="592165" y="938471"/>
                </a:cubicBezTo>
                <a:lnTo>
                  <a:pt x="856992" y="917053"/>
                </a:lnTo>
                <a:cubicBezTo>
                  <a:pt x="863997" y="915032"/>
                  <a:pt x="871675" y="916514"/>
                  <a:pt x="877468" y="921633"/>
                </a:cubicBezTo>
                <a:cubicBezTo>
                  <a:pt x="877670" y="921835"/>
                  <a:pt x="877939" y="921970"/>
                  <a:pt x="878073" y="922104"/>
                </a:cubicBezTo>
                <a:cubicBezTo>
                  <a:pt x="878276" y="922306"/>
                  <a:pt x="878478" y="922374"/>
                  <a:pt x="878680" y="922577"/>
                </a:cubicBezTo>
                <a:lnTo>
                  <a:pt x="1096319" y="1140216"/>
                </a:lnTo>
                <a:lnTo>
                  <a:pt x="1240318" y="996217"/>
                </a:lnTo>
                <a:lnTo>
                  <a:pt x="855578" y="611477"/>
                </a:lnTo>
                <a:cubicBezTo>
                  <a:pt x="848035" y="603934"/>
                  <a:pt x="835776" y="603934"/>
                  <a:pt x="828233" y="611477"/>
                </a:cubicBezTo>
                <a:lnTo>
                  <a:pt x="555525" y="884185"/>
                </a:lnTo>
                <a:cubicBezTo>
                  <a:pt x="547982" y="891728"/>
                  <a:pt x="547982" y="903987"/>
                  <a:pt x="555525" y="911530"/>
                </a:cubicBezTo>
                <a:close/>
                <a:moveTo>
                  <a:pt x="990417" y="1655163"/>
                </a:moveTo>
                <a:cubicBezTo>
                  <a:pt x="1010758" y="1675504"/>
                  <a:pt x="1043760" y="1675504"/>
                  <a:pt x="1064100" y="1655163"/>
                </a:cubicBezTo>
                <a:lnTo>
                  <a:pt x="1292760" y="1426503"/>
                </a:lnTo>
                <a:cubicBezTo>
                  <a:pt x="1300303" y="1418961"/>
                  <a:pt x="1300303" y="1406702"/>
                  <a:pt x="1292760" y="1399159"/>
                </a:cubicBezTo>
                <a:lnTo>
                  <a:pt x="1131433" y="1237832"/>
                </a:lnTo>
                <a:lnTo>
                  <a:pt x="1042587" y="1326678"/>
                </a:lnTo>
                <a:lnTo>
                  <a:pt x="1039559" y="1335922"/>
                </a:lnTo>
                <a:cubicBezTo>
                  <a:pt x="1010243" y="1434111"/>
                  <a:pt x="993314" y="1516863"/>
                  <a:pt x="964256" y="1625041"/>
                </a:cubicBezTo>
                <a:lnTo>
                  <a:pt x="963198" y="1627944"/>
                </a:lnTo>
                <a:close/>
                <a:moveTo>
                  <a:pt x="268269" y="933016"/>
                </a:moveTo>
                <a:lnTo>
                  <a:pt x="337507" y="1002253"/>
                </a:lnTo>
                <a:cubicBezTo>
                  <a:pt x="345051" y="1009797"/>
                  <a:pt x="357309" y="1009797"/>
                  <a:pt x="364852" y="1002253"/>
                </a:cubicBezTo>
                <a:lnTo>
                  <a:pt x="460626" y="906479"/>
                </a:lnTo>
                <a:cubicBezTo>
                  <a:pt x="468237" y="898869"/>
                  <a:pt x="468237" y="886610"/>
                  <a:pt x="460694" y="879067"/>
                </a:cubicBezTo>
                <a:lnTo>
                  <a:pt x="368287" y="786660"/>
                </a:lnTo>
                <a:cubicBezTo>
                  <a:pt x="360743" y="779117"/>
                  <a:pt x="348486" y="779117"/>
                  <a:pt x="340942" y="786661"/>
                </a:cubicBezTo>
                <a:lnTo>
                  <a:pt x="268270" y="859333"/>
                </a:lnTo>
                <a:cubicBezTo>
                  <a:pt x="247929" y="879674"/>
                  <a:pt x="247929" y="912676"/>
                  <a:pt x="268269" y="933016"/>
                </a:cubicBezTo>
                <a:close/>
                <a:moveTo>
                  <a:pt x="401222" y="1065969"/>
                </a:moveTo>
                <a:lnTo>
                  <a:pt x="676835" y="1341581"/>
                </a:lnTo>
                <a:lnTo>
                  <a:pt x="679945" y="1340730"/>
                </a:lnTo>
                <a:cubicBezTo>
                  <a:pt x="776936" y="1318761"/>
                  <a:pt x="865282" y="1298289"/>
                  <a:pt x="966966" y="1266757"/>
                </a:cubicBezTo>
                <a:lnTo>
                  <a:pt x="971185" y="1265349"/>
                </a:lnTo>
                <a:lnTo>
                  <a:pt x="1065068" y="1171467"/>
                </a:lnTo>
                <a:lnTo>
                  <a:pt x="861505" y="967904"/>
                </a:lnTo>
                <a:cubicBezTo>
                  <a:pt x="857464" y="963863"/>
                  <a:pt x="851942" y="961842"/>
                  <a:pt x="846217" y="962315"/>
                </a:cubicBezTo>
                <a:lnTo>
                  <a:pt x="576540" y="984137"/>
                </a:lnTo>
                <a:cubicBezTo>
                  <a:pt x="576270" y="984136"/>
                  <a:pt x="576135" y="984137"/>
                  <a:pt x="575866" y="984136"/>
                </a:cubicBezTo>
                <a:cubicBezTo>
                  <a:pt x="574923" y="984137"/>
                  <a:pt x="573980" y="984137"/>
                  <a:pt x="573105" y="984069"/>
                </a:cubicBezTo>
                <a:cubicBezTo>
                  <a:pt x="572566" y="984069"/>
                  <a:pt x="571960" y="984001"/>
                  <a:pt x="571488" y="983934"/>
                </a:cubicBezTo>
                <a:cubicBezTo>
                  <a:pt x="570680" y="983799"/>
                  <a:pt x="569804" y="983597"/>
                  <a:pt x="569064" y="983395"/>
                </a:cubicBezTo>
                <a:cubicBezTo>
                  <a:pt x="568457" y="983193"/>
                  <a:pt x="567919" y="983059"/>
                  <a:pt x="567313" y="982856"/>
                </a:cubicBezTo>
                <a:cubicBezTo>
                  <a:pt x="566571" y="982654"/>
                  <a:pt x="565898" y="982250"/>
                  <a:pt x="565157" y="981913"/>
                </a:cubicBezTo>
                <a:cubicBezTo>
                  <a:pt x="564551" y="981577"/>
                  <a:pt x="564012" y="981307"/>
                  <a:pt x="563406" y="980970"/>
                </a:cubicBezTo>
                <a:cubicBezTo>
                  <a:pt x="562800" y="980634"/>
                  <a:pt x="562194" y="980163"/>
                  <a:pt x="561655" y="979758"/>
                </a:cubicBezTo>
                <a:cubicBezTo>
                  <a:pt x="561049" y="979286"/>
                  <a:pt x="560442" y="978816"/>
                  <a:pt x="559904" y="978277"/>
                </a:cubicBezTo>
                <a:cubicBezTo>
                  <a:pt x="559701" y="978075"/>
                  <a:pt x="559432" y="977939"/>
                  <a:pt x="559230" y="977738"/>
                </a:cubicBezTo>
                <a:lnTo>
                  <a:pt x="524342" y="942849"/>
                </a:lnTo>
                <a:cubicBezTo>
                  <a:pt x="516798" y="935306"/>
                  <a:pt x="504540" y="935306"/>
                  <a:pt x="496997" y="942849"/>
                </a:cubicBezTo>
                <a:lnTo>
                  <a:pt x="401222" y="1038623"/>
                </a:lnTo>
                <a:cubicBezTo>
                  <a:pt x="393679" y="1046167"/>
                  <a:pt x="393679" y="1058425"/>
                  <a:pt x="401222" y="1065969"/>
                </a:cubicBezTo>
                <a:close/>
                <a:moveTo>
                  <a:pt x="561770" y="1734467"/>
                </a:moveTo>
                <a:cubicBezTo>
                  <a:pt x="623602" y="1796300"/>
                  <a:pt x="723852" y="1796300"/>
                  <a:pt x="785684" y="1734467"/>
                </a:cubicBezTo>
                <a:cubicBezTo>
                  <a:pt x="847516" y="1672635"/>
                  <a:pt x="847516" y="1572386"/>
                  <a:pt x="785684" y="1510554"/>
                </a:cubicBezTo>
                <a:cubicBezTo>
                  <a:pt x="723852" y="1448721"/>
                  <a:pt x="623602" y="1448721"/>
                  <a:pt x="561770" y="1510554"/>
                </a:cubicBezTo>
                <a:cubicBezTo>
                  <a:pt x="499938" y="1572386"/>
                  <a:pt x="499938" y="1672635"/>
                  <a:pt x="561770" y="1734467"/>
                </a:cubicBezTo>
                <a:close/>
                <a:moveTo>
                  <a:pt x="478906" y="1826080"/>
                </a:moveTo>
                <a:cubicBezTo>
                  <a:pt x="427456" y="1774630"/>
                  <a:pt x="395633" y="1703552"/>
                  <a:pt x="395633" y="1625042"/>
                </a:cubicBezTo>
                <a:lnTo>
                  <a:pt x="395634" y="1625042"/>
                </a:lnTo>
                <a:cubicBezTo>
                  <a:pt x="395634" y="1526904"/>
                  <a:pt x="435954" y="1456402"/>
                  <a:pt x="510406" y="1407312"/>
                </a:cubicBezTo>
                <a:lnTo>
                  <a:pt x="518342" y="1402924"/>
                </a:lnTo>
                <a:lnTo>
                  <a:pt x="36067" y="920650"/>
                </a:lnTo>
                <a:cubicBezTo>
                  <a:pt x="-12023" y="872560"/>
                  <a:pt x="-12023" y="794566"/>
                  <a:pt x="36066" y="746477"/>
                </a:cubicBezTo>
                <a:lnTo>
                  <a:pt x="746427" y="36116"/>
                </a:lnTo>
                <a:cubicBezTo>
                  <a:pt x="794449" y="-12040"/>
                  <a:pt x="872443" y="-12040"/>
                  <a:pt x="920599" y="36117"/>
                </a:cubicBezTo>
                <a:lnTo>
                  <a:pt x="1857061" y="972578"/>
                </a:lnTo>
                <a:cubicBezTo>
                  <a:pt x="1905149" y="1020667"/>
                  <a:pt x="1905150" y="1098660"/>
                  <a:pt x="1857061" y="1146750"/>
                </a:cubicBezTo>
                <a:lnTo>
                  <a:pt x="1146700" y="1857111"/>
                </a:lnTo>
                <a:cubicBezTo>
                  <a:pt x="1098611" y="1905200"/>
                  <a:pt x="1020617" y="1905200"/>
                  <a:pt x="972528" y="1857111"/>
                </a:cubicBezTo>
                <a:lnTo>
                  <a:pt x="897480" y="1782063"/>
                </a:lnTo>
                <a:lnTo>
                  <a:pt x="865708" y="1824064"/>
                </a:lnTo>
                <a:cubicBezTo>
                  <a:pt x="819349" y="1876187"/>
                  <a:pt x="758455" y="1909353"/>
                  <a:pt x="679944" y="1909353"/>
                </a:cubicBezTo>
                <a:cubicBezTo>
                  <a:pt x="601434" y="1909353"/>
                  <a:pt x="530356" y="1877530"/>
                  <a:pt x="478906" y="1826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26C4A7C-563F-4FD2-86ED-BD3F015D3BA8}"/>
              </a:ext>
            </a:extLst>
          </p:cNvPr>
          <p:cNvSpPr/>
          <p:nvPr/>
        </p:nvSpPr>
        <p:spPr>
          <a:xfrm>
            <a:off x="5932996" y="2415535"/>
            <a:ext cx="818592" cy="747372"/>
          </a:xfrm>
          <a:custGeom>
            <a:avLst/>
            <a:gdLst>
              <a:gd name="connsiteX0" fmla="*/ 49489 w 3036352"/>
              <a:gd name="connsiteY0" fmla="*/ 2013693 h 2772180"/>
              <a:gd name="connsiteX1" fmla="*/ 110327 w 3036352"/>
              <a:gd name="connsiteY1" fmla="*/ 2023456 h 2772180"/>
              <a:gd name="connsiteX2" fmla="*/ 164871 w 3036352"/>
              <a:gd name="connsiteY2" fmla="*/ 2037091 h 2772180"/>
              <a:gd name="connsiteX3" fmla="*/ 2284607 w 3036352"/>
              <a:gd name="connsiteY3" fmla="*/ 2462278 h 2772180"/>
              <a:gd name="connsiteX4" fmla="*/ 2573436 w 3036352"/>
              <a:gd name="connsiteY4" fmla="*/ 2653178 h 2772180"/>
              <a:gd name="connsiteX5" fmla="*/ 2578394 w 3036352"/>
              <a:gd name="connsiteY5" fmla="*/ 2656896 h 2772180"/>
              <a:gd name="connsiteX6" fmla="*/ 2647812 w 3036352"/>
              <a:gd name="connsiteY6" fmla="*/ 2772180 h 2772180"/>
              <a:gd name="connsiteX7" fmla="*/ 2471788 w 3036352"/>
              <a:gd name="connsiteY7" fmla="*/ 2728794 h 2772180"/>
              <a:gd name="connsiteX8" fmla="*/ 151234 w 3036352"/>
              <a:gd name="connsiteY8" fmla="*/ 2127583 h 2772180"/>
              <a:gd name="connsiteX9" fmla="*/ 58263 w 3036352"/>
              <a:gd name="connsiteY9" fmla="*/ 2061883 h 2772180"/>
              <a:gd name="connsiteX10" fmla="*/ 27273 w 3036352"/>
              <a:gd name="connsiteY10" fmla="*/ 2017257 h 2772180"/>
              <a:gd name="connsiteX11" fmla="*/ 49489 w 3036352"/>
              <a:gd name="connsiteY11" fmla="*/ 2013693 h 2772180"/>
              <a:gd name="connsiteX12" fmla="*/ 1540839 w 3036352"/>
              <a:gd name="connsiteY12" fmla="*/ 1665208 h 2772180"/>
              <a:gd name="connsiteX13" fmla="*/ 1579266 w 3036352"/>
              <a:gd name="connsiteY13" fmla="*/ 1693720 h 2772180"/>
              <a:gd name="connsiteX14" fmla="*/ 1547037 w 3036352"/>
              <a:gd name="connsiteY14" fmla="*/ 1730908 h 2772180"/>
              <a:gd name="connsiteX15" fmla="*/ 1509848 w 3036352"/>
              <a:gd name="connsiteY15" fmla="*/ 1703636 h 2772180"/>
              <a:gd name="connsiteX16" fmla="*/ 1540839 w 3036352"/>
              <a:gd name="connsiteY16" fmla="*/ 1665208 h 2772180"/>
              <a:gd name="connsiteX17" fmla="*/ 2040402 w 3036352"/>
              <a:gd name="connsiteY17" fmla="*/ 1418526 h 2772180"/>
              <a:gd name="connsiteX18" fmla="*/ 2078829 w 3036352"/>
              <a:gd name="connsiteY18" fmla="*/ 1447037 h 2772180"/>
              <a:gd name="connsiteX19" fmla="*/ 2039162 w 3036352"/>
              <a:gd name="connsiteY19" fmla="*/ 1489185 h 2772180"/>
              <a:gd name="connsiteX20" fmla="*/ 2003214 w 3036352"/>
              <a:gd name="connsiteY20" fmla="*/ 1458194 h 2772180"/>
              <a:gd name="connsiteX21" fmla="*/ 2040402 w 3036352"/>
              <a:gd name="connsiteY21" fmla="*/ 1418526 h 2772180"/>
              <a:gd name="connsiteX22" fmla="*/ 1285111 w 3036352"/>
              <a:gd name="connsiteY22" fmla="*/ 1375585 h 2772180"/>
              <a:gd name="connsiteX23" fmla="*/ 1299115 w 3036352"/>
              <a:gd name="connsiteY23" fmla="*/ 1378858 h 2772180"/>
              <a:gd name="connsiteX24" fmla="*/ 1284239 w 3036352"/>
              <a:gd name="connsiteY24" fmla="*/ 1422245 h 2772180"/>
              <a:gd name="connsiteX25" fmla="*/ 1250770 w 3036352"/>
              <a:gd name="connsiteY25" fmla="*/ 1392495 h 2772180"/>
              <a:gd name="connsiteX26" fmla="*/ 1285111 w 3036352"/>
              <a:gd name="connsiteY26" fmla="*/ 1375585 h 2772180"/>
              <a:gd name="connsiteX27" fmla="*/ 1761490 w 3036352"/>
              <a:gd name="connsiteY27" fmla="*/ 1310680 h 2772180"/>
              <a:gd name="connsiteX28" fmla="*/ 1785043 w 3036352"/>
              <a:gd name="connsiteY28" fmla="*/ 1329273 h 2772180"/>
              <a:gd name="connsiteX29" fmla="*/ 1755292 w 3036352"/>
              <a:gd name="connsiteY29" fmla="*/ 1355306 h 2772180"/>
              <a:gd name="connsiteX30" fmla="*/ 1735459 w 3036352"/>
              <a:gd name="connsiteY30" fmla="*/ 1336712 h 2772180"/>
              <a:gd name="connsiteX31" fmla="*/ 1761490 w 3036352"/>
              <a:gd name="connsiteY31" fmla="*/ 1310680 h 2772180"/>
              <a:gd name="connsiteX32" fmla="*/ 866490 w 3036352"/>
              <a:gd name="connsiteY32" fmla="*/ 1267294 h 2772180"/>
              <a:gd name="connsiteX33" fmla="*/ 901199 w 3036352"/>
              <a:gd name="connsiteY33" fmla="*/ 1300764 h 2772180"/>
              <a:gd name="connsiteX34" fmla="*/ 859053 w 3036352"/>
              <a:gd name="connsiteY34" fmla="*/ 1336712 h 2772180"/>
              <a:gd name="connsiteX35" fmla="*/ 828061 w 3036352"/>
              <a:gd name="connsiteY35" fmla="*/ 1299524 h 2772180"/>
              <a:gd name="connsiteX36" fmla="*/ 866490 w 3036352"/>
              <a:gd name="connsiteY36" fmla="*/ 1267294 h 2772180"/>
              <a:gd name="connsiteX37" fmla="*/ 1059869 w 3036352"/>
              <a:gd name="connsiteY37" fmla="*/ 1235063 h 2772180"/>
              <a:gd name="connsiteX38" fmla="*/ 1078465 w 3036352"/>
              <a:gd name="connsiteY38" fmla="*/ 1259855 h 2772180"/>
              <a:gd name="connsiteX39" fmla="*/ 1048713 w 3036352"/>
              <a:gd name="connsiteY39" fmla="*/ 1280928 h 2772180"/>
              <a:gd name="connsiteX40" fmla="*/ 1031358 w 3036352"/>
              <a:gd name="connsiteY40" fmla="*/ 1261094 h 2772180"/>
              <a:gd name="connsiteX41" fmla="*/ 1059869 w 3036352"/>
              <a:gd name="connsiteY41" fmla="*/ 1235063 h 2772180"/>
              <a:gd name="connsiteX42" fmla="*/ 1503650 w 3036352"/>
              <a:gd name="connsiteY42" fmla="*/ 1220189 h 2772180"/>
              <a:gd name="connsiteX43" fmla="*/ 1280520 w 3036352"/>
              <a:gd name="connsiteY43" fmla="*/ 1837515 h 2772180"/>
              <a:gd name="connsiteX44" fmla="*/ 1307792 w 3036352"/>
              <a:gd name="connsiteY44" fmla="*/ 1879662 h 2772180"/>
              <a:gd name="connsiteX45" fmla="*/ 1790000 w 3036352"/>
              <a:gd name="connsiteY45" fmla="*/ 1811484 h 2772180"/>
              <a:gd name="connsiteX46" fmla="*/ 1803636 w 3036352"/>
              <a:gd name="connsiteY46" fmla="*/ 1751981 h 2772180"/>
              <a:gd name="connsiteX47" fmla="*/ 1533401 w 3036352"/>
              <a:gd name="connsiteY47" fmla="*/ 1252419 h 2772180"/>
              <a:gd name="connsiteX48" fmla="*/ 1503650 w 3036352"/>
              <a:gd name="connsiteY48" fmla="*/ 1220189 h 2772180"/>
              <a:gd name="connsiteX49" fmla="*/ 1470181 w 3036352"/>
              <a:gd name="connsiteY49" fmla="*/ 1199116 h 2772180"/>
              <a:gd name="connsiteX50" fmla="*/ 1421835 w 3036352"/>
              <a:gd name="connsiteY50" fmla="*/ 1222669 h 2772180"/>
              <a:gd name="connsiteX51" fmla="*/ 864011 w 3036352"/>
              <a:gd name="connsiteY51" fmla="*/ 1523894 h 2772180"/>
              <a:gd name="connsiteX52" fmla="*/ 852854 w 3036352"/>
              <a:gd name="connsiteY52" fmla="*/ 1604469 h 2772180"/>
              <a:gd name="connsiteX53" fmla="*/ 1202425 w 3036352"/>
              <a:gd name="connsiteY53" fmla="*/ 1853631 h 2772180"/>
              <a:gd name="connsiteX54" fmla="*/ 1242093 w 3036352"/>
              <a:gd name="connsiteY54" fmla="*/ 1833797 h 2772180"/>
              <a:gd name="connsiteX55" fmla="*/ 1428035 w 3036352"/>
              <a:gd name="connsiteY55" fmla="*/ 1305722 h 2772180"/>
              <a:gd name="connsiteX56" fmla="*/ 1470181 w 3036352"/>
              <a:gd name="connsiteY56" fmla="*/ 1199116 h 2772180"/>
              <a:gd name="connsiteX57" fmla="*/ 1544556 w 3036352"/>
              <a:gd name="connsiteY57" fmla="*/ 1187958 h 2772180"/>
              <a:gd name="connsiteX58" fmla="*/ 1844541 w 3036352"/>
              <a:gd name="connsiteY58" fmla="*/ 1744544 h 2772180"/>
              <a:gd name="connsiteX59" fmla="*/ 1886688 w 3036352"/>
              <a:gd name="connsiteY59" fmla="*/ 1758180 h 2772180"/>
              <a:gd name="connsiteX60" fmla="*/ 2220144 w 3036352"/>
              <a:gd name="connsiteY60" fmla="*/ 1378858 h 2772180"/>
              <a:gd name="connsiteX61" fmla="*/ 2196591 w 3036352"/>
              <a:gd name="connsiteY61" fmla="*/ 1341670 h 2772180"/>
              <a:gd name="connsiteX62" fmla="*/ 1782561 w 3036352"/>
              <a:gd name="connsiteY62" fmla="*/ 1243741 h 2772180"/>
              <a:gd name="connsiteX63" fmla="*/ 1544556 w 3036352"/>
              <a:gd name="connsiteY63" fmla="*/ 1187958 h 2772180"/>
              <a:gd name="connsiteX64" fmla="*/ 2139571 w 3036352"/>
              <a:gd name="connsiteY64" fmla="*/ 1096227 h 2772180"/>
              <a:gd name="connsiteX65" fmla="*/ 2177998 w 3036352"/>
              <a:gd name="connsiteY65" fmla="*/ 1124738 h 2772180"/>
              <a:gd name="connsiteX66" fmla="*/ 2138331 w 3036352"/>
              <a:gd name="connsiteY66" fmla="*/ 1166885 h 2772180"/>
              <a:gd name="connsiteX67" fmla="*/ 2102383 w 3036352"/>
              <a:gd name="connsiteY67" fmla="*/ 1135895 h 2772180"/>
              <a:gd name="connsiteX68" fmla="*/ 2139571 w 3036352"/>
              <a:gd name="connsiteY68" fmla="*/ 1096227 h 2772180"/>
              <a:gd name="connsiteX69" fmla="*/ 1946192 w 3036352"/>
              <a:gd name="connsiteY69" fmla="*/ 1033007 h 2772180"/>
              <a:gd name="connsiteX70" fmla="*/ 1964787 w 3036352"/>
              <a:gd name="connsiteY70" fmla="*/ 1057800 h 2772180"/>
              <a:gd name="connsiteX71" fmla="*/ 1935036 w 3036352"/>
              <a:gd name="connsiteY71" fmla="*/ 1078873 h 2772180"/>
              <a:gd name="connsiteX72" fmla="*/ 1917680 w 3036352"/>
              <a:gd name="connsiteY72" fmla="*/ 1059040 h 2772180"/>
              <a:gd name="connsiteX73" fmla="*/ 1946192 w 3036352"/>
              <a:gd name="connsiteY73" fmla="*/ 1033007 h 2772180"/>
              <a:gd name="connsiteX74" fmla="*/ 789013 w 3036352"/>
              <a:gd name="connsiteY74" fmla="*/ 1007402 h 2772180"/>
              <a:gd name="connsiteX75" fmla="*/ 749966 w 3036352"/>
              <a:gd name="connsiteY75" fmla="*/ 1045404 h 2772180"/>
              <a:gd name="connsiteX76" fmla="*/ 777237 w 3036352"/>
              <a:gd name="connsiteY76" fmla="*/ 1480508 h 2772180"/>
              <a:gd name="connsiteX77" fmla="*/ 821863 w 3036352"/>
              <a:gd name="connsiteY77" fmla="*/ 1506539 h 2772180"/>
              <a:gd name="connsiteX78" fmla="*/ 1451587 w 3036352"/>
              <a:gd name="connsiteY78" fmla="*/ 1165646 h 2772180"/>
              <a:gd name="connsiteX79" fmla="*/ 810706 w 3036352"/>
              <a:gd name="connsiteY79" fmla="*/ 1010694 h 2772180"/>
              <a:gd name="connsiteX80" fmla="*/ 789013 w 3036352"/>
              <a:gd name="connsiteY80" fmla="*/ 1007402 h 2772180"/>
              <a:gd name="connsiteX81" fmla="*/ 965659 w 3036352"/>
              <a:gd name="connsiteY81" fmla="*/ 863180 h 2772180"/>
              <a:gd name="connsiteX82" fmla="*/ 990451 w 3036352"/>
              <a:gd name="connsiteY82" fmla="*/ 892931 h 2772180"/>
              <a:gd name="connsiteX83" fmla="*/ 954503 w 3036352"/>
              <a:gd name="connsiteY83" fmla="*/ 917724 h 2772180"/>
              <a:gd name="connsiteX84" fmla="*/ 932191 w 3036352"/>
              <a:gd name="connsiteY84" fmla="*/ 892931 h 2772180"/>
              <a:gd name="connsiteX85" fmla="*/ 965659 w 3036352"/>
              <a:gd name="connsiteY85" fmla="*/ 863180 h 2772180"/>
              <a:gd name="connsiteX86" fmla="*/ 2210143 w 3036352"/>
              <a:gd name="connsiteY86" fmla="*/ 806334 h 2772180"/>
              <a:gd name="connsiteX87" fmla="*/ 2191188 w 3036352"/>
              <a:gd name="connsiteY87" fmla="*/ 807516 h 2772180"/>
              <a:gd name="connsiteX88" fmla="*/ 2156925 w 3036352"/>
              <a:gd name="connsiteY88" fmla="*/ 823514 h 2772180"/>
              <a:gd name="connsiteX89" fmla="*/ 1783802 w 3036352"/>
              <a:gd name="connsiteY89" fmla="*/ 1026811 h 2772180"/>
              <a:gd name="connsiteX90" fmla="*/ 1555713 w 3036352"/>
              <a:gd name="connsiteY90" fmla="*/ 1150772 h 2772180"/>
              <a:gd name="connsiteX91" fmla="*/ 1659840 w 3036352"/>
              <a:gd name="connsiteY91" fmla="*/ 1169365 h 2772180"/>
              <a:gd name="connsiteX92" fmla="*/ 2216426 w 3036352"/>
              <a:gd name="connsiteY92" fmla="*/ 1305723 h 2772180"/>
              <a:gd name="connsiteX93" fmla="*/ 2257333 w 3036352"/>
              <a:gd name="connsiteY93" fmla="*/ 1277211 h 2772180"/>
              <a:gd name="connsiteX94" fmla="*/ 2241219 w 3036352"/>
              <a:gd name="connsiteY94" fmla="*/ 859462 h 2772180"/>
              <a:gd name="connsiteX95" fmla="*/ 2210143 w 3036352"/>
              <a:gd name="connsiteY95" fmla="*/ 806334 h 2772180"/>
              <a:gd name="connsiteX96" fmla="*/ 1379690 w 3036352"/>
              <a:gd name="connsiteY96" fmla="*/ 574352 h 2772180"/>
              <a:gd name="connsiteX97" fmla="*/ 1404482 w 3036352"/>
              <a:gd name="connsiteY97" fmla="*/ 594185 h 2772180"/>
              <a:gd name="connsiteX98" fmla="*/ 1380929 w 3036352"/>
              <a:gd name="connsiteY98" fmla="*/ 617737 h 2772180"/>
              <a:gd name="connsiteX99" fmla="*/ 1359856 w 3036352"/>
              <a:gd name="connsiteY99" fmla="*/ 600382 h 2772180"/>
              <a:gd name="connsiteX100" fmla="*/ 1379690 w 3036352"/>
              <a:gd name="connsiteY100" fmla="*/ 574352 h 2772180"/>
              <a:gd name="connsiteX101" fmla="*/ 1136164 w 3036352"/>
              <a:gd name="connsiteY101" fmla="*/ 551032 h 2772180"/>
              <a:gd name="connsiteX102" fmla="*/ 1118132 w 3036352"/>
              <a:gd name="connsiteY102" fmla="*/ 559476 h 2772180"/>
              <a:gd name="connsiteX103" fmla="*/ 789634 w 3036352"/>
              <a:gd name="connsiteY103" fmla="*/ 935079 h 2772180"/>
              <a:gd name="connsiteX104" fmla="*/ 806988 w 3036352"/>
              <a:gd name="connsiteY104" fmla="*/ 972268 h 2772180"/>
              <a:gd name="connsiteX105" fmla="*/ 992929 w 3036352"/>
              <a:gd name="connsiteY105" fmla="*/ 1015654 h 2772180"/>
              <a:gd name="connsiteX106" fmla="*/ 1465223 w 3036352"/>
              <a:gd name="connsiteY106" fmla="*/ 1127218 h 2772180"/>
              <a:gd name="connsiteX107" fmla="*/ 1167716 w 3036352"/>
              <a:gd name="connsiteY107" fmla="*/ 576831 h 2772180"/>
              <a:gd name="connsiteX108" fmla="*/ 1136164 w 3036352"/>
              <a:gd name="connsiteY108" fmla="*/ 551032 h 2772180"/>
              <a:gd name="connsiteX109" fmla="*/ 1961066 w 3036352"/>
              <a:gd name="connsiteY109" fmla="*/ 487579 h 2772180"/>
              <a:gd name="connsiteX110" fmla="*/ 1988337 w 3036352"/>
              <a:gd name="connsiteY110" fmla="*/ 506172 h 2772180"/>
              <a:gd name="connsiteX111" fmla="*/ 1964786 w 3036352"/>
              <a:gd name="connsiteY111" fmla="*/ 529726 h 2772180"/>
              <a:gd name="connsiteX112" fmla="*/ 1942473 w 3036352"/>
              <a:gd name="connsiteY112" fmla="*/ 507413 h 2772180"/>
              <a:gd name="connsiteX113" fmla="*/ 1961066 w 3036352"/>
              <a:gd name="connsiteY113" fmla="*/ 487579 h 2772180"/>
              <a:gd name="connsiteX114" fmla="*/ 1575993 w 3036352"/>
              <a:gd name="connsiteY114" fmla="*/ 424223 h 2772180"/>
              <a:gd name="connsiteX115" fmla="*/ 1213581 w 3036352"/>
              <a:gd name="connsiteY115" fmla="*/ 504934 h 2772180"/>
              <a:gd name="connsiteX116" fmla="*/ 1206143 w 3036352"/>
              <a:gd name="connsiteY116" fmla="*/ 561955 h 2772180"/>
              <a:gd name="connsiteX117" fmla="*/ 1477619 w 3036352"/>
              <a:gd name="connsiteY117" fmla="*/ 1062759 h 2772180"/>
              <a:gd name="connsiteX118" fmla="*/ 1506129 w 3036352"/>
              <a:gd name="connsiteY118" fmla="*/ 1094989 h 2772180"/>
              <a:gd name="connsiteX119" fmla="*/ 1729258 w 3036352"/>
              <a:gd name="connsiteY119" fmla="*/ 476422 h 2772180"/>
              <a:gd name="connsiteX120" fmla="*/ 1701987 w 3036352"/>
              <a:gd name="connsiteY120" fmla="*/ 434275 h 2772180"/>
              <a:gd name="connsiteX121" fmla="*/ 1575993 w 3036352"/>
              <a:gd name="connsiteY121" fmla="*/ 424223 h 2772180"/>
              <a:gd name="connsiteX122" fmla="*/ 1906213 w 3036352"/>
              <a:gd name="connsiteY122" fmla="*/ 329606 h 2772180"/>
              <a:gd name="connsiteX123" fmla="*/ 1875533 w 3036352"/>
              <a:gd name="connsiteY123" fmla="*/ 362378 h 2772180"/>
              <a:gd name="connsiteX124" fmla="*/ 1823469 w 3036352"/>
              <a:gd name="connsiteY124" fmla="*/ 507413 h 2772180"/>
              <a:gd name="connsiteX125" fmla="*/ 1651162 w 3036352"/>
              <a:gd name="connsiteY125" fmla="*/ 988382 h 2772180"/>
              <a:gd name="connsiteX126" fmla="*/ 2279645 w 3036352"/>
              <a:gd name="connsiteY126" fmla="*/ 648729 h 2772180"/>
              <a:gd name="connsiteX127" fmla="*/ 2284605 w 3036352"/>
              <a:gd name="connsiteY127" fmla="*/ 596665 h 2772180"/>
              <a:gd name="connsiteX128" fmla="*/ 1927597 w 3036352"/>
              <a:gd name="connsiteY128" fmla="*/ 333867 h 2772180"/>
              <a:gd name="connsiteX129" fmla="*/ 1906213 w 3036352"/>
              <a:gd name="connsiteY129" fmla="*/ 329606 h 2772180"/>
              <a:gd name="connsiteX130" fmla="*/ 2960193 w 3036352"/>
              <a:gd name="connsiteY130" fmla="*/ 32641 h 2772180"/>
              <a:gd name="connsiteX131" fmla="*/ 3020935 w 3036352"/>
              <a:gd name="connsiteY131" fmla="*/ 333867 h 2772180"/>
              <a:gd name="connsiteX132" fmla="*/ 3011017 w 3036352"/>
              <a:gd name="connsiteY132" fmla="*/ 425599 h 2772180"/>
              <a:gd name="connsiteX133" fmla="*/ 2937880 w 3036352"/>
              <a:gd name="connsiteY133" fmla="*/ 907807 h 2772180"/>
              <a:gd name="connsiteX134" fmla="*/ 2770533 w 3036352"/>
              <a:gd name="connsiteY134" fmla="*/ 2087915 h 2772180"/>
              <a:gd name="connsiteX135" fmla="*/ 2675082 w 3036352"/>
              <a:gd name="connsiteY135" fmla="*/ 2756065 h 2772180"/>
              <a:gd name="connsiteX136" fmla="*/ 2590789 w 3036352"/>
              <a:gd name="connsiteY136" fmla="*/ 2642022 h 2772180"/>
              <a:gd name="connsiteX137" fmla="*/ 2527569 w 3036352"/>
              <a:gd name="connsiteY137" fmla="*/ 2544092 h 2772180"/>
              <a:gd name="connsiteX138" fmla="*/ 2502777 w 3036352"/>
              <a:gd name="connsiteY138" fmla="*/ 2431288 h 2772180"/>
              <a:gd name="connsiteX139" fmla="*/ 2746980 w 3036352"/>
              <a:gd name="connsiteY139" fmla="*/ 1150770 h 2772180"/>
              <a:gd name="connsiteX140" fmla="*/ 2863503 w 3036352"/>
              <a:gd name="connsiteY140" fmla="*/ 513610 h 2772180"/>
              <a:gd name="connsiteX141" fmla="*/ 2949037 w 3036352"/>
              <a:gd name="connsiteY141" fmla="*/ 84706 h 2772180"/>
              <a:gd name="connsiteX142" fmla="*/ 2960193 w 3036352"/>
              <a:gd name="connsiteY142" fmla="*/ 32641 h 2772180"/>
              <a:gd name="connsiteX143" fmla="*/ 2877140 w 3036352"/>
              <a:gd name="connsiteY143" fmla="*/ 411 h 2772180"/>
              <a:gd name="connsiteX144" fmla="*/ 2926724 w 3036352"/>
              <a:gd name="connsiteY144" fmla="*/ 58674 h 2772180"/>
              <a:gd name="connsiteX145" fmla="*/ 2844909 w 3036352"/>
              <a:gd name="connsiteY145" fmla="*/ 483860 h 2772180"/>
              <a:gd name="connsiteX146" fmla="*/ 2725906 w 3036352"/>
              <a:gd name="connsiteY146" fmla="*/ 1094988 h 2772180"/>
              <a:gd name="connsiteX147" fmla="*/ 2469307 w 3036352"/>
              <a:gd name="connsiteY147" fmla="*/ 2417651 h 2772180"/>
              <a:gd name="connsiteX148" fmla="*/ 2417243 w 3036352"/>
              <a:gd name="connsiteY148" fmla="*/ 2452361 h 2772180"/>
              <a:gd name="connsiteX149" fmla="*/ 2253614 w 3036352"/>
              <a:gd name="connsiteY149" fmla="*/ 2420130 h 2772180"/>
              <a:gd name="connsiteX150" fmla="*/ 616088 w 3036352"/>
              <a:gd name="connsiteY150" fmla="*/ 2101551 h 2772180"/>
              <a:gd name="connsiteX151" fmla="*/ 123961 w 3036352"/>
              <a:gd name="connsiteY151" fmla="*/ 2011060 h 2772180"/>
              <a:gd name="connsiteX152" fmla="*/ 0 w 3036352"/>
              <a:gd name="connsiteY152" fmla="*/ 1980069 h 2772180"/>
              <a:gd name="connsiteX153" fmla="*/ 184703 w 3036352"/>
              <a:gd name="connsiteY153" fmla="*/ 1491662 h 2772180"/>
              <a:gd name="connsiteX154" fmla="*/ 690464 w 3036352"/>
              <a:gd name="connsiteY154" fmla="*/ 156603 h 2772180"/>
              <a:gd name="connsiteX155" fmla="*/ 778476 w 3036352"/>
              <a:gd name="connsiteY155" fmla="*/ 93383 h 2772180"/>
              <a:gd name="connsiteX156" fmla="*/ 1713144 w 3036352"/>
              <a:gd name="connsiteY156" fmla="*/ 52475 h 2772180"/>
              <a:gd name="connsiteX157" fmla="*/ 2877140 w 3036352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2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50" y="2179647"/>
                  <a:pt x="1576788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8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8" y="2116426"/>
                  <a:pt x="85536" y="2089154"/>
                  <a:pt x="58263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1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7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2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8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9" y="1422245"/>
                </a:cubicBezTo>
                <a:cubicBezTo>
                  <a:pt x="1260687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90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90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8" y="1277211"/>
                  <a:pt x="901199" y="1300764"/>
                </a:cubicBezTo>
                <a:cubicBezTo>
                  <a:pt x="899959" y="1324316"/>
                  <a:pt x="881366" y="1334233"/>
                  <a:pt x="859053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6" y="1275970"/>
                  <a:pt x="1064828" y="1283407"/>
                  <a:pt x="1048713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4" y="1425964"/>
                  <a:pt x="1356136" y="1631739"/>
                  <a:pt x="1280520" y="1837515"/>
                </a:cubicBezTo>
                <a:cubicBezTo>
                  <a:pt x="1269363" y="1868504"/>
                  <a:pt x="1278041" y="1874703"/>
                  <a:pt x="1307792" y="1879662"/>
                </a:cubicBezTo>
                <a:cubicBezTo>
                  <a:pt x="1476379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4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4" y="1323077"/>
                  <a:pt x="1051193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5" y="1305722"/>
                </a:cubicBezTo>
                <a:cubicBezTo>
                  <a:pt x="1439190" y="1274731"/>
                  <a:pt x="1451587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8" y="1275971"/>
                  <a:pt x="1782561" y="1243741"/>
                </a:cubicBezTo>
                <a:cubicBezTo>
                  <a:pt x="1706945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9" y="1169364"/>
                  <a:pt x="2102383" y="1156968"/>
                  <a:pt x="2102383" y="1135895"/>
                </a:cubicBezTo>
                <a:cubicBezTo>
                  <a:pt x="2102383" y="1112342"/>
                  <a:pt x="2116019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1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4" y="1015653"/>
                  <a:pt x="749966" y="1045404"/>
                </a:cubicBezTo>
                <a:cubicBezTo>
                  <a:pt x="714017" y="1194156"/>
                  <a:pt x="717736" y="1339192"/>
                  <a:pt x="777237" y="1480508"/>
                </a:cubicBezTo>
                <a:cubicBezTo>
                  <a:pt x="784675" y="1499102"/>
                  <a:pt x="785914" y="1526374"/>
                  <a:pt x="821863" y="1506539"/>
                </a:cubicBezTo>
                <a:cubicBezTo>
                  <a:pt x="1026399" y="1393735"/>
                  <a:pt x="1233415" y="1283408"/>
                  <a:pt x="1451587" y="1165646"/>
                </a:cubicBezTo>
                <a:cubicBezTo>
                  <a:pt x="1228456" y="1111103"/>
                  <a:pt x="1018961" y="1061519"/>
                  <a:pt x="810706" y="1010694"/>
                </a:cubicBezTo>
                <a:cubicBezTo>
                  <a:pt x="802649" y="1008835"/>
                  <a:pt x="795444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3" y="917724"/>
                </a:cubicBezTo>
                <a:cubicBezTo>
                  <a:pt x="942107" y="916484"/>
                  <a:pt x="930950" y="905327"/>
                  <a:pt x="932191" y="892931"/>
                </a:cubicBezTo>
                <a:cubicBezTo>
                  <a:pt x="934670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2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2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90" y="574352"/>
                </a:moveTo>
                <a:cubicBezTo>
                  <a:pt x="1394565" y="571871"/>
                  <a:pt x="1405721" y="578070"/>
                  <a:pt x="1404482" y="594185"/>
                </a:cubicBezTo>
                <a:cubicBezTo>
                  <a:pt x="1404482" y="607820"/>
                  <a:pt x="1394565" y="615258"/>
                  <a:pt x="1380929" y="617737"/>
                </a:cubicBezTo>
                <a:cubicBezTo>
                  <a:pt x="1369773" y="617737"/>
                  <a:pt x="1361095" y="611539"/>
                  <a:pt x="1359856" y="600382"/>
                </a:cubicBezTo>
                <a:cubicBezTo>
                  <a:pt x="1358615" y="586747"/>
                  <a:pt x="1364814" y="576829"/>
                  <a:pt x="1379690" y="574352"/>
                </a:cubicBezTo>
                <a:close/>
                <a:moveTo>
                  <a:pt x="1136164" y="551032"/>
                </a:moveTo>
                <a:cubicBezTo>
                  <a:pt x="1131147" y="552116"/>
                  <a:pt x="1125259" y="554828"/>
                  <a:pt x="1118132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8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6" y="933839"/>
                  <a:pt x="1263166" y="755335"/>
                  <a:pt x="1167716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3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1" y="530965"/>
                  <a:pt x="1941234" y="522288"/>
                  <a:pt x="1942473" y="507413"/>
                </a:cubicBezTo>
                <a:cubicBezTo>
                  <a:pt x="1942473" y="496255"/>
                  <a:pt x="1949911" y="488818"/>
                  <a:pt x="1961066" y="487579"/>
                </a:cubicBezTo>
                <a:close/>
                <a:moveTo>
                  <a:pt x="1575993" y="424223"/>
                </a:moveTo>
                <a:cubicBezTo>
                  <a:pt x="1451354" y="424280"/>
                  <a:pt x="1330724" y="453799"/>
                  <a:pt x="1213581" y="504934"/>
                </a:cubicBezTo>
                <a:cubicBezTo>
                  <a:pt x="1172674" y="522288"/>
                  <a:pt x="1194988" y="542121"/>
                  <a:pt x="1206143" y="561955"/>
                </a:cubicBezTo>
                <a:cubicBezTo>
                  <a:pt x="1296635" y="729302"/>
                  <a:pt x="1385888" y="896651"/>
                  <a:pt x="1477619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8" y="439233"/>
                  <a:pt x="1701987" y="434275"/>
                </a:cubicBezTo>
                <a:cubicBezTo>
                  <a:pt x="1659531" y="427457"/>
                  <a:pt x="1617539" y="424203"/>
                  <a:pt x="1575993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3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2" y="118174"/>
                  <a:pt x="3038290" y="226021"/>
                  <a:pt x="3020935" y="333867"/>
                </a:cubicBezTo>
                <a:cubicBezTo>
                  <a:pt x="3015977" y="363618"/>
                  <a:pt x="3014736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2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6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20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2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4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5E54843-384A-41CA-9FF1-148120F38D53}"/>
              </a:ext>
            </a:extLst>
          </p:cNvPr>
          <p:cNvSpPr/>
          <p:nvPr/>
        </p:nvSpPr>
        <p:spPr>
          <a:xfrm>
            <a:off x="3688280" y="2431544"/>
            <a:ext cx="627070" cy="544734"/>
          </a:xfrm>
          <a:custGeom>
            <a:avLst/>
            <a:gdLst>
              <a:gd name="connsiteX0" fmla="*/ 568790 w 1392702"/>
              <a:gd name="connsiteY0" fmla="*/ 1011772 h 1209836"/>
              <a:gd name="connsiteX1" fmla="*/ 665570 w 1392702"/>
              <a:gd name="connsiteY1" fmla="*/ 1111930 h 1209836"/>
              <a:gd name="connsiteX2" fmla="*/ 567664 w 1392702"/>
              <a:gd name="connsiteY2" fmla="*/ 1209836 h 1209836"/>
              <a:gd name="connsiteX3" fmla="*/ 470882 w 1392702"/>
              <a:gd name="connsiteY3" fmla="*/ 1110804 h 1209836"/>
              <a:gd name="connsiteX4" fmla="*/ 568790 w 1392702"/>
              <a:gd name="connsiteY4" fmla="*/ 1011772 h 1209836"/>
              <a:gd name="connsiteX5" fmla="*/ 1098838 w 1392702"/>
              <a:gd name="connsiteY5" fmla="*/ 1003895 h 1209836"/>
              <a:gd name="connsiteX6" fmla="*/ 1196744 w 1392702"/>
              <a:gd name="connsiteY6" fmla="*/ 1105178 h 1209836"/>
              <a:gd name="connsiteX7" fmla="*/ 1096587 w 1392702"/>
              <a:gd name="connsiteY7" fmla="*/ 1200834 h 1209836"/>
              <a:gd name="connsiteX8" fmla="*/ 999805 w 1392702"/>
              <a:gd name="connsiteY8" fmla="*/ 1101802 h 1209836"/>
              <a:gd name="connsiteX9" fmla="*/ 1098838 w 1392702"/>
              <a:gd name="connsiteY9" fmla="*/ 1003895 h 1209836"/>
              <a:gd name="connsiteX10" fmla="*/ 474451 w 1392702"/>
              <a:gd name="connsiteY10" fmla="*/ 254153 h 1209836"/>
              <a:gd name="connsiteX11" fmla="*/ 429243 w 1392702"/>
              <a:gd name="connsiteY11" fmla="*/ 255525 h 1209836"/>
              <a:gd name="connsiteX12" fmla="*/ 381977 w 1392702"/>
              <a:gd name="connsiteY12" fmla="*/ 255525 h 1209836"/>
              <a:gd name="connsiteX13" fmla="*/ 353844 w 1392702"/>
              <a:gd name="connsiteY13" fmla="*/ 290412 h 1209836"/>
              <a:gd name="connsiteX14" fmla="*/ 429243 w 1392702"/>
              <a:gd name="connsiteY14" fmla="*/ 612267 h 1209836"/>
              <a:gd name="connsiteX15" fmla="*/ 531652 w 1392702"/>
              <a:gd name="connsiteY15" fmla="*/ 679789 h 1209836"/>
              <a:gd name="connsiteX16" fmla="*/ 556410 w 1392702"/>
              <a:gd name="connsiteY16" fmla="*/ 646028 h 1209836"/>
              <a:gd name="connsiteX17" fmla="*/ 517021 w 1392702"/>
              <a:gd name="connsiteY17" fmla="*/ 329799 h 1209836"/>
              <a:gd name="connsiteX18" fmla="*/ 474451 w 1392702"/>
              <a:gd name="connsiteY18" fmla="*/ 254153 h 1209836"/>
              <a:gd name="connsiteX19" fmla="*/ 632935 w 1392702"/>
              <a:gd name="connsiteY19" fmla="*/ 251023 h 1209836"/>
              <a:gd name="connsiteX20" fmla="*/ 609302 w 1392702"/>
              <a:gd name="connsiteY20" fmla="*/ 278032 h 1209836"/>
              <a:gd name="connsiteX21" fmla="*/ 648690 w 1392702"/>
              <a:gd name="connsiteY21" fmla="*/ 577380 h 1209836"/>
              <a:gd name="connsiteX22" fmla="*/ 749973 w 1392702"/>
              <a:gd name="connsiteY22" fmla="*/ 651654 h 1209836"/>
              <a:gd name="connsiteX23" fmla="*/ 775856 w 1392702"/>
              <a:gd name="connsiteY23" fmla="*/ 622395 h 1209836"/>
              <a:gd name="connsiteX24" fmla="*/ 775856 w 1392702"/>
              <a:gd name="connsiteY24" fmla="*/ 451339 h 1209836"/>
              <a:gd name="connsiteX25" fmla="*/ 769104 w 1392702"/>
              <a:gd name="connsiteY25" fmla="*/ 451339 h 1209836"/>
              <a:gd name="connsiteX26" fmla="*/ 769104 w 1392702"/>
              <a:gd name="connsiteY26" fmla="*/ 275782 h 1209836"/>
              <a:gd name="connsiteX27" fmla="*/ 744346 w 1392702"/>
              <a:gd name="connsiteY27" fmla="*/ 251023 h 1209836"/>
              <a:gd name="connsiteX28" fmla="*/ 632935 w 1392702"/>
              <a:gd name="connsiteY28" fmla="*/ 251023 h 1209836"/>
              <a:gd name="connsiteX29" fmla="*/ 995091 w 1392702"/>
              <a:gd name="connsiteY29" fmla="*/ 246206 h 1209836"/>
              <a:gd name="connsiteX30" fmla="*/ 951413 w 1392702"/>
              <a:gd name="connsiteY30" fmla="*/ 247648 h 1209836"/>
              <a:gd name="connsiteX31" fmla="*/ 887268 w 1392702"/>
              <a:gd name="connsiteY31" fmla="*/ 247648 h 1209836"/>
              <a:gd name="connsiteX32" fmla="*/ 867011 w 1392702"/>
              <a:gd name="connsiteY32" fmla="*/ 267905 h 1209836"/>
              <a:gd name="connsiteX33" fmla="*/ 871513 w 1392702"/>
              <a:gd name="connsiteY33" fmla="*/ 614518 h 1209836"/>
              <a:gd name="connsiteX34" fmla="*/ 882766 w 1392702"/>
              <a:gd name="connsiteY34" fmla="*/ 634774 h 1209836"/>
              <a:gd name="connsiteX35" fmla="*/ 985174 w 1392702"/>
              <a:gd name="connsiteY35" fmla="*/ 620144 h 1209836"/>
              <a:gd name="connsiteX36" fmla="*/ 998678 w 1392702"/>
              <a:gd name="connsiteY36" fmla="*/ 595386 h 1209836"/>
              <a:gd name="connsiteX37" fmla="*/ 1022312 w 1392702"/>
              <a:gd name="connsiteY37" fmla="*/ 317421 h 1209836"/>
              <a:gd name="connsiteX38" fmla="*/ 995091 w 1392702"/>
              <a:gd name="connsiteY38" fmla="*/ 246206 h 1209836"/>
              <a:gd name="connsiteX39" fmla="*/ 1168610 w 1392702"/>
              <a:gd name="connsiteY39" fmla="*/ 242021 h 1209836"/>
              <a:gd name="connsiteX40" fmla="*/ 1125846 w 1392702"/>
              <a:gd name="connsiteY40" fmla="*/ 283660 h 1209836"/>
              <a:gd name="connsiteX41" fmla="*/ 1104463 w 1392702"/>
              <a:gd name="connsiteY41" fmla="*/ 528990 h 1209836"/>
              <a:gd name="connsiteX42" fmla="*/ 1177612 w 1392702"/>
              <a:gd name="connsiteY42" fmla="*/ 599887 h 1209836"/>
              <a:gd name="connsiteX43" fmla="*/ 1230504 w 1392702"/>
              <a:gd name="connsiteY43" fmla="*/ 546996 h 1209836"/>
              <a:gd name="connsiteX44" fmla="*/ 1273268 w 1392702"/>
              <a:gd name="connsiteY44" fmla="*/ 320796 h 1209836"/>
              <a:gd name="connsiteX45" fmla="*/ 1207997 w 1392702"/>
              <a:gd name="connsiteY45" fmla="*/ 242021 h 1209836"/>
              <a:gd name="connsiteX46" fmla="*/ 1168610 w 1392702"/>
              <a:gd name="connsiteY46" fmla="*/ 242021 h 1209836"/>
              <a:gd name="connsiteX47" fmla="*/ 140587 w 1392702"/>
              <a:gd name="connsiteY47" fmla="*/ 348 h 1209836"/>
              <a:gd name="connsiteX48" fmla="*/ 242432 w 1392702"/>
              <a:gd name="connsiteY48" fmla="*/ 3443 h 1209836"/>
              <a:gd name="connsiteX49" fmla="*/ 296450 w 1392702"/>
              <a:gd name="connsiteY49" fmla="*/ 49583 h 1209836"/>
              <a:gd name="connsiteX50" fmla="*/ 306578 w 1392702"/>
              <a:gd name="connsiteY50" fmla="*/ 83344 h 1209836"/>
              <a:gd name="connsiteX51" fmla="*/ 403360 w 1392702"/>
              <a:gd name="connsiteY51" fmla="*/ 155368 h 1209836"/>
              <a:gd name="connsiteX52" fmla="*/ 1304778 w 1392702"/>
              <a:gd name="connsiteY52" fmla="*/ 139613 h 1209836"/>
              <a:gd name="connsiteX53" fmla="*/ 1389181 w 1392702"/>
              <a:gd name="connsiteY53" fmla="*/ 237519 h 1209836"/>
              <a:gd name="connsiteX54" fmla="*/ 1314907 w 1392702"/>
              <a:gd name="connsiteY54" fmla="*/ 624645 h 1209836"/>
              <a:gd name="connsiteX55" fmla="*/ 1240633 w 1392702"/>
              <a:gd name="connsiteY55" fmla="*/ 691043 h 1209836"/>
              <a:gd name="connsiteX56" fmla="*/ 501266 w 1392702"/>
              <a:gd name="connsiteY56" fmla="*/ 785574 h 1209836"/>
              <a:gd name="connsiteX57" fmla="*/ 472007 w 1392702"/>
              <a:gd name="connsiteY57" fmla="*/ 808081 h 1209836"/>
              <a:gd name="connsiteX58" fmla="*/ 510269 w 1392702"/>
              <a:gd name="connsiteY58" fmla="*/ 854220 h 1209836"/>
              <a:gd name="connsiteX59" fmla="*/ 925530 w 1392702"/>
              <a:gd name="connsiteY59" fmla="*/ 846343 h 1209836"/>
              <a:gd name="connsiteX60" fmla="*/ 1209123 w 1392702"/>
              <a:gd name="connsiteY60" fmla="*/ 844093 h 1209836"/>
              <a:gd name="connsiteX61" fmla="*/ 1260890 w 1392702"/>
              <a:gd name="connsiteY61" fmla="*/ 898110 h 1209836"/>
              <a:gd name="connsiteX62" fmla="*/ 1207997 w 1392702"/>
              <a:gd name="connsiteY62" fmla="*/ 938624 h 1209836"/>
              <a:gd name="connsiteX63" fmla="*/ 833250 w 1392702"/>
              <a:gd name="connsiteY63" fmla="*/ 953253 h 1209836"/>
              <a:gd name="connsiteX64" fmla="*/ 477634 w 1392702"/>
              <a:gd name="connsiteY64" fmla="*/ 953253 h 1209836"/>
              <a:gd name="connsiteX65" fmla="*/ 389856 w 1392702"/>
              <a:gd name="connsiteY65" fmla="*/ 886857 h 1209836"/>
              <a:gd name="connsiteX66" fmla="*/ 231178 w 1392702"/>
              <a:gd name="connsiteY66" fmla="*/ 201507 h 1209836"/>
              <a:gd name="connsiteX67" fmla="*/ 108514 w 1392702"/>
              <a:gd name="connsiteY67" fmla="*/ 101350 h 1209836"/>
              <a:gd name="connsiteX68" fmla="*/ 44367 w 1392702"/>
              <a:gd name="connsiteY68" fmla="*/ 100224 h 1209836"/>
              <a:gd name="connsiteX69" fmla="*/ 479 w 1392702"/>
              <a:gd name="connsiteY69" fmla="*/ 57460 h 1209836"/>
              <a:gd name="connsiteX70" fmla="*/ 38741 w 1392702"/>
              <a:gd name="connsiteY70" fmla="*/ 5693 h 1209836"/>
              <a:gd name="connsiteX71" fmla="*/ 140587 w 1392702"/>
              <a:gd name="connsiteY71" fmla="*/ 348 h 120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92702" h="1209836">
                <a:moveTo>
                  <a:pt x="568790" y="1011772"/>
                </a:moveTo>
                <a:cubicBezTo>
                  <a:pt x="622807" y="1011772"/>
                  <a:pt x="665570" y="1055662"/>
                  <a:pt x="665570" y="1111930"/>
                </a:cubicBezTo>
                <a:cubicBezTo>
                  <a:pt x="665570" y="1168198"/>
                  <a:pt x="623932" y="1209836"/>
                  <a:pt x="567664" y="1209836"/>
                </a:cubicBezTo>
                <a:cubicBezTo>
                  <a:pt x="511395" y="1209836"/>
                  <a:pt x="470882" y="1167072"/>
                  <a:pt x="470882" y="1110804"/>
                </a:cubicBezTo>
                <a:cubicBezTo>
                  <a:pt x="470882" y="1055662"/>
                  <a:pt x="514771" y="1011772"/>
                  <a:pt x="568790" y="1011772"/>
                </a:cubicBezTo>
                <a:close/>
                <a:moveTo>
                  <a:pt x="1098838" y="1003895"/>
                </a:moveTo>
                <a:cubicBezTo>
                  <a:pt x="1155106" y="1003895"/>
                  <a:pt x="1196744" y="1046659"/>
                  <a:pt x="1196744" y="1105178"/>
                </a:cubicBezTo>
                <a:cubicBezTo>
                  <a:pt x="1195619" y="1159195"/>
                  <a:pt x="1152855" y="1200834"/>
                  <a:pt x="1096587" y="1200834"/>
                </a:cubicBezTo>
                <a:cubicBezTo>
                  <a:pt x="1042569" y="1199708"/>
                  <a:pt x="998679" y="1155820"/>
                  <a:pt x="999805" y="1101802"/>
                </a:cubicBezTo>
                <a:cubicBezTo>
                  <a:pt x="1000930" y="1047785"/>
                  <a:pt x="1044820" y="1002770"/>
                  <a:pt x="1098838" y="1003895"/>
                </a:cubicBezTo>
                <a:close/>
                <a:moveTo>
                  <a:pt x="474451" y="254153"/>
                </a:moveTo>
                <a:cubicBezTo>
                  <a:pt x="463286" y="253555"/>
                  <a:pt x="448656" y="254399"/>
                  <a:pt x="429243" y="255525"/>
                </a:cubicBezTo>
                <a:cubicBezTo>
                  <a:pt x="413488" y="255525"/>
                  <a:pt x="397733" y="256651"/>
                  <a:pt x="381977" y="255525"/>
                </a:cubicBezTo>
                <a:cubicBezTo>
                  <a:pt x="352718" y="252149"/>
                  <a:pt x="347092" y="261152"/>
                  <a:pt x="353844" y="290412"/>
                </a:cubicBezTo>
                <a:cubicBezTo>
                  <a:pt x="380853" y="397321"/>
                  <a:pt x="404485" y="505357"/>
                  <a:pt x="429243" y="612267"/>
                </a:cubicBezTo>
                <a:cubicBezTo>
                  <a:pt x="448375" y="694418"/>
                  <a:pt x="448375" y="693293"/>
                  <a:pt x="531652" y="679789"/>
                </a:cubicBezTo>
                <a:cubicBezTo>
                  <a:pt x="553033" y="676412"/>
                  <a:pt x="560911" y="669660"/>
                  <a:pt x="556410" y="646028"/>
                </a:cubicBezTo>
                <a:cubicBezTo>
                  <a:pt x="542906" y="540244"/>
                  <a:pt x="530526" y="435584"/>
                  <a:pt x="517021" y="329799"/>
                </a:cubicBezTo>
                <a:cubicBezTo>
                  <a:pt x="510270" y="270717"/>
                  <a:pt x="507949" y="255947"/>
                  <a:pt x="474451" y="254153"/>
                </a:cubicBezTo>
                <a:close/>
                <a:moveTo>
                  <a:pt x="632935" y="251023"/>
                </a:moveTo>
                <a:cubicBezTo>
                  <a:pt x="611552" y="249899"/>
                  <a:pt x="605926" y="255525"/>
                  <a:pt x="609302" y="278032"/>
                </a:cubicBezTo>
                <a:cubicBezTo>
                  <a:pt x="623932" y="377065"/>
                  <a:pt x="635186" y="477223"/>
                  <a:pt x="648690" y="577380"/>
                </a:cubicBezTo>
                <a:cubicBezTo>
                  <a:pt x="659944" y="666285"/>
                  <a:pt x="659944" y="665159"/>
                  <a:pt x="749973" y="651654"/>
                </a:cubicBezTo>
                <a:cubicBezTo>
                  <a:pt x="771354" y="648279"/>
                  <a:pt x="775856" y="640401"/>
                  <a:pt x="775856" y="622395"/>
                </a:cubicBezTo>
                <a:cubicBezTo>
                  <a:pt x="774731" y="565002"/>
                  <a:pt x="775856" y="508733"/>
                  <a:pt x="775856" y="451339"/>
                </a:cubicBezTo>
                <a:cubicBezTo>
                  <a:pt x="773605" y="451339"/>
                  <a:pt x="771354" y="451339"/>
                  <a:pt x="769104" y="451339"/>
                </a:cubicBezTo>
                <a:cubicBezTo>
                  <a:pt x="769104" y="392820"/>
                  <a:pt x="767979" y="334301"/>
                  <a:pt x="769104" y="275782"/>
                </a:cubicBezTo>
                <a:cubicBezTo>
                  <a:pt x="769104" y="257776"/>
                  <a:pt x="764602" y="249899"/>
                  <a:pt x="744346" y="251023"/>
                </a:cubicBezTo>
                <a:cubicBezTo>
                  <a:pt x="707209" y="252149"/>
                  <a:pt x="670071" y="252149"/>
                  <a:pt x="632935" y="251023"/>
                </a:cubicBezTo>
                <a:close/>
                <a:moveTo>
                  <a:pt x="995091" y="246206"/>
                </a:moveTo>
                <a:cubicBezTo>
                  <a:pt x="984471" y="245678"/>
                  <a:pt x="970263" y="246522"/>
                  <a:pt x="951413" y="247648"/>
                </a:cubicBezTo>
                <a:cubicBezTo>
                  <a:pt x="930032" y="247648"/>
                  <a:pt x="908649" y="247648"/>
                  <a:pt x="887268" y="247648"/>
                </a:cubicBezTo>
                <a:cubicBezTo>
                  <a:pt x="872637" y="247648"/>
                  <a:pt x="867011" y="251023"/>
                  <a:pt x="867011" y="267905"/>
                </a:cubicBezTo>
                <a:cubicBezTo>
                  <a:pt x="869262" y="383817"/>
                  <a:pt x="870387" y="498604"/>
                  <a:pt x="871513" y="614518"/>
                </a:cubicBezTo>
                <a:cubicBezTo>
                  <a:pt x="871513" y="623521"/>
                  <a:pt x="868136" y="635899"/>
                  <a:pt x="882766" y="634774"/>
                </a:cubicBezTo>
                <a:cubicBezTo>
                  <a:pt x="916527" y="630273"/>
                  <a:pt x="951413" y="625771"/>
                  <a:pt x="985174" y="620144"/>
                </a:cubicBezTo>
                <a:cubicBezTo>
                  <a:pt x="1000929" y="617893"/>
                  <a:pt x="997554" y="605515"/>
                  <a:pt x="998678" y="595386"/>
                </a:cubicBezTo>
                <a:cubicBezTo>
                  <a:pt x="1006557" y="503106"/>
                  <a:pt x="1015560" y="409701"/>
                  <a:pt x="1022312" y="317421"/>
                </a:cubicBezTo>
                <a:cubicBezTo>
                  <a:pt x="1026532" y="261715"/>
                  <a:pt x="1026954" y="247788"/>
                  <a:pt x="995091" y="246206"/>
                </a:cubicBezTo>
                <a:close/>
                <a:moveTo>
                  <a:pt x="1168610" y="242021"/>
                </a:moveTo>
                <a:cubicBezTo>
                  <a:pt x="1134848" y="237519"/>
                  <a:pt x="1128096" y="252149"/>
                  <a:pt x="1125846" y="283660"/>
                </a:cubicBezTo>
                <a:cubicBezTo>
                  <a:pt x="1121344" y="364686"/>
                  <a:pt x="1112341" y="446837"/>
                  <a:pt x="1104463" y="528990"/>
                </a:cubicBezTo>
                <a:cubicBezTo>
                  <a:pt x="1095460" y="610016"/>
                  <a:pt x="1095460" y="608890"/>
                  <a:pt x="1177612" y="599887"/>
                </a:cubicBezTo>
                <a:cubicBezTo>
                  <a:pt x="1212498" y="596512"/>
                  <a:pt x="1224878" y="580757"/>
                  <a:pt x="1230504" y="546996"/>
                </a:cubicBezTo>
                <a:cubicBezTo>
                  <a:pt x="1242884" y="471595"/>
                  <a:pt x="1258639" y="396196"/>
                  <a:pt x="1273268" y="320796"/>
                </a:cubicBezTo>
                <a:cubicBezTo>
                  <a:pt x="1289024" y="240896"/>
                  <a:pt x="1290149" y="240896"/>
                  <a:pt x="1207997" y="242021"/>
                </a:cubicBezTo>
                <a:cubicBezTo>
                  <a:pt x="1195618" y="242021"/>
                  <a:pt x="1182114" y="244271"/>
                  <a:pt x="1168610" y="242021"/>
                </a:cubicBezTo>
                <a:close/>
                <a:moveTo>
                  <a:pt x="140587" y="348"/>
                </a:moveTo>
                <a:cubicBezTo>
                  <a:pt x="174629" y="-496"/>
                  <a:pt x="208671" y="67"/>
                  <a:pt x="242432" y="3443"/>
                </a:cubicBezTo>
                <a:cubicBezTo>
                  <a:pt x="270567" y="5693"/>
                  <a:pt x="288573" y="22574"/>
                  <a:pt x="296450" y="49583"/>
                </a:cubicBezTo>
                <a:cubicBezTo>
                  <a:pt x="299826" y="60837"/>
                  <a:pt x="303202" y="72091"/>
                  <a:pt x="306578" y="83344"/>
                </a:cubicBezTo>
                <a:cubicBezTo>
                  <a:pt x="325709" y="156493"/>
                  <a:pt x="325709" y="156493"/>
                  <a:pt x="403360" y="155368"/>
                </a:cubicBezTo>
                <a:cubicBezTo>
                  <a:pt x="703832" y="149740"/>
                  <a:pt x="1004306" y="144114"/>
                  <a:pt x="1304778" y="139613"/>
                </a:cubicBezTo>
                <a:cubicBezTo>
                  <a:pt x="1377928" y="138487"/>
                  <a:pt x="1402686" y="164371"/>
                  <a:pt x="1389181" y="237519"/>
                </a:cubicBezTo>
                <a:cubicBezTo>
                  <a:pt x="1365548" y="366937"/>
                  <a:pt x="1340790" y="496354"/>
                  <a:pt x="1314907" y="624645"/>
                </a:cubicBezTo>
                <a:cubicBezTo>
                  <a:pt x="1307029" y="664034"/>
                  <a:pt x="1282271" y="685415"/>
                  <a:pt x="1240633" y="691043"/>
                </a:cubicBezTo>
                <a:cubicBezTo>
                  <a:pt x="994177" y="722553"/>
                  <a:pt x="747722" y="754063"/>
                  <a:pt x="501266" y="785574"/>
                </a:cubicBezTo>
                <a:cubicBezTo>
                  <a:pt x="487762" y="787824"/>
                  <a:pt x="463004" y="779946"/>
                  <a:pt x="472007" y="808081"/>
                </a:cubicBezTo>
                <a:cubicBezTo>
                  <a:pt x="478759" y="827212"/>
                  <a:pt x="469756" y="855346"/>
                  <a:pt x="510269" y="854220"/>
                </a:cubicBezTo>
                <a:cubicBezTo>
                  <a:pt x="648690" y="848594"/>
                  <a:pt x="787110" y="848594"/>
                  <a:pt x="925530" y="846343"/>
                </a:cubicBezTo>
                <a:cubicBezTo>
                  <a:pt x="1020061" y="845218"/>
                  <a:pt x="1114592" y="844093"/>
                  <a:pt x="1209123" y="844093"/>
                </a:cubicBezTo>
                <a:cubicBezTo>
                  <a:pt x="1247385" y="844093"/>
                  <a:pt x="1264265" y="864349"/>
                  <a:pt x="1260890" y="898110"/>
                </a:cubicBezTo>
                <a:cubicBezTo>
                  <a:pt x="1257513" y="929621"/>
                  <a:pt x="1236132" y="937498"/>
                  <a:pt x="1207997" y="938624"/>
                </a:cubicBezTo>
                <a:cubicBezTo>
                  <a:pt x="1083082" y="945376"/>
                  <a:pt x="958165" y="946501"/>
                  <a:pt x="833250" y="953253"/>
                </a:cubicBezTo>
                <a:cubicBezTo>
                  <a:pt x="713961" y="953253"/>
                  <a:pt x="595797" y="953253"/>
                  <a:pt x="477634" y="953253"/>
                </a:cubicBezTo>
                <a:cubicBezTo>
                  <a:pt x="423617" y="953253"/>
                  <a:pt x="402234" y="940874"/>
                  <a:pt x="389856" y="886857"/>
                </a:cubicBezTo>
                <a:cubicBezTo>
                  <a:pt x="336963" y="658407"/>
                  <a:pt x="282945" y="429957"/>
                  <a:pt x="231178" y="201507"/>
                </a:cubicBezTo>
                <a:cubicBezTo>
                  <a:pt x="208671" y="102475"/>
                  <a:pt x="209797" y="102475"/>
                  <a:pt x="108514" y="101350"/>
                </a:cubicBezTo>
                <a:cubicBezTo>
                  <a:pt x="87131" y="100224"/>
                  <a:pt x="65750" y="100224"/>
                  <a:pt x="44367" y="100224"/>
                </a:cubicBezTo>
                <a:cubicBezTo>
                  <a:pt x="16234" y="99099"/>
                  <a:pt x="2728" y="82218"/>
                  <a:pt x="479" y="57460"/>
                </a:cubicBezTo>
                <a:cubicBezTo>
                  <a:pt x="-2898" y="30451"/>
                  <a:pt x="11732" y="7944"/>
                  <a:pt x="38741" y="5693"/>
                </a:cubicBezTo>
                <a:cubicBezTo>
                  <a:pt x="72502" y="3443"/>
                  <a:pt x="106544" y="1192"/>
                  <a:pt x="140587" y="34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4B1B2F1-A8E3-455E-ADEB-DA2DCD41FEC7}"/>
              </a:ext>
            </a:extLst>
          </p:cNvPr>
          <p:cNvSpPr/>
          <p:nvPr/>
        </p:nvSpPr>
        <p:spPr>
          <a:xfrm>
            <a:off x="6011962" y="4532634"/>
            <a:ext cx="706833" cy="414136"/>
          </a:xfrm>
          <a:custGeom>
            <a:avLst/>
            <a:gdLst>
              <a:gd name="connsiteX0" fmla="*/ 1661185 w 1892049"/>
              <a:gd name="connsiteY0" fmla="*/ 824403 h 1108557"/>
              <a:gd name="connsiteX1" fmla="*/ 1652116 w 1892049"/>
              <a:gd name="connsiteY1" fmla="*/ 833679 h 1108557"/>
              <a:gd name="connsiteX2" fmla="*/ 1652322 w 1892049"/>
              <a:gd name="connsiteY2" fmla="*/ 898403 h 1108557"/>
              <a:gd name="connsiteX3" fmla="*/ 1772495 w 1892049"/>
              <a:gd name="connsiteY3" fmla="*/ 898610 h 1108557"/>
              <a:gd name="connsiteX4" fmla="*/ 1780946 w 1892049"/>
              <a:gd name="connsiteY4" fmla="*/ 891602 h 1108557"/>
              <a:gd name="connsiteX5" fmla="*/ 1779503 w 1892049"/>
              <a:gd name="connsiteY5" fmla="*/ 824403 h 1108557"/>
              <a:gd name="connsiteX6" fmla="*/ 1661185 w 1892049"/>
              <a:gd name="connsiteY6" fmla="*/ 824403 h 1108557"/>
              <a:gd name="connsiteX7" fmla="*/ 1509122 w 1892049"/>
              <a:gd name="connsiteY7" fmla="*/ 824403 h 1108557"/>
              <a:gd name="connsiteX8" fmla="*/ 1501496 w 1892049"/>
              <a:gd name="connsiteY8" fmla="*/ 831823 h 1108557"/>
              <a:gd name="connsiteX9" fmla="*/ 1501908 w 1892049"/>
              <a:gd name="connsiteY9" fmla="*/ 898403 h 1108557"/>
              <a:gd name="connsiteX10" fmla="*/ 1630120 w 1892049"/>
              <a:gd name="connsiteY10" fmla="*/ 898197 h 1108557"/>
              <a:gd name="connsiteX11" fmla="*/ 1630532 w 1892049"/>
              <a:gd name="connsiteY11" fmla="*/ 832442 h 1108557"/>
              <a:gd name="connsiteX12" fmla="*/ 1622287 w 1892049"/>
              <a:gd name="connsiteY12" fmla="*/ 824403 h 1108557"/>
              <a:gd name="connsiteX13" fmla="*/ 1509122 w 1892049"/>
              <a:gd name="connsiteY13" fmla="*/ 824403 h 1108557"/>
              <a:gd name="connsiteX14" fmla="*/ 1352103 w 1892049"/>
              <a:gd name="connsiteY14" fmla="*/ 824403 h 1108557"/>
              <a:gd name="connsiteX15" fmla="*/ 1351484 w 1892049"/>
              <a:gd name="connsiteY15" fmla="*/ 892426 h 1108557"/>
              <a:gd name="connsiteX16" fmla="*/ 1360141 w 1892049"/>
              <a:gd name="connsiteY16" fmla="*/ 898816 h 1108557"/>
              <a:gd name="connsiteX17" fmla="*/ 1479490 w 1892049"/>
              <a:gd name="connsiteY17" fmla="*/ 898610 h 1108557"/>
              <a:gd name="connsiteX18" fmla="*/ 1479902 w 1892049"/>
              <a:gd name="connsiteY18" fmla="*/ 834709 h 1108557"/>
              <a:gd name="connsiteX19" fmla="*/ 1469596 w 1892049"/>
              <a:gd name="connsiteY19" fmla="*/ 824403 h 1108557"/>
              <a:gd name="connsiteX20" fmla="*/ 1352103 w 1892049"/>
              <a:gd name="connsiteY20" fmla="*/ 824403 h 1108557"/>
              <a:gd name="connsiteX21" fmla="*/ 1360553 w 1892049"/>
              <a:gd name="connsiteY21" fmla="*/ 733071 h 1108557"/>
              <a:gd name="connsiteX22" fmla="*/ 1351484 w 1892049"/>
              <a:gd name="connsiteY22" fmla="*/ 742965 h 1108557"/>
              <a:gd name="connsiteX23" fmla="*/ 1351484 w 1892049"/>
              <a:gd name="connsiteY23" fmla="*/ 806865 h 1108557"/>
              <a:gd name="connsiteX24" fmla="*/ 1351896 w 1892049"/>
              <a:gd name="connsiteY24" fmla="*/ 807484 h 1108557"/>
              <a:gd name="connsiteX25" fmla="*/ 1470420 w 1892049"/>
              <a:gd name="connsiteY25" fmla="*/ 807278 h 1108557"/>
              <a:gd name="connsiteX26" fmla="*/ 1479901 w 1892049"/>
              <a:gd name="connsiteY26" fmla="*/ 798208 h 1108557"/>
              <a:gd name="connsiteX27" fmla="*/ 1479901 w 1892049"/>
              <a:gd name="connsiteY27" fmla="*/ 741522 h 1108557"/>
              <a:gd name="connsiteX28" fmla="*/ 1471657 w 1892049"/>
              <a:gd name="connsiteY28" fmla="*/ 733071 h 1108557"/>
              <a:gd name="connsiteX29" fmla="*/ 1360553 w 1892049"/>
              <a:gd name="connsiteY29" fmla="*/ 733071 h 1108557"/>
              <a:gd name="connsiteX30" fmla="*/ 1661804 w 1892049"/>
              <a:gd name="connsiteY30" fmla="*/ 733001 h 1108557"/>
              <a:gd name="connsiteX31" fmla="*/ 1651704 w 1892049"/>
              <a:gd name="connsiteY31" fmla="*/ 742895 h 1108557"/>
              <a:gd name="connsiteX32" fmla="*/ 1651910 w 1892049"/>
              <a:gd name="connsiteY32" fmla="*/ 798549 h 1108557"/>
              <a:gd name="connsiteX33" fmla="*/ 1660568 w 1892049"/>
              <a:gd name="connsiteY33" fmla="*/ 807414 h 1108557"/>
              <a:gd name="connsiteX34" fmla="*/ 1771670 w 1892049"/>
              <a:gd name="connsiteY34" fmla="*/ 807414 h 1108557"/>
              <a:gd name="connsiteX35" fmla="*/ 1780327 w 1892049"/>
              <a:gd name="connsiteY35" fmla="*/ 799375 h 1108557"/>
              <a:gd name="connsiteX36" fmla="*/ 1780946 w 1892049"/>
              <a:gd name="connsiteY36" fmla="*/ 736917 h 1108557"/>
              <a:gd name="connsiteX37" fmla="*/ 1779091 w 1892049"/>
              <a:gd name="connsiteY37" fmla="*/ 733207 h 1108557"/>
              <a:gd name="connsiteX38" fmla="*/ 1661804 w 1892049"/>
              <a:gd name="connsiteY38" fmla="*/ 733001 h 1108557"/>
              <a:gd name="connsiteX39" fmla="*/ 1512503 w 1892049"/>
              <a:gd name="connsiteY39" fmla="*/ 732863 h 1108557"/>
              <a:gd name="connsiteX40" fmla="*/ 1501578 w 1892049"/>
              <a:gd name="connsiteY40" fmla="*/ 744199 h 1108557"/>
              <a:gd name="connsiteX41" fmla="*/ 1501578 w 1892049"/>
              <a:gd name="connsiteY41" fmla="*/ 799648 h 1108557"/>
              <a:gd name="connsiteX42" fmla="*/ 1508792 w 1892049"/>
              <a:gd name="connsiteY42" fmla="*/ 807275 h 1108557"/>
              <a:gd name="connsiteX43" fmla="*/ 1621338 w 1892049"/>
              <a:gd name="connsiteY43" fmla="*/ 807481 h 1108557"/>
              <a:gd name="connsiteX44" fmla="*/ 1630408 w 1892049"/>
              <a:gd name="connsiteY44" fmla="*/ 797999 h 1108557"/>
              <a:gd name="connsiteX45" fmla="*/ 1630408 w 1892049"/>
              <a:gd name="connsiteY45" fmla="*/ 743375 h 1108557"/>
              <a:gd name="connsiteX46" fmla="*/ 1619689 w 1892049"/>
              <a:gd name="connsiteY46" fmla="*/ 733069 h 1108557"/>
              <a:gd name="connsiteX47" fmla="*/ 1512503 w 1892049"/>
              <a:gd name="connsiteY47" fmla="*/ 732863 h 1108557"/>
              <a:gd name="connsiteX48" fmla="*/ 1509782 w 1892049"/>
              <a:gd name="connsiteY48" fmla="*/ 641740 h 1108557"/>
              <a:gd name="connsiteX49" fmla="*/ 1501538 w 1892049"/>
              <a:gd name="connsiteY49" fmla="*/ 650397 h 1108557"/>
              <a:gd name="connsiteX50" fmla="*/ 1501949 w 1892049"/>
              <a:gd name="connsiteY50" fmla="*/ 706876 h 1108557"/>
              <a:gd name="connsiteX51" fmla="*/ 1510401 w 1892049"/>
              <a:gd name="connsiteY51" fmla="*/ 715945 h 1108557"/>
              <a:gd name="connsiteX52" fmla="*/ 1621504 w 1892049"/>
              <a:gd name="connsiteY52" fmla="*/ 715945 h 1108557"/>
              <a:gd name="connsiteX53" fmla="*/ 1629955 w 1892049"/>
              <a:gd name="connsiteY53" fmla="*/ 707700 h 1108557"/>
              <a:gd name="connsiteX54" fmla="*/ 1629955 w 1892049"/>
              <a:gd name="connsiteY54" fmla="*/ 649984 h 1108557"/>
              <a:gd name="connsiteX55" fmla="*/ 1620885 w 1892049"/>
              <a:gd name="connsiteY55" fmla="*/ 641740 h 1108557"/>
              <a:gd name="connsiteX56" fmla="*/ 1509782 w 1892049"/>
              <a:gd name="connsiteY56" fmla="*/ 641740 h 1108557"/>
              <a:gd name="connsiteX57" fmla="*/ 1361584 w 1892049"/>
              <a:gd name="connsiteY57" fmla="*/ 641738 h 1108557"/>
              <a:gd name="connsiteX58" fmla="*/ 1351485 w 1892049"/>
              <a:gd name="connsiteY58" fmla="*/ 652457 h 1108557"/>
              <a:gd name="connsiteX59" fmla="*/ 1351072 w 1892049"/>
              <a:gd name="connsiteY59" fmla="*/ 714296 h 1108557"/>
              <a:gd name="connsiteX60" fmla="*/ 1352309 w 1892049"/>
              <a:gd name="connsiteY60" fmla="*/ 715945 h 1108557"/>
              <a:gd name="connsiteX61" fmla="*/ 1469802 w 1892049"/>
              <a:gd name="connsiteY61" fmla="*/ 716151 h 1108557"/>
              <a:gd name="connsiteX62" fmla="*/ 1479902 w 1892049"/>
              <a:gd name="connsiteY62" fmla="*/ 705639 h 1108557"/>
              <a:gd name="connsiteX63" fmla="*/ 1479902 w 1892049"/>
              <a:gd name="connsiteY63" fmla="*/ 652046 h 1108557"/>
              <a:gd name="connsiteX64" fmla="*/ 1469802 w 1892049"/>
              <a:gd name="connsiteY64" fmla="*/ 641738 h 1108557"/>
              <a:gd name="connsiteX65" fmla="*/ 1361584 w 1892049"/>
              <a:gd name="connsiteY65" fmla="*/ 641738 h 1108557"/>
              <a:gd name="connsiteX66" fmla="*/ 1659536 w 1892049"/>
              <a:gd name="connsiteY66" fmla="*/ 641619 h 1108557"/>
              <a:gd name="connsiteX67" fmla="*/ 1651703 w 1892049"/>
              <a:gd name="connsiteY67" fmla="*/ 650276 h 1108557"/>
              <a:gd name="connsiteX68" fmla="*/ 1651703 w 1892049"/>
              <a:gd name="connsiteY68" fmla="*/ 704901 h 1108557"/>
              <a:gd name="connsiteX69" fmla="*/ 1662628 w 1892049"/>
              <a:gd name="connsiteY69" fmla="*/ 716032 h 1108557"/>
              <a:gd name="connsiteX70" fmla="*/ 1779091 w 1892049"/>
              <a:gd name="connsiteY70" fmla="*/ 715826 h 1108557"/>
              <a:gd name="connsiteX71" fmla="*/ 1779709 w 1892049"/>
              <a:gd name="connsiteY71" fmla="*/ 646978 h 1108557"/>
              <a:gd name="connsiteX72" fmla="*/ 1771876 w 1892049"/>
              <a:gd name="connsiteY72" fmla="*/ 641825 h 1108557"/>
              <a:gd name="connsiteX73" fmla="*/ 1659536 w 1892049"/>
              <a:gd name="connsiteY73" fmla="*/ 641619 h 1108557"/>
              <a:gd name="connsiteX74" fmla="*/ 369691 w 1892049"/>
              <a:gd name="connsiteY74" fmla="*/ 593288 h 1108557"/>
              <a:gd name="connsiteX75" fmla="*/ 388964 w 1892049"/>
              <a:gd name="connsiteY75" fmla="*/ 607665 h 1108557"/>
              <a:gd name="connsiteX76" fmla="*/ 432869 w 1892049"/>
              <a:gd name="connsiteY76" fmla="*/ 714851 h 1108557"/>
              <a:gd name="connsiteX77" fmla="*/ 378863 w 1892049"/>
              <a:gd name="connsiteY77" fmla="*/ 833582 h 1108557"/>
              <a:gd name="connsiteX78" fmla="*/ 361961 w 1892049"/>
              <a:gd name="connsiteY78" fmla="*/ 833788 h 1108557"/>
              <a:gd name="connsiteX79" fmla="*/ 350418 w 1892049"/>
              <a:gd name="connsiteY79" fmla="*/ 607665 h 1108557"/>
              <a:gd name="connsiteX80" fmla="*/ 369691 w 1892049"/>
              <a:gd name="connsiteY80" fmla="*/ 593288 h 1108557"/>
              <a:gd name="connsiteX81" fmla="*/ 292702 w 1892049"/>
              <a:gd name="connsiteY81" fmla="*/ 560255 h 1108557"/>
              <a:gd name="connsiteX82" fmla="*/ 357426 w 1892049"/>
              <a:gd name="connsiteY82" fmla="*/ 581899 h 1108557"/>
              <a:gd name="connsiteX83" fmla="*/ 358251 w 1892049"/>
              <a:gd name="connsiteY83" fmla="*/ 591587 h 1108557"/>
              <a:gd name="connsiteX84" fmla="*/ 357632 w 1892049"/>
              <a:gd name="connsiteY84" fmla="*/ 838323 h 1108557"/>
              <a:gd name="connsiteX85" fmla="*/ 356396 w 1892049"/>
              <a:gd name="connsiteY85" fmla="*/ 849453 h 1108557"/>
              <a:gd name="connsiteX86" fmla="*/ 127799 w 1892049"/>
              <a:gd name="connsiteY86" fmla="*/ 758963 h 1108557"/>
              <a:gd name="connsiteX87" fmla="*/ 122852 w 1892049"/>
              <a:gd name="connsiteY87" fmla="*/ 737938 h 1108557"/>
              <a:gd name="connsiteX88" fmla="*/ 122646 w 1892049"/>
              <a:gd name="connsiteY88" fmla="*/ 715264 h 1108557"/>
              <a:gd name="connsiteX89" fmla="*/ 292702 w 1892049"/>
              <a:gd name="connsiteY89" fmla="*/ 560255 h 1108557"/>
              <a:gd name="connsiteX90" fmla="*/ 469560 w 1892049"/>
              <a:gd name="connsiteY90" fmla="*/ 559844 h 1108557"/>
              <a:gd name="connsiteX91" fmla="*/ 618384 w 1892049"/>
              <a:gd name="connsiteY91" fmla="*/ 731342 h 1108557"/>
              <a:gd name="connsiteX92" fmla="*/ 483164 w 1892049"/>
              <a:gd name="connsiteY92" fmla="*/ 869447 h 1108557"/>
              <a:gd name="connsiteX93" fmla="*/ 385047 w 1892049"/>
              <a:gd name="connsiteY93" fmla="*/ 850072 h 1108557"/>
              <a:gd name="connsiteX94" fmla="*/ 384017 w 1892049"/>
              <a:gd name="connsiteY94" fmla="*/ 837291 h 1108557"/>
              <a:gd name="connsiteX95" fmla="*/ 433075 w 1892049"/>
              <a:gd name="connsiteY95" fmla="*/ 760406 h 1108557"/>
              <a:gd name="connsiteX96" fmla="*/ 401126 w 1892049"/>
              <a:gd name="connsiteY96" fmla="*/ 610757 h 1108557"/>
              <a:gd name="connsiteX97" fmla="*/ 381544 w 1892049"/>
              <a:gd name="connsiteY97" fmla="*/ 591175 h 1108557"/>
              <a:gd name="connsiteX98" fmla="*/ 382368 w 1892049"/>
              <a:gd name="connsiteY98" fmla="*/ 582312 h 1108557"/>
              <a:gd name="connsiteX99" fmla="*/ 469560 w 1892049"/>
              <a:gd name="connsiteY99" fmla="*/ 559844 h 1108557"/>
              <a:gd name="connsiteX100" fmla="*/ 279303 w 1892049"/>
              <a:gd name="connsiteY100" fmla="*/ 553454 h 1108557"/>
              <a:gd name="connsiteX101" fmla="*/ 121822 w 1892049"/>
              <a:gd name="connsiteY101" fmla="*/ 763498 h 1108557"/>
              <a:gd name="connsiteX102" fmla="*/ 362992 w 1892049"/>
              <a:gd name="connsiteY102" fmla="*/ 852957 h 1108557"/>
              <a:gd name="connsiteX103" fmla="*/ 377420 w 1892049"/>
              <a:gd name="connsiteY103" fmla="*/ 852957 h 1108557"/>
              <a:gd name="connsiteX104" fmla="*/ 490585 w 1892049"/>
              <a:gd name="connsiteY104" fmla="*/ 875220 h 1108557"/>
              <a:gd name="connsiteX105" fmla="*/ 607048 w 1892049"/>
              <a:gd name="connsiteY105" fmla="*/ 639409 h 1108557"/>
              <a:gd name="connsiteX106" fmla="*/ 378863 w 1892049"/>
              <a:gd name="connsiteY106" fmla="*/ 576952 h 1108557"/>
              <a:gd name="connsiteX107" fmla="*/ 361549 w 1892049"/>
              <a:gd name="connsiteY107" fmla="*/ 576952 h 1108557"/>
              <a:gd name="connsiteX108" fmla="*/ 279303 w 1892049"/>
              <a:gd name="connsiteY108" fmla="*/ 553454 h 1108557"/>
              <a:gd name="connsiteX109" fmla="*/ 1508079 w 1892049"/>
              <a:gd name="connsiteY109" fmla="*/ 550794 h 1108557"/>
              <a:gd name="connsiteX110" fmla="*/ 1501483 w 1892049"/>
              <a:gd name="connsiteY110" fmla="*/ 557596 h 1108557"/>
              <a:gd name="connsiteX111" fmla="*/ 1501689 w 1892049"/>
              <a:gd name="connsiteY111" fmla="*/ 616136 h 1108557"/>
              <a:gd name="connsiteX112" fmla="*/ 1509934 w 1892049"/>
              <a:gd name="connsiteY112" fmla="*/ 624794 h 1108557"/>
              <a:gd name="connsiteX113" fmla="*/ 1622480 w 1892049"/>
              <a:gd name="connsiteY113" fmla="*/ 624588 h 1108557"/>
              <a:gd name="connsiteX114" fmla="*/ 1630313 w 1892049"/>
              <a:gd name="connsiteY114" fmla="*/ 618404 h 1108557"/>
              <a:gd name="connsiteX115" fmla="*/ 1630107 w 1892049"/>
              <a:gd name="connsiteY115" fmla="*/ 557596 h 1108557"/>
              <a:gd name="connsiteX116" fmla="*/ 1623511 w 1892049"/>
              <a:gd name="connsiteY116" fmla="*/ 550794 h 1108557"/>
              <a:gd name="connsiteX117" fmla="*/ 1508079 w 1892049"/>
              <a:gd name="connsiteY117" fmla="*/ 550794 h 1108557"/>
              <a:gd name="connsiteX118" fmla="*/ 1358698 w 1892049"/>
              <a:gd name="connsiteY118" fmla="*/ 550790 h 1108557"/>
              <a:gd name="connsiteX119" fmla="*/ 1351278 w 1892049"/>
              <a:gd name="connsiteY119" fmla="*/ 558623 h 1108557"/>
              <a:gd name="connsiteX120" fmla="*/ 1351278 w 1892049"/>
              <a:gd name="connsiteY120" fmla="*/ 616339 h 1108557"/>
              <a:gd name="connsiteX121" fmla="*/ 1360347 w 1892049"/>
              <a:gd name="connsiteY121" fmla="*/ 624789 h 1108557"/>
              <a:gd name="connsiteX122" fmla="*/ 1471039 w 1892049"/>
              <a:gd name="connsiteY122" fmla="*/ 624789 h 1108557"/>
              <a:gd name="connsiteX123" fmla="*/ 1479284 w 1892049"/>
              <a:gd name="connsiteY123" fmla="*/ 616545 h 1108557"/>
              <a:gd name="connsiteX124" fmla="*/ 1479284 w 1892049"/>
              <a:gd name="connsiteY124" fmla="*/ 558829 h 1108557"/>
              <a:gd name="connsiteX125" fmla="*/ 1471863 w 1892049"/>
              <a:gd name="connsiteY125" fmla="*/ 550790 h 1108557"/>
              <a:gd name="connsiteX126" fmla="*/ 1358698 w 1892049"/>
              <a:gd name="connsiteY126" fmla="*/ 550790 h 1108557"/>
              <a:gd name="connsiteX127" fmla="*/ 1659742 w 1892049"/>
              <a:gd name="connsiteY127" fmla="*/ 550635 h 1108557"/>
              <a:gd name="connsiteX128" fmla="*/ 1651704 w 1892049"/>
              <a:gd name="connsiteY128" fmla="*/ 557849 h 1108557"/>
              <a:gd name="connsiteX129" fmla="*/ 1651909 w 1892049"/>
              <a:gd name="connsiteY129" fmla="*/ 617626 h 1108557"/>
              <a:gd name="connsiteX130" fmla="*/ 1658093 w 1892049"/>
              <a:gd name="connsiteY130" fmla="*/ 624635 h 1108557"/>
              <a:gd name="connsiteX131" fmla="*/ 1773525 w 1892049"/>
              <a:gd name="connsiteY131" fmla="*/ 624635 h 1108557"/>
              <a:gd name="connsiteX132" fmla="*/ 1780121 w 1892049"/>
              <a:gd name="connsiteY132" fmla="*/ 618039 h 1108557"/>
              <a:gd name="connsiteX133" fmla="*/ 1780121 w 1892049"/>
              <a:gd name="connsiteY133" fmla="*/ 558262 h 1108557"/>
              <a:gd name="connsiteX134" fmla="*/ 1772288 w 1892049"/>
              <a:gd name="connsiteY134" fmla="*/ 550841 h 1108557"/>
              <a:gd name="connsiteX135" fmla="*/ 1659742 w 1892049"/>
              <a:gd name="connsiteY135" fmla="*/ 550635 h 1108557"/>
              <a:gd name="connsiteX136" fmla="*/ 1508491 w 1892049"/>
              <a:gd name="connsiteY136" fmla="*/ 460489 h 1108557"/>
              <a:gd name="connsiteX137" fmla="*/ 1501483 w 1892049"/>
              <a:gd name="connsiteY137" fmla="*/ 467909 h 1108557"/>
              <a:gd name="connsiteX138" fmla="*/ 1501689 w 1892049"/>
              <a:gd name="connsiteY138" fmla="*/ 526450 h 1108557"/>
              <a:gd name="connsiteX139" fmla="*/ 1509316 w 1892049"/>
              <a:gd name="connsiteY139" fmla="*/ 533871 h 1108557"/>
              <a:gd name="connsiteX140" fmla="*/ 1622686 w 1892049"/>
              <a:gd name="connsiteY140" fmla="*/ 533664 h 1108557"/>
              <a:gd name="connsiteX141" fmla="*/ 1630519 w 1892049"/>
              <a:gd name="connsiteY141" fmla="*/ 527274 h 1108557"/>
              <a:gd name="connsiteX142" fmla="*/ 1629695 w 1892049"/>
              <a:gd name="connsiteY142" fmla="*/ 466673 h 1108557"/>
              <a:gd name="connsiteX143" fmla="*/ 1622686 w 1892049"/>
              <a:gd name="connsiteY143" fmla="*/ 460489 h 1108557"/>
              <a:gd name="connsiteX144" fmla="*/ 1508491 w 1892049"/>
              <a:gd name="connsiteY144" fmla="*/ 460489 h 1108557"/>
              <a:gd name="connsiteX145" fmla="*/ 1359729 w 1892049"/>
              <a:gd name="connsiteY145" fmla="*/ 460489 h 1108557"/>
              <a:gd name="connsiteX146" fmla="*/ 1351484 w 1892049"/>
              <a:gd name="connsiteY146" fmla="*/ 468734 h 1108557"/>
              <a:gd name="connsiteX147" fmla="*/ 1351279 w 1892049"/>
              <a:gd name="connsiteY147" fmla="*/ 527274 h 1108557"/>
              <a:gd name="connsiteX148" fmla="*/ 1358493 w 1892049"/>
              <a:gd name="connsiteY148" fmla="*/ 533664 h 1108557"/>
              <a:gd name="connsiteX149" fmla="*/ 1471038 w 1892049"/>
              <a:gd name="connsiteY149" fmla="*/ 533871 h 1108557"/>
              <a:gd name="connsiteX150" fmla="*/ 1480108 w 1892049"/>
              <a:gd name="connsiteY150" fmla="*/ 525419 h 1108557"/>
              <a:gd name="connsiteX151" fmla="*/ 1479902 w 1892049"/>
              <a:gd name="connsiteY151" fmla="*/ 468940 h 1108557"/>
              <a:gd name="connsiteX152" fmla="*/ 1471863 w 1892049"/>
              <a:gd name="connsiteY152" fmla="*/ 460489 h 1108557"/>
              <a:gd name="connsiteX153" fmla="*/ 1359729 w 1892049"/>
              <a:gd name="connsiteY153" fmla="*/ 460489 h 1108557"/>
              <a:gd name="connsiteX154" fmla="*/ 1659741 w 1892049"/>
              <a:gd name="connsiteY154" fmla="*/ 460284 h 1108557"/>
              <a:gd name="connsiteX155" fmla="*/ 1651497 w 1892049"/>
              <a:gd name="connsiteY155" fmla="*/ 467292 h 1108557"/>
              <a:gd name="connsiteX156" fmla="*/ 1651703 w 1892049"/>
              <a:gd name="connsiteY156" fmla="*/ 527069 h 1108557"/>
              <a:gd name="connsiteX157" fmla="*/ 1658298 w 1892049"/>
              <a:gd name="connsiteY157" fmla="*/ 533665 h 1108557"/>
              <a:gd name="connsiteX158" fmla="*/ 1772494 w 1892049"/>
              <a:gd name="connsiteY158" fmla="*/ 533665 h 1108557"/>
              <a:gd name="connsiteX159" fmla="*/ 1779914 w 1892049"/>
              <a:gd name="connsiteY159" fmla="*/ 525626 h 1108557"/>
              <a:gd name="connsiteX160" fmla="*/ 1779914 w 1892049"/>
              <a:gd name="connsiteY160" fmla="*/ 467911 h 1108557"/>
              <a:gd name="connsiteX161" fmla="*/ 1772081 w 1892049"/>
              <a:gd name="connsiteY161" fmla="*/ 460284 h 1108557"/>
              <a:gd name="connsiteX162" fmla="*/ 1659741 w 1892049"/>
              <a:gd name="connsiteY162" fmla="*/ 460284 h 1108557"/>
              <a:gd name="connsiteX163" fmla="*/ 0 w 1892049"/>
              <a:gd name="connsiteY163" fmla="*/ 351654 h 1108557"/>
              <a:gd name="connsiteX164" fmla="*/ 1892049 w 1892049"/>
              <a:gd name="connsiteY164" fmla="*/ 351654 h 1108557"/>
              <a:gd name="connsiteX165" fmla="*/ 1892049 w 1892049"/>
              <a:gd name="connsiteY165" fmla="*/ 954785 h 1108557"/>
              <a:gd name="connsiteX166" fmla="*/ 1738277 w 1892049"/>
              <a:gd name="connsiteY166" fmla="*/ 1108557 h 1108557"/>
              <a:gd name="connsiteX167" fmla="*/ 153772 w 1892049"/>
              <a:gd name="connsiteY167" fmla="*/ 1108557 h 1108557"/>
              <a:gd name="connsiteX168" fmla="*/ 0 w 1892049"/>
              <a:gd name="connsiteY168" fmla="*/ 954785 h 1108557"/>
              <a:gd name="connsiteX169" fmla="*/ 153772 w 1892049"/>
              <a:gd name="connsiteY169" fmla="*/ 0 h 1108557"/>
              <a:gd name="connsiteX170" fmla="*/ 1738277 w 1892049"/>
              <a:gd name="connsiteY170" fmla="*/ 0 h 1108557"/>
              <a:gd name="connsiteX171" fmla="*/ 1892049 w 1892049"/>
              <a:gd name="connsiteY171" fmla="*/ 153772 h 1108557"/>
              <a:gd name="connsiteX172" fmla="*/ 1892049 w 1892049"/>
              <a:gd name="connsiteY172" fmla="*/ 189019 h 1108557"/>
              <a:gd name="connsiteX173" fmla="*/ 0 w 1892049"/>
              <a:gd name="connsiteY173" fmla="*/ 189019 h 1108557"/>
              <a:gd name="connsiteX174" fmla="*/ 0 w 1892049"/>
              <a:gd name="connsiteY174" fmla="*/ 153772 h 1108557"/>
              <a:gd name="connsiteX175" fmla="*/ 153772 w 1892049"/>
              <a:gd name="connsiteY175" fmla="*/ 0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892049" h="1108557">
                <a:moveTo>
                  <a:pt x="1661185" y="824403"/>
                </a:moveTo>
                <a:cubicBezTo>
                  <a:pt x="1653971" y="824403"/>
                  <a:pt x="1651909" y="826465"/>
                  <a:pt x="1652116" y="833679"/>
                </a:cubicBezTo>
                <a:cubicBezTo>
                  <a:pt x="1652528" y="855116"/>
                  <a:pt x="1652322" y="876760"/>
                  <a:pt x="1652322" y="898403"/>
                </a:cubicBezTo>
                <a:cubicBezTo>
                  <a:pt x="1692311" y="898403"/>
                  <a:pt x="1732300" y="898403"/>
                  <a:pt x="1772495" y="898610"/>
                </a:cubicBezTo>
                <a:cubicBezTo>
                  <a:pt x="1777648" y="898610"/>
                  <a:pt x="1781152" y="897786"/>
                  <a:pt x="1780946" y="891602"/>
                </a:cubicBezTo>
                <a:cubicBezTo>
                  <a:pt x="1780328" y="869133"/>
                  <a:pt x="1779916" y="846872"/>
                  <a:pt x="1779503" y="824403"/>
                </a:cubicBezTo>
                <a:cubicBezTo>
                  <a:pt x="1740133" y="824403"/>
                  <a:pt x="1700556" y="824609"/>
                  <a:pt x="1661185" y="824403"/>
                </a:cubicBezTo>
                <a:close/>
                <a:moveTo>
                  <a:pt x="1509122" y="824403"/>
                </a:moveTo>
                <a:cubicBezTo>
                  <a:pt x="1503557" y="824403"/>
                  <a:pt x="1501289" y="825846"/>
                  <a:pt x="1501496" y="831823"/>
                </a:cubicBezTo>
                <a:cubicBezTo>
                  <a:pt x="1501908" y="853880"/>
                  <a:pt x="1501702" y="876142"/>
                  <a:pt x="1501908" y="898403"/>
                </a:cubicBezTo>
                <a:cubicBezTo>
                  <a:pt x="1544577" y="898403"/>
                  <a:pt x="1587245" y="898403"/>
                  <a:pt x="1630120" y="898197"/>
                </a:cubicBezTo>
                <a:cubicBezTo>
                  <a:pt x="1630120" y="876347"/>
                  <a:pt x="1630120" y="854292"/>
                  <a:pt x="1630532" y="832442"/>
                </a:cubicBezTo>
                <a:cubicBezTo>
                  <a:pt x="1630532" y="826052"/>
                  <a:pt x="1628470" y="824403"/>
                  <a:pt x="1622287" y="824403"/>
                </a:cubicBezTo>
                <a:cubicBezTo>
                  <a:pt x="1584566" y="824609"/>
                  <a:pt x="1546844" y="824609"/>
                  <a:pt x="1509122" y="824403"/>
                </a:cubicBezTo>
                <a:close/>
                <a:moveTo>
                  <a:pt x="1352103" y="824403"/>
                </a:moveTo>
                <a:cubicBezTo>
                  <a:pt x="1351897" y="847077"/>
                  <a:pt x="1351897" y="869546"/>
                  <a:pt x="1351484" y="892426"/>
                </a:cubicBezTo>
                <a:cubicBezTo>
                  <a:pt x="1351278" y="899435"/>
                  <a:pt x="1355606" y="898816"/>
                  <a:pt x="1360141" y="898816"/>
                </a:cubicBezTo>
                <a:cubicBezTo>
                  <a:pt x="1399924" y="898610"/>
                  <a:pt x="1439707" y="898610"/>
                  <a:pt x="1479490" y="898610"/>
                </a:cubicBezTo>
                <a:cubicBezTo>
                  <a:pt x="1479696" y="877378"/>
                  <a:pt x="1479284" y="855941"/>
                  <a:pt x="1479902" y="834709"/>
                </a:cubicBezTo>
                <a:cubicBezTo>
                  <a:pt x="1480108" y="826465"/>
                  <a:pt x="1477635" y="824403"/>
                  <a:pt x="1469596" y="824403"/>
                </a:cubicBezTo>
                <a:cubicBezTo>
                  <a:pt x="1430432" y="824609"/>
                  <a:pt x="1391267" y="824403"/>
                  <a:pt x="1352103" y="824403"/>
                </a:cubicBezTo>
                <a:close/>
                <a:moveTo>
                  <a:pt x="1360553" y="733071"/>
                </a:moveTo>
                <a:cubicBezTo>
                  <a:pt x="1353339" y="733071"/>
                  <a:pt x="1351277" y="735957"/>
                  <a:pt x="1351484" y="742965"/>
                </a:cubicBezTo>
                <a:cubicBezTo>
                  <a:pt x="1351896" y="764197"/>
                  <a:pt x="1351484" y="785634"/>
                  <a:pt x="1351484" y="806865"/>
                </a:cubicBezTo>
                <a:cubicBezTo>
                  <a:pt x="1351484" y="806865"/>
                  <a:pt x="1351896" y="807278"/>
                  <a:pt x="1351896" y="807484"/>
                </a:cubicBezTo>
                <a:cubicBezTo>
                  <a:pt x="1391473" y="807278"/>
                  <a:pt x="1430843" y="807071"/>
                  <a:pt x="1470420" y="807278"/>
                </a:cubicBezTo>
                <a:cubicBezTo>
                  <a:pt x="1477428" y="807278"/>
                  <a:pt x="1480108" y="805628"/>
                  <a:pt x="1479901" y="798208"/>
                </a:cubicBezTo>
                <a:cubicBezTo>
                  <a:pt x="1479490" y="779244"/>
                  <a:pt x="1479696" y="760486"/>
                  <a:pt x="1479901" y="741522"/>
                </a:cubicBezTo>
                <a:cubicBezTo>
                  <a:pt x="1479901" y="735544"/>
                  <a:pt x="1478047" y="733071"/>
                  <a:pt x="1471657" y="733071"/>
                </a:cubicBezTo>
                <a:cubicBezTo>
                  <a:pt x="1434760" y="733277"/>
                  <a:pt x="1397657" y="733277"/>
                  <a:pt x="1360553" y="733071"/>
                </a:cubicBezTo>
                <a:close/>
                <a:moveTo>
                  <a:pt x="1661804" y="733001"/>
                </a:moveTo>
                <a:cubicBezTo>
                  <a:pt x="1654178" y="733001"/>
                  <a:pt x="1651498" y="735062"/>
                  <a:pt x="1651704" y="742895"/>
                </a:cubicBezTo>
                <a:cubicBezTo>
                  <a:pt x="1652322" y="761446"/>
                  <a:pt x="1652322" y="779998"/>
                  <a:pt x="1651910" y="798549"/>
                </a:cubicBezTo>
                <a:cubicBezTo>
                  <a:pt x="1651910" y="805146"/>
                  <a:pt x="1653559" y="807414"/>
                  <a:pt x="1660568" y="807414"/>
                </a:cubicBezTo>
                <a:cubicBezTo>
                  <a:pt x="1697670" y="807208"/>
                  <a:pt x="1734567" y="807208"/>
                  <a:pt x="1771670" y="807414"/>
                </a:cubicBezTo>
                <a:cubicBezTo>
                  <a:pt x="1778060" y="807620"/>
                  <a:pt x="1779916" y="806382"/>
                  <a:pt x="1780327" y="799375"/>
                </a:cubicBezTo>
                <a:cubicBezTo>
                  <a:pt x="1781565" y="778555"/>
                  <a:pt x="1778267" y="757737"/>
                  <a:pt x="1780946" y="736917"/>
                </a:cubicBezTo>
                <a:cubicBezTo>
                  <a:pt x="1780534" y="735680"/>
                  <a:pt x="1779916" y="734650"/>
                  <a:pt x="1779091" y="733207"/>
                </a:cubicBezTo>
                <a:cubicBezTo>
                  <a:pt x="1739927" y="733207"/>
                  <a:pt x="1700968" y="733207"/>
                  <a:pt x="1661804" y="733001"/>
                </a:cubicBezTo>
                <a:close/>
                <a:moveTo>
                  <a:pt x="1512503" y="732863"/>
                </a:moveTo>
                <a:cubicBezTo>
                  <a:pt x="1503227" y="732657"/>
                  <a:pt x="1500959" y="736573"/>
                  <a:pt x="1501578" y="744199"/>
                </a:cubicBezTo>
                <a:cubicBezTo>
                  <a:pt x="1503021" y="762545"/>
                  <a:pt x="1502402" y="781097"/>
                  <a:pt x="1501578" y="799648"/>
                </a:cubicBezTo>
                <a:cubicBezTo>
                  <a:pt x="1501371" y="806038"/>
                  <a:pt x="1503021" y="807275"/>
                  <a:pt x="1508792" y="807275"/>
                </a:cubicBezTo>
                <a:cubicBezTo>
                  <a:pt x="1527756" y="806863"/>
                  <a:pt x="1602580" y="806657"/>
                  <a:pt x="1621338" y="807481"/>
                </a:cubicBezTo>
                <a:cubicBezTo>
                  <a:pt x="1628759" y="807687"/>
                  <a:pt x="1630614" y="805008"/>
                  <a:pt x="1630408" y="797999"/>
                </a:cubicBezTo>
                <a:cubicBezTo>
                  <a:pt x="1629995" y="779860"/>
                  <a:pt x="1629789" y="761514"/>
                  <a:pt x="1630408" y="743375"/>
                </a:cubicBezTo>
                <a:cubicBezTo>
                  <a:pt x="1630614" y="734718"/>
                  <a:pt x="1627522" y="733069"/>
                  <a:pt x="1619689" y="733069"/>
                </a:cubicBezTo>
                <a:cubicBezTo>
                  <a:pt x="1583822" y="733275"/>
                  <a:pt x="1548163" y="733481"/>
                  <a:pt x="1512503" y="732863"/>
                </a:cubicBezTo>
                <a:close/>
                <a:moveTo>
                  <a:pt x="1509782" y="641740"/>
                </a:moveTo>
                <a:cubicBezTo>
                  <a:pt x="1502981" y="641533"/>
                  <a:pt x="1501125" y="643182"/>
                  <a:pt x="1501538" y="650397"/>
                </a:cubicBezTo>
                <a:cubicBezTo>
                  <a:pt x="1502362" y="669154"/>
                  <a:pt x="1502156" y="688118"/>
                  <a:pt x="1501949" y="706876"/>
                </a:cubicBezTo>
                <a:cubicBezTo>
                  <a:pt x="1501743" y="713471"/>
                  <a:pt x="1503392" y="715945"/>
                  <a:pt x="1510401" y="715945"/>
                </a:cubicBezTo>
                <a:cubicBezTo>
                  <a:pt x="1547298" y="715739"/>
                  <a:pt x="1584400" y="715739"/>
                  <a:pt x="1621504" y="715945"/>
                </a:cubicBezTo>
                <a:cubicBezTo>
                  <a:pt x="1627688" y="715945"/>
                  <a:pt x="1630161" y="714090"/>
                  <a:pt x="1629955" y="707700"/>
                </a:cubicBezTo>
                <a:cubicBezTo>
                  <a:pt x="1629749" y="688324"/>
                  <a:pt x="1629543" y="669154"/>
                  <a:pt x="1629955" y="649984"/>
                </a:cubicBezTo>
                <a:cubicBezTo>
                  <a:pt x="1630161" y="642564"/>
                  <a:pt x="1627069" y="641533"/>
                  <a:pt x="1620885" y="641740"/>
                </a:cubicBezTo>
                <a:cubicBezTo>
                  <a:pt x="1602540" y="641946"/>
                  <a:pt x="1528334" y="642151"/>
                  <a:pt x="1509782" y="641740"/>
                </a:cubicBezTo>
                <a:close/>
                <a:moveTo>
                  <a:pt x="1361584" y="641738"/>
                </a:moveTo>
                <a:cubicBezTo>
                  <a:pt x="1352927" y="641738"/>
                  <a:pt x="1351278" y="644830"/>
                  <a:pt x="1351485" y="652457"/>
                </a:cubicBezTo>
                <a:cubicBezTo>
                  <a:pt x="1351691" y="673070"/>
                  <a:pt x="1351278" y="693683"/>
                  <a:pt x="1351072" y="714296"/>
                </a:cubicBezTo>
                <a:cubicBezTo>
                  <a:pt x="1351485" y="714915"/>
                  <a:pt x="1351896" y="715533"/>
                  <a:pt x="1352309" y="715945"/>
                </a:cubicBezTo>
                <a:cubicBezTo>
                  <a:pt x="1391474" y="715945"/>
                  <a:pt x="1430637" y="715739"/>
                  <a:pt x="1469802" y="716151"/>
                </a:cubicBezTo>
                <a:cubicBezTo>
                  <a:pt x="1478047" y="716151"/>
                  <a:pt x="1480109" y="713677"/>
                  <a:pt x="1479902" y="705639"/>
                </a:cubicBezTo>
                <a:cubicBezTo>
                  <a:pt x="1479490" y="687705"/>
                  <a:pt x="1479284" y="669978"/>
                  <a:pt x="1479902" y="652046"/>
                </a:cubicBezTo>
                <a:cubicBezTo>
                  <a:pt x="1480315" y="644213"/>
                  <a:pt x="1478047" y="641533"/>
                  <a:pt x="1469802" y="641738"/>
                </a:cubicBezTo>
                <a:cubicBezTo>
                  <a:pt x="1433729" y="642151"/>
                  <a:pt x="1397657" y="642151"/>
                  <a:pt x="1361584" y="641738"/>
                </a:cubicBezTo>
                <a:close/>
                <a:moveTo>
                  <a:pt x="1659536" y="641619"/>
                </a:moveTo>
                <a:cubicBezTo>
                  <a:pt x="1652735" y="641619"/>
                  <a:pt x="1651703" y="644505"/>
                  <a:pt x="1651703" y="650276"/>
                </a:cubicBezTo>
                <a:cubicBezTo>
                  <a:pt x="1652116" y="668416"/>
                  <a:pt x="1652322" y="686762"/>
                  <a:pt x="1651703" y="704901"/>
                </a:cubicBezTo>
                <a:cubicBezTo>
                  <a:pt x="1651498" y="713558"/>
                  <a:pt x="1653971" y="716032"/>
                  <a:pt x="1662628" y="716032"/>
                </a:cubicBezTo>
                <a:cubicBezTo>
                  <a:pt x="1701381" y="715619"/>
                  <a:pt x="1740339" y="715826"/>
                  <a:pt x="1779091" y="715826"/>
                </a:cubicBezTo>
                <a:cubicBezTo>
                  <a:pt x="1781152" y="692945"/>
                  <a:pt x="1779709" y="670065"/>
                  <a:pt x="1779709" y="646978"/>
                </a:cubicBezTo>
                <a:cubicBezTo>
                  <a:pt x="1779916" y="641000"/>
                  <a:pt x="1775587" y="641825"/>
                  <a:pt x="1771876" y="641825"/>
                </a:cubicBezTo>
                <a:cubicBezTo>
                  <a:pt x="1734361" y="641825"/>
                  <a:pt x="1697052" y="641825"/>
                  <a:pt x="1659536" y="641619"/>
                </a:cubicBezTo>
                <a:close/>
                <a:moveTo>
                  <a:pt x="369691" y="593288"/>
                </a:moveTo>
                <a:cubicBezTo>
                  <a:pt x="374793" y="593288"/>
                  <a:pt x="379894" y="598080"/>
                  <a:pt x="388964" y="607665"/>
                </a:cubicBezTo>
                <a:cubicBezTo>
                  <a:pt x="417822" y="637760"/>
                  <a:pt x="431839" y="674038"/>
                  <a:pt x="432869" y="714851"/>
                </a:cubicBezTo>
                <a:cubicBezTo>
                  <a:pt x="431839" y="762673"/>
                  <a:pt x="413906" y="801838"/>
                  <a:pt x="378863" y="833582"/>
                </a:cubicBezTo>
                <a:cubicBezTo>
                  <a:pt x="373092" y="838734"/>
                  <a:pt x="368763" y="839766"/>
                  <a:pt x="361961" y="833788"/>
                </a:cubicBezTo>
                <a:cubicBezTo>
                  <a:pt x="294145" y="774217"/>
                  <a:pt x="288785" y="672802"/>
                  <a:pt x="350418" y="607665"/>
                </a:cubicBezTo>
                <a:cubicBezTo>
                  <a:pt x="359488" y="598080"/>
                  <a:pt x="364589" y="593288"/>
                  <a:pt x="369691" y="593288"/>
                </a:cubicBezTo>
                <a:close/>
                <a:moveTo>
                  <a:pt x="292702" y="560255"/>
                </a:moveTo>
                <a:cubicBezTo>
                  <a:pt x="315789" y="562317"/>
                  <a:pt x="337431" y="570150"/>
                  <a:pt x="357426" y="581899"/>
                </a:cubicBezTo>
                <a:cubicBezTo>
                  <a:pt x="362786" y="584991"/>
                  <a:pt x="364229" y="586640"/>
                  <a:pt x="358251" y="591587"/>
                </a:cubicBezTo>
                <a:cubicBezTo>
                  <a:pt x="281984" y="655487"/>
                  <a:pt x="281777" y="773598"/>
                  <a:pt x="357632" y="838323"/>
                </a:cubicBezTo>
                <a:cubicBezTo>
                  <a:pt x="364435" y="844300"/>
                  <a:pt x="362373" y="845743"/>
                  <a:pt x="356396" y="849453"/>
                </a:cubicBezTo>
                <a:cubicBezTo>
                  <a:pt x="269822" y="901603"/>
                  <a:pt x="155008" y="856256"/>
                  <a:pt x="127799" y="758963"/>
                </a:cubicBezTo>
                <a:cubicBezTo>
                  <a:pt x="125944" y="751955"/>
                  <a:pt x="123677" y="745153"/>
                  <a:pt x="122852" y="737938"/>
                </a:cubicBezTo>
                <a:cubicBezTo>
                  <a:pt x="122028" y="730517"/>
                  <a:pt x="122646" y="722891"/>
                  <a:pt x="122646" y="715264"/>
                </a:cubicBezTo>
                <a:cubicBezTo>
                  <a:pt x="119554" y="629927"/>
                  <a:pt x="195409" y="551392"/>
                  <a:pt x="292702" y="560255"/>
                </a:cubicBezTo>
                <a:close/>
                <a:moveTo>
                  <a:pt x="469560" y="559844"/>
                </a:moveTo>
                <a:cubicBezTo>
                  <a:pt x="548095" y="558195"/>
                  <a:pt x="627454" y="633019"/>
                  <a:pt x="618384" y="731342"/>
                </a:cubicBezTo>
                <a:cubicBezTo>
                  <a:pt x="611788" y="802869"/>
                  <a:pt x="554072" y="860584"/>
                  <a:pt x="483164" y="869447"/>
                </a:cubicBezTo>
                <a:cubicBezTo>
                  <a:pt x="448122" y="873982"/>
                  <a:pt x="415760" y="866562"/>
                  <a:pt x="385047" y="850072"/>
                </a:cubicBezTo>
                <a:cubicBezTo>
                  <a:pt x="376803" y="845537"/>
                  <a:pt x="377627" y="842651"/>
                  <a:pt x="384017" y="837291"/>
                </a:cubicBezTo>
                <a:cubicBezTo>
                  <a:pt x="408133" y="816679"/>
                  <a:pt x="424830" y="791119"/>
                  <a:pt x="433075" y="760406"/>
                </a:cubicBezTo>
                <a:cubicBezTo>
                  <a:pt x="447916" y="705164"/>
                  <a:pt x="437198" y="655281"/>
                  <a:pt x="401126" y="610757"/>
                </a:cubicBezTo>
                <a:cubicBezTo>
                  <a:pt x="395354" y="603543"/>
                  <a:pt x="388758" y="596946"/>
                  <a:pt x="381544" y="591175"/>
                </a:cubicBezTo>
                <a:cubicBezTo>
                  <a:pt x="377009" y="587670"/>
                  <a:pt x="377420" y="585197"/>
                  <a:pt x="382368" y="582312"/>
                </a:cubicBezTo>
                <a:cubicBezTo>
                  <a:pt x="407309" y="567264"/>
                  <a:pt x="434312" y="559638"/>
                  <a:pt x="469560" y="559844"/>
                </a:cubicBezTo>
                <a:close/>
                <a:moveTo>
                  <a:pt x="279303" y="553454"/>
                </a:moveTo>
                <a:cubicBezTo>
                  <a:pt x="167376" y="553660"/>
                  <a:pt x="89872" y="658991"/>
                  <a:pt x="121822" y="763498"/>
                </a:cubicBezTo>
                <a:cubicBezTo>
                  <a:pt x="152947" y="865119"/>
                  <a:pt x="272708" y="909643"/>
                  <a:pt x="362992" y="852957"/>
                </a:cubicBezTo>
                <a:cubicBezTo>
                  <a:pt x="368351" y="849659"/>
                  <a:pt x="372061" y="849453"/>
                  <a:pt x="377420" y="852957"/>
                </a:cubicBezTo>
                <a:cubicBezTo>
                  <a:pt x="412257" y="875014"/>
                  <a:pt x="450184" y="882228"/>
                  <a:pt x="490585" y="875220"/>
                </a:cubicBezTo>
                <a:cubicBezTo>
                  <a:pt x="599833" y="856256"/>
                  <a:pt x="658786" y="736083"/>
                  <a:pt x="607048" y="639409"/>
                </a:cubicBezTo>
                <a:cubicBezTo>
                  <a:pt x="562318" y="556133"/>
                  <a:pt x="459872" y="527893"/>
                  <a:pt x="378863" y="576952"/>
                </a:cubicBezTo>
                <a:cubicBezTo>
                  <a:pt x="372474" y="580869"/>
                  <a:pt x="368145" y="580869"/>
                  <a:pt x="361549" y="576952"/>
                </a:cubicBezTo>
                <a:cubicBezTo>
                  <a:pt x="335577" y="561081"/>
                  <a:pt x="307131" y="552835"/>
                  <a:pt x="279303" y="553454"/>
                </a:cubicBezTo>
                <a:close/>
                <a:moveTo>
                  <a:pt x="1508079" y="550794"/>
                </a:moveTo>
                <a:cubicBezTo>
                  <a:pt x="1503132" y="550794"/>
                  <a:pt x="1501483" y="552855"/>
                  <a:pt x="1501483" y="557596"/>
                </a:cubicBezTo>
                <a:cubicBezTo>
                  <a:pt x="1501689" y="576972"/>
                  <a:pt x="1502102" y="596554"/>
                  <a:pt x="1501689" y="616136"/>
                </a:cubicBezTo>
                <a:cubicBezTo>
                  <a:pt x="1501483" y="622733"/>
                  <a:pt x="1502926" y="625000"/>
                  <a:pt x="1509934" y="624794"/>
                </a:cubicBezTo>
                <a:cubicBezTo>
                  <a:pt x="1528485" y="624176"/>
                  <a:pt x="1603516" y="624588"/>
                  <a:pt x="1622480" y="624588"/>
                </a:cubicBezTo>
                <a:cubicBezTo>
                  <a:pt x="1627015" y="624588"/>
                  <a:pt x="1630313" y="624588"/>
                  <a:pt x="1630313" y="618404"/>
                </a:cubicBezTo>
                <a:cubicBezTo>
                  <a:pt x="1629901" y="598203"/>
                  <a:pt x="1630107" y="577796"/>
                  <a:pt x="1630107" y="557596"/>
                </a:cubicBezTo>
                <a:cubicBezTo>
                  <a:pt x="1630107" y="552855"/>
                  <a:pt x="1628458" y="550794"/>
                  <a:pt x="1623511" y="550794"/>
                </a:cubicBezTo>
                <a:cubicBezTo>
                  <a:pt x="1584965" y="550794"/>
                  <a:pt x="1546626" y="550794"/>
                  <a:pt x="1508079" y="550794"/>
                </a:cubicBezTo>
                <a:close/>
                <a:moveTo>
                  <a:pt x="1358698" y="550790"/>
                </a:moveTo>
                <a:cubicBezTo>
                  <a:pt x="1352721" y="550790"/>
                  <a:pt x="1351278" y="553057"/>
                  <a:pt x="1351278" y="558623"/>
                </a:cubicBezTo>
                <a:cubicBezTo>
                  <a:pt x="1351484" y="577999"/>
                  <a:pt x="1351690" y="597168"/>
                  <a:pt x="1351278" y="616339"/>
                </a:cubicBezTo>
                <a:cubicBezTo>
                  <a:pt x="1351278" y="623553"/>
                  <a:pt x="1353957" y="624996"/>
                  <a:pt x="1360347" y="624789"/>
                </a:cubicBezTo>
                <a:cubicBezTo>
                  <a:pt x="1378899" y="624583"/>
                  <a:pt x="1452899" y="624378"/>
                  <a:pt x="1471039" y="624789"/>
                </a:cubicBezTo>
                <a:cubicBezTo>
                  <a:pt x="1477429" y="624789"/>
                  <a:pt x="1479489" y="622935"/>
                  <a:pt x="1479284" y="616545"/>
                </a:cubicBezTo>
                <a:cubicBezTo>
                  <a:pt x="1479078" y="597374"/>
                  <a:pt x="1479078" y="577999"/>
                  <a:pt x="1479284" y="558829"/>
                </a:cubicBezTo>
                <a:cubicBezTo>
                  <a:pt x="1479489" y="553469"/>
                  <a:pt x="1478047" y="550790"/>
                  <a:pt x="1471863" y="550790"/>
                </a:cubicBezTo>
                <a:cubicBezTo>
                  <a:pt x="1434141" y="550996"/>
                  <a:pt x="1396420" y="550996"/>
                  <a:pt x="1358698" y="550790"/>
                </a:cubicBezTo>
                <a:close/>
                <a:moveTo>
                  <a:pt x="1659742" y="550635"/>
                </a:moveTo>
                <a:cubicBezTo>
                  <a:pt x="1654383" y="550635"/>
                  <a:pt x="1651498" y="551459"/>
                  <a:pt x="1651704" y="557849"/>
                </a:cubicBezTo>
                <a:cubicBezTo>
                  <a:pt x="1652115" y="577844"/>
                  <a:pt x="1652115" y="597632"/>
                  <a:pt x="1651909" y="617626"/>
                </a:cubicBezTo>
                <a:cubicBezTo>
                  <a:pt x="1651909" y="622161"/>
                  <a:pt x="1652940" y="624635"/>
                  <a:pt x="1658093" y="624635"/>
                </a:cubicBezTo>
                <a:cubicBezTo>
                  <a:pt x="1696639" y="624429"/>
                  <a:pt x="1734979" y="624429"/>
                  <a:pt x="1773525" y="624635"/>
                </a:cubicBezTo>
                <a:cubicBezTo>
                  <a:pt x="1778472" y="624842"/>
                  <a:pt x="1780121" y="622780"/>
                  <a:pt x="1780121" y="618039"/>
                </a:cubicBezTo>
                <a:cubicBezTo>
                  <a:pt x="1779915" y="598044"/>
                  <a:pt x="1779915" y="578256"/>
                  <a:pt x="1780121" y="558262"/>
                </a:cubicBezTo>
                <a:cubicBezTo>
                  <a:pt x="1780121" y="552490"/>
                  <a:pt x="1778060" y="550841"/>
                  <a:pt x="1772288" y="550841"/>
                </a:cubicBezTo>
                <a:cubicBezTo>
                  <a:pt x="1753324" y="551047"/>
                  <a:pt x="1678500" y="551047"/>
                  <a:pt x="1659742" y="550635"/>
                </a:cubicBezTo>
                <a:close/>
                <a:moveTo>
                  <a:pt x="1508491" y="460489"/>
                </a:moveTo>
                <a:cubicBezTo>
                  <a:pt x="1502720" y="460489"/>
                  <a:pt x="1501483" y="462756"/>
                  <a:pt x="1501483" y="467909"/>
                </a:cubicBezTo>
                <a:cubicBezTo>
                  <a:pt x="1501689" y="487491"/>
                  <a:pt x="1501689" y="506867"/>
                  <a:pt x="1501689" y="526450"/>
                </a:cubicBezTo>
                <a:cubicBezTo>
                  <a:pt x="1501483" y="532015"/>
                  <a:pt x="1503338" y="534077"/>
                  <a:pt x="1509316" y="533871"/>
                </a:cubicBezTo>
                <a:cubicBezTo>
                  <a:pt x="1527868" y="533458"/>
                  <a:pt x="1603311" y="533458"/>
                  <a:pt x="1622686" y="533664"/>
                </a:cubicBezTo>
                <a:cubicBezTo>
                  <a:pt x="1627427" y="533664"/>
                  <a:pt x="1630726" y="533252"/>
                  <a:pt x="1630519" y="527274"/>
                </a:cubicBezTo>
                <a:cubicBezTo>
                  <a:pt x="1629902" y="507073"/>
                  <a:pt x="1629695" y="486874"/>
                  <a:pt x="1629695" y="466673"/>
                </a:cubicBezTo>
                <a:cubicBezTo>
                  <a:pt x="1629489" y="461726"/>
                  <a:pt x="1627221" y="460489"/>
                  <a:pt x="1622686" y="460489"/>
                </a:cubicBezTo>
                <a:cubicBezTo>
                  <a:pt x="1584553" y="460695"/>
                  <a:pt x="1546626" y="460695"/>
                  <a:pt x="1508491" y="460489"/>
                </a:cubicBezTo>
                <a:close/>
                <a:moveTo>
                  <a:pt x="1359729" y="460489"/>
                </a:moveTo>
                <a:cubicBezTo>
                  <a:pt x="1353339" y="460489"/>
                  <a:pt x="1351484" y="462550"/>
                  <a:pt x="1351484" y="468734"/>
                </a:cubicBezTo>
                <a:cubicBezTo>
                  <a:pt x="1351690" y="488110"/>
                  <a:pt x="1351690" y="507692"/>
                  <a:pt x="1351279" y="527274"/>
                </a:cubicBezTo>
                <a:cubicBezTo>
                  <a:pt x="1351072" y="533458"/>
                  <a:pt x="1353958" y="533664"/>
                  <a:pt x="1358493" y="533664"/>
                </a:cubicBezTo>
                <a:cubicBezTo>
                  <a:pt x="1377456" y="533664"/>
                  <a:pt x="1452075" y="533458"/>
                  <a:pt x="1471038" y="533871"/>
                </a:cubicBezTo>
                <a:cubicBezTo>
                  <a:pt x="1477222" y="533871"/>
                  <a:pt x="1480314" y="532634"/>
                  <a:pt x="1480108" y="525419"/>
                </a:cubicBezTo>
                <a:cubicBezTo>
                  <a:pt x="1479490" y="506662"/>
                  <a:pt x="1479696" y="487698"/>
                  <a:pt x="1479902" y="468940"/>
                </a:cubicBezTo>
                <a:cubicBezTo>
                  <a:pt x="1479902" y="462962"/>
                  <a:pt x="1478459" y="460489"/>
                  <a:pt x="1471863" y="460489"/>
                </a:cubicBezTo>
                <a:cubicBezTo>
                  <a:pt x="1434348" y="460695"/>
                  <a:pt x="1397039" y="460695"/>
                  <a:pt x="1359729" y="460489"/>
                </a:cubicBezTo>
                <a:close/>
                <a:moveTo>
                  <a:pt x="1659741" y="460284"/>
                </a:moveTo>
                <a:cubicBezTo>
                  <a:pt x="1654795" y="460284"/>
                  <a:pt x="1651290" y="460697"/>
                  <a:pt x="1651497" y="467292"/>
                </a:cubicBezTo>
                <a:cubicBezTo>
                  <a:pt x="1651909" y="487286"/>
                  <a:pt x="1651909" y="507075"/>
                  <a:pt x="1651703" y="527069"/>
                </a:cubicBezTo>
                <a:cubicBezTo>
                  <a:pt x="1651703" y="532016"/>
                  <a:pt x="1653352" y="533665"/>
                  <a:pt x="1658298" y="533665"/>
                </a:cubicBezTo>
                <a:cubicBezTo>
                  <a:pt x="1696432" y="533459"/>
                  <a:pt x="1734360" y="533459"/>
                  <a:pt x="1772494" y="533665"/>
                </a:cubicBezTo>
                <a:cubicBezTo>
                  <a:pt x="1778678" y="533665"/>
                  <a:pt x="1779914" y="530986"/>
                  <a:pt x="1779914" y="525626"/>
                </a:cubicBezTo>
                <a:cubicBezTo>
                  <a:pt x="1779708" y="506251"/>
                  <a:pt x="1779708" y="487080"/>
                  <a:pt x="1779914" y="467911"/>
                </a:cubicBezTo>
                <a:cubicBezTo>
                  <a:pt x="1779914" y="462139"/>
                  <a:pt x="1777853" y="460284"/>
                  <a:pt x="1772081" y="460284"/>
                </a:cubicBezTo>
                <a:cubicBezTo>
                  <a:pt x="1753736" y="460490"/>
                  <a:pt x="1678912" y="460490"/>
                  <a:pt x="1659741" y="460284"/>
                </a:cubicBezTo>
                <a:close/>
                <a:moveTo>
                  <a:pt x="0" y="351654"/>
                </a:moveTo>
                <a:lnTo>
                  <a:pt x="1892049" y="351654"/>
                </a:lnTo>
                <a:lnTo>
                  <a:pt x="1892049" y="954785"/>
                </a:lnTo>
                <a:cubicBezTo>
                  <a:pt x="1892049" y="1039297"/>
                  <a:pt x="1822790" y="1108557"/>
                  <a:pt x="1738277" y="1108557"/>
                </a:cubicBezTo>
                <a:lnTo>
                  <a:pt x="153772" y="1108557"/>
                </a:lnTo>
                <a:cubicBezTo>
                  <a:pt x="69259" y="1108557"/>
                  <a:pt x="0" y="1039297"/>
                  <a:pt x="0" y="954785"/>
                </a:cubicBezTo>
                <a:close/>
                <a:moveTo>
                  <a:pt x="153772" y="0"/>
                </a:moveTo>
                <a:lnTo>
                  <a:pt x="1738277" y="0"/>
                </a:lnTo>
                <a:cubicBezTo>
                  <a:pt x="1822790" y="0"/>
                  <a:pt x="1892049" y="69259"/>
                  <a:pt x="1892049" y="153772"/>
                </a:cubicBezTo>
                <a:lnTo>
                  <a:pt x="1892049" y="189019"/>
                </a:lnTo>
                <a:lnTo>
                  <a:pt x="0" y="189019"/>
                </a:lnTo>
                <a:lnTo>
                  <a:pt x="0" y="153772"/>
                </a:lnTo>
                <a:cubicBezTo>
                  <a:pt x="0" y="69259"/>
                  <a:pt x="69259" y="0"/>
                  <a:pt x="153772" y="0"/>
                </a:cubicBezTo>
                <a:close/>
              </a:path>
            </a:pathLst>
          </a:custGeom>
          <a:solidFill>
            <a:schemeClr val="bg1"/>
          </a:solidFill>
          <a:ln w="23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EECF7F-329C-4413-8A9A-9CAAB021D9DF}"/>
              </a:ext>
            </a:extLst>
          </p:cNvPr>
          <p:cNvSpPr txBox="1"/>
          <p:nvPr/>
        </p:nvSpPr>
        <p:spPr>
          <a:xfrm>
            <a:off x="5701264" y="3258730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BA9C9F6-BA87-4C7D-ACE7-B075D9A5028D}"/>
              </a:ext>
            </a:extLst>
          </p:cNvPr>
          <p:cNvSpPr txBox="1"/>
          <p:nvPr/>
        </p:nvSpPr>
        <p:spPr>
          <a:xfrm>
            <a:off x="3380723" y="3258730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4824EC-9DFD-4598-950E-21EACD10A45E}"/>
              </a:ext>
            </a:extLst>
          </p:cNvPr>
          <p:cNvSpPr txBox="1"/>
          <p:nvPr/>
        </p:nvSpPr>
        <p:spPr>
          <a:xfrm>
            <a:off x="1060182" y="3258730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98917D-9402-41FB-8D7E-A3B86ADEA0EA}"/>
              </a:ext>
            </a:extLst>
          </p:cNvPr>
          <p:cNvSpPr txBox="1"/>
          <p:nvPr/>
        </p:nvSpPr>
        <p:spPr>
          <a:xfrm>
            <a:off x="5701264" y="5329295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FD8181B-2D35-4AC2-A934-0ECB4195E9B1}"/>
              </a:ext>
            </a:extLst>
          </p:cNvPr>
          <p:cNvSpPr txBox="1"/>
          <p:nvPr/>
        </p:nvSpPr>
        <p:spPr>
          <a:xfrm>
            <a:off x="3380723" y="5329295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DFB762-9347-4426-A633-58C3349AF6BF}"/>
              </a:ext>
            </a:extLst>
          </p:cNvPr>
          <p:cNvSpPr txBox="1"/>
          <p:nvPr/>
        </p:nvSpPr>
        <p:spPr>
          <a:xfrm>
            <a:off x="1060182" y="5329295"/>
            <a:ext cx="132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D909496-3CE6-4A0E-BE50-6E126438E831}"/>
              </a:ext>
            </a:extLst>
          </p:cNvPr>
          <p:cNvSpPr txBox="1"/>
          <p:nvPr/>
        </p:nvSpPr>
        <p:spPr>
          <a:xfrm>
            <a:off x="1053335" y="3947738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E170F1-F7FA-4BFA-98D4-ABF6E7E176A9}"/>
              </a:ext>
            </a:extLst>
          </p:cNvPr>
          <p:cNvSpPr txBox="1"/>
          <p:nvPr/>
        </p:nvSpPr>
        <p:spPr>
          <a:xfrm>
            <a:off x="3373876" y="3947738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7EA471-30AF-4997-A850-79B0A0B2442E}"/>
              </a:ext>
            </a:extLst>
          </p:cNvPr>
          <p:cNvSpPr txBox="1"/>
          <p:nvPr/>
        </p:nvSpPr>
        <p:spPr>
          <a:xfrm>
            <a:off x="5694417" y="3947738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0B5AEB-8C47-48BE-B647-23B9D4A107E2}"/>
              </a:ext>
            </a:extLst>
          </p:cNvPr>
          <p:cNvSpPr txBox="1"/>
          <p:nvPr/>
        </p:nvSpPr>
        <p:spPr>
          <a:xfrm>
            <a:off x="1053335" y="6018499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5F0FCB4-E89A-49E7-8AD5-35722C523878}"/>
              </a:ext>
            </a:extLst>
          </p:cNvPr>
          <p:cNvSpPr txBox="1"/>
          <p:nvPr/>
        </p:nvSpPr>
        <p:spPr>
          <a:xfrm>
            <a:off x="3373876" y="6018499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5C3B061-6F4C-4176-A3CC-DEFA2D12CD6B}"/>
              </a:ext>
            </a:extLst>
          </p:cNvPr>
          <p:cNvSpPr txBox="1"/>
          <p:nvPr/>
        </p:nvSpPr>
        <p:spPr>
          <a:xfrm>
            <a:off x="5694417" y="6018499"/>
            <a:ext cx="134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5064</Words>
  <Application>Microsoft Office PowerPoint</Application>
  <PresentationFormat>Widescreen</PresentationFormat>
  <Paragraphs>568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94</cp:revision>
  <dcterms:created xsi:type="dcterms:W3CDTF">2020-01-20T05:08:25Z</dcterms:created>
  <dcterms:modified xsi:type="dcterms:W3CDTF">2021-11-25T05:24:47Z</dcterms:modified>
</cp:coreProperties>
</file>